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129" r:id="rId2"/>
    <p:sldId id="4109" r:id="rId3"/>
    <p:sldId id="3354" r:id="rId4"/>
    <p:sldId id="3309" r:id="rId5"/>
    <p:sldId id="3311" r:id="rId6"/>
    <p:sldId id="3320" r:id="rId7"/>
    <p:sldId id="3321" r:id="rId8"/>
    <p:sldId id="3322" r:id="rId9"/>
    <p:sldId id="3323" r:id="rId10"/>
    <p:sldId id="3324" r:id="rId11"/>
    <p:sldId id="3326" r:id="rId12"/>
    <p:sldId id="3329" r:id="rId13"/>
    <p:sldId id="3337" r:id="rId14"/>
    <p:sldId id="4111" r:id="rId15"/>
    <p:sldId id="1791" r:id="rId1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95461-6433-4F4F-B3C9-C01667BB73F0}">
          <p14:sldIdLst>
            <p14:sldId id="4129"/>
            <p14:sldId id="4109"/>
            <p14:sldId id="3354"/>
            <p14:sldId id="3309"/>
            <p14:sldId id="3311"/>
            <p14:sldId id="3320"/>
            <p14:sldId id="3321"/>
            <p14:sldId id="3322"/>
            <p14:sldId id="3323"/>
            <p14:sldId id="3324"/>
            <p14:sldId id="3326"/>
            <p14:sldId id="3329"/>
            <p14:sldId id="3337"/>
            <p14:sldId id="4111"/>
            <p14:sldId id="17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61675"/>
    <a:srgbClr val="000000"/>
    <a:srgbClr val="D5D4F4"/>
    <a:srgbClr val="14134B"/>
    <a:srgbClr val="FFFFFF"/>
    <a:srgbClr val="F7931C"/>
    <a:srgbClr val="B3D336"/>
    <a:srgbClr val="4BBCFA"/>
    <a:srgbClr val="0B4213"/>
    <a:srgbClr val="EAA2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C3F03-0E34-47BC-AA47-1C3423DF416B}" v="2" dt="2025-05-09T20:47:56.95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95141" autoAdjust="0"/>
  </p:normalViewPr>
  <p:slideViewPr>
    <p:cSldViewPr snapToGrid="0" snapToObjects="1">
      <p:cViewPr varScale="1">
        <p:scale>
          <a:sx n="54" d="100"/>
          <a:sy n="54" d="100"/>
        </p:scale>
        <p:origin x="492" y="13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7FBC3F03-0E34-47BC-AA47-1C3423DF416B}"/>
    <pc:docChg chg="addSld delSld modSld sldOrd modSection">
      <pc:chgData name="Jolie Serrano Delgado" userId="d52b4219-5c60-4a0c-87ad-b1ec335c0c37" providerId="ADAL" clId="{7FBC3F03-0E34-47BC-AA47-1C3423DF416B}" dt="2025-05-09T20:47:58.273" v="7" actId="47"/>
      <pc:docMkLst>
        <pc:docMk/>
      </pc:docMkLst>
      <pc:sldChg chg="modSp del mod">
        <pc:chgData name="Jolie Serrano Delgado" userId="d52b4219-5c60-4a0c-87ad-b1ec335c0c37" providerId="ADAL" clId="{7FBC3F03-0E34-47BC-AA47-1C3423DF416B}" dt="2025-05-09T20:47:58.273" v="7" actId="47"/>
        <pc:sldMkLst>
          <pc:docMk/>
          <pc:sldMk cId="0" sldId="1482"/>
        </pc:sldMkLst>
        <pc:spChg chg="mod">
          <ac:chgData name="Jolie Serrano Delgado" userId="d52b4219-5c60-4a0c-87ad-b1ec335c0c37" providerId="ADAL" clId="{7FBC3F03-0E34-47BC-AA47-1C3423DF416B}" dt="2025-05-09T20:47:51.748" v="4" actId="21"/>
          <ac:spMkLst>
            <pc:docMk/>
            <pc:sldMk cId="0" sldId="1482"/>
            <ac:spMk id="55309" creationId="{00000000-0000-0000-0000-000000000000}"/>
          </ac:spMkLst>
        </pc:spChg>
      </pc:sldChg>
      <pc:sldChg chg="del">
        <pc:chgData name="Jolie Serrano Delgado" userId="d52b4219-5c60-4a0c-87ad-b1ec335c0c37" providerId="ADAL" clId="{7FBC3F03-0E34-47BC-AA47-1C3423DF416B}" dt="2025-05-09T20:47:45.768" v="3" actId="47"/>
        <pc:sldMkLst>
          <pc:docMk/>
          <pc:sldMk cId="3313802975" sldId="1772"/>
        </pc:sldMkLst>
      </pc:sldChg>
      <pc:sldChg chg="add ord">
        <pc:chgData name="Jolie Serrano Delgado" userId="d52b4219-5c60-4a0c-87ad-b1ec335c0c37" providerId="ADAL" clId="{7FBC3F03-0E34-47BC-AA47-1C3423DF416B}" dt="2025-05-09T20:47:44.702" v="2"/>
        <pc:sldMkLst>
          <pc:docMk/>
          <pc:sldMk cId="3573392034" sldId="1791"/>
        </pc:sldMkLst>
      </pc:sldChg>
      <pc:sldChg chg="modSp add mod">
        <pc:chgData name="Jolie Serrano Delgado" userId="d52b4219-5c60-4a0c-87ad-b1ec335c0c37" providerId="ADAL" clId="{7FBC3F03-0E34-47BC-AA47-1C3423DF416B}" dt="2025-05-09T20:47:56.959" v="6" actId="207"/>
        <pc:sldMkLst>
          <pc:docMk/>
          <pc:sldMk cId="0" sldId="4129"/>
        </pc:sldMkLst>
        <pc:spChg chg="mod">
          <ac:chgData name="Jolie Serrano Delgado" userId="d52b4219-5c60-4a0c-87ad-b1ec335c0c37" providerId="ADAL" clId="{7FBC3F03-0E34-47BC-AA47-1C3423DF416B}" dt="2025-05-09T20:47:56.959" v="6" actId="207"/>
          <ac:spMkLst>
            <pc:docMk/>
            <pc:sldMk cId="0" sldId="4129"/>
            <ac:spMk id="55309" creationId="{00000000-0000-0000-0000-000000000000}"/>
          </ac:spMkLst>
        </pc:spChg>
      </pc:sldChg>
      <pc:sldMasterChg chg="delSldLayout">
        <pc:chgData name="Jolie Serrano Delgado" userId="d52b4219-5c60-4a0c-87ad-b1ec335c0c37" providerId="ADAL" clId="{7FBC3F03-0E34-47BC-AA47-1C3423DF416B}" dt="2025-05-09T20:47:45.768" v="3" actId="47"/>
        <pc:sldMasterMkLst>
          <pc:docMk/>
          <pc:sldMasterMk cId="1422848046" sldId="2147483648"/>
        </pc:sldMasterMkLst>
        <pc:sldLayoutChg chg="del">
          <pc:chgData name="Jolie Serrano Delgado" userId="d52b4219-5c60-4a0c-87ad-b1ec335c0c37" providerId="ADAL" clId="{7FBC3F03-0E34-47BC-AA47-1C3423DF416B}" dt="2025-05-09T20:47:45.768" v="3" actId="47"/>
          <pc:sldLayoutMkLst>
            <pc:docMk/>
            <pc:sldMasterMk cId="1422848046" sldId="2147483648"/>
            <pc:sldLayoutMk cId="1991959956" sldId="21474840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Poppins" pitchFamily="2" charset="77"/>
              </a:defRPr>
            </a:lvl1pPr>
          </a:lstStyle>
          <a:p>
            <a:fld id="{EFC10EE1-B198-C942-8235-326C972CBB30}" type="datetimeFigureOut">
              <a:rPr lang="en-US" smtClean="0"/>
              <a:pPr/>
              <a:t>5/9/2025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Poppins"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itchFamily="2" charset="77"/>
        <a:ea typeface="+mn-ea"/>
        <a:cs typeface="+mn-cs"/>
      </a:defRPr>
    </a:lvl1pPr>
    <a:lvl2pPr marL="914217" algn="l" defTabSz="914217" rtl="0" eaLnBrk="1" latinLnBrk="0" hangingPunct="1">
      <a:defRPr sz="2400" b="0" i="0" kern="1200">
        <a:solidFill>
          <a:schemeClr val="tx1"/>
        </a:solidFill>
        <a:latin typeface="Poppins" pitchFamily="2" charset="77"/>
        <a:ea typeface="+mn-ea"/>
        <a:cs typeface="+mn-cs"/>
      </a:defRPr>
    </a:lvl2pPr>
    <a:lvl3pPr marL="1828434" algn="l" defTabSz="914217" rtl="0" eaLnBrk="1" latinLnBrk="0" hangingPunct="1">
      <a:defRPr sz="2400" b="0" i="0" kern="1200">
        <a:solidFill>
          <a:schemeClr val="tx1"/>
        </a:solidFill>
        <a:latin typeface="Poppins" pitchFamily="2" charset="77"/>
        <a:ea typeface="+mn-ea"/>
        <a:cs typeface="+mn-cs"/>
      </a:defRPr>
    </a:lvl3pPr>
    <a:lvl4pPr marL="2742651" algn="l" defTabSz="914217" rtl="0" eaLnBrk="1" latinLnBrk="0" hangingPunct="1">
      <a:defRPr sz="2400" b="0" i="0" kern="1200">
        <a:solidFill>
          <a:schemeClr val="tx1"/>
        </a:solidFill>
        <a:latin typeface="Poppins" pitchFamily="2" charset="77"/>
        <a:ea typeface="+mn-ea"/>
        <a:cs typeface="+mn-cs"/>
      </a:defRPr>
    </a:lvl4pPr>
    <a:lvl5pPr marL="3656868" algn="l" defTabSz="914217" rtl="0" eaLnBrk="1" latinLnBrk="0" hangingPunct="1">
      <a:defRPr sz="2400" b="0" i="0" kern="1200">
        <a:solidFill>
          <a:schemeClr val="tx1"/>
        </a:solidFill>
        <a:latin typeface="Poppins"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C45D2996-6DF0-3841-9276-3778395F7E2B}"/>
              </a:ext>
            </a:extLst>
          </p:cNvPr>
          <p:cNvSpPr>
            <a:spLocks noGrp="1"/>
          </p:cNvSpPr>
          <p:nvPr>
            <p:ph type="pic" sz="quarter" idx="10"/>
          </p:nvPr>
        </p:nvSpPr>
        <p:spPr>
          <a:xfrm>
            <a:off x="0" y="0"/>
            <a:ext cx="11704638" cy="13752576"/>
          </a:xfrm>
          <a:custGeom>
            <a:avLst/>
            <a:gdLst>
              <a:gd name="connsiteX0" fmla="*/ 0 w 11704638"/>
              <a:gd name="connsiteY0" fmla="*/ 0 h 13716000"/>
              <a:gd name="connsiteX1" fmla="*/ 11704638 w 11704638"/>
              <a:gd name="connsiteY1" fmla="*/ 0 h 13716000"/>
              <a:gd name="connsiteX2" fmla="*/ 11704638 w 11704638"/>
              <a:gd name="connsiteY2" fmla="*/ 13716000 h 13716000"/>
              <a:gd name="connsiteX3" fmla="*/ 0 w 11704638"/>
              <a:gd name="connsiteY3" fmla="*/ 13716000 h 13716000"/>
              <a:gd name="connsiteX4" fmla="*/ 0 w 11704638"/>
              <a:gd name="connsiteY4" fmla="*/ 0 h 13716000"/>
              <a:gd name="connsiteX0" fmla="*/ 0 w 11704638"/>
              <a:gd name="connsiteY0" fmla="*/ 0 h 13716000"/>
              <a:gd name="connsiteX1" fmla="*/ 11704638 w 11704638"/>
              <a:gd name="connsiteY1" fmla="*/ 0 h 13716000"/>
              <a:gd name="connsiteX2" fmla="*/ 5596446 w 11704638"/>
              <a:gd name="connsiteY2" fmla="*/ 7132320 h 13716000"/>
              <a:gd name="connsiteX3" fmla="*/ 0 w 11704638"/>
              <a:gd name="connsiteY3" fmla="*/ 13716000 h 13716000"/>
              <a:gd name="connsiteX4" fmla="*/ 0 w 11704638"/>
              <a:gd name="connsiteY4" fmla="*/ 0 h 13716000"/>
              <a:gd name="connsiteX0" fmla="*/ 0 w 11704638"/>
              <a:gd name="connsiteY0" fmla="*/ 0 h 13789152"/>
              <a:gd name="connsiteX1" fmla="*/ 11704638 w 11704638"/>
              <a:gd name="connsiteY1" fmla="*/ 0 h 13789152"/>
              <a:gd name="connsiteX2" fmla="*/ 4389438 w 11704638"/>
              <a:gd name="connsiteY2" fmla="*/ 13789152 h 13789152"/>
              <a:gd name="connsiteX3" fmla="*/ 0 w 11704638"/>
              <a:gd name="connsiteY3" fmla="*/ 13716000 h 13789152"/>
              <a:gd name="connsiteX4" fmla="*/ 0 w 11704638"/>
              <a:gd name="connsiteY4" fmla="*/ 0 h 13789152"/>
              <a:gd name="connsiteX0" fmla="*/ 0 w 11704638"/>
              <a:gd name="connsiteY0" fmla="*/ 0 h 13825728"/>
              <a:gd name="connsiteX1" fmla="*/ 11704638 w 11704638"/>
              <a:gd name="connsiteY1" fmla="*/ 0 h 13825728"/>
              <a:gd name="connsiteX2" fmla="*/ 4901502 w 11704638"/>
              <a:gd name="connsiteY2" fmla="*/ 13825728 h 13825728"/>
              <a:gd name="connsiteX3" fmla="*/ 0 w 11704638"/>
              <a:gd name="connsiteY3" fmla="*/ 13716000 h 13825728"/>
              <a:gd name="connsiteX4" fmla="*/ 0 w 11704638"/>
              <a:gd name="connsiteY4" fmla="*/ 0 h 13825728"/>
              <a:gd name="connsiteX0" fmla="*/ 0 w 11704638"/>
              <a:gd name="connsiteY0" fmla="*/ 0 h 13752576"/>
              <a:gd name="connsiteX1" fmla="*/ 11704638 w 11704638"/>
              <a:gd name="connsiteY1" fmla="*/ 0 h 13752576"/>
              <a:gd name="connsiteX2" fmla="*/ 4755198 w 11704638"/>
              <a:gd name="connsiteY2" fmla="*/ 13752576 h 13752576"/>
              <a:gd name="connsiteX3" fmla="*/ 0 w 11704638"/>
              <a:gd name="connsiteY3" fmla="*/ 13716000 h 13752576"/>
              <a:gd name="connsiteX4" fmla="*/ 0 w 11704638"/>
              <a:gd name="connsiteY4" fmla="*/ 0 h 1375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638" h="13752576">
                <a:moveTo>
                  <a:pt x="0" y="0"/>
                </a:moveTo>
                <a:lnTo>
                  <a:pt x="11704638" y="0"/>
                </a:lnTo>
                <a:lnTo>
                  <a:pt x="4755198" y="13752576"/>
                </a:lnTo>
                <a:lnTo>
                  <a:pt x="0" y="13716000"/>
                </a:lnTo>
                <a:lnTo>
                  <a:pt x="0" y="0"/>
                </a:lnTo>
                <a:close/>
              </a:path>
            </a:pathLst>
          </a:custGeom>
        </p:spPr>
        <p:txBody>
          <a:bodyPr/>
          <a:lstStyle/>
          <a:p>
            <a:endParaRPr lang="en-US"/>
          </a:p>
        </p:txBody>
      </p:sp>
    </p:spTree>
    <p:extLst>
      <p:ext uri="{BB962C8B-B14F-4D97-AF65-F5344CB8AC3E}">
        <p14:creationId xmlns:p14="http://schemas.microsoft.com/office/powerpoint/2010/main" val="9142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8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8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52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3"/>
            <a:ext cx="18954751" cy="11009314"/>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31499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74AC14A-471D-C74A-BBB6-D1A179CDCE76}"/>
              </a:ext>
            </a:extLst>
          </p:cNvPr>
          <p:cNvSpPr/>
          <p:nvPr userDrawn="1"/>
        </p:nvSpPr>
        <p:spPr>
          <a:xfrm>
            <a:off x="-1" y="-1796143"/>
            <a:ext cx="24377651" cy="1778709"/>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582E498B-E615-0442-BA65-9F206E7B7C32}"/>
              </a:ext>
            </a:extLst>
          </p:cNvPr>
          <p:cNvSpPr txBox="1"/>
          <p:nvPr userDrawn="1"/>
        </p:nvSpPr>
        <p:spPr>
          <a:xfrm>
            <a:off x="3351928" y="-1193240"/>
            <a:ext cx="5623233" cy="646331"/>
          </a:xfrm>
          <a:prstGeom prst="rect">
            <a:avLst/>
          </a:prstGeom>
          <a:noFill/>
        </p:spPr>
        <p:txBody>
          <a:bodyPr wrap="square" rtlCol="0">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6" name="Imagen 5">
            <a:extLst>
              <a:ext uri="{FF2B5EF4-FFF2-40B4-BE49-F238E27FC236}">
                <a16:creationId xmlns:a16="http://schemas.microsoft.com/office/drawing/2014/main" id="{E0DCDCB0-2B34-A84B-AC71-325CA392C5F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106997" y="-1706080"/>
            <a:ext cx="2706359" cy="1688646"/>
          </a:xfrm>
          <a:prstGeom prst="rect">
            <a:avLst/>
          </a:prstGeom>
        </p:spPr>
      </p:pic>
      <p:sp>
        <p:nvSpPr>
          <p:cNvPr id="7" name="CuadroTexto 6">
            <a:extLst>
              <a:ext uri="{FF2B5EF4-FFF2-40B4-BE49-F238E27FC236}">
                <a16:creationId xmlns:a16="http://schemas.microsoft.com/office/drawing/2014/main" id="{9E24A2F5-0520-2646-B35A-19FF2688BBF7}"/>
              </a:ext>
            </a:extLst>
          </p:cNvPr>
          <p:cNvSpPr txBox="1"/>
          <p:nvPr userDrawn="1"/>
        </p:nvSpPr>
        <p:spPr>
          <a:xfrm>
            <a:off x="19052667" y="-1222950"/>
            <a:ext cx="6108754" cy="646331"/>
          </a:xfrm>
          <a:prstGeom prst="rect">
            <a:avLst/>
          </a:prstGeom>
          <a:noFill/>
        </p:spPr>
        <p:txBody>
          <a:bodyPr wrap="squar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8" name="Imagen 7">
            <a:extLst>
              <a:ext uri="{FF2B5EF4-FFF2-40B4-BE49-F238E27FC236}">
                <a16:creationId xmlns:a16="http://schemas.microsoft.com/office/drawing/2014/main" id="{E0C294EC-0DD9-1C43-84FD-59415269B66D}"/>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t="26389" r="12615" b="30833"/>
          <a:stretch/>
        </p:blipFill>
        <p:spPr>
          <a:xfrm>
            <a:off x="322094" y="-1698368"/>
            <a:ext cx="2707739" cy="1325534"/>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24" r:id="rId2"/>
    <p:sldLayoutId id="2147484025" r:id="rId3"/>
    <p:sldLayoutId id="2147484026" r:id="rId4"/>
    <p:sldLayoutId id="2147484027" r:id="rId5"/>
  </p:sldLayoutIdLst>
  <p:hf hdr="0" ftr="0" dt="0"/>
  <p:txStyles>
    <p:titleStyle>
      <a:lvl1pPr algn="ctr" defTabSz="1828434" rtl="0" eaLnBrk="1" latinLnBrk="0" hangingPunct="1">
        <a:lnSpc>
          <a:spcPct val="90000"/>
        </a:lnSpc>
        <a:spcBef>
          <a:spcPct val="0"/>
        </a:spcBef>
        <a:buNone/>
        <a:defRPr lang="en-US" sz="8000" b="0" i="0" kern="1200" spc="-100" baseline="0">
          <a:solidFill>
            <a:schemeClr val="tx2"/>
          </a:solidFill>
          <a:latin typeface="Poppins" pitchFamily="2" charset="77"/>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Poppins" pitchFamily="2" charset="77"/>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Poppins" pitchFamily="2" charset="77"/>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itchFamily="2" charset="77"/>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itchFamily="2" charset="77"/>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Poppins" pitchFamily="2" charset="77"/>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ontsquirrel.com/fonts/nautilus-pompiliu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2.xml"/><Relationship Id="rId5" Type="http://schemas.openxmlformats.org/officeDocument/2006/relationships/hyperlink" Target="https://free-powerpoint-templates-download.com/" TargetMode="External"/><Relationship Id="rId4" Type="http://schemas.openxmlformats.org/officeDocument/2006/relationships/hyperlink" Target="https://fonts.google.com/specimen/Lat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6351" y="3570"/>
            <a:ext cx="24364955" cy="13708857"/>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63" name="Text Box 322"/>
          <p:cNvSpPr txBox="1">
            <a:spLocks noChangeArrowheads="1"/>
          </p:cNvSpPr>
          <p:nvPr/>
        </p:nvSpPr>
        <p:spPr bwMode="auto">
          <a:xfrm>
            <a:off x="4102075" y="3843821"/>
            <a:ext cx="1606209" cy="16609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065">
              <a:defRPr/>
            </a:pPr>
            <a:r>
              <a:rPr lang="en-US" sz="10793"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4102075" y="5871061"/>
            <a:ext cx="1606209" cy="16609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065">
              <a:defRPr/>
            </a:pPr>
            <a:r>
              <a:rPr lang="en-US" sz="10793"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4102075" y="7906233"/>
            <a:ext cx="1606209" cy="16609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065">
              <a:defRPr/>
            </a:pPr>
            <a:r>
              <a:rPr lang="en-US" sz="10793"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4102075" y="9938232"/>
            <a:ext cx="1606209" cy="16609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065">
              <a:defRPr/>
            </a:pPr>
            <a:r>
              <a:rPr lang="en-US" sz="10793"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5853308" y="3926667"/>
            <a:ext cx="14634834" cy="16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251" tIns="109625" rIns="219251" bIns="10962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cs typeface="Arial" panose="020B0604020202020204" pitchFamily="34" charset="0"/>
              </a:rPr>
              <a:t>Download and install</a:t>
            </a:r>
            <a:r>
              <a:rPr lang="en-US" altLang="ja-JP" sz="2799" dirty="0">
                <a:solidFill>
                  <a:schemeClr val="bg1"/>
                </a:solidFill>
                <a:cs typeface="Arial" panose="020B0604020202020204" pitchFamily="34" charset="0"/>
              </a:rPr>
              <a:t> </a:t>
            </a:r>
            <a:r>
              <a:rPr lang="en-US" altLang="ja-JP" sz="2799" dirty="0">
                <a:solidFill>
                  <a:schemeClr val="bg1"/>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Montserrat</a:t>
            </a:r>
            <a:r>
              <a:rPr lang="en-US" altLang="ja-JP" sz="2799" dirty="0">
                <a:solidFill>
                  <a:schemeClr val="bg1"/>
                </a:solidFill>
                <a:latin typeface="+mn-lt"/>
                <a:cs typeface="Arial" panose="020B0604020202020204" pitchFamily="34" charset="0"/>
              </a:rPr>
              <a:t>, </a:t>
            </a:r>
            <a:r>
              <a:rPr lang="en-US" altLang="ja-JP" sz="2799" dirty="0">
                <a:solidFill>
                  <a:schemeClr val="bg1"/>
                </a:solidFill>
                <a:latin typeface="+mn-lt"/>
                <a:cs typeface="Arial" panose="020B0604020202020204" pitchFamily="34" charset="0"/>
                <a:hlinkClick r:id="rId3">
                  <a:extLst>
                    <a:ext uri="{A12FA001-AC4F-418D-AE19-62706E023703}">
                      <ahyp:hlinkClr xmlns:ahyp="http://schemas.microsoft.com/office/drawing/2018/hyperlinkcolor" val="tx"/>
                    </a:ext>
                  </a:extLst>
                </a:hlinkClick>
              </a:rPr>
              <a:t>Nautilus Pompilius </a:t>
            </a:r>
            <a:r>
              <a:rPr lang="en-US" altLang="ja-JP" sz="2799" dirty="0">
                <a:solidFill>
                  <a:schemeClr val="bg1"/>
                </a:solidFill>
                <a:latin typeface="+mn-lt"/>
                <a:cs typeface="Arial" panose="020B0604020202020204" pitchFamily="34" charset="0"/>
              </a:rPr>
              <a:t>and </a:t>
            </a:r>
            <a:r>
              <a:rPr lang="en-US" altLang="ja-JP" sz="2799" dirty="0">
                <a:solidFill>
                  <a:schemeClr val="bg1"/>
                </a:solidFill>
                <a:latin typeface="+mn-lt"/>
                <a:cs typeface="Arial" panose="020B0604020202020204" pitchFamily="34" charset="0"/>
                <a:hlinkClick r:id="rId4">
                  <a:extLst>
                    <a:ext uri="{A12FA001-AC4F-418D-AE19-62706E023703}">
                      <ahyp:hlinkClr xmlns:ahyp="http://schemas.microsoft.com/office/drawing/2018/hyperlinkcolor" val="tx"/>
                    </a:ext>
                  </a:extLst>
                </a:hlinkClick>
              </a:rPr>
              <a:t>Lato font </a:t>
            </a:r>
            <a:r>
              <a:rPr lang="en-US" altLang="ja-JP" sz="2799" dirty="0">
                <a:solidFill>
                  <a:schemeClr val="bg1"/>
                </a:solidFill>
                <a:cs typeface="Arial" panose="020B0604020202020204" pitchFamily="34" charset="0"/>
              </a:rPr>
              <a:t>before editing this template to ensure it looks just as you found it on </a:t>
            </a:r>
            <a:r>
              <a:rPr lang="en-US" altLang="ja-JP" sz="2799"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PPThemes.com</a:t>
            </a:r>
            <a:r>
              <a:rPr lang="en-US" altLang="ja-JP" sz="2799" dirty="0">
                <a:solidFill>
                  <a:schemeClr val="bg1"/>
                </a:solidFill>
                <a:cs typeface="Arial" panose="020B0604020202020204" pitchFamily="34" charset="0"/>
              </a:rPr>
              <a:t>. Otherwise, the fonts will change, altering the design of your template.</a:t>
            </a:r>
            <a:endParaRPr lang="en-US" altLang="es-MX" sz="2799"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5853305" y="10000551"/>
            <a:ext cx="14634832" cy="16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251" tIns="109625" rIns="219251" bIns="10962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4055619" y="1014964"/>
            <a:ext cx="6131807" cy="110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4"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4215831" y="2203074"/>
            <a:ext cx="2277869" cy="72971"/>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11" tIns="121804" rIns="243611" bIns="121804" anchor="ctr"/>
            <a:lstStyle/>
            <a:p>
              <a:pPr algn="ctr" defTabSz="1827065">
                <a:defRPr/>
              </a:pPr>
              <a:endParaRPr lang="en-US" sz="18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11" tIns="121804" rIns="243611" bIns="121804" anchor="ctr"/>
            <a:lstStyle/>
            <a:p>
              <a:pPr algn="ctr" defTabSz="1827065">
                <a:defRPr/>
              </a:pPr>
              <a:endParaRPr lang="en-US" sz="18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11" tIns="121804" rIns="243611" bIns="121804" anchor="ctr"/>
            <a:lstStyle/>
            <a:p>
              <a:pPr algn="ctr" defTabSz="1827065">
                <a:defRPr/>
              </a:pPr>
              <a:endParaRPr lang="en-US" sz="18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11" tIns="121804" rIns="243611" bIns="121804" anchor="ctr"/>
            <a:lstStyle/>
            <a:p>
              <a:pPr algn="ctr" defTabSz="1827065">
                <a:defRPr/>
              </a:pPr>
              <a:endParaRPr lang="en-US" sz="18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11" tIns="121804" rIns="243611" bIns="121804" anchor="ctr"/>
            <a:lstStyle/>
            <a:p>
              <a:pPr algn="ctr" defTabSz="1827065">
                <a:defRPr/>
              </a:pPr>
              <a:endParaRPr lang="en-US" sz="18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3307" y="8036886"/>
            <a:ext cx="14634832" cy="16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251" tIns="109625" rIns="219251" bIns="10962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4055617" y="2168352"/>
            <a:ext cx="12182479" cy="1199431"/>
          </a:xfrm>
          <a:prstGeom prst="rect">
            <a:avLst/>
          </a:prstGeom>
        </p:spPr>
        <p:txBody>
          <a:bodyPr>
            <a:spAutoFit/>
          </a:bodyPr>
          <a:lstStyle/>
          <a:p>
            <a:r>
              <a:rPr lang="en-US" sz="7194"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6031" y="6070228"/>
            <a:ext cx="14447659" cy="1471878"/>
          </a:xfrm>
          <a:prstGeom prst="rect">
            <a:avLst/>
          </a:prstGeom>
        </p:spPr>
        <p:txBody>
          <a:bodyPr wrap="square">
            <a:spAutoFit/>
          </a:bodyPr>
          <a:lstStyle/>
          <a:p>
            <a:pPr>
              <a:lnSpc>
                <a:spcPct val="110000"/>
              </a:lnSpc>
            </a:pPr>
            <a:r>
              <a:rPr lang="en-US" altLang="es-MX" sz="2799" dirty="0">
                <a:solidFill>
                  <a:schemeClr val="bg1"/>
                </a:solidFill>
                <a:latin typeface="Lato Light" panose="020F0302020204030203" pitchFamily="34" charset="0"/>
                <a:cs typeface="Arial" panose="020B0604020202020204" pitchFamily="34" charset="0"/>
              </a:rPr>
              <a:t>Someone once said, </a:t>
            </a:r>
            <a:r>
              <a:rPr lang="en-US" altLang="es-MX" sz="2799" b="1" dirty="0">
                <a:solidFill>
                  <a:schemeClr val="bg1"/>
                </a:solidFill>
                <a:latin typeface="Lato Light" panose="020F0302020204030203" pitchFamily="34" charset="0"/>
                <a:cs typeface="Arial" panose="020B0604020202020204" pitchFamily="34" charset="0"/>
              </a:rPr>
              <a:t>"Creativity is the key to future success." </a:t>
            </a:r>
            <a:r>
              <a:rPr lang="en-US" altLang="es-MX" sz="2799"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CB2BC5-7C12-3C49-9E24-D378F3004FEF}"/>
              </a:ext>
            </a:extLst>
          </p:cNvPr>
          <p:cNvGrpSpPr/>
          <p:nvPr/>
        </p:nvGrpSpPr>
        <p:grpSpPr>
          <a:xfrm>
            <a:off x="13064932" y="2248930"/>
            <a:ext cx="9749978" cy="10713923"/>
            <a:chOff x="5431638" y="800475"/>
            <a:chExt cx="11203056" cy="12310662"/>
          </a:xfrm>
        </p:grpSpPr>
        <p:sp>
          <p:nvSpPr>
            <p:cNvPr id="3" name="Freeform 1">
              <a:extLst>
                <a:ext uri="{FF2B5EF4-FFF2-40B4-BE49-F238E27FC236}">
                  <a16:creationId xmlns:a16="http://schemas.microsoft.com/office/drawing/2014/main" id="{E4371375-A36F-804F-9995-F261DD0C7407}"/>
                </a:ext>
              </a:extLst>
            </p:cNvPr>
            <p:cNvSpPr>
              <a:spLocks noChangeArrowheads="1"/>
            </p:cNvSpPr>
            <p:nvPr/>
          </p:nvSpPr>
          <p:spPr bwMode="auto">
            <a:xfrm>
              <a:off x="5716786" y="10547669"/>
              <a:ext cx="2235115" cy="1287496"/>
            </a:xfrm>
            <a:custGeom>
              <a:avLst/>
              <a:gdLst>
                <a:gd name="T0" fmla="*/ 953 w 3422"/>
                <a:gd name="T1" fmla="*/ 1666 h 1970"/>
                <a:gd name="T2" fmla="*/ 953 w 3422"/>
                <a:gd name="T3" fmla="*/ 1666 h 1970"/>
                <a:gd name="T4" fmla="*/ 588 w 3422"/>
                <a:gd name="T5" fmla="*/ 1668 h 1970"/>
                <a:gd name="T6" fmla="*/ 588 w 3422"/>
                <a:gd name="T7" fmla="*/ 1668 h 1970"/>
                <a:gd name="T8" fmla="*/ 587 w 3422"/>
                <a:gd name="T9" fmla="*/ 1458 h 1970"/>
                <a:gd name="T10" fmla="*/ 587 w 3422"/>
                <a:gd name="T11" fmla="*/ 1458 h 1970"/>
                <a:gd name="T12" fmla="*/ 951 w 3422"/>
                <a:gd name="T13" fmla="*/ 1455 h 1970"/>
                <a:gd name="T14" fmla="*/ 951 w 3422"/>
                <a:gd name="T15" fmla="*/ 1455 h 1970"/>
                <a:gd name="T16" fmla="*/ 953 w 3422"/>
                <a:gd name="T17" fmla="*/ 1666 h 1970"/>
                <a:gd name="T18" fmla="*/ 3041 w 3422"/>
                <a:gd name="T19" fmla="*/ 0 h 1970"/>
                <a:gd name="T20" fmla="*/ 1557 w 3422"/>
                <a:gd name="T21" fmla="*/ 870 h 1970"/>
                <a:gd name="T22" fmla="*/ 1557 w 3422"/>
                <a:gd name="T23" fmla="*/ 870 h 1970"/>
                <a:gd name="T24" fmla="*/ 385 w 3422"/>
                <a:gd name="T25" fmla="*/ 976 h 1970"/>
                <a:gd name="T26" fmla="*/ 385 w 3422"/>
                <a:gd name="T27" fmla="*/ 976 h 1970"/>
                <a:gd name="T28" fmla="*/ 391 w 3422"/>
                <a:gd name="T29" fmla="*/ 1784 h 1970"/>
                <a:gd name="T30" fmla="*/ 391 w 3422"/>
                <a:gd name="T31" fmla="*/ 1784 h 1970"/>
                <a:gd name="T32" fmla="*/ 683 w 3422"/>
                <a:gd name="T33" fmla="*/ 1899 h 1970"/>
                <a:gd name="T34" fmla="*/ 683 w 3422"/>
                <a:gd name="T35" fmla="*/ 1899 h 1970"/>
                <a:gd name="T36" fmla="*/ 915 w 3422"/>
                <a:gd name="T37" fmla="*/ 1939 h 1970"/>
                <a:gd name="T38" fmla="*/ 915 w 3422"/>
                <a:gd name="T39" fmla="*/ 1939 h 1970"/>
                <a:gd name="T40" fmla="*/ 1790 w 3422"/>
                <a:gd name="T41" fmla="*/ 1774 h 1970"/>
                <a:gd name="T42" fmla="*/ 1790 w 3422"/>
                <a:gd name="T43" fmla="*/ 1774 h 1970"/>
                <a:gd name="T44" fmla="*/ 2004 w 3422"/>
                <a:gd name="T45" fmla="*/ 1157 h 1970"/>
                <a:gd name="T46" fmla="*/ 2209 w 3422"/>
                <a:gd name="T47" fmla="*/ 1036 h 1970"/>
                <a:gd name="T48" fmla="*/ 2203 w 3422"/>
                <a:gd name="T49" fmla="*/ 906 h 1970"/>
                <a:gd name="T50" fmla="*/ 2418 w 3422"/>
                <a:gd name="T51" fmla="*/ 904 h 1970"/>
                <a:gd name="T52" fmla="*/ 2413 w 3422"/>
                <a:gd name="T53" fmla="*/ 783 h 1970"/>
                <a:gd name="T54" fmla="*/ 2629 w 3422"/>
                <a:gd name="T55" fmla="*/ 781 h 1970"/>
                <a:gd name="T56" fmla="*/ 2624 w 3422"/>
                <a:gd name="T57" fmla="*/ 660 h 1970"/>
                <a:gd name="T58" fmla="*/ 2839 w 3422"/>
                <a:gd name="T59" fmla="*/ 658 h 1970"/>
                <a:gd name="T60" fmla="*/ 2833 w 3422"/>
                <a:gd name="T61" fmla="*/ 536 h 1970"/>
                <a:gd name="T62" fmla="*/ 3049 w 3422"/>
                <a:gd name="T63" fmla="*/ 535 h 1970"/>
                <a:gd name="T64" fmla="*/ 3043 w 3422"/>
                <a:gd name="T65" fmla="*/ 413 h 1970"/>
                <a:gd name="T66" fmla="*/ 3274 w 3422"/>
                <a:gd name="T67" fmla="*/ 412 h 1970"/>
                <a:gd name="T68" fmla="*/ 3344 w 3422"/>
                <a:gd name="T69" fmla="*/ 370 h 1970"/>
                <a:gd name="T70" fmla="*/ 3421 w 3422"/>
                <a:gd name="T71" fmla="*/ 51 h 1970"/>
                <a:gd name="T72" fmla="*/ 3041 w 3422"/>
                <a:gd name="T73"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2" h="1970">
                  <a:moveTo>
                    <a:pt x="953" y="1666"/>
                  </a:moveTo>
                  <a:lnTo>
                    <a:pt x="953" y="1666"/>
                  </a:lnTo>
                  <a:cubicBezTo>
                    <a:pt x="852" y="1724"/>
                    <a:pt x="689" y="1726"/>
                    <a:pt x="588" y="1668"/>
                  </a:cubicBezTo>
                  <a:lnTo>
                    <a:pt x="588" y="1668"/>
                  </a:lnTo>
                  <a:cubicBezTo>
                    <a:pt x="487" y="1611"/>
                    <a:pt x="487" y="1516"/>
                    <a:pt x="587" y="1458"/>
                  </a:cubicBezTo>
                  <a:lnTo>
                    <a:pt x="587" y="1458"/>
                  </a:lnTo>
                  <a:cubicBezTo>
                    <a:pt x="687" y="1399"/>
                    <a:pt x="850" y="1398"/>
                    <a:pt x="951" y="1455"/>
                  </a:cubicBezTo>
                  <a:lnTo>
                    <a:pt x="951" y="1455"/>
                  </a:lnTo>
                  <a:cubicBezTo>
                    <a:pt x="1052" y="1513"/>
                    <a:pt x="1052" y="1607"/>
                    <a:pt x="953" y="1666"/>
                  </a:cubicBezTo>
                  <a:close/>
                  <a:moveTo>
                    <a:pt x="3041" y="0"/>
                  </a:moveTo>
                  <a:lnTo>
                    <a:pt x="1557" y="870"/>
                  </a:lnTo>
                  <a:lnTo>
                    <a:pt x="1557" y="870"/>
                  </a:lnTo>
                  <a:cubicBezTo>
                    <a:pt x="1181" y="755"/>
                    <a:pt x="701" y="791"/>
                    <a:pt x="385" y="976"/>
                  </a:cubicBezTo>
                  <a:lnTo>
                    <a:pt x="385" y="976"/>
                  </a:lnTo>
                  <a:cubicBezTo>
                    <a:pt x="0" y="1202"/>
                    <a:pt x="3" y="1564"/>
                    <a:pt x="391" y="1784"/>
                  </a:cubicBezTo>
                  <a:lnTo>
                    <a:pt x="391" y="1784"/>
                  </a:lnTo>
                  <a:cubicBezTo>
                    <a:pt x="478" y="1834"/>
                    <a:pt x="577" y="1872"/>
                    <a:pt x="683" y="1899"/>
                  </a:cubicBezTo>
                  <a:lnTo>
                    <a:pt x="683" y="1899"/>
                  </a:lnTo>
                  <a:cubicBezTo>
                    <a:pt x="757" y="1918"/>
                    <a:pt x="835" y="1931"/>
                    <a:pt x="915" y="1939"/>
                  </a:cubicBezTo>
                  <a:lnTo>
                    <a:pt x="915" y="1939"/>
                  </a:lnTo>
                  <a:cubicBezTo>
                    <a:pt x="1223" y="1969"/>
                    <a:pt x="1552" y="1913"/>
                    <a:pt x="1790" y="1774"/>
                  </a:cubicBezTo>
                  <a:lnTo>
                    <a:pt x="1790" y="1774"/>
                  </a:lnTo>
                  <a:cubicBezTo>
                    <a:pt x="2077" y="1606"/>
                    <a:pt x="2148" y="1361"/>
                    <a:pt x="2004" y="1157"/>
                  </a:cubicBezTo>
                  <a:lnTo>
                    <a:pt x="2209" y="1036"/>
                  </a:lnTo>
                  <a:lnTo>
                    <a:pt x="2203" y="906"/>
                  </a:lnTo>
                  <a:lnTo>
                    <a:pt x="2418" y="904"/>
                  </a:lnTo>
                  <a:lnTo>
                    <a:pt x="2413" y="783"/>
                  </a:lnTo>
                  <a:lnTo>
                    <a:pt x="2629" y="781"/>
                  </a:lnTo>
                  <a:lnTo>
                    <a:pt x="2624" y="660"/>
                  </a:lnTo>
                  <a:lnTo>
                    <a:pt x="2839" y="658"/>
                  </a:lnTo>
                  <a:lnTo>
                    <a:pt x="2833" y="536"/>
                  </a:lnTo>
                  <a:lnTo>
                    <a:pt x="3049" y="535"/>
                  </a:lnTo>
                  <a:lnTo>
                    <a:pt x="3043" y="413"/>
                  </a:lnTo>
                  <a:lnTo>
                    <a:pt x="3274" y="412"/>
                  </a:lnTo>
                  <a:lnTo>
                    <a:pt x="3344" y="370"/>
                  </a:lnTo>
                  <a:lnTo>
                    <a:pt x="3421" y="51"/>
                  </a:lnTo>
                  <a:lnTo>
                    <a:pt x="3041" y="0"/>
                  </a:lnTo>
                  <a:close/>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 name="Freeform 3">
              <a:extLst>
                <a:ext uri="{FF2B5EF4-FFF2-40B4-BE49-F238E27FC236}">
                  <a16:creationId xmlns:a16="http://schemas.microsoft.com/office/drawing/2014/main" id="{2D34C2FE-6714-904A-84A4-FCD061506B83}"/>
                </a:ext>
              </a:extLst>
            </p:cNvPr>
            <p:cNvSpPr>
              <a:spLocks noChangeArrowheads="1"/>
            </p:cNvSpPr>
            <p:nvPr/>
          </p:nvSpPr>
          <p:spPr bwMode="auto">
            <a:xfrm>
              <a:off x="14412699" y="3422088"/>
              <a:ext cx="418859" cy="1583226"/>
            </a:xfrm>
            <a:custGeom>
              <a:avLst/>
              <a:gdLst>
                <a:gd name="connsiteX0" fmla="*/ 391186 w 418859"/>
                <a:gd name="connsiteY0" fmla="*/ 753 h 1583226"/>
                <a:gd name="connsiteX1" fmla="*/ 417911 w 418859"/>
                <a:gd name="connsiteY1" fmla="*/ 43876 h 1583226"/>
                <a:gd name="connsiteX2" fmla="*/ 264122 w 418859"/>
                <a:gd name="connsiteY2" fmla="*/ 712854 h 1583226"/>
                <a:gd name="connsiteX3" fmla="*/ 333181 w 418859"/>
                <a:gd name="connsiteY3" fmla="*/ 729020 h 1583226"/>
                <a:gd name="connsiteX4" fmla="*/ 238653 w 418859"/>
                <a:gd name="connsiteY4" fmla="*/ 1131020 h 1583226"/>
                <a:gd name="connsiteX5" fmla="*/ 236521 w 418859"/>
                <a:gd name="connsiteY5" fmla="*/ 1130528 h 1583226"/>
                <a:gd name="connsiteX6" fmla="*/ 224890 w 418859"/>
                <a:gd name="connsiteY6" fmla="*/ 1149132 h 1583226"/>
                <a:gd name="connsiteX7" fmla="*/ 199964 w 418859"/>
                <a:gd name="connsiteY7" fmla="*/ 1162414 h 1583226"/>
                <a:gd name="connsiteX8" fmla="*/ 160807 w 418859"/>
                <a:gd name="connsiteY8" fmla="*/ 1162275 h 1583226"/>
                <a:gd name="connsiteX9" fmla="*/ 70495 w 418859"/>
                <a:gd name="connsiteY9" fmla="*/ 1555131 h 1583226"/>
                <a:gd name="connsiteX10" fmla="*/ 35949 w 418859"/>
                <a:gd name="connsiteY10" fmla="*/ 1583226 h 1583226"/>
                <a:gd name="connsiteX11" fmla="*/ 27475 w 418859"/>
                <a:gd name="connsiteY11" fmla="*/ 1582572 h 1583226"/>
                <a:gd name="connsiteX12" fmla="*/ 751 w 418859"/>
                <a:gd name="connsiteY12" fmla="*/ 1539450 h 1583226"/>
                <a:gd name="connsiteX13" fmla="*/ 91099 w 418859"/>
                <a:gd name="connsiteY13" fmla="*/ 1146268 h 1583226"/>
                <a:gd name="connsiteX14" fmla="*/ 68548 w 418859"/>
                <a:gd name="connsiteY14" fmla="*/ 1130930 h 1583226"/>
                <a:gd name="connsiteX15" fmla="*/ 50160 w 418859"/>
                <a:gd name="connsiteY15" fmla="*/ 1086492 h 1583226"/>
                <a:gd name="connsiteX16" fmla="*/ 52959 w 418859"/>
                <a:gd name="connsiteY16" fmla="*/ 1081949 h 1583226"/>
                <a:gd name="connsiteX17" fmla="*/ 146095 w 418859"/>
                <a:gd name="connsiteY17" fmla="*/ 685225 h 1583226"/>
                <a:gd name="connsiteX18" fmla="*/ 194440 w 418859"/>
                <a:gd name="connsiteY18" fmla="*/ 696542 h 1583226"/>
                <a:gd name="connsiteX19" fmla="*/ 348167 w 418859"/>
                <a:gd name="connsiteY19" fmla="*/ 27542 h 1583226"/>
                <a:gd name="connsiteX20" fmla="*/ 391186 w 41885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859" h="1583226">
                  <a:moveTo>
                    <a:pt x="391186" y="753"/>
                  </a:moveTo>
                  <a:cubicBezTo>
                    <a:pt x="410089" y="5327"/>
                    <a:pt x="422473" y="24928"/>
                    <a:pt x="417911" y="43876"/>
                  </a:cubicBezTo>
                  <a:lnTo>
                    <a:pt x="264122" y="712854"/>
                  </a:lnTo>
                  <a:lnTo>
                    <a:pt x="333181" y="729020"/>
                  </a:lnTo>
                  <a:lnTo>
                    <a:pt x="238653" y="1131020"/>
                  </a:lnTo>
                  <a:lnTo>
                    <a:pt x="236521" y="1130528"/>
                  </a:lnTo>
                  <a:lnTo>
                    <a:pt x="224890" y="1149132"/>
                  </a:lnTo>
                  <a:cubicBezTo>
                    <a:pt x="218761" y="1154584"/>
                    <a:pt x="210425" y="1159134"/>
                    <a:pt x="199964" y="1162414"/>
                  </a:cubicBezTo>
                  <a:lnTo>
                    <a:pt x="160807" y="1162275"/>
                  </a:lnTo>
                  <a:lnTo>
                    <a:pt x="70495" y="1555131"/>
                  </a:lnTo>
                  <a:cubicBezTo>
                    <a:pt x="66584" y="1572118"/>
                    <a:pt x="51592" y="1583226"/>
                    <a:pt x="35949" y="1583226"/>
                  </a:cubicBezTo>
                  <a:cubicBezTo>
                    <a:pt x="32690" y="1583226"/>
                    <a:pt x="30082" y="1582572"/>
                    <a:pt x="27475" y="1582572"/>
                  </a:cubicBezTo>
                  <a:cubicBezTo>
                    <a:pt x="8573" y="1577999"/>
                    <a:pt x="-3160" y="1558398"/>
                    <a:pt x="751" y="1539450"/>
                  </a:cubicBezTo>
                  <a:lnTo>
                    <a:pt x="91099" y="1146268"/>
                  </a:lnTo>
                  <a:lnTo>
                    <a:pt x="68548" y="1130930"/>
                  </a:lnTo>
                  <a:cubicBezTo>
                    <a:pt x="52857" y="1116172"/>
                    <a:pt x="46972" y="1100266"/>
                    <a:pt x="50160" y="1086492"/>
                  </a:cubicBezTo>
                  <a:lnTo>
                    <a:pt x="52959" y="1081949"/>
                  </a:lnTo>
                  <a:lnTo>
                    <a:pt x="146095" y="685225"/>
                  </a:lnTo>
                  <a:lnTo>
                    <a:pt x="194440" y="696542"/>
                  </a:lnTo>
                  <a:lnTo>
                    <a:pt x="348167" y="27542"/>
                  </a:lnTo>
                  <a:cubicBezTo>
                    <a:pt x="352729" y="8594"/>
                    <a:pt x="371632" y="-3167"/>
                    <a:pt x="391186" y="753"/>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 name="Freeform 4">
              <a:extLst>
                <a:ext uri="{FF2B5EF4-FFF2-40B4-BE49-F238E27FC236}">
                  <a16:creationId xmlns:a16="http://schemas.microsoft.com/office/drawing/2014/main" id="{54284E82-341E-C948-9165-CA349E5126B8}"/>
                </a:ext>
              </a:extLst>
            </p:cNvPr>
            <p:cNvSpPr>
              <a:spLocks noChangeArrowheads="1"/>
            </p:cNvSpPr>
            <p:nvPr/>
          </p:nvSpPr>
          <p:spPr bwMode="auto">
            <a:xfrm>
              <a:off x="13949425" y="3315518"/>
              <a:ext cx="418439" cy="1583226"/>
            </a:xfrm>
            <a:custGeom>
              <a:avLst/>
              <a:gdLst>
                <a:gd name="connsiteX0" fmla="*/ 390732 w 418439"/>
                <a:gd name="connsiteY0" fmla="*/ 753 h 1583226"/>
                <a:gd name="connsiteX1" fmla="*/ 417457 w 418439"/>
                <a:gd name="connsiteY1" fmla="*/ 43894 h 1583226"/>
                <a:gd name="connsiteX2" fmla="*/ 297457 w 418439"/>
                <a:gd name="connsiteY2" fmla="*/ 567089 h 1583226"/>
                <a:gd name="connsiteX3" fmla="*/ 361530 w 418439"/>
                <a:gd name="connsiteY3" fmla="*/ 582123 h 1583226"/>
                <a:gd name="connsiteX4" fmla="*/ 267222 w 418439"/>
                <a:gd name="connsiteY4" fmla="*/ 984123 h 1583226"/>
                <a:gd name="connsiteX5" fmla="*/ 264491 w 418439"/>
                <a:gd name="connsiteY5" fmla="*/ 983484 h 1583226"/>
                <a:gd name="connsiteX6" fmla="*/ 253043 w 418439"/>
                <a:gd name="connsiteY6" fmla="*/ 1001894 h 1583226"/>
                <a:gd name="connsiteX7" fmla="*/ 228468 w 418439"/>
                <a:gd name="connsiteY7" fmla="*/ 1014927 h 1583226"/>
                <a:gd name="connsiteX8" fmla="*/ 194714 w 418439"/>
                <a:gd name="connsiteY8" fmla="*/ 1015046 h 1583226"/>
                <a:gd name="connsiteX9" fmla="*/ 70693 w 418439"/>
                <a:gd name="connsiteY9" fmla="*/ 1555772 h 1583226"/>
                <a:gd name="connsiteX10" fmla="*/ 35495 w 418439"/>
                <a:gd name="connsiteY10" fmla="*/ 1583226 h 1583226"/>
                <a:gd name="connsiteX11" fmla="*/ 27673 w 418439"/>
                <a:gd name="connsiteY11" fmla="*/ 1582572 h 1583226"/>
                <a:gd name="connsiteX12" fmla="*/ 949 w 418439"/>
                <a:gd name="connsiteY12" fmla="*/ 1540085 h 1583226"/>
                <a:gd name="connsiteX13" fmla="*/ 124435 w 418439"/>
                <a:gd name="connsiteY13" fmla="*/ 1002467 h 1583226"/>
                <a:gd name="connsiteX14" fmla="*/ 96802 w 418439"/>
                <a:gd name="connsiteY14" fmla="*/ 983598 h 1583226"/>
                <a:gd name="connsiteX15" fmla="*/ 78796 w 418439"/>
                <a:gd name="connsiteY15" fmla="*/ 939379 h 1583226"/>
                <a:gd name="connsiteX16" fmla="*/ 80946 w 418439"/>
                <a:gd name="connsiteY16" fmla="*/ 935962 h 1583226"/>
                <a:gd name="connsiteX17" fmla="*/ 174878 w 418439"/>
                <a:gd name="connsiteY17" fmla="*/ 538328 h 1583226"/>
                <a:gd name="connsiteX18" fmla="*/ 228171 w 418439"/>
                <a:gd name="connsiteY18" fmla="*/ 550833 h 1583226"/>
                <a:gd name="connsiteX19" fmla="*/ 348364 w 418439"/>
                <a:gd name="connsiteY19" fmla="*/ 27552 h 1583226"/>
                <a:gd name="connsiteX20" fmla="*/ 390732 w 41843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439" h="1583226">
                  <a:moveTo>
                    <a:pt x="390732" y="753"/>
                  </a:moveTo>
                  <a:cubicBezTo>
                    <a:pt x="410287" y="5328"/>
                    <a:pt x="422019" y="24284"/>
                    <a:pt x="417457" y="43894"/>
                  </a:cubicBezTo>
                  <a:lnTo>
                    <a:pt x="297457" y="567089"/>
                  </a:lnTo>
                  <a:lnTo>
                    <a:pt x="361530" y="582123"/>
                  </a:lnTo>
                  <a:lnTo>
                    <a:pt x="267222" y="984123"/>
                  </a:lnTo>
                  <a:lnTo>
                    <a:pt x="264491" y="983484"/>
                  </a:lnTo>
                  <a:lnTo>
                    <a:pt x="253043" y="1001894"/>
                  </a:lnTo>
                  <a:cubicBezTo>
                    <a:pt x="246963" y="1007339"/>
                    <a:pt x="238734" y="1011826"/>
                    <a:pt x="228468" y="1014927"/>
                  </a:cubicBezTo>
                  <a:lnTo>
                    <a:pt x="194714" y="1015046"/>
                  </a:lnTo>
                  <a:lnTo>
                    <a:pt x="70693" y="1555772"/>
                  </a:lnTo>
                  <a:cubicBezTo>
                    <a:pt x="66782" y="1572767"/>
                    <a:pt x="51790" y="1583226"/>
                    <a:pt x="35495" y="1583226"/>
                  </a:cubicBezTo>
                  <a:cubicBezTo>
                    <a:pt x="32887" y="1583226"/>
                    <a:pt x="30280" y="1583226"/>
                    <a:pt x="27673" y="1582572"/>
                  </a:cubicBezTo>
                  <a:cubicBezTo>
                    <a:pt x="8770" y="1577996"/>
                    <a:pt x="-3614" y="1559694"/>
                    <a:pt x="949" y="1540085"/>
                  </a:cubicBezTo>
                  <a:lnTo>
                    <a:pt x="124435" y="1002467"/>
                  </a:lnTo>
                  <a:lnTo>
                    <a:pt x="96802" y="983598"/>
                  </a:lnTo>
                  <a:cubicBezTo>
                    <a:pt x="81159" y="968913"/>
                    <a:pt x="75455" y="953085"/>
                    <a:pt x="78796" y="939379"/>
                  </a:cubicBezTo>
                  <a:lnTo>
                    <a:pt x="80946" y="935962"/>
                  </a:lnTo>
                  <a:lnTo>
                    <a:pt x="174878" y="538328"/>
                  </a:lnTo>
                  <a:lnTo>
                    <a:pt x="228171" y="550833"/>
                  </a:lnTo>
                  <a:lnTo>
                    <a:pt x="348364" y="27552"/>
                  </a:lnTo>
                  <a:cubicBezTo>
                    <a:pt x="352927" y="8597"/>
                    <a:pt x="371830" y="-3169"/>
                    <a:pt x="390732" y="753"/>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6" name="Freeform 5">
              <a:extLst>
                <a:ext uri="{FF2B5EF4-FFF2-40B4-BE49-F238E27FC236}">
                  <a16:creationId xmlns:a16="http://schemas.microsoft.com/office/drawing/2014/main" id="{41801E13-6017-104D-BEAD-41FBAB213C7F}"/>
                </a:ext>
              </a:extLst>
            </p:cNvPr>
            <p:cNvSpPr>
              <a:spLocks noChangeArrowheads="1"/>
            </p:cNvSpPr>
            <p:nvPr/>
          </p:nvSpPr>
          <p:spPr bwMode="auto">
            <a:xfrm>
              <a:off x="13485243" y="3209365"/>
              <a:ext cx="418857" cy="1582806"/>
            </a:xfrm>
            <a:custGeom>
              <a:avLst/>
              <a:gdLst>
                <a:gd name="connsiteX0" fmla="*/ 391185 w 418857"/>
                <a:gd name="connsiteY0" fmla="*/ 985 h 1582806"/>
                <a:gd name="connsiteX1" fmla="*/ 417909 w 418857"/>
                <a:gd name="connsiteY1" fmla="*/ 44090 h 1582806"/>
                <a:gd name="connsiteX2" fmla="*/ 332179 w 418857"/>
                <a:gd name="connsiteY2" fmla="*/ 416861 h 1582806"/>
                <a:gd name="connsiteX3" fmla="*/ 396547 w 418857"/>
                <a:gd name="connsiteY3" fmla="*/ 431929 h 1582806"/>
                <a:gd name="connsiteX4" fmla="*/ 302684 w 418857"/>
                <a:gd name="connsiteY4" fmla="*/ 831099 h 1582806"/>
                <a:gd name="connsiteX5" fmla="*/ 302824 w 418857"/>
                <a:gd name="connsiteY5" fmla="*/ 832589 h 1582806"/>
                <a:gd name="connsiteX6" fmla="*/ 302041 w 418857"/>
                <a:gd name="connsiteY6" fmla="*/ 833832 h 1582806"/>
                <a:gd name="connsiteX7" fmla="*/ 302019 w 418857"/>
                <a:gd name="connsiteY7" fmla="*/ 833926 h 1582806"/>
                <a:gd name="connsiteX8" fmla="*/ 301986 w 418857"/>
                <a:gd name="connsiteY8" fmla="*/ 833919 h 1582806"/>
                <a:gd name="connsiteX9" fmla="*/ 291137 w 418857"/>
                <a:gd name="connsiteY9" fmla="*/ 851150 h 1582806"/>
                <a:gd name="connsiteX10" fmla="*/ 266211 w 418857"/>
                <a:gd name="connsiteY10" fmla="*/ 864081 h 1582806"/>
                <a:gd name="connsiteX11" fmla="*/ 229227 w 418857"/>
                <a:gd name="connsiteY11" fmla="*/ 864517 h 1582806"/>
                <a:gd name="connsiteX12" fmla="*/ 70494 w 418857"/>
                <a:gd name="connsiteY12" fmla="*/ 1554723 h 1582806"/>
                <a:gd name="connsiteX13" fmla="*/ 35948 w 418857"/>
                <a:gd name="connsiteY13" fmla="*/ 1582806 h 1582806"/>
                <a:gd name="connsiteX14" fmla="*/ 28126 w 418857"/>
                <a:gd name="connsiteY14" fmla="*/ 1581500 h 1582806"/>
                <a:gd name="connsiteX15" fmla="*/ 750 w 418857"/>
                <a:gd name="connsiteY15" fmla="*/ 1539048 h 1582806"/>
                <a:gd name="connsiteX16" fmla="*/ 159377 w 418857"/>
                <a:gd name="connsiteY16" fmla="*/ 850300 h 1582806"/>
                <a:gd name="connsiteX17" fmla="*/ 134795 w 418857"/>
                <a:gd name="connsiteY17" fmla="*/ 833405 h 1582806"/>
                <a:gd name="connsiteX18" fmla="*/ 118521 w 418857"/>
                <a:gd name="connsiteY18" fmla="*/ 810928 h 1582806"/>
                <a:gd name="connsiteX19" fmla="*/ 116535 w 418857"/>
                <a:gd name="connsiteY19" fmla="*/ 790507 h 1582806"/>
                <a:gd name="connsiteX20" fmla="*/ 114933 w 418857"/>
                <a:gd name="connsiteY20" fmla="*/ 790132 h 1582806"/>
                <a:gd name="connsiteX21" fmla="*/ 209461 w 418857"/>
                <a:gd name="connsiteY21" fmla="*/ 388134 h 1582806"/>
                <a:gd name="connsiteX22" fmla="*/ 262936 w 418857"/>
                <a:gd name="connsiteY22" fmla="*/ 400652 h 1582806"/>
                <a:gd name="connsiteX23" fmla="*/ 348817 w 418857"/>
                <a:gd name="connsiteY23" fmla="*/ 27762 h 1582806"/>
                <a:gd name="connsiteX24" fmla="*/ 391185 w 418857"/>
                <a:gd name="connsiteY24" fmla="*/ 985 h 158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857" h="1582806">
                  <a:moveTo>
                    <a:pt x="391185" y="985"/>
                  </a:moveTo>
                  <a:cubicBezTo>
                    <a:pt x="410088" y="5557"/>
                    <a:pt x="422472" y="24497"/>
                    <a:pt x="417909" y="44090"/>
                  </a:cubicBezTo>
                  <a:lnTo>
                    <a:pt x="332179" y="416861"/>
                  </a:lnTo>
                  <a:lnTo>
                    <a:pt x="396547" y="431929"/>
                  </a:lnTo>
                  <a:lnTo>
                    <a:pt x="302684" y="831099"/>
                  </a:lnTo>
                  <a:lnTo>
                    <a:pt x="302824" y="832589"/>
                  </a:lnTo>
                  <a:lnTo>
                    <a:pt x="302041" y="833832"/>
                  </a:lnTo>
                  <a:lnTo>
                    <a:pt x="302019" y="833926"/>
                  </a:lnTo>
                  <a:lnTo>
                    <a:pt x="301986" y="833919"/>
                  </a:lnTo>
                  <a:lnTo>
                    <a:pt x="291137" y="851150"/>
                  </a:lnTo>
                  <a:cubicBezTo>
                    <a:pt x="285008" y="856534"/>
                    <a:pt x="276672" y="860981"/>
                    <a:pt x="266211" y="864081"/>
                  </a:cubicBezTo>
                  <a:lnTo>
                    <a:pt x="229227" y="864517"/>
                  </a:lnTo>
                  <a:lnTo>
                    <a:pt x="70494" y="1554723"/>
                  </a:lnTo>
                  <a:cubicBezTo>
                    <a:pt x="66583" y="1571050"/>
                    <a:pt x="52243" y="1582806"/>
                    <a:pt x="35948" y="1582806"/>
                  </a:cubicBezTo>
                  <a:cubicBezTo>
                    <a:pt x="33340" y="1582806"/>
                    <a:pt x="30733" y="1582153"/>
                    <a:pt x="28126" y="1581500"/>
                  </a:cubicBezTo>
                  <a:cubicBezTo>
                    <a:pt x="8572" y="1577581"/>
                    <a:pt x="-3161" y="1557988"/>
                    <a:pt x="750" y="1539048"/>
                  </a:cubicBezTo>
                  <a:lnTo>
                    <a:pt x="159377" y="850300"/>
                  </a:lnTo>
                  <a:lnTo>
                    <a:pt x="134795" y="833405"/>
                  </a:lnTo>
                  <a:cubicBezTo>
                    <a:pt x="126949" y="826062"/>
                    <a:pt x="121555" y="818434"/>
                    <a:pt x="118521" y="810928"/>
                  </a:cubicBezTo>
                  <a:lnTo>
                    <a:pt x="116535" y="790507"/>
                  </a:lnTo>
                  <a:lnTo>
                    <a:pt x="114933" y="790132"/>
                  </a:lnTo>
                  <a:lnTo>
                    <a:pt x="209461" y="388134"/>
                  </a:lnTo>
                  <a:lnTo>
                    <a:pt x="262936" y="400652"/>
                  </a:lnTo>
                  <a:lnTo>
                    <a:pt x="348817" y="27762"/>
                  </a:lnTo>
                  <a:cubicBezTo>
                    <a:pt x="352728" y="8169"/>
                    <a:pt x="372283" y="-3587"/>
                    <a:pt x="391185" y="985"/>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7" name="Freeform 6">
              <a:extLst>
                <a:ext uri="{FF2B5EF4-FFF2-40B4-BE49-F238E27FC236}">
                  <a16:creationId xmlns:a16="http://schemas.microsoft.com/office/drawing/2014/main" id="{32F0BAEB-FDFD-044F-87F9-58C445A5547F}"/>
                </a:ext>
              </a:extLst>
            </p:cNvPr>
            <p:cNvSpPr>
              <a:spLocks noChangeArrowheads="1"/>
            </p:cNvSpPr>
            <p:nvPr/>
          </p:nvSpPr>
          <p:spPr bwMode="auto">
            <a:xfrm>
              <a:off x="13646260" y="3660750"/>
              <a:ext cx="1082341" cy="693740"/>
            </a:xfrm>
            <a:custGeom>
              <a:avLst/>
              <a:gdLst>
                <a:gd name="connsiteX0" fmla="*/ 943954 w 1082341"/>
                <a:gd name="connsiteY0" fmla="*/ 507069 h 693740"/>
                <a:gd name="connsiteX1" fmla="*/ 1082341 w 1082341"/>
                <a:gd name="connsiteY1" fmla="*/ 554419 h 693740"/>
                <a:gd name="connsiteX2" fmla="*/ 1050975 w 1082341"/>
                <a:gd name="connsiteY2" fmla="*/ 689886 h 693740"/>
                <a:gd name="connsiteX3" fmla="*/ 864091 w 1082341"/>
                <a:gd name="connsiteY3" fmla="*/ 646901 h 693740"/>
                <a:gd name="connsiteX4" fmla="*/ 896110 w 1082341"/>
                <a:gd name="connsiteY4" fmla="*/ 510783 h 693740"/>
                <a:gd name="connsiteX5" fmla="*/ 943954 w 1082341"/>
                <a:gd name="connsiteY5" fmla="*/ 507069 h 693740"/>
                <a:gd name="connsiteX6" fmla="*/ 509119 w 1082341"/>
                <a:gd name="connsiteY6" fmla="*/ 256132 h 693740"/>
                <a:gd name="connsiteX7" fmla="*/ 647414 w 1082341"/>
                <a:gd name="connsiteY7" fmla="*/ 303358 h 693740"/>
                <a:gd name="connsiteX8" fmla="*/ 616048 w 1082341"/>
                <a:gd name="connsiteY8" fmla="*/ 439256 h 693740"/>
                <a:gd name="connsiteX9" fmla="*/ 429164 w 1082341"/>
                <a:gd name="connsiteY9" fmla="*/ 395481 h 693740"/>
                <a:gd name="connsiteX10" fmla="*/ 461183 w 1082341"/>
                <a:gd name="connsiteY10" fmla="*/ 259583 h 693740"/>
                <a:gd name="connsiteX11" fmla="*/ 509119 w 1082341"/>
                <a:gd name="connsiteY11" fmla="*/ 256132 h 693740"/>
                <a:gd name="connsiteX12" fmla="*/ 79727 w 1082341"/>
                <a:gd name="connsiteY12" fmla="*/ 135 h 693740"/>
                <a:gd name="connsiteX13" fmla="*/ 218252 w 1082341"/>
                <a:gd name="connsiteY13" fmla="*/ 47485 h 693740"/>
                <a:gd name="connsiteX14" fmla="*/ 186328 w 1082341"/>
                <a:gd name="connsiteY14" fmla="*/ 182952 h 693740"/>
                <a:gd name="connsiteX15" fmla="*/ 0 w 1082341"/>
                <a:gd name="connsiteY15" fmla="*/ 139316 h 693740"/>
                <a:gd name="connsiteX16" fmla="*/ 31923 w 1082341"/>
                <a:gd name="connsiteY16" fmla="*/ 3849 h 693740"/>
                <a:gd name="connsiteX17" fmla="*/ 79727 w 1082341"/>
                <a:gd name="connsiteY17" fmla="*/ 135 h 6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693740">
                  <a:moveTo>
                    <a:pt x="943954" y="507069"/>
                  </a:moveTo>
                  <a:cubicBezTo>
                    <a:pt x="993391" y="508748"/>
                    <a:pt x="1045584" y="526088"/>
                    <a:pt x="1082341" y="554419"/>
                  </a:cubicBezTo>
                  <a:lnTo>
                    <a:pt x="1050975" y="689886"/>
                  </a:lnTo>
                  <a:cubicBezTo>
                    <a:pt x="990205" y="702260"/>
                    <a:pt x="913099" y="684024"/>
                    <a:pt x="864091" y="646901"/>
                  </a:cubicBezTo>
                  <a:lnTo>
                    <a:pt x="896110" y="510783"/>
                  </a:lnTo>
                  <a:cubicBezTo>
                    <a:pt x="911303" y="507690"/>
                    <a:pt x="927475" y="506509"/>
                    <a:pt x="943954" y="507069"/>
                  </a:cubicBezTo>
                  <a:close/>
                  <a:moveTo>
                    <a:pt x="509119" y="256132"/>
                  </a:moveTo>
                  <a:cubicBezTo>
                    <a:pt x="558709" y="257908"/>
                    <a:pt x="611148" y="274937"/>
                    <a:pt x="647414" y="303358"/>
                  </a:cubicBezTo>
                  <a:lnTo>
                    <a:pt x="616048" y="439256"/>
                  </a:lnTo>
                  <a:cubicBezTo>
                    <a:pt x="555278" y="451670"/>
                    <a:pt x="478172" y="433376"/>
                    <a:pt x="429164" y="395481"/>
                  </a:cubicBezTo>
                  <a:lnTo>
                    <a:pt x="461183" y="259583"/>
                  </a:lnTo>
                  <a:cubicBezTo>
                    <a:pt x="476375" y="256643"/>
                    <a:pt x="492589" y="255540"/>
                    <a:pt x="509119" y="256132"/>
                  </a:cubicBezTo>
                  <a:close/>
                  <a:moveTo>
                    <a:pt x="79727" y="135"/>
                  </a:moveTo>
                  <a:cubicBezTo>
                    <a:pt x="129200" y="1814"/>
                    <a:pt x="181605" y="19154"/>
                    <a:pt x="218252" y="47485"/>
                  </a:cubicBezTo>
                  <a:lnTo>
                    <a:pt x="186328" y="182952"/>
                  </a:lnTo>
                  <a:cubicBezTo>
                    <a:pt x="125739" y="195326"/>
                    <a:pt x="48862" y="177090"/>
                    <a:pt x="0" y="139316"/>
                  </a:cubicBezTo>
                  <a:lnTo>
                    <a:pt x="31923" y="3849"/>
                  </a:lnTo>
                  <a:cubicBezTo>
                    <a:pt x="47071" y="756"/>
                    <a:pt x="63236" y="-425"/>
                    <a:pt x="79727" y="135"/>
                  </a:cubicBez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8" name="Freeform 7">
              <a:extLst>
                <a:ext uri="{FF2B5EF4-FFF2-40B4-BE49-F238E27FC236}">
                  <a16:creationId xmlns:a16="http://schemas.microsoft.com/office/drawing/2014/main" id="{9870068F-DCFD-DE40-9918-5CA9782100F8}"/>
                </a:ext>
              </a:extLst>
            </p:cNvPr>
            <p:cNvSpPr>
              <a:spLocks noChangeArrowheads="1"/>
            </p:cNvSpPr>
            <p:nvPr/>
          </p:nvSpPr>
          <p:spPr bwMode="auto">
            <a:xfrm>
              <a:off x="13620336" y="3024318"/>
              <a:ext cx="448676" cy="758570"/>
            </a:xfrm>
            <a:custGeom>
              <a:avLst/>
              <a:gdLst>
                <a:gd name="connsiteX0" fmla="*/ 147171 w 448676"/>
                <a:gd name="connsiteY0" fmla="*/ 0 h 758570"/>
                <a:gd name="connsiteX1" fmla="*/ 448676 w 448676"/>
                <a:gd name="connsiteY1" fmla="*/ 71326 h 758570"/>
                <a:gd name="connsiteX2" fmla="*/ 302891 w 448676"/>
                <a:gd name="connsiteY2" fmla="*/ 693446 h 758570"/>
                <a:gd name="connsiteX3" fmla="*/ 303545 w 448676"/>
                <a:gd name="connsiteY3" fmla="*/ 700279 h 758570"/>
                <a:gd name="connsiteX4" fmla="*/ 244958 w 448676"/>
                <a:gd name="connsiteY4" fmla="*/ 751128 h 758570"/>
                <a:gd name="connsiteX5" fmla="*/ 30899 w 448676"/>
                <a:gd name="connsiteY5" fmla="*/ 701091 h 758570"/>
                <a:gd name="connsiteX6" fmla="*/ 4377 w 448676"/>
                <a:gd name="connsiteY6" fmla="*/ 664823 h 758570"/>
                <a:gd name="connsiteX7" fmla="*/ 1130 w 448676"/>
                <a:gd name="connsiteY7" fmla="*/ 632385 h 758570"/>
                <a:gd name="connsiteX8" fmla="*/ 0 w 448676"/>
                <a:gd name="connsiteY8" fmla="*/ 632122 h 7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6" h="758570">
                  <a:moveTo>
                    <a:pt x="147171" y="0"/>
                  </a:moveTo>
                  <a:lnTo>
                    <a:pt x="448676" y="71326"/>
                  </a:lnTo>
                  <a:lnTo>
                    <a:pt x="302891" y="693446"/>
                  </a:lnTo>
                  <a:lnTo>
                    <a:pt x="303545" y="700279"/>
                  </a:lnTo>
                  <a:cubicBezTo>
                    <a:pt x="298309" y="722373"/>
                    <a:pt x="278343" y="741056"/>
                    <a:pt x="244958" y="751128"/>
                  </a:cubicBezTo>
                  <a:cubicBezTo>
                    <a:pt x="177532" y="771272"/>
                    <a:pt x="81959" y="749178"/>
                    <a:pt x="30899" y="701091"/>
                  </a:cubicBezTo>
                  <a:cubicBezTo>
                    <a:pt x="18134" y="689232"/>
                    <a:pt x="9338" y="676926"/>
                    <a:pt x="4377" y="664823"/>
                  </a:cubicBezTo>
                  <a:lnTo>
                    <a:pt x="1130" y="632385"/>
                  </a:lnTo>
                  <a:lnTo>
                    <a:pt x="0" y="632122"/>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9" name="Freeform 8">
              <a:extLst>
                <a:ext uri="{FF2B5EF4-FFF2-40B4-BE49-F238E27FC236}">
                  <a16:creationId xmlns:a16="http://schemas.microsoft.com/office/drawing/2014/main" id="{8B8F63BF-33AC-7147-BC66-969EFB1CF4F9}"/>
                </a:ext>
              </a:extLst>
            </p:cNvPr>
            <p:cNvSpPr>
              <a:spLocks noChangeArrowheads="1"/>
            </p:cNvSpPr>
            <p:nvPr/>
          </p:nvSpPr>
          <p:spPr bwMode="auto">
            <a:xfrm>
              <a:off x="14046524" y="3277785"/>
              <a:ext cx="451653" cy="761727"/>
            </a:xfrm>
            <a:custGeom>
              <a:avLst/>
              <a:gdLst>
                <a:gd name="connsiteX0" fmla="*/ 150362 w 451653"/>
                <a:gd name="connsiteY0" fmla="*/ 0 h 761727"/>
                <a:gd name="connsiteX1" fmla="*/ 451653 w 451653"/>
                <a:gd name="connsiteY1" fmla="*/ 71260 h 761727"/>
                <a:gd name="connsiteX2" fmla="*/ 304268 w 451653"/>
                <a:gd name="connsiteY2" fmla="*/ 702140 h 761727"/>
                <a:gd name="connsiteX3" fmla="*/ 303865 w 451653"/>
                <a:gd name="connsiteY3" fmla="*/ 702046 h 761727"/>
                <a:gd name="connsiteX4" fmla="*/ 303970 w 451653"/>
                <a:gd name="connsiteY4" fmla="*/ 703160 h 761727"/>
                <a:gd name="connsiteX5" fmla="*/ 245055 w 451653"/>
                <a:gd name="connsiteY5" fmla="*/ 754659 h 761727"/>
                <a:gd name="connsiteX6" fmla="*/ 31650 w 451653"/>
                <a:gd name="connsiteY6" fmla="*/ 703972 h 761727"/>
                <a:gd name="connsiteX7" fmla="*/ 1374 w 451653"/>
                <a:gd name="connsiteY7" fmla="*/ 632898 h 761727"/>
                <a:gd name="connsiteX8" fmla="*/ 3422 w 451653"/>
                <a:gd name="connsiteY8" fmla="*/ 629632 h 7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53" h="761727">
                  <a:moveTo>
                    <a:pt x="150362" y="0"/>
                  </a:moveTo>
                  <a:lnTo>
                    <a:pt x="451653" y="71260"/>
                  </a:lnTo>
                  <a:lnTo>
                    <a:pt x="304268" y="702140"/>
                  </a:lnTo>
                  <a:lnTo>
                    <a:pt x="303865" y="702046"/>
                  </a:lnTo>
                  <a:lnTo>
                    <a:pt x="303970" y="703160"/>
                  </a:lnTo>
                  <a:cubicBezTo>
                    <a:pt x="298733" y="725417"/>
                    <a:pt x="278767" y="744261"/>
                    <a:pt x="245055" y="754659"/>
                  </a:cubicBezTo>
                  <a:cubicBezTo>
                    <a:pt x="178284" y="774153"/>
                    <a:pt x="82710" y="752059"/>
                    <a:pt x="31650" y="703972"/>
                  </a:cubicBezTo>
                  <a:cubicBezTo>
                    <a:pt x="5793" y="680579"/>
                    <a:pt x="-3862" y="655073"/>
                    <a:pt x="1374" y="632898"/>
                  </a:cubicBezTo>
                  <a:lnTo>
                    <a:pt x="3422" y="629632"/>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0" name="Freeform 9">
              <a:extLst>
                <a:ext uri="{FF2B5EF4-FFF2-40B4-BE49-F238E27FC236}">
                  <a16:creationId xmlns:a16="http://schemas.microsoft.com/office/drawing/2014/main" id="{FD2F820B-6B40-D449-BEAF-F53833442746}"/>
                </a:ext>
              </a:extLst>
            </p:cNvPr>
            <p:cNvSpPr>
              <a:spLocks noChangeArrowheads="1"/>
            </p:cNvSpPr>
            <p:nvPr/>
          </p:nvSpPr>
          <p:spPr bwMode="auto">
            <a:xfrm>
              <a:off x="14481548" y="3531252"/>
              <a:ext cx="448675" cy="758855"/>
            </a:xfrm>
            <a:custGeom>
              <a:avLst/>
              <a:gdLst>
                <a:gd name="connsiteX0" fmla="*/ 147384 w 448675"/>
                <a:gd name="connsiteY0" fmla="*/ 0 h 758855"/>
                <a:gd name="connsiteX1" fmla="*/ 448675 w 448675"/>
                <a:gd name="connsiteY1" fmla="*/ 70606 h 758855"/>
                <a:gd name="connsiteX2" fmla="*/ 302923 w 448675"/>
                <a:gd name="connsiteY2" fmla="*/ 695142 h 758855"/>
                <a:gd name="connsiteX3" fmla="*/ 303462 w 448675"/>
                <a:gd name="connsiteY3" fmla="*/ 700522 h 758855"/>
                <a:gd name="connsiteX4" fmla="*/ 244956 w 448675"/>
                <a:gd name="connsiteY4" fmla="*/ 751777 h 758855"/>
                <a:gd name="connsiteX5" fmla="*/ 30897 w 448675"/>
                <a:gd name="connsiteY5" fmla="*/ 701740 h 758855"/>
                <a:gd name="connsiteX6" fmla="*/ 4375 w 448675"/>
                <a:gd name="connsiteY6" fmla="*/ 665096 h 758855"/>
                <a:gd name="connsiteX7" fmla="*/ 992 w 448675"/>
                <a:gd name="connsiteY7" fmla="*/ 631115 h 758855"/>
                <a:gd name="connsiteX8" fmla="*/ 0 w 448675"/>
                <a:gd name="connsiteY8" fmla="*/ 630880 h 7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5" h="758855">
                  <a:moveTo>
                    <a:pt x="147384" y="0"/>
                  </a:moveTo>
                  <a:lnTo>
                    <a:pt x="448675" y="70606"/>
                  </a:lnTo>
                  <a:lnTo>
                    <a:pt x="302923" y="695142"/>
                  </a:lnTo>
                  <a:lnTo>
                    <a:pt x="303462" y="700522"/>
                  </a:lnTo>
                  <a:cubicBezTo>
                    <a:pt x="298306" y="722860"/>
                    <a:pt x="278341" y="741705"/>
                    <a:pt x="244956" y="751777"/>
                  </a:cubicBezTo>
                  <a:cubicBezTo>
                    <a:pt x="177530" y="771271"/>
                    <a:pt x="81302" y="749177"/>
                    <a:pt x="30897" y="701740"/>
                  </a:cubicBezTo>
                  <a:cubicBezTo>
                    <a:pt x="18132" y="689719"/>
                    <a:pt x="9336" y="677291"/>
                    <a:pt x="4375" y="665096"/>
                  </a:cubicBezTo>
                  <a:lnTo>
                    <a:pt x="992" y="631115"/>
                  </a:lnTo>
                  <a:lnTo>
                    <a:pt x="0" y="630880"/>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1" name="Freeform 10">
              <a:extLst>
                <a:ext uri="{FF2B5EF4-FFF2-40B4-BE49-F238E27FC236}">
                  <a16:creationId xmlns:a16="http://schemas.microsoft.com/office/drawing/2014/main" id="{DE2B5132-9397-D948-9A05-9C8BC5047268}"/>
                </a:ext>
              </a:extLst>
            </p:cNvPr>
            <p:cNvSpPr>
              <a:spLocks noChangeArrowheads="1"/>
            </p:cNvSpPr>
            <p:nvPr/>
          </p:nvSpPr>
          <p:spPr bwMode="auto">
            <a:xfrm>
              <a:off x="13620733" y="3911562"/>
              <a:ext cx="920197" cy="595010"/>
            </a:xfrm>
            <a:custGeom>
              <a:avLst/>
              <a:gdLst>
                <a:gd name="connsiteX0" fmla="*/ 879106 w 920197"/>
                <a:gd name="connsiteY0" fmla="*/ 507569 h 595010"/>
                <a:gd name="connsiteX1" fmla="*/ 900664 w 920197"/>
                <a:gd name="connsiteY1" fmla="*/ 514899 h 595010"/>
                <a:gd name="connsiteX2" fmla="*/ 918956 w 920197"/>
                <a:gd name="connsiteY2" fmla="*/ 576835 h 595010"/>
                <a:gd name="connsiteX3" fmla="*/ 883679 w 920197"/>
                <a:gd name="connsiteY3" fmla="*/ 586719 h 595010"/>
                <a:gd name="connsiteX4" fmla="*/ 865388 w 920197"/>
                <a:gd name="connsiteY4" fmla="*/ 525441 h 595010"/>
                <a:gd name="connsiteX5" fmla="*/ 879106 w 920197"/>
                <a:gd name="connsiteY5" fmla="*/ 507569 h 595010"/>
                <a:gd name="connsiteX6" fmla="*/ 444371 w 920197"/>
                <a:gd name="connsiteY6" fmla="*/ 254102 h 595010"/>
                <a:gd name="connsiteX7" fmla="*/ 466153 w 920197"/>
                <a:gd name="connsiteY7" fmla="*/ 261433 h 595010"/>
                <a:gd name="connsiteX8" fmla="*/ 484635 w 920197"/>
                <a:gd name="connsiteY8" fmla="*/ 322710 h 595010"/>
                <a:gd name="connsiteX9" fmla="*/ 448992 w 920197"/>
                <a:gd name="connsiteY9" fmla="*/ 333911 h 595010"/>
                <a:gd name="connsiteX10" fmla="*/ 430510 w 920197"/>
                <a:gd name="connsiteY10" fmla="*/ 271975 h 595010"/>
                <a:gd name="connsiteX11" fmla="*/ 444371 w 920197"/>
                <a:gd name="connsiteY11" fmla="*/ 254102 h 595010"/>
                <a:gd name="connsiteX12" fmla="*/ 15017 w 920197"/>
                <a:gd name="connsiteY12" fmla="*/ 635 h 595010"/>
                <a:gd name="connsiteX13" fmla="*/ 36574 w 920197"/>
                <a:gd name="connsiteY13" fmla="*/ 7966 h 595010"/>
                <a:gd name="connsiteX14" fmla="*/ 54866 w 920197"/>
                <a:gd name="connsiteY14" fmla="*/ 69243 h 595010"/>
                <a:gd name="connsiteX15" fmla="*/ 19589 w 920197"/>
                <a:gd name="connsiteY15" fmla="*/ 79785 h 595010"/>
                <a:gd name="connsiteX16" fmla="*/ 1298 w 920197"/>
                <a:gd name="connsiteY16" fmla="*/ 18508 h 595010"/>
                <a:gd name="connsiteX17" fmla="*/ 15017 w 920197"/>
                <a:gd name="connsiteY17" fmla="*/ 635 h 59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197" h="595010">
                  <a:moveTo>
                    <a:pt x="879106" y="507569"/>
                  </a:moveTo>
                  <a:cubicBezTo>
                    <a:pt x="885476" y="505675"/>
                    <a:pt x="893152" y="507981"/>
                    <a:pt x="900664" y="514899"/>
                  </a:cubicBezTo>
                  <a:cubicBezTo>
                    <a:pt x="915036" y="528736"/>
                    <a:pt x="923529" y="556409"/>
                    <a:pt x="918956" y="576835"/>
                  </a:cubicBezTo>
                  <a:cubicBezTo>
                    <a:pt x="914383" y="595943"/>
                    <a:pt x="898051" y="601214"/>
                    <a:pt x="883679" y="586719"/>
                  </a:cubicBezTo>
                  <a:cubicBezTo>
                    <a:pt x="868654" y="572882"/>
                    <a:pt x="860815" y="545208"/>
                    <a:pt x="865388" y="525441"/>
                  </a:cubicBezTo>
                  <a:cubicBezTo>
                    <a:pt x="867674" y="515558"/>
                    <a:pt x="872737" y="509463"/>
                    <a:pt x="879106" y="507569"/>
                  </a:cubicBezTo>
                  <a:close/>
                  <a:moveTo>
                    <a:pt x="444371" y="254102"/>
                  </a:moveTo>
                  <a:cubicBezTo>
                    <a:pt x="450807" y="252208"/>
                    <a:pt x="458563" y="254514"/>
                    <a:pt x="466153" y="261433"/>
                  </a:cubicBezTo>
                  <a:cubicBezTo>
                    <a:pt x="480675" y="275269"/>
                    <a:pt x="488596" y="302943"/>
                    <a:pt x="484635" y="322710"/>
                  </a:cubicBezTo>
                  <a:cubicBezTo>
                    <a:pt x="479355" y="342477"/>
                    <a:pt x="463513" y="347748"/>
                    <a:pt x="448992" y="333911"/>
                  </a:cubicBezTo>
                  <a:cubicBezTo>
                    <a:pt x="433810" y="320074"/>
                    <a:pt x="425889" y="292401"/>
                    <a:pt x="430510" y="271975"/>
                  </a:cubicBezTo>
                  <a:cubicBezTo>
                    <a:pt x="432820" y="262092"/>
                    <a:pt x="437936" y="255997"/>
                    <a:pt x="444371" y="254102"/>
                  </a:cubicBezTo>
                  <a:close/>
                  <a:moveTo>
                    <a:pt x="15017" y="635"/>
                  </a:moveTo>
                  <a:cubicBezTo>
                    <a:pt x="21386" y="-1259"/>
                    <a:pt x="29062" y="1047"/>
                    <a:pt x="36574" y="7966"/>
                  </a:cubicBezTo>
                  <a:cubicBezTo>
                    <a:pt x="50946" y="21802"/>
                    <a:pt x="59439" y="49476"/>
                    <a:pt x="54866" y="69243"/>
                  </a:cubicBezTo>
                  <a:cubicBezTo>
                    <a:pt x="50293" y="89669"/>
                    <a:pt x="34615" y="94281"/>
                    <a:pt x="19589" y="79785"/>
                  </a:cubicBezTo>
                  <a:cubicBezTo>
                    <a:pt x="4564" y="65948"/>
                    <a:pt x="-3275" y="38934"/>
                    <a:pt x="1298" y="18508"/>
                  </a:cubicBezTo>
                  <a:cubicBezTo>
                    <a:pt x="3585" y="8625"/>
                    <a:pt x="8647" y="2530"/>
                    <a:pt x="15017" y="635"/>
                  </a:cubicBezTo>
                  <a:close/>
                </a:path>
              </a:pathLst>
            </a:custGeom>
            <a:solidFill>
              <a:schemeClr val="accent2">
                <a:lumMod val="40000"/>
                <a:lumOff val="6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2" name="Freeform 23">
              <a:extLst>
                <a:ext uri="{FF2B5EF4-FFF2-40B4-BE49-F238E27FC236}">
                  <a16:creationId xmlns:a16="http://schemas.microsoft.com/office/drawing/2014/main" id="{AD7B5203-1791-F541-BCC7-9DEC37A5C29A}"/>
                </a:ext>
              </a:extLst>
            </p:cNvPr>
            <p:cNvSpPr>
              <a:spLocks noChangeArrowheads="1"/>
            </p:cNvSpPr>
            <p:nvPr/>
          </p:nvSpPr>
          <p:spPr bwMode="auto">
            <a:xfrm>
              <a:off x="6854507" y="11394477"/>
              <a:ext cx="2981112" cy="1716660"/>
            </a:xfrm>
            <a:custGeom>
              <a:avLst/>
              <a:gdLst>
                <a:gd name="T0" fmla="*/ 2040 w 4563"/>
                <a:gd name="T1" fmla="*/ 2555 h 2630"/>
                <a:gd name="T2" fmla="*/ 129 w 4563"/>
                <a:gd name="T3" fmla="*/ 1456 h 2630"/>
                <a:gd name="T4" fmla="*/ 129 w 4563"/>
                <a:gd name="T5" fmla="*/ 1456 h 2630"/>
                <a:gd name="T6" fmla="*/ 165 w 4563"/>
                <a:gd name="T7" fmla="*/ 1166 h 2630"/>
                <a:gd name="T8" fmla="*/ 2020 w 4563"/>
                <a:gd name="T9" fmla="*/ 95 h 2630"/>
                <a:gd name="T10" fmla="*/ 2020 w 4563"/>
                <a:gd name="T11" fmla="*/ 95 h 2630"/>
                <a:gd name="T12" fmla="*/ 2522 w 4563"/>
                <a:gd name="T13" fmla="*/ 74 h 2630"/>
                <a:gd name="T14" fmla="*/ 4432 w 4563"/>
                <a:gd name="T15" fmla="*/ 1173 h 2630"/>
                <a:gd name="T16" fmla="*/ 4432 w 4563"/>
                <a:gd name="T17" fmla="*/ 1173 h 2630"/>
                <a:gd name="T18" fmla="*/ 4396 w 4563"/>
                <a:gd name="T19" fmla="*/ 1463 h 2630"/>
                <a:gd name="T20" fmla="*/ 2542 w 4563"/>
                <a:gd name="T21" fmla="*/ 2534 h 2630"/>
                <a:gd name="T22" fmla="*/ 2542 w 4563"/>
                <a:gd name="T23" fmla="*/ 2534 h 2630"/>
                <a:gd name="T24" fmla="*/ 2040 w 4563"/>
                <a:gd name="T25" fmla="*/ 2555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3" h="2630">
                  <a:moveTo>
                    <a:pt x="2040" y="2555"/>
                  </a:moveTo>
                  <a:lnTo>
                    <a:pt x="129" y="1456"/>
                  </a:lnTo>
                  <a:lnTo>
                    <a:pt x="129" y="1456"/>
                  </a:lnTo>
                  <a:cubicBezTo>
                    <a:pt x="0" y="1381"/>
                    <a:pt x="16" y="1251"/>
                    <a:pt x="165" y="1166"/>
                  </a:cubicBezTo>
                  <a:lnTo>
                    <a:pt x="2020" y="95"/>
                  </a:lnTo>
                  <a:lnTo>
                    <a:pt x="2020" y="95"/>
                  </a:lnTo>
                  <a:cubicBezTo>
                    <a:pt x="2168" y="9"/>
                    <a:pt x="2393" y="0"/>
                    <a:pt x="2522" y="74"/>
                  </a:cubicBezTo>
                  <a:lnTo>
                    <a:pt x="4432" y="1173"/>
                  </a:lnTo>
                  <a:lnTo>
                    <a:pt x="4432" y="1173"/>
                  </a:lnTo>
                  <a:cubicBezTo>
                    <a:pt x="4562" y="1247"/>
                    <a:pt x="4545" y="1377"/>
                    <a:pt x="4396" y="1463"/>
                  </a:cubicBezTo>
                  <a:lnTo>
                    <a:pt x="2542" y="2534"/>
                  </a:lnTo>
                  <a:lnTo>
                    <a:pt x="2542" y="2534"/>
                  </a:lnTo>
                  <a:cubicBezTo>
                    <a:pt x="2393" y="2619"/>
                    <a:pt x="2169" y="2629"/>
                    <a:pt x="2040" y="2555"/>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24">
              <a:extLst>
                <a:ext uri="{FF2B5EF4-FFF2-40B4-BE49-F238E27FC236}">
                  <a16:creationId xmlns:a16="http://schemas.microsoft.com/office/drawing/2014/main" id="{23CAC480-CFA7-C84C-93C1-B9FB8930A475}"/>
                </a:ext>
              </a:extLst>
            </p:cNvPr>
            <p:cNvSpPr>
              <a:spLocks noChangeArrowheads="1"/>
            </p:cNvSpPr>
            <p:nvPr/>
          </p:nvSpPr>
          <p:spPr bwMode="auto">
            <a:xfrm>
              <a:off x="7479533" y="7402379"/>
              <a:ext cx="7690407" cy="4441426"/>
            </a:xfrm>
            <a:custGeom>
              <a:avLst/>
              <a:gdLst>
                <a:gd name="T0" fmla="*/ 6524 w 11776"/>
                <a:gd name="T1" fmla="*/ 6695 h 6800"/>
                <a:gd name="T2" fmla="*/ 180 w 11776"/>
                <a:gd name="T3" fmla="*/ 3031 h 6800"/>
                <a:gd name="T4" fmla="*/ 180 w 11776"/>
                <a:gd name="T5" fmla="*/ 3031 h 6800"/>
                <a:gd name="T6" fmla="*/ 230 w 11776"/>
                <a:gd name="T7" fmla="*/ 2627 h 6800"/>
                <a:gd name="T8" fmla="*/ 4551 w 11776"/>
                <a:gd name="T9" fmla="*/ 133 h 6800"/>
                <a:gd name="T10" fmla="*/ 4551 w 11776"/>
                <a:gd name="T11" fmla="*/ 133 h 6800"/>
                <a:gd name="T12" fmla="*/ 5252 w 11776"/>
                <a:gd name="T13" fmla="*/ 104 h 6800"/>
                <a:gd name="T14" fmla="*/ 11596 w 11776"/>
                <a:gd name="T15" fmla="*/ 3768 h 6800"/>
                <a:gd name="T16" fmla="*/ 11596 w 11776"/>
                <a:gd name="T17" fmla="*/ 3768 h 6800"/>
                <a:gd name="T18" fmla="*/ 11546 w 11776"/>
                <a:gd name="T19" fmla="*/ 4172 h 6800"/>
                <a:gd name="T20" fmla="*/ 7225 w 11776"/>
                <a:gd name="T21" fmla="*/ 6666 h 6800"/>
                <a:gd name="T22" fmla="*/ 7225 w 11776"/>
                <a:gd name="T23" fmla="*/ 6666 h 6800"/>
                <a:gd name="T24" fmla="*/ 6524 w 11776"/>
                <a:gd name="T25" fmla="*/ 6695 h 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800">
                  <a:moveTo>
                    <a:pt x="6524" y="6695"/>
                  </a:moveTo>
                  <a:lnTo>
                    <a:pt x="180" y="3031"/>
                  </a:lnTo>
                  <a:lnTo>
                    <a:pt x="180" y="3031"/>
                  </a:lnTo>
                  <a:cubicBezTo>
                    <a:pt x="0" y="2927"/>
                    <a:pt x="23" y="2747"/>
                    <a:pt x="230" y="2627"/>
                  </a:cubicBezTo>
                  <a:lnTo>
                    <a:pt x="4551" y="133"/>
                  </a:lnTo>
                  <a:lnTo>
                    <a:pt x="4551" y="133"/>
                  </a:lnTo>
                  <a:cubicBezTo>
                    <a:pt x="4758" y="13"/>
                    <a:pt x="5072" y="0"/>
                    <a:pt x="5252" y="104"/>
                  </a:cubicBezTo>
                  <a:lnTo>
                    <a:pt x="11596" y="3768"/>
                  </a:lnTo>
                  <a:lnTo>
                    <a:pt x="11596" y="3768"/>
                  </a:lnTo>
                  <a:cubicBezTo>
                    <a:pt x="11775" y="3871"/>
                    <a:pt x="11753" y="4052"/>
                    <a:pt x="11546" y="4172"/>
                  </a:cubicBezTo>
                  <a:lnTo>
                    <a:pt x="7225" y="6666"/>
                  </a:lnTo>
                  <a:lnTo>
                    <a:pt x="7225" y="6666"/>
                  </a:lnTo>
                  <a:cubicBezTo>
                    <a:pt x="7018" y="6785"/>
                    <a:pt x="6704" y="6799"/>
                    <a:pt x="6524" y="6695"/>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4" name="Freeform 25">
              <a:extLst>
                <a:ext uri="{FF2B5EF4-FFF2-40B4-BE49-F238E27FC236}">
                  <a16:creationId xmlns:a16="http://schemas.microsoft.com/office/drawing/2014/main" id="{79EAA59C-4C2B-8B4C-9A1B-69E664338B0D}"/>
                </a:ext>
              </a:extLst>
            </p:cNvPr>
            <p:cNvSpPr>
              <a:spLocks noChangeArrowheads="1"/>
            </p:cNvSpPr>
            <p:nvPr/>
          </p:nvSpPr>
          <p:spPr bwMode="auto">
            <a:xfrm>
              <a:off x="11005023" y="3200018"/>
              <a:ext cx="5204707" cy="6129283"/>
            </a:xfrm>
            <a:custGeom>
              <a:avLst/>
              <a:gdLst>
                <a:gd name="T0" fmla="*/ 7685 w 7969"/>
                <a:gd name="T1" fmla="*/ 3713 h 9385"/>
                <a:gd name="T2" fmla="*/ 1339 w 7969"/>
                <a:gd name="T3" fmla="*/ 50 h 9385"/>
                <a:gd name="T4" fmla="*/ 1339 w 7969"/>
                <a:gd name="T5" fmla="*/ 50 h 9385"/>
                <a:gd name="T6" fmla="*/ 1124 w 7969"/>
                <a:gd name="T7" fmla="*/ 23 h 9385"/>
                <a:gd name="T8" fmla="*/ 1125 w 7969"/>
                <a:gd name="T9" fmla="*/ 22 h 9385"/>
                <a:gd name="T10" fmla="*/ 1113 w 7969"/>
                <a:gd name="T11" fmla="*/ 27 h 9385"/>
                <a:gd name="T12" fmla="*/ 1113 w 7969"/>
                <a:gd name="T13" fmla="*/ 27 h 9385"/>
                <a:gd name="T14" fmla="*/ 1110 w 7969"/>
                <a:gd name="T15" fmla="*/ 28 h 9385"/>
                <a:gd name="T16" fmla="*/ 881 w 7969"/>
                <a:gd name="T17" fmla="*/ 115 h 9385"/>
                <a:gd name="T18" fmla="*/ 1087 w 7969"/>
                <a:gd name="T19" fmla="*/ 216 h 9385"/>
                <a:gd name="T20" fmla="*/ 1087 w 7969"/>
                <a:gd name="T21" fmla="*/ 216 h 9385"/>
                <a:gd name="T22" fmla="*/ 1084 w 7969"/>
                <a:gd name="T23" fmla="*/ 227 h 9385"/>
                <a:gd name="T24" fmla="*/ 51 w 7969"/>
                <a:gd name="T25" fmla="*/ 4933 h 9385"/>
                <a:gd name="T26" fmla="*/ 51 w 7969"/>
                <a:gd name="T27" fmla="*/ 4933 h 9385"/>
                <a:gd name="T28" fmla="*/ 282 w 7969"/>
                <a:gd name="T29" fmla="*/ 5547 h 9385"/>
                <a:gd name="T30" fmla="*/ 6475 w 7969"/>
                <a:gd name="T31" fmla="*/ 9122 h 9385"/>
                <a:gd name="T32" fmla="*/ 6453 w 7969"/>
                <a:gd name="T33" fmla="*/ 9384 h 9385"/>
                <a:gd name="T34" fmla="*/ 6704 w 7969"/>
                <a:gd name="T35" fmla="*/ 9287 h 9385"/>
                <a:gd name="T36" fmla="*/ 6704 w 7969"/>
                <a:gd name="T37" fmla="*/ 9287 h 9385"/>
                <a:gd name="T38" fmla="*/ 6883 w 7969"/>
                <a:gd name="T39" fmla="*/ 9031 h 9385"/>
                <a:gd name="T40" fmla="*/ 7917 w 7969"/>
                <a:gd name="T41" fmla="*/ 4327 h 9385"/>
                <a:gd name="T42" fmla="*/ 7917 w 7969"/>
                <a:gd name="T43" fmla="*/ 4327 h 9385"/>
                <a:gd name="T44" fmla="*/ 7685 w 7969"/>
                <a:gd name="T45" fmla="*/ 3713 h 9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9" h="9385">
                  <a:moveTo>
                    <a:pt x="7685" y="3713"/>
                  </a:moveTo>
                  <a:lnTo>
                    <a:pt x="1339" y="50"/>
                  </a:lnTo>
                  <a:lnTo>
                    <a:pt x="1339" y="50"/>
                  </a:lnTo>
                  <a:cubicBezTo>
                    <a:pt x="1266" y="7"/>
                    <a:pt x="1191" y="0"/>
                    <a:pt x="1124" y="23"/>
                  </a:cubicBezTo>
                  <a:lnTo>
                    <a:pt x="1125" y="22"/>
                  </a:lnTo>
                  <a:lnTo>
                    <a:pt x="1113" y="27"/>
                  </a:lnTo>
                  <a:lnTo>
                    <a:pt x="1113" y="27"/>
                  </a:lnTo>
                  <a:cubicBezTo>
                    <a:pt x="1113" y="27"/>
                    <a:pt x="1112" y="27"/>
                    <a:pt x="1110" y="28"/>
                  </a:cubicBezTo>
                  <a:lnTo>
                    <a:pt x="881" y="115"/>
                  </a:lnTo>
                  <a:lnTo>
                    <a:pt x="1087" y="216"/>
                  </a:lnTo>
                  <a:lnTo>
                    <a:pt x="1087" y="216"/>
                  </a:lnTo>
                  <a:cubicBezTo>
                    <a:pt x="1086" y="221"/>
                    <a:pt x="1085" y="224"/>
                    <a:pt x="1084" y="227"/>
                  </a:cubicBezTo>
                  <a:lnTo>
                    <a:pt x="51" y="4933"/>
                  </a:lnTo>
                  <a:lnTo>
                    <a:pt x="51" y="4933"/>
                  </a:lnTo>
                  <a:cubicBezTo>
                    <a:pt x="0" y="5168"/>
                    <a:pt x="102" y="5443"/>
                    <a:pt x="282" y="5547"/>
                  </a:cubicBezTo>
                  <a:lnTo>
                    <a:pt x="6475" y="9122"/>
                  </a:lnTo>
                  <a:lnTo>
                    <a:pt x="6453" y="9384"/>
                  </a:lnTo>
                  <a:lnTo>
                    <a:pt x="6704" y="9287"/>
                  </a:lnTo>
                  <a:lnTo>
                    <a:pt x="6704" y="9287"/>
                  </a:lnTo>
                  <a:cubicBezTo>
                    <a:pt x="6788" y="9247"/>
                    <a:pt x="6855" y="9158"/>
                    <a:pt x="6883" y="9031"/>
                  </a:cubicBezTo>
                  <a:lnTo>
                    <a:pt x="7917" y="4327"/>
                  </a:lnTo>
                  <a:lnTo>
                    <a:pt x="7917" y="4327"/>
                  </a:lnTo>
                  <a:cubicBezTo>
                    <a:pt x="7968" y="4092"/>
                    <a:pt x="7865" y="3817"/>
                    <a:pt x="7685" y="3713"/>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26">
              <a:extLst>
                <a:ext uri="{FF2B5EF4-FFF2-40B4-BE49-F238E27FC236}">
                  <a16:creationId xmlns:a16="http://schemas.microsoft.com/office/drawing/2014/main" id="{32BE653A-F831-1D43-A133-68EEF87F0B69}"/>
                </a:ext>
              </a:extLst>
            </p:cNvPr>
            <p:cNvSpPr>
              <a:spLocks noChangeArrowheads="1"/>
            </p:cNvSpPr>
            <p:nvPr/>
          </p:nvSpPr>
          <p:spPr bwMode="auto">
            <a:xfrm>
              <a:off x="11270009" y="3200018"/>
              <a:ext cx="4887874" cy="3753033"/>
            </a:xfrm>
            <a:custGeom>
              <a:avLst/>
              <a:gdLst>
                <a:gd name="T0" fmla="*/ 7282 w 7484"/>
                <a:gd name="T1" fmla="*/ 3713 h 5748"/>
                <a:gd name="T2" fmla="*/ 936 w 7484"/>
                <a:gd name="T3" fmla="*/ 50 h 5748"/>
                <a:gd name="T4" fmla="*/ 936 w 7484"/>
                <a:gd name="T5" fmla="*/ 50 h 5748"/>
                <a:gd name="T6" fmla="*/ 721 w 7484"/>
                <a:gd name="T7" fmla="*/ 23 h 5748"/>
                <a:gd name="T8" fmla="*/ 722 w 7484"/>
                <a:gd name="T9" fmla="*/ 22 h 5748"/>
                <a:gd name="T10" fmla="*/ 710 w 7484"/>
                <a:gd name="T11" fmla="*/ 27 h 5748"/>
                <a:gd name="T12" fmla="*/ 710 w 7484"/>
                <a:gd name="T13" fmla="*/ 27 h 5748"/>
                <a:gd name="T14" fmla="*/ 707 w 7484"/>
                <a:gd name="T15" fmla="*/ 28 h 5748"/>
                <a:gd name="T16" fmla="*/ 478 w 7484"/>
                <a:gd name="T17" fmla="*/ 115 h 5748"/>
                <a:gd name="T18" fmla="*/ 684 w 7484"/>
                <a:gd name="T19" fmla="*/ 216 h 5748"/>
                <a:gd name="T20" fmla="*/ 684 w 7484"/>
                <a:gd name="T21" fmla="*/ 216 h 5748"/>
                <a:gd name="T22" fmla="*/ 681 w 7484"/>
                <a:gd name="T23" fmla="*/ 227 h 5748"/>
                <a:gd name="T24" fmla="*/ 0 w 7484"/>
                <a:gd name="T25" fmla="*/ 3329 h 5748"/>
                <a:gd name="T26" fmla="*/ 3105 w 7484"/>
                <a:gd name="T27" fmla="*/ 5747 h 5748"/>
                <a:gd name="T28" fmla="*/ 7483 w 7484"/>
                <a:gd name="T29" fmla="*/ 3966 h 5748"/>
                <a:gd name="T30" fmla="*/ 7483 w 7484"/>
                <a:gd name="T31" fmla="*/ 3966 h 5748"/>
                <a:gd name="T32" fmla="*/ 7282 w 7484"/>
                <a:gd name="T33" fmla="*/ 3713 h 5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84" h="5748">
                  <a:moveTo>
                    <a:pt x="7282" y="3713"/>
                  </a:moveTo>
                  <a:lnTo>
                    <a:pt x="936" y="50"/>
                  </a:lnTo>
                  <a:lnTo>
                    <a:pt x="936" y="50"/>
                  </a:lnTo>
                  <a:cubicBezTo>
                    <a:pt x="863" y="7"/>
                    <a:pt x="788" y="0"/>
                    <a:pt x="721" y="23"/>
                  </a:cubicBezTo>
                  <a:lnTo>
                    <a:pt x="722" y="22"/>
                  </a:lnTo>
                  <a:lnTo>
                    <a:pt x="710" y="27"/>
                  </a:lnTo>
                  <a:lnTo>
                    <a:pt x="710" y="27"/>
                  </a:lnTo>
                  <a:cubicBezTo>
                    <a:pt x="710" y="27"/>
                    <a:pt x="709" y="27"/>
                    <a:pt x="707" y="28"/>
                  </a:cubicBezTo>
                  <a:lnTo>
                    <a:pt x="478" y="115"/>
                  </a:lnTo>
                  <a:lnTo>
                    <a:pt x="684" y="216"/>
                  </a:lnTo>
                  <a:lnTo>
                    <a:pt x="684" y="216"/>
                  </a:lnTo>
                  <a:cubicBezTo>
                    <a:pt x="683" y="221"/>
                    <a:pt x="682" y="224"/>
                    <a:pt x="681" y="227"/>
                  </a:cubicBezTo>
                  <a:lnTo>
                    <a:pt x="0" y="3329"/>
                  </a:lnTo>
                  <a:lnTo>
                    <a:pt x="3105" y="5747"/>
                  </a:lnTo>
                  <a:lnTo>
                    <a:pt x="7483" y="3966"/>
                  </a:lnTo>
                  <a:lnTo>
                    <a:pt x="7483" y="3966"/>
                  </a:lnTo>
                  <a:cubicBezTo>
                    <a:pt x="7441" y="3857"/>
                    <a:pt x="7371" y="3764"/>
                    <a:pt x="7282" y="3713"/>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6" name="Freeform 27">
              <a:extLst>
                <a:ext uri="{FF2B5EF4-FFF2-40B4-BE49-F238E27FC236}">
                  <a16:creationId xmlns:a16="http://schemas.microsoft.com/office/drawing/2014/main" id="{E93A8DA6-EFC6-4F44-A65D-F6D06D51BB6B}"/>
                </a:ext>
              </a:extLst>
            </p:cNvPr>
            <p:cNvSpPr>
              <a:spLocks noChangeArrowheads="1"/>
            </p:cNvSpPr>
            <p:nvPr/>
          </p:nvSpPr>
          <p:spPr bwMode="auto">
            <a:xfrm>
              <a:off x="15558780" y="5648275"/>
              <a:ext cx="633667" cy="449327"/>
            </a:xfrm>
            <a:custGeom>
              <a:avLst/>
              <a:gdLst>
                <a:gd name="T0" fmla="*/ 477 w 970"/>
                <a:gd name="T1" fmla="*/ 689 h 690"/>
                <a:gd name="T2" fmla="*/ 960 w 970"/>
                <a:gd name="T3" fmla="*/ 484 h 690"/>
                <a:gd name="T4" fmla="*/ 960 w 970"/>
                <a:gd name="T5" fmla="*/ 484 h 690"/>
                <a:gd name="T6" fmla="*/ 764 w 970"/>
                <a:gd name="T7" fmla="*/ 0 h 690"/>
                <a:gd name="T8" fmla="*/ 0 w 970"/>
                <a:gd name="T9" fmla="*/ 322 h 690"/>
                <a:gd name="T10" fmla="*/ 477 w 970"/>
                <a:gd name="T11" fmla="*/ 689 h 690"/>
              </a:gdLst>
              <a:ahLst/>
              <a:cxnLst>
                <a:cxn ang="0">
                  <a:pos x="T0" y="T1"/>
                </a:cxn>
                <a:cxn ang="0">
                  <a:pos x="T2" y="T3"/>
                </a:cxn>
                <a:cxn ang="0">
                  <a:pos x="T4" y="T5"/>
                </a:cxn>
                <a:cxn ang="0">
                  <a:pos x="T6" y="T7"/>
                </a:cxn>
                <a:cxn ang="0">
                  <a:pos x="T8" y="T9"/>
                </a:cxn>
                <a:cxn ang="0">
                  <a:pos x="T10" y="T11"/>
                </a:cxn>
              </a:cxnLst>
              <a:rect l="0" t="0" r="r" b="b"/>
              <a:pathLst>
                <a:path w="970" h="690">
                  <a:moveTo>
                    <a:pt x="477" y="689"/>
                  </a:moveTo>
                  <a:lnTo>
                    <a:pt x="960" y="484"/>
                  </a:lnTo>
                  <a:lnTo>
                    <a:pt x="960" y="484"/>
                  </a:lnTo>
                  <a:cubicBezTo>
                    <a:pt x="969" y="297"/>
                    <a:pt x="891" y="104"/>
                    <a:pt x="764" y="0"/>
                  </a:cubicBezTo>
                  <a:lnTo>
                    <a:pt x="0" y="322"/>
                  </a:lnTo>
                  <a:lnTo>
                    <a:pt x="477" y="689"/>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7" name="Freeform 28">
              <a:extLst>
                <a:ext uri="{FF2B5EF4-FFF2-40B4-BE49-F238E27FC236}">
                  <a16:creationId xmlns:a16="http://schemas.microsoft.com/office/drawing/2014/main" id="{ED854B7A-22A9-F34E-907E-9C2CF36E216A}"/>
                </a:ext>
              </a:extLst>
            </p:cNvPr>
            <p:cNvSpPr>
              <a:spLocks noChangeArrowheads="1"/>
            </p:cNvSpPr>
            <p:nvPr/>
          </p:nvSpPr>
          <p:spPr bwMode="auto">
            <a:xfrm>
              <a:off x="10748675" y="3223061"/>
              <a:ext cx="5311278" cy="6158087"/>
            </a:xfrm>
            <a:custGeom>
              <a:avLst/>
              <a:gdLst>
                <a:gd name="T0" fmla="*/ 6627 w 8132"/>
                <a:gd name="T1" fmla="*/ 9324 h 9429"/>
                <a:gd name="T2" fmla="*/ 283 w 8132"/>
                <a:gd name="T3" fmla="*/ 5661 h 9429"/>
                <a:gd name="T4" fmla="*/ 283 w 8132"/>
                <a:gd name="T5" fmla="*/ 5661 h 9429"/>
                <a:gd name="T6" fmla="*/ 51 w 8132"/>
                <a:gd name="T7" fmla="*/ 5047 h 9429"/>
                <a:gd name="T8" fmla="*/ 1084 w 8132"/>
                <a:gd name="T9" fmla="*/ 342 h 9429"/>
                <a:gd name="T10" fmla="*/ 1084 w 8132"/>
                <a:gd name="T11" fmla="*/ 342 h 9429"/>
                <a:gd name="T12" fmla="*/ 1502 w 8132"/>
                <a:gd name="T13" fmla="*/ 103 h 9429"/>
                <a:gd name="T14" fmla="*/ 7848 w 8132"/>
                <a:gd name="T15" fmla="*/ 3767 h 9429"/>
                <a:gd name="T16" fmla="*/ 7848 w 8132"/>
                <a:gd name="T17" fmla="*/ 3767 h 9429"/>
                <a:gd name="T18" fmla="*/ 8080 w 8132"/>
                <a:gd name="T19" fmla="*/ 4381 h 9429"/>
                <a:gd name="T20" fmla="*/ 7046 w 8132"/>
                <a:gd name="T21" fmla="*/ 9085 h 9429"/>
                <a:gd name="T22" fmla="*/ 7046 w 8132"/>
                <a:gd name="T23" fmla="*/ 9085 h 9429"/>
                <a:gd name="T24" fmla="*/ 6627 w 8132"/>
                <a:gd name="T25" fmla="*/ 9324 h 9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2" h="9429">
                  <a:moveTo>
                    <a:pt x="6627" y="9324"/>
                  </a:moveTo>
                  <a:lnTo>
                    <a:pt x="283" y="5661"/>
                  </a:lnTo>
                  <a:lnTo>
                    <a:pt x="283" y="5661"/>
                  </a:lnTo>
                  <a:cubicBezTo>
                    <a:pt x="103" y="5558"/>
                    <a:pt x="0" y="5282"/>
                    <a:pt x="51" y="5047"/>
                  </a:cubicBezTo>
                  <a:lnTo>
                    <a:pt x="1084" y="342"/>
                  </a:lnTo>
                  <a:lnTo>
                    <a:pt x="1084" y="342"/>
                  </a:lnTo>
                  <a:cubicBezTo>
                    <a:pt x="1136" y="107"/>
                    <a:pt x="1323" y="0"/>
                    <a:pt x="1502" y="103"/>
                  </a:cubicBezTo>
                  <a:lnTo>
                    <a:pt x="7848" y="3767"/>
                  </a:lnTo>
                  <a:lnTo>
                    <a:pt x="7848" y="3767"/>
                  </a:lnTo>
                  <a:cubicBezTo>
                    <a:pt x="8028" y="3871"/>
                    <a:pt x="8131" y="4146"/>
                    <a:pt x="8080" y="4381"/>
                  </a:cubicBezTo>
                  <a:lnTo>
                    <a:pt x="7046" y="9085"/>
                  </a:lnTo>
                  <a:lnTo>
                    <a:pt x="7046" y="9085"/>
                  </a:lnTo>
                  <a:cubicBezTo>
                    <a:pt x="6994" y="9321"/>
                    <a:pt x="6807" y="9428"/>
                    <a:pt x="6627" y="9324"/>
                  </a:cubicBezTo>
                </a:path>
              </a:pathLst>
            </a:custGeom>
            <a:solidFill>
              <a:schemeClr val="accent1">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18" name="Freeform 29">
              <a:extLst>
                <a:ext uri="{FF2B5EF4-FFF2-40B4-BE49-F238E27FC236}">
                  <a16:creationId xmlns:a16="http://schemas.microsoft.com/office/drawing/2014/main" id="{2C9B6943-55CA-EE47-AABB-83212807A1AF}"/>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9" name="Freeform 30">
              <a:extLst>
                <a:ext uri="{FF2B5EF4-FFF2-40B4-BE49-F238E27FC236}">
                  <a16:creationId xmlns:a16="http://schemas.microsoft.com/office/drawing/2014/main" id="{8FABC9BA-3260-2F4C-A81E-107329F93A51}"/>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20" name="Freeform 31">
              <a:extLst>
                <a:ext uri="{FF2B5EF4-FFF2-40B4-BE49-F238E27FC236}">
                  <a16:creationId xmlns:a16="http://schemas.microsoft.com/office/drawing/2014/main" id="{172607F6-1C06-F34D-BACA-96A1DD4F2863}"/>
                </a:ext>
              </a:extLst>
            </p:cNvPr>
            <p:cNvSpPr>
              <a:spLocks noChangeArrowheads="1"/>
            </p:cNvSpPr>
            <p:nvPr/>
          </p:nvSpPr>
          <p:spPr bwMode="auto">
            <a:xfrm>
              <a:off x="7516977" y="7163315"/>
              <a:ext cx="7621280" cy="4314693"/>
            </a:xfrm>
            <a:custGeom>
              <a:avLst/>
              <a:gdLst>
                <a:gd name="T0" fmla="*/ 11662 w 11666"/>
                <a:gd name="T1" fmla="*/ 3452 h 6604"/>
                <a:gd name="T2" fmla="*/ 10795 w 11666"/>
                <a:gd name="T3" fmla="*/ 3337 h 6604"/>
                <a:gd name="T4" fmla="*/ 5197 w 11666"/>
                <a:gd name="T5" fmla="*/ 104 h 6604"/>
                <a:gd name="T6" fmla="*/ 5197 w 11666"/>
                <a:gd name="T7" fmla="*/ 104 h 6604"/>
                <a:gd name="T8" fmla="*/ 4496 w 11666"/>
                <a:gd name="T9" fmla="*/ 133 h 6604"/>
                <a:gd name="T10" fmla="*/ 528 w 11666"/>
                <a:gd name="T11" fmla="*/ 2423 h 6604"/>
                <a:gd name="T12" fmla="*/ 4 w 11666"/>
                <a:gd name="T13" fmla="*/ 2354 h 6604"/>
                <a:gd name="T14" fmla="*/ 4 w 11666"/>
                <a:gd name="T15" fmla="*/ 2652 h 6604"/>
                <a:gd name="T16" fmla="*/ 4 w 11666"/>
                <a:gd name="T17" fmla="*/ 2652 h 6604"/>
                <a:gd name="T18" fmla="*/ 4 w 11666"/>
                <a:gd name="T19" fmla="*/ 2652 h 6604"/>
                <a:gd name="T20" fmla="*/ 125 w 11666"/>
                <a:gd name="T21" fmla="*/ 2836 h 6604"/>
                <a:gd name="T22" fmla="*/ 6469 w 11666"/>
                <a:gd name="T23" fmla="*/ 6499 h 6604"/>
                <a:gd name="T24" fmla="*/ 6469 w 11666"/>
                <a:gd name="T25" fmla="*/ 6499 h 6604"/>
                <a:gd name="T26" fmla="*/ 7170 w 11666"/>
                <a:gd name="T27" fmla="*/ 6470 h 6604"/>
                <a:gd name="T28" fmla="*/ 11491 w 11666"/>
                <a:gd name="T29" fmla="*/ 3976 h 6604"/>
                <a:gd name="T30" fmla="*/ 11491 w 11666"/>
                <a:gd name="T31" fmla="*/ 3976 h 6604"/>
                <a:gd name="T32" fmla="*/ 11662 w 11666"/>
                <a:gd name="T33" fmla="*/ 3741 h 6604"/>
                <a:gd name="T34" fmla="*/ 11662 w 11666"/>
                <a:gd name="T35" fmla="*/ 3452 h 6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6" h="6604">
                  <a:moveTo>
                    <a:pt x="11662" y="3452"/>
                  </a:moveTo>
                  <a:lnTo>
                    <a:pt x="10795" y="3337"/>
                  </a:lnTo>
                  <a:lnTo>
                    <a:pt x="5197" y="104"/>
                  </a:lnTo>
                  <a:lnTo>
                    <a:pt x="5197" y="104"/>
                  </a:lnTo>
                  <a:cubicBezTo>
                    <a:pt x="5017" y="0"/>
                    <a:pt x="4703" y="13"/>
                    <a:pt x="4496" y="133"/>
                  </a:cubicBezTo>
                  <a:lnTo>
                    <a:pt x="528" y="2423"/>
                  </a:lnTo>
                  <a:lnTo>
                    <a:pt x="4" y="2354"/>
                  </a:lnTo>
                  <a:lnTo>
                    <a:pt x="4" y="2652"/>
                  </a:lnTo>
                  <a:lnTo>
                    <a:pt x="4" y="2652"/>
                  </a:lnTo>
                  <a:lnTo>
                    <a:pt x="4" y="2652"/>
                  </a:lnTo>
                  <a:cubicBezTo>
                    <a:pt x="0" y="2720"/>
                    <a:pt x="40" y="2786"/>
                    <a:pt x="125" y="2836"/>
                  </a:cubicBezTo>
                  <a:lnTo>
                    <a:pt x="6469" y="6499"/>
                  </a:lnTo>
                  <a:lnTo>
                    <a:pt x="6469" y="6499"/>
                  </a:lnTo>
                  <a:cubicBezTo>
                    <a:pt x="6649" y="6603"/>
                    <a:pt x="6963" y="6590"/>
                    <a:pt x="7170" y="6470"/>
                  </a:cubicBezTo>
                  <a:lnTo>
                    <a:pt x="11491" y="3976"/>
                  </a:lnTo>
                  <a:lnTo>
                    <a:pt x="11491" y="3976"/>
                  </a:lnTo>
                  <a:cubicBezTo>
                    <a:pt x="11607" y="3909"/>
                    <a:pt x="11665" y="3822"/>
                    <a:pt x="11662" y="3741"/>
                  </a:cubicBezTo>
                  <a:lnTo>
                    <a:pt x="11662" y="3452"/>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1" name="Freeform 32">
              <a:extLst>
                <a:ext uri="{FF2B5EF4-FFF2-40B4-BE49-F238E27FC236}">
                  <a16:creationId xmlns:a16="http://schemas.microsoft.com/office/drawing/2014/main" id="{98584D04-E186-AA4E-943A-BEFF293DF575}"/>
                </a:ext>
              </a:extLst>
            </p:cNvPr>
            <p:cNvSpPr>
              <a:spLocks noChangeArrowheads="1"/>
            </p:cNvSpPr>
            <p:nvPr/>
          </p:nvSpPr>
          <p:spPr bwMode="auto">
            <a:xfrm>
              <a:off x="7516977" y="7932354"/>
              <a:ext cx="4870590" cy="3525490"/>
            </a:xfrm>
            <a:custGeom>
              <a:avLst/>
              <a:gdLst>
                <a:gd name="T0" fmla="*/ 7455 w 7456"/>
                <a:gd name="T1" fmla="*/ 230 h 5398"/>
                <a:gd name="T2" fmla="*/ 7057 w 7456"/>
                <a:gd name="T3" fmla="*/ 0 h 5398"/>
                <a:gd name="T4" fmla="*/ 2685 w 7456"/>
                <a:gd name="T5" fmla="*/ 0 h 5398"/>
                <a:gd name="T6" fmla="*/ 528 w 7456"/>
                <a:gd name="T7" fmla="*/ 1244 h 5398"/>
                <a:gd name="T8" fmla="*/ 4 w 7456"/>
                <a:gd name="T9" fmla="*/ 1175 h 5398"/>
                <a:gd name="T10" fmla="*/ 4 w 7456"/>
                <a:gd name="T11" fmla="*/ 1473 h 5398"/>
                <a:gd name="T12" fmla="*/ 4 w 7456"/>
                <a:gd name="T13" fmla="*/ 1473 h 5398"/>
                <a:gd name="T14" fmla="*/ 4 w 7456"/>
                <a:gd name="T15" fmla="*/ 1473 h 5398"/>
                <a:gd name="T16" fmla="*/ 125 w 7456"/>
                <a:gd name="T17" fmla="*/ 1657 h 5398"/>
                <a:gd name="T18" fmla="*/ 6469 w 7456"/>
                <a:gd name="T19" fmla="*/ 5320 h 5398"/>
                <a:gd name="T20" fmla="*/ 6469 w 7456"/>
                <a:gd name="T21" fmla="*/ 5320 h 5398"/>
                <a:gd name="T22" fmla="*/ 6831 w 7456"/>
                <a:gd name="T23" fmla="*/ 5388 h 5398"/>
                <a:gd name="T24" fmla="*/ 7455 w 7456"/>
                <a:gd name="T25" fmla="*/ 230 h 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56" h="5398">
                  <a:moveTo>
                    <a:pt x="7455" y="230"/>
                  </a:moveTo>
                  <a:lnTo>
                    <a:pt x="7057" y="0"/>
                  </a:lnTo>
                  <a:lnTo>
                    <a:pt x="2685" y="0"/>
                  </a:lnTo>
                  <a:lnTo>
                    <a:pt x="528" y="1244"/>
                  </a:lnTo>
                  <a:lnTo>
                    <a:pt x="4" y="1175"/>
                  </a:lnTo>
                  <a:lnTo>
                    <a:pt x="4" y="1473"/>
                  </a:lnTo>
                  <a:lnTo>
                    <a:pt x="4" y="1473"/>
                  </a:lnTo>
                  <a:lnTo>
                    <a:pt x="4" y="1473"/>
                  </a:lnTo>
                  <a:cubicBezTo>
                    <a:pt x="0" y="1541"/>
                    <a:pt x="40" y="1607"/>
                    <a:pt x="125" y="1657"/>
                  </a:cubicBezTo>
                  <a:lnTo>
                    <a:pt x="6469" y="5320"/>
                  </a:lnTo>
                  <a:lnTo>
                    <a:pt x="6469" y="5320"/>
                  </a:lnTo>
                  <a:cubicBezTo>
                    <a:pt x="6565" y="5375"/>
                    <a:pt x="6697" y="5397"/>
                    <a:pt x="6831" y="5388"/>
                  </a:cubicBezTo>
                  <a:lnTo>
                    <a:pt x="7455" y="230"/>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33">
              <a:extLst>
                <a:ext uri="{FF2B5EF4-FFF2-40B4-BE49-F238E27FC236}">
                  <a16:creationId xmlns:a16="http://schemas.microsoft.com/office/drawing/2014/main" id="{D72475FA-13F1-4943-90FD-98D296379584}"/>
                </a:ext>
              </a:extLst>
            </p:cNvPr>
            <p:cNvSpPr>
              <a:spLocks noChangeArrowheads="1"/>
            </p:cNvSpPr>
            <p:nvPr/>
          </p:nvSpPr>
          <p:spPr bwMode="auto">
            <a:xfrm>
              <a:off x="7516977" y="8701396"/>
              <a:ext cx="155536" cy="357157"/>
            </a:xfrm>
            <a:custGeom>
              <a:avLst/>
              <a:gdLst>
                <a:gd name="T0" fmla="*/ 237 w 238"/>
                <a:gd name="T1" fmla="*/ 30 h 547"/>
                <a:gd name="T2" fmla="*/ 4 w 238"/>
                <a:gd name="T3" fmla="*/ 0 h 547"/>
                <a:gd name="T4" fmla="*/ 4 w 238"/>
                <a:gd name="T5" fmla="*/ 298 h 547"/>
                <a:gd name="T6" fmla="*/ 4 w 238"/>
                <a:gd name="T7" fmla="*/ 298 h 547"/>
                <a:gd name="T8" fmla="*/ 4 w 238"/>
                <a:gd name="T9" fmla="*/ 298 h 547"/>
                <a:gd name="T10" fmla="*/ 125 w 238"/>
                <a:gd name="T11" fmla="*/ 482 h 547"/>
                <a:gd name="T12" fmla="*/ 237 w 238"/>
                <a:gd name="T13" fmla="*/ 546 h 547"/>
                <a:gd name="T14" fmla="*/ 237 w 238"/>
                <a:gd name="T15" fmla="*/ 30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547">
                  <a:moveTo>
                    <a:pt x="237" y="30"/>
                  </a:moveTo>
                  <a:lnTo>
                    <a:pt x="4" y="0"/>
                  </a:lnTo>
                  <a:lnTo>
                    <a:pt x="4" y="298"/>
                  </a:lnTo>
                  <a:lnTo>
                    <a:pt x="4" y="298"/>
                  </a:lnTo>
                  <a:lnTo>
                    <a:pt x="4" y="298"/>
                  </a:lnTo>
                  <a:cubicBezTo>
                    <a:pt x="0" y="366"/>
                    <a:pt x="40" y="432"/>
                    <a:pt x="125" y="482"/>
                  </a:cubicBezTo>
                  <a:lnTo>
                    <a:pt x="237" y="546"/>
                  </a:lnTo>
                  <a:lnTo>
                    <a:pt x="237" y="30"/>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3" name="Freeform 34">
              <a:extLst>
                <a:ext uri="{FF2B5EF4-FFF2-40B4-BE49-F238E27FC236}">
                  <a16:creationId xmlns:a16="http://schemas.microsoft.com/office/drawing/2014/main" id="{AED1E0D0-2D70-2548-8874-A038BA17C3B4}"/>
                </a:ext>
              </a:extLst>
            </p:cNvPr>
            <p:cNvSpPr>
              <a:spLocks noChangeArrowheads="1"/>
            </p:cNvSpPr>
            <p:nvPr/>
          </p:nvSpPr>
          <p:spPr bwMode="auto">
            <a:xfrm>
              <a:off x="11782704" y="10968193"/>
              <a:ext cx="388842" cy="501173"/>
            </a:xfrm>
            <a:custGeom>
              <a:avLst/>
              <a:gdLst>
                <a:gd name="T0" fmla="*/ 0 w 596"/>
                <a:gd name="T1" fmla="*/ 701 h 766"/>
                <a:gd name="T2" fmla="*/ 0 w 596"/>
                <a:gd name="T3" fmla="*/ 701 h 766"/>
                <a:gd name="T4" fmla="*/ 595 w 596"/>
                <a:gd name="T5" fmla="*/ 664 h 766"/>
                <a:gd name="T6" fmla="*/ 595 w 596"/>
                <a:gd name="T7" fmla="*/ 0 h 766"/>
                <a:gd name="T8" fmla="*/ 0 w 596"/>
                <a:gd name="T9" fmla="*/ 0 h 766"/>
                <a:gd name="T10" fmla="*/ 0 w 596"/>
                <a:gd name="T11" fmla="*/ 701 h 766"/>
              </a:gdLst>
              <a:ahLst/>
              <a:cxnLst>
                <a:cxn ang="0">
                  <a:pos x="T0" y="T1"/>
                </a:cxn>
                <a:cxn ang="0">
                  <a:pos x="T2" y="T3"/>
                </a:cxn>
                <a:cxn ang="0">
                  <a:pos x="T4" y="T5"/>
                </a:cxn>
                <a:cxn ang="0">
                  <a:pos x="T6" y="T7"/>
                </a:cxn>
                <a:cxn ang="0">
                  <a:pos x="T8" y="T9"/>
                </a:cxn>
                <a:cxn ang="0">
                  <a:pos x="T10" y="T11"/>
                </a:cxn>
              </a:cxnLst>
              <a:rect l="0" t="0" r="r" b="b"/>
              <a:pathLst>
                <a:path w="596" h="766">
                  <a:moveTo>
                    <a:pt x="0" y="701"/>
                  </a:moveTo>
                  <a:lnTo>
                    <a:pt x="0" y="701"/>
                  </a:lnTo>
                  <a:cubicBezTo>
                    <a:pt x="171" y="765"/>
                    <a:pt x="414" y="751"/>
                    <a:pt x="595" y="664"/>
                  </a:cubicBezTo>
                  <a:lnTo>
                    <a:pt x="595" y="0"/>
                  </a:lnTo>
                  <a:lnTo>
                    <a:pt x="0" y="0"/>
                  </a:lnTo>
                  <a:lnTo>
                    <a:pt x="0" y="701"/>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35">
              <a:extLst>
                <a:ext uri="{FF2B5EF4-FFF2-40B4-BE49-F238E27FC236}">
                  <a16:creationId xmlns:a16="http://schemas.microsoft.com/office/drawing/2014/main" id="{4574E5F2-66EC-6842-B1F8-68A62BE530AB}"/>
                </a:ext>
              </a:extLst>
            </p:cNvPr>
            <p:cNvSpPr>
              <a:spLocks noChangeArrowheads="1"/>
            </p:cNvSpPr>
            <p:nvPr/>
          </p:nvSpPr>
          <p:spPr bwMode="auto">
            <a:xfrm>
              <a:off x="7479533" y="6840721"/>
              <a:ext cx="7690407" cy="4441426"/>
            </a:xfrm>
            <a:custGeom>
              <a:avLst/>
              <a:gdLst>
                <a:gd name="T0" fmla="*/ 6524 w 11776"/>
                <a:gd name="T1" fmla="*/ 6694 h 6799"/>
                <a:gd name="T2" fmla="*/ 180 w 11776"/>
                <a:gd name="T3" fmla="*/ 3030 h 6799"/>
                <a:gd name="T4" fmla="*/ 180 w 11776"/>
                <a:gd name="T5" fmla="*/ 3030 h 6799"/>
                <a:gd name="T6" fmla="*/ 230 w 11776"/>
                <a:gd name="T7" fmla="*/ 2626 h 6799"/>
                <a:gd name="T8" fmla="*/ 4551 w 11776"/>
                <a:gd name="T9" fmla="*/ 133 h 6799"/>
                <a:gd name="T10" fmla="*/ 4551 w 11776"/>
                <a:gd name="T11" fmla="*/ 133 h 6799"/>
                <a:gd name="T12" fmla="*/ 5252 w 11776"/>
                <a:gd name="T13" fmla="*/ 104 h 6799"/>
                <a:gd name="T14" fmla="*/ 11596 w 11776"/>
                <a:gd name="T15" fmla="*/ 3767 h 6799"/>
                <a:gd name="T16" fmla="*/ 11596 w 11776"/>
                <a:gd name="T17" fmla="*/ 3767 h 6799"/>
                <a:gd name="T18" fmla="*/ 11546 w 11776"/>
                <a:gd name="T19" fmla="*/ 4171 h 6799"/>
                <a:gd name="T20" fmla="*/ 7225 w 11776"/>
                <a:gd name="T21" fmla="*/ 6665 h 6799"/>
                <a:gd name="T22" fmla="*/ 7225 w 11776"/>
                <a:gd name="T23" fmla="*/ 6665 h 6799"/>
                <a:gd name="T24" fmla="*/ 6524 w 11776"/>
                <a:gd name="T25" fmla="*/ 6694 h 6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799">
                  <a:moveTo>
                    <a:pt x="6524" y="6694"/>
                  </a:moveTo>
                  <a:lnTo>
                    <a:pt x="180" y="3030"/>
                  </a:lnTo>
                  <a:lnTo>
                    <a:pt x="180" y="3030"/>
                  </a:lnTo>
                  <a:cubicBezTo>
                    <a:pt x="0" y="2926"/>
                    <a:pt x="23" y="2745"/>
                    <a:pt x="230" y="2626"/>
                  </a:cubicBezTo>
                  <a:lnTo>
                    <a:pt x="4551" y="133"/>
                  </a:lnTo>
                  <a:lnTo>
                    <a:pt x="4551" y="133"/>
                  </a:lnTo>
                  <a:cubicBezTo>
                    <a:pt x="4758" y="13"/>
                    <a:pt x="5072" y="0"/>
                    <a:pt x="5252" y="104"/>
                  </a:cubicBezTo>
                  <a:lnTo>
                    <a:pt x="11596" y="3767"/>
                  </a:lnTo>
                  <a:lnTo>
                    <a:pt x="11596" y="3767"/>
                  </a:lnTo>
                  <a:cubicBezTo>
                    <a:pt x="11775" y="3870"/>
                    <a:pt x="11753" y="4051"/>
                    <a:pt x="11546" y="4171"/>
                  </a:cubicBezTo>
                  <a:lnTo>
                    <a:pt x="7225" y="6665"/>
                  </a:lnTo>
                  <a:lnTo>
                    <a:pt x="7225" y="6665"/>
                  </a:lnTo>
                  <a:cubicBezTo>
                    <a:pt x="7018" y="6784"/>
                    <a:pt x="6704" y="6798"/>
                    <a:pt x="6524" y="6694"/>
                  </a:cubicBezTo>
                </a:path>
              </a:pathLst>
            </a:custGeom>
            <a:solidFill>
              <a:schemeClr val="accent1">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36">
              <a:extLst>
                <a:ext uri="{FF2B5EF4-FFF2-40B4-BE49-F238E27FC236}">
                  <a16:creationId xmlns:a16="http://schemas.microsoft.com/office/drawing/2014/main" id="{24F2D9B6-CBA6-0447-9078-3A1854AD05A3}"/>
                </a:ext>
              </a:extLst>
            </p:cNvPr>
            <p:cNvSpPr>
              <a:spLocks noChangeArrowheads="1"/>
            </p:cNvSpPr>
            <p:nvPr/>
          </p:nvSpPr>
          <p:spPr bwMode="auto">
            <a:xfrm>
              <a:off x="7508335" y="8669712"/>
              <a:ext cx="7641443" cy="2612435"/>
            </a:xfrm>
            <a:custGeom>
              <a:avLst/>
              <a:gdLst>
                <a:gd name="T0" fmla="*/ 11506 w 11701"/>
                <a:gd name="T1" fmla="*/ 1262 h 3999"/>
                <a:gd name="T2" fmla="*/ 7185 w 11701"/>
                <a:gd name="T3" fmla="*/ 3756 h 3999"/>
                <a:gd name="T4" fmla="*/ 7185 w 11701"/>
                <a:gd name="T5" fmla="*/ 3756 h 3999"/>
                <a:gd name="T6" fmla="*/ 6484 w 11701"/>
                <a:gd name="T7" fmla="*/ 3786 h 3999"/>
                <a:gd name="T8" fmla="*/ 140 w 11701"/>
                <a:gd name="T9" fmla="*/ 122 h 3999"/>
                <a:gd name="T10" fmla="*/ 140 w 11701"/>
                <a:gd name="T11" fmla="*/ 122 h 3999"/>
                <a:gd name="T12" fmla="*/ 28 w 11701"/>
                <a:gd name="T13" fmla="*/ 0 h 3999"/>
                <a:gd name="T14" fmla="*/ 28 w 11701"/>
                <a:gd name="T15" fmla="*/ 0 h 3999"/>
                <a:gd name="T16" fmla="*/ 140 w 11701"/>
                <a:gd name="T17" fmla="*/ 230 h 3999"/>
                <a:gd name="T18" fmla="*/ 6484 w 11701"/>
                <a:gd name="T19" fmla="*/ 3894 h 3999"/>
                <a:gd name="T20" fmla="*/ 6484 w 11701"/>
                <a:gd name="T21" fmla="*/ 3894 h 3999"/>
                <a:gd name="T22" fmla="*/ 7185 w 11701"/>
                <a:gd name="T23" fmla="*/ 3865 h 3999"/>
                <a:gd name="T24" fmla="*/ 11506 w 11701"/>
                <a:gd name="T25" fmla="*/ 1371 h 3999"/>
                <a:gd name="T26" fmla="*/ 11506 w 11701"/>
                <a:gd name="T27" fmla="*/ 1371 h 3999"/>
                <a:gd name="T28" fmla="*/ 11667 w 11701"/>
                <a:gd name="T29" fmla="*/ 1088 h 3999"/>
                <a:gd name="T30" fmla="*/ 11667 w 11701"/>
                <a:gd name="T31" fmla="*/ 1088 h 3999"/>
                <a:gd name="T32" fmla="*/ 11506 w 11701"/>
                <a:gd name="T33" fmla="*/ 1262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1" h="3999">
                  <a:moveTo>
                    <a:pt x="11506" y="1262"/>
                  </a:moveTo>
                  <a:lnTo>
                    <a:pt x="7185" y="3756"/>
                  </a:lnTo>
                  <a:lnTo>
                    <a:pt x="7185" y="3756"/>
                  </a:lnTo>
                  <a:cubicBezTo>
                    <a:pt x="6978" y="3876"/>
                    <a:pt x="6664" y="3889"/>
                    <a:pt x="6484" y="3786"/>
                  </a:cubicBezTo>
                  <a:lnTo>
                    <a:pt x="140" y="122"/>
                  </a:lnTo>
                  <a:lnTo>
                    <a:pt x="140" y="122"/>
                  </a:lnTo>
                  <a:cubicBezTo>
                    <a:pt x="81" y="88"/>
                    <a:pt x="44" y="45"/>
                    <a:pt x="28" y="0"/>
                  </a:cubicBezTo>
                  <a:lnTo>
                    <a:pt x="28" y="0"/>
                  </a:lnTo>
                  <a:cubicBezTo>
                    <a:pt x="0" y="84"/>
                    <a:pt x="35" y="170"/>
                    <a:pt x="140" y="230"/>
                  </a:cubicBezTo>
                  <a:lnTo>
                    <a:pt x="6484" y="3894"/>
                  </a:lnTo>
                  <a:lnTo>
                    <a:pt x="6484" y="3894"/>
                  </a:lnTo>
                  <a:cubicBezTo>
                    <a:pt x="6664" y="3998"/>
                    <a:pt x="6978" y="3984"/>
                    <a:pt x="7185" y="3865"/>
                  </a:cubicBezTo>
                  <a:lnTo>
                    <a:pt x="11506" y="1371"/>
                  </a:lnTo>
                  <a:lnTo>
                    <a:pt x="11506" y="1371"/>
                  </a:lnTo>
                  <a:cubicBezTo>
                    <a:pt x="11645" y="1290"/>
                    <a:pt x="11700" y="1182"/>
                    <a:pt x="11667" y="1088"/>
                  </a:cubicBezTo>
                  <a:lnTo>
                    <a:pt x="11667" y="1088"/>
                  </a:lnTo>
                  <a:cubicBezTo>
                    <a:pt x="11647" y="1151"/>
                    <a:pt x="11593" y="1212"/>
                    <a:pt x="11506" y="1262"/>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26" name="Freeform 25">
              <a:extLst>
                <a:ext uri="{FF2B5EF4-FFF2-40B4-BE49-F238E27FC236}">
                  <a16:creationId xmlns:a16="http://schemas.microsoft.com/office/drawing/2014/main" id="{F64252D9-6208-D44F-BA7C-D6018A8E3BE1}"/>
                </a:ext>
              </a:extLst>
            </p:cNvPr>
            <p:cNvSpPr>
              <a:spLocks noChangeArrowheads="1"/>
            </p:cNvSpPr>
            <p:nvPr/>
          </p:nvSpPr>
          <p:spPr bwMode="auto">
            <a:xfrm>
              <a:off x="9163617" y="7010758"/>
              <a:ext cx="5548522" cy="3309108"/>
            </a:xfrm>
            <a:custGeom>
              <a:avLst/>
              <a:gdLst>
                <a:gd name="connsiteX0" fmla="*/ 4066988 w 5548522"/>
                <a:gd name="connsiteY0" fmla="*/ 3095890 h 3309108"/>
                <a:gd name="connsiteX1" fmla="*/ 4090366 w 5548522"/>
                <a:gd name="connsiteY1" fmla="*/ 3100574 h 3309108"/>
                <a:gd name="connsiteX2" fmla="*/ 4299624 w 5548522"/>
                <a:gd name="connsiteY2" fmla="*/ 3221529 h 3309108"/>
                <a:gd name="connsiteX3" fmla="*/ 4296355 w 5548522"/>
                <a:gd name="connsiteY3" fmla="*/ 3249796 h 3309108"/>
                <a:gd name="connsiteX4" fmla="*/ 4205458 w 5548522"/>
                <a:gd name="connsiteY4" fmla="*/ 3302385 h 3309108"/>
                <a:gd name="connsiteX5" fmla="*/ 4157067 w 5548522"/>
                <a:gd name="connsiteY5" fmla="*/ 3304358 h 3309108"/>
                <a:gd name="connsiteX6" fmla="*/ 3948463 w 5548522"/>
                <a:gd name="connsiteY6" fmla="*/ 3182745 h 3309108"/>
                <a:gd name="connsiteX7" fmla="*/ 3951732 w 5548522"/>
                <a:gd name="connsiteY7" fmla="*/ 3155135 h 3309108"/>
                <a:gd name="connsiteX8" fmla="*/ 4042629 w 5548522"/>
                <a:gd name="connsiteY8" fmla="*/ 3102546 h 3309108"/>
                <a:gd name="connsiteX9" fmla="*/ 4066988 w 5548522"/>
                <a:gd name="connsiteY9" fmla="*/ 3095890 h 3309108"/>
                <a:gd name="connsiteX10" fmla="*/ 3775997 w 5548522"/>
                <a:gd name="connsiteY10" fmla="*/ 2928503 h 3309108"/>
                <a:gd name="connsiteX11" fmla="*/ 3799457 w 5548522"/>
                <a:gd name="connsiteY11" fmla="*/ 2932859 h 3309108"/>
                <a:gd name="connsiteX12" fmla="*/ 4008716 w 5548522"/>
                <a:gd name="connsiteY12" fmla="*/ 3055129 h 3309108"/>
                <a:gd name="connsiteX13" fmla="*/ 4005447 w 5548522"/>
                <a:gd name="connsiteY13" fmla="*/ 3082738 h 3309108"/>
                <a:gd name="connsiteX14" fmla="*/ 3914550 w 5548522"/>
                <a:gd name="connsiteY14" fmla="*/ 3135327 h 3309108"/>
                <a:gd name="connsiteX15" fmla="*/ 3866158 w 5548522"/>
                <a:gd name="connsiteY15" fmla="*/ 3137300 h 3309108"/>
                <a:gd name="connsiteX16" fmla="*/ 3656899 w 5548522"/>
                <a:gd name="connsiteY16" fmla="*/ 3015687 h 3309108"/>
                <a:gd name="connsiteX17" fmla="*/ 3660168 w 5548522"/>
                <a:gd name="connsiteY17" fmla="*/ 2988077 h 3309108"/>
                <a:gd name="connsiteX18" fmla="*/ 3751066 w 5548522"/>
                <a:gd name="connsiteY18" fmla="*/ 2935488 h 3309108"/>
                <a:gd name="connsiteX19" fmla="*/ 3775997 w 5548522"/>
                <a:gd name="connsiteY19" fmla="*/ 2928503 h 3309108"/>
                <a:gd name="connsiteX20" fmla="*/ 3934412 w 5548522"/>
                <a:gd name="connsiteY20" fmla="*/ 2836491 h 3309108"/>
                <a:gd name="connsiteX21" fmla="*/ 3957872 w 5548522"/>
                <a:gd name="connsiteY21" fmla="*/ 2841324 h 3309108"/>
                <a:gd name="connsiteX22" fmla="*/ 4167130 w 5548522"/>
                <a:gd name="connsiteY22" fmla="*/ 2962573 h 3309108"/>
                <a:gd name="connsiteX23" fmla="*/ 4163207 w 5548522"/>
                <a:gd name="connsiteY23" fmla="*/ 2990755 h 3309108"/>
                <a:gd name="connsiteX24" fmla="*/ 4072964 w 5548522"/>
                <a:gd name="connsiteY24" fmla="*/ 3043187 h 3309108"/>
                <a:gd name="connsiteX25" fmla="*/ 4024573 w 5548522"/>
                <a:gd name="connsiteY25" fmla="*/ 3045153 h 3309108"/>
                <a:gd name="connsiteX26" fmla="*/ 3815315 w 5548522"/>
                <a:gd name="connsiteY26" fmla="*/ 2923905 h 3309108"/>
                <a:gd name="connsiteX27" fmla="*/ 3818584 w 5548522"/>
                <a:gd name="connsiteY27" fmla="*/ 2895722 h 3309108"/>
                <a:gd name="connsiteX28" fmla="*/ 3909481 w 5548522"/>
                <a:gd name="connsiteY28" fmla="*/ 2843946 h 3309108"/>
                <a:gd name="connsiteX29" fmla="*/ 3934412 w 5548522"/>
                <a:gd name="connsiteY29" fmla="*/ 2836491 h 3309108"/>
                <a:gd name="connsiteX30" fmla="*/ 3485003 w 5548522"/>
                <a:gd name="connsiteY30" fmla="*/ 2761447 h 3309108"/>
                <a:gd name="connsiteX31" fmla="*/ 3507891 w 5548522"/>
                <a:gd name="connsiteY31" fmla="*/ 2765802 h 3309108"/>
                <a:gd name="connsiteX32" fmla="*/ 3717803 w 5548522"/>
                <a:gd name="connsiteY32" fmla="*/ 2887414 h 3309108"/>
                <a:gd name="connsiteX33" fmla="*/ 3713880 w 5548522"/>
                <a:gd name="connsiteY33" fmla="*/ 2915681 h 3309108"/>
                <a:gd name="connsiteX34" fmla="*/ 3623637 w 5548522"/>
                <a:gd name="connsiteY34" fmla="*/ 2968271 h 3309108"/>
                <a:gd name="connsiteX35" fmla="*/ 3575246 w 5548522"/>
                <a:gd name="connsiteY35" fmla="*/ 2970243 h 3309108"/>
                <a:gd name="connsiteX36" fmla="*/ 3365988 w 5548522"/>
                <a:gd name="connsiteY36" fmla="*/ 2848630 h 3309108"/>
                <a:gd name="connsiteX37" fmla="*/ 3369257 w 5548522"/>
                <a:gd name="connsiteY37" fmla="*/ 2821020 h 3309108"/>
                <a:gd name="connsiteX38" fmla="*/ 3460154 w 5548522"/>
                <a:gd name="connsiteY38" fmla="*/ 2768431 h 3309108"/>
                <a:gd name="connsiteX39" fmla="*/ 3485003 w 5548522"/>
                <a:gd name="connsiteY39" fmla="*/ 2761447 h 3309108"/>
                <a:gd name="connsiteX40" fmla="*/ 4107563 w 5548522"/>
                <a:gd name="connsiteY40" fmla="*/ 2629431 h 3309108"/>
                <a:gd name="connsiteX41" fmla="*/ 4135984 w 5548522"/>
                <a:gd name="connsiteY41" fmla="*/ 2635231 h 3309108"/>
                <a:gd name="connsiteX42" fmla="*/ 4688744 w 5548522"/>
                <a:gd name="connsiteY42" fmla="*/ 2954162 h 3309108"/>
                <a:gd name="connsiteX43" fmla="*/ 4684824 w 5548522"/>
                <a:gd name="connsiteY43" fmla="*/ 2988147 h 3309108"/>
                <a:gd name="connsiteX44" fmla="*/ 4498610 w 5548522"/>
                <a:gd name="connsiteY44" fmla="*/ 3095982 h 3309108"/>
                <a:gd name="connsiteX45" fmla="*/ 4439806 w 5548522"/>
                <a:gd name="connsiteY45" fmla="*/ 3097943 h 3309108"/>
                <a:gd name="connsiteX46" fmla="*/ 3887700 w 5548522"/>
                <a:gd name="connsiteY46" fmla="*/ 2779012 h 3309108"/>
                <a:gd name="connsiteX47" fmla="*/ 3891620 w 5548522"/>
                <a:gd name="connsiteY47" fmla="*/ 2745027 h 3309108"/>
                <a:gd name="connsiteX48" fmla="*/ 4077180 w 5548522"/>
                <a:gd name="connsiteY48" fmla="*/ 2637845 h 3309108"/>
                <a:gd name="connsiteX49" fmla="*/ 4107563 w 5548522"/>
                <a:gd name="connsiteY49" fmla="*/ 2629431 h 3309108"/>
                <a:gd name="connsiteX50" fmla="*/ 4536411 w 5548522"/>
                <a:gd name="connsiteY50" fmla="*/ 2551904 h 3309108"/>
                <a:gd name="connsiteX51" fmla="*/ 4564795 w 5548522"/>
                <a:gd name="connsiteY51" fmla="*/ 2557452 h 3309108"/>
                <a:gd name="connsiteX52" fmla="*/ 4973916 w 5548522"/>
                <a:gd name="connsiteY52" fmla="*/ 2793722 h 3309108"/>
                <a:gd name="connsiteX53" fmla="*/ 4969348 w 5548522"/>
                <a:gd name="connsiteY53" fmla="*/ 2827661 h 3309108"/>
                <a:gd name="connsiteX54" fmla="*/ 4784037 w 5548522"/>
                <a:gd name="connsiteY54" fmla="*/ 2934701 h 3309108"/>
                <a:gd name="connsiteX55" fmla="*/ 4725311 w 5548522"/>
                <a:gd name="connsiteY55" fmla="*/ 2937311 h 3309108"/>
                <a:gd name="connsiteX56" fmla="*/ 4316191 w 5548522"/>
                <a:gd name="connsiteY56" fmla="*/ 2701041 h 3309108"/>
                <a:gd name="connsiteX57" fmla="*/ 4320758 w 5548522"/>
                <a:gd name="connsiteY57" fmla="*/ 2667102 h 3309108"/>
                <a:gd name="connsiteX58" fmla="*/ 4506070 w 5548522"/>
                <a:gd name="connsiteY58" fmla="*/ 2560063 h 3309108"/>
                <a:gd name="connsiteX59" fmla="*/ 4536411 w 5548522"/>
                <a:gd name="connsiteY59" fmla="*/ 2551904 h 3309108"/>
                <a:gd name="connsiteX60" fmla="*/ 3350072 w 5548522"/>
                <a:gd name="connsiteY60" fmla="*/ 2520224 h 3309108"/>
                <a:gd name="connsiteX61" fmla="*/ 3378422 w 5548522"/>
                <a:gd name="connsiteY61" fmla="*/ 2525781 h 3309108"/>
                <a:gd name="connsiteX62" fmla="*/ 3565466 w 5548522"/>
                <a:gd name="connsiteY62" fmla="*/ 2634300 h 3309108"/>
                <a:gd name="connsiteX63" fmla="*/ 3560904 w 5548522"/>
                <a:gd name="connsiteY63" fmla="*/ 2668294 h 3309108"/>
                <a:gd name="connsiteX64" fmla="*/ 3340622 w 5548522"/>
                <a:gd name="connsiteY64" fmla="*/ 2796426 h 3309108"/>
                <a:gd name="connsiteX65" fmla="*/ 3281967 w 5548522"/>
                <a:gd name="connsiteY65" fmla="*/ 2799041 h 3309108"/>
                <a:gd name="connsiteX66" fmla="*/ 3094272 w 5548522"/>
                <a:gd name="connsiteY66" fmla="*/ 2690521 h 3309108"/>
                <a:gd name="connsiteX67" fmla="*/ 3098834 w 5548522"/>
                <a:gd name="connsiteY67" fmla="*/ 2656527 h 3309108"/>
                <a:gd name="connsiteX68" fmla="*/ 3319767 w 5548522"/>
                <a:gd name="connsiteY68" fmla="*/ 2528395 h 3309108"/>
                <a:gd name="connsiteX69" fmla="*/ 3350072 w 5548522"/>
                <a:gd name="connsiteY69" fmla="*/ 2520224 h 3309108"/>
                <a:gd name="connsiteX70" fmla="*/ 5040252 w 5548522"/>
                <a:gd name="connsiteY70" fmla="*/ 2517108 h 3309108"/>
                <a:gd name="connsiteX71" fmla="*/ 5068519 w 5548522"/>
                <a:gd name="connsiteY71" fmla="*/ 2522926 h 3309108"/>
                <a:gd name="connsiteX72" fmla="*/ 5256205 w 5548522"/>
                <a:gd name="connsiteY72" fmla="*/ 2631750 h 3309108"/>
                <a:gd name="connsiteX73" fmla="*/ 5251644 w 5548522"/>
                <a:gd name="connsiteY73" fmla="*/ 2665184 h 3309108"/>
                <a:gd name="connsiteX74" fmla="*/ 5065912 w 5548522"/>
                <a:gd name="connsiteY74" fmla="*/ 2773352 h 3309108"/>
                <a:gd name="connsiteX75" fmla="*/ 5007912 w 5548522"/>
                <a:gd name="connsiteY75" fmla="*/ 2775319 h 3309108"/>
                <a:gd name="connsiteX76" fmla="*/ 4820226 w 5548522"/>
                <a:gd name="connsiteY76" fmla="*/ 2667150 h 3309108"/>
                <a:gd name="connsiteX77" fmla="*/ 4824788 w 5548522"/>
                <a:gd name="connsiteY77" fmla="*/ 2633061 h 3309108"/>
                <a:gd name="connsiteX78" fmla="*/ 5010519 w 5548522"/>
                <a:gd name="connsiteY78" fmla="*/ 2525549 h 3309108"/>
                <a:gd name="connsiteX79" fmla="*/ 5040252 w 5548522"/>
                <a:gd name="connsiteY79" fmla="*/ 2517108 h 3309108"/>
                <a:gd name="connsiteX80" fmla="*/ 3816369 w 5548522"/>
                <a:gd name="connsiteY80" fmla="*/ 2462627 h 3309108"/>
                <a:gd name="connsiteX81" fmla="*/ 3844757 w 5548522"/>
                <a:gd name="connsiteY81" fmla="*/ 2468199 h 3309108"/>
                <a:gd name="connsiteX82" fmla="*/ 4032054 w 5548522"/>
                <a:gd name="connsiteY82" fmla="*/ 2577023 h 3309108"/>
                <a:gd name="connsiteX83" fmla="*/ 4028138 w 5548522"/>
                <a:gd name="connsiteY83" fmla="*/ 2611112 h 3309108"/>
                <a:gd name="connsiteX84" fmla="*/ 3842147 w 5548522"/>
                <a:gd name="connsiteY84" fmla="*/ 2718625 h 3309108"/>
                <a:gd name="connsiteX85" fmla="*/ 3784066 w 5548522"/>
                <a:gd name="connsiteY85" fmla="*/ 2721247 h 3309108"/>
                <a:gd name="connsiteX86" fmla="*/ 3596117 w 5548522"/>
                <a:gd name="connsiteY86" fmla="*/ 2612423 h 3309108"/>
                <a:gd name="connsiteX87" fmla="*/ 3600685 w 5548522"/>
                <a:gd name="connsiteY87" fmla="*/ 2578334 h 3309108"/>
                <a:gd name="connsiteX88" fmla="*/ 3786023 w 5548522"/>
                <a:gd name="connsiteY88" fmla="*/ 2470822 h 3309108"/>
                <a:gd name="connsiteX89" fmla="*/ 3816369 w 5548522"/>
                <a:gd name="connsiteY89" fmla="*/ 2462627 h 3309108"/>
                <a:gd name="connsiteX90" fmla="*/ 4242083 w 5548522"/>
                <a:gd name="connsiteY90" fmla="*/ 2382054 h 3309108"/>
                <a:gd name="connsiteX91" fmla="*/ 4271042 w 5548522"/>
                <a:gd name="connsiteY91" fmla="*/ 2388185 h 3309108"/>
                <a:gd name="connsiteX92" fmla="*/ 4457686 w 5548522"/>
                <a:gd name="connsiteY92" fmla="*/ 2496092 h 3309108"/>
                <a:gd name="connsiteX93" fmla="*/ 4453770 w 5548522"/>
                <a:gd name="connsiteY93" fmla="*/ 2530753 h 3309108"/>
                <a:gd name="connsiteX94" fmla="*/ 4267779 w 5548522"/>
                <a:gd name="connsiteY94" fmla="*/ 2638005 h 3309108"/>
                <a:gd name="connsiteX95" fmla="*/ 4209045 w 5548522"/>
                <a:gd name="connsiteY95" fmla="*/ 2640621 h 3309108"/>
                <a:gd name="connsiteX96" fmla="*/ 4021749 w 5548522"/>
                <a:gd name="connsiteY96" fmla="*/ 2532060 h 3309108"/>
                <a:gd name="connsiteX97" fmla="*/ 4026317 w 5548522"/>
                <a:gd name="connsiteY97" fmla="*/ 2498053 h 3309108"/>
                <a:gd name="connsiteX98" fmla="*/ 4211656 w 5548522"/>
                <a:gd name="connsiteY98" fmla="*/ 2390147 h 3309108"/>
                <a:gd name="connsiteX99" fmla="*/ 4242083 w 5548522"/>
                <a:gd name="connsiteY99" fmla="*/ 2382054 h 3309108"/>
                <a:gd name="connsiteX100" fmla="*/ 4749587 w 5548522"/>
                <a:gd name="connsiteY100" fmla="*/ 2349968 h 3309108"/>
                <a:gd name="connsiteX101" fmla="*/ 4777975 w 5548522"/>
                <a:gd name="connsiteY101" fmla="*/ 2355868 h 3309108"/>
                <a:gd name="connsiteX102" fmla="*/ 4965272 w 5548522"/>
                <a:gd name="connsiteY102" fmla="*/ 2464036 h 3309108"/>
                <a:gd name="connsiteX103" fmla="*/ 4961356 w 5548522"/>
                <a:gd name="connsiteY103" fmla="*/ 2498126 h 3309108"/>
                <a:gd name="connsiteX104" fmla="*/ 4775365 w 5548522"/>
                <a:gd name="connsiteY104" fmla="*/ 2606294 h 3309108"/>
                <a:gd name="connsiteX105" fmla="*/ 4716631 w 5548522"/>
                <a:gd name="connsiteY105" fmla="*/ 2608261 h 3309108"/>
                <a:gd name="connsiteX106" fmla="*/ 4529335 w 5548522"/>
                <a:gd name="connsiteY106" fmla="*/ 2500092 h 3309108"/>
                <a:gd name="connsiteX107" fmla="*/ 4533250 w 5548522"/>
                <a:gd name="connsiteY107" fmla="*/ 2466003 h 3309108"/>
                <a:gd name="connsiteX108" fmla="*/ 4719241 w 5548522"/>
                <a:gd name="connsiteY108" fmla="*/ 2357835 h 3309108"/>
                <a:gd name="connsiteX109" fmla="*/ 4749587 w 5548522"/>
                <a:gd name="connsiteY109" fmla="*/ 2349968 h 3309108"/>
                <a:gd name="connsiteX110" fmla="*/ 3525376 w 5548522"/>
                <a:gd name="connsiteY110" fmla="*/ 2292690 h 3309108"/>
                <a:gd name="connsiteX111" fmla="*/ 3553480 w 5548522"/>
                <a:gd name="connsiteY111" fmla="*/ 2298262 h 3309108"/>
                <a:gd name="connsiteX112" fmla="*/ 3741166 w 5548522"/>
                <a:gd name="connsiteY112" fmla="*/ 2407086 h 3309108"/>
                <a:gd name="connsiteX113" fmla="*/ 3736605 w 5548522"/>
                <a:gd name="connsiteY113" fmla="*/ 2441175 h 3309108"/>
                <a:gd name="connsiteX114" fmla="*/ 3551525 w 5548522"/>
                <a:gd name="connsiteY114" fmla="*/ 2548688 h 3309108"/>
                <a:gd name="connsiteX115" fmla="*/ 3492873 w 5548522"/>
                <a:gd name="connsiteY115" fmla="*/ 2551310 h 3309108"/>
                <a:gd name="connsiteX116" fmla="*/ 3305839 w 5548522"/>
                <a:gd name="connsiteY116" fmla="*/ 2442486 h 3309108"/>
                <a:gd name="connsiteX117" fmla="*/ 3309749 w 5548522"/>
                <a:gd name="connsiteY117" fmla="*/ 2408397 h 3309108"/>
                <a:gd name="connsiteX118" fmla="*/ 3494828 w 5548522"/>
                <a:gd name="connsiteY118" fmla="*/ 2300885 h 3309108"/>
                <a:gd name="connsiteX119" fmla="*/ 3525376 w 5548522"/>
                <a:gd name="connsiteY119" fmla="*/ 2292690 h 3309108"/>
                <a:gd name="connsiteX120" fmla="*/ 2958212 w 5548522"/>
                <a:gd name="connsiteY120" fmla="*/ 2292670 h 3309108"/>
                <a:gd name="connsiteX121" fmla="*/ 2986817 w 5548522"/>
                <a:gd name="connsiteY121" fmla="*/ 2298206 h 3309108"/>
                <a:gd name="connsiteX122" fmla="*/ 3286072 w 5548522"/>
                <a:gd name="connsiteY122" fmla="*/ 2471437 h 3309108"/>
                <a:gd name="connsiteX123" fmla="*/ 3282160 w 5548522"/>
                <a:gd name="connsiteY123" fmla="*/ 2505301 h 3309108"/>
                <a:gd name="connsiteX124" fmla="*/ 3061142 w 5548522"/>
                <a:gd name="connsiteY124" fmla="*/ 2632294 h 3309108"/>
                <a:gd name="connsiteX125" fmla="*/ 3002464 w 5548522"/>
                <a:gd name="connsiteY125" fmla="*/ 2634899 h 3309108"/>
                <a:gd name="connsiteX126" fmla="*/ 2702557 w 5548522"/>
                <a:gd name="connsiteY126" fmla="*/ 2462319 h 3309108"/>
                <a:gd name="connsiteX127" fmla="*/ 2707121 w 5548522"/>
                <a:gd name="connsiteY127" fmla="*/ 2428455 h 3309108"/>
                <a:gd name="connsiteX128" fmla="*/ 2928139 w 5548522"/>
                <a:gd name="connsiteY128" fmla="*/ 2300811 h 3309108"/>
                <a:gd name="connsiteX129" fmla="*/ 2958212 w 5548522"/>
                <a:gd name="connsiteY129" fmla="*/ 2292670 h 3309108"/>
                <a:gd name="connsiteX130" fmla="*/ 5164534 w 5548522"/>
                <a:gd name="connsiteY130" fmla="*/ 2263867 h 3309108"/>
                <a:gd name="connsiteX131" fmla="*/ 5192945 w 5548522"/>
                <a:gd name="connsiteY131" fmla="*/ 2269401 h 3309108"/>
                <a:gd name="connsiteX132" fmla="*/ 5538440 w 5548522"/>
                <a:gd name="connsiteY132" fmla="*/ 2468626 h 3309108"/>
                <a:gd name="connsiteX133" fmla="*/ 5533869 w 5548522"/>
                <a:gd name="connsiteY133" fmla="*/ 2501830 h 3309108"/>
                <a:gd name="connsiteX134" fmla="*/ 5348385 w 5548522"/>
                <a:gd name="connsiteY134" fmla="*/ 2609255 h 3309108"/>
                <a:gd name="connsiteX135" fmla="*/ 5289605 w 5548522"/>
                <a:gd name="connsiteY135" fmla="*/ 2611208 h 3309108"/>
                <a:gd name="connsiteX136" fmla="*/ 4944110 w 5548522"/>
                <a:gd name="connsiteY136" fmla="*/ 2412634 h 3309108"/>
                <a:gd name="connsiteX137" fmla="*/ 4948681 w 5548522"/>
                <a:gd name="connsiteY137" fmla="*/ 2378779 h 3309108"/>
                <a:gd name="connsiteX138" fmla="*/ 5134165 w 5548522"/>
                <a:gd name="connsiteY138" fmla="*/ 2272005 h 3309108"/>
                <a:gd name="connsiteX139" fmla="*/ 5164534 w 5548522"/>
                <a:gd name="connsiteY139" fmla="*/ 2263867 h 3309108"/>
                <a:gd name="connsiteX140" fmla="*/ 3951744 w 5548522"/>
                <a:gd name="connsiteY140" fmla="*/ 2214675 h 3309108"/>
                <a:gd name="connsiteX141" fmla="*/ 3980132 w 5548522"/>
                <a:gd name="connsiteY141" fmla="*/ 2220493 h 3309108"/>
                <a:gd name="connsiteX142" fmla="*/ 4167429 w 5548522"/>
                <a:gd name="connsiteY142" fmla="*/ 2328661 h 3309108"/>
                <a:gd name="connsiteX143" fmla="*/ 4163513 w 5548522"/>
                <a:gd name="connsiteY143" fmla="*/ 2363406 h 3309108"/>
                <a:gd name="connsiteX144" fmla="*/ 3977522 w 5548522"/>
                <a:gd name="connsiteY144" fmla="*/ 2470919 h 3309108"/>
                <a:gd name="connsiteX145" fmla="*/ 3918788 w 5548522"/>
                <a:gd name="connsiteY145" fmla="*/ 2473541 h 3309108"/>
                <a:gd name="connsiteX146" fmla="*/ 3731492 w 5548522"/>
                <a:gd name="connsiteY146" fmla="*/ 2364717 h 3309108"/>
                <a:gd name="connsiteX147" fmla="*/ 3736060 w 5548522"/>
                <a:gd name="connsiteY147" fmla="*/ 2330628 h 3309108"/>
                <a:gd name="connsiteX148" fmla="*/ 3921398 w 5548522"/>
                <a:gd name="connsiteY148" fmla="*/ 2223116 h 3309108"/>
                <a:gd name="connsiteX149" fmla="*/ 3951744 w 5548522"/>
                <a:gd name="connsiteY149" fmla="*/ 2214675 h 3309108"/>
                <a:gd name="connsiteX150" fmla="*/ 4461068 w 5548522"/>
                <a:gd name="connsiteY150" fmla="*/ 2180433 h 3309108"/>
                <a:gd name="connsiteX151" fmla="*/ 4489945 w 5548522"/>
                <a:gd name="connsiteY151" fmla="*/ 2186564 h 3309108"/>
                <a:gd name="connsiteX152" fmla="*/ 4677242 w 5548522"/>
                <a:gd name="connsiteY152" fmla="*/ 2294471 h 3309108"/>
                <a:gd name="connsiteX153" fmla="*/ 4672673 w 5548522"/>
                <a:gd name="connsiteY153" fmla="*/ 2329132 h 3309108"/>
                <a:gd name="connsiteX154" fmla="*/ 4486682 w 5548522"/>
                <a:gd name="connsiteY154" fmla="*/ 2436384 h 3309108"/>
                <a:gd name="connsiteX155" fmla="*/ 4428601 w 5548522"/>
                <a:gd name="connsiteY155" fmla="*/ 2439000 h 3309108"/>
                <a:gd name="connsiteX156" fmla="*/ 4241305 w 5548522"/>
                <a:gd name="connsiteY156" fmla="*/ 2329785 h 3309108"/>
                <a:gd name="connsiteX157" fmla="*/ 4245220 w 5548522"/>
                <a:gd name="connsiteY157" fmla="*/ 2296432 h 3309108"/>
                <a:gd name="connsiteX158" fmla="*/ 4431211 w 5548522"/>
                <a:gd name="connsiteY158" fmla="*/ 2188526 h 3309108"/>
                <a:gd name="connsiteX159" fmla="*/ 4461068 w 5548522"/>
                <a:gd name="connsiteY159" fmla="*/ 2180433 h 3309108"/>
                <a:gd name="connsiteX160" fmla="*/ 5287749 w 5548522"/>
                <a:gd name="connsiteY160" fmla="*/ 2137156 h 3309108"/>
                <a:gd name="connsiteX161" fmla="*/ 5316122 w 5548522"/>
                <a:gd name="connsiteY161" fmla="*/ 2142731 h 3309108"/>
                <a:gd name="connsiteX162" fmla="*/ 5504507 w 5548522"/>
                <a:gd name="connsiteY162" fmla="*/ 2251611 h 3309108"/>
                <a:gd name="connsiteX163" fmla="*/ 5499928 w 5548522"/>
                <a:gd name="connsiteY163" fmla="*/ 2285719 h 3309108"/>
                <a:gd name="connsiteX164" fmla="*/ 5438442 w 5548522"/>
                <a:gd name="connsiteY164" fmla="*/ 2321138 h 3309108"/>
                <a:gd name="connsiteX165" fmla="*/ 5379571 w 5548522"/>
                <a:gd name="connsiteY165" fmla="*/ 2323761 h 3309108"/>
                <a:gd name="connsiteX166" fmla="*/ 5191840 w 5548522"/>
                <a:gd name="connsiteY166" fmla="*/ 2214881 h 3309108"/>
                <a:gd name="connsiteX167" fmla="*/ 5196418 w 5548522"/>
                <a:gd name="connsiteY167" fmla="*/ 2180773 h 3309108"/>
                <a:gd name="connsiteX168" fmla="*/ 5257905 w 5548522"/>
                <a:gd name="connsiteY168" fmla="*/ 2145354 h 3309108"/>
                <a:gd name="connsiteX169" fmla="*/ 5287749 w 5548522"/>
                <a:gd name="connsiteY169" fmla="*/ 2137156 h 3309108"/>
                <a:gd name="connsiteX170" fmla="*/ 3237430 w 5548522"/>
                <a:gd name="connsiteY170" fmla="*/ 2125387 h 3309108"/>
                <a:gd name="connsiteX171" fmla="*/ 3265817 w 5548522"/>
                <a:gd name="connsiteY171" fmla="*/ 2131205 h 3309108"/>
                <a:gd name="connsiteX172" fmla="*/ 3453114 w 5548522"/>
                <a:gd name="connsiteY172" fmla="*/ 2240029 h 3309108"/>
                <a:gd name="connsiteX173" fmla="*/ 3449198 w 5548522"/>
                <a:gd name="connsiteY173" fmla="*/ 2274118 h 3309108"/>
                <a:gd name="connsiteX174" fmla="*/ 3263860 w 5548522"/>
                <a:gd name="connsiteY174" fmla="*/ 2381631 h 3309108"/>
                <a:gd name="connsiteX175" fmla="*/ 3205126 w 5548522"/>
                <a:gd name="connsiteY175" fmla="*/ 2384253 h 3309108"/>
                <a:gd name="connsiteX176" fmla="*/ 3017829 w 5548522"/>
                <a:gd name="connsiteY176" fmla="*/ 2275429 h 3309108"/>
                <a:gd name="connsiteX177" fmla="*/ 3021745 w 5548522"/>
                <a:gd name="connsiteY177" fmla="*/ 2241340 h 3309108"/>
                <a:gd name="connsiteX178" fmla="*/ 3207083 w 5548522"/>
                <a:gd name="connsiteY178" fmla="*/ 2133828 h 3309108"/>
                <a:gd name="connsiteX179" fmla="*/ 3237430 w 5548522"/>
                <a:gd name="connsiteY179" fmla="*/ 2125387 h 3309108"/>
                <a:gd name="connsiteX180" fmla="*/ 4887598 w 5548522"/>
                <a:gd name="connsiteY180" fmla="*/ 2102665 h 3309108"/>
                <a:gd name="connsiteX181" fmla="*/ 4916230 w 5548522"/>
                <a:gd name="connsiteY181" fmla="*/ 2108796 h 3309108"/>
                <a:gd name="connsiteX182" fmla="*/ 5103527 w 5548522"/>
                <a:gd name="connsiteY182" fmla="*/ 2216703 h 3309108"/>
                <a:gd name="connsiteX183" fmla="*/ 5099611 w 5548522"/>
                <a:gd name="connsiteY183" fmla="*/ 2250710 h 3309108"/>
                <a:gd name="connsiteX184" fmla="*/ 4913620 w 5548522"/>
                <a:gd name="connsiteY184" fmla="*/ 2358616 h 3309108"/>
                <a:gd name="connsiteX185" fmla="*/ 4854886 w 5548522"/>
                <a:gd name="connsiteY185" fmla="*/ 2360578 h 3309108"/>
                <a:gd name="connsiteX186" fmla="*/ 4667590 w 5548522"/>
                <a:gd name="connsiteY186" fmla="*/ 2252671 h 3309108"/>
                <a:gd name="connsiteX187" fmla="*/ 4672158 w 5548522"/>
                <a:gd name="connsiteY187" fmla="*/ 2218664 h 3309108"/>
                <a:gd name="connsiteX188" fmla="*/ 4857496 w 5548522"/>
                <a:gd name="connsiteY188" fmla="*/ 2110758 h 3309108"/>
                <a:gd name="connsiteX189" fmla="*/ 4887598 w 5548522"/>
                <a:gd name="connsiteY189" fmla="*/ 2102665 h 3309108"/>
                <a:gd name="connsiteX190" fmla="*/ 3663225 w 5548522"/>
                <a:gd name="connsiteY190" fmla="*/ 2047618 h 3309108"/>
                <a:gd name="connsiteX191" fmla="*/ 3692102 w 5548522"/>
                <a:gd name="connsiteY191" fmla="*/ 2053436 h 3309108"/>
                <a:gd name="connsiteX192" fmla="*/ 3879399 w 5548522"/>
                <a:gd name="connsiteY192" fmla="*/ 2162260 h 3309108"/>
                <a:gd name="connsiteX193" fmla="*/ 3875483 w 5548522"/>
                <a:gd name="connsiteY193" fmla="*/ 2196349 h 3309108"/>
                <a:gd name="connsiteX194" fmla="*/ 3689492 w 5548522"/>
                <a:gd name="connsiteY194" fmla="*/ 2303862 h 3309108"/>
                <a:gd name="connsiteX195" fmla="*/ 3630758 w 5548522"/>
                <a:gd name="connsiteY195" fmla="*/ 2306484 h 3309108"/>
                <a:gd name="connsiteX196" fmla="*/ 3442809 w 5548522"/>
                <a:gd name="connsiteY196" fmla="*/ 2197660 h 3309108"/>
                <a:gd name="connsiteX197" fmla="*/ 3447377 w 5548522"/>
                <a:gd name="connsiteY197" fmla="*/ 2163571 h 3309108"/>
                <a:gd name="connsiteX198" fmla="*/ 3633368 w 5548522"/>
                <a:gd name="connsiteY198" fmla="*/ 2056059 h 3309108"/>
                <a:gd name="connsiteX199" fmla="*/ 3663225 w 5548522"/>
                <a:gd name="connsiteY199" fmla="*/ 2047618 h 3309108"/>
                <a:gd name="connsiteX200" fmla="*/ 4170648 w 5548522"/>
                <a:gd name="connsiteY200" fmla="*/ 2013375 h 3309108"/>
                <a:gd name="connsiteX201" fmla="*/ 4199035 w 5548522"/>
                <a:gd name="connsiteY201" fmla="*/ 2019506 h 3309108"/>
                <a:gd name="connsiteX202" fmla="*/ 4386332 w 5548522"/>
                <a:gd name="connsiteY202" fmla="*/ 2128067 h 3309108"/>
                <a:gd name="connsiteX203" fmla="*/ 4382416 w 5548522"/>
                <a:gd name="connsiteY203" fmla="*/ 2162074 h 3309108"/>
                <a:gd name="connsiteX204" fmla="*/ 4196425 w 5548522"/>
                <a:gd name="connsiteY204" fmla="*/ 2268672 h 3309108"/>
                <a:gd name="connsiteX205" fmla="*/ 4137691 w 5548522"/>
                <a:gd name="connsiteY205" fmla="*/ 2271942 h 3309108"/>
                <a:gd name="connsiteX206" fmla="*/ 3950395 w 5548522"/>
                <a:gd name="connsiteY206" fmla="*/ 2162727 h 3309108"/>
                <a:gd name="connsiteX207" fmla="*/ 3954963 w 5548522"/>
                <a:gd name="connsiteY207" fmla="*/ 2129374 h 3309108"/>
                <a:gd name="connsiteX208" fmla="*/ 4140301 w 5548522"/>
                <a:gd name="connsiteY208" fmla="*/ 2021468 h 3309108"/>
                <a:gd name="connsiteX209" fmla="*/ 4170648 w 5548522"/>
                <a:gd name="connsiteY209" fmla="*/ 2013375 h 3309108"/>
                <a:gd name="connsiteX210" fmla="*/ 4999637 w 5548522"/>
                <a:gd name="connsiteY210" fmla="*/ 1970088 h 3309108"/>
                <a:gd name="connsiteX211" fmla="*/ 5028091 w 5548522"/>
                <a:gd name="connsiteY211" fmla="*/ 1975645 h 3309108"/>
                <a:gd name="connsiteX212" fmla="*/ 5215822 w 5548522"/>
                <a:gd name="connsiteY212" fmla="*/ 2084167 h 3309108"/>
                <a:gd name="connsiteX213" fmla="*/ 5211898 w 5548522"/>
                <a:gd name="connsiteY213" fmla="*/ 2118162 h 3309108"/>
                <a:gd name="connsiteX214" fmla="*/ 5150411 w 5548522"/>
                <a:gd name="connsiteY214" fmla="*/ 2154119 h 3309108"/>
                <a:gd name="connsiteX215" fmla="*/ 5091540 w 5548522"/>
                <a:gd name="connsiteY215" fmla="*/ 2156080 h 3309108"/>
                <a:gd name="connsiteX216" fmla="*/ 4903809 w 5548522"/>
                <a:gd name="connsiteY216" fmla="*/ 2048211 h 3309108"/>
                <a:gd name="connsiteX217" fmla="*/ 4907733 w 5548522"/>
                <a:gd name="connsiteY217" fmla="*/ 2013562 h 3309108"/>
                <a:gd name="connsiteX218" fmla="*/ 4969220 w 5548522"/>
                <a:gd name="connsiteY218" fmla="*/ 1978260 h 3309108"/>
                <a:gd name="connsiteX219" fmla="*/ 4999637 w 5548522"/>
                <a:gd name="connsiteY219" fmla="*/ 1970088 h 3309108"/>
                <a:gd name="connsiteX220" fmla="*/ 2946274 w 5548522"/>
                <a:gd name="connsiteY220" fmla="*/ 1958329 h 3309108"/>
                <a:gd name="connsiteX221" fmla="*/ 2974906 w 5548522"/>
                <a:gd name="connsiteY221" fmla="*/ 1964147 h 3309108"/>
                <a:gd name="connsiteX222" fmla="*/ 3162203 w 5548522"/>
                <a:gd name="connsiteY222" fmla="*/ 2072971 h 3309108"/>
                <a:gd name="connsiteX223" fmla="*/ 3157634 w 5548522"/>
                <a:gd name="connsiteY223" fmla="*/ 2107060 h 3309108"/>
                <a:gd name="connsiteX224" fmla="*/ 2972296 w 5548522"/>
                <a:gd name="connsiteY224" fmla="*/ 2214573 h 3309108"/>
                <a:gd name="connsiteX225" fmla="*/ 2913562 w 5548522"/>
                <a:gd name="connsiteY225" fmla="*/ 2216540 h 3309108"/>
                <a:gd name="connsiteX226" fmla="*/ 2726266 w 5548522"/>
                <a:gd name="connsiteY226" fmla="*/ 2108371 h 3309108"/>
                <a:gd name="connsiteX227" fmla="*/ 2730834 w 5548522"/>
                <a:gd name="connsiteY227" fmla="*/ 2074282 h 3309108"/>
                <a:gd name="connsiteX228" fmla="*/ 2916172 w 5548522"/>
                <a:gd name="connsiteY228" fmla="*/ 1966770 h 3309108"/>
                <a:gd name="connsiteX229" fmla="*/ 2946274 w 5548522"/>
                <a:gd name="connsiteY229" fmla="*/ 1958329 h 3309108"/>
                <a:gd name="connsiteX230" fmla="*/ 4596933 w 5548522"/>
                <a:gd name="connsiteY230" fmla="*/ 1935608 h 3309108"/>
                <a:gd name="connsiteX231" fmla="*/ 4625320 w 5548522"/>
                <a:gd name="connsiteY231" fmla="*/ 1941739 h 3309108"/>
                <a:gd name="connsiteX232" fmla="*/ 4812617 w 5548522"/>
                <a:gd name="connsiteY232" fmla="*/ 2049646 h 3309108"/>
                <a:gd name="connsiteX233" fmla="*/ 4808701 w 5548522"/>
                <a:gd name="connsiteY233" fmla="*/ 2083653 h 3309108"/>
                <a:gd name="connsiteX234" fmla="*/ 4623363 w 5548522"/>
                <a:gd name="connsiteY234" fmla="*/ 2190905 h 3309108"/>
                <a:gd name="connsiteX235" fmla="*/ 4564629 w 5548522"/>
                <a:gd name="connsiteY235" fmla="*/ 2193521 h 3309108"/>
                <a:gd name="connsiteX236" fmla="*/ 4377332 w 5548522"/>
                <a:gd name="connsiteY236" fmla="*/ 2084961 h 3309108"/>
                <a:gd name="connsiteX237" fmla="*/ 4381248 w 5548522"/>
                <a:gd name="connsiteY237" fmla="*/ 2051607 h 3309108"/>
                <a:gd name="connsiteX238" fmla="*/ 4566586 w 5548522"/>
                <a:gd name="connsiteY238" fmla="*/ 1943701 h 3309108"/>
                <a:gd name="connsiteX239" fmla="*/ 4596933 w 5548522"/>
                <a:gd name="connsiteY239" fmla="*/ 1935608 h 3309108"/>
                <a:gd name="connsiteX240" fmla="*/ 3372475 w 5548522"/>
                <a:gd name="connsiteY240" fmla="*/ 1880560 h 3309108"/>
                <a:gd name="connsiteX241" fmla="*/ 3400823 w 5548522"/>
                <a:gd name="connsiteY241" fmla="*/ 1886378 h 3309108"/>
                <a:gd name="connsiteX242" fmla="*/ 3588509 w 5548522"/>
                <a:gd name="connsiteY242" fmla="*/ 1995202 h 3309108"/>
                <a:gd name="connsiteX243" fmla="*/ 3583948 w 5548522"/>
                <a:gd name="connsiteY243" fmla="*/ 2029291 h 3309108"/>
                <a:gd name="connsiteX244" fmla="*/ 3398216 w 5548522"/>
                <a:gd name="connsiteY244" fmla="*/ 2136804 h 3309108"/>
                <a:gd name="connsiteX245" fmla="*/ 3339564 w 5548522"/>
                <a:gd name="connsiteY245" fmla="*/ 2138771 h 3309108"/>
                <a:gd name="connsiteX246" fmla="*/ 3152530 w 5548522"/>
                <a:gd name="connsiteY246" fmla="*/ 2030602 h 3309108"/>
                <a:gd name="connsiteX247" fmla="*/ 3157092 w 5548522"/>
                <a:gd name="connsiteY247" fmla="*/ 1996513 h 3309108"/>
                <a:gd name="connsiteX248" fmla="*/ 3342171 w 5548522"/>
                <a:gd name="connsiteY248" fmla="*/ 1889001 h 3309108"/>
                <a:gd name="connsiteX249" fmla="*/ 3372475 w 5548522"/>
                <a:gd name="connsiteY249" fmla="*/ 1880560 h 3309108"/>
                <a:gd name="connsiteX250" fmla="*/ 3879492 w 5548522"/>
                <a:gd name="connsiteY250" fmla="*/ 1846318 h 3309108"/>
                <a:gd name="connsiteX251" fmla="*/ 3908124 w 5548522"/>
                <a:gd name="connsiteY251" fmla="*/ 1852449 h 3309108"/>
                <a:gd name="connsiteX252" fmla="*/ 4095421 w 5548522"/>
                <a:gd name="connsiteY252" fmla="*/ 1960356 h 3309108"/>
                <a:gd name="connsiteX253" fmla="*/ 4091505 w 5548522"/>
                <a:gd name="connsiteY253" fmla="*/ 1995017 h 3309108"/>
                <a:gd name="connsiteX254" fmla="*/ 3905514 w 5548522"/>
                <a:gd name="connsiteY254" fmla="*/ 2102269 h 3309108"/>
                <a:gd name="connsiteX255" fmla="*/ 3846780 w 5548522"/>
                <a:gd name="connsiteY255" fmla="*/ 2104231 h 3309108"/>
                <a:gd name="connsiteX256" fmla="*/ 3659484 w 5548522"/>
                <a:gd name="connsiteY256" fmla="*/ 1996324 h 3309108"/>
                <a:gd name="connsiteX257" fmla="*/ 3663399 w 5548522"/>
                <a:gd name="connsiteY257" fmla="*/ 1962317 h 3309108"/>
                <a:gd name="connsiteX258" fmla="*/ 3849390 w 5548522"/>
                <a:gd name="connsiteY258" fmla="*/ 1854411 h 3309108"/>
                <a:gd name="connsiteX259" fmla="*/ 3879492 w 5548522"/>
                <a:gd name="connsiteY259" fmla="*/ 1846318 h 3309108"/>
                <a:gd name="connsiteX260" fmla="*/ 4714242 w 5548522"/>
                <a:gd name="connsiteY260" fmla="*/ 1803113 h 3309108"/>
                <a:gd name="connsiteX261" fmla="*/ 4742941 w 5548522"/>
                <a:gd name="connsiteY261" fmla="*/ 1809241 h 3309108"/>
                <a:gd name="connsiteX262" fmla="*/ 4930671 w 5548522"/>
                <a:gd name="connsiteY262" fmla="*/ 1917764 h 3309108"/>
                <a:gd name="connsiteX263" fmla="*/ 4926747 w 5548522"/>
                <a:gd name="connsiteY263" fmla="*/ 1951105 h 3309108"/>
                <a:gd name="connsiteX264" fmla="*/ 4864606 w 5548522"/>
                <a:gd name="connsiteY264" fmla="*/ 1987061 h 3309108"/>
                <a:gd name="connsiteX265" fmla="*/ 4806390 w 5548522"/>
                <a:gd name="connsiteY265" fmla="*/ 1989023 h 3309108"/>
                <a:gd name="connsiteX266" fmla="*/ 4618660 w 5548522"/>
                <a:gd name="connsiteY266" fmla="*/ 1881154 h 3309108"/>
                <a:gd name="connsiteX267" fmla="*/ 4622584 w 5548522"/>
                <a:gd name="connsiteY267" fmla="*/ 1846505 h 3309108"/>
                <a:gd name="connsiteX268" fmla="*/ 4684071 w 5548522"/>
                <a:gd name="connsiteY268" fmla="*/ 1811203 h 3309108"/>
                <a:gd name="connsiteX269" fmla="*/ 4714242 w 5548522"/>
                <a:gd name="connsiteY269" fmla="*/ 1803113 h 3309108"/>
                <a:gd name="connsiteX270" fmla="*/ 2658164 w 5548522"/>
                <a:gd name="connsiteY270" fmla="*/ 1791272 h 3309108"/>
                <a:gd name="connsiteX271" fmla="*/ 2686592 w 5548522"/>
                <a:gd name="connsiteY271" fmla="*/ 1797090 h 3309108"/>
                <a:gd name="connsiteX272" fmla="*/ 2874151 w 5548522"/>
                <a:gd name="connsiteY272" fmla="*/ 1905914 h 3309108"/>
                <a:gd name="connsiteX273" fmla="*/ 2870230 w 5548522"/>
                <a:gd name="connsiteY273" fmla="*/ 1940003 h 3309108"/>
                <a:gd name="connsiteX274" fmla="*/ 2684632 w 5548522"/>
                <a:gd name="connsiteY274" fmla="*/ 2047516 h 3309108"/>
                <a:gd name="connsiteX275" fmla="*/ 2625815 w 5548522"/>
                <a:gd name="connsiteY275" fmla="*/ 2050138 h 3309108"/>
                <a:gd name="connsiteX276" fmla="*/ 2438257 w 5548522"/>
                <a:gd name="connsiteY276" fmla="*/ 1941314 h 3309108"/>
                <a:gd name="connsiteX277" fmla="*/ 2442178 w 5548522"/>
                <a:gd name="connsiteY277" fmla="*/ 1907225 h 3309108"/>
                <a:gd name="connsiteX278" fmla="*/ 2627776 w 5548522"/>
                <a:gd name="connsiteY278" fmla="*/ 1799713 h 3309108"/>
                <a:gd name="connsiteX279" fmla="*/ 2658164 w 5548522"/>
                <a:gd name="connsiteY279" fmla="*/ 1791272 h 3309108"/>
                <a:gd name="connsiteX280" fmla="*/ 4308658 w 5548522"/>
                <a:gd name="connsiteY280" fmla="*/ 1768550 h 3309108"/>
                <a:gd name="connsiteX281" fmla="*/ 4337290 w 5548522"/>
                <a:gd name="connsiteY281" fmla="*/ 1774681 h 3309108"/>
                <a:gd name="connsiteX282" fmla="*/ 4524587 w 5548522"/>
                <a:gd name="connsiteY282" fmla="*/ 1882588 h 3309108"/>
                <a:gd name="connsiteX283" fmla="*/ 4520671 w 5548522"/>
                <a:gd name="connsiteY283" fmla="*/ 1916595 h 3309108"/>
                <a:gd name="connsiteX284" fmla="*/ 4334680 w 5548522"/>
                <a:gd name="connsiteY284" fmla="*/ 2024501 h 3309108"/>
                <a:gd name="connsiteX285" fmla="*/ 4275946 w 5548522"/>
                <a:gd name="connsiteY285" fmla="*/ 2026463 h 3309108"/>
                <a:gd name="connsiteX286" fmla="*/ 4088650 w 5548522"/>
                <a:gd name="connsiteY286" fmla="*/ 1917903 h 3309108"/>
                <a:gd name="connsiteX287" fmla="*/ 4093218 w 5548522"/>
                <a:gd name="connsiteY287" fmla="*/ 1884549 h 3309108"/>
                <a:gd name="connsiteX288" fmla="*/ 4278556 w 5548522"/>
                <a:gd name="connsiteY288" fmla="*/ 1776643 h 3309108"/>
                <a:gd name="connsiteX289" fmla="*/ 4308658 w 5548522"/>
                <a:gd name="connsiteY289" fmla="*/ 1768550 h 3309108"/>
                <a:gd name="connsiteX290" fmla="*/ 3084284 w 5548522"/>
                <a:gd name="connsiteY290" fmla="*/ 1713750 h 3309108"/>
                <a:gd name="connsiteX291" fmla="*/ 3113161 w 5548522"/>
                <a:gd name="connsiteY291" fmla="*/ 1719322 h 3309108"/>
                <a:gd name="connsiteX292" fmla="*/ 3300458 w 5548522"/>
                <a:gd name="connsiteY292" fmla="*/ 1828146 h 3309108"/>
                <a:gd name="connsiteX293" fmla="*/ 3296542 w 5548522"/>
                <a:gd name="connsiteY293" fmla="*/ 1861580 h 3309108"/>
                <a:gd name="connsiteX294" fmla="*/ 3110551 w 5548522"/>
                <a:gd name="connsiteY294" fmla="*/ 1969748 h 3309108"/>
                <a:gd name="connsiteX295" fmla="*/ 3051817 w 5548522"/>
                <a:gd name="connsiteY295" fmla="*/ 1971715 h 3309108"/>
                <a:gd name="connsiteX296" fmla="*/ 2864521 w 5548522"/>
                <a:gd name="connsiteY296" fmla="*/ 1863546 h 3309108"/>
                <a:gd name="connsiteX297" fmla="*/ 2868436 w 5548522"/>
                <a:gd name="connsiteY297" fmla="*/ 1829457 h 3309108"/>
                <a:gd name="connsiteX298" fmla="*/ 3054427 w 5548522"/>
                <a:gd name="connsiteY298" fmla="*/ 1721945 h 3309108"/>
                <a:gd name="connsiteX299" fmla="*/ 3084284 w 5548522"/>
                <a:gd name="connsiteY299" fmla="*/ 1713750 h 3309108"/>
                <a:gd name="connsiteX300" fmla="*/ 3591622 w 5548522"/>
                <a:gd name="connsiteY300" fmla="*/ 1681820 h 3309108"/>
                <a:gd name="connsiteX301" fmla="*/ 3619726 w 5548522"/>
                <a:gd name="connsiteY301" fmla="*/ 1687638 h 3309108"/>
                <a:gd name="connsiteX302" fmla="*/ 3806761 w 5548522"/>
                <a:gd name="connsiteY302" fmla="*/ 1796462 h 3309108"/>
                <a:gd name="connsiteX303" fmla="*/ 3802851 w 5548522"/>
                <a:gd name="connsiteY303" fmla="*/ 1829896 h 3309108"/>
                <a:gd name="connsiteX304" fmla="*/ 3617119 w 5548522"/>
                <a:gd name="connsiteY304" fmla="*/ 1938064 h 3309108"/>
                <a:gd name="connsiteX305" fmla="*/ 3558467 w 5548522"/>
                <a:gd name="connsiteY305" fmla="*/ 1940686 h 3309108"/>
                <a:gd name="connsiteX306" fmla="*/ 3371433 w 5548522"/>
                <a:gd name="connsiteY306" fmla="*/ 1831862 h 3309108"/>
                <a:gd name="connsiteX307" fmla="*/ 3375995 w 5548522"/>
                <a:gd name="connsiteY307" fmla="*/ 1797773 h 3309108"/>
                <a:gd name="connsiteX308" fmla="*/ 3561074 w 5548522"/>
                <a:gd name="connsiteY308" fmla="*/ 1690261 h 3309108"/>
                <a:gd name="connsiteX309" fmla="*/ 3591622 w 5548522"/>
                <a:gd name="connsiteY309" fmla="*/ 1681820 h 3309108"/>
                <a:gd name="connsiteX310" fmla="*/ 4426571 w 5548522"/>
                <a:gd name="connsiteY310" fmla="*/ 1638616 h 3309108"/>
                <a:gd name="connsiteX311" fmla="*/ 4454645 w 5548522"/>
                <a:gd name="connsiteY311" fmla="*/ 1644437 h 3309108"/>
                <a:gd name="connsiteX312" fmla="*/ 4642670 w 5548522"/>
                <a:gd name="connsiteY312" fmla="*/ 1753319 h 3309108"/>
                <a:gd name="connsiteX313" fmla="*/ 4638100 w 5548522"/>
                <a:gd name="connsiteY313" fmla="*/ 1786770 h 3309108"/>
                <a:gd name="connsiteX314" fmla="*/ 4576731 w 5548522"/>
                <a:gd name="connsiteY314" fmla="*/ 1822846 h 3309108"/>
                <a:gd name="connsiteX315" fmla="*/ 4517973 w 5548522"/>
                <a:gd name="connsiteY315" fmla="*/ 1825469 h 3309108"/>
                <a:gd name="connsiteX316" fmla="*/ 4330600 w 5548522"/>
                <a:gd name="connsiteY316" fmla="*/ 1716587 h 3309108"/>
                <a:gd name="connsiteX317" fmla="*/ 4335170 w 5548522"/>
                <a:gd name="connsiteY317" fmla="*/ 1682480 h 3309108"/>
                <a:gd name="connsiteX318" fmla="*/ 4396539 w 5548522"/>
                <a:gd name="connsiteY318" fmla="*/ 1647061 h 3309108"/>
                <a:gd name="connsiteX319" fmla="*/ 4426571 w 5548522"/>
                <a:gd name="connsiteY319" fmla="*/ 1638616 h 3309108"/>
                <a:gd name="connsiteX320" fmla="*/ 2367578 w 5548522"/>
                <a:gd name="connsiteY320" fmla="*/ 1624617 h 3309108"/>
                <a:gd name="connsiteX321" fmla="*/ 2395966 w 5548522"/>
                <a:gd name="connsiteY321" fmla="*/ 1630666 h 3309108"/>
                <a:gd name="connsiteX322" fmla="*/ 2583263 w 5548522"/>
                <a:gd name="connsiteY322" fmla="*/ 1739227 h 3309108"/>
                <a:gd name="connsiteX323" fmla="*/ 2579347 w 5548522"/>
                <a:gd name="connsiteY323" fmla="*/ 1773234 h 3309108"/>
                <a:gd name="connsiteX324" fmla="*/ 2393356 w 5548522"/>
                <a:gd name="connsiteY324" fmla="*/ 1880486 h 3309108"/>
                <a:gd name="connsiteX325" fmla="*/ 2335275 w 5548522"/>
                <a:gd name="connsiteY325" fmla="*/ 1883102 h 3309108"/>
                <a:gd name="connsiteX326" fmla="*/ 2147326 w 5548522"/>
                <a:gd name="connsiteY326" fmla="*/ 1774541 h 3309108"/>
                <a:gd name="connsiteX327" fmla="*/ 2151894 w 5548522"/>
                <a:gd name="connsiteY327" fmla="*/ 1740534 h 3309108"/>
                <a:gd name="connsiteX328" fmla="*/ 2337232 w 5548522"/>
                <a:gd name="connsiteY328" fmla="*/ 1633282 h 3309108"/>
                <a:gd name="connsiteX329" fmla="*/ 2367578 w 5548522"/>
                <a:gd name="connsiteY329" fmla="*/ 1624617 h 3309108"/>
                <a:gd name="connsiteX330" fmla="*/ 4018072 w 5548522"/>
                <a:gd name="connsiteY330" fmla="*/ 1601500 h 3309108"/>
                <a:gd name="connsiteX331" fmla="*/ 4046378 w 5548522"/>
                <a:gd name="connsiteY331" fmla="*/ 1607646 h 3309108"/>
                <a:gd name="connsiteX332" fmla="*/ 4234327 w 5548522"/>
                <a:gd name="connsiteY332" fmla="*/ 1715814 h 3309108"/>
                <a:gd name="connsiteX333" fmla="*/ 4229759 w 5548522"/>
                <a:gd name="connsiteY333" fmla="*/ 1750559 h 3309108"/>
                <a:gd name="connsiteX334" fmla="*/ 4044421 w 5548522"/>
                <a:gd name="connsiteY334" fmla="*/ 1858071 h 3309108"/>
                <a:gd name="connsiteX335" fmla="*/ 3985687 w 5548522"/>
                <a:gd name="connsiteY335" fmla="*/ 1860694 h 3309108"/>
                <a:gd name="connsiteX336" fmla="*/ 3798390 w 5548522"/>
                <a:gd name="connsiteY336" fmla="*/ 1751214 h 3309108"/>
                <a:gd name="connsiteX337" fmla="*/ 3802306 w 5548522"/>
                <a:gd name="connsiteY337" fmla="*/ 1717781 h 3309108"/>
                <a:gd name="connsiteX338" fmla="*/ 3988297 w 5548522"/>
                <a:gd name="connsiteY338" fmla="*/ 1609613 h 3309108"/>
                <a:gd name="connsiteX339" fmla="*/ 4018072 w 5548522"/>
                <a:gd name="connsiteY339" fmla="*/ 1601500 h 3309108"/>
                <a:gd name="connsiteX340" fmla="*/ 2793616 w 5548522"/>
                <a:gd name="connsiteY340" fmla="*/ 1546848 h 3309108"/>
                <a:gd name="connsiteX341" fmla="*/ 2821883 w 5548522"/>
                <a:gd name="connsiteY341" fmla="*/ 1552897 h 3309108"/>
                <a:gd name="connsiteX342" fmla="*/ 3009569 w 5548522"/>
                <a:gd name="connsiteY342" fmla="*/ 1661458 h 3309108"/>
                <a:gd name="connsiteX343" fmla="*/ 3005008 w 5548522"/>
                <a:gd name="connsiteY343" fmla="*/ 1694811 h 3309108"/>
                <a:gd name="connsiteX344" fmla="*/ 2819276 w 5548522"/>
                <a:gd name="connsiteY344" fmla="*/ 1802717 h 3309108"/>
                <a:gd name="connsiteX345" fmla="*/ 2760624 w 5548522"/>
                <a:gd name="connsiteY345" fmla="*/ 1804679 h 3309108"/>
                <a:gd name="connsiteX346" fmla="*/ 2573590 w 5548522"/>
                <a:gd name="connsiteY346" fmla="*/ 1696772 h 3309108"/>
                <a:gd name="connsiteX347" fmla="*/ 2578152 w 5548522"/>
                <a:gd name="connsiteY347" fmla="*/ 1662765 h 3309108"/>
                <a:gd name="connsiteX348" fmla="*/ 2763883 w 5548522"/>
                <a:gd name="connsiteY348" fmla="*/ 1555513 h 3309108"/>
                <a:gd name="connsiteX349" fmla="*/ 2793616 w 5548522"/>
                <a:gd name="connsiteY349" fmla="*/ 1546848 h 3309108"/>
                <a:gd name="connsiteX350" fmla="*/ 3300797 w 5548522"/>
                <a:gd name="connsiteY350" fmla="*/ 1511882 h 3309108"/>
                <a:gd name="connsiteX351" fmla="*/ 3329184 w 5548522"/>
                <a:gd name="connsiteY351" fmla="*/ 1517700 h 3309108"/>
                <a:gd name="connsiteX352" fmla="*/ 3516481 w 5548522"/>
                <a:gd name="connsiteY352" fmla="*/ 1626524 h 3309108"/>
                <a:gd name="connsiteX353" fmla="*/ 3512565 w 5548522"/>
                <a:gd name="connsiteY353" fmla="*/ 1659958 h 3309108"/>
                <a:gd name="connsiteX354" fmla="*/ 3326574 w 5548522"/>
                <a:gd name="connsiteY354" fmla="*/ 1768126 h 3309108"/>
                <a:gd name="connsiteX355" fmla="*/ 3267840 w 5548522"/>
                <a:gd name="connsiteY355" fmla="*/ 1770748 h 3309108"/>
                <a:gd name="connsiteX356" fmla="*/ 3080544 w 5548522"/>
                <a:gd name="connsiteY356" fmla="*/ 1661924 h 3309108"/>
                <a:gd name="connsiteX357" fmla="*/ 3084459 w 5548522"/>
                <a:gd name="connsiteY357" fmla="*/ 1627180 h 3309108"/>
                <a:gd name="connsiteX358" fmla="*/ 3270450 w 5548522"/>
                <a:gd name="connsiteY358" fmla="*/ 1520323 h 3309108"/>
                <a:gd name="connsiteX359" fmla="*/ 3300797 w 5548522"/>
                <a:gd name="connsiteY359" fmla="*/ 1511882 h 3309108"/>
                <a:gd name="connsiteX360" fmla="*/ 1553275 w 5548522"/>
                <a:gd name="connsiteY360" fmla="*/ 1483386 h 3309108"/>
                <a:gd name="connsiteX361" fmla="*/ 1581163 w 5548522"/>
                <a:gd name="connsiteY361" fmla="*/ 1489338 h 3309108"/>
                <a:gd name="connsiteX362" fmla="*/ 1581720 w 5548522"/>
                <a:gd name="connsiteY362" fmla="*/ 1489016 h 3309108"/>
                <a:gd name="connsiteX363" fmla="*/ 1746497 w 5548522"/>
                <a:gd name="connsiteY363" fmla="*/ 1584274 h 3309108"/>
                <a:gd name="connsiteX364" fmla="*/ 1880483 w 5548522"/>
                <a:gd name="connsiteY364" fmla="*/ 1661420 h 3309108"/>
                <a:gd name="connsiteX365" fmla="*/ 1880764 w 5548522"/>
                <a:gd name="connsiteY365" fmla="*/ 1661894 h 3309108"/>
                <a:gd name="connsiteX366" fmla="*/ 2884379 w 5548522"/>
                <a:gd name="connsiteY366" fmla="*/ 2242085 h 3309108"/>
                <a:gd name="connsiteX367" fmla="*/ 2884379 w 5548522"/>
                <a:gd name="connsiteY367" fmla="*/ 2276048 h 3309108"/>
                <a:gd name="connsiteX368" fmla="*/ 2659107 w 5548522"/>
                <a:gd name="connsiteY368" fmla="*/ 2406023 h 3309108"/>
                <a:gd name="connsiteX369" fmla="*/ 2600340 w 5548522"/>
                <a:gd name="connsiteY369" fmla="*/ 2406023 h 3309108"/>
                <a:gd name="connsiteX370" fmla="*/ 1297028 w 5548522"/>
                <a:gd name="connsiteY370" fmla="*/ 1653607 h 3309108"/>
                <a:gd name="connsiteX371" fmla="*/ 1297889 w 5548522"/>
                <a:gd name="connsiteY371" fmla="*/ 1653109 h 3309108"/>
                <a:gd name="connsiteX372" fmla="*/ 1297620 w 5548522"/>
                <a:gd name="connsiteY372" fmla="*/ 1652954 h 3309108"/>
                <a:gd name="connsiteX373" fmla="*/ 1302184 w 5548522"/>
                <a:gd name="connsiteY373" fmla="*/ 1619089 h 3309108"/>
                <a:gd name="connsiteX374" fmla="*/ 1523202 w 5548522"/>
                <a:gd name="connsiteY374" fmla="*/ 1491445 h 3309108"/>
                <a:gd name="connsiteX375" fmla="*/ 1553275 w 5548522"/>
                <a:gd name="connsiteY375" fmla="*/ 1483386 h 3309108"/>
                <a:gd name="connsiteX376" fmla="*/ 2079061 w 5548522"/>
                <a:gd name="connsiteY376" fmla="*/ 1457157 h 3309108"/>
                <a:gd name="connsiteX377" fmla="*/ 2106999 w 5548522"/>
                <a:gd name="connsiteY377" fmla="*/ 1462975 h 3309108"/>
                <a:gd name="connsiteX378" fmla="*/ 2295211 w 5548522"/>
                <a:gd name="connsiteY378" fmla="*/ 1571799 h 3309108"/>
                <a:gd name="connsiteX379" fmla="*/ 2290636 w 5548522"/>
                <a:gd name="connsiteY379" fmla="*/ 1605888 h 3309108"/>
                <a:gd name="connsiteX380" fmla="*/ 2105038 w 5548522"/>
                <a:gd name="connsiteY380" fmla="*/ 1713401 h 3309108"/>
                <a:gd name="connsiteX381" fmla="*/ 2046222 w 5548522"/>
                <a:gd name="connsiteY381" fmla="*/ 1716023 h 3309108"/>
                <a:gd name="connsiteX382" fmla="*/ 1859317 w 5548522"/>
                <a:gd name="connsiteY382" fmla="*/ 1607199 h 3309108"/>
                <a:gd name="connsiteX383" fmla="*/ 1863238 w 5548522"/>
                <a:gd name="connsiteY383" fmla="*/ 1573110 h 3309108"/>
                <a:gd name="connsiteX384" fmla="*/ 2048182 w 5548522"/>
                <a:gd name="connsiteY384" fmla="*/ 1465598 h 3309108"/>
                <a:gd name="connsiteX385" fmla="*/ 2079061 w 5548522"/>
                <a:gd name="connsiteY385" fmla="*/ 1457157 h 3309108"/>
                <a:gd name="connsiteX386" fmla="*/ 3727082 w 5548522"/>
                <a:gd name="connsiteY386" fmla="*/ 1434442 h 3309108"/>
                <a:gd name="connsiteX387" fmla="*/ 3755469 w 5548522"/>
                <a:gd name="connsiteY387" fmla="*/ 1440588 h 3309108"/>
                <a:gd name="connsiteX388" fmla="*/ 3942766 w 5548522"/>
                <a:gd name="connsiteY388" fmla="*/ 1548756 h 3309108"/>
                <a:gd name="connsiteX389" fmla="*/ 3938850 w 5548522"/>
                <a:gd name="connsiteY389" fmla="*/ 1582845 h 3309108"/>
                <a:gd name="connsiteX390" fmla="*/ 3752859 w 5548522"/>
                <a:gd name="connsiteY390" fmla="*/ 1690358 h 3309108"/>
                <a:gd name="connsiteX391" fmla="*/ 3694778 w 5548522"/>
                <a:gd name="connsiteY391" fmla="*/ 1693636 h 3309108"/>
                <a:gd name="connsiteX392" fmla="*/ 3506829 w 5548522"/>
                <a:gd name="connsiteY392" fmla="*/ 1584156 h 3309108"/>
                <a:gd name="connsiteX393" fmla="*/ 3511397 w 5548522"/>
                <a:gd name="connsiteY393" fmla="*/ 1550067 h 3309108"/>
                <a:gd name="connsiteX394" fmla="*/ 3696735 w 5548522"/>
                <a:gd name="connsiteY394" fmla="*/ 1442555 h 3309108"/>
                <a:gd name="connsiteX395" fmla="*/ 3727082 w 5548522"/>
                <a:gd name="connsiteY395" fmla="*/ 1434442 h 3309108"/>
                <a:gd name="connsiteX396" fmla="*/ 2505833 w 5548522"/>
                <a:gd name="connsiteY396" fmla="*/ 1379791 h 3309108"/>
                <a:gd name="connsiteX397" fmla="*/ 2534220 w 5548522"/>
                <a:gd name="connsiteY397" fmla="*/ 1385840 h 3309108"/>
                <a:gd name="connsiteX398" fmla="*/ 2721517 w 5548522"/>
                <a:gd name="connsiteY398" fmla="*/ 1494401 h 3309108"/>
                <a:gd name="connsiteX399" fmla="*/ 2717601 w 5548522"/>
                <a:gd name="connsiteY399" fmla="*/ 1527754 h 3309108"/>
                <a:gd name="connsiteX400" fmla="*/ 2531610 w 5548522"/>
                <a:gd name="connsiteY400" fmla="*/ 1635660 h 3309108"/>
                <a:gd name="connsiteX401" fmla="*/ 2472876 w 5548522"/>
                <a:gd name="connsiteY401" fmla="*/ 1637622 h 3309108"/>
                <a:gd name="connsiteX402" fmla="*/ 2285580 w 5548522"/>
                <a:gd name="connsiteY402" fmla="*/ 1529715 h 3309108"/>
                <a:gd name="connsiteX403" fmla="*/ 2289495 w 5548522"/>
                <a:gd name="connsiteY403" fmla="*/ 1495708 h 3309108"/>
                <a:gd name="connsiteX404" fmla="*/ 2475486 w 5548522"/>
                <a:gd name="connsiteY404" fmla="*/ 1388456 h 3309108"/>
                <a:gd name="connsiteX405" fmla="*/ 2505833 w 5548522"/>
                <a:gd name="connsiteY405" fmla="*/ 1379791 h 3309108"/>
                <a:gd name="connsiteX406" fmla="*/ 3012765 w 5548522"/>
                <a:gd name="connsiteY406" fmla="*/ 1344744 h 3309108"/>
                <a:gd name="connsiteX407" fmla="*/ 3040787 w 5548522"/>
                <a:gd name="connsiteY407" fmla="*/ 1349988 h 3309108"/>
                <a:gd name="connsiteX408" fmla="*/ 3228473 w 5548522"/>
                <a:gd name="connsiteY408" fmla="*/ 1459467 h 3309108"/>
                <a:gd name="connsiteX409" fmla="*/ 3223912 w 5548522"/>
                <a:gd name="connsiteY409" fmla="*/ 1492901 h 3309108"/>
                <a:gd name="connsiteX410" fmla="*/ 3038180 w 5548522"/>
                <a:gd name="connsiteY410" fmla="*/ 1601069 h 3309108"/>
                <a:gd name="connsiteX411" fmla="*/ 2979528 w 5548522"/>
                <a:gd name="connsiteY411" fmla="*/ 1603036 h 3309108"/>
                <a:gd name="connsiteX412" fmla="*/ 2792494 w 5548522"/>
                <a:gd name="connsiteY412" fmla="*/ 1494867 h 3309108"/>
                <a:gd name="connsiteX413" fmla="*/ 2797056 w 5548522"/>
                <a:gd name="connsiteY413" fmla="*/ 1460778 h 3309108"/>
                <a:gd name="connsiteX414" fmla="*/ 2982787 w 5548522"/>
                <a:gd name="connsiteY414" fmla="*/ 1353266 h 3309108"/>
                <a:gd name="connsiteX415" fmla="*/ 3012765 w 5548522"/>
                <a:gd name="connsiteY415" fmla="*/ 1344744 h 3309108"/>
                <a:gd name="connsiteX416" fmla="*/ 1788637 w 5548522"/>
                <a:gd name="connsiteY416" fmla="*/ 1290099 h 3309108"/>
                <a:gd name="connsiteX417" fmla="*/ 1817024 w 5548522"/>
                <a:gd name="connsiteY417" fmla="*/ 1295917 h 3309108"/>
                <a:gd name="connsiteX418" fmla="*/ 2003668 w 5548522"/>
                <a:gd name="connsiteY418" fmla="*/ 1404741 h 3309108"/>
                <a:gd name="connsiteX419" fmla="*/ 1999752 w 5548522"/>
                <a:gd name="connsiteY419" fmla="*/ 1438830 h 3309108"/>
                <a:gd name="connsiteX420" fmla="*/ 1814414 w 5548522"/>
                <a:gd name="connsiteY420" fmla="*/ 1546343 h 3309108"/>
                <a:gd name="connsiteX421" fmla="*/ 1756333 w 5548522"/>
                <a:gd name="connsiteY421" fmla="*/ 1548965 h 3309108"/>
                <a:gd name="connsiteX422" fmla="*/ 1569036 w 5548522"/>
                <a:gd name="connsiteY422" fmla="*/ 1440141 h 3309108"/>
                <a:gd name="connsiteX423" fmla="*/ 1572952 w 5548522"/>
                <a:gd name="connsiteY423" fmla="*/ 1406052 h 3309108"/>
                <a:gd name="connsiteX424" fmla="*/ 1758290 w 5548522"/>
                <a:gd name="connsiteY424" fmla="*/ 1298539 h 3309108"/>
                <a:gd name="connsiteX425" fmla="*/ 1788637 w 5548522"/>
                <a:gd name="connsiteY425" fmla="*/ 1290099 h 3309108"/>
                <a:gd name="connsiteX426" fmla="*/ 3438806 w 5548522"/>
                <a:gd name="connsiteY426" fmla="*/ 1267303 h 3309108"/>
                <a:gd name="connsiteX427" fmla="*/ 3467438 w 5548522"/>
                <a:gd name="connsiteY427" fmla="*/ 1272875 h 3309108"/>
                <a:gd name="connsiteX428" fmla="*/ 3654735 w 5548522"/>
                <a:gd name="connsiteY428" fmla="*/ 1381699 h 3309108"/>
                <a:gd name="connsiteX429" fmla="*/ 3650166 w 5548522"/>
                <a:gd name="connsiteY429" fmla="*/ 1415788 h 3309108"/>
                <a:gd name="connsiteX430" fmla="*/ 3464828 w 5548522"/>
                <a:gd name="connsiteY430" fmla="*/ 1523301 h 3309108"/>
                <a:gd name="connsiteX431" fmla="*/ 3406094 w 5548522"/>
                <a:gd name="connsiteY431" fmla="*/ 1525923 h 3309108"/>
                <a:gd name="connsiteX432" fmla="*/ 3218798 w 5548522"/>
                <a:gd name="connsiteY432" fmla="*/ 1417755 h 3309108"/>
                <a:gd name="connsiteX433" fmla="*/ 3222713 w 5548522"/>
                <a:gd name="connsiteY433" fmla="*/ 1383010 h 3309108"/>
                <a:gd name="connsiteX434" fmla="*/ 3408704 w 5548522"/>
                <a:gd name="connsiteY434" fmla="*/ 1275497 h 3309108"/>
                <a:gd name="connsiteX435" fmla="*/ 3438806 w 5548522"/>
                <a:gd name="connsiteY435" fmla="*/ 1267303 h 3309108"/>
                <a:gd name="connsiteX436" fmla="*/ 1135225 w 5548522"/>
                <a:gd name="connsiteY436" fmla="*/ 1241115 h 3309108"/>
                <a:gd name="connsiteX437" fmla="*/ 1163585 w 5548522"/>
                <a:gd name="connsiteY437" fmla="*/ 1246895 h 3309108"/>
                <a:gd name="connsiteX438" fmla="*/ 1462840 w 5548522"/>
                <a:gd name="connsiteY438" fmla="*/ 1419475 h 3309108"/>
                <a:gd name="connsiteX439" fmla="*/ 1458928 w 5548522"/>
                <a:gd name="connsiteY439" fmla="*/ 1453340 h 3309108"/>
                <a:gd name="connsiteX440" fmla="*/ 1237910 w 5548522"/>
                <a:gd name="connsiteY440" fmla="*/ 1580985 h 3309108"/>
                <a:gd name="connsiteX441" fmla="*/ 1179233 w 5548522"/>
                <a:gd name="connsiteY441" fmla="*/ 1582938 h 3309108"/>
                <a:gd name="connsiteX442" fmla="*/ 879978 w 5548522"/>
                <a:gd name="connsiteY442" fmla="*/ 1410358 h 3309108"/>
                <a:gd name="connsiteX443" fmla="*/ 883890 w 5548522"/>
                <a:gd name="connsiteY443" fmla="*/ 1376493 h 3309108"/>
                <a:gd name="connsiteX444" fmla="*/ 1104908 w 5548522"/>
                <a:gd name="connsiteY444" fmla="*/ 1249500 h 3309108"/>
                <a:gd name="connsiteX445" fmla="*/ 1135225 w 5548522"/>
                <a:gd name="connsiteY445" fmla="*/ 1241115 h 3309108"/>
                <a:gd name="connsiteX446" fmla="*/ 2214677 w 5548522"/>
                <a:gd name="connsiteY446" fmla="*/ 1212248 h 3309108"/>
                <a:gd name="connsiteX447" fmla="*/ 2243309 w 5548522"/>
                <a:gd name="connsiteY447" fmla="*/ 1218148 h 3309108"/>
                <a:gd name="connsiteX448" fmla="*/ 2430606 w 5548522"/>
                <a:gd name="connsiteY448" fmla="*/ 1326316 h 3309108"/>
                <a:gd name="connsiteX449" fmla="*/ 2426037 w 5548522"/>
                <a:gd name="connsiteY449" fmla="*/ 1361061 h 3309108"/>
                <a:gd name="connsiteX450" fmla="*/ 2240699 w 5548522"/>
                <a:gd name="connsiteY450" fmla="*/ 1468574 h 3309108"/>
                <a:gd name="connsiteX451" fmla="*/ 2181965 w 5548522"/>
                <a:gd name="connsiteY451" fmla="*/ 1471196 h 3309108"/>
                <a:gd name="connsiteX452" fmla="*/ 1994016 w 5548522"/>
                <a:gd name="connsiteY452" fmla="*/ 1362372 h 3309108"/>
                <a:gd name="connsiteX453" fmla="*/ 1998584 w 5548522"/>
                <a:gd name="connsiteY453" fmla="*/ 1328283 h 3309108"/>
                <a:gd name="connsiteX454" fmla="*/ 2184575 w 5548522"/>
                <a:gd name="connsiteY454" fmla="*/ 1220115 h 3309108"/>
                <a:gd name="connsiteX455" fmla="*/ 2214677 w 5548522"/>
                <a:gd name="connsiteY455" fmla="*/ 1212248 h 3309108"/>
                <a:gd name="connsiteX456" fmla="*/ 2721854 w 5548522"/>
                <a:gd name="connsiteY456" fmla="*/ 1177684 h 3309108"/>
                <a:gd name="connsiteX457" fmla="*/ 2750242 w 5548522"/>
                <a:gd name="connsiteY457" fmla="*/ 1183584 h 3309108"/>
                <a:gd name="connsiteX458" fmla="*/ 2937539 w 5548522"/>
                <a:gd name="connsiteY458" fmla="*/ 1292408 h 3309108"/>
                <a:gd name="connsiteX459" fmla="*/ 2933623 w 5548522"/>
                <a:gd name="connsiteY459" fmla="*/ 1325842 h 3309108"/>
                <a:gd name="connsiteX460" fmla="*/ 2747632 w 5548522"/>
                <a:gd name="connsiteY460" fmla="*/ 1434010 h 3309108"/>
                <a:gd name="connsiteX461" fmla="*/ 2688898 w 5548522"/>
                <a:gd name="connsiteY461" fmla="*/ 1435977 h 3309108"/>
                <a:gd name="connsiteX462" fmla="*/ 2501602 w 5548522"/>
                <a:gd name="connsiteY462" fmla="*/ 1327808 h 3309108"/>
                <a:gd name="connsiteX463" fmla="*/ 2505517 w 5548522"/>
                <a:gd name="connsiteY463" fmla="*/ 1293719 h 3309108"/>
                <a:gd name="connsiteX464" fmla="*/ 2691508 w 5548522"/>
                <a:gd name="connsiteY464" fmla="*/ 1185551 h 3309108"/>
                <a:gd name="connsiteX465" fmla="*/ 2721854 w 5548522"/>
                <a:gd name="connsiteY465" fmla="*/ 1177684 h 3309108"/>
                <a:gd name="connsiteX466" fmla="*/ 1500607 w 5548522"/>
                <a:gd name="connsiteY466" fmla="*/ 1123288 h 3309108"/>
                <a:gd name="connsiteX467" fmla="*/ 1528994 w 5548522"/>
                <a:gd name="connsiteY467" fmla="*/ 1128860 h 3309108"/>
                <a:gd name="connsiteX468" fmla="*/ 1716291 w 5548522"/>
                <a:gd name="connsiteY468" fmla="*/ 1237684 h 3309108"/>
                <a:gd name="connsiteX469" fmla="*/ 1711722 w 5548522"/>
                <a:gd name="connsiteY469" fmla="*/ 1271773 h 3309108"/>
                <a:gd name="connsiteX470" fmla="*/ 1526384 w 5548522"/>
                <a:gd name="connsiteY470" fmla="*/ 1379286 h 3309108"/>
                <a:gd name="connsiteX471" fmla="*/ 1467650 w 5548522"/>
                <a:gd name="connsiteY471" fmla="*/ 1381908 h 3309108"/>
                <a:gd name="connsiteX472" fmla="*/ 1280354 w 5548522"/>
                <a:gd name="connsiteY472" fmla="*/ 1273084 h 3309108"/>
                <a:gd name="connsiteX473" fmla="*/ 1284269 w 5548522"/>
                <a:gd name="connsiteY473" fmla="*/ 1238995 h 3309108"/>
                <a:gd name="connsiteX474" fmla="*/ 1470260 w 5548522"/>
                <a:gd name="connsiteY474" fmla="*/ 1131482 h 3309108"/>
                <a:gd name="connsiteX475" fmla="*/ 1500607 w 5548522"/>
                <a:gd name="connsiteY475" fmla="*/ 1123288 h 3309108"/>
                <a:gd name="connsiteX476" fmla="*/ 3147815 w 5548522"/>
                <a:gd name="connsiteY476" fmla="*/ 1099917 h 3309108"/>
                <a:gd name="connsiteX477" fmla="*/ 3176243 w 5548522"/>
                <a:gd name="connsiteY477" fmla="*/ 1105162 h 3309108"/>
                <a:gd name="connsiteX478" fmla="*/ 3363802 w 5548522"/>
                <a:gd name="connsiteY478" fmla="*/ 1213985 h 3309108"/>
                <a:gd name="connsiteX479" fmla="*/ 3359881 w 5548522"/>
                <a:gd name="connsiteY479" fmla="*/ 1248075 h 3309108"/>
                <a:gd name="connsiteX480" fmla="*/ 3174283 w 5548522"/>
                <a:gd name="connsiteY480" fmla="*/ 1356243 h 3309108"/>
                <a:gd name="connsiteX481" fmla="*/ 3115466 w 5548522"/>
                <a:gd name="connsiteY481" fmla="*/ 1358209 h 3309108"/>
                <a:gd name="connsiteX482" fmla="*/ 2927908 w 5548522"/>
                <a:gd name="connsiteY482" fmla="*/ 1250041 h 3309108"/>
                <a:gd name="connsiteX483" fmla="*/ 2931829 w 5548522"/>
                <a:gd name="connsiteY483" fmla="*/ 1215952 h 3309108"/>
                <a:gd name="connsiteX484" fmla="*/ 3117427 w 5548522"/>
                <a:gd name="connsiteY484" fmla="*/ 1108439 h 3309108"/>
                <a:gd name="connsiteX485" fmla="*/ 3147815 w 5548522"/>
                <a:gd name="connsiteY485" fmla="*/ 1099917 h 3309108"/>
                <a:gd name="connsiteX486" fmla="*/ 845818 w 5548522"/>
                <a:gd name="connsiteY486" fmla="*/ 1074067 h 3309108"/>
                <a:gd name="connsiteX487" fmla="*/ 874540 w 5548522"/>
                <a:gd name="connsiteY487" fmla="*/ 1079869 h 3309108"/>
                <a:gd name="connsiteX488" fmla="*/ 1062414 w 5548522"/>
                <a:gd name="connsiteY488" fmla="*/ 1188389 h 3309108"/>
                <a:gd name="connsiteX489" fmla="*/ 1057832 w 5548522"/>
                <a:gd name="connsiteY489" fmla="*/ 1222383 h 3309108"/>
                <a:gd name="connsiteX490" fmla="*/ 836572 w 5548522"/>
                <a:gd name="connsiteY490" fmla="*/ 1350515 h 3309108"/>
                <a:gd name="connsiteX491" fmla="*/ 777656 w 5548522"/>
                <a:gd name="connsiteY491" fmla="*/ 1352476 h 3309108"/>
                <a:gd name="connsiteX492" fmla="*/ 589127 w 5548522"/>
                <a:gd name="connsiteY492" fmla="*/ 1243956 h 3309108"/>
                <a:gd name="connsiteX493" fmla="*/ 593709 w 5548522"/>
                <a:gd name="connsiteY493" fmla="*/ 1209962 h 3309108"/>
                <a:gd name="connsiteX494" fmla="*/ 815624 w 5548522"/>
                <a:gd name="connsiteY494" fmla="*/ 1082484 h 3309108"/>
                <a:gd name="connsiteX495" fmla="*/ 845818 w 5548522"/>
                <a:gd name="connsiteY495" fmla="*/ 1074067 h 3309108"/>
                <a:gd name="connsiteX496" fmla="*/ 1926567 w 5548522"/>
                <a:gd name="connsiteY496" fmla="*/ 1042713 h 3309108"/>
                <a:gd name="connsiteX497" fmla="*/ 1954995 w 5548522"/>
                <a:gd name="connsiteY497" fmla="*/ 1048844 h 3309108"/>
                <a:gd name="connsiteX498" fmla="*/ 2142554 w 5548522"/>
                <a:gd name="connsiteY498" fmla="*/ 1156751 h 3309108"/>
                <a:gd name="connsiteX499" fmla="*/ 2138633 w 5548522"/>
                <a:gd name="connsiteY499" fmla="*/ 1191412 h 3309108"/>
                <a:gd name="connsiteX500" fmla="*/ 1952381 w 5548522"/>
                <a:gd name="connsiteY500" fmla="*/ 1298665 h 3309108"/>
                <a:gd name="connsiteX501" fmla="*/ 1893565 w 5548522"/>
                <a:gd name="connsiteY501" fmla="*/ 1301281 h 3309108"/>
                <a:gd name="connsiteX502" fmla="*/ 1706660 w 5548522"/>
                <a:gd name="connsiteY502" fmla="*/ 1192066 h 3309108"/>
                <a:gd name="connsiteX503" fmla="*/ 1710581 w 5548522"/>
                <a:gd name="connsiteY503" fmla="*/ 1158713 h 3309108"/>
                <a:gd name="connsiteX504" fmla="*/ 1896179 w 5548522"/>
                <a:gd name="connsiteY504" fmla="*/ 1050806 h 3309108"/>
                <a:gd name="connsiteX505" fmla="*/ 1926567 w 5548522"/>
                <a:gd name="connsiteY505" fmla="*/ 1042713 h 3309108"/>
                <a:gd name="connsiteX506" fmla="*/ 2433580 w 5548522"/>
                <a:gd name="connsiteY506" fmla="*/ 1011029 h 3309108"/>
                <a:gd name="connsiteX507" fmla="*/ 2462212 w 5548522"/>
                <a:gd name="connsiteY507" fmla="*/ 1017160 h 3309108"/>
                <a:gd name="connsiteX508" fmla="*/ 2649509 w 5548522"/>
                <a:gd name="connsiteY508" fmla="*/ 1125067 h 3309108"/>
                <a:gd name="connsiteX509" fmla="*/ 2644940 w 5548522"/>
                <a:gd name="connsiteY509" fmla="*/ 1159074 h 3309108"/>
                <a:gd name="connsiteX510" fmla="*/ 2458949 w 5548522"/>
                <a:gd name="connsiteY510" fmla="*/ 1266981 h 3309108"/>
                <a:gd name="connsiteX511" fmla="*/ 2400868 w 5548522"/>
                <a:gd name="connsiteY511" fmla="*/ 1268943 h 3309108"/>
                <a:gd name="connsiteX512" fmla="*/ 2212919 w 5548522"/>
                <a:gd name="connsiteY512" fmla="*/ 1161036 h 3309108"/>
                <a:gd name="connsiteX513" fmla="*/ 2217487 w 5548522"/>
                <a:gd name="connsiteY513" fmla="*/ 1127029 h 3309108"/>
                <a:gd name="connsiteX514" fmla="*/ 2403478 w 5548522"/>
                <a:gd name="connsiteY514" fmla="*/ 1019122 h 3309108"/>
                <a:gd name="connsiteX515" fmla="*/ 2433580 w 5548522"/>
                <a:gd name="connsiteY515" fmla="*/ 1011029 h 3309108"/>
                <a:gd name="connsiteX516" fmla="*/ 1209044 w 5548522"/>
                <a:gd name="connsiteY516" fmla="*/ 955984 h 3309108"/>
                <a:gd name="connsiteX517" fmla="*/ 1237432 w 5548522"/>
                <a:gd name="connsiteY517" fmla="*/ 961802 h 3309108"/>
                <a:gd name="connsiteX518" fmla="*/ 1424728 w 5548522"/>
                <a:gd name="connsiteY518" fmla="*/ 1070626 h 3309108"/>
                <a:gd name="connsiteX519" fmla="*/ 1420812 w 5548522"/>
                <a:gd name="connsiteY519" fmla="*/ 1104715 h 3309108"/>
                <a:gd name="connsiteX520" fmla="*/ 1235474 w 5548522"/>
                <a:gd name="connsiteY520" fmla="*/ 1212228 h 3309108"/>
                <a:gd name="connsiteX521" fmla="*/ 1176740 w 5548522"/>
                <a:gd name="connsiteY521" fmla="*/ 1214850 h 3309108"/>
                <a:gd name="connsiteX522" fmla="*/ 988791 w 5548522"/>
                <a:gd name="connsiteY522" fmla="*/ 1106026 h 3309108"/>
                <a:gd name="connsiteX523" fmla="*/ 993359 w 5548522"/>
                <a:gd name="connsiteY523" fmla="*/ 1071937 h 3309108"/>
                <a:gd name="connsiteX524" fmla="*/ 1178698 w 5548522"/>
                <a:gd name="connsiteY524" fmla="*/ 964424 h 3309108"/>
                <a:gd name="connsiteX525" fmla="*/ 1209044 w 5548522"/>
                <a:gd name="connsiteY525" fmla="*/ 955984 h 3309108"/>
                <a:gd name="connsiteX526" fmla="*/ 2860109 w 5548522"/>
                <a:gd name="connsiteY526" fmla="*/ 933181 h 3309108"/>
                <a:gd name="connsiteX527" fmla="*/ 2888497 w 5548522"/>
                <a:gd name="connsiteY527" fmla="*/ 938739 h 3309108"/>
                <a:gd name="connsiteX528" fmla="*/ 3075794 w 5548522"/>
                <a:gd name="connsiteY528" fmla="*/ 1047300 h 3309108"/>
                <a:gd name="connsiteX529" fmla="*/ 3071225 w 5548522"/>
                <a:gd name="connsiteY529" fmla="*/ 1081307 h 3309108"/>
                <a:gd name="connsiteX530" fmla="*/ 2885887 w 5548522"/>
                <a:gd name="connsiteY530" fmla="*/ 1189214 h 3309108"/>
                <a:gd name="connsiteX531" fmla="*/ 2827153 w 5548522"/>
                <a:gd name="connsiteY531" fmla="*/ 1191176 h 3309108"/>
                <a:gd name="connsiteX532" fmla="*/ 2639857 w 5548522"/>
                <a:gd name="connsiteY532" fmla="*/ 1083269 h 3309108"/>
                <a:gd name="connsiteX533" fmla="*/ 2644425 w 5548522"/>
                <a:gd name="connsiteY533" fmla="*/ 1048608 h 3309108"/>
                <a:gd name="connsiteX534" fmla="*/ 2829763 w 5548522"/>
                <a:gd name="connsiteY534" fmla="*/ 941355 h 3309108"/>
                <a:gd name="connsiteX535" fmla="*/ 2860109 w 5548522"/>
                <a:gd name="connsiteY535" fmla="*/ 933181 h 3309108"/>
                <a:gd name="connsiteX536" fmla="*/ 553300 w 5548522"/>
                <a:gd name="connsiteY536" fmla="*/ 906934 h 3309108"/>
                <a:gd name="connsiteX537" fmla="*/ 581650 w 5548522"/>
                <a:gd name="connsiteY537" fmla="*/ 912830 h 3309108"/>
                <a:gd name="connsiteX538" fmla="*/ 768694 w 5548522"/>
                <a:gd name="connsiteY538" fmla="*/ 1020939 h 3309108"/>
                <a:gd name="connsiteX539" fmla="*/ 764783 w 5548522"/>
                <a:gd name="connsiteY539" fmla="*/ 1055665 h 3309108"/>
                <a:gd name="connsiteX540" fmla="*/ 543850 w 5548522"/>
                <a:gd name="connsiteY540" fmla="*/ 1184085 h 3309108"/>
                <a:gd name="connsiteX541" fmla="*/ 485195 w 5548522"/>
                <a:gd name="connsiteY541" fmla="*/ 1186051 h 3309108"/>
                <a:gd name="connsiteX542" fmla="*/ 298152 w 5548522"/>
                <a:gd name="connsiteY542" fmla="*/ 1077287 h 3309108"/>
                <a:gd name="connsiteX543" fmla="*/ 302062 w 5548522"/>
                <a:gd name="connsiteY543" fmla="*/ 1043871 h 3309108"/>
                <a:gd name="connsiteX544" fmla="*/ 522995 w 5548522"/>
                <a:gd name="connsiteY544" fmla="*/ 914796 h 3309108"/>
                <a:gd name="connsiteX545" fmla="*/ 553300 w 5548522"/>
                <a:gd name="connsiteY545" fmla="*/ 906934 h 3309108"/>
                <a:gd name="connsiteX546" fmla="*/ 1635737 w 5548522"/>
                <a:gd name="connsiteY546" fmla="*/ 875656 h 3309108"/>
                <a:gd name="connsiteX547" fmla="*/ 1664369 w 5548522"/>
                <a:gd name="connsiteY547" fmla="*/ 881787 h 3309108"/>
                <a:gd name="connsiteX548" fmla="*/ 1851666 w 5548522"/>
                <a:gd name="connsiteY548" fmla="*/ 989694 h 3309108"/>
                <a:gd name="connsiteX549" fmla="*/ 1847750 w 5548522"/>
                <a:gd name="connsiteY549" fmla="*/ 1024355 h 3309108"/>
                <a:gd name="connsiteX550" fmla="*/ 1661759 w 5548522"/>
                <a:gd name="connsiteY550" fmla="*/ 1130954 h 3309108"/>
                <a:gd name="connsiteX551" fmla="*/ 1603025 w 5548522"/>
                <a:gd name="connsiteY551" fmla="*/ 1134224 h 3309108"/>
                <a:gd name="connsiteX552" fmla="*/ 1415729 w 5548522"/>
                <a:gd name="connsiteY552" fmla="*/ 1025663 h 3309108"/>
                <a:gd name="connsiteX553" fmla="*/ 1419644 w 5548522"/>
                <a:gd name="connsiteY553" fmla="*/ 991656 h 3309108"/>
                <a:gd name="connsiteX554" fmla="*/ 1605635 w 5548522"/>
                <a:gd name="connsiteY554" fmla="*/ 883749 h 3309108"/>
                <a:gd name="connsiteX555" fmla="*/ 1635737 w 5548522"/>
                <a:gd name="connsiteY555" fmla="*/ 875656 h 3309108"/>
                <a:gd name="connsiteX556" fmla="*/ 2137154 w 5548522"/>
                <a:gd name="connsiteY556" fmla="*/ 841018 h 3309108"/>
                <a:gd name="connsiteX557" fmla="*/ 2165542 w 5548522"/>
                <a:gd name="connsiteY557" fmla="*/ 846590 h 3309108"/>
                <a:gd name="connsiteX558" fmla="*/ 2352839 w 5548522"/>
                <a:gd name="connsiteY558" fmla="*/ 955414 h 3309108"/>
                <a:gd name="connsiteX559" fmla="*/ 2348923 w 5548522"/>
                <a:gd name="connsiteY559" fmla="*/ 989503 h 3309108"/>
                <a:gd name="connsiteX560" fmla="*/ 2163585 w 5548522"/>
                <a:gd name="connsiteY560" fmla="*/ 1097016 h 3309108"/>
                <a:gd name="connsiteX561" fmla="*/ 2104851 w 5548522"/>
                <a:gd name="connsiteY561" fmla="*/ 1099638 h 3309108"/>
                <a:gd name="connsiteX562" fmla="*/ 1916902 w 5548522"/>
                <a:gd name="connsiteY562" fmla="*/ 990814 h 3309108"/>
                <a:gd name="connsiteX563" fmla="*/ 1921470 w 5548522"/>
                <a:gd name="connsiteY563" fmla="*/ 956725 h 3309108"/>
                <a:gd name="connsiteX564" fmla="*/ 2106808 w 5548522"/>
                <a:gd name="connsiteY564" fmla="*/ 849212 h 3309108"/>
                <a:gd name="connsiteX565" fmla="*/ 2137154 w 5548522"/>
                <a:gd name="connsiteY565" fmla="*/ 841018 h 3309108"/>
                <a:gd name="connsiteX566" fmla="*/ 2568628 w 5548522"/>
                <a:gd name="connsiteY566" fmla="*/ 766123 h 3309108"/>
                <a:gd name="connsiteX567" fmla="*/ 2596935 w 5548522"/>
                <a:gd name="connsiteY567" fmla="*/ 771681 h 3309108"/>
                <a:gd name="connsiteX568" fmla="*/ 2784884 w 5548522"/>
                <a:gd name="connsiteY568" fmla="*/ 880242 h 3309108"/>
                <a:gd name="connsiteX569" fmla="*/ 2780315 w 5548522"/>
                <a:gd name="connsiteY569" fmla="*/ 914249 h 3309108"/>
                <a:gd name="connsiteX570" fmla="*/ 2594977 w 5548522"/>
                <a:gd name="connsiteY570" fmla="*/ 1021502 h 3309108"/>
                <a:gd name="connsiteX571" fmla="*/ 2536243 w 5548522"/>
                <a:gd name="connsiteY571" fmla="*/ 1024118 h 3309108"/>
                <a:gd name="connsiteX572" fmla="*/ 2348947 w 5548522"/>
                <a:gd name="connsiteY572" fmla="*/ 915557 h 3309108"/>
                <a:gd name="connsiteX573" fmla="*/ 2352862 w 5548522"/>
                <a:gd name="connsiteY573" fmla="*/ 882204 h 3309108"/>
                <a:gd name="connsiteX574" fmla="*/ 2538853 w 5548522"/>
                <a:gd name="connsiteY574" fmla="*/ 774297 h 3309108"/>
                <a:gd name="connsiteX575" fmla="*/ 2568628 w 5548522"/>
                <a:gd name="connsiteY575" fmla="*/ 766123 h 3309108"/>
                <a:gd name="connsiteX576" fmla="*/ 265025 w 5548522"/>
                <a:gd name="connsiteY576" fmla="*/ 739958 h 3309108"/>
                <a:gd name="connsiteX577" fmla="*/ 293619 w 5548522"/>
                <a:gd name="connsiteY577" fmla="*/ 745773 h 3309108"/>
                <a:gd name="connsiteX578" fmla="*/ 480663 w 5548522"/>
                <a:gd name="connsiteY578" fmla="*/ 854537 h 3309108"/>
                <a:gd name="connsiteX579" fmla="*/ 476752 w 5548522"/>
                <a:gd name="connsiteY579" fmla="*/ 888608 h 3309108"/>
                <a:gd name="connsiteX580" fmla="*/ 255167 w 5548522"/>
                <a:gd name="connsiteY580" fmla="*/ 1016373 h 3309108"/>
                <a:gd name="connsiteX581" fmla="*/ 197164 w 5548522"/>
                <a:gd name="connsiteY581" fmla="*/ 1018994 h 3309108"/>
                <a:gd name="connsiteX582" fmla="*/ 10121 w 5548522"/>
                <a:gd name="connsiteY582" fmla="*/ 910230 h 3309108"/>
                <a:gd name="connsiteX583" fmla="*/ 14031 w 5548522"/>
                <a:gd name="connsiteY583" fmla="*/ 876814 h 3309108"/>
                <a:gd name="connsiteX584" fmla="*/ 234964 w 5548522"/>
                <a:gd name="connsiteY584" fmla="*/ 748394 h 3309108"/>
                <a:gd name="connsiteX585" fmla="*/ 265025 w 5548522"/>
                <a:gd name="connsiteY585" fmla="*/ 739958 h 3309108"/>
                <a:gd name="connsiteX586" fmla="*/ 2825368 w 5548522"/>
                <a:gd name="connsiteY586" fmla="*/ 714039 h 3309108"/>
                <a:gd name="connsiteX587" fmla="*/ 2853849 w 5548522"/>
                <a:gd name="connsiteY587" fmla="*/ 719861 h 3309108"/>
                <a:gd name="connsiteX588" fmla="*/ 3040569 w 5548522"/>
                <a:gd name="connsiteY588" fmla="*/ 828741 h 3309108"/>
                <a:gd name="connsiteX589" fmla="*/ 3036652 w 5548522"/>
                <a:gd name="connsiteY589" fmla="*/ 862193 h 3309108"/>
                <a:gd name="connsiteX590" fmla="*/ 2975283 w 5548522"/>
                <a:gd name="connsiteY590" fmla="*/ 898267 h 3309108"/>
                <a:gd name="connsiteX591" fmla="*/ 2916525 w 5548522"/>
                <a:gd name="connsiteY591" fmla="*/ 900891 h 3309108"/>
                <a:gd name="connsiteX592" fmla="*/ 2729152 w 5548522"/>
                <a:gd name="connsiteY592" fmla="*/ 792010 h 3309108"/>
                <a:gd name="connsiteX593" fmla="*/ 2733722 w 5548522"/>
                <a:gd name="connsiteY593" fmla="*/ 757903 h 3309108"/>
                <a:gd name="connsiteX594" fmla="*/ 2794439 w 5548522"/>
                <a:gd name="connsiteY594" fmla="*/ 722484 h 3309108"/>
                <a:gd name="connsiteX595" fmla="*/ 2825368 w 5548522"/>
                <a:gd name="connsiteY595" fmla="*/ 714039 h 3309108"/>
                <a:gd name="connsiteX596" fmla="*/ 1341946 w 5548522"/>
                <a:gd name="connsiteY596" fmla="*/ 708524 h 3309108"/>
                <a:gd name="connsiteX597" fmla="*/ 1370578 w 5548522"/>
                <a:gd name="connsiteY597" fmla="*/ 714096 h 3309108"/>
                <a:gd name="connsiteX598" fmla="*/ 1557875 w 5548522"/>
                <a:gd name="connsiteY598" fmla="*/ 822920 h 3309108"/>
                <a:gd name="connsiteX599" fmla="*/ 1553959 w 5548522"/>
                <a:gd name="connsiteY599" fmla="*/ 856354 h 3309108"/>
                <a:gd name="connsiteX600" fmla="*/ 1367968 w 5548522"/>
                <a:gd name="connsiteY600" fmla="*/ 964522 h 3309108"/>
                <a:gd name="connsiteX601" fmla="*/ 1309234 w 5548522"/>
                <a:gd name="connsiteY601" fmla="*/ 967144 h 3309108"/>
                <a:gd name="connsiteX602" fmla="*/ 1121938 w 5548522"/>
                <a:gd name="connsiteY602" fmla="*/ 858320 h 3309108"/>
                <a:gd name="connsiteX603" fmla="*/ 1125853 w 5548522"/>
                <a:gd name="connsiteY603" fmla="*/ 824231 h 3309108"/>
                <a:gd name="connsiteX604" fmla="*/ 1311844 w 5548522"/>
                <a:gd name="connsiteY604" fmla="*/ 716718 h 3309108"/>
                <a:gd name="connsiteX605" fmla="*/ 1341946 w 5548522"/>
                <a:gd name="connsiteY605" fmla="*/ 708524 h 3309108"/>
                <a:gd name="connsiteX606" fmla="*/ 1840730 w 5548522"/>
                <a:gd name="connsiteY606" fmla="*/ 667954 h 3309108"/>
                <a:gd name="connsiteX607" fmla="*/ 1868586 w 5548522"/>
                <a:gd name="connsiteY607" fmla="*/ 673772 h 3309108"/>
                <a:gd name="connsiteX608" fmla="*/ 2056145 w 5548522"/>
                <a:gd name="connsiteY608" fmla="*/ 782596 h 3309108"/>
                <a:gd name="connsiteX609" fmla="*/ 2051570 w 5548522"/>
                <a:gd name="connsiteY609" fmla="*/ 816685 h 3309108"/>
                <a:gd name="connsiteX610" fmla="*/ 1866626 w 5548522"/>
                <a:gd name="connsiteY610" fmla="*/ 924198 h 3309108"/>
                <a:gd name="connsiteX611" fmla="*/ 1807809 w 5548522"/>
                <a:gd name="connsiteY611" fmla="*/ 926820 h 3309108"/>
                <a:gd name="connsiteX612" fmla="*/ 1620251 w 5548522"/>
                <a:gd name="connsiteY612" fmla="*/ 817996 h 3309108"/>
                <a:gd name="connsiteX613" fmla="*/ 1624172 w 5548522"/>
                <a:gd name="connsiteY613" fmla="*/ 783907 h 3309108"/>
                <a:gd name="connsiteX614" fmla="*/ 1810423 w 5548522"/>
                <a:gd name="connsiteY614" fmla="*/ 676394 h 3309108"/>
                <a:gd name="connsiteX615" fmla="*/ 1840730 w 5548522"/>
                <a:gd name="connsiteY615" fmla="*/ 667954 h 3309108"/>
                <a:gd name="connsiteX616" fmla="*/ 2280841 w 5548522"/>
                <a:gd name="connsiteY616" fmla="*/ 599147 h 3309108"/>
                <a:gd name="connsiteX617" fmla="*/ 2309189 w 5548522"/>
                <a:gd name="connsiteY617" fmla="*/ 605278 h 3309108"/>
                <a:gd name="connsiteX618" fmla="*/ 2496224 w 5548522"/>
                <a:gd name="connsiteY618" fmla="*/ 713185 h 3309108"/>
                <a:gd name="connsiteX619" fmla="*/ 2492314 w 5548522"/>
                <a:gd name="connsiteY619" fmla="*/ 747192 h 3309108"/>
                <a:gd name="connsiteX620" fmla="*/ 2306582 w 5548522"/>
                <a:gd name="connsiteY620" fmla="*/ 855099 h 3309108"/>
                <a:gd name="connsiteX621" fmla="*/ 2247930 w 5548522"/>
                <a:gd name="connsiteY621" fmla="*/ 857061 h 3309108"/>
                <a:gd name="connsiteX622" fmla="*/ 2060896 w 5548522"/>
                <a:gd name="connsiteY622" fmla="*/ 748500 h 3309108"/>
                <a:gd name="connsiteX623" fmla="*/ 2065458 w 5548522"/>
                <a:gd name="connsiteY623" fmla="*/ 715147 h 3309108"/>
                <a:gd name="connsiteX624" fmla="*/ 2250537 w 5548522"/>
                <a:gd name="connsiteY624" fmla="*/ 607240 h 3309108"/>
                <a:gd name="connsiteX625" fmla="*/ 2280841 w 5548522"/>
                <a:gd name="connsiteY625" fmla="*/ 599147 h 3309108"/>
                <a:gd name="connsiteX626" fmla="*/ 550388 w 5548522"/>
                <a:gd name="connsiteY626" fmla="*/ 575778 h 3309108"/>
                <a:gd name="connsiteX627" fmla="*/ 578810 w 5548522"/>
                <a:gd name="connsiteY627" fmla="*/ 581586 h 3309108"/>
                <a:gd name="connsiteX628" fmla="*/ 1131571 w 5548522"/>
                <a:gd name="connsiteY628" fmla="*/ 900951 h 3309108"/>
                <a:gd name="connsiteX629" fmla="*/ 1126997 w 5548522"/>
                <a:gd name="connsiteY629" fmla="*/ 934982 h 3309108"/>
                <a:gd name="connsiteX630" fmla="*/ 941437 w 5548522"/>
                <a:gd name="connsiteY630" fmla="*/ 1042309 h 3309108"/>
                <a:gd name="connsiteX631" fmla="*/ 882632 w 5548522"/>
                <a:gd name="connsiteY631" fmla="*/ 1044927 h 3309108"/>
                <a:gd name="connsiteX632" fmla="*/ 329872 w 5548522"/>
                <a:gd name="connsiteY632" fmla="*/ 725562 h 3309108"/>
                <a:gd name="connsiteX633" fmla="*/ 334445 w 5548522"/>
                <a:gd name="connsiteY633" fmla="*/ 690877 h 3309108"/>
                <a:gd name="connsiteX634" fmla="*/ 520006 w 5548522"/>
                <a:gd name="connsiteY634" fmla="*/ 584204 h 3309108"/>
                <a:gd name="connsiteX635" fmla="*/ 550388 w 5548522"/>
                <a:gd name="connsiteY635" fmla="*/ 575778 h 3309108"/>
                <a:gd name="connsiteX636" fmla="*/ 2536767 w 5548522"/>
                <a:gd name="connsiteY636" fmla="*/ 547310 h 3309108"/>
                <a:gd name="connsiteX637" fmla="*/ 2565167 w 5548522"/>
                <a:gd name="connsiteY637" fmla="*/ 553459 h 3309108"/>
                <a:gd name="connsiteX638" fmla="*/ 2752539 w 5548522"/>
                <a:gd name="connsiteY638" fmla="*/ 661684 h 3309108"/>
                <a:gd name="connsiteX639" fmla="*/ 2748622 w 5548522"/>
                <a:gd name="connsiteY639" fmla="*/ 695791 h 3309108"/>
                <a:gd name="connsiteX640" fmla="*/ 2687253 w 5548522"/>
                <a:gd name="connsiteY640" fmla="*/ 731210 h 3309108"/>
                <a:gd name="connsiteX641" fmla="*/ 2628495 w 5548522"/>
                <a:gd name="connsiteY641" fmla="*/ 733834 h 3309108"/>
                <a:gd name="connsiteX642" fmla="*/ 2441122 w 5548522"/>
                <a:gd name="connsiteY642" fmla="*/ 624953 h 3309108"/>
                <a:gd name="connsiteX643" fmla="*/ 2445039 w 5548522"/>
                <a:gd name="connsiteY643" fmla="*/ 590846 h 3309108"/>
                <a:gd name="connsiteX644" fmla="*/ 2506409 w 5548522"/>
                <a:gd name="connsiteY644" fmla="*/ 555427 h 3309108"/>
                <a:gd name="connsiteX645" fmla="*/ 2536767 w 5548522"/>
                <a:gd name="connsiteY645" fmla="*/ 547310 h 3309108"/>
                <a:gd name="connsiteX646" fmla="*/ 1543564 w 5548522"/>
                <a:gd name="connsiteY646" fmla="*/ 498335 h 3309108"/>
                <a:gd name="connsiteX647" fmla="*/ 1571831 w 5548522"/>
                <a:gd name="connsiteY647" fmla="*/ 504466 h 3309108"/>
                <a:gd name="connsiteX648" fmla="*/ 1759517 w 5548522"/>
                <a:gd name="connsiteY648" fmla="*/ 612373 h 3309108"/>
                <a:gd name="connsiteX649" fmla="*/ 1754956 w 5548522"/>
                <a:gd name="connsiteY649" fmla="*/ 646380 h 3309108"/>
                <a:gd name="connsiteX650" fmla="*/ 1569876 w 5548522"/>
                <a:gd name="connsiteY650" fmla="*/ 754287 h 3309108"/>
                <a:gd name="connsiteX651" fmla="*/ 1511224 w 5548522"/>
                <a:gd name="connsiteY651" fmla="*/ 756249 h 3309108"/>
                <a:gd name="connsiteX652" fmla="*/ 1323538 w 5548522"/>
                <a:gd name="connsiteY652" fmla="*/ 648342 h 3309108"/>
                <a:gd name="connsiteX653" fmla="*/ 1328100 w 5548522"/>
                <a:gd name="connsiteY653" fmla="*/ 614335 h 3309108"/>
                <a:gd name="connsiteX654" fmla="*/ 1513831 w 5548522"/>
                <a:gd name="connsiteY654" fmla="*/ 506428 h 3309108"/>
                <a:gd name="connsiteX655" fmla="*/ 1543564 w 5548522"/>
                <a:gd name="connsiteY655" fmla="*/ 498335 h 3309108"/>
                <a:gd name="connsiteX656" fmla="*/ 1992570 w 5548522"/>
                <a:gd name="connsiteY656" fmla="*/ 432089 h 3309108"/>
                <a:gd name="connsiteX657" fmla="*/ 2021243 w 5548522"/>
                <a:gd name="connsiteY657" fmla="*/ 438220 h 3309108"/>
                <a:gd name="connsiteX658" fmla="*/ 2208802 w 5548522"/>
                <a:gd name="connsiteY658" fmla="*/ 546127 h 3309108"/>
                <a:gd name="connsiteX659" fmla="*/ 2204881 w 5548522"/>
                <a:gd name="connsiteY659" fmla="*/ 580788 h 3309108"/>
                <a:gd name="connsiteX660" fmla="*/ 2018629 w 5548522"/>
                <a:gd name="connsiteY660" fmla="*/ 688041 h 3309108"/>
                <a:gd name="connsiteX661" fmla="*/ 1959813 w 5548522"/>
                <a:gd name="connsiteY661" fmla="*/ 690657 h 3309108"/>
                <a:gd name="connsiteX662" fmla="*/ 1772908 w 5548522"/>
                <a:gd name="connsiteY662" fmla="*/ 582096 h 3309108"/>
                <a:gd name="connsiteX663" fmla="*/ 1777482 w 5548522"/>
                <a:gd name="connsiteY663" fmla="*/ 548089 h 3309108"/>
                <a:gd name="connsiteX664" fmla="*/ 1962427 w 5548522"/>
                <a:gd name="connsiteY664" fmla="*/ 440182 h 3309108"/>
                <a:gd name="connsiteX665" fmla="*/ 1992570 w 5548522"/>
                <a:gd name="connsiteY665" fmla="*/ 432089 h 3309108"/>
                <a:gd name="connsiteX666" fmla="*/ 832135 w 5548522"/>
                <a:gd name="connsiteY666" fmla="*/ 411836 h 3309108"/>
                <a:gd name="connsiteX667" fmla="*/ 860769 w 5548522"/>
                <a:gd name="connsiteY667" fmla="*/ 417380 h 3309108"/>
                <a:gd name="connsiteX668" fmla="*/ 1264083 w 5548522"/>
                <a:gd name="connsiteY668" fmla="*/ 650880 h 3309108"/>
                <a:gd name="connsiteX669" fmla="*/ 1260168 w 5548522"/>
                <a:gd name="connsiteY669" fmla="*/ 684144 h 3309108"/>
                <a:gd name="connsiteX670" fmla="*/ 1074173 w 5548522"/>
                <a:gd name="connsiteY670" fmla="*/ 791763 h 3309108"/>
                <a:gd name="connsiteX671" fmla="*/ 1015438 w 5548522"/>
                <a:gd name="connsiteY671" fmla="*/ 793719 h 3309108"/>
                <a:gd name="connsiteX672" fmla="*/ 612123 w 5548522"/>
                <a:gd name="connsiteY672" fmla="*/ 560871 h 3309108"/>
                <a:gd name="connsiteX673" fmla="*/ 616691 w 5548522"/>
                <a:gd name="connsiteY673" fmla="*/ 527607 h 3309108"/>
                <a:gd name="connsiteX674" fmla="*/ 802033 w 5548522"/>
                <a:gd name="connsiteY674" fmla="*/ 419989 h 3309108"/>
                <a:gd name="connsiteX675" fmla="*/ 832135 w 5548522"/>
                <a:gd name="connsiteY675" fmla="*/ 411836 h 3309108"/>
                <a:gd name="connsiteX676" fmla="*/ 2252270 w 5548522"/>
                <a:gd name="connsiteY676" fmla="*/ 383121 h 3309108"/>
                <a:gd name="connsiteX677" fmla="*/ 2280670 w 5548522"/>
                <a:gd name="connsiteY677" fmla="*/ 389250 h 3309108"/>
                <a:gd name="connsiteX678" fmla="*/ 2468044 w 5548522"/>
                <a:gd name="connsiteY678" fmla="*/ 497120 h 3309108"/>
                <a:gd name="connsiteX679" fmla="*/ 2463474 w 5548522"/>
                <a:gd name="connsiteY679" fmla="*/ 531116 h 3309108"/>
                <a:gd name="connsiteX680" fmla="*/ 2402757 w 5548522"/>
                <a:gd name="connsiteY680" fmla="*/ 567072 h 3309108"/>
                <a:gd name="connsiteX681" fmla="*/ 2343999 w 5548522"/>
                <a:gd name="connsiteY681" fmla="*/ 569033 h 3309108"/>
                <a:gd name="connsiteX682" fmla="*/ 2155972 w 5548522"/>
                <a:gd name="connsiteY682" fmla="*/ 461164 h 3309108"/>
                <a:gd name="connsiteX683" fmla="*/ 2160542 w 5548522"/>
                <a:gd name="connsiteY683" fmla="*/ 426514 h 3309108"/>
                <a:gd name="connsiteX684" fmla="*/ 2221912 w 5548522"/>
                <a:gd name="connsiteY684" fmla="*/ 391212 h 3309108"/>
                <a:gd name="connsiteX685" fmla="*/ 2252270 w 5548522"/>
                <a:gd name="connsiteY685" fmla="*/ 383121 h 3309108"/>
                <a:gd name="connsiteX686" fmla="*/ 1705193 w 5548522"/>
                <a:gd name="connsiteY686" fmla="*/ 264711 h 3309108"/>
                <a:gd name="connsiteX687" fmla="*/ 1733866 w 5548522"/>
                <a:gd name="connsiteY687" fmla="*/ 270529 h 3309108"/>
                <a:gd name="connsiteX688" fmla="*/ 1920771 w 5548522"/>
                <a:gd name="connsiteY688" fmla="*/ 378697 h 3309108"/>
                <a:gd name="connsiteX689" fmla="*/ 1916196 w 5548522"/>
                <a:gd name="connsiteY689" fmla="*/ 413442 h 3309108"/>
                <a:gd name="connsiteX690" fmla="*/ 1731252 w 5548522"/>
                <a:gd name="connsiteY690" fmla="*/ 520955 h 3309108"/>
                <a:gd name="connsiteX691" fmla="*/ 1672435 w 5548522"/>
                <a:gd name="connsiteY691" fmla="*/ 523577 h 3309108"/>
                <a:gd name="connsiteX692" fmla="*/ 1484877 w 5548522"/>
                <a:gd name="connsiteY692" fmla="*/ 414753 h 3309108"/>
                <a:gd name="connsiteX693" fmla="*/ 1488798 w 5548522"/>
                <a:gd name="connsiteY693" fmla="*/ 380664 h 3309108"/>
                <a:gd name="connsiteX694" fmla="*/ 1675049 w 5548522"/>
                <a:gd name="connsiteY694" fmla="*/ 273151 h 3309108"/>
                <a:gd name="connsiteX695" fmla="*/ 1705193 w 5548522"/>
                <a:gd name="connsiteY695" fmla="*/ 264711 h 3309108"/>
                <a:gd name="connsiteX696" fmla="*/ 1114966 w 5548522"/>
                <a:gd name="connsiteY696" fmla="*/ 250631 h 3309108"/>
                <a:gd name="connsiteX697" fmla="*/ 1143393 w 5548522"/>
                <a:gd name="connsiteY697" fmla="*/ 256766 h 3309108"/>
                <a:gd name="connsiteX698" fmla="*/ 1472098 w 5548522"/>
                <a:gd name="connsiteY698" fmla="*/ 445879 h 3309108"/>
                <a:gd name="connsiteX699" fmla="*/ 1467523 w 5548522"/>
                <a:gd name="connsiteY699" fmla="*/ 479906 h 3309108"/>
                <a:gd name="connsiteX700" fmla="*/ 1281279 w 5548522"/>
                <a:gd name="connsiteY700" fmla="*/ 587223 h 3309108"/>
                <a:gd name="connsiteX701" fmla="*/ 1222465 w 5548522"/>
                <a:gd name="connsiteY701" fmla="*/ 589841 h 3309108"/>
                <a:gd name="connsiteX702" fmla="*/ 895067 w 5548522"/>
                <a:gd name="connsiteY702" fmla="*/ 400073 h 3309108"/>
                <a:gd name="connsiteX703" fmla="*/ 898988 w 5548522"/>
                <a:gd name="connsiteY703" fmla="*/ 366046 h 3309108"/>
                <a:gd name="connsiteX704" fmla="*/ 1084579 w 5548522"/>
                <a:gd name="connsiteY704" fmla="*/ 258729 h 3309108"/>
                <a:gd name="connsiteX705" fmla="*/ 1114966 w 5548522"/>
                <a:gd name="connsiteY705" fmla="*/ 250631 h 3309108"/>
                <a:gd name="connsiteX706" fmla="*/ 1963683 w 5548522"/>
                <a:gd name="connsiteY706" fmla="*/ 216063 h 3309108"/>
                <a:gd name="connsiteX707" fmla="*/ 1991864 w 5548522"/>
                <a:gd name="connsiteY707" fmla="*/ 222192 h 3309108"/>
                <a:gd name="connsiteX708" fmla="*/ 2179954 w 5548522"/>
                <a:gd name="connsiteY708" fmla="*/ 330716 h 3309108"/>
                <a:gd name="connsiteX709" fmla="*/ 2176022 w 5548522"/>
                <a:gd name="connsiteY709" fmla="*/ 364058 h 3309108"/>
                <a:gd name="connsiteX710" fmla="*/ 2114417 w 5548522"/>
                <a:gd name="connsiteY710" fmla="*/ 400014 h 3309108"/>
                <a:gd name="connsiteX711" fmla="*/ 2055434 w 5548522"/>
                <a:gd name="connsiteY711" fmla="*/ 401975 h 3309108"/>
                <a:gd name="connsiteX712" fmla="*/ 1867999 w 5548522"/>
                <a:gd name="connsiteY712" fmla="*/ 294106 h 3309108"/>
                <a:gd name="connsiteX713" fmla="*/ 1872587 w 5548522"/>
                <a:gd name="connsiteY713" fmla="*/ 260110 h 3309108"/>
                <a:gd name="connsiteX714" fmla="*/ 1933536 w 5548522"/>
                <a:gd name="connsiteY714" fmla="*/ 224154 h 3309108"/>
                <a:gd name="connsiteX715" fmla="*/ 1963683 w 5548522"/>
                <a:gd name="connsiteY715" fmla="*/ 216063 h 3309108"/>
                <a:gd name="connsiteX716" fmla="*/ 1416834 w 5548522"/>
                <a:gd name="connsiteY716" fmla="*/ 97900 h 3309108"/>
                <a:gd name="connsiteX717" fmla="*/ 1445466 w 5548522"/>
                <a:gd name="connsiteY717" fmla="*/ 103472 h 3309108"/>
                <a:gd name="connsiteX718" fmla="*/ 1632763 w 5548522"/>
                <a:gd name="connsiteY718" fmla="*/ 212296 h 3309108"/>
                <a:gd name="connsiteX719" fmla="*/ 1628847 w 5548522"/>
                <a:gd name="connsiteY719" fmla="*/ 246385 h 3309108"/>
                <a:gd name="connsiteX720" fmla="*/ 1442856 w 5548522"/>
                <a:gd name="connsiteY720" fmla="*/ 353898 h 3309108"/>
                <a:gd name="connsiteX721" fmla="*/ 1384122 w 5548522"/>
                <a:gd name="connsiteY721" fmla="*/ 356520 h 3309108"/>
                <a:gd name="connsiteX722" fmla="*/ 1196173 w 5548522"/>
                <a:gd name="connsiteY722" fmla="*/ 247696 h 3309108"/>
                <a:gd name="connsiteX723" fmla="*/ 1200741 w 5548522"/>
                <a:gd name="connsiteY723" fmla="*/ 214262 h 3309108"/>
                <a:gd name="connsiteX724" fmla="*/ 1386732 w 5548522"/>
                <a:gd name="connsiteY724" fmla="*/ 106094 h 3309108"/>
                <a:gd name="connsiteX725" fmla="*/ 1416834 w 5548522"/>
                <a:gd name="connsiteY725" fmla="*/ 97900 h 3309108"/>
                <a:gd name="connsiteX726" fmla="*/ 1589113 w 5548522"/>
                <a:gd name="connsiteY726" fmla="*/ 52 h 3309108"/>
                <a:gd name="connsiteX727" fmla="*/ 1617813 w 5548522"/>
                <a:gd name="connsiteY727" fmla="*/ 6201 h 3309108"/>
                <a:gd name="connsiteX728" fmla="*/ 1805544 w 5548522"/>
                <a:gd name="connsiteY728" fmla="*/ 114426 h 3309108"/>
                <a:gd name="connsiteX729" fmla="*/ 1801620 w 5548522"/>
                <a:gd name="connsiteY729" fmla="*/ 148533 h 3309108"/>
                <a:gd name="connsiteX730" fmla="*/ 1740133 w 5548522"/>
                <a:gd name="connsiteY730" fmla="*/ 184608 h 3309108"/>
                <a:gd name="connsiteX731" fmla="*/ 1681262 w 5548522"/>
                <a:gd name="connsiteY731" fmla="*/ 186576 h 3309108"/>
                <a:gd name="connsiteX732" fmla="*/ 1492877 w 5548522"/>
                <a:gd name="connsiteY732" fmla="*/ 77695 h 3309108"/>
                <a:gd name="connsiteX733" fmla="*/ 1497455 w 5548522"/>
                <a:gd name="connsiteY733" fmla="*/ 44244 h 3309108"/>
                <a:gd name="connsiteX734" fmla="*/ 1558942 w 5548522"/>
                <a:gd name="connsiteY734" fmla="*/ 8169 h 3309108"/>
                <a:gd name="connsiteX735" fmla="*/ 1589113 w 5548522"/>
                <a:gd name="connsiteY735" fmla="*/ 52 h 33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Lst>
              <a:rect l="l" t="t" r="r" b="b"/>
              <a:pathLst>
                <a:path w="5548522" h="3309108">
                  <a:moveTo>
                    <a:pt x="4066988" y="3095890"/>
                  </a:moveTo>
                  <a:cubicBezTo>
                    <a:pt x="4075652" y="3095479"/>
                    <a:pt x="4084153" y="3096958"/>
                    <a:pt x="4090366" y="3100574"/>
                  </a:cubicBezTo>
                  <a:lnTo>
                    <a:pt x="4299624" y="3221529"/>
                  </a:lnTo>
                  <a:cubicBezTo>
                    <a:pt x="4312049" y="3228760"/>
                    <a:pt x="4310087" y="3241250"/>
                    <a:pt x="4296355" y="3249796"/>
                  </a:cubicBezTo>
                  <a:lnTo>
                    <a:pt x="4205458" y="3302385"/>
                  </a:lnTo>
                  <a:cubicBezTo>
                    <a:pt x="4191072" y="3310274"/>
                    <a:pt x="4169492" y="3311589"/>
                    <a:pt x="4157067" y="3304358"/>
                  </a:cubicBezTo>
                  <a:lnTo>
                    <a:pt x="3948463" y="3182745"/>
                  </a:lnTo>
                  <a:cubicBezTo>
                    <a:pt x="3935384" y="3175514"/>
                    <a:pt x="3937346" y="3163681"/>
                    <a:pt x="3951732" y="3155135"/>
                  </a:cubicBezTo>
                  <a:lnTo>
                    <a:pt x="4042629" y="3102546"/>
                  </a:lnTo>
                  <a:cubicBezTo>
                    <a:pt x="4049495" y="3098602"/>
                    <a:pt x="4058323" y="3096301"/>
                    <a:pt x="4066988" y="3095890"/>
                  </a:cubicBezTo>
                  <a:close/>
                  <a:moveTo>
                    <a:pt x="3775997" y="2928503"/>
                  </a:moveTo>
                  <a:cubicBezTo>
                    <a:pt x="3784743" y="2928093"/>
                    <a:pt x="3793245" y="2929572"/>
                    <a:pt x="3799457" y="2932859"/>
                  </a:cubicBezTo>
                  <a:lnTo>
                    <a:pt x="4008716" y="3055129"/>
                  </a:lnTo>
                  <a:cubicBezTo>
                    <a:pt x="4021141" y="3061702"/>
                    <a:pt x="4019179" y="3074192"/>
                    <a:pt x="4005447" y="3082738"/>
                  </a:cubicBezTo>
                  <a:lnTo>
                    <a:pt x="3914550" y="3135327"/>
                  </a:lnTo>
                  <a:cubicBezTo>
                    <a:pt x="3900163" y="3143873"/>
                    <a:pt x="3878583" y="3144531"/>
                    <a:pt x="3866158" y="3137300"/>
                  </a:cubicBezTo>
                  <a:lnTo>
                    <a:pt x="3656899" y="3015687"/>
                  </a:lnTo>
                  <a:cubicBezTo>
                    <a:pt x="3644474" y="3009113"/>
                    <a:pt x="3646436" y="2995966"/>
                    <a:pt x="3660168" y="2988077"/>
                  </a:cubicBezTo>
                  <a:lnTo>
                    <a:pt x="3751066" y="2935488"/>
                  </a:lnTo>
                  <a:cubicBezTo>
                    <a:pt x="3758259" y="2931215"/>
                    <a:pt x="3767250" y="2928914"/>
                    <a:pt x="3775997" y="2928503"/>
                  </a:cubicBezTo>
                  <a:close/>
                  <a:moveTo>
                    <a:pt x="3934412" y="2836491"/>
                  </a:moveTo>
                  <a:cubicBezTo>
                    <a:pt x="3943158" y="2836081"/>
                    <a:pt x="3951659" y="2837720"/>
                    <a:pt x="3957872" y="2841324"/>
                  </a:cubicBezTo>
                  <a:lnTo>
                    <a:pt x="4167130" y="2962573"/>
                  </a:lnTo>
                  <a:cubicBezTo>
                    <a:pt x="4179555" y="2969782"/>
                    <a:pt x="4177593" y="2982235"/>
                    <a:pt x="4163207" y="2990755"/>
                  </a:cubicBezTo>
                  <a:lnTo>
                    <a:pt x="4072964" y="3043187"/>
                  </a:lnTo>
                  <a:cubicBezTo>
                    <a:pt x="4058578" y="3051052"/>
                    <a:pt x="4036998" y="3052363"/>
                    <a:pt x="4024573" y="3045153"/>
                  </a:cubicBezTo>
                  <a:lnTo>
                    <a:pt x="3815315" y="2923905"/>
                  </a:lnTo>
                  <a:cubicBezTo>
                    <a:pt x="3802890" y="2916695"/>
                    <a:pt x="3804852" y="2904243"/>
                    <a:pt x="3818584" y="2895722"/>
                  </a:cubicBezTo>
                  <a:lnTo>
                    <a:pt x="3909481" y="2843946"/>
                  </a:lnTo>
                  <a:cubicBezTo>
                    <a:pt x="3916674" y="2839358"/>
                    <a:pt x="3925665" y="2836900"/>
                    <a:pt x="3934412" y="2836491"/>
                  </a:cubicBezTo>
                  <a:close/>
                  <a:moveTo>
                    <a:pt x="3485003" y="2761447"/>
                  </a:moveTo>
                  <a:cubicBezTo>
                    <a:pt x="3493668" y="2761036"/>
                    <a:pt x="3502005" y="2762515"/>
                    <a:pt x="3507891" y="2765802"/>
                  </a:cubicBezTo>
                  <a:lnTo>
                    <a:pt x="3717803" y="2887414"/>
                  </a:lnTo>
                  <a:cubicBezTo>
                    <a:pt x="3730228" y="2894645"/>
                    <a:pt x="3728266" y="2907135"/>
                    <a:pt x="3713880" y="2915681"/>
                  </a:cubicBezTo>
                  <a:lnTo>
                    <a:pt x="3623637" y="2968271"/>
                  </a:lnTo>
                  <a:cubicBezTo>
                    <a:pt x="3608597" y="2976816"/>
                    <a:pt x="3587017" y="2977474"/>
                    <a:pt x="3575246" y="2970243"/>
                  </a:cubicBezTo>
                  <a:lnTo>
                    <a:pt x="3365988" y="2848630"/>
                  </a:lnTo>
                  <a:cubicBezTo>
                    <a:pt x="3353563" y="2841399"/>
                    <a:pt x="3354871" y="2828909"/>
                    <a:pt x="3369257" y="2821020"/>
                  </a:cubicBezTo>
                  <a:lnTo>
                    <a:pt x="3460154" y="2768431"/>
                  </a:lnTo>
                  <a:cubicBezTo>
                    <a:pt x="3467347" y="2764158"/>
                    <a:pt x="3476339" y="2761857"/>
                    <a:pt x="3485003" y="2761447"/>
                  </a:cubicBezTo>
                  <a:close/>
                  <a:moveTo>
                    <a:pt x="4107563" y="2629431"/>
                  </a:moveTo>
                  <a:cubicBezTo>
                    <a:pt x="4118180" y="2629022"/>
                    <a:pt x="4128471" y="2630983"/>
                    <a:pt x="4135984" y="2635231"/>
                  </a:cubicBezTo>
                  <a:lnTo>
                    <a:pt x="4688744" y="2954162"/>
                  </a:lnTo>
                  <a:cubicBezTo>
                    <a:pt x="4703772" y="2962658"/>
                    <a:pt x="4701812" y="2978344"/>
                    <a:pt x="4684824" y="2988147"/>
                  </a:cubicBezTo>
                  <a:lnTo>
                    <a:pt x="4498610" y="3095982"/>
                  </a:lnTo>
                  <a:cubicBezTo>
                    <a:pt x="4480969" y="3105785"/>
                    <a:pt x="4454834" y="3107092"/>
                    <a:pt x="4439806" y="3097943"/>
                  </a:cubicBezTo>
                  <a:lnTo>
                    <a:pt x="3887700" y="2779012"/>
                  </a:lnTo>
                  <a:cubicBezTo>
                    <a:pt x="3872019" y="2770515"/>
                    <a:pt x="3873979" y="2754830"/>
                    <a:pt x="3891620" y="2745027"/>
                  </a:cubicBezTo>
                  <a:lnTo>
                    <a:pt x="4077180" y="2637845"/>
                  </a:lnTo>
                  <a:cubicBezTo>
                    <a:pt x="4086001" y="2632617"/>
                    <a:pt x="4096945" y="2629839"/>
                    <a:pt x="4107563" y="2629431"/>
                  </a:cubicBezTo>
                  <a:close/>
                  <a:moveTo>
                    <a:pt x="4536411" y="2551904"/>
                  </a:moveTo>
                  <a:cubicBezTo>
                    <a:pt x="4547014" y="2551414"/>
                    <a:pt x="4557291" y="2553209"/>
                    <a:pt x="4564795" y="2557452"/>
                  </a:cubicBezTo>
                  <a:lnTo>
                    <a:pt x="4973916" y="2793722"/>
                  </a:lnTo>
                  <a:cubicBezTo>
                    <a:pt x="4988924" y="2802207"/>
                    <a:pt x="4986966" y="2817218"/>
                    <a:pt x="4969348" y="2827661"/>
                  </a:cubicBezTo>
                  <a:lnTo>
                    <a:pt x="4784037" y="2934701"/>
                  </a:lnTo>
                  <a:cubicBezTo>
                    <a:pt x="4766419" y="2944491"/>
                    <a:pt x="4740319" y="2945796"/>
                    <a:pt x="4725311" y="2937311"/>
                  </a:cubicBezTo>
                  <a:lnTo>
                    <a:pt x="4316191" y="2701041"/>
                  </a:lnTo>
                  <a:cubicBezTo>
                    <a:pt x="4301183" y="2692557"/>
                    <a:pt x="4303141" y="2677545"/>
                    <a:pt x="4320758" y="2667102"/>
                  </a:cubicBezTo>
                  <a:lnTo>
                    <a:pt x="4506070" y="2560063"/>
                  </a:lnTo>
                  <a:cubicBezTo>
                    <a:pt x="4514878" y="2555167"/>
                    <a:pt x="4525808" y="2552393"/>
                    <a:pt x="4536411" y="2551904"/>
                  </a:cubicBezTo>
                  <a:close/>
                  <a:moveTo>
                    <a:pt x="3350072" y="2520224"/>
                  </a:moveTo>
                  <a:cubicBezTo>
                    <a:pt x="3360662" y="2519733"/>
                    <a:pt x="3370927" y="2521532"/>
                    <a:pt x="3378422" y="2525781"/>
                  </a:cubicBezTo>
                  <a:lnTo>
                    <a:pt x="3565466" y="2634300"/>
                  </a:lnTo>
                  <a:cubicBezTo>
                    <a:pt x="3580455" y="2642799"/>
                    <a:pt x="3579152" y="2658488"/>
                    <a:pt x="3560904" y="2668294"/>
                  </a:cubicBezTo>
                  <a:lnTo>
                    <a:pt x="3340622" y="2796426"/>
                  </a:lnTo>
                  <a:cubicBezTo>
                    <a:pt x="3323026" y="2806232"/>
                    <a:pt x="3296957" y="2807539"/>
                    <a:pt x="3281967" y="2799041"/>
                  </a:cubicBezTo>
                  <a:lnTo>
                    <a:pt x="3094272" y="2690521"/>
                  </a:lnTo>
                  <a:cubicBezTo>
                    <a:pt x="3079934" y="2682023"/>
                    <a:pt x="3081889" y="2666333"/>
                    <a:pt x="3098834" y="2656527"/>
                  </a:cubicBezTo>
                  <a:lnTo>
                    <a:pt x="3319767" y="2528395"/>
                  </a:lnTo>
                  <a:cubicBezTo>
                    <a:pt x="3328565" y="2523492"/>
                    <a:pt x="3339482" y="2520714"/>
                    <a:pt x="3350072" y="2520224"/>
                  </a:cubicBezTo>
                  <a:close/>
                  <a:moveTo>
                    <a:pt x="5040252" y="2517108"/>
                  </a:moveTo>
                  <a:cubicBezTo>
                    <a:pt x="5050761" y="2516699"/>
                    <a:pt x="5061025" y="2518665"/>
                    <a:pt x="5068519" y="2522926"/>
                  </a:cubicBezTo>
                  <a:lnTo>
                    <a:pt x="5256205" y="2631750"/>
                  </a:lnTo>
                  <a:cubicBezTo>
                    <a:pt x="5271194" y="2640272"/>
                    <a:pt x="5269239" y="2655350"/>
                    <a:pt x="5251644" y="2665184"/>
                  </a:cubicBezTo>
                  <a:lnTo>
                    <a:pt x="5065912" y="2773352"/>
                  </a:lnTo>
                  <a:cubicBezTo>
                    <a:pt x="5048969" y="2783185"/>
                    <a:pt x="5022249" y="2784496"/>
                    <a:pt x="5007912" y="2775319"/>
                  </a:cubicBezTo>
                  <a:lnTo>
                    <a:pt x="4820226" y="2667150"/>
                  </a:lnTo>
                  <a:cubicBezTo>
                    <a:pt x="4805237" y="2657973"/>
                    <a:pt x="4807192" y="2642895"/>
                    <a:pt x="4824788" y="2633061"/>
                  </a:cubicBezTo>
                  <a:lnTo>
                    <a:pt x="5010519" y="2525549"/>
                  </a:lnTo>
                  <a:cubicBezTo>
                    <a:pt x="5018991" y="2520304"/>
                    <a:pt x="5029744" y="2517518"/>
                    <a:pt x="5040252" y="2517108"/>
                  </a:cubicBezTo>
                  <a:close/>
                  <a:moveTo>
                    <a:pt x="3816369" y="2462627"/>
                  </a:moveTo>
                  <a:cubicBezTo>
                    <a:pt x="3826974" y="2462135"/>
                    <a:pt x="3837253" y="2463938"/>
                    <a:pt x="3844757" y="2468199"/>
                  </a:cubicBezTo>
                  <a:lnTo>
                    <a:pt x="4032054" y="2577023"/>
                  </a:lnTo>
                  <a:cubicBezTo>
                    <a:pt x="4047063" y="2585545"/>
                    <a:pt x="4045106" y="2601279"/>
                    <a:pt x="4028138" y="2611112"/>
                  </a:cubicBezTo>
                  <a:lnTo>
                    <a:pt x="3842147" y="2718625"/>
                  </a:lnTo>
                  <a:cubicBezTo>
                    <a:pt x="3824527" y="2728458"/>
                    <a:pt x="3798423" y="2729769"/>
                    <a:pt x="3784066" y="2721247"/>
                  </a:cubicBezTo>
                  <a:lnTo>
                    <a:pt x="3596117" y="2612423"/>
                  </a:lnTo>
                  <a:cubicBezTo>
                    <a:pt x="3581107" y="2603246"/>
                    <a:pt x="3583065" y="2588823"/>
                    <a:pt x="3600685" y="2578334"/>
                  </a:cubicBezTo>
                  <a:lnTo>
                    <a:pt x="3786023" y="2470822"/>
                  </a:lnTo>
                  <a:cubicBezTo>
                    <a:pt x="3794833" y="2465905"/>
                    <a:pt x="3805765" y="2463119"/>
                    <a:pt x="3816369" y="2462627"/>
                  </a:cubicBezTo>
                  <a:close/>
                  <a:moveTo>
                    <a:pt x="4242083" y="2382054"/>
                  </a:moveTo>
                  <a:cubicBezTo>
                    <a:pt x="4252770" y="2381645"/>
                    <a:pt x="4263211" y="2383607"/>
                    <a:pt x="4271042" y="2388185"/>
                  </a:cubicBezTo>
                  <a:lnTo>
                    <a:pt x="4457686" y="2496092"/>
                  </a:lnTo>
                  <a:cubicBezTo>
                    <a:pt x="4473348" y="2505247"/>
                    <a:pt x="4471391" y="2520943"/>
                    <a:pt x="4453770" y="2530753"/>
                  </a:cubicBezTo>
                  <a:lnTo>
                    <a:pt x="4267779" y="2638005"/>
                  </a:lnTo>
                  <a:cubicBezTo>
                    <a:pt x="4250812" y="2647815"/>
                    <a:pt x="4224708" y="2649123"/>
                    <a:pt x="4209045" y="2640621"/>
                  </a:cubicBezTo>
                  <a:lnTo>
                    <a:pt x="4021749" y="2532060"/>
                  </a:lnTo>
                  <a:cubicBezTo>
                    <a:pt x="4007392" y="2523559"/>
                    <a:pt x="4009350" y="2507863"/>
                    <a:pt x="4026317" y="2498053"/>
                  </a:cubicBezTo>
                  <a:lnTo>
                    <a:pt x="4211656" y="2390147"/>
                  </a:lnTo>
                  <a:cubicBezTo>
                    <a:pt x="4220466" y="2385242"/>
                    <a:pt x="4231397" y="2382462"/>
                    <a:pt x="4242083" y="2382054"/>
                  </a:cubicBezTo>
                  <a:close/>
                  <a:moveTo>
                    <a:pt x="4749587" y="2349968"/>
                  </a:moveTo>
                  <a:cubicBezTo>
                    <a:pt x="4760192" y="2349640"/>
                    <a:pt x="4770470" y="2351607"/>
                    <a:pt x="4777975" y="2355868"/>
                  </a:cubicBezTo>
                  <a:lnTo>
                    <a:pt x="4965272" y="2464036"/>
                  </a:lnTo>
                  <a:cubicBezTo>
                    <a:pt x="4980281" y="2473214"/>
                    <a:pt x="4978324" y="2488292"/>
                    <a:pt x="4961356" y="2498126"/>
                  </a:cubicBezTo>
                  <a:lnTo>
                    <a:pt x="4775365" y="2606294"/>
                  </a:lnTo>
                  <a:cubicBezTo>
                    <a:pt x="4757745" y="2616127"/>
                    <a:pt x="4731641" y="2617438"/>
                    <a:pt x="4716631" y="2608261"/>
                  </a:cubicBezTo>
                  <a:lnTo>
                    <a:pt x="4529335" y="2500092"/>
                  </a:lnTo>
                  <a:cubicBezTo>
                    <a:pt x="4514325" y="2491570"/>
                    <a:pt x="4516283" y="2475837"/>
                    <a:pt x="4533250" y="2466003"/>
                  </a:cubicBezTo>
                  <a:lnTo>
                    <a:pt x="4719241" y="2357835"/>
                  </a:lnTo>
                  <a:cubicBezTo>
                    <a:pt x="4728051" y="2352918"/>
                    <a:pt x="4738983" y="2350296"/>
                    <a:pt x="4749587" y="2349968"/>
                  </a:cubicBezTo>
                  <a:close/>
                  <a:moveTo>
                    <a:pt x="3525376" y="2292690"/>
                  </a:moveTo>
                  <a:cubicBezTo>
                    <a:pt x="3536048" y="2292198"/>
                    <a:pt x="3546312" y="2294001"/>
                    <a:pt x="3553480" y="2298262"/>
                  </a:cubicBezTo>
                  <a:lnTo>
                    <a:pt x="3741166" y="2407086"/>
                  </a:lnTo>
                  <a:cubicBezTo>
                    <a:pt x="3756155" y="2415608"/>
                    <a:pt x="3754200" y="2430686"/>
                    <a:pt x="3736605" y="2441175"/>
                  </a:cubicBezTo>
                  <a:lnTo>
                    <a:pt x="3551525" y="2548688"/>
                  </a:lnTo>
                  <a:cubicBezTo>
                    <a:pt x="3533930" y="2558521"/>
                    <a:pt x="3507862" y="2559832"/>
                    <a:pt x="3492873" y="2551310"/>
                  </a:cubicBezTo>
                  <a:lnTo>
                    <a:pt x="3305839" y="2442486"/>
                  </a:lnTo>
                  <a:cubicBezTo>
                    <a:pt x="3290198" y="2433964"/>
                    <a:pt x="3292153" y="2418886"/>
                    <a:pt x="3309749" y="2408397"/>
                  </a:cubicBezTo>
                  <a:lnTo>
                    <a:pt x="3494828" y="2300885"/>
                  </a:lnTo>
                  <a:cubicBezTo>
                    <a:pt x="3503626" y="2295968"/>
                    <a:pt x="3514705" y="2293182"/>
                    <a:pt x="3525376" y="2292690"/>
                  </a:cubicBezTo>
                  <a:close/>
                  <a:moveTo>
                    <a:pt x="2958212" y="2292670"/>
                  </a:moveTo>
                  <a:cubicBezTo>
                    <a:pt x="2968888" y="2292182"/>
                    <a:pt x="2979319" y="2293973"/>
                    <a:pt x="2986817" y="2298206"/>
                  </a:cubicBezTo>
                  <a:lnTo>
                    <a:pt x="3286072" y="2471437"/>
                  </a:lnTo>
                  <a:cubicBezTo>
                    <a:pt x="3301067" y="2479903"/>
                    <a:pt x="3299111" y="2494881"/>
                    <a:pt x="3282160" y="2505301"/>
                  </a:cubicBezTo>
                  <a:lnTo>
                    <a:pt x="3061142" y="2632294"/>
                  </a:lnTo>
                  <a:cubicBezTo>
                    <a:pt x="3043538" y="2642062"/>
                    <a:pt x="3017459" y="2643365"/>
                    <a:pt x="3002464" y="2634899"/>
                  </a:cubicBezTo>
                  <a:lnTo>
                    <a:pt x="2702557" y="2462319"/>
                  </a:lnTo>
                  <a:cubicBezTo>
                    <a:pt x="2688214" y="2453853"/>
                    <a:pt x="2689518" y="2438223"/>
                    <a:pt x="2707121" y="2428455"/>
                  </a:cubicBezTo>
                  <a:lnTo>
                    <a:pt x="2928139" y="2300811"/>
                  </a:lnTo>
                  <a:cubicBezTo>
                    <a:pt x="2936615" y="2295926"/>
                    <a:pt x="2947536" y="2293159"/>
                    <a:pt x="2958212" y="2292670"/>
                  </a:cubicBezTo>
                  <a:close/>
                  <a:moveTo>
                    <a:pt x="5164534" y="2263867"/>
                  </a:moveTo>
                  <a:cubicBezTo>
                    <a:pt x="5175148" y="2263378"/>
                    <a:pt x="5185434" y="2265169"/>
                    <a:pt x="5192945" y="2269401"/>
                  </a:cubicBezTo>
                  <a:lnTo>
                    <a:pt x="5538440" y="2468626"/>
                  </a:lnTo>
                  <a:cubicBezTo>
                    <a:pt x="5553462" y="2476438"/>
                    <a:pt x="5551503" y="2492064"/>
                    <a:pt x="5533869" y="2501830"/>
                  </a:cubicBezTo>
                  <a:lnTo>
                    <a:pt x="5348385" y="2609255"/>
                  </a:lnTo>
                  <a:cubicBezTo>
                    <a:pt x="5331404" y="2619021"/>
                    <a:pt x="5304627" y="2620323"/>
                    <a:pt x="5289605" y="2611208"/>
                  </a:cubicBezTo>
                  <a:lnTo>
                    <a:pt x="4944110" y="2412634"/>
                  </a:lnTo>
                  <a:cubicBezTo>
                    <a:pt x="4929088" y="2404171"/>
                    <a:pt x="4931047" y="2388545"/>
                    <a:pt x="4948681" y="2378779"/>
                  </a:cubicBezTo>
                  <a:lnTo>
                    <a:pt x="5134165" y="2272005"/>
                  </a:lnTo>
                  <a:cubicBezTo>
                    <a:pt x="5142982" y="2267122"/>
                    <a:pt x="5153921" y="2264355"/>
                    <a:pt x="5164534" y="2263867"/>
                  </a:cubicBezTo>
                  <a:close/>
                  <a:moveTo>
                    <a:pt x="3951744" y="2214675"/>
                  </a:moveTo>
                  <a:cubicBezTo>
                    <a:pt x="3962349" y="2214266"/>
                    <a:pt x="3972628" y="2216232"/>
                    <a:pt x="3980132" y="2220493"/>
                  </a:cubicBezTo>
                  <a:lnTo>
                    <a:pt x="4167429" y="2328661"/>
                  </a:lnTo>
                  <a:cubicBezTo>
                    <a:pt x="4182438" y="2337839"/>
                    <a:pt x="4180481" y="2353573"/>
                    <a:pt x="4163513" y="2363406"/>
                  </a:cubicBezTo>
                  <a:lnTo>
                    <a:pt x="3977522" y="2470919"/>
                  </a:lnTo>
                  <a:cubicBezTo>
                    <a:pt x="3960554" y="2480752"/>
                    <a:pt x="3933798" y="2482063"/>
                    <a:pt x="3918788" y="2473541"/>
                  </a:cubicBezTo>
                  <a:lnTo>
                    <a:pt x="3731492" y="2364717"/>
                  </a:lnTo>
                  <a:cubicBezTo>
                    <a:pt x="3716482" y="2355540"/>
                    <a:pt x="3718440" y="2340462"/>
                    <a:pt x="3736060" y="2330628"/>
                  </a:cubicBezTo>
                  <a:lnTo>
                    <a:pt x="3921398" y="2223116"/>
                  </a:lnTo>
                  <a:cubicBezTo>
                    <a:pt x="3930208" y="2217872"/>
                    <a:pt x="3941140" y="2215085"/>
                    <a:pt x="3951744" y="2214675"/>
                  </a:cubicBezTo>
                  <a:close/>
                  <a:moveTo>
                    <a:pt x="4461068" y="2180433"/>
                  </a:moveTo>
                  <a:cubicBezTo>
                    <a:pt x="4471672" y="2180024"/>
                    <a:pt x="4482114" y="2181986"/>
                    <a:pt x="4489945" y="2186564"/>
                  </a:cubicBezTo>
                  <a:lnTo>
                    <a:pt x="4677242" y="2294471"/>
                  </a:lnTo>
                  <a:cubicBezTo>
                    <a:pt x="4692251" y="2303626"/>
                    <a:pt x="4690294" y="2318668"/>
                    <a:pt x="4672673" y="2329132"/>
                  </a:cubicBezTo>
                  <a:lnTo>
                    <a:pt x="4486682" y="2436384"/>
                  </a:lnTo>
                  <a:cubicBezTo>
                    <a:pt x="4469715" y="2446194"/>
                    <a:pt x="4442958" y="2447502"/>
                    <a:pt x="4428601" y="2439000"/>
                  </a:cubicBezTo>
                  <a:lnTo>
                    <a:pt x="4241305" y="2329785"/>
                  </a:lnTo>
                  <a:cubicBezTo>
                    <a:pt x="4226295" y="2321938"/>
                    <a:pt x="4228253" y="2306242"/>
                    <a:pt x="4245220" y="2296432"/>
                  </a:cubicBezTo>
                  <a:lnTo>
                    <a:pt x="4431211" y="2188526"/>
                  </a:lnTo>
                  <a:cubicBezTo>
                    <a:pt x="4439695" y="2183621"/>
                    <a:pt x="4450463" y="2180841"/>
                    <a:pt x="4461068" y="2180433"/>
                  </a:cubicBezTo>
                  <a:close/>
                  <a:moveTo>
                    <a:pt x="5287749" y="2137156"/>
                  </a:moveTo>
                  <a:cubicBezTo>
                    <a:pt x="5298297" y="2136664"/>
                    <a:pt x="5308600" y="2138467"/>
                    <a:pt x="5316122" y="2142731"/>
                  </a:cubicBezTo>
                  <a:lnTo>
                    <a:pt x="5504507" y="2251611"/>
                  </a:lnTo>
                  <a:cubicBezTo>
                    <a:pt x="5518898" y="2260138"/>
                    <a:pt x="5517590" y="2275880"/>
                    <a:pt x="5499928" y="2285719"/>
                  </a:cubicBezTo>
                  <a:lnTo>
                    <a:pt x="5438442" y="2321138"/>
                  </a:lnTo>
                  <a:cubicBezTo>
                    <a:pt x="5421435" y="2331632"/>
                    <a:pt x="5394616" y="2332288"/>
                    <a:pt x="5379571" y="2323761"/>
                  </a:cubicBezTo>
                  <a:lnTo>
                    <a:pt x="5191840" y="2214881"/>
                  </a:lnTo>
                  <a:cubicBezTo>
                    <a:pt x="5176795" y="2206354"/>
                    <a:pt x="5178757" y="2190612"/>
                    <a:pt x="5196418" y="2180773"/>
                  </a:cubicBezTo>
                  <a:lnTo>
                    <a:pt x="5257905" y="2145354"/>
                  </a:lnTo>
                  <a:cubicBezTo>
                    <a:pt x="5266408" y="2140435"/>
                    <a:pt x="5277201" y="2137647"/>
                    <a:pt x="5287749" y="2137156"/>
                  </a:cubicBezTo>
                  <a:close/>
                  <a:moveTo>
                    <a:pt x="3237430" y="2125387"/>
                  </a:moveTo>
                  <a:cubicBezTo>
                    <a:pt x="3248034" y="2124977"/>
                    <a:pt x="3258313" y="2126944"/>
                    <a:pt x="3265817" y="2131205"/>
                  </a:cubicBezTo>
                  <a:lnTo>
                    <a:pt x="3453114" y="2240029"/>
                  </a:lnTo>
                  <a:cubicBezTo>
                    <a:pt x="3468123" y="2248551"/>
                    <a:pt x="3466166" y="2263629"/>
                    <a:pt x="3449198" y="2274118"/>
                  </a:cubicBezTo>
                  <a:lnTo>
                    <a:pt x="3263860" y="2381631"/>
                  </a:lnTo>
                  <a:cubicBezTo>
                    <a:pt x="3245587" y="2391464"/>
                    <a:pt x="3220135" y="2392775"/>
                    <a:pt x="3205126" y="2384253"/>
                  </a:cubicBezTo>
                  <a:lnTo>
                    <a:pt x="3017829" y="2275429"/>
                  </a:lnTo>
                  <a:cubicBezTo>
                    <a:pt x="3002167" y="2266907"/>
                    <a:pt x="3004125" y="2251829"/>
                    <a:pt x="3021745" y="2241340"/>
                  </a:cubicBezTo>
                  <a:lnTo>
                    <a:pt x="3207083" y="2133828"/>
                  </a:lnTo>
                  <a:cubicBezTo>
                    <a:pt x="3215893" y="2128583"/>
                    <a:pt x="3226825" y="2125797"/>
                    <a:pt x="3237430" y="2125387"/>
                  </a:cubicBezTo>
                  <a:close/>
                  <a:moveTo>
                    <a:pt x="4887598" y="2102665"/>
                  </a:moveTo>
                  <a:cubicBezTo>
                    <a:pt x="4898284" y="2102256"/>
                    <a:pt x="4908726" y="2104218"/>
                    <a:pt x="4916230" y="2108796"/>
                  </a:cubicBezTo>
                  <a:lnTo>
                    <a:pt x="5103527" y="2216703"/>
                  </a:lnTo>
                  <a:cubicBezTo>
                    <a:pt x="5118536" y="2225204"/>
                    <a:pt x="5116579" y="2240900"/>
                    <a:pt x="5099611" y="2250710"/>
                  </a:cubicBezTo>
                  <a:lnTo>
                    <a:pt x="4913620" y="2358616"/>
                  </a:lnTo>
                  <a:cubicBezTo>
                    <a:pt x="4896000" y="2368426"/>
                    <a:pt x="4869896" y="2369734"/>
                    <a:pt x="4854886" y="2360578"/>
                  </a:cubicBezTo>
                  <a:lnTo>
                    <a:pt x="4667590" y="2252671"/>
                  </a:lnTo>
                  <a:cubicBezTo>
                    <a:pt x="4652580" y="2243516"/>
                    <a:pt x="4653885" y="2228474"/>
                    <a:pt x="4672158" y="2218664"/>
                  </a:cubicBezTo>
                  <a:lnTo>
                    <a:pt x="4857496" y="2110758"/>
                  </a:lnTo>
                  <a:cubicBezTo>
                    <a:pt x="4865980" y="2105853"/>
                    <a:pt x="4876911" y="2103074"/>
                    <a:pt x="4887598" y="2102665"/>
                  </a:cubicBezTo>
                  <a:close/>
                  <a:moveTo>
                    <a:pt x="3663225" y="2047618"/>
                  </a:moveTo>
                  <a:cubicBezTo>
                    <a:pt x="3673829" y="2047208"/>
                    <a:pt x="3684271" y="2049175"/>
                    <a:pt x="3692102" y="2053436"/>
                  </a:cubicBezTo>
                  <a:lnTo>
                    <a:pt x="3879399" y="2162260"/>
                  </a:lnTo>
                  <a:cubicBezTo>
                    <a:pt x="3894408" y="2170782"/>
                    <a:pt x="3892451" y="2185860"/>
                    <a:pt x="3875483" y="2196349"/>
                  </a:cubicBezTo>
                  <a:lnTo>
                    <a:pt x="3689492" y="2303862"/>
                  </a:lnTo>
                  <a:cubicBezTo>
                    <a:pt x="3671872" y="2313695"/>
                    <a:pt x="3645768" y="2315006"/>
                    <a:pt x="3630758" y="2306484"/>
                  </a:cubicBezTo>
                  <a:lnTo>
                    <a:pt x="3442809" y="2197660"/>
                  </a:lnTo>
                  <a:cubicBezTo>
                    <a:pt x="3428452" y="2189138"/>
                    <a:pt x="3429757" y="2173405"/>
                    <a:pt x="3447377" y="2163571"/>
                  </a:cubicBezTo>
                  <a:lnTo>
                    <a:pt x="3633368" y="2056059"/>
                  </a:lnTo>
                  <a:cubicBezTo>
                    <a:pt x="3641852" y="2050814"/>
                    <a:pt x="3652620" y="2048028"/>
                    <a:pt x="3663225" y="2047618"/>
                  </a:cubicBezTo>
                  <a:close/>
                  <a:moveTo>
                    <a:pt x="4170648" y="2013375"/>
                  </a:moveTo>
                  <a:cubicBezTo>
                    <a:pt x="4181252" y="2012966"/>
                    <a:pt x="4191531" y="2014928"/>
                    <a:pt x="4199035" y="2019506"/>
                  </a:cubicBezTo>
                  <a:lnTo>
                    <a:pt x="4386332" y="2128067"/>
                  </a:lnTo>
                  <a:cubicBezTo>
                    <a:pt x="4401341" y="2136568"/>
                    <a:pt x="4399384" y="2151610"/>
                    <a:pt x="4382416" y="2162074"/>
                  </a:cubicBezTo>
                  <a:lnTo>
                    <a:pt x="4196425" y="2268672"/>
                  </a:lnTo>
                  <a:cubicBezTo>
                    <a:pt x="4179457" y="2279790"/>
                    <a:pt x="4152701" y="2280444"/>
                    <a:pt x="4137691" y="2271942"/>
                  </a:cubicBezTo>
                  <a:lnTo>
                    <a:pt x="3950395" y="2162727"/>
                  </a:lnTo>
                  <a:cubicBezTo>
                    <a:pt x="3935385" y="2154880"/>
                    <a:pt x="3937343" y="2139184"/>
                    <a:pt x="3954963" y="2129374"/>
                  </a:cubicBezTo>
                  <a:lnTo>
                    <a:pt x="4140301" y="2021468"/>
                  </a:lnTo>
                  <a:cubicBezTo>
                    <a:pt x="4149112" y="2016563"/>
                    <a:pt x="4160043" y="2013783"/>
                    <a:pt x="4170648" y="2013375"/>
                  </a:cubicBezTo>
                  <a:close/>
                  <a:moveTo>
                    <a:pt x="4999637" y="1970088"/>
                  </a:moveTo>
                  <a:cubicBezTo>
                    <a:pt x="5010266" y="1969597"/>
                    <a:pt x="5020569" y="1971395"/>
                    <a:pt x="5028091" y="1975645"/>
                  </a:cubicBezTo>
                  <a:lnTo>
                    <a:pt x="5215822" y="2084167"/>
                  </a:lnTo>
                  <a:cubicBezTo>
                    <a:pt x="5230867" y="2092666"/>
                    <a:pt x="5228905" y="2108356"/>
                    <a:pt x="5211898" y="2118162"/>
                  </a:cubicBezTo>
                  <a:lnTo>
                    <a:pt x="5150411" y="2154119"/>
                  </a:lnTo>
                  <a:cubicBezTo>
                    <a:pt x="5132749" y="2163925"/>
                    <a:pt x="5106585" y="2165232"/>
                    <a:pt x="5091540" y="2156080"/>
                  </a:cubicBezTo>
                  <a:lnTo>
                    <a:pt x="4903809" y="2048211"/>
                  </a:lnTo>
                  <a:cubicBezTo>
                    <a:pt x="4888764" y="2039059"/>
                    <a:pt x="4890726" y="2024022"/>
                    <a:pt x="4907733" y="2013562"/>
                  </a:cubicBezTo>
                  <a:lnTo>
                    <a:pt x="4969220" y="1978260"/>
                  </a:lnTo>
                  <a:cubicBezTo>
                    <a:pt x="4978051" y="1973356"/>
                    <a:pt x="4989007" y="1970578"/>
                    <a:pt x="4999637" y="1970088"/>
                  </a:cubicBezTo>
                  <a:close/>
                  <a:moveTo>
                    <a:pt x="2946274" y="1958329"/>
                  </a:moveTo>
                  <a:cubicBezTo>
                    <a:pt x="2956960" y="1957920"/>
                    <a:pt x="2967401" y="1959886"/>
                    <a:pt x="2974906" y="1964147"/>
                  </a:cubicBezTo>
                  <a:lnTo>
                    <a:pt x="3162203" y="2072971"/>
                  </a:lnTo>
                  <a:cubicBezTo>
                    <a:pt x="3177212" y="2081493"/>
                    <a:pt x="3175255" y="2096571"/>
                    <a:pt x="3157634" y="2107060"/>
                  </a:cubicBezTo>
                  <a:lnTo>
                    <a:pt x="2972296" y="2214573"/>
                  </a:lnTo>
                  <a:cubicBezTo>
                    <a:pt x="2954676" y="2224406"/>
                    <a:pt x="2928572" y="2225717"/>
                    <a:pt x="2913562" y="2216540"/>
                  </a:cubicBezTo>
                  <a:lnTo>
                    <a:pt x="2726266" y="2108371"/>
                  </a:lnTo>
                  <a:cubicBezTo>
                    <a:pt x="2711256" y="2099849"/>
                    <a:pt x="2713214" y="2084116"/>
                    <a:pt x="2730834" y="2074282"/>
                  </a:cubicBezTo>
                  <a:lnTo>
                    <a:pt x="2916172" y="1966770"/>
                  </a:lnTo>
                  <a:cubicBezTo>
                    <a:pt x="2924656" y="1961525"/>
                    <a:pt x="2935587" y="1958739"/>
                    <a:pt x="2946274" y="1958329"/>
                  </a:cubicBezTo>
                  <a:close/>
                  <a:moveTo>
                    <a:pt x="4596933" y="1935608"/>
                  </a:moveTo>
                  <a:cubicBezTo>
                    <a:pt x="4607537" y="1935199"/>
                    <a:pt x="4617816" y="1937161"/>
                    <a:pt x="4625320" y="1941739"/>
                  </a:cubicBezTo>
                  <a:lnTo>
                    <a:pt x="4812617" y="2049646"/>
                  </a:lnTo>
                  <a:cubicBezTo>
                    <a:pt x="4827626" y="2058801"/>
                    <a:pt x="4825669" y="2073843"/>
                    <a:pt x="4808701" y="2083653"/>
                  </a:cubicBezTo>
                  <a:lnTo>
                    <a:pt x="4623363" y="2190905"/>
                  </a:lnTo>
                  <a:cubicBezTo>
                    <a:pt x="4605742" y="2201369"/>
                    <a:pt x="4579638" y="2202677"/>
                    <a:pt x="4564629" y="2193521"/>
                  </a:cubicBezTo>
                  <a:lnTo>
                    <a:pt x="4377332" y="2084961"/>
                  </a:lnTo>
                  <a:cubicBezTo>
                    <a:pt x="4361670" y="2076459"/>
                    <a:pt x="4363628" y="2061417"/>
                    <a:pt x="4381248" y="2051607"/>
                  </a:cubicBezTo>
                  <a:lnTo>
                    <a:pt x="4566586" y="1943701"/>
                  </a:lnTo>
                  <a:cubicBezTo>
                    <a:pt x="4575396" y="1938796"/>
                    <a:pt x="4586328" y="1936016"/>
                    <a:pt x="4596933" y="1935608"/>
                  </a:cubicBezTo>
                  <a:close/>
                  <a:moveTo>
                    <a:pt x="3372475" y="1880560"/>
                  </a:moveTo>
                  <a:cubicBezTo>
                    <a:pt x="3383064" y="1880150"/>
                    <a:pt x="3393328" y="1882117"/>
                    <a:pt x="3400823" y="1886378"/>
                  </a:cubicBezTo>
                  <a:lnTo>
                    <a:pt x="3588509" y="1995202"/>
                  </a:lnTo>
                  <a:cubicBezTo>
                    <a:pt x="3603498" y="2003724"/>
                    <a:pt x="3600892" y="2018802"/>
                    <a:pt x="3583948" y="2029291"/>
                  </a:cubicBezTo>
                  <a:lnTo>
                    <a:pt x="3398216" y="2136804"/>
                  </a:lnTo>
                  <a:cubicBezTo>
                    <a:pt x="3381273" y="2146637"/>
                    <a:pt x="3354553" y="2147948"/>
                    <a:pt x="3339564" y="2138771"/>
                  </a:cubicBezTo>
                  <a:lnTo>
                    <a:pt x="3152530" y="2030602"/>
                  </a:lnTo>
                  <a:cubicBezTo>
                    <a:pt x="3137541" y="2021425"/>
                    <a:pt x="3139496" y="2006347"/>
                    <a:pt x="3157092" y="1996513"/>
                  </a:cubicBezTo>
                  <a:lnTo>
                    <a:pt x="3342171" y="1889001"/>
                  </a:lnTo>
                  <a:cubicBezTo>
                    <a:pt x="3350969" y="1883756"/>
                    <a:pt x="3361885" y="1880970"/>
                    <a:pt x="3372475" y="1880560"/>
                  </a:cubicBezTo>
                  <a:close/>
                  <a:moveTo>
                    <a:pt x="3879492" y="1846318"/>
                  </a:moveTo>
                  <a:cubicBezTo>
                    <a:pt x="3890178" y="1845909"/>
                    <a:pt x="3900620" y="1847871"/>
                    <a:pt x="3908124" y="1852449"/>
                  </a:cubicBezTo>
                  <a:lnTo>
                    <a:pt x="4095421" y="1960356"/>
                  </a:lnTo>
                  <a:cubicBezTo>
                    <a:pt x="4110430" y="1969511"/>
                    <a:pt x="4108473" y="1984553"/>
                    <a:pt x="4091505" y="1995017"/>
                  </a:cubicBezTo>
                  <a:lnTo>
                    <a:pt x="3905514" y="2102269"/>
                  </a:lnTo>
                  <a:cubicBezTo>
                    <a:pt x="3887894" y="2112079"/>
                    <a:pt x="3861790" y="2113387"/>
                    <a:pt x="3846780" y="2104231"/>
                  </a:cubicBezTo>
                  <a:lnTo>
                    <a:pt x="3659484" y="1996324"/>
                  </a:lnTo>
                  <a:cubicBezTo>
                    <a:pt x="3644474" y="1987823"/>
                    <a:pt x="3646432" y="1972127"/>
                    <a:pt x="3663399" y="1962317"/>
                  </a:cubicBezTo>
                  <a:lnTo>
                    <a:pt x="3849390" y="1854411"/>
                  </a:lnTo>
                  <a:cubicBezTo>
                    <a:pt x="3857874" y="1849506"/>
                    <a:pt x="3868805" y="1846727"/>
                    <a:pt x="3879492" y="1846318"/>
                  </a:cubicBezTo>
                  <a:close/>
                  <a:moveTo>
                    <a:pt x="4714242" y="1803113"/>
                  </a:moveTo>
                  <a:cubicBezTo>
                    <a:pt x="4724953" y="1802704"/>
                    <a:pt x="4735419" y="1804665"/>
                    <a:pt x="4742941" y="1809241"/>
                  </a:cubicBezTo>
                  <a:lnTo>
                    <a:pt x="4930671" y="1917764"/>
                  </a:lnTo>
                  <a:cubicBezTo>
                    <a:pt x="4945716" y="1925609"/>
                    <a:pt x="4943754" y="1941299"/>
                    <a:pt x="4926747" y="1951105"/>
                  </a:cubicBezTo>
                  <a:lnTo>
                    <a:pt x="4864606" y="1987061"/>
                  </a:lnTo>
                  <a:cubicBezTo>
                    <a:pt x="4847599" y="1996868"/>
                    <a:pt x="4821434" y="1998175"/>
                    <a:pt x="4806390" y="1989023"/>
                  </a:cubicBezTo>
                  <a:lnTo>
                    <a:pt x="4618660" y="1881154"/>
                  </a:lnTo>
                  <a:cubicBezTo>
                    <a:pt x="4603615" y="1872001"/>
                    <a:pt x="4604923" y="1856965"/>
                    <a:pt x="4622584" y="1846505"/>
                  </a:cubicBezTo>
                  <a:lnTo>
                    <a:pt x="4684071" y="1811203"/>
                  </a:lnTo>
                  <a:cubicBezTo>
                    <a:pt x="4692574" y="1806300"/>
                    <a:pt x="4703531" y="1803521"/>
                    <a:pt x="4714242" y="1803113"/>
                  </a:cubicBezTo>
                  <a:close/>
                  <a:moveTo>
                    <a:pt x="2658164" y="1791272"/>
                  </a:moveTo>
                  <a:cubicBezTo>
                    <a:pt x="2668784" y="1790863"/>
                    <a:pt x="2679076" y="1792829"/>
                    <a:pt x="2686592" y="1797090"/>
                  </a:cubicBezTo>
                  <a:lnTo>
                    <a:pt x="2874151" y="1905914"/>
                  </a:lnTo>
                  <a:cubicBezTo>
                    <a:pt x="2889182" y="1914436"/>
                    <a:pt x="2887874" y="1929514"/>
                    <a:pt x="2870230" y="1940003"/>
                  </a:cubicBezTo>
                  <a:lnTo>
                    <a:pt x="2684632" y="2047516"/>
                  </a:lnTo>
                  <a:cubicBezTo>
                    <a:pt x="2666987" y="2057349"/>
                    <a:pt x="2640846" y="2058660"/>
                    <a:pt x="2625815" y="2050138"/>
                  </a:cubicBezTo>
                  <a:lnTo>
                    <a:pt x="2438257" y="1941314"/>
                  </a:lnTo>
                  <a:cubicBezTo>
                    <a:pt x="2423226" y="1932792"/>
                    <a:pt x="2424533" y="1917059"/>
                    <a:pt x="2442178" y="1907225"/>
                  </a:cubicBezTo>
                  <a:lnTo>
                    <a:pt x="2627776" y="1799713"/>
                  </a:lnTo>
                  <a:cubicBezTo>
                    <a:pt x="2636599" y="1794469"/>
                    <a:pt x="2647545" y="1791682"/>
                    <a:pt x="2658164" y="1791272"/>
                  </a:cubicBezTo>
                  <a:close/>
                  <a:moveTo>
                    <a:pt x="4308658" y="1768550"/>
                  </a:moveTo>
                  <a:cubicBezTo>
                    <a:pt x="4319344" y="1768141"/>
                    <a:pt x="4329785" y="1770103"/>
                    <a:pt x="4337290" y="1774681"/>
                  </a:cubicBezTo>
                  <a:lnTo>
                    <a:pt x="4524587" y="1882588"/>
                  </a:lnTo>
                  <a:cubicBezTo>
                    <a:pt x="4539596" y="1891743"/>
                    <a:pt x="4537639" y="1906785"/>
                    <a:pt x="4520671" y="1916595"/>
                  </a:cubicBezTo>
                  <a:lnTo>
                    <a:pt x="4334680" y="2024501"/>
                  </a:lnTo>
                  <a:cubicBezTo>
                    <a:pt x="4317060" y="2034311"/>
                    <a:pt x="4290956" y="2035619"/>
                    <a:pt x="4275946" y="2026463"/>
                  </a:cubicBezTo>
                  <a:lnTo>
                    <a:pt x="4088650" y="1917903"/>
                  </a:lnTo>
                  <a:cubicBezTo>
                    <a:pt x="4073640" y="1910055"/>
                    <a:pt x="4075598" y="1894359"/>
                    <a:pt x="4093218" y="1884549"/>
                  </a:cubicBezTo>
                  <a:lnTo>
                    <a:pt x="4278556" y="1776643"/>
                  </a:lnTo>
                  <a:cubicBezTo>
                    <a:pt x="4287040" y="1771738"/>
                    <a:pt x="4297971" y="1768958"/>
                    <a:pt x="4308658" y="1768550"/>
                  </a:cubicBezTo>
                  <a:close/>
                  <a:moveTo>
                    <a:pt x="3084284" y="1713750"/>
                  </a:moveTo>
                  <a:cubicBezTo>
                    <a:pt x="3094889" y="1713258"/>
                    <a:pt x="3105330" y="1715061"/>
                    <a:pt x="3113161" y="1719322"/>
                  </a:cubicBezTo>
                  <a:lnTo>
                    <a:pt x="3300458" y="1828146"/>
                  </a:lnTo>
                  <a:cubicBezTo>
                    <a:pt x="3315467" y="1836668"/>
                    <a:pt x="3313510" y="1851746"/>
                    <a:pt x="3296542" y="1861580"/>
                  </a:cubicBezTo>
                  <a:lnTo>
                    <a:pt x="3110551" y="1969748"/>
                  </a:lnTo>
                  <a:cubicBezTo>
                    <a:pt x="3092931" y="1979581"/>
                    <a:pt x="3066827" y="1980892"/>
                    <a:pt x="3051817" y="1971715"/>
                  </a:cubicBezTo>
                  <a:lnTo>
                    <a:pt x="2864521" y="1863546"/>
                  </a:lnTo>
                  <a:cubicBezTo>
                    <a:pt x="2849511" y="1854369"/>
                    <a:pt x="2851469" y="1839291"/>
                    <a:pt x="2868436" y="1829457"/>
                  </a:cubicBezTo>
                  <a:lnTo>
                    <a:pt x="3054427" y="1721945"/>
                  </a:lnTo>
                  <a:cubicBezTo>
                    <a:pt x="3062911" y="1717028"/>
                    <a:pt x="3073679" y="1714242"/>
                    <a:pt x="3084284" y="1713750"/>
                  </a:cubicBezTo>
                  <a:close/>
                  <a:moveTo>
                    <a:pt x="3591622" y="1681820"/>
                  </a:moveTo>
                  <a:cubicBezTo>
                    <a:pt x="3602293" y="1681411"/>
                    <a:pt x="3612557" y="1683377"/>
                    <a:pt x="3619726" y="1687638"/>
                  </a:cubicBezTo>
                  <a:lnTo>
                    <a:pt x="3806761" y="1796462"/>
                  </a:lnTo>
                  <a:cubicBezTo>
                    <a:pt x="3822401" y="1804984"/>
                    <a:pt x="3819795" y="1820062"/>
                    <a:pt x="3802851" y="1829896"/>
                  </a:cubicBezTo>
                  <a:lnTo>
                    <a:pt x="3617119" y="1938064"/>
                  </a:lnTo>
                  <a:cubicBezTo>
                    <a:pt x="3600176" y="1947897"/>
                    <a:pt x="3573456" y="1949208"/>
                    <a:pt x="3558467" y="1940686"/>
                  </a:cubicBezTo>
                  <a:lnTo>
                    <a:pt x="3371433" y="1831862"/>
                  </a:lnTo>
                  <a:cubicBezTo>
                    <a:pt x="3356444" y="1822685"/>
                    <a:pt x="3358399" y="1807607"/>
                    <a:pt x="3375995" y="1797773"/>
                  </a:cubicBezTo>
                  <a:lnTo>
                    <a:pt x="3561074" y="1690261"/>
                  </a:lnTo>
                  <a:cubicBezTo>
                    <a:pt x="3569872" y="1685017"/>
                    <a:pt x="3580951" y="1682230"/>
                    <a:pt x="3591622" y="1681820"/>
                  </a:cubicBezTo>
                  <a:close/>
                  <a:moveTo>
                    <a:pt x="4426571" y="1638616"/>
                  </a:moveTo>
                  <a:cubicBezTo>
                    <a:pt x="4437181" y="1638206"/>
                    <a:pt x="4447464" y="1640174"/>
                    <a:pt x="4454645" y="1644437"/>
                  </a:cubicBezTo>
                  <a:lnTo>
                    <a:pt x="4642670" y="1753319"/>
                  </a:lnTo>
                  <a:cubicBezTo>
                    <a:pt x="4657686" y="1761846"/>
                    <a:pt x="4655728" y="1776932"/>
                    <a:pt x="4638100" y="1786770"/>
                  </a:cubicBezTo>
                  <a:lnTo>
                    <a:pt x="4576731" y="1822846"/>
                  </a:lnTo>
                  <a:cubicBezTo>
                    <a:pt x="4559103" y="1832684"/>
                    <a:pt x="4532989" y="1833996"/>
                    <a:pt x="4517973" y="1825469"/>
                  </a:cubicBezTo>
                  <a:lnTo>
                    <a:pt x="4330600" y="1716587"/>
                  </a:lnTo>
                  <a:cubicBezTo>
                    <a:pt x="4315584" y="1707405"/>
                    <a:pt x="4317543" y="1692975"/>
                    <a:pt x="4335170" y="1682480"/>
                  </a:cubicBezTo>
                  <a:lnTo>
                    <a:pt x="4396539" y="1647061"/>
                  </a:lnTo>
                  <a:cubicBezTo>
                    <a:pt x="4405027" y="1641813"/>
                    <a:pt x="4415962" y="1639026"/>
                    <a:pt x="4426571" y="1638616"/>
                  </a:cubicBezTo>
                  <a:close/>
                  <a:moveTo>
                    <a:pt x="2367578" y="1624617"/>
                  </a:moveTo>
                  <a:cubicBezTo>
                    <a:pt x="2378183" y="1624126"/>
                    <a:pt x="2388462" y="1626088"/>
                    <a:pt x="2395966" y="1630666"/>
                  </a:cubicBezTo>
                  <a:lnTo>
                    <a:pt x="2583263" y="1739227"/>
                  </a:lnTo>
                  <a:cubicBezTo>
                    <a:pt x="2598272" y="1747728"/>
                    <a:pt x="2596315" y="1763424"/>
                    <a:pt x="2579347" y="1773234"/>
                  </a:cubicBezTo>
                  <a:lnTo>
                    <a:pt x="2393356" y="1880486"/>
                  </a:lnTo>
                  <a:cubicBezTo>
                    <a:pt x="2376388" y="1890950"/>
                    <a:pt x="2349632" y="1891604"/>
                    <a:pt x="2335275" y="1883102"/>
                  </a:cubicBezTo>
                  <a:lnTo>
                    <a:pt x="2147326" y="1774541"/>
                  </a:lnTo>
                  <a:cubicBezTo>
                    <a:pt x="2132316" y="1766040"/>
                    <a:pt x="2134274" y="1750344"/>
                    <a:pt x="2151894" y="1740534"/>
                  </a:cubicBezTo>
                  <a:lnTo>
                    <a:pt x="2337232" y="1633282"/>
                  </a:lnTo>
                  <a:cubicBezTo>
                    <a:pt x="2346042" y="1628050"/>
                    <a:pt x="2356974" y="1625107"/>
                    <a:pt x="2367578" y="1624617"/>
                  </a:cubicBezTo>
                  <a:close/>
                  <a:moveTo>
                    <a:pt x="4018072" y="1601500"/>
                  </a:moveTo>
                  <a:cubicBezTo>
                    <a:pt x="4028595" y="1601090"/>
                    <a:pt x="4038874" y="1603057"/>
                    <a:pt x="4046378" y="1607646"/>
                  </a:cubicBezTo>
                  <a:lnTo>
                    <a:pt x="4234327" y="1715814"/>
                  </a:lnTo>
                  <a:cubicBezTo>
                    <a:pt x="4248684" y="1724992"/>
                    <a:pt x="4247379" y="1740070"/>
                    <a:pt x="4229759" y="1750559"/>
                  </a:cubicBezTo>
                  <a:lnTo>
                    <a:pt x="4044421" y="1858071"/>
                  </a:lnTo>
                  <a:cubicBezTo>
                    <a:pt x="4026800" y="1867905"/>
                    <a:pt x="4000696" y="1868560"/>
                    <a:pt x="3985687" y="1860694"/>
                  </a:cubicBezTo>
                  <a:lnTo>
                    <a:pt x="3798390" y="1751214"/>
                  </a:lnTo>
                  <a:cubicBezTo>
                    <a:pt x="3782728" y="1742692"/>
                    <a:pt x="3784686" y="1727614"/>
                    <a:pt x="3802306" y="1717781"/>
                  </a:cubicBezTo>
                  <a:lnTo>
                    <a:pt x="3988297" y="1609613"/>
                  </a:lnTo>
                  <a:cubicBezTo>
                    <a:pt x="3996781" y="1604696"/>
                    <a:pt x="4007549" y="1601910"/>
                    <a:pt x="4018072" y="1601500"/>
                  </a:cubicBezTo>
                  <a:close/>
                  <a:moveTo>
                    <a:pt x="2793616" y="1546848"/>
                  </a:moveTo>
                  <a:cubicBezTo>
                    <a:pt x="2804125" y="1546357"/>
                    <a:pt x="2814389" y="1548319"/>
                    <a:pt x="2821883" y="1552897"/>
                  </a:cubicBezTo>
                  <a:lnTo>
                    <a:pt x="3009569" y="1661458"/>
                  </a:lnTo>
                  <a:cubicBezTo>
                    <a:pt x="3024558" y="1669959"/>
                    <a:pt x="3022603" y="1685001"/>
                    <a:pt x="3005008" y="1694811"/>
                  </a:cubicBezTo>
                  <a:lnTo>
                    <a:pt x="2819276" y="1802717"/>
                  </a:lnTo>
                  <a:cubicBezTo>
                    <a:pt x="2802333" y="1812527"/>
                    <a:pt x="2775613" y="1813835"/>
                    <a:pt x="2760624" y="1804679"/>
                  </a:cubicBezTo>
                  <a:lnTo>
                    <a:pt x="2573590" y="1696772"/>
                  </a:lnTo>
                  <a:cubicBezTo>
                    <a:pt x="2558601" y="1687617"/>
                    <a:pt x="2560556" y="1672575"/>
                    <a:pt x="2578152" y="1662765"/>
                  </a:cubicBezTo>
                  <a:lnTo>
                    <a:pt x="2763883" y="1555513"/>
                  </a:lnTo>
                  <a:cubicBezTo>
                    <a:pt x="2772355" y="1550281"/>
                    <a:pt x="2783108" y="1547338"/>
                    <a:pt x="2793616" y="1546848"/>
                  </a:cubicBezTo>
                  <a:close/>
                  <a:moveTo>
                    <a:pt x="3300797" y="1511882"/>
                  </a:moveTo>
                  <a:cubicBezTo>
                    <a:pt x="3311401" y="1511473"/>
                    <a:pt x="3321680" y="1513439"/>
                    <a:pt x="3329184" y="1517700"/>
                  </a:cubicBezTo>
                  <a:lnTo>
                    <a:pt x="3516481" y="1626524"/>
                  </a:lnTo>
                  <a:cubicBezTo>
                    <a:pt x="3531490" y="1635046"/>
                    <a:pt x="3529533" y="1650124"/>
                    <a:pt x="3512565" y="1659958"/>
                  </a:cubicBezTo>
                  <a:lnTo>
                    <a:pt x="3326574" y="1768126"/>
                  </a:lnTo>
                  <a:cubicBezTo>
                    <a:pt x="3308954" y="1777959"/>
                    <a:pt x="3282850" y="1779270"/>
                    <a:pt x="3267840" y="1770748"/>
                  </a:cubicBezTo>
                  <a:lnTo>
                    <a:pt x="3080544" y="1661924"/>
                  </a:lnTo>
                  <a:cubicBezTo>
                    <a:pt x="3065534" y="1652747"/>
                    <a:pt x="3067492" y="1638324"/>
                    <a:pt x="3084459" y="1627180"/>
                  </a:cubicBezTo>
                  <a:lnTo>
                    <a:pt x="3270450" y="1520323"/>
                  </a:lnTo>
                  <a:cubicBezTo>
                    <a:pt x="3279261" y="1515079"/>
                    <a:pt x="3290192" y="1512292"/>
                    <a:pt x="3300797" y="1511882"/>
                  </a:cubicBezTo>
                  <a:close/>
                  <a:moveTo>
                    <a:pt x="1553275" y="1483386"/>
                  </a:moveTo>
                  <a:lnTo>
                    <a:pt x="1581163" y="1489338"/>
                  </a:lnTo>
                  <a:lnTo>
                    <a:pt x="1581720" y="1489016"/>
                  </a:lnTo>
                  <a:lnTo>
                    <a:pt x="1746497" y="1584274"/>
                  </a:lnTo>
                  <a:lnTo>
                    <a:pt x="1880483" y="1661420"/>
                  </a:lnTo>
                  <a:lnTo>
                    <a:pt x="1880764" y="1661894"/>
                  </a:lnTo>
                  <a:lnTo>
                    <a:pt x="2884379" y="2242085"/>
                  </a:lnTo>
                  <a:cubicBezTo>
                    <a:pt x="2900703" y="2251229"/>
                    <a:pt x="2900703" y="2266251"/>
                    <a:pt x="2884379" y="2276048"/>
                  </a:cubicBezTo>
                  <a:lnTo>
                    <a:pt x="2659107" y="2406023"/>
                  </a:lnTo>
                  <a:cubicBezTo>
                    <a:pt x="2642783" y="2415820"/>
                    <a:pt x="2616664" y="2415820"/>
                    <a:pt x="2600340" y="2406023"/>
                  </a:cubicBezTo>
                  <a:lnTo>
                    <a:pt x="1297028" y="1653607"/>
                  </a:lnTo>
                  <a:lnTo>
                    <a:pt x="1297889" y="1653109"/>
                  </a:lnTo>
                  <a:lnTo>
                    <a:pt x="1297620" y="1652954"/>
                  </a:lnTo>
                  <a:cubicBezTo>
                    <a:pt x="1282625" y="1643837"/>
                    <a:pt x="1284581" y="1628858"/>
                    <a:pt x="1302184" y="1619089"/>
                  </a:cubicBezTo>
                  <a:lnTo>
                    <a:pt x="1523202" y="1491445"/>
                  </a:lnTo>
                  <a:cubicBezTo>
                    <a:pt x="1531678" y="1486561"/>
                    <a:pt x="1542599" y="1483793"/>
                    <a:pt x="1553275" y="1483386"/>
                  </a:cubicBezTo>
                  <a:close/>
                  <a:moveTo>
                    <a:pt x="2079061" y="1457157"/>
                  </a:moveTo>
                  <a:cubicBezTo>
                    <a:pt x="2089681" y="1456748"/>
                    <a:pt x="2099810" y="1458714"/>
                    <a:pt x="2106999" y="1462975"/>
                  </a:cubicBezTo>
                  <a:lnTo>
                    <a:pt x="2295211" y="1571799"/>
                  </a:lnTo>
                  <a:cubicBezTo>
                    <a:pt x="2310242" y="1580321"/>
                    <a:pt x="2308281" y="1595399"/>
                    <a:pt x="2290636" y="1605888"/>
                  </a:cubicBezTo>
                  <a:lnTo>
                    <a:pt x="2105038" y="1713401"/>
                  </a:lnTo>
                  <a:cubicBezTo>
                    <a:pt x="2087393" y="1723890"/>
                    <a:pt x="2061253" y="1724545"/>
                    <a:pt x="2046222" y="1716023"/>
                  </a:cubicBezTo>
                  <a:lnTo>
                    <a:pt x="1859317" y="1607199"/>
                  </a:lnTo>
                  <a:cubicBezTo>
                    <a:pt x="1844286" y="1598677"/>
                    <a:pt x="1846247" y="1582944"/>
                    <a:pt x="1863238" y="1573110"/>
                  </a:cubicBezTo>
                  <a:lnTo>
                    <a:pt x="2048182" y="1465598"/>
                  </a:lnTo>
                  <a:cubicBezTo>
                    <a:pt x="2057332" y="1460354"/>
                    <a:pt x="2068441" y="1457567"/>
                    <a:pt x="2079061" y="1457157"/>
                  </a:cubicBezTo>
                  <a:close/>
                  <a:moveTo>
                    <a:pt x="3727082" y="1434442"/>
                  </a:moveTo>
                  <a:cubicBezTo>
                    <a:pt x="3737686" y="1434032"/>
                    <a:pt x="3747964" y="1435999"/>
                    <a:pt x="3755469" y="1440588"/>
                  </a:cubicBezTo>
                  <a:lnTo>
                    <a:pt x="3942766" y="1548756"/>
                  </a:lnTo>
                  <a:cubicBezTo>
                    <a:pt x="3957775" y="1557934"/>
                    <a:pt x="3955818" y="1573012"/>
                    <a:pt x="3938850" y="1582845"/>
                  </a:cubicBezTo>
                  <a:lnTo>
                    <a:pt x="3752859" y="1690358"/>
                  </a:lnTo>
                  <a:cubicBezTo>
                    <a:pt x="3735891" y="1700847"/>
                    <a:pt x="3709787" y="1701502"/>
                    <a:pt x="3694778" y="1693636"/>
                  </a:cubicBezTo>
                  <a:lnTo>
                    <a:pt x="3506829" y="1584156"/>
                  </a:lnTo>
                  <a:cubicBezTo>
                    <a:pt x="3491819" y="1575634"/>
                    <a:pt x="3493777" y="1560556"/>
                    <a:pt x="3511397" y="1550067"/>
                  </a:cubicBezTo>
                  <a:lnTo>
                    <a:pt x="3696735" y="1442555"/>
                  </a:lnTo>
                  <a:cubicBezTo>
                    <a:pt x="3705546" y="1437638"/>
                    <a:pt x="3716477" y="1434852"/>
                    <a:pt x="3727082" y="1434442"/>
                  </a:cubicBezTo>
                  <a:close/>
                  <a:moveTo>
                    <a:pt x="2505833" y="1379791"/>
                  </a:moveTo>
                  <a:cubicBezTo>
                    <a:pt x="2516437" y="1379300"/>
                    <a:pt x="2526715" y="1381262"/>
                    <a:pt x="2534220" y="1385840"/>
                  </a:cubicBezTo>
                  <a:lnTo>
                    <a:pt x="2721517" y="1494401"/>
                  </a:lnTo>
                  <a:cubicBezTo>
                    <a:pt x="2736526" y="1502902"/>
                    <a:pt x="2734569" y="1517944"/>
                    <a:pt x="2717601" y="1527754"/>
                  </a:cubicBezTo>
                  <a:lnTo>
                    <a:pt x="2531610" y="1635660"/>
                  </a:lnTo>
                  <a:cubicBezTo>
                    <a:pt x="2514642" y="1645470"/>
                    <a:pt x="2487886" y="1646778"/>
                    <a:pt x="2472876" y="1637622"/>
                  </a:cubicBezTo>
                  <a:lnTo>
                    <a:pt x="2285580" y="1529715"/>
                  </a:lnTo>
                  <a:cubicBezTo>
                    <a:pt x="2270570" y="1521214"/>
                    <a:pt x="2272528" y="1505518"/>
                    <a:pt x="2289495" y="1495708"/>
                  </a:cubicBezTo>
                  <a:lnTo>
                    <a:pt x="2475486" y="1388456"/>
                  </a:lnTo>
                  <a:cubicBezTo>
                    <a:pt x="2484296" y="1383224"/>
                    <a:pt x="2495228" y="1380281"/>
                    <a:pt x="2505833" y="1379791"/>
                  </a:cubicBezTo>
                  <a:close/>
                  <a:moveTo>
                    <a:pt x="3012765" y="1344744"/>
                  </a:moveTo>
                  <a:cubicBezTo>
                    <a:pt x="3023355" y="1344252"/>
                    <a:pt x="3033618" y="1346055"/>
                    <a:pt x="3040787" y="1349988"/>
                  </a:cubicBezTo>
                  <a:lnTo>
                    <a:pt x="3228473" y="1459467"/>
                  </a:lnTo>
                  <a:cubicBezTo>
                    <a:pt x="3243462" y="1467989"/>
                    <a:pt x="3241507" y="1483067"/>
                    <a:pt x="3223912" y="1492901"/>
                  </a:cubicBezTo>
                  <a:lnTo>
                    <a:pt x="3038180" y="1601069"/>
                  </a:lnTo>
                  <a:cubicBezTo>
                    <a:pt x="3021237" y="1610902"/>
                    <a:pt x="2994517" y="1612213"/>
                    <a:pt x="2979528" y="1603036"/>
                  </a:cubicBezTo>
                  <a:lnTo>
                    <a:pt x="2792494" y="1494867"/>
                  </a:lnTo>
                  <a:cubicBezTo>
                    <a:pt x="2777505" y="1485690"/>
                    <a:pt x="2779460" y="1470612"/>
                    <a:pt x="2797056" y="1460778"/>
                  </a:cubicBezTo>
                  <a:lnTo>
                    <a:pt x="2982787" y="1353266"/>
                  </a:lnTo>
                  <a:cubicBezTo>
                    <a:pt x="2991259" y="1348021"/>
                    <a:pt x="3002175" y="1345235"/>
                    <a:pt x="3012765" y="1344744"/>
                  </a:cubicBezTo>
                  <a:close/>
                  <a:moveTo>
                    <a:pt x="1788637" y="1290099"/>
                  </a:moveTo>
                  <a:cubicBezTo>
                    <a:pt x="1799241" y="1289689"/>
                    <a:pt x="1809520" y="1291656"/>
                    <a:pt x="1817024" y="1295917"/>
                  </a:cubicBezTo>
                  <a:lnTo>
                    <a:pt x="2003668" y="1404741"/>
                  </a:lnTo>
                  <a:cubicBezTo>
                    <a:pt x="2019330" y="1413263"/>
                    <a:pt x="2017373" y="1428997"/>
                    <a:pt x="1999752" y="1438830"/>
                  </a:cubicBezTo>
                  <a:lnTo>
                    <a:pt x="1814414" y="1546343"/>
                  </a:lnTo>
                  <a:cubicBezTo>
                    <a:pt x="1797446" y="1556176"/>
                    <a:pt x="1770690" y="1557487"/>
                    <a:pt x="1756333" y="1548965"/>
                  </a:cubicBezTo>
                  <a:lnTo>
                    <a:pt x="1569036" y="1440141"/>
                  </a:lnTo>
                  <a:cubicBezTo>
                    <a:pt x="1553374" y="1431619"/>
                    <a:pt x="1555984" y="1415886"/>
                    <a:pt x="1572952" y="1406052"/>
                  </a:cubicBezTo>
                  <a:lnTo>
                    <a:pt x="1758290" y="1298539"/>
                  </a:lnTo>
                  <a:cubicBezTo>
                    <a:pt x="1767101" y="1293295"/>
                    <a:pt x="1778032" y="1290509"/>
                    <a:pt x="1788637" y="1290099"/>
                  </a:cubicBezTo>
                  <a:close/>
                  <a:moveTo>
                    <a:pt x="3438806" y="1267303"/>
                  </a:moveTo>
                  <a:cubicBezTo>
                    <a:pt x="3449492" y="1266811"/>
                    <a:pt x="3459934" y="1268614"/>
                    <a:pt x="3467438" y="1272875"/>
                  </a:cubicBezTo>
                  <a:lnTo>
                    <a:pt x="3654735" y="1381699"/>
                  </a:lnTo>
                  <a:cubicBezTo>
                    <a:pt x="3669744" y="1390877"/>
                    <a:pt x="3667787" y="1405955"/>
                    <a:pt x="3650166" y="1415788"/>
                  </a:cubicBezTo>
                  <a:lnTo>
                    <a:pt x="3464828" y="1523301"/>
                  </a:lnTo>
                  <a:cubicBezTo>
                    <a:pt x="3447208" y="1533790"/>
                    <a:pt x="3421104" y="1534445"/>
                    <a:pt x="3406094" y="1525923"/>
                  </a:cubicBezTo>
                  <a:lnTo>
                    <a:pt x="3218798" y="1417755"/>
                  </a:lnTo>
                  <a:cubicBezTo>
                    <a:pt x="3203788" y="1408577"/>
                    <a:pt x="3205093" y="1393499"/>
                    <a:pt x="3222713" y="1383010"/>
                  </a:cubicBezTo>
                  <a:lnTo>
                    <a:pt x="3408704" y="1275497"/>
                  </a:lnTo>
                  <a:cubicBezTo>
                    <a:pt x="3417188" y="1270581"/>
                    <a:pt x="3428119" y="1267794"/>
                    <a:pt x="3438806" y="1267303"/>
                  </a:cubicBezTo>
                  <a:close/>
                  <a:moveTo>
                    <a:pt x="1135225" y="1241115"/>
                  </a:moveTo>
                  <a:cubicBezTo>
                    <a:pt x="1145819" y="1240708"/>
                    <a:pt x="1156088" y="1242662"/>
                    <a:pt x="1163585" y="1246895"/>
                  </a:cubicBezTo>
                  <a:lnTo>
                    <a:pt x="1462840" y="1419475"/>
                  </a:lnTo>
                  <a:cubicBezTo>
                    <a:pt x="1477835" y="1428593"/>
                    <a:pt x="1475879" y="1443572"/>
                    <a:pt x="1458928" y="1453340"/>
                  </a:cubicBezTo>
                  <a:lnTo>
                    <a:pt x="1237910" y="1580985"/>
                  </a:lnTo>
                  <a:cubicBezTo>
                    <a:pt x="1220307" y="1590753"/>
                    <a:pt x="1194228" y="1592056"/>
                    <a:pt x="1179233" y="1582938"/>
                  </a:cubicBezTo>
                  <a:lnTo>
                    <a:pt x="879978" y="1410358"/>
                  </a:lnTo>
                  <a:cubicBezTo>
                    <a:pt x="864983" y="1401892"/>
                    <a:pt x="866287" y="1386913"/>
                    <a:pt x="883890" y="1376493"/>
                  </a:cubicBezTo>
                  <a:lnTo>
                    <a:pt x="1104908" y="1249500"/>
                  </a:lnTo>
                  <a:cubicBezTo>
                    <a:pt x="1113710" y="1244290"/>
                    <a:pt x="1124630" y="1241522"/>
                    <a:pt x="1135225" y="1241115"/>
                  </a:cubicBezTo>
                  <a:close/>
                  <a:moveTo>
                    <a:pt x="2214677" y="1212248"/>
                  </a:moveTo>
                  <a:cubicBezTo>
                    <a:pt x="2225363" y="1211920"/>
                    <a:pt x="2235805" y="1213887"/>
                    <a:pt x="2243309" y="1218148"/>
                  </a:cubicBezTo>
                  <a:lnTo>
                    <a:pt x="2430606" y="1326316"/>
                  </a:lnTo>
                  <a:cubicBezTo>
                    <a:pt x="2445615" y="1335494"/>
                    <a:pt x="2443658" y="1350572"/>
                    <a:pt x="2426037" y="1361061"/>
                  </a:cubicBezTo>
                  <a:lnTo>
                    <a:pt x="2240699" y="1468574"/>
                  </a:lnTo>
                  <a:cubicBezTo>
                    <a:pt x="2223079" y="1478407"/>
                    <a:pt x="2196975" y="1479718"/>
                    <a:pt x="2181965" y="1471196"/>
                  </a:cubicBezTo>
                  <a:lnTo>
                    <a:pt x="1994016" y="1362372"/>
                  </a:lnTo>
                  <a:cubicBezTo>
                    <a:pt x="1979659" y="1353850"/>
                    <a:pt x="1980964" y="1338116"/>
                    <a:pt x="1998584" y="1328283"/>
                  </a:cubicBezTo>
                  <a:lnTo>
                    <a:pt x="2184575" y="1220115"/>
                  </a:lnTo>
                  <a:cubicBezTo>
                    <a:pt x="2193059" y="1215198"/>
                    <a:pt x="2203990" y="1212576"/>
                    <a:pt x="2214677" y="1212248"/>
                  </a:cubicBezTo>
                  <a:close/>
                  <a:moveTo>
                    <a:pt x="2721854" y="1177684"/>
                  </a:moveTo>
                  <a:cubicBezTo>
                    <a:pt x="2732459" y="1177356"/>
                    <a:pt x="2742738" y="1179323"/>
                    <a:pt x="2750242" y="1183584"/>
                  </a:cubicBezTo>
                  <a:lnTo>
                    <a:pt x="2937539" y="1292408"/>
                  </a:lnTo>
                  <a:cubicBezTo>
                    <a:pt x="2952548" y="1300930"/>
                    <a:pt x="2950591" y="1316008"/>
                    <a:pt x="2933623" y="1325842"/>
                  </a:cubicBezTo>
                  <a:lnTo>
                    <a:pt x="2747632" y="1434010"/>
                  </a:lnTo>
                  <a:cubicBezTo>
                    <a:pt x="2730664" y="1443843"/>
                    <a:pt x="2704560" y="1445154"/>
                    <a:pt x="2688898" y="1435977"/>
                  </a:cubicBezTo>
                  <a:lnTo>
                    <a:pt x="2501602" y="1327808"/>
                  </a:lnTo>
                  <a:cubicBezTo>
                    <a:pt x="2486592" y="1318630"/>
                    <a:pt x="2488550" y="1303552"/>
                    <a:pt x="2505517" y="1293719"/>
                  </a:cubicBezTo>
                  <a:lnTo>
                    <a:pt x="2691508" y="1185551"/>
                  </a:lnTo>
                  <a:cubicBezTo>
                    <a:pt x="2700318" y="1180634"/>
                    <a:pt x="2711250" y="1178012"/>
                    <a:pt x="2721854" y="1177684"/>
                  </a:cubicBezTo>
                  <a:close/>
                  <a:moveTo>
                    <a:pt x="1500607" y="1123288"/>
                  </a:moveTo>
                  <a:cubicBezTo>
                    <a:pt x="1511211" y="1122796"/>
                    <a:pt x="1521490" y="1124599"/>
                    <a:pt x="1528994" y="1128860"/>
                  </a:cubicBezTo>
                  <a:lnTo>
                    <a:pt x="1716291" y="1237684"/>
                  </a:lnTo>
                  <a:cubicBezTo>
                    <a:pt x="1731300" y="1246206"/>
                    <a:pt x="1729343" y="1261940"/>
                    <a:pt x="1711722" y="1271773"/>
                  </a:cubicBezTo>
                  <a:lnTo>
                    <a:pt x="1526384" y="1379286"/>
                  </a:lnTo>
                  <a:cubicBezTo>
                    <a:pt x="1509416" y="1389119"/>
                    <a:pt x="1482660" y="1390430"/>
                    <a:pt x="1467650" y="1381908"/>
                  </a:cubicBezTo>
                  <a:lnTo>
                    <a:pt x="1280354" y="1273084"/>
                  </a:lnTo>
                  <a:cubicBezTo>
                    <a:pt x="1265344" y="1264562"/>
                    <a:pt x="1267302" y="1249484"/>
                    <a:pt x="1284269" y="1238995"/>
                  </a:cubicBezTo>
                  <a:lnTo>
                    <a:pt x="1470260" y="1131482"/>
                  </a:lnTo>
                  <a:cubicBezTo>
                    <a:pt x="1479071" y="1126566"/>
                    <a:pt x="1490002" y="1123779"/>
                    <a:pt x="1500607" y="1123288"/>
                  </a:cubicBezTo>
                  <a:close/>
                  <a:moveTo>
                    <a:pt x="3147815" y="1099917"/>
                  </a:moveTo>
                  <a:cubicBezTo>
                    <a:pt x="3158435" y="1099425"/>
                    <a:pt x="3168727" y="1101228"/>
                    <a:pt x="3176243" y="1105162"/>
                  </a:cubicBezTo>
                  <a:lnTo>
                    <a:pt x="3363802" y="1213985"/>
                  </a:lnTo>
                  <a:cubicBezTo>
                    <a:pt x="3378832" y="1223163"/>
                    <a:pt x="3377525" y="1238241"/>
                    <a:pt x="3359881" y="1248075"/>
                  </a:cubicBezTo>
                  <a:lnTo>
                    <a:pt x="3174283" y="1356243"/>
                  </a:lnTo>
                  <a:cubicBezTo>
                    <a:pt x="3156638" y="1366076"/>
                    <a:pt x="3130497" y="1367387"/>
                    <a:pt x="3115466" y="1358209"/>
                  </a:cubicBezTo>
                  <a:lnTo>
                    <a:pt x="2927908" y="1250041"/>
                  </a:lnTo>
                  <a:cubicBezTo>
                    <a:pt x="2912877" y="1240863"/>
                    <a:pt x="2914184" y="1225785"/>
                    <a:pt x="2931829" y="1215952"/>
                  </a:cubicBezTo>
                  <a:lnTo>
                    <a:pt x="3117427" y="1108439"/>
                  </a:lnTo>
                  <a:cubicBezTo>
                    <a:pt x="3126250" y="1103195"/>
                    <a:pt x="3137196" y="1100409"/>
                    <a:pt x="3147815" y="1099917"/>
                  </a:cubicBezTo>
                  <a:close/>
                  <a:moveTo>
                    <a:pt x="845818" y="1074067"/>
                  </a:moveTo>
                  <a:cubicBezTo>
                    <a:pt x="856538" y="1073659"/>
                    <a:pt x="867012" y="1075620"/>
                    <a:pt x="874540" y="1079869"/>
                  </a:cubicBezTo>
                  <a:lnTo>
                    <a:pt x="1062414" y="1188389"/>
                  </a:lnTo>
                  <a:cubicBezTo>
                    <a:pt x="1077470" y="1196887"/>
                    <a:pt x="1075507" y="1211923"/>
                    <a:pt x="1057832" y="1222383"/>
                  </a:cubicBezTo>
                  <a:lnTo>
                    <a:pt x="836572" y="1350515"/>
                  </a:lnTo>
                  <a:cubicBezTo>
                    <a:pt x="818897" y="1360321"/>
                    <a:pt x="792058" y="1361628"/>
                    <a:pt x="777656" y="1352476"/>
                  </a:cubicBezTo>
                  <a:lnTo>
                    <a:pt x="589127" y="1243956"/>
                  </a:lnTo>
                  <a:cubicBezTo>
                    <a:pt x="574071" y="1235458"/>
                    <a:pt x="576035" y="1220422"/>
                    <a:pt x="593709" y="1209962"/>
                  </a:cubicBezTo>
                  <a:lnTo>
                    <a:pt x="815624" y="1082484"/>
                  </a:lnTo>
                  <a:cubicBezTo>
                    <a:pt x="824134" y="1077254"/>
                    <a:pt x="835099" y="1074476"/>
                    <a:pt x="845818" y="1074067"/>
                  </a:cubicBezTo>
                  <a:close/>
                  <a:moveTo>
                    <a:pt x="1926567" y="1042713"/>
                  </a:moveTo>
                  <a:cubicBezTo>
                    <a:pt x="1937187" y="1042305"/>
                    <a:pt x="1947480" y="1044267"/>
                    <a:pt x="1954995" y="1048844"/>
                  </a:cubicBezTo>
                  <a:lnTo>
                    <a:pt x="2142554" y="1156751"/>
                  </a:lnTo>
                  <a:cubicBezTo>
                    <a:pt x="2157584" y="1165907"/>
                    <a:pt x="2155624" y="1181603"/>
                    <a:pt x="2138633" y="1191412"/>
                  </a:cubicBezTo>
                  <a:lnTo>
                    <a:pt x="1952381" y="1298665"/>
                  </a:lnTo>
                  <a:cubicBezTo>
                    <a:pt x="1935390" y="1308475"/>
                    <a:pt x="1908596" y="1309783"/>
                    <a:pt x="1893565" y="1301281"/>
                  </a:cubicBezTo>
                  <a:lnTo>
                    <a:pt x="1706660" y="1192066"/>
                  </a:lnTo>
                  <a:cubicBezTo>
                    <a:pt x="1691629" y="1183565"/>
                    <a:pt x="1693590" y="1168523"/>
                    <a:pt x="1710581" y="1158713"/>
                  </a:cubicBezTo>
                  <a:lnTo>
                    <a:pt x="1896179" y="1050806"/>
                  </a:lnTo>
                  <a:cubicBezTo>
                    <a:pt x="1905002" y="1045902"/>
                    <a:pt x="1915948" y="1043122"/>
                    <a:pt x="1926567" y="1042713"/>
                  </a:cubicBezTo>
                  <a:close/>
                  <a:moveTo>
                    <a:pt x="2433580" y="1011029"/>
                  </a:moveTo>
                  <a:cubicBezTo>
                    <a:pt x="2444266" y="1010621"/>
                    <a:pt x="2454708" y="1012583"/>
                    <a:pt x="2462212" y="1017160"/>
                  </a:cubicBezTo>
                  <a:lnTo>
                    <a:pt x="2649509" y="1125067"/>
                  </a:lnTo>
                  <a:cubicBezTo>
                    <a:pt x="2664518" y="1134223"/>
                    <a:pt x="2662561" y="1149265"/>
                    <a:pt x="2644940" y="1159074"/>
                  </a:cubicBezTo>
                  <a:lnTo>
                    <a:pt x="2458949" y="1266981"/>
                  </a:lnTo>
                  <a:cubicBezTo>
                    <a:pt x="2441982" y="1276791"/>
                    <a:pt x="2415878" y="1278099"/>
                    <a:pt x="2400868" y="1268943"/>
                  </a:cubicBezTo>
                  <a:lnTo>
                    <a:pt x="2212919" y="1161036"/>
                  </a:lnTo>
                  <a:cubicBezTo>
                    <a:pt x="2198562" y="1151881"/>
                    <a:pt x="2199867" y="1136839"/>
                    <a:pt x="2217487" y="1127029"/>
                  </a:cubicBezTo>
                  <a:lnTo>
                    <a:pt x="2403478" y="1019122"/>
                  </a:lnTo>
                  <a:cubicBezTo>
                    <a:pt x="2411962" y="1014218"/>
                    <a:pt x="2422893" y="1011438"/>
                    <a:pt x="2433580" y="1011029"/>
                  </a:cubicBezTo>
                  <a:close/>
                  <a:moveTo>
                    <a:pt x="1209044" y="955984"/>
                  </a:moveTo>
                  <a:cubicBezTo>
                    <a:pt x="1219649" y="955574"/>
                    <a:pt x="1229927" y="957541"/>
                    <a:pt x="1237432" y="961802"/>
                  </a:cubicBezTo>
                  <a:lnTo>
                    <a:pt x="1424728" y="1070626"/>
                  </a:lnTo>
                  <a:cubicBezTo>
                    <a:pt x="1440390" y="1079148"/>
                    <a:pt x="1438433" y="1094226"/>
                    <a:pt x="1420812" y="1104715"/>
                  </a:cubicBezTo>
                  <a:lnTo>
                    <a:pt x="1235474" y="1212228"/>
                  </a:lnTo>
                  <a:cubicBezTo>
                    <a:pt x="1217854" y="1222061"/>
                    <a:pt x="1191750" y="1223372"/>
                    <a:pt x="1176740" y="1214850"/>
                  </a:cubicBezTo>
                  <a:lnTo>
                    <a:pt x="988791" y="1106026"/>
                  </a:lnTo>
                  <a:cubicBezTo>
                    <a:pt x="974434" y="1097504"/>
                    <a:pt x="975739" y="1082426"/>
                    <a:pt x="993359" y="1071937"/>
                  </a:cubicBezTo>
                  <a:lnTo>
                    <a:pt x="1178698" y="964424"/>
                  </a:lnTo>
                  <a:cubicBezTo>
                    <a:pt x="1187508" y="959180"/>
                    <a:pt x="1198439" y="956394"/>
                    <a:pt x="1209044" y="955984"/>
                  </a:cubicBezTo>
                  <a:close/>
                  <a:moveTo>
                    <a:pt x="2860109" y="933181"/>
                  </a:moveTo>
                  <a:cubicBezTo>
                    <a:pt x="2870714" y="932690"/>
                    <a:pt x="2880992" y="934489"/>
                    <a:pt x="2888497" y="938739"/>
                  </a:cubicBezTo>
                  <a:lnTo>
                    <a:pt x="3075794" y="1047300"/>
                  </a:lnTo>
                  <a:cubicBezTo>
                    <a:pt x="3090803" y="1055802"/>
                    <a:pt x="3089498" y="1071498"/>
                    <a:pt x="3071225" y="1081307"/>
                  </a:cubicBezTo>
                  <a:lnTo>
                    <a:pt x="2885887" y="1189214"/>
                  </a:lnTo>
                  <a:cubicBezTo>
                    <a:pt x="2868919" y="1199024"/>
                    <a:pt x="2842163" y="1200332"/>
                    <a:pt x="2827153" y="1191176"/>
                  </a:cubicBezTo>
                  <a:lnTo>
                    <a:pt x="2639857" y="1083269"/>
                  </a:lnTo>
                  <a:cubicBezTo>
                    <a:pt x="2624847" y="1074114"/>
                    <a:pt x="2626805" y="1059072"/>
                    <a:pt x="2644425" y="1048608"/>
                  </a:cubicBezTo>
                  <a:lnTo>
                    <a:pt x="2829763" y="941355"/>
                  </a:lnTo>
                  <a:cubicBezTo>
                    <a:pt x="2838573" y="936451"/>
                    <a:pt x="2849505" y="933671"/>
                    <a:pt x="2860109" y="933181"/>
                  </a:cubicBezTo>
                  <a:close/>
                  <a:moveTo>
                    <a:pt x="553300" y="906934"/>
                  </a:moveTo>
                  <a:cubicBezTo>
                    <a:pt x="563891" y="906606"/>
                    <a:pt x="574155" y="908572"/>
                    <a:pt x="581650" y="912830"/>
                  </a:cubicBezTo>
                  <a:lnTo>
                    <a:pt x="768694" y="1020939"/>
                  </a:lnTo>
                  <a:cubicBezTo>
                    <a:pt x="783683" y="1030112"/>
                    <a:pt x="781728" y="1045837"/>
                    <a:pt x="764783" y="1055665"/>
                  </a:cubicBezTo>
                  <a:lnTo>
                    <a:pt x="543850" y="1184085"/>
                  </a:lnTo>
                  <a:cubicBezTo>
                    <a:pt x="526905" y="1193913"/>
                    <a:pt x="500185" y="1194569"/>
                    <a:pt x="485195" y="1186051"/>
                  </a:cubicBezTo>
                  <a:lnTo>
                    <a:pt x="298152" y="1077287"/>
                  </a:lnTo>
                  <a:cubicBezTo>
                    <a:pt x="283162" y="1068769"/>
                    <a:pt x="285117" y="1053699"/>
                    <a:pt x="302062" y="1043871"/>
                  </a:cubicBezTo>
                  <a:lnTo>
                    <a:pt x="522995" y="914796"/>
                  </a:lnTo>
                  <a:cubicBezTo>
                    <a:pt x="531794" y="909882"/>
                    <a:pt x="542710" y="907261"/>
                    <a:pt x="553300" y="906934"/>
                  </a:cubicBezTo>
                  <a:close/>
                  <a:moveTo>
                    <a:pt x="1635737" y="875656"/>
                  </a:moveTo>
                  <a:cubicBezTo>
                    <a:pt x="1646423" y="875248"/>
                    <a:pt x="1656865" y="877210"/>
                    <a:pt x="1664369" y="881787"/>
                  </a:cubicBezTo>
                  <a:lnTo>
                    <a:pt x="1851666" y="989694"/>
                  </a:lnTo>
                  <a:cubicBezTo>
                    <a:pt x="1866675" y="998850"/>
                    <a:pt x="1864718" y="1013892"/>
                    <a:pt x="1847750" y="1024355"/>
                  </a:cubicBezTo>
                  <a:lnTo>
                    <a:pt x="1661759" y="1130954"/>
                  </a:lnTo>
                  <a:cubicBezTo>
                    <a:pt x="1644139" y="1142072"/>
                    <a:pt x="1618035" y="1142726"/>
                    <a:pt x="1603025" y="1134224"/>
                  </a:cubicBezTo>
                  <a:lnTo>
                    <a:pt x="1415729" y="1025663"/>
                  </a:lnTo>
                  <a:cubicBezTo>
                    <a:pt x="1400719" y="1017161"/>
                    <a:pt x="1402677" y="1001466"/>
                    <a:pt x="1419644" y="991656"/>
                  </a:cubicBezTo>
                  <a:lnTo>
                    <a:pt x="1605635" y="883749"/>
                  </a:lnTo>
                  <a:cubicBezTo>
                    <a:pt x="1614119" y="878845"/>
                    <a:pt x="1625050" y="876065"/>
                    <a:pt x="1635737" y="875656"/>
                  </a:cubicBezTo>
                  <a:close/>
                  <a:moveTo>
                    <a:pt x="2137154" y="841018"/>
                  </a:moveTo>
                  <a:cubicBezTo>
                    <a:pt x="2147759" y="840526"/>
                    <a:pt x="2158037" y="842329"/>
                    <a:pt x="2165542" y="846590"/>
                  </a:cubicBezTo>
                  <a:lnTo>
                    <a:pt x="2352839" y="955414"/>
                  </a:lnTo>
                  <a:cubicBezTo>
                    <a:pt x="2367848" y="964592"/>
                    <a:pt x="2365891" y="979670"/>
                    <a:pt x="2348923" y="989503"/>
                  </a:cubicBezTo>
                  <a:lnTo>
                    <a:pt x="2163585" y="1097016"/>
                  </a:lnTo>
                  <a:cubicBezTo>
                    <a:pt x="2145964" y="1107505"/>
                    <a:pt x="2119860" y="1108160"/>
                    <a:pt x="2104851" y="1099638"/>
                  </a:cubicBezTo>
                  <a:lnTo>
                    <a:pt x="1916902" y="990814"/>
                  </a:lnTo>
                  <a:cubicBezTo>
                    <a:pt x="1901892" y="982292"/>
                    <a:pt x="1903850" y="967214"/>
                    <a:pt x="1921470" y="956725"/>
                  </a:cubicBezTo>
                  <a:lnTo>
                    <a:pt x="2106808" y="849212"/>
                  </a:lnTo>
                  <a:cubicBezTo>
                    <a:pt x="2115619" y="844296"/>
                    <a:pt x="2126550" y="841509"/>
                    <a:pt x="2137154" y="841018"/>
                  </a:cubicBezTo>
                  <a:close/>
                  <a:moveTo>
                    <a:pt x="2568628" y="766123"/>
                  </a:moveTo>
                  <a:cubicBezTo>
                    <a:pt x="2579152" y="765632"/>
                    <a:pt x="2589430" y="767431"/>
                    <a:pt x="2596935" y="771681"/>
                  </a:cubicBezTo>
                  <a:lnTo>
                    <a:pt x="2784884" y="880242"/>
                  </a:lnTo>
                  <a:cubicBezTo>
                    <a:pt x="2799893" y="888744"/>
                    <a:pt x="2797936" y="904440"/>
                    <a:pt x="2780315" y="914249"/>
                  </a:cubicBezTo>
                  <a:lnTo>
                    <a:pt x="2594977" y="1021502"/>
                  </a:lnTo>
                  <a:cubicBezTo>
                    <a:pt x="2577357" y="1031966"/>
                    <a:pt x="2551253" y="1033274"/>
                    <a:pt x="2536243" y="1024118"/>
                  </a:cubicBezTo>
                  <a:lnTo>
                    <a:pt x="2348947" y="915557"/>
                  </a:lnTo>
                  <a:cubicBezTo>
                    <a:pt x="2333937" y="907056"/>
                    <a:pt x="2335895" y="892014"/>
                    <a:pt x="2352862" y="882204"/>
                  </a:cubicBezTo>
                  <a:lnTo>
                    <a:pt x="2538853" y="774297"/>
                  </a:lnTo>
                  <a:cubicBezTo>
                    <a:pt x="2547337" y="769393"/>
                    <a:pt x="2558105" y="766613"/>
                    <a:pt x="2568628" y="766123"/>
                  </a:cubicBezTo>
                  <a:close/>
                  <a:moveTo>
                    <a:pt x="265025" y="739958"/>
                  </a:moveTo>
                  <a:cubicBezTo>
                    <a:pt x="275697" y="739549"/>
                    <a:pt x="286124" y="741515"/>
                    <a:pt x="293619" y="745773"/>
                  </a:cubicBezTo>
                  <a:lnTo>
                    <a:pt x="480663" y="854537"/>
                  </a:lnTo>
                  <a:cubicBezTo>
                    <a:pt x="495652" y="863055"/>
                    <a:pt x="493697" y="878780"/>
                    <a:pt x="476752" y="888608"/>
                  </a:cubicBezTo>
                  <a:lnTo>
                    <a:pt x="255167" y="1016373"/>
                  </a:lnTo>
                  <a:cubicBezTo>
                    <a:pt x="238223" y="1026856"/>
                    <a:pt x="212154" y="1027512"/>
                    <a:pt x="197164" y="1018994"/>
                  </a:cubicBezTo>
                  <a:lnTo>
                    <a:pt x="10121" y="910230"/>
                  </a:lnTo>
                  <a:cubicBezTo>
                    <a:pt x="-4869" y="901712"/>
                    <a:pt x="-2914" y="886642"/>
                    <a:pt x="14031" y="876814"/>
                  </a:cubicBezTo>
                  <a:lnTo>
                    <a:pt x="234964" y="748394"/>
                  </a:lnTo>
                  <a:cubicBezTo>
                    <a:pt x="243437" y="743153"/>
                    <a:pt x="254353" y="740368"/>
                    <a:pt x="265025" y="739958"/>
                  </a:cubicBezTo>
                  <a:close/>
                  <a:moveTo>
                    <a:pt x="2825368" y="714039"/>
                  </a:moveTo>
                  <a:cubicBezTo>
                    <a:pt x="2836059" y="713630"/>
                    <a:pt x="2846341" y="715597"/>
                    <a:pt x="2853849" y="719861"/>
                  </a:cubicBezTo>
                  <a:lnTo>
                    <a:pt x="3040569" y="828741"/>
                  </a:lnTo>
                  <a:cubicBezTo>
                    <a:pt x="3056238" y="837268"/>
                    <a:pt x="3054280" y="852354"/>
                    <a:pt x="3036652" y="862193"/>
                  </a:cubicBezTo>
                  <a:lnTo>
                    <a:pt x="2975283" y="898267"/>
                  </a:lnTo>
                  <a:cubicBezTo>
                    <a:pt x="2958308" y="908106"/>
                    <a:pt x="2931541" y="909418"/>
                    <a:pt x="2916525" y="900891"/>
                  </a:cubicBezTo>
                  <a:lnTo>
                    <a:pt x="2729152" y="792010"/>
                  </a:lnTo>
                  <a:cubicBezTo>
                    <a:pt x="2714136" y="782828"/>
                    <a:pt x="2716095" y="767742"/>
                    <a:pt x="2733722" y="757903"/>
                  </a:cubicBezTo>
                  <a:lnTo>
                    <a:pt x="2794439" y="722484"/>
                  </a:lnTo>
                  <a:cubicBezTo>
                    <a:pt x="2803579" y="717237"/>
                    <a:pt x="2814678" y="714449"/>
                    <a:pt x="2825368" y="714039"/>
                  </a:cubicBezTo>
                  <a:close/>
                  <a:moveTo>
                    <a:pt x="1341946" y="708524"/>
                  </a:moveTo>
                  <a:cubicBezTo>
                    <a:pt x="1352469" y="708032"/>
                    <a:pt x="1362747" y="709835"/>
                    <a:pt x="1370578" y="714096"/>
                  </a:cubicBezTo>
                  <a:lnTo>
                    <a:pt x="1557875" y="822920"/>
                  </a:lnTo>
                  <a:cubicBezTo>
                    <a:pt x="1572884" y="831442"/>
                    <a:pt x="1570927" y="846520"/>
                    <a:pt x="1553959" y="856354"/>
                  </a:cubicBezTo>
                  <a:lnTo>
                    <a:pt x="1367968" y="964522"/>
                  </a:lnTo>
                  <a:cubicBezTo>
                    <a:pt x="1350348" y="974355"/>
                    <a:pt x="1324244" y="975666"/>
                    <a:pt x="1309234" y="967144"/>
                  </a:cubicBezTo>
                  <a:lnTo>
                    <a:pt x="1121938" y="858320"/>
                  </a:lnTo>
                  <a:cubicBezTo>
                    <a:pt x="1106928" y="849798"/>
                    <a:pt x="1108886" y="834064"/>
                    <a:pt x="1125853" y="824231"/>
                  </a:cubicBezTo>
                  <a:lnTo>
                    <a:pt x="1311844" y="716718"/>
                  </a:lnTo>
                  <a:cubicBezTo>
                    <a:pt x="1320655" y="711802"/>
                    <a:pt x="1331423" y="709015"/>
                    <a:pt x="1341946" y="708524"/>
                  </a:cubicBezTo>
                  <a:close/>
                  <a:moveTo>
                    <a:pt x="1840730" y="667954"/>
                  </a:moveTo>
                  <a:cubicBezTo>
                    <a:pt x="1851268" y="667544"/>
                    <a:pt x="1861398" y="669511"/>
                    <a:pt x="1868586" y="673772"/>
                  </a:cubicBezTo>
                  <a:lnTo>
                    <a:pt x="2056145" y="782596"/>
                  </a:lnTo>
                  <a:cubicBezTo>
                    <a:pt x="2071176" y="791118"/>
                    <a:pt x="2069215" y="806196"/>
                    <a:pt x="2051570" y="816685"/>
                  </a:cubicBezTo>
                  <a:lnTo>
                    <a:pt x="1866626" y="924198"/>
                  </a:lnTo>
                  <a:cubicBezTo>
                    <a:pt x="1849634" y="934031"/>
                    <a:pt x="1822840" y="935342"/>
                    <a:pt x="1807809" y="926820"/>
                  </a:cubicBezTo>
                  <a:lnTo>
                    <a:pt x="1620251" y="817996"/>
                  </a:lnTo>
                  <a:cubicBezTo>
                    <a:pt x="1605220" y="809474"/>
                    <a:pt x="1607181" y="793740"/>
                    <a:pt x="1624172" y="783907"/>
                  </a:cubicBezTo>
                  <a:lnTo>
                    <a:pt x="1810423" y="676394"/>
                  </a:lnTo>
                  <a:cubicBezTo>
                    <a:pt x="1819246" y="671150"/>
                    <a:pt x="1830192" y="668364"/>
                    <a:pt x="1840730" y="667954"/>
                  </a:cubicBezTo>
                  <a:close/>
                  <a:moveTo>
                    <a:pt x="2280841" y="599147"/>
                  </a:moveTo>
                  <a:cubicBezTo>
                    <a:pt x="2291431" y="598739"/>
                    <a:pt x="2301695" y="600701"/>
                    <a:pt x="2309189" y="605278"/>
                  </a:cubicBezTo>
                  <a:lnTo>
                    <a:pt x="2496224" y="713185"/>
                  </a:lnTo>
                  <a:cubicBezTo>
                    <a:pt x="2511864" y="722341"/>
                    <a:pt x="2509909" y="737383"/>
                    <a:pt x="2492314" y="747192"/>
                  </a:cubicBezTo>
                  <a:lnTo>
                    <a:pt x="2306582" y="855099"/>
                  </a:lnTo>
                  <a:cubicBezTo>
                    <a:pt x="2289639" y="864909"/>
                    <a:pt x="2263571" y="866217"/>
                    <a:pt x="2247930" y="857061"/>
                  </a:cubicBezTo>
                  <a:lnTo>
                    <a:pt x="2060896" y="748500"/>
                  </a:lnTo>
                  <a:cubicBezTo>
                    <a:pt x="2045907" y="739999"/>
                    <a:pt x="2047862" y="724957"/>
                    <a:pt x="2065458" y="715147"/>
                  </a:cubicBezTo>
                  <a:lnTo>
                    <a:pt x="2250537" y="607240"/>
                  </a:lnTo>
                  <a:cubicBezTo>
                    <a:pt x="2259335" y="602336"/>
                    <a:pt x="2270251" y="599556"/>
                    <a:pt x="2280841" y="599147"/>
                  </a:cubicBezTo>
                  <a:close/>
                  <a:moveTo>
                    <a:pt x="550388" y="575778"/>
                  </a:moveTo>
                  <a:cubicBezTo>
                    <a:pt x="561005" y="575369"/>
                    <a:pt x="571296" y="577333"/>
                    <a:pt x="578810" y="581586"/>
                  </a:cubicBezTo>
                  <a:lnTo>
                    <a:pt x="1131571" y="900951"/>
                  </a:lnTo>
                  <a:cubicBezTo>
                    <a:pt x="1146599" y="909459"/>
                    <a:pt x="1144638" y="925165"/>
                    <a:pt x="1126997" y="934982"/>
                  </a:cubicBezTo>
                  <a:lnTo>
                    <a:pt x="941437" y="1042309"/>
                  </a:lnTo>
                  <a:cubicBezTo>
                    <a:pt x="923796" y="1052780"/>
                    <a:pt x="897660" y="1053434"/>
                    <a:pt x="882632" y="1044927"/>
                  </a:cubicBezTo>
                  <a:lnTo>
                    <a:pt x="329872" y="725562"/>
                  </a:lnTo>
                  <a:cubicBezTo>
                    <a:pt x="314844" y="716400"/>
                    <a:pt x="316804" y="701348"/>
                    <a:pt x="334445" y="690877"/>
                  </a:cubicBezTo>
                  <a:lnTo>
                    <a:pt x="520006" y="584204"/>
                  </a:lnTo>
                  <a:cubicBezTo>
                    <a:pt x="528827" y="578969"/>
                    <a:pt x="539771" y="576187"/>
                    <a:pt x="550388" y="575778"/>
                  </a:cubicBezTo>
                  <a:close/>
                  <a:moveTo>
                    <a:pt x="2536767" y="547310"/>
                  </a:moveTo>
                  <a:cubicBezTo>
                    <a:pt x="2547376" y="546900"/>
                    <a:pt x="2557659" y="548868"/>
                    <a:pt x="2565167" y="553459"/>
                  </a:cubicBezTo>
                  <a:lnTo>
                    <a:pt x="2752539" y="661684"/>
                  </a:lnTo>
                  <a:cubicBezTo>
                    <a:pt x="2768208" y="670211"/>
                    <a:pt x="2766250" y="685953"/>
                    <a:pt x="2748622" y="695791"/>
                  </a:cubicBezTo>
                  <a:lnTo>
                    <a:pt x="2687253" y="731210"/>
                  </a:lnTo>
                  <a:cubicBezTo>
                    <a:pt x="2669625" y="741705"/>
                    <a:pt x="2643511" y="742361"/>
                    <a:pt x="2628495" y="733834"/>
                  </a:cubicBezTo>
                  <a:lnTo>
                    <a:pt x="2441122" y="624953"/>
                  </a:lnTo>
                  <a:cubicBezTo>
                    <a:pt x="2426106" y="616427"/>
                    <a:pt x="2428065" y="600685"/>
                    <a:pt x="2445039" y="590846"/>
                  </a:cubicBezTo>
                  <a:lnTo>
                    <a:pt x="2506409" y="555427"/>
                  </a:lnTo>
                  <a:cubicBezTo>
                    <a:pt x="2515223" y="550508"/>
                    <a:pt x="2526158" y="547720"/>
                    <a:pt x="2536767" y="547310"/>
                  </a:cubicBezTo>
                  <a:close/>
                  <a:moveTo>
                    <a:pt x="1543564" y="498335"/>
                  </a:moveTo>
                  <a:cubicBezTo>
                    <a:pt x="1554073" y="497927"/>
                    <a:pt x="1564337" y="499889"/>
                    <a:pt x="1571831" y="504466"/>
                  </a:cubicBezTo>
                  <a:lnTo>
                    <a:pt x="1759517" y="612373"/>
                  </a:lnTo>
                  <a:cubicBezTo>
                    <a:pt x="1774506" y="621529"/>
                    <a:pt x="1772551" y="636571"/>
                    <a:pt x="1754956" y="646380"/>
                  </a:cubicBezTo>
                  <a:lnTo>
                    <a:pt x="1569876" y="754287"/>
                  </a:lnTo>
                  <a:cubicBezTo>
                    <a:pt x="1552281" y="764097"/>
                    <a:pt x="1525561" y="765405"/>
                    <a:pt x="1511224" y="756249"/>
                  </a:cubicBezTo>
                  <a:lnTo>
                    <a:pt x="1323538" y="648342"/>
                  </a:lnTo>
                  <a:cubicBezTo>
                    <a:pt x="1308549" y="639187"/>
                    <a:pt x="1310504" y="624145"/>
                    <a:pt x="1328100" y="614335"/>
                  </a:cubicBezTo>
                  <a:lnTo>
                    <a:pt x="1513831" y="506428"/>
                  </a:lnTo>
                  <a:cubicBezTo>
                    <a:pt x="1522303" y="501524"/>
                    <a:pt x="1533056" y="498744"/>
                    <a:pt x="1543564" y="498335"/>
                  </a:cubicBezTo>
                  <a:close/>
                  <a:moveTo>
                    <a:pt x="1992570" y="432089"/>
                  </a:moveTo>
                  <a:cubicBezTo>
                    <a:pt x="2003271" y="431681"/>
                    <a:pt x="2013728" y="433643"/>
                    <a:pt x="2021243" y="438220"/>
                  </a:cubicBezTo>
                  <a:lnTo>
                    <a:pt x="2208802" y="546127"/>
                  </a:lnTo>
                  <a:cubicBezTo>
                    <a:pt x="2223832" y="555283"/>
                    <a:pt x="2221872" y="570325"/>
                    <a:pt x="2204881" y="580788"/>
                  </a:cubicBezTo>
                  <a:lnTo>
                    <a:pt x="2018629" y="688041"/>
                  </a:lnTo>
                  <a:cubicBezTo>
                    <a:pt x="2000984" y="697851"/>
                    <a:pt x="1974844" y="699159"/>
                    <a:pt x="1959813" y="690657"/>
                  </a:cubicBezTo>
                  <a:lnTo>
                    <a:pt x="1772908" y="582096"/>
                  </a:lnTo>
                  <a:cubicBezTo>
                    <a:pt x="1757877" y="573594"/>
                    <a:pt x="1759838" y="557899"/>
                    <a:pt x="1777482" y="548089"/>
                  </a:cubicBezTo>
                  <a:lnTo>
                    <a:pt x="1962427" y="440182"/>
                  </a:lnTo>
                  <a:cubicBezTo>
                    <a:pt x="1970923" y="435278"/>
                    <a:pt x="1981869" y="432498"/>
                    <a:pt x="1992570" y="432089"/>
                  </a:cubicBezTo>
                  <a:close/>
                  <a:moveTo>
                    <a:pt x="832135" y="411836"/>
                  </a:moveTo>
                  <a:cubicBezTo>
                    <a:pt x="842822" y="411347"/>
                    <a:pt x="853264" y="413140"/>
                    <a:pt x="860769" y="417380"/>
                  </a:cubicBezTo>
                  <a:lnTo>
                    <a:pt x="1264083" y="650880"/>
                  </a:lnTo>
                  <a:cubicBezTo>
                    <a:pt x="1279093" y="659359"/>
                    <a:pt x="1277136" y="674360"/>
                    <a:pt x="1260168" y="684144"/>
                  </a:cubicBezTo>
                  <a:lnTo>
                    <a:pt x="1074173" y="791763"/>
                  </a:lnTo>
                  <a:cubicBezTo>
                    <a:pt x="1056552" y="801546"/>
                    <a:pt x="1030448" y="802851"/>
                    <a:pt x="1015438" y="793719"/>
                  </a:cubicBezTo>
                  <a:lnTo>
                    <a:pt x="612123" y="560871"/>
                  </a:lnTo>
                  <a:cubicBezTo>
                    <a:pt x="597113" y="552392"/>
                    <a:pt x="599071" y="537391"/>
                    <a:pt x="616691" y="527607"/>
                  </a:cubicBezTo>
                  <a:lnTo>
                    <a:pt x="802033" y="419989"/>
                  </a:lnTo>
                  <a:cubicBezTo>
                    <a:pt x="810517" y="415097"/>
                    <a:pt x="821448" y="412325"/>
                    <a:pt x="832135" y="411836"/>
                  </a:cubicBezTo>
                  <a:close/>
                  <a:moveTo>
                    <a:pt x="2252270" y="383121"/>
                  </a:moveTo>
                  <a:cubicBezTo>
                    <a:pt x="2262879" y="382713"/>
                    <a:pt x="2273162" y="384674"/>
                    <a:pt x="2280670" y="389250"/>
                  </a:cubicBezTo>
                  <a:lnTo>
                    <a:pt x="2468044" y="497120"/>
                  </a:lnTo>
                  <a:cubicBezTo>
                    <a:pt x="2483060" y="506273"/>
                    <a:pt x="2481754" y="521309"/>
                    <a:pt x="2463474" y="531116"/>
                  </a:cubicBezTo>
                  <a:lnTo>
                    <a:pt x="2402757" y="567072"/>
                  </a:lnTo>
                  <a:cubicBezTo>
                    <a:pt x="2385130" y="576878"/>
                    <a:pt x="2358362" y="578186"/>
                    <a:pt x="2343999" y="569033"/>
                  </a:cubicBezTo>
                  <a:lnTo>
                    <a:pt x="2155972" y="461164"/>
                  </a:lnTo>
                  <a:cubicBezTo>
                    <a:pt x="2140956" y="452011"/>
                    <a:pt x="2142915" y="436975"/>
                    <a:pt x="2160542" y="426514"/>
                  </a:cubicBezTo>
                  <a:lnTo>
                    <a:pt x="2221912" y="391212"/>
                  </a:lnTo>
                  <a:cubicBezTo>
                    <a:pt x="2230726" y="386309"/>
                    <a:pt x="2241661" y="383530"/>
                    <a:pt x="2252270" y="383121"/>
                  </a:cubicBezTo>
                  <a:close/>
                  <a:moveTo>
                    <a:pt x="1705193" y="264711"/>
                  </a:moveTo>
                  <a:cubicBezTo>
                    <a:pt x="1715894" y="264301"/>
                    <a:pt x="1726351" y="266268"/>
                    <a:pt x="1733866" y="270529"/>
                  </a:cubicBezTo>
                  <a:lnTo>
                    <a:pt x="1920771" y="378697"/>
                  </a:lnTo>
                  <a:cubicBezTo>
                    <a:pt x="1935802" y="387875"/>
                    <a:pt x="1933841" y="403609"/>
                    <a:pt x="1916196" y="413442"/>
                  </a:cubicBezTo>
                  <a:lnTo>
                    <a:pt x="1731252" y="520955"/>
                  </a:lnTo>
                  <a:cubicBezTo>
                    <a:pt x="1713607" y="530788"/>
                    <a:pt x="1687466" y="532099"/>
                    <a:pt x="1672435" y="523577"/>
                  </a:cubicBezTo>
                  <a:lnTo>
                    <a:pt x="1484877" y="414753"/>
                  </a:lnTo>
                  <a:cubicBezTo>
                    <a:pt x="1469846" y="406231"/>
                    <a:pt x="1471807" y="390497"/>
                    <a:pt x="1488798" y="380664"/>
                  </a:cubicBezTo>
                  <a:lnTo>
                    <a:pt x="1675049" y="273151"/>
                  </a:lnTo>
                  <a:cubicBezTo>
                    <a:pt x="1683545" y="267907"/>
                    <a:pt x="1694492" y="265121"/>
                    <a:pt x="1705193" y="264711"/>
                  </a:cubicBezTo>
                  <a:close/>
                  <a:moveTo>
                    <a:pt x="1114966" y="250631"/>
                  </a:moveTo>
                  <a:cubicBezTo>
                    <a:pt x="1125585" y="250222"/>
                    <a:pt x="1135878" y="252185"/>
                    <a:pt x="1143393" y="256766"/>
                  </a:cubicBezTo>
                  <a:lnTo>
                    <a:pt x="1472098" y="445879"/>
                  </a:lnTo>
                  <a:cubicBezTo>
                    <a:pt x="1486474" y="455040"/>
                    <a:pt x="1485168" y="470091"/>
                    <a:pt x="1467523" y="479906"/>
                  </a:cubicBezTo>
                  <a:lnTo>
                    <a:pt x="1281279" y="587223"/>
                  </a:lnTo>
                  <a:cubicBezTo>
                    <a:pt x="1264288" y="597039"/>
                    <a:pt x="1237495" y="598347"/>
                    <a:pt x="1222465" y="589841"/>
                  </a:cubicBezTo>
                  <a:lnTo>
                    <a:pt x="895067" y="400073"/>
                  </a:lnTo>
                  <a:cubicBezTo>
                    <a:pt x="879383" y="391566"/>
                    <a:pt x="881343" y="376516"/>
                    <a:pt x="898988" y="366046"/>
                  </a:cubicBezTo>
                  <a:lnTo>
                    <a:pt x="1084579" y="258729"/>
                  </a:lnTo>
                  <a:cubicBezTo>
                    <a:pt x="1093401" y="253821"/>
                    <a:pt x="1104347" y="251040"/>
                    <a:pt x="1114966" y="250631"/>
                  </a:cubicBezTo>
                  <a:close/>
                  <a:moveTo>
                    <a:pt x="1963683" y="216063"/>
                  </a:moveTo>
                  <a:cubicBezTo>
                    <a:pt x="1974169" y="215655"/>
                    <a:pt x="1984327" y="217616"/>
                    <a:pt x="1991864" y="222192"/>
                  </a:cubicBezTo>
                  <a:lnTo>
                    <a:pt x="2179954" y="330716"/>
                  </a:lnTo>
                  <a:cubicBezTo>
                    <a:pt x="2195028" y="339215"/>
                    <a:pt x="2193717" y="354251"/>
                    <a:pt x="2176022" y="364058"/>
                  </a:cubicBezTo>
                  <a:lnTo>
                    <a:pt x="2114417" y="400014"/>
                  </a:lnTo>
                  <a:cubicBezTo>
                    <a:pt x="2097378" y="409820"/>
                    <a:pt x="2070508" y="411128"/>
                    <a:pt x="2055434" y="401975"/>
                  </a:cubicBezTo>
                  <a:lnTo>
                    <a:pt x="1867999" y="294106"/>
                  </a:lnTo>
                  <a:cubicBezTo>
                    <a:pt x="1852926" y="284953"/>
                    <a:pt x="1854892" y="269917"/>
                    <a:pt x="1872587" y="260110"/>
                  </a:cubicBezTo>
                  <a:lnTo>
                    <a:pt x="1933536" y="224154"/>
                  </a:lnTo>
                  <a:cubicBezTo>
                    <a:pt x="1942384" y="219251"/>
                    <a:pt x="1953197" y="216472"/>
                    <a:pt x="1963683" y="216063"/>
                  </a:cubicBezTo>
                  <a:close/>
                  <a:moveTo>
                    <a:pt x="1416834" y="97900"/>
                  </a:moveTo>
                  <a:cubicBezTo>
                    <a:pt x="1427520" y="97408"/>
                    <a:pt x="1437962" y="99211"/>
                    <a:pt x="1445466" y="103472"/>
                  </a:cubicBezTo>
                  <a:lnTo>
                    <a:pt x="1632763" y="212296"/>
                  </a:lnTo>
                  <a:cubicBezTo>
                    <a:pt x="1647772" y="220818"/>
                    <a:pt x="1645815" y="236552"/>
                    <a:pt x="1628847" y="246385"/>
                  </a:cubicBezTo>
                  <a:lnTo>
                    <a:pt x="1442856" y="353898"/>
                  </a:lnTo>
                  <a:cubicBezTo>
                    <a:pt x="1425236" y="364387"/>
                    <a:pt x="1399132" y="365042"/>
                    <a:pt x="1384122" y="356520"/>
                  </a:cubicBezTo>
                  <a:lnTo>
                    <a:pt x="1196173" y="247696"/>
                  </a:lnTo>
                  <a:cubicBezTo>
                    <a:pt x="1181816" y="239174"/>
                    <a:pt x="1183121" y="224096"/>
                    <a:pt x="1200741" y="214262"/>
                  </a:cubicBezTo>
                  <a:lnTo>
                    <a:pt x="1386732" y="106094"/>
                  </a:lnTo>
                  <a:cubicBezTo>
                    <a:pt x="1395216" y="101178"/>
                    <a:pt x="1406147" y="98391"/>
                    <a:pt x="1416834" y="97900"/>
                  </a:cubicBezTo>
                  <a:close/>
                  <a:moveTo>
                    <a:pt x="1589113" y="52"/>
                  </a:moveTo>
                  <a:cubicBezTo>
                    <a:pt x="1599825" y="-358"/>
                    <a:pt x="1610291" y="1610"/>
                    <a:pt x="1617813" y="6201"/>
                  </a:cubicBezTo>
                  <a:lnTo>
                    <a:pt x="1805544" y="114426"/>
                  </a:lnTo>
                  <a:cubicBezTo>
                    <a:pt x="1820589" y="123609"/>
                    <a:pt x="1818627" y="138695"/>
                    <a:pt x="1801620" y="148533"/>
                  </a:cubicBezTo>
                  <a:lnTo>
                    <a:pt x="1740133" y="184608"/>
                  </a:lnTo>
                  <a:cubicBezTo>
                    <a:pt x="1722471" y="194447"/>
                    <a:pt x="1696307" y="195103"/>
                    <a:pt x="1681262" y="186576"/>
                  </a:cubicBezTo>
                  <a:lnTo>
                    <a:pt x="1492877" y="77695"/>
                  </a:lnTo>
                  <a:cubicBezTo>
                    <a:pt x="1478486" y="69169"/>
                    <a:pt x="1479794" y="54083"/>
                    <a:pt x="1497455" y="44244"/>
                  </a:cubicBezTo>
                  <a:lnTo>
                    <a:pt x="1558942" y="8169"/>
                  </a:lnTo>
                  <a:cubicBezTo>
                    <a:pt x="1567446" y="3250"/>
                    <a:pt x="1578402" y="462"/>
                    <a:pt x="1589113" y="52"/>
                  </a:cubicBezTo>
                  <a:close/>
                </a:path>
              </a:pathLst>
            </a:custGeom>
            <a:solidFill>
              <a:schemeClr val="accent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7" name="Freeform 26">
              <a:extLst>
                <a:ext uri="{FF2B5EF4-FFF2-40B4-BE49-F238E27FC236}">
                  <a16:creationId xmlns:a16="http://schemas.microsoft.com/office/drawing/2014/main" id="{F53F7455-0498-0A43-99F8-0EB3A0C30E33}"/>
                </a:ext>
              </a:extLst>
            </p:cNvPr>
            <p:cNvSpPr>
              <a:spLocks noChangeArrowheads="1"/>
            </p:cNvSpPr>
            <p:nvPr/>
          </p:nvSpPr>
          <p:spPr bwMode="auto">
            <a:xfrm>
              <a:off x="11232623" y="4067124"/>
              <a:ext cx="4193762" cy="3945219"/>
            </a:xfrm>
            <a:custGeom>
              <a:avLst/>
              <a:gdLst>
                <a:gd name="connsiteX0" fmla="*/ 3120743 w 4193762"/>
                <a:gd name="connsiteY0" fmla="*/ 3502411 h 3945219"/>
                <a:gd name="connsiteX1" fmla="*/ 3139734 w 4193762"/>
                <a:gd name="connsiteY1" fmla="*/ 3508664 h 3945219"/>
                <a:gd name="connsiteX2" fmla="*/ 3694618 w 4193762"/>
                <a:gd name="connsiteY2" fmla="*/ 3828716 h 3945219"/>
                <a:gd name="connsiteX3" fmla="*/ 3728524 w 4193762"/>
                <a:gd name="connsiteY3" fmla="*/ 3910195 h 3945219"/>
                <a:gd name="connsiteX4" fmla="*/ 3669188 w 4193762"/>
                <a:gd name="connsiteY4" fmla="*/ 3938876 h 3945219"/>
                <a:gd name="connsiteX5" fmla="*/ 3114304 w 4193762"/>
                <a:gd name="connsiteY5" fmla="*/ 3618173 h 3945219"/>
                <a:gd name="connsiteX6" fmla="*/ 3080398 w 4193762"/>
                <a:gd name="connsiteY6" fmla="*/ 3536693 h 3945219"/>
                <a:gd name="connsiteX7" fmla="*/ 3103220 w 4193762"/>
                <a:gd name="connsiteY7" fmla="*/ 3505568 h 3945219"/>
                <a:gd name="connsiteX8" fmla="*/ 3120743 w 4193762"/>
                <a:gd name="connsiteY8" fmla="*/ 3502411 h 3945219"/>
                <a:gd name="connsiteX9" fmla="*/ 3440038 w 4193762"/>
                <a:gd name="connsiteY9" fmla="*/ 3424789 h 3945219"/>
                <a:gd name="connsiteX10" fmla="*/ 3459123 w 4193762"/>
                <a:gd name="connsiteY10" fmla="*/ 3430991 h 3945219"/>
                <a:gd name="connsiteX11" fmla="*/ 3736963 w 4193762"/>
                <a:gd name="connsiteY11" fmla="*/ 3591720 h 3945219"/>
                <a:gd name="connsiteX12" fmla="*/ 3771693 w 4193762"/>
                <a:gd name="connsiteY12" fmla="*/ 3674381 h 3945219"/>
                <a:gd name="connsiteX13" fmla="*/ 3712062 w 4193762"/>
                <a:gd name="connsiteY13" fmla="*/ 3702590 h 3945219"/>
                <a:gd name="connsiteX14" fmla="*/ 3434223 w 4193762"/>
                <a:gd name="connsiteY14" fmla="*/ 3541861 h 3945219"/>
                <a:gd name="connsiteX15" fmla="*/ 3399493 w 4193762"/>
                <a:gd name="connsiteY15" fmla="*/ 3459200 h 3945219"/>
                <a:gd name="connsiteX16" fmla="*/ 3440038 w 4193762"/>
                <a:gd name="connsiteY16" fmla="*/ 3424789 h 3945219"/>
                <a:gd name="connsiteX17" fmla="*/ 3175296 w 4193762"/>
                <a:gd name="connsiteY17" fmla="*/ 3271978 h 3945219"/>
                <a:gd name="connsiteX18" fmla="*/ 3194603 w 4193762"/>
                <a:gd name="connsiteY18" fmla="*/ 3278226 h 3945219"/>
                <a:gd name="connsiteX19" fmla="*/ 3305688 w 4193762"/>
                <a:gd name="connsiteY19" fmla="*/ 3342051 h 3945219"/>
                <a:gd name="connsiteX20" fmla="*/ 3339667 w 4193762"/>
                <a:gd name="connsiteY20" fmla="*/ 3423461 h 3945219"/>
                <a:gd name="connsiteX21" fmla="*/ 3279551 w 4193762"/>
                <a:gd name="connsiteY21" fmla="*/ 3452117 h 3945219"/>
                <a:gd name="connsiteX22" fmla="*/ 3169119 w 4193762"/>
                <a:gd name="connsiteY22" fmla="*/ 3388292 h 3945219"/>
                <a:gd name="connsiteX23" fmla="*/ 3135140 w 4193762"/>
                <a:gd name="connsiteY23" fmla="*/ 3306231 h 3945219"/>
                <a:gd name="connsiteX24" fmla="*/ 3175296 w 4193762"/>
                <a:gd name="connsiteY24" fmla="*/ 3271978 h 3945219"/>
                <a:gd name="connsiteX25" fmla="*/ 3226762 w 4193762"/>
                <a:gd name="connsiteY25" fmla="*/ 3038730 h 3945219"/>
                <a:gd name="connsiteX26" fmla="*/ 3245778 w 4193762"/>
                <a:gd name="connsiteY26" fmla="*/ 3045018 h 3945219"/>
                <a:gd name="connsiteX27" fmla="*/ 3708942 w 4193762"/>
                <a:gd name="connsiteY27" fmla="*/ 3312443 h 3945219"/>
                <a:gd name="connsiteX28" fmla="*/ 3742259 w 4193762"/>
                <a:gd name="connsiteY28" fmla="*/ 3395030 h 3945219"/>
                <a:gd name="connsiteX29" fmla="*/ 3682812 w 4193762"/>
                <a:gd name="connsiteY29" fmla="*/ 3423215 h 3945219"/>
                <a:gd name="connsiteX30" fmla="*/ 3220954 w 4193762"/>
                <a:gd name="connsiteY30" fmla="*/ 3155790 h 3945219"/>
                <a:gd name="connsiteX31" fmla="*/ 3186984 w 4193762"/>
                <a:gd name="connsiteY31" fmla="*/ 3073203 h 3945219"/>
                <a:gd name="connsiteX32" fmla="*/ 3226762 w 4193762"/>
                <a:gd name="connsiteY32" fmla="*/ 3038730 h 3945219"/>
                <a:gd name="connsiteX33" fmla="*/ 3636353 w 4193762"/>
                <a:gd name="connsiteY33" fmla="*/ 3012818 h 3945219"/>
                <a:gd name="connsiteX34" fmla="*/ 3655358 w 4193762"/>
                <a:gd name="connsiteY34" fmla="*/ 3019096 h 3945219"/>
                <a:gd name="connsiteX35" fmla="*/ 4117340 w 4193762"/>
                <a:gd name="connsiteY35" fmla="*/ 3287177 h 3945219"/>
                <a:gd name="connsiteX36" fmla="*/ 4151271 w 4193762"/>
                <a:gd name="connsiteY36" fmla="*/ 3369108 h 3945219"/>
                <a:gd name="connsiteX37" fmla="*/ 4091892 w 4193762"/>
                <a:gd name="connsiteY37" fmla="*/ 3397948 h 3945219"/>
                <a:gd name="connsiteX38" fmla="*/ 3629910 w 4193762"/>
                <a:gd name="connsiteY38" fmla="*/ 3129868 h 3945219"/>
                <a:gd name="connsiteX39" fmla="*/ 3595979 w 4193762"/>
                <a:gd name="connsiteY39" fmla="*/ 3047936 h 3945219"/>
                <a:gd name="connsiteX40" fmla="*/ 3636353 w 4193762"/>
                <a:gd name="connsiteY40" fmla="*/ 3012818 h 3945219"/>
                <a:gd name="connsiteX41" fmla="*/ 1936528 w 4193762"/>
                <a:gd name="connsiteY41" fmla="*/ 2885726 h 3945219"/>
                <a:gd name="connsiteX42" fmla="*/ 1955601 w 4193762"/>
                <a:gd name="connsiteY42" fmla="*/ 2891602 h 3945219"/>
                <a:gd name="connsiteX43" fmla="*/ 2123996 w 4193762"/>
                <a:gd name="connsiteY43" fmla="*/ 2987898 h 3945219"/>
                <a:gd name="connsiteX44" fmla="*/ 2158068 w 4193762"/>
                <a:gd name="connsiteY44" fmla="*/ 3069879 h 3945219"/>
                <a:gd name="connsiteX45" fmla="*/ 2099097 w 4193762"/>
                <a:gd name="connsiteY45" fmla="*/ 3097857 h 3945219"/>
                <a:gd name="connsiteX46" fmla="*/ 1930047 w 4193762"/>
                <a:gd name="connsiteY46" fmla="*/ 3001561 h 3945219"/>
                <a:gd name="connsiteX47" fmla="*/ 1896630 w 4193762"/>
                <a:gd name="connsiteY47" fmla="*/ 2919580 h 3945219"/>
                <a:gd name="connsiteX48" fmla="*/ 1936528 w 4193762"/>
                <a:gd name="connsiteY48" fmla="*/ 2885726 h 3945219"/>
                <a:gd name="connsiteX49" fmla="*/ 3282250 w 4193762"/>
                <a:gd name="connsiteY49" fmla="*/ 2808329 h 3945219"/>
                <a:gd name="connsiteX50" fmla="*/ 3301325 w 4193762"/>
                <a:gd name="connsiteY50" fmla="*/ 2814460 h 3945219"/>
                <a:gd name="connsiteX51" fmla="*/ 3474878 w 4193762"/>
                <a:gd name="connsiteY51" fmla="*/ 2913855 h 3945219"/>
                <a:gd name="connsiteX52" fmla="*/ 3508934 w 4193762"/>
                <a:gd name="connsiteY52" fmla="*/ 2995059 h 3945219"/>
                <a:gd name="connsiteX53" fmla="*/ 3449336 w 4193762"/>
                <a:gd name="connsiteY53" fmla="*/ 3022993 h 3945219"/>
                <a:gd name="connsiteX54" fmla="*/ 3275783 w 4193762"/>
                <a:gd name="connsiteY54" fmla="*/ 2923599 h 3945219"/>
                <a:gd name="connsiteX55" fmla="*/ 3241727 w 4193762"/>
                <a:gd name="connsiteY55" fmla="*/ 2843044 h 3945219"/>
                <a:gd name="connsiteX56" fmla="*/ 3282250 w 4193762"/>
                <a:gd name="connsiteY56" fmla="*/ 2808329 h 3945219"/>
                <a:gd name="connsiteX57" fmla="*/ 3333034 w 4193762"/>
                <a:gd name="connsiteY57" fmla="*/ 2577566 h 3945219"/>
                <a:gd name="connsiteX58" fmla="*/ 3352332 w 4193762"/>
                <a:gd name="connsiteY58" fmla="*/ 2583449 h 3945219"/>
                <a:gd name="connsiteX59" fmla="*/ 4157625 w 4193762"/>
                <a:gd name="connsiteY59" fmla="*/ 3048026 h 3945219"/>
                <a:gd name="connsiteX60" fmla="*/ 4192240 w 4193762"/>
                <a:gd name="connsiteY60" fmla="*/ 3129588 h 3945219"/>
                <a:gd name="connsiteX61" fmla="*/ 4132806 w 4193762"/>
                <a:gd name="connsiteY61" fmla="*/ 3158298 h 3945219"/>
                <a:gd name="connsiteX62" fmla="*/ 3326860 w 4193762"/>
                <a:gd name="connsiteY62" fmla="*/ 2693721 h 3945219"/>
                <a:gd name="connsiteX63" fmla="*/ 3292898 w 4193762"/>
                <a:gd name="connsiteY63" fmla="*/ 2612159 h 3945219"/>
                <a:gd name="connsiteX64" fmla="*/ 3333034 w 4193762"/>
                <a:gd name="connsiteY64" fmla="*/ 2577566 h 3945219"/>
                <a:gd name="connsiteX65" fmla="*/ 1245157 w 4193762"/>
                <a:gd name="connsiteY65" fmla="*/ 2485388 h 3945219"/>
                <a:gd name="connsiteX66" fmla="*/ 1264205 w 4193762"/>
                <a:gd name="connsiteY66" fmla="*/ 2491265 h 3945219"/>
                <a:gd name="connsiteX67" fmla="*/ 1727247 w 4193762"/>
                <a:gd name="connsiteY67" fmla="*/ 2757886 h 3945219"/>
                <a:gd name="connsiteX68" fmla="*/ 1761256 w 4193762"/>
                <a:gd name="connsiteY68" fmla="*/ 2839372 h 3945219"/>
                <a:gd name="connsiteX69" fmla="*/ 1701741 w 4193762"/>
                <a:gd name="connsiteY69" fmla="*/ 2868054 h 3945219"/>
                <a:gd name="connsiteX70" fmla="*/ 1238699 w 4193762"/>
                <a:gd name="connsiteY70" fmla="*/ 2601434 h 3945219"/>
                <a:gd name="connsiteX71" fmla="*/ 1204690 w 4193762"/>
                <a:gd name="connsiteY71" fmla="*/ 2519948 h 3945219"/>
                <a:gd name="connsiteX72" fmla="*/ 1245157 w 4193762"/>
                <a:gd name="connsiteY72" fmla="*/ 2485388 h 3945219"/>
                <a:gd name="connsiteX73" fmla="*/ 3388306 w 4193762"/>
                <a:gd name="connsiteY73" fmla="*/ 2347157 h 3945219"/>
                <a:gd name="connsiteX74" fmla="*/ 3407688 w 4193762"/>
                <a:gd name="connsiteY74" fmla="*/ 2353050 h 3945219"/>
                <a:gd name="connsiteX75" fmla="*/ 3936510 w 4193762"/>
                <a:gd name="connsiteY75" fmla="*/ 2658962 h 3945219"/>
                <a:gd name="connsiteX76" fmla="*/ 3969807 w 4193762"/>
                <a:gd name="connsiteY76" fmla="*/ 2740669 h 3945219"/>
                <a:gd name="connsiteX77" fmla="*/ 3910396 w 4193762"/>
                <a:gd name="connsiteY77" fmla="*/ 2769430 h 3945219"/>
                <a:gd name="connsiteX78" fmla="*/ 3381573 w 4193762"/>
                <a:gd name="connsiteY78" fmla="*/ 2463518 h 3945219"/>
                <a:gd name="connsiteX79" fmla="*/ 3348277 w 4193762"/>
                <a:gd name="connsiteY79" fmla="*/ 2381811 h 3945219"/>
                <a:gd name="connsiteX80" fmla="*/ 3388306 w 4193762"/>
                <a:gd name="connsiteY80" fmla="*/ 2347157 h 3945219"/>
                <a:gd name="connsiteX81" fmla="*/ 41835 w 4193762"/>
                <a:gd name="connsiteY81" fmla="*/ 2312964 h 3945219"/>
                <a:gd name="connsiteX82" fmla="*/ 60865 w 4193762"/>
                <a:gd name="connsiteY82" fmla="*/ 2319129 h 3945219"/>
                <a:gd name="connsiteX83" fmla="*/ 534820 w 4193762"/>
                <a:gd name="connsiteY83" fmla="*/ 2592154 h 3945219"/>
                <a:gd name="connsiteX84" fmla="*/ 568160 w 4193762"/>
                <a:gd name="connsiteY84" fmla="*/ 2674454 h 3945219"/>
                <a:gd name="connsiteX85" fmla="*/ 508671 w 4193762"/>
                <a:gd name="connsiteY85" fmla="*/ 2703194 h 3945219"/>
                <a:gd name="connsiteX86" fmla="*/ 35369 w 4193762"/>
                <a:gd name="connsiteY86" fmla="*/ 2429515 h 3945219"/>
                <a:gd name="connsiteX87" fmla="*/ 2029 w 4193762"/>
                <a:gd name="connsiteY87" fmla="*/ 2347868 h 3945219"/>
                <a:gd name="connsiteX88" fmla="*/ 41835 w 4193762"/>
                <a:gd name="connsiteY88" fmla="*/ 2312964 h 3945219"/>
                <a:gd name="connsiteX89" fmla="*/ 326709 w 4193762"/>
                <a:gd name="connsiteY89" fmla="*/ 2217782 h 3945219"/>
                <a:gd name="connsiteX90" fmla="*/ 345772 w 4193762"/>
                <a:gd name="connsiteY90" fmla="*/ 2224025 h 3945219"/>
                <a:gd name="connsiteX91" fmla="*/ 606323 w 4193762"/>
                <a:gd name="connsiteY91" fmla="*/ 2374361 h 3945219"/>
                <a:gd name="connsiteX92" fmla="*/ 640194 w 4193762"/>
                <a:gd name="connsiteY92" fmla="*/ 2456363 h 3945219"/>
                <a:gd name="connsiteX93" fmla="*/ 580919 w 4193762"/>
                <a:gd name="connsiteY93" fmla="*/ 2483697 h 3945219"/>
                <a:gd name="connsiteX94" fmla="*/ 320369 w 4193762"/>
                <a:gd name="connsiteY94" fmla="*/ 2334011 h 3945219"/>
                <a:gd name="connsiteX95" fmla="*/ 286497 w 4193762"/>
                <a:gd name="connsiteY95" fmla="*/ 2252010 h 3945219"/>
                <a:gd name="connsiteX96" fmla="*/ 326709 w 4193762"/>
                <a:gd name="connsiteY96" fmla="*/ 2217782 h 3945219"/>
                <a:gd name="connsiteX97" fmla="*/ 689561 w 4193762"/>
                <a:gd name="connsiteY97" fmla="*/ 2165708 h 3945219"/>
                <a:gd name="connsiteX98" fmla="*/ 708984 w 4193762"/>
                <a:gd name="connsiteY98" fmla="*/ 2171608 h 3945219"/>
                <a:gd name="connsiteX99" fmla="*/ 1073402 w 4193762"/>
                <a:gd name="connsiteY99" fmla="*/ 2382315 h 3945219"/>
                <a:gd name="connsiteX100" fmla="*/ 1106769 w 4193762"/>
                <a:gd name="connsiteY100" fmla="*/ 2464766 h 3945219"/>
                <a:gd name="connsiteX101" fmla="*/ 1047886 w 4193762"/>
                <a:gd name="connsiteY101" fmla="*/ 2492904 h 3945219"/>
                <a:gd name="connsiteX102" fmla="*/ 682814 w 4193762"/>
                <a:gd name="connsiteY102" fmla="*/ 2282197 h 3945219"/>
                <a:gd name="connsiteX103" fmla="*/ 649447 w 4193762"/>
                <a:gd name="connsiteY103" fmla="*/ 2200400 h 3945219"/>
                <a:gd name="connsiteX104" fmla="*/ 689561 w 4193762"/>
                <a:gd name="connsiteY104" fmla="*/ 2165708 h 3945219"/>
                <a:gd name="connsiteX105" fmla="*/ 378354 w 4193762"/>
                <a:gd name="connsiteY105" fmla="*/ 1984185 h 3945219"/>
                <a:gd name="connsiteX106" fmla="*/ 397593 w 4193762"/>
                <a:gd name="connsiteY106" fmla="*/ 1990041 h 3945219"/>
                <a:gd name="connsiteX107" fmla="*/ 534982 w 4193762"/>
                <a:gd name="connsiteY107" fmla="*/ 2069288 h 3945219"/>
                <a:gd name="connsiteX108" fmla="*/ 568842 w 4193762"/>
                <a:gd name="connsiteY108" fmla="*/ 2151133 h 3945219"/>
                <a:gd name="connsiteX109" fmla="*/ 509588 w 4193762"/>
                <a:gd name="connsiteY109" fmla="*/ 2179714 h 3945219"/>
                <a:gd name="connsiteX110" fmla="*/ 371547 w 4193762"/>
                <a:gd name="connsiteY110" fmla="*/ 2100467 h 3945219"/>
                <a:gd name="connsiteX111" fmla="*/ 338339 w 4193762"/>
                <a:gd name="connsiteY111" fmla="*/ 2018622 h 3945219"/>
                <a:gd name="connsiteX112" fmla="*/ 378354 w 4193762"/>
                <a:gd name="connsiteY112" fmla="*/ 1984185 h 3945219"/>
                <a:gd name="connsiteX113" fmla="*/ 1207337 w 4193762"/>
                <a:gd name="connsiteY113" fmla="*/ 1941330 h 3945219"/>
                <a:gd name="connsiteX114" fmla="*/ 1226620 w 4193762"/>
                <a:gd name="connsiteY114" fmla="*/ 1947614 h 3945219"/>
                <a:gd name="connsiteX115" fmla="*/ 1635165 w 4193762"/>
                <a:gd name="connsiteY115" fmla="*/ 2184094 h 3945219"/>
                <a:gd name="connsiteX116" fmla="*/ 1669101 w 4193762"/>
                <a:gd name="connsiteY116" fmla="*/ 2265977 h 3945219"/>
                <a:gd name="connsiteX117" fmla="*/ 1609059 w 4193762"/>
                <a:gd name="connsiteY117" fmla="*/ 2294800 h 3945219"/>
                <a:gd name="connsiteX118" fmla="*/ 1201168 w 4193762"/>
                <a:gd name="connsiteY118" fmla="*/ 2058321 h 3945219"/>
                <a:gd name="connsiteX119" fmla="*/ 1167231 w 4193762"/>
                <a:gd name="connsiteY119" fmla="*/ 1975782 h 3945219"/>
                <a:gd name="connsiteX120" fmla="*/ 1207337 w 4193762"/>
                <a:gd name="connsiteY120" fmla="*/ 1941330 h 3945219"/>
                <a:gd name="connsiteX121" fmla="*/ 432770 w 4193762"/>
                <a:gd name="connsiteY121" fmla="*/ 1754167 h 3945219"/>
                <a:gd name="connsiteX122" fmla="*/ 451761 w 4193762"/>
                <a:gd name="connsiteY122" fmla="*/ 1760319 h 3945219"/>
                <a:gd name="connsiteX123" fmla="*/ 1006645 w 4193762"/>
                <a:gd name="connsiteY123" fmla="*/ 2081022 h 3945219"/>
                <a:gd name="connsiteX124" fmla="*/ 1040551 w 4193762"/>
                <a:gd name="connsiteY124" fmla="*/ 2162502 h 3945219"/>
                <a:gd name="connsiteX125" fmla="*/ 981215 w 4193762"/>
                <a:gd name="connsiteY125" fmla="*/ 2191183 h 3945219"/>
                <a:gd name="connsiteX126" fmla="*/ 426331 w 4193762"/>
                <a:gd name="connsiteY126" fmla="*/ 1870479 h 3945219"/>
                <a:gd name="connsiteX127" fmla="*/ 392425 w 4193762"/>
                <a:gd name="connsiteY127" fmla="*/ 1789000 h 3945219"/>
                <a:gd name="connsiteX128" fmla="*/ 432770 w 4193762"/>
                <a:gd name="connsiteY128" fmla="*/ 1754167 h 3945219"/>
                <a:gd name="connsiteX129" fmla="*/ 752725 w 4193762"/>
                <a:gd name="connsiteY129" fmla="*/ 1676079 h 3945219"/>
                <a:gd name="connsiteX130" fmla="*/ 771800 w 4193762"/>
                <a:gd name="connsiteY130" fmla="*/ 1681993 h 3945219"/>
                <a:gd name="connsiteX131" fmla="*/ 1050295 w 4193762"/>
                <a:gd name="connsiteY131" fmla="*/ 1842721 h 3945219"/>
                <a:gd name="connsiteX132" fmla="*/ 1084370 w 4193762"/>
                <a:gd name="connsiteY132" fmla="*/ 1925382 h 3945219"/>
                <a:gd name="connsiteX133" fmla="*/ 1024739 w 4193762"/>
                <a:gd name="connsiteY133" fmla="*/ 1954247 h 3945219"/>
                <a:gd name="connsiteX134" fmla="*/ 746244 w 4193762"/>
                <a:gd name="connsiteY134" fmla="*/ 1793519 h 3945219"/>
                <a:gd name="connsiteX135" fmla="*/ 712825 w 4193762"/>
                <a:gd name="connsiteY135" fmla="*/ 1710859 h 3945219"/>
                <a:gd name="connsiteX136" fmla="*/ 752725 w 4193762"/>
                <a:gd name="connsiteY136" fmla="*/ 1676079 h 3945219"/>
                <a:gd name="connsiteX137" fmla="*/ 1591423 w 4193762"/>
                <a:gd name="connsiteY137" fmla="*/ 1636133 h 3945219"/>
                <a:gd name="connsiteX138" fmla="*/ 1610462 w 4193762"/>
                <a:gd name="connsiteY138" fmla="*/ 1642341 h 3945219"/>
                <a:gd name="connsiteX139" fmla="*/ 1778459 w 4193762"/>
                <a:gd name="connsiteY139" fmla="*/ 1739543 h 3945219"/>
                <a:gd name="connsiteX140" fmla="*/ 1812451 w 4193762"/>
                <a:gd name="connsiteY140" fmla="*/ 1822296 h 3945219"/>
                <a:gd name="connsiteX141" fmla="*/ 1752965 w 4193762"/>
                <a:gd name="connsiteY141" fmla="*/ 1851194 h 3945219"/>
                <a:gd name="connsiteX142" fmla="*/ 1584968 w 4193762"/>
                <a:gd name="connsiteY142" fmla="*/ 1753335 h 3945219"/>
                <a:gd name="connsiteX143" fmla="*/ 1550977 w 4193762"/>
                <a:gd name="connsiteY143" fmla="*/ 1670583 h 3945219"/>
                <a:gd name="connsiteX144" fmla="*/ 1591423 w 4193762"/>
                <a:gd name="connsiteY144" fmla="*/ 1636133 h 3945219"/>
                <a:gd name="connsiteX145" fmla="*/ 485093 w 4193762"/>
                <a:gd name="connsiteY145" fmla="*/ 1523377 h 3945219"/>
                <a:gd name="connsiteX146" fmla="*/ 504400 w 4193762"/>
                <a:gd name="connsiteY146" fmla="*/ 1529278 h 3945219"/>
                <a:gd name="connsiteX147" fmla="*/ 615485 w 4193762"/>
                <a:gd name="connsiteY147" fmla="*/ 1593960 h 3945219"/>
                <a:gd name="connsiteX148" fmla="*/ 649464 w 4193762"/>
                <a:gd name="connsiteY148" fmla="*/ 1675631 h 3945219"/>
                <a:gd name="connsiteX149" fmla="*/ 590001 w 4193762"/>
                <a:gd name="connsiteY149" fmla="*/ 1703725 h 3945219"/>
                <a:gd name="connsiteX150" fmla="*/ 478916 w 4193762"/>
                <a:gd name="connsiteY150" fmla="*/ 1639696 h 3945219"/>
                <a:gd name="connsiteX151" fmla="*/ 444937 w 4193762"/>
                <a:gd name="connsiteY151" fmla="*/ 1557372 h 3945219"/>
                <a:gd name="connsiteX152" fmla="*/ 485093 w 4193762"/>
                <a:gd name="connsiteY152" fmla="*/ 1523377 h 3945219"/>
                <a:gd name="connsiteX153" fmla="*/ 539530 w 4193762"/>
                <a:gd name="connsiteY153" fmla="*/ 1290100 h 3945219"/>
                <a:gd name="connsiteX154" fmla="*/ 558455 w 4193762"/>
                <a:gd name="connsiteY154" fmla="*/ 1296020 h 3945219"/>
                <a:gd name="connsiteX155" fmla="*/ 1021619 w 4193762"/>
                <a:gd name="connsiteY155" fmla="*/ 1564100 h 3945219"/>
                <a:gd name="connsiteX156" fmla="*/ 1054936 w 4193762"/>
                <a:gd name="connsiteY156" fmla="*/ 1646032 h 3945219"/>
                <a:gd name="connsiteX157" fmla="*/ 995489 w 4193762"/>
                <a:gd name="connsiteY157" fmla="*/ 1674872 h 3945219"/>
                <a:gd name="connsiteX158" fmla="*/ 533631 w 4193762"/>
                <a:gd name="connsiteY158" fmla="*/ 1406791 h 3945219"/>
                <a:gd name="connsiteX159" fmla="*/ 499661 w 4193762"/>
                <a:gd name="connsiteY159" fmla="*/ 1324204 h 3945219"/>
                <a:gd name="connsiteX160" fmla="*/ 539530 w 4193762"/>
                <a:gd name="connsiteY160" fmla="*/ 1290100 h 3945219"/>
                <a:gd name="connsiteX161" fmla="*/ 948534 w 4193762"/>
                <a:gd name="connsiteY161" fmla="*/ 1264280 h 3945219"/>
                <a:gd name="connsiteX162" fmla="*/ 967458 w 4193762"/>
                <a:gd name="connsiteY162" fmla="*/ 1270097 h 3945219"/>
                <a:gd name="connsiteX163" fmla="*/ 1430622 w 4193762"/>
                <a:gd name="connsiteY163" fmla="*/ 1538177 h 3945219"/>
                <a:gd name="connsiteX164" fmla="*/ 1463939 w 4193762"/>
                <a:gd name="connsiteY164" fmla="*/ 1620764 h 3945219"/>
                <a:gd name="connsiteX165" fmla="*/ 1404492 w 4193762"/>
                <a:gd name="connsiteY165" fmla="*/ 1648949 h 3945219"/>
                <a:gd name="connsiteX166" fmla="*/ 942634 w 4193762"/>
                <a:gd name="connsiteY166" fmla="*/ 1381524 h 3945219"/>
                <a:gd name="connsiteX167" fmla="*/ 908664 w 4193762"/>
                <a:gd name="connsiteY167" fmla="*/ 1298937 h 3945219"/>
                <a:gd name="connsiteX168" fmla="*/ 948534 w 4193762"/>
                <a:gd name="connsiteY168" fmla="*/ 1264280 h 3945219"/>
                <a:gd name="connsiteX169" fmla="*/ 2423165 w 4193762"/>
                <a:gd name="connsiteY169" fmla="*/ 1068560 h 3945219"/>
                <a:gd name="connsiteX170" fmla="*/ 2442199 w 4193762"/>
                <a:gd name="connsiteY170" fmla="*/ 1074819 h 3945219"/>
                <a:gd name="connsiteX171" fmla="*/ 3437524 w 4193762"/>
                <a:gd name="connsiteY171" fmla="*/ 1648228 h 3945219"/>
                <a:gd name="connsiteX172" fmla="*/ 3471508 w 4193762"/>
                <a:gd name="connsiteY172" fmla="*/ 1730423 h 3945219"/>
                <a:gd name="connsiteX173" fmla="*/ 3412690 w 4193762"/>
                <a:gd name="connsiteY173" fmla="*/ 1758474 h 3945219"/>
                <a:gd name="connsiteX174" fmla="*/ 2416712 w 4193762"/>
                <a:gd name="connsiteY174" fmla="*/ 1185065 h 3945219"/>
                <a:gd name="connsiteX175" fmla="*/ 2382728 w 4193762"/>
                <a:gd name="connsiteY175" fmla="*/ 1102869 h 3945219"/>
                <a:gd name="connsiteX176" fmla="*/ 2423165 w 4193762"/>
                <a:gd name="connsiteY176" fmla="*/ 1068560 h 3945219"/>
                <a:gd name="connsiteX177" fmla="*/ 591789 w 4193762"/>
                <a:gd name="connsiteY177" fmla="*/ 1060057 h 3945219"/>
                <a:gd name="connsiteX178" fmla="*/ 611277 w 4193762"/>
                <a:gd name="connsiteY178" fmla="*/ 1066255 h 3945219"/>
                <a:gd name="connsiteX179" fmla="*/ 784578 w 4193762"/>
                <a:gd name="connsiteY179" fmla="*/ 1166574 h 3945219"/>
                <a:gd name="connsiteX180" fmla="*/ 818713 w 4193762"/>
                <a:gd name="connsiteY180" fmla="*/ 1249189 h 3945219"/>
                <a:gd name="connsiteX181" fmla="*/ 758976 w 4193762"/>
                <a:gd name="connsiteY181" fmla="*/ 1277383 h 3945219"/>
                <a:gd name="connsiteX182" fmla="*/ 585019 w 4193762"/>
                <a:gd name="connsiteY182" fmla="*/ 1177065 h 3945219"/>
                <a:gd name="connsiteX183" fmla="*/ 551541 w 4193762"/>
                <a:gd name="connsiteY183" fmla="*/ 1094449 h 3945219"/>
                <a:gd name="connsiteX184" fmla="*/ 591789 w 4193762"/>
                <a:gd name="connsiteY184" fmla="*/ 1060057 h 3945219"/>
                <a:gd name="connsiteX185" fmla="*/ 645990 w 4193762"/>
                <a:gd name="connsiteY185" fmla="*/ 829581 h 3945219"/>
                <a:gd name="connsiteX186" fmla="*/ 665012 w 4193762"/>
                <a:gd name="connsiteY186" fmla="*/ 835743 h 3945219"/>
                <a:gd name="connsiteX187" fmla="*/ 1470956 w 4193762"/>
                <a:gd name="connsiteY187" fmla="*/ 1300471 h 3945219"/>
                <a:gd name="connsiteX188" fmla="*/ 1504918 w 4193762"/>
                <a:gd name="connsiteY188" fmla="*/ 1381946 h 3945219"/>
                <a:gd name="connsiteX189" fmla="*/ 1445484 w 4193762"/>
                <a:gd name="connsiteY189" fmla="*/ 1409973 h 3945219"/>
                <a:gd name="connsiteX190" fmla="*/ 639540 w 4193762"/>
                <a:gd name="connsiteY190" fmla="*/ 945896 h 3945219"/>
                <a:gd name="connsiteX191" fmla="*/ 605578 w 4193762"/>
                <a:gd name="connsiteY191" fmla="*/ 863770 h 3945219"/>
                <a:gd name="connsiteX192" fmla="*/ 645990 w 4193762"/>
                <a:gd name="connsiteY192" fmla="*/ 829581 h 3945219"/>
                <a:gd name="connsiteX193" fmla="*/ 1763797 w 4193762"/>
                <a:gd name="connsiteY193" fmla="*/ 688111 h 3945219"/>
                <a:gd name="connsiteX194" fmla="*/ 1783172 w 4193762"/>
                <a:gd name="connsiteY194" fmla="*/ 694027 h 3945219"/>
                <a:gd name="connsiteX195" fmla="*/ 2191062 w 4193762"/>
                <a:gd name="connsiteY195" fmla="*/ 930508 h 3945219"/>
                <a:gd name="connsiteX196" fmla="*/ 2224998 w 4193762"/>
                <a:gd name="connsiteY196" fmla="*/ 1013047 h 3945219"/>
                <a:gd name="connsiteX197" fmla="*/ 2165609 w 4193762"/>
                <a:gd name="connsiteY197" fmla="*/ 1041215 h 3945219"/>
                <a:gd name="connsiteX198" fmla="*/ 1757067 w 4193762"/>
                <a:gd name="connsiteY198" fmla="*/ 804734 h 3945219"/>
                <a:gd name="connsiteX199" fmla="*/ 1723783 w 4193762"/>
                <a:gd name="connsiteY199" fmla="*/ 722195 h 3945219"/>
                <a:gd name="connsiteX200" fmla="*/ 1746135 w 4193762"/>
                <a:gd name="connsiteY200" fmla="*/ 691407 h 3945219"/>
                <a:gd name="connsiteX201" fmla="*/ 1763797 w 4193762"/>
                <a:gd name="connsiteY201" fmla="*/ 688111 h 3945219"/>
                <a:gd name="connsiteX202" fmla="*/ 698196 w 4193762"/>
                <a:gd name="connsiteY202" fmla="*/ 596209 h 3945219"/>
                <a:gd name="connsiteX203" fmla="*/ 717486 w 4193762"/>
                <a:gd name="connsiteY203" fmla="*/ 602480 h 3945219"/>
                <a:gd name="connsiteX204" fmla="*/ 1246308 w 4193762"/>
                <a:gd name="connsiteY204" fmla="*/ 907738 h 3945219"/>
                <a:gd name="connsiteX205" fmla="*/ 1279605 w 4193762"/>
                <a:gd name="connsiteY205" fmla="*/ 990099 h 3945219"/>
                <a:gd name="connsiteX206" fmla="*/ 1220194 w 4193762"/>
                <a:gd name="connsiteY206" fmla="*/ 1018860 h 3945219"/>
                <a:gd name="connsiteX207" fmla="*/ 691371 w 4193762"/>
                <a:gd name="connsiteY207" fmla="*/ 712948 h 3945219"/>
                <a:gd name="connsiteX208" fmla="*/ 658075 w 4193762"/>
                <a:gd name="connsiteY208" fmla="*/ 630587 h 3945219"/>
                <a:gd name="connsiteX209" fmla="*/ 698196 w 4193762"/>
                <a:gd name="connsiteY209" fmla="*/ 596209 h 3945219"/>
                <a:gd name="connsiteX210" fmla="*/ 1236606 w 4193762"/>
                <a:gd name="connsiteY210" fmla="*/ 383190 h 3945219"/>
                <a:gd name="connsiteX211" fmla="*/ 1255691 w 4193762"/>
                <a:gd name="connsiteY211" fmla="*/ 389392 h 3945219"/>
                <a:gd name="connsiteX212" fmla="*/ 1533531 w 4193762"/>
                <a:gd name="connsiteY212" fmla="*/ 550121 h 3945219"/>
                <a:gd name="connsiteX213" fmla="*/ 1567606 w 4193762"/>
                <a:gd name="connsiteY213" fmla="*/ 632781 h 3945219"/>
                <a:gd name="connsiteX214" fmla="*/ 1508630 w 4193762"/>
                <a:gd name="connsiteY214" fmla="*/ 660991 h 3945219"/>
                <a:gd name="connsiteX215" fmla="*/ 1230135 w 4193762"/>
                <a:gd name="connsiteY215" fmla="*/ 500262 h 3945219"/>
                <a:gd name="connsiteX216" fmla="*/ 1196061 w 4193762"/>
                <a:gd name="connsiteY216" fmla="*/ 417601 h 3945219"/>
                <a:gd name="connsiteX217" fmla="*/ 1236606 w 4193762"/>
                <a:gd name="connsiteY217" fmla="*/ 383190 h 3945219"/>
                <a:gd name="connsiteX218" fmla="*/ 522662 w 4193762"/>
                <a:gd name="connsiteY218" fmla="*/ 232963 h 3945219"/>
                <a:gd name="connsiteX219" fmla="*/ 542150 w 4193762"/>
                <a:gd name="connsiteY219" fmla="*/ 238820 h 3945219"/>
                <a:gd name="connsiteX220" fmla="*/ 716107 w 4193762"/>
                <a:gd name="connsiteY220" fmla="*/ 338864 h 3945219"/>
                <a:gd name="connsiteX221" fmla="*/ 750242 w 4193762"/>
                <a:gd name="connsiteY221" fmla="*/ 420718 h 3945219"/>
                <a:gd name="connsiteX222" fmla="*/ 689849 w 4193762"/>
                <a:gd name="connsiteY222" fmla="*/ 448002 h 3945219"/>
                <a:gd name="connsiteX223" fmla="*/ 515892 w 4193762"/>
                <a:gd name="connsiteY223" fmla="*/ 349258 h 3945219"/>
                <a:gd name="connsiteX224" fmla="*/ 482414 w 4193762"/>
                <a:gd name="connsiteY224" fmla="*/ 267404 h 3945219"/>
                <a:gd name="connsiteX225" fmla="*/ 522662 w 4193762"/>
                <a:gd name="connsiteY225" fmla="*/ 232963 h 3945219"/>
                <a:gd name="connsiteX226" fmla="*/ 573947 w 4193762"/>
                <a:gd name="connsiteY226" fmla="*/ 78 h 3945219"/>
                <a:gd name="connsiteX227" fmla="*/ 592954 w 4193762"/>
                <a:gd name="connsiteY227" fmla="*/ 6238 h 3945219"/>
                <a:gd name="connsiteX228" fmla="*/ 1001499 w 4193762"/>
                <a:gd name="connsiteY228" fmla="*/ 242552 h 3945219"/>
                <a:gd name="connsiteX229" fmla="*/ 1035435 w 4193762"/>
                <a:gd name="connsiteY229" fmla="*/ 324152 h 3945219"/>
                <a:gd name="connsiteX230" fmla="*/ 976046 w 4193762"/>
                <a:gd name="connsiteY230" fmla="*/ 352876 h 3945219"/>
                <a:gd name="connsiteX231" fmla="*/ 567502 w 4193762"/>
                <a:gd name="connsiteY231" fmla="*/ 116562 h 3945219"/>
                <a:gd name="connsiteX232" fmla="*/ 533565 w 4193762"/>
                <a:gd name="connsiteY232" fmla="*/ 34962 h 3945219"/>
                <a:gd name="connsiteX233" fmla="*/ 573947 w 4193762"/>
                <a:gd name="connsiteY233" fmla="*/ 78 h 39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193762" h="3945219">
                  <a:moveTo>
                    <a:pt x="3120743" y="3502411"/>
                  </a:moveTo>
                  <a:cubicBezTo>
                    <a:pt x="3126938" y="3502879"/>
                    <a:pt x="3133377" y="3504916"/>
                    <a:pt x="3139734" y="3508664"/>
                  </a:cubicBezTo>
                  <a:lnTo>
                    <a:pt x="3694618" y="3828716"/>
                  </a:lnTo>
                  <a:cubicBezTo>
                    <a:pt x="3720047" y="3843708"/>
                    <a:pt x="3735044" y="3880211"/>
                    <a:pt x="3728524" y="3910195"/>
                  </a:cubicBezTo>
                  <a:cubicBezTo>
                    <a:pt x="3721351" y="3941484"/>
                    <a:pt x="3694618" y="3953868"/>
                    <a:pt x="3669188" y="3938876"/>
                  </a:cubicBezTo>
                  <a:lnTo>
                    <a:pt x="3114304" y="3618173"/>
                  </a:lnTo>
                  <a:cubicBezTo>
                    <a:pt x="3088223" y="3603833"/>
                    <a:pt x="3073226" y="3567330"/>
                    <a:pt x="3080398" y="3536693"/>
                  </a:cubicBezTo>
                  <a:cubicBezTo>
                    <a:pt x="3083985" y="3521375"/>
                    <a:pt x="3092461" y="3510620"/>
                    <a:pt x="3103220" y="3505568"/>
                  </a:cubicBezTo>
                  <a:cubicBezTo>
                    <a:pt x="3108599" y="3503042"/>
                    <a:pt x="3114549" y="3501942"/>
                    <a:pt x="3120743" y="3502411"/>
                  </a:cubicBezTo>
                  <a:close/>
                  <a:moveTo>
                    <a:pt x="3440038" y="3424789"/>
                  </a:moveTo>
                  <a:cubicBezTo>
                    <a:pt x="3446263" y="3425209"/>
                    <a:pt x="3452734" y="3427219"/>
                    <a:pt x="3459123" y="3430991"/>
                  </a:cubicBezTo>
                  <a:lnTo>
                    <a:pt x="3736963" y="3591720"/>
                  </a:lnTo>
                  <a:cubicBezTo>
                    <a:pt x="3763174" y="3606153"/>
                    <a:pt x="3778246" y="3643547"/>
                    <a:pt x="3771693" y="3674381"/>
                  </a:cubicBezTo>
                  <a:cubicBezTo>
                    <a:pt x="3763830" y="3704558"/>
                    <a:pt x="3737618" y="3717679"/>
                    <a:pt x="3712062" y="3702590"/>
                  </a:cubicBezTo>
                  <a:lnTo>
                    <a:pt x="3434223" y="3541861"/>
                  </a:lnTo>
                  <a:cubicBezTo>
                    <a:pt x="3408011" y="3526772"/>
                    <a:pt x="3392940" y="3490034"/>
                    <a:pt x="3399493" y="3459200"/>
                  </a:cubicBezTo>
                  <a:cubicBezTo>
                    <a:pt x="3404899" y="3436567"/>
                    <a:pt x="3421363" y="3423528"/>
                    <a:pt x="3440038" y="3424789"/>
                  </a:cubicBezTo>
                  <a:close/>
                  <a:moveTo>
                    <a:pt x="3175296" y="3271978"/>
                  </a:moveTo>
                  <a:cubicBezTo>
                    <a:pt x="3181534" y="3272446"/>
                    <a:pt x="3188069" y="3274481"/>
                    <a:pt x="3194603" y="3278226"/>
                  </a:cubicBezTo>
                  <a:lnTo>
                    <a:pt x="3305688" y="3342051"/>
                  </a:lnTo>
                  <a:cubicBezTo>
                    <a:pt x="3331172" y="3357031"/>
                    <a:pt x="3346202" y="3393502"/>
                    <a:pt x="3339667" y="3423461"/>
                  </a:cubicBezTo>
                  <a:cubicBezTo>
                    <a:pt x="3331826" y="3454071"/>
                    <a:pt x="3305688" y="3467096"/>
                    <a:pt x="3279551" y="3452117"/>
                  </a:cubicBezTo>
                  <a:lnTo>
                    <a:pt x="3169119" y="3388292"/>
                  </a:lnTo>
                  <a:cubicBezTo>
                    <a:pt x="3143635" y="3373313"/>
                    <a:pt x="3127952" y="3336190"/>
                    <a:pt x="3135140" y="3306231"/>
                  </a:cubicBezTo>
                  <a:cubicBezTo>
                    <a:pt x="3140531" y="3283274"/>
                    <a:pt x="3156581" y="3270574"/>
                    <a:pt x="3175296" y="3271978"/>
                  </a:cubicBezTo>
                  <a:close/>
                  <a:moveTo>
                    <a:pt x="3226762" y="3038730"/>
                  </a:moveTo>
                  <a:cubicBezTo>
                    <a:pt x="3232957" y="3039201"/>
                    <a:pt x="3239409" y="3041249"/>
                    <a:pt x="3245778" y="3045018"/>
                  </a:cubicBezTo>
                  <a:lnTo>
                    <a:pt x="3708942" y="3312443"/>
                  </a:lnTo>
                  <a:cubicBezTo>
                    <a:pt x="3734420" y="3327519"/>
                    <a:pt x="3749445" y="3364224"/>
                    <a:pt x="3742259" y="3395030"/>
                  </a:cubicBezTo>
                  <a:cubicBezTo>
                    <a:pt x="3735073" y="3425181"/>
                    <a:pt x="3708942" y="3438290"/>
                    <a:pt x="3682812" y="3423215"/>
                  </a:cubicBezTo>
                  <a:lnTo>
                    <a:pt x="3220954" y="3155790"/>
                  </a:lnTo>
                  <a:cubicBezTo>
                    <a:pt x="3194823" y="3140714"/>
                    <a:pt x="3179798" y="3103354"/>
                    <a:pt x="3186984" y="3073203"/>
                  </a:cubicBezTo>
                  <a:cubicBezTo>
                    <a:pt x="3191884" y="3050098"/>
                    <a:pt x="3208174" y="3037317"/>
                    <a:pt x="3226762" y="3038730"/>
                  </a:cubicBezTo>
                  <a:close/>
                  <a:moveTo>
                    <a:pt x="3636353" y="3012818"/>
                  </a:moveTo>
                  <a:cubicBezTo>
                    <a:pt x="3642552" y="3013279"/>
                    <a:pt x="3648996" y="3015327"/>
                    <a:pt x="3655358" y="3019096"/>
                  </a:cubicBezTo>
                  <a:lnTo>
                    <a:pt x="4117340" y="3287177"/>
                  </a:lnTo>
                  <a:cubicBezTo>
                    <a:pt x="4142788" y="3302252"/>
                    <a:pt x="4158449" y="3338958"/>
                    <a:pt x="4151271" y="3369108"/>
                  </a:cubicBezTo>
                  <a:cubicBezTo>
                    <a:pt x="4144093" y="3399915"/>
                    <a:pt x="4117340" y="3412368"/>
                    <a:pt x="4091892" y="3397948"/>
                  </a:cubicBezTo>
                  <a:lnTo>
                    <a:pt x="3629910" y="3129868"/>
                  </a:lnTo>
                  <a:cubicBezTo>
                    <a:pt x="3604461" y="3114792"/>
                    <a:pt x="3588801" y="3078087"/>
                    <a:pt x="3595979" y="3047936"/>
                  </a:cubicBezTo>
                  <a:cubicBezTo>
                    <a:pt x="3601362" y="3024340"/>
                    <a:pt x="3617757" y="3011436"/>
                    <a:pt x="3636353" y="3012818"/>
                  </a:cubicBezTo>
                  <a:close/>
                  <a:moveTo>
                    <a:pt x="1936528" y="2885726"/>
                  </a:moveTo>
                  <a:cubicBezTo>
                    <a:pt x="1942742" y="2886112"/>
                    <a:pt x="1949213" y="2888023"/>
                    <a:pt x="1955601" y="2891602"/>
                  </a:cubicBezTo>
                  <a:lnTo>
                    <a:pt x="2123996" y="2987898"/>
                  </a:lnTo>
                  <a:cubicBezTo>
                    <a:pt x="2150205" y="3002863"/>
                    <a:pt x="2165276" y="3039950"/>
                    <a:pt x="2158068" y="3069879"/>
                  </a:cubicBezTo>
                  <a:cubicBezTo>
                    <a:pt x="2151516" y="3100460"/>
                    <a:pt x="2124651" y="3112822"/>
                    <a:pt x="2099097" y="3097857"/>
                  </a:cubicBezTo>
                  <a:lnTo>
                    <a:pt x="1930047" y="3001561"/>
                  </a:lnTo>
                  <a:cubicBezTo>
                    <a:pt x="1904492" y="2986597"/>
                    <a:pt x="1889422" y="2950160"/>
                    <a:pt x="1896630" y="2919580"/>
                  </a:cubicBezTo>
                  <a:cubicBezTo>
                    <a:pt x="1901544" y="2897133"/>
                    <a:pt x="1917884" y="2884567"/>
                    <a:pt x="1936528" y="2885726"/>
                  </a:cubicBezTo>
                  <a:close/>
                  <a:moveTo>
                    <a:pt x="3282250" y="2808329"/>
                  </a:moveTo>
                  <a:cubicBezTo>
                    <a:pt x="3288472" y="2808735"/>
                    <a:pt x="3294940" y="2810725"/>
                    <a:pt x="3301325" y="2814460"/>
                  </a:cubicBezTo>
                  <a:lnTo>
                    <a:pt x="3474878" y="2913855"/>
                  </a:lnTo>
                  <a:cubicBezTo>
                    <a:pt x="3501075" y="2928147"/>
                    <a:pt x="3516138" y="2964526"/>
                    <a:pt x="3508934" y="2995059"/>
                  </a:cubicBezTo>
                  <a:cubicBezTo>
                    <a:pt x="3501730" y="3025592"/>
                    <a:pt x="3474878" y="3037935"/>
                    <a:pt x="3449336" y="3022993"/>
                  </a:cubicBezTo>
                  <a:lnTo>
                    <a:pt x="3275783" y="2923599"/>
                  </a:lnTo>
                  <a:cubicBezTo>
                    <a:pt x="3250241" y="2909307"/>
                    <a:pt x="3234523" y="2872928"/>
                    <a:pt x="3241727" y="2843044"/>
                  </a:cubicBezTo>
                  <a:cubicBezTo>
                    <a:pt x="3247130" y="2820144"/>
                    <a:pt x="3263585" y="2807111"/>
                    <a:pt x="3282250" y="2808329"/>
                  </a:cubicBezTo>
                  <a:close/>
                  <a:moveTo>
                    <a:pt x="3333034" y="2577566"/>
                  </a:moveTo>
                  <a:cubicBezTo>
                    <a:pt x="3339269" y="2577943"/>
                    <a:pt x="3345801" y="2579860"/>
                    <a:pt x="3352332" y="2583449"/>
                  </a:cubicBezTo>
                  <a:lnTo>
                    <a:pt x="4157625" y="3048026"/>
                  </a:lnTo>
                  <a:cubicBezTo>
                    <a:pt x="4183749" y="3062381"/>
                    <a:pt x="4198771" y="3099573"/>
                    <a:pt x="4192240" y="3129588"/>
                  </a:cubicBezTo>
                  <a:cubicBezTo>
                    <a:pt x="4185055" y="3160255"/>
                    <a:pt x="4158278" y="3173305"/>
                    <a:pt x="4132806" y="3158298"/>
                  </a:cubicBezTo>
                  <a:lnTo>
                    <a:pt x="3326860" y="2693721"/>
                  </a:lnTo>
                  <a:cubicBezTo>
                    <a:pt x="3300736" y="2678713"/>
                    <a:pt x="3286367" y="2642173"/>
                    <a:pt x="3292898" y="2612159"/>
                  </a:cubicBezTo>
                  <a:cubicBezTo>
                    <a:pt x="3298286" y="2589158"/>
                    <a:pt x="3314328" y="2576434"/>
                    <a:pt x="3333034" y="2577566"/>
                  </a:cubicBezTo>
                  <a:close/>
                  <a:moveTo>
                    <a:pt x="1245157" y="2485388"/>
                  </a:moveTo>
                  <a:cubicBezTo>
                    <a:pt x="1251370" y="2485765"/>
                    <a:pt x="1257829" y="2487680"/>
                    <a:pt x="1264205" y="2491265"/>
                  </a:cubicBezTo>
                  <a:lnTo>
                    <a:pt x="1727247" y="2757886"/>
                  </a:lnTo>
                  <a:cubicBezTo>
                    <a:pt x="1752754" y="2772879"/>
                    <a:pt x="1767796" y="2809385"/>
                    <a:pt x="1761256" y="2839372"/>
                  </a:cubicBezTo>
                  <a:cubicBezTo>
                    <a:pt x="1754062" y="2870662"/>
                    <a:pt x="1727901" y="2882396"/>
                    <a:pt x="1701741" y="2868054"/>
                  </a:cubicBezTo>
                  <a:lnTo>
                    <a:pt x="1238699" y="2601434"/>
                  </a:lnTo>
                  <a:cubicBezTo>
                    <a:pt x="1213192" y="2586440"/>
                    <a:pt x="1198150" y="2549935"/>
                    <a:pt x="1204690" y="2519948"/>
                  </a:cubicBezTo>
                  <a:cubicBezTo>
                    <a:pt x="1210086" y="2496969"/>
                    <a:pt x="1226518" y="2484258"/>
                    <a:pt x="1245157" y="2485388"/>
                  </a:cubicBezTo>
                  <a:close/>
                  <a:moveTo>
                    <a:pt x="3388306" y="2347157"/>
                  </a:moveTo>
                  <a:cubicBezTo>
                    <a:pt x="3394590" y="2347535"/>
                    <a:pt x="3401159" y="2349455"/>
                    <a:pt x="3407688" y="2353050"/>
                  </a:cubicBezTo>
                  <a:lnTo>
                    <a:pt x="3936510" y="2658962"/>
                  </a:lnTo>
                  <a:cubicBezTo>
                    <a:pt x="3961972" y="2673342"/>
                    <a:pt x="3976988" y="2710601"/>
                    <a:pt x="3969807" y="2740669"/>
                  </a:cubicBezTo>
                  <a:cubicBezTo>
                    <a:pt x="3962625" y="2771391"/>
                    <a:pt x="3936510" y="2784464"/>
                    <a:pt x="3910396" y="2769430"/>
                  </a:cubicBezTo>
                  <a:lnTo>
                    <a:pt x="3381573" y="2463518"/>
                  </a:lnTo>
                  <a:cubicBezTo>
                    <a:pt x="3356111" y="2448484"/>
                    <a:pt x="3341095" y="2411879"/>
                    <a:pt x="3348277" y="2381811"/>
                  </a:cubicBezTo>
                  <a:cubicBezTo>
                    <a:pt x="3353173" y="2358770"/>
                    <a:pt x="3369454" y="2346023"/>
                    <a:pt x="3388306" y="2347157"/>
                  </a:cubicBezTo>
                  <a:close/>
                  <a:moveTo>
                    <a:pt x="41835" y="2312964"/>
                  </a:moveTo>
                  <a:cubicBezTo>
                    <a:pt x="48035" y="2313373"/>
                    <a:pt x="54491" y="2315373"/>
                    <a:pt x="60865" y="2319129"/>
                  </a:cubicBezTo>
                  <a:lnTo>
                    <a:pt x="534820" y="2592154"/>
                  </a:lnTo>
                  <a:cubicBezTo>
                    <a:pt x="560315" y="2607177"/>
                    <a:pt x="575351" y="2644408"/>
                    <a:pt x="568160" y="2674454"/>
                  </a:cubicBezTo>
                  <a:cubicBezTo>
                    <a:pt x="561623" y="2705153"/>
                    <a:pt x="534820" y="2718217"/>
                    <a:pt x="508671" y="2703194"/>
                  </a:cubicBezTo>
                  <a:lnTo>
                    <a:pt x="35369" y="2429515"/>
                  </a:lnTo>
                  <a:cubicBezTo>
                    <a:pt x="9874" y="2414492"/>
                    <a:pt x="-5816" y="2377914"/>
                    <a:pt x="2029" y="2347868"/>
                  </a:cubicBezTo>
                  <a:cubicBezTo>
                    <a:pt x="6932" y="2324844"/>
                    <a:pt x="23234" y="2311740"/>
                    <a:pt x="41835" y="2312964"/>
                  </a:cubicBezTo>
                  <a:close/>
                  <a:moveTo>
                    <a:pt x="326709" y="2217782"/>
                  </a:moveTo>
                  <a:cubicBezTo>
                    <a:pt x="332948" y="2218249"/>
                    <a:pt x="339421" y="2220283"/>
                    <a:pt x="345772" y="2224025"/>
                  </a:cubicBezTo>
                  <a:lnTo>
                    <a:pt x="606323" y="2374361"/>
                  </a:lnTo>
                  <a:cubicBezTo>
                    <a:pt x="632378" y="2388679"/>
                    <a:pt x="647360" y="2425775"/>
                    <a:pt x="640194" y="2456363"/>
                  </a:cubicBezTo>
                  <a:cubicBezTo>
                    <a:pt x="633029" y="2486300"/>
                    <a:pt x="606323" y="2499316"/>
                    <a:pt x="580919" y="2483697"/>
                  </a:cubicBezTo>
                  <a:lnTo>
                    <a:pt x="320369" y="2334011"/>
                  </a:lnTo>
                  <a:cubicBezTo>
                    <a:pt x="294314" y="2319043"/>
                    <a:pt x="279332" y="2281947"/>
                    <a:pt x="286497" y="2252010"/>
                  </a:cubicBezTo>
                  <a:cubicBezTo>
                    <a:pt x="291383" y="2229069"/>
                    <a:pt x="307993" y="2216378"/>
                    <a:pt x="326709" y="2217782"/>
                  </a:cubicBezTo>
                  <a:close/>
                  <a:moveTo>
                    <a:pt x="689561" y="2165708"/>
                  </a:moveTo>
                  <a:cubicBezTo>
                    <a:pt x="695858" y="2166087"/>
                    <a:pt x="702442" y="2168009"/>
                    <a:pt x="708984" y="2171608"/>
                  </a:cubicBezTo>
                  <a:lnTo>
                    <a:pt x="1073402" y="2382315"/>
                  </a:lnTo>
                  <a:cubicBezTo>
                    <a:pt x="1098918" y="2397366"/>
                    <a:pt x="1113966" y="2434011"/>
                    <a:pt x="1106769" y="2464766"/>
                  </a:cubicBezTo>
                  <a:cubicBezTo>
                    <a:pt x="1100226" y="2494867"/>
                    <a:pt x="1073402" y="2507954"/>
                    <a:pt x="1047886" y="2492904"/>
                  </a:cubicBezTo>
                  <a:lnTo>
                    <a:pt x="682814" y="2282197"/>
                  </a:lnTo>
                  <a:cubicBezTo>
                    <a:pt x="657298" y="2267800"/>
                    <a:pt x="642250" y="2230501"/>
                    <a:pt x="649447" y="2200400"/>
                  </a:cubicBezTo>
                  <a:cubicBezTo>
                    <a:pt x="654354" y="2177334"/>
                    <a:pt x="670669" y="2164573"/>
                    <a:pt x="689561" y="2165708"/>
                  </a:cubicBezTo>
                  <a:close/>
                  <a:moveTo>
                    <a:pt x="378354" y="1984185"/>
                  </a:moveTo>
                  <a:cubicBezTo>
                    <a:pt x="384570" y="1984561"/>
                    <a:pt x="391082" y="1986469"/>
                    <a:pt x="397593" y="1990041"/>
                  </a:cubicBezTo>
                  <a:lnTo>
                    <a:pt x="534982" y="2069288"/>
                  </a:lnTo>
                  <a:cubicBezTo>
                    <a:pt x="560377" y="2084228"/>
                    <a:pt x="575353" y="2120603"/>
                    <a:pt x="568842" y="2151133"/>
                  </a:cubicBezTo>
                  <a:cubicBezTo>
                    <a:pt x="561028" y="2181662"/>
                    <a:pt x="534982" y="2194004"/>
                    <a:pt x="509588" y="2179714"/>
                  </a:cubicBezTo>
                  <a:lnTo>
                    <a:pt x="371547" y="2100467"/>
                  </a:lnTo>
                  <a:cubicBezTo>
                    <a:pt x="346153" y="2085527"/>
                    <a:pt x="331177" y="2048502"/>
                    <a:pt x="338339" y="2018622"/>
                  </a:cubicBezTo>
                  <a:cubicBezTo>
                    <a:pt x="343711" y="1995725"/>
                    <a:pt x="359705" y="1983058"/>
                    <a:pt x="378354" y="1984185"/>
                  </a:cubicBezTo>
                  <a:close/>
                  <a:moveTo>
                    <a:pt x="1207337" y="1941330"/>
                  </a:moveTo>
                  <a:cubicBezTo>
                    <a:pt x="1213568" y="1941801"/>
                    <a:pt x="1220094" y="1943848"/>
                    <a:pt x="1226620" y="1947614"/>
                  </a:cubicBezTo>
                  <a:lnTo>
                    <a:pt x="1635165" y="2184094"/>
                  </a:lnTo>
                  <a:cubicBezTo>
                    <a:pt x="1660617" y="2199160"/>
                    <a:pt x="1675627" y="2235844"/>
                    <a:pt x="1669101" y="2265977"/>
                  </a:cubicBezTo>
                  <a:cubicBezTo>
                    <a:pt x="1661922" y="2296765"/>
                    <a:pt x="1635165" y="2309212"/>
                    <a:pt x="1609059" y="2294800"/>
                  </a:cubicBezTo>
                  <a:lnTo>
                    <a:pt x="1201168" y="2058321"/>
                  </a:lnTo>
                  <a:cubicBezTo>
                    <a:pt x="1175715" y="2043254"/>
                    <a:pt x="1160705" y="2005915"/>
                    <a:pt x="1167231" y="1975782"/>
                  </a:cubicBezTo>
                  <a:cubicBezTo>
                    <a:pt x="1172615" y="1952691"/>
                    <a:pt x="1188645" y="1939917"/>
                    <a:pt x="1207337" y="1941330"/>
                  </a:cubicBezTo>
                  <a:close/>
                  <a:moveTo>
                    <a:pt x="432770" y="1754167"/>
                  </a:moveTo>
                  <a:cubicBezTo>
                    <a:pt x="438965" y="1754575"/>
                    <a:pt x="445404" y="1756571"/>
                    <a:pt x="451761" y="1760319"/>
                  </a:cubicBezTo>
                  <a:lnTo>
                    <a:pt x="1006645" y="2081022"/>
                  </a:lnTo>
                  <a:cubicBezTo>
                    <a:pt x="1032726" y="2095363"/>
                    <a:pt x="1047723" y="2131865"/>
                    <a:pt x="1040551" y="2162502"/>
                  </a:cubicBezTo>
                  <a:cubicBezTo>
                    <a:pt x="1033378" y="2193138"/>
                    <a:pt x="1007297" y="2205523"/>
                    <a:pt x="981215" y="2191183"/>
                  </a:cubicBezTo>
                  <a:lnTo>
                    <a:pt x="426331" y="1870479"/>
                  </a:lnTo>
                  <a:cubicBezTo>
                    <a:pt x="400902" y="1855487"/>
                    <a:pt x="385905" y="1818984"/>
                    <a:pt x="392425" y="1789000"/>
                  </a:cubicBezTo>
                  <a:cubicBezTo>
                    <a:pt x="397805" y="1766022"/>
                    <a:pt x="414187" y="1752945"/>
                    <a:pt x="432770" y="1754167"/>
                  </a:cubicBezTo>
                  <a:close/>
                  <a:moveTo>
                    <a:pt x="752725" y="1676079"/>
                  </a:moveTo>
                  <a:cubicBezTo>
                    <a:pt x="758940" y="1676458"/>
                    <a:pt x="765411" y="1678385"/>
                    <a:pt x="771800" y="1681993"/>
                  </a:cubicBezTo>
                  <a:lnTo>
                    <a:pt x="1050295" y="1842721"/>
                  </a:lnTo>
                  <a:cubicBezTo>
                    <a:pt x="1075851" y="1857810"/>
                    <a:pt x="1090923" y="1895204"/>
                    <a:pt x="1084370" y="1925382"/>
                  </a:cubicBezTo>
                  <a:cubicBezTo>
                    <a:pt x="1077162" y="1956215"/>
                    <a:pt x="1050295" y="1969336"/>
                    <a:pt x="1024739" y="1954247"/>
                  </a:cubicBezTo>
                  <a:lnTo>
                    <a:pt x="746244" y="1793519"/>
                  </a:lnTo>
                  <a:cubicBezTo>
                    <a:pt x="720688" y="1778430"/>
                    <a:pt x="705617" y="1741036"/>
                    <a:pt x="712825" y="1710859"/>
                  </a:cubicBezTo>
                  <a:cubicBezTo>
                    <a:pt x="717740" y="1687734"/>
                    <a:pt x="734081" y="1674941"/>
                    <a:pt x="752725" y="1676079"/>
                  </a:cubicBezTo>
                  <a:close/>
                  <a:moveTo>
                    <a:pt x="1591423" y="1636133"/>
                  </a:moveTo>
                  <a:cubicBezTo>
                    <a:pt x="1597633" y="1636554"/>
                    <a:pt x="1604089" y="1638565"/>
                    <a:pt x="1610462" y="1642341"/>
                  </a:cubicBezTo>
                  <a:lnTo>
                    <a:pt x="1778459" y="1739543"/>
                  </a:lnTo>
                  <a:cubicBezTo>
                    <a:pt x="1804607" y="1754649"/>
                    <a:pt x="1819641" y="1792085"/>
                    <a:pt x="1812451" y="1822296"/>
                  </a:cubicBezTo>
                  <a:cubicBezTo>
                    <a:pt x="1805914" y="1853164"/>
                    <a:pt x="1779113" y="1865643"/>
                    <a:pt x="1752965" y="1851194"/>
                  </a:cubicBezTo>
                  <a:lnTo>
                    <a:pt x="1584968" y="1753335"/>
                  </a:lnTo>
                  <a:cubicBezTo>
                    <a:pt x="1559474" y="1738230"/>
                    <a:pt x="1543786" y="1701451"/>
                    <a:pt x="1550977" y="1670583"/>
                  </a:cubicBezTo>
                  <a:cubicBezTo>
                    <a:pt x="1556370" y="1647924"/>
                    <a:pt x="1572793" y="1634871"/>
                    <a:pt x="1591423" y="1636133"/>
                  </a:cubicBezTo>
                  <a:close/>
                  <a:moveTo>
                    <a:pt x="485093" y="1523377"/>
                  </a:moveTo>
                  <a:cubicBezTo>
                    <a:pt x="491331" y="1523765"/>
                    <a:pt x="497866" y="1525684"/>
                    <a:pt x="504400" y="1529278"/>
                  </a:cubicBezTo>
                  <a:lnTo>
                    <a:pt x="615485" y="1593960"/>
                  </a:lnTo>
                  <a:cubicBezTo>
                    <a:pt x="640969" y="1608334"/>
                    <a:pt x="655999" y="1644923"/>
                    <a:pt x="649464" y="1675631"/>
                  </a:cubicBezTo>
                  <a:cubicBezTo>
                    <a:pt x="642276" y="1706339"/>
                    <a:pt x="616139" y="1718752"/>
                    <a:pt x="590001" y="1703725"/>
                  </a:cubicBezTo>
                  <a:lnTo>
                    <a:pt x="478916" y="1639696"/>
                  </a:lnTo>
                  <a:cubicBezTo>
                    <a:pt x="453432" y="1624668"/>
                    <a:pt x="437749" y="1588080"/>
                    <a:pt x="444937" y="1557372"/>
                  </a:cubicBezTo>
                  <a:cubicBezTo>
                    <a:pt x="450328" y="1534831"/>
                    <a:pt x="466378" y="1522213"/>
                    <a:pt x="485093" y="1523377"/>
                  </a:cubicBezTo>
                  <a:close/>
                  <a:moveTo>
                    <a:pt x="539530" y="1290100"/>
                  </a:moveTo>
                  <a:cubicBezTo>
                    <a:pt x="545675" y="1290489"/>
                    <a:pt x="552086" y="1292415"/>
                    <a:pt x="558455" y="1296020"/>
                  </a:cubicBezTo>
                  <a:lnTo>
                    <a:pt x="1021619" y="1564100"/>
                  </a:lnTo>
                  <a:cubicBezTo>
                    <a:pt x="1047097" y="1579176"/>
                    <a:pt x="1062122" y="1615881"/>
                    <a:pt x="1054936" y="1646032"/>
                  </a:cubicBezTo>
                  <a:cubicBezTo>
                    <a:pt x="1048403" y="1676838"/>
                    <a:pt x="1021619" y="1689947"/>
                    <a:pt x="995489" y="1674872"/>
                  </a:cubicBezTo>
                  <a:lnTo>
                    <a:pt x="533631" y="1406791"/>
                  </a:lnTo>
                  <a:cubicBezTo>
                    <a:pt x="507500" y="1391716"/>
                    <a:pt x="492475" y="1355011"/>
                    <a:pt x="499661" y="1324204"/>
                  </a:cubicBezTo>
                  <a:cubicBezTo>
                    <a:pt x="505051" y="1301591"/>
                    <a:pt x="521096" y="1288933"/>
                    <a:pt x="539530" y="1290100"/>
                  </a:cubicBezTo>
                  <a:close/>
                  <a:moveTo>
                    <a:pt x="948534" y="1264280"/>
                  </a:moveTo>
                  <a:cubicBezTo>
                    <a:pt x="954678" y="1264607"/>
                    <a:pt x="961089" y="1266492"/>
                    <a:pt x="967458" y="1270097"/>
                  </a:cubicBezTo>
                  <a:lnTo>
                    <a:pt x="1430622" y="1538177"/>
                  </a:lnTo>
                  <a:cubicBezTo>
                    <a:pt x="1456100" y="1553253"/>
                    <a:pt x="1471125" y="1589958"/>
                    <a:pt x="1463939" y="1620764"/>
                  </a:cubicBezTo>
                  <a:cubicBezTo>
                    <a:pt x="1456753" y="1651571"/>
                    <a:pt x="1430622" y="1664024"/>
                    <a:pt x="1404492" y="1648949"/>
                  </a:cubicBezTo>
                  <a:lnTo>
                    <a:pt x="942634" y="1381524"/>
                  </a:lnTo>
                  <a:cubicBezTo>
                    <a:pt x="916503" y="1366448"/>
                    <a:pt x="901478" y="1329743"/>
                    <a:pt x="908664" y="1298937"/>
                  </a:cubicBezTo>
                  <a:cubicBezTo>
                    <a:pt x="914054" y="1276324"/>
                    <a:pt x="930099" y="1263296"/>
                    <a:pt x="948534" y="1264280"/>
                  </a:cubicBezTo>
                  <a:close/>
                  <a:moveTo>
                    <a:pt x="2423165" y="1068560"/>
                  </a:moveTo>
                  <a:cubicBezTo>
                    <a:pt x="2429374" y="1069029"/>
                    <a:pt x="2435827" y="1071068"/>
                    <a:pt x="2442199" y="1074819"/>
                  </a:cubicBezTo>
                  <a:lnTo>
                    <a:pt x="3437524" y="1648228"/>
                  </a:lnTo>
                  <a:cubicBezTo>
                    <a:pt x="3463665" y="1663232"/>
                    <a:pt x="3478697" y="1699763"/>
                    <a:pt x="3471508" y="1730423"/>
                  </a:cubicBezTo>
                  <a:cubicBezTo>
                    <a:pt x="3464319" y="1761083"/>
                    <a:pt x="3438178" y="1773477"/>
                    <a:pt x="3412690" y="1758474"/>
                  </a:cubicBezTo>
                  <a:lnTo>
                    <a:pt x="2416712" y="1185065"/>
                  </a:lnTo>
                  <a:cubicBezTo>
                    <a:pt x="2391224" y="1170061"/>
                    <a:pt x="2376193" y="1133529"/>
                    <a:pt x="2382728" y="1102869"/>
                  </a:cubicBezTo>
                  <a:cubicBezTo>
                    <a:pt x="2388120" y="1079874"/>
                    <a:pt x="2404540" y="1067154"/>
                    <a:pt x="2423165" y="1068560"/>
                  </a:cubicBezTo>
                  <a:close/>
                  <a:moveTo>
                    <a:pt x="591789" y="1060057"/>
                  </a:moveTo>
                  <a:cubicBezTo>
                    <a:pt x="598107" y="1060477"/>
                    <a:pt x="604713" y="1062485"/>
                    <a:pt x="611277" y="1066255"/>
                  </a:cubicBezTo>
                  <a:lnTo>
                    <a:pt x="784578" y="1166574"/>
                  </a:lnTo>
                  <a:cubicBezTo>
                    <a:pt x="810835" y="1181655"/>
                    <a:pt x="825934" y="1218373"/>
                    <a:pt x="818713" y="1249189"/>
                  </a:cubicBezTo>
                  <a:cubicBezTo>
                    <a:pt x="811492" y="1280006"/>
                    <a:pt x="784578" y="1292464"/>
                    <a:pt x="758976" y="1277383"/>
                  </a:cubicBezTo>
                  <a:lnTo>
                    <a:pt x="585019" y="1177065"/>
                  </a:lnTo>
                  <a:cubicBezTo>
                    <a:pt x="559418" y="1162640"/>
                    <a:pt x="544320" y="1125266"/>
                    <a:pt x="551541" y="1094449"/>
                  </a:cubicBezTo>
                  <a:cubicBezTo>
                    <a:pt x="556464" y="1071829"/>
                    <a:pt x="572834" y="1058797"/>
                    <a:pt x="591789" y="1060057"/>
                  </a:cubicBezTo>
                  <a:close/>
                  <a:moveTo>
                    <a:pt x="645990" y="829581"/>
                  </a:moveTo>
                  <a:cubicBezTo>
                    <a:pt x="652194" y="829999"/>
                    <a:pt x="658644" y="831995"/>
                    <a:pt x="665012" y="835743"/>
                  </a:cubicBezTo>
                  <a:lnTo>
                    <a:pt x="1470956" y="1300471"/>
                  </a:lnTo>
                  <a:cubicBezTo>
                    <a:pt x="1497080" y="1314811"/>
                    <a:pt x="1511449" y="1351311"/>
                    <a:pt x="1504918" y="1381946"/>
                  </a:cubicBezTo>
                  <a:cubicBezTo>
                    <a:pt x="1497733" y="1412580"/>
                    <a:pt x="1470956" y="1424964"/>
                    <a:pt x="1445484" y="1409973"/>
                  </a:cubicBezTo>
                  <a:lnTo>
                    <a:pt x="639540" y="945896"/>
                  </a:lnTo>
                  <a:cubicBezTo>
                    <a:pt x="613416" y="930905"/>
                    <a:pt x="599047" y="894404"/>
                    <a:pt x="605578" y="863770"/>
                  </a:cubicBezTo>
                  <a:cubicBezTo>
                    <a:pt x="610966" y="841283"/>
                    <a:pt x="627376" y="828329"/>
                    <a:pt x="645990" y="829581"/>
                  </a:cubicBezTo>
                  <a:close/>
                  <a:moveTo>
                    <a:pt x="1763797" y="688111"/>
                  </a:moveTo>
                  <a:cubicBezTo>
                    <a:pt x="1770079" y="688500"/>
                    <a:pt x="1776646" y="690425"/>
                    <a:pt x="1783172" y="694027"/>
                  </a:cubicBezTo>
                  <a:lnTo>
                    <a:pt x="2191062" y="930508"/>
                  </a:lnTo>
                  <a:cubicBezTo>
                    <a:pt x="2217167" y="945575"/>
                    <a:pt x="2231524" y="982259"/>
                    <a:pt x="2224998" y="1013047"/>
                  </a:cubicBezTo>
                  <a:cubicBezTo>
                    <a:pt x="2217819" y="1043835"/>
                    <a:pt x="2191714" y="1056282"/>
                    <a:pt x="2165609" y="1041215"/>
                  </a:cubicBezTo>
                  <a:lnTo>
                    <a:pt x="1757067" y="804734"/>
                  </a:lnTo>
                  <a:cubicBezTo>
                    <a:pt x="1731614" y="789668"/>
                    <a:pt x="1716604" y="753639"/>
                    <a:pt x="1723783" y="722195"/>
                  </a:cubicBezTo>
                  <a:cubicBezTo>
                    <a:pt x="1727046" y="707129"/>
                    <a:pt x="1735367" y="696484"/>
                    <a:pt x="1746135" y="691407"/>
                  </a:cubicBezTo>
                  <a:cubicBezTo>
                    <a:pt x="1751520" y="688869"/>
                    <a:pt x="1757516" y="687722"/>
                    <a:pt x="1763797" y="688111"/>
                  </a:cubicBezTo>
                  <a:close/>
                  <a:moveTo>
                    <a:pt x="698196" y="596209"/>
                  </a:moveTo>
                  <a:cubicBezTo>
                    <a:pt x="704429" y="596679"/>
                    <a:pt x="710957" y="598721"/>
                    <a:pt x="717486" y="602480"/>
                  </a:cubicBezTo>
                  <a:lnTo>
                    <a:pt x="1246308" y="907738"/>
                  </a:lnTo>
                  <a:cubicBezTo>
                    <a:pt x="1271770" y="923426"/>
                    <a:pt x="1286786" y="959377"/>
                    <a:pt x="1279605" y="990099"/>
                  </a:cubicBezTo>
                  <a:cubicBezTo>
                    <a:pt x="1273076" y="1020821"/>
                    <a:pt x="1246308" y="1033240"/>
                    <a:pt x="1220194" y="1018860"/>
                  </a:cubicBezTo>
                  <a:lnTo>
                    <a:pt x="691371" y="712948"/>
                  </a:lnTo>
                  <a:cubicBezTo>
                    <a:pt x="665909" y="697914"/>
                    <a:pt x="650893" y="661309"/>
                    <a:pt x="658075" y="630587"/>
                  </a:cubicBezTo>
                  <a:cubicBezTo>
                    <a:pt x="663461" y="607546"/>
                    <a:pt x="679497" y="594799"/>
                    <a:pt x="698196" y="596209"/>
                  </a:cubicBezTo>
                  <a:close/>
                  <a:moveTo>
                    <a:pt x="1236606" y="383190"/>
                  </a:moveTo>
                  <a:cubicBezTo>
                    <a:pt x="1242831" y="383610"/>
                    <a:pt x="1249302" y="385620"/>
                    <a:pt x="1255691" y="389392"/>
                  </a:cubicBezTo>
                  <a:lnTo>
                    <a:pt x="1533531" y="550121"/>
                  </a:lnTo>
                  <a:cubicBezTo>
                    <a:pt x="1559742" y="565209"/>
                    <a:pt x="1574814" y="601948"/>
                    <a:pt x="1567606" y="632781"/>
                  </a:cubicBezTo>
                  <a:cubicBezTo>
                    <a:pt x="1560398" y="662959"/>
                    <a:pt x="1534186" y="676080"/>
                    <a:pt x="1508630" y="660991"/>
                  </a:cubicBezTo>
                  <a:lnTo>
                    <a:pt x="1230135" y="500262"/>
                  </a:lnTo>
                  <a:cubicBezTo>
                    <a:pt x="1204579" y="485173"/>
                    <a:pt x="1189508" y="448435"/>
                    <a:pt x="1196061" y="417601"/>
                  </a:cubicBezTo>
                  <a:cubicBezTo>
                    <a:pt x="1201467" y="394968"/>
                    <a:pt x="1217931" y="381929"/>
                    <a:pt x="1236606" y="383190"/>
                  </a:cubicBezTo>
                  <a:close/>
                  <a:moveTo>
                    <a:pt x="522662" y="232963"/>
                  </a:moveTo>
                  <a:cubicBezTo>
                    <a:pt x="528980" y="233338"/>
                    <a:pt x="535586" y="235247"/>
                    <a:pt x="542150" y="238820"/>
                  </a:cubicBezTo>
                  <a:lnTo>
                    <a:pt x="716107" y="338864"/>
                  </a:lnTo>
                  <a:cubicBezTo>
                    <a:pt x="741708" y="353156"/>
                    <a:pt x="756807" y="389535"/>
                    <a:pt x="750242" y="420718"/>
                  </a:cubicBezTo>
                  <a:cubicBezTo>
                    <a:pt x="743021" y="450601"/>
                    <a:pt x="716107" y="462944"/>
                    <a:pt x="689849" y="448002"/>
                  </a:cubicBezTo>
                  <a:lnTo>
                    <a:pt x="515892" y="349258"/>
                  </a:lnTo>
                  <a:cubicBezTo>
                    <a:pt x="490291" y="334316"/>
                    <a:pt x="475193" y="297287"/>
                    <a:pt x="482414" y="267404"/>
                  </a:cubicBezTo>
                  <a:cubicBezTo>
                    <a:pt x="487337" y="244504"/>
                    <a:pt x="503707" y="231836"/>
                    <a:pt x="522662" y="232963"/>
                  </a:cubicBezTo>
                  <a:close/>
                  <a:moveTo>
                    <a:pt x="573947" y="78"/>
                  </a:moveTo>
                  <a:cubicBezTo>
                    <a:pt x="580146" y="486"/>
                    <a:pt x="586591" y="2485"/>
                    <a:pt x="592954" y="6238"/>
                  </a:cubicBezTo>
                  <a:lnTo>
                    <a:pt x="1001499" y="242552"/>
                  </a:lnTo>
                  <a:cubicBezTo>
                    <a:pt x="1026951" y="256914"/>
                    <a:pt x="1041961" y="294123"/>
                    <a:pt x="1035435" y="324152"/>
                  </a:cubicBezTo>
                  <a:cubicBezTo>
                    <a:pt x="1028256" y="354834"/>
                    <a:pt x="1002151" y="367890"/>
                    <a:pt x="976046" y="352876"/>
                  </a:cubicBezTo>
                  <a:lnTo>
                    <a:pt x="567502" y="116562"/>
                  </a:lnTo>
                  <a:cubicBezTo>
                    <a:pt x="542049" y="102200"/>
                    <a:pt x="527039" y="64990"/>
                    <a:pt x="533565" y="34962"/>
                  </a:cubicBezTo>
                  <a:cubicBezTo>
                    <a:pt x="538949" y="11950"/>
                    <a:pt x="555347" y="-1146"/>
                    <a:pt x="573947" y="78"/>
                  </a:cubicBezTo>
                  <a:close/>
                </a:path>
              </a:pathLst>
            </a:custGeom>
            <a:solidFill>
              <a:schemeClr val="accent1">
                <a:lumMod val="40000"/>
                <a:lumOff val="6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8" name="Freeform 140">
              <a:extLst>
                <a:ext uri="{FF2B5EF4-FFF2-40B4-BE49-F238E27FC236}">
                  <a16:creationId xmlns:a16="http://schemas.microsoft.com/office/drawing/2014/main" id="{12E48104-B93F-1644-80A2-8C229207C932}"/>
                </a:ext>
              </a:extLst>
            </p:cNvPr>
            <p:cNvSpPr>
              <a:spLocks noChangeArrowheads="1"/>
            </p:cNvSpPr>
            <p:nvPr/>
          </p:nvSpPr>
          <p:spPr bwMode="auto">
            <a:xfrm>
              <a:off x="8343622" y="10587992"/>
              <a:ext cx="2073818" cy="1198206"/>
            </a:xfrm>
            <a:custGeom>
              <a:avLst/>
              <a:gdLst>
                <a:gd name="T0" fmla="*/ 1877 w 3173"/>
                <a:gd name="T1" fmla="*/ 1832 h 1833"/>
                <a:gd name="T2" fmla="*/ 1584 w 3173"/>
                <a:gd name="T3" fmla="*/ 1662 h 1833"/>
                <a:gd name="T4" fmla="*/ 2665 w 3173"/>
                <a:gd name="T5" fmla="*/ 1038 h 1833"/>
                <a:gd name="T6" fmla="*/ 2665 w 3173"/>
                <a:gd name="T7" fmla="*/ 1038 h 1833"/>
                <a:gd name="T8" fmla="*/ 2665 w 3173"/>
                <a:gd name="T9" fmla="*/ 931 h 1833"/>
                <a:gd name="T10" fmla="*/ 1560 w 3173"/>
                <a:gd name="T11" fmla="*/ 293 h 1833"/>
                <a:gd name="T12" fmla="*/ 1560 w 3173"/>
                <a:gd name="T13" fmla="*/ 293 h 1833"/>
                <a:gd name="T14" fmla="*/ 1375 w 3173"/>
                <a:gd name="T15" fmla="*/ 293 h 1833"/>
                <a:gd name="T16" fmla="*/ 293 w 3173"/>
                <a:gd name="T17" fmla="*/ 917 h 1833"/>
                <a:gd name="T18" fmla="*/ 0 w 3173"/>
                <a:gd name="T19" fmla="*/ 748 h 1833"/>
                <a:gd name="T20" fmla="*/ 1082 w 3173"/>
                <a:gd name="T21" fmla="*/ 123 h 1833"/>
                <a:gd name="T22" fmla="*/ 1082 w 3173"/>
                <a:gd name="T23" fmla="*/ 123 h 1833"/>
                <a:gd name="T24" fmla="*/ 1854 w 3173"/>
                <a:gd name="T25" fmla="*/ 123 h 1833"/>
                <a:gd name="T26" fmla="*/ 2959 w 3173"/>
                <a:gd name="T27" fmla="*/ 761 h 1833"/>
                <a:gd name="T28" fmla="*/ 2959 w 3173"/>
                <a:gd name="T29" fmla="*/ 761 h 1833"/>
                <a:gd name="T30" fmla="*/ 2959 w 3173"/>
                <a:gd name="T31" fmla="*/ 1207 h 1833"/>
                <a:gd name="T32" fmla="*/ 1877 w 3173"/>
                <a:gd name="T33" fmla="*/ 183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3" h="1833">
                  <a:moveTo>
                    <a:pt x="1877" y="1832"/>
                  </a:moveTo>
                  <a:lnTo>
                    <a:pt x="1584" y="1662"/>
                  </a:lnTo>
                  <a:lnTo>
                    <a:pt x="2665" y="1038"/>
                  </a:lnTo>
                  <a:lnTo>
                    <a:pt x="2665" y="1038"/>
                  </a:lnTo>
                  <a:cubicBezTo>
                    <a:pt x="2716" y="1008"/>
                    <a:pt x="2716" y="960"/>
                    <a:pt x="2665" y="931"/>
                  </a:cubicBezTo>
                  <a:lnTo>
                    <a:pt x="1560" y="293"/>
                  </a:lnTo>
                  <a:lnTo>
                    <a:pt x="1560" y="293"/>
                  </a:lnTo>
                  <a:cubicBezTo>
                    <a:pt x="1509" y="263"/>
                    <a:pt x="1426" y="263"/>
                    <a:pt x="1375" y="293"/>
                  </a:cubicBezTo>
                  <a:lnTo>
                    <a:pt x="293" y="917"/>
                  </a:lnTo>
                  <a:lnTo>
                    <a:pt x="0" y="748"/>
                  </a:lnTo>
                  <a:lnTo>
                    <a:pt x="1082" y="123"/>
                  </a:lnTo>
                  <a:lnTo>
                    <a:pt x="1082" y="123"/>
                  </a:lnTo>
                  <a:cubicBezTo>
                    <a:pt x="1294" y="0"/>
                    <a:pt x="1641" y="0"/>
                    <a:pt x="1854" y="123"/>
                  </a:cubicBezTo>
                  <a:lnTo>
                    <a:pt x="2959" y="761"/>
                  </a:lnTo>
                  <a:lnTo>
                    <a:pt x="2959" y="761"/>
                  </a:lnTo>
                  <a:cubicBezTo>
                    <a:pt x="3172" y="884"/>
                    <a:pt x="3172" y="1084"/>
                    <a:pt x="2959" y="1207"/>
                  </a:cubicBezTo>
                  <a:lnTo>
                    <a:pt x="1877" y="1832"/>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9" name="Freeform 141">
              <a:extLst>
                <a:ext uri="{FF2B5EF4-FFF2-40B4-BE49-F238E27FC236}">
                  <a16:creationId xmlns:a16="http://schemas.microsoft.com/office/drawing/2014/main" id="{EC12DFEA-2C10-384D-B2D8-7B55FE14AF40}"/>
                </a:ext>
              </a:extLst>
            </p:cNvPr>
            <p:cNvSpPr>
              <a:spLocks noChangeArrowheads="1"/>
            </p:cNvSpPr>
            <p:nvPr/>
          </p:nvSpPr>
          <p:spPr bwMode="auto">
            <a:xfrm>
              <a:off x="6840105" y="10806895"/>
              <a:ext cx="3038720" cy="2016212"/>
            </a:xfrm>
            <a:custGeom>
              <a:avLst/>
              <a:gdLst>
                <a:gd name="T0" fmla="*/ 4651 w 4652"/>
                <a:gd name="T1" fmla="*/ 1572 h 3087"/>
                <a:gd name="T2" fmla="*/ 4651 w 4652"/>
                <a:gd name="T3" fmla="*/ 1572 h 3087"/>
                <a:gd name="T4" fmla="*/ 4439 w 4652"/>
                <a:gd name="T5" fmla="*/ 1165 h 3087"/>
                <a:gd name="T6" fmla="*/ 2478 w 4652"/>
                <a:gd name="T7" fmla="*/ 33 h 3087"/>
                <a:gd name="T8" fmla="*/ 2478 w 4652"/>
                <a:gd name="T9" fmla="*/ 33 h 3087"/>
                <a:gd name="T10" fmla="*/ 2340 w 4652"/>
                <a:gd name="T11" fmla="*/ 21 h 3087"/>
                <a:gd name="T12" fmla="*/ 2340 w 4652"/>
                <a:gd name="T13" fmla="*/ 21 h 3087"/>
                <a:gd name="T14" fmla="*/ 0 w 4652"/>
                <a:gd name="T15" fmla="*/ 1381 h 3087"/>
                <a:gd name="T16" fmla="*/ 2263 w 4652"/>
                <a:gd name="T17" fmla="*/ 3086 h 3087"/>
                <a:gd name="T18" fmla="*/ 4569 w 4652"/>
                <a:gd name="T19" fmla="*/ 1748 h 3087"/>
                <a:gd name="T20" fmla="*/ 4569 w 4652"/>
                <a:gd name="T21" fmla="*/ 1748 h 3087"/>
                <a:gd name="T22" fmla="*/ 4589 w 4652"/>
                <a:gd name="T23" fmla="*/ 1736 h 3087"/>
                <a:gd name="T24" fmla="*/ 4589 w 4652"/>
                <a:gd name="T25" fmla="*/ 1736 h 3087"/>
                <a:gd name="T26" fmla="*/ 4589 w 4652"/>
                <a:gd name="T27" fmla="*/ 1736 h 3087"/>
                <a:gd name="T28" fmla="*/ 4589 w 4652"/>
                <a:gd name="T29" fmla="*/ 1736 h 3087"/>
                <a:gd name="T30" fmla="*/ 4651 w 4652"/>
                <a:gd name="T31" fmla="*/ 157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2" h="3087">
                  <a:moveTo>
                    <a:pt x="4651" y="1572"/>
                  </a:moveTo>
                  <a:lnTo>
                    <a:pt x="4651" y="1572"/>
                  </a:lnTo>
                  <a:cubicBezTo>
                    <a:pt x="4651" y="1415"/>
                    <a:pt x="4556" y="1232"/>
                    <a:pt x="4439" y="1165"/>
                  </a:cubicBezTo>
                  <a:lnTo>
                    <a:pt x="2478" y="33"/>
                  </a:lnTo>
                  <a:lnTo>
                    <a:pt x="2478" y="33"/>
                  </a:lnTo>
                  <a:cubicBezTo>
                    <a:pt x="2426" y="2"/>
                    <a:pt x="2378" y="0"/>
                    <a:pt x="2340" y="21"/>
                  </a:cubicBezTo>
                  <a:lnTo>
                    <a:pt x="2340" y="21"/>
                  </a:lnTo>
                  <a:lnTo>
                    <a:pt x="0" y="1381"/>
                  </a:lnTo>
                  <a:lnTo>
                    <a:pt x="2263" y="3086"/>
                  </a:lnTo>
                  <a:lnTo>
                    <a:pt x="4569" y="1748"/>
                  </a:lnTo>
                  <a:lnTo>
                    <a:pt x="4569" y="1748"/>
                  </a:lnTo>
                  <a:cubicBezTo>
                    <a:pt x="4576" y="1745"/>
                    <a:pt x="4583" y="1741"/>
                    <a:pt x="4589" y="1736"/>
                  </a:cubicBezTo>
                  <a:lnTo>
                    <a:pt x="4589" y="1736"/>
                  </a:lnTo>
                  <a:lnTo>
                    <a:pt x="4589" y="1736"/>
                  </a:lnTo>
                  <a:lnTo>
                    <a:pt x="4589" y="1736"/>
                  </a:lnTo>
                  <a:cubicBezTo>
                    <a:pt x="4628" y="1706"/>
                    <a:pt x="4651" y="1650"/>
                    <a:pt x="4651" y="1572"/>
                  </a:cubicBez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30" name="Freeform 142">
              <a:extLst>
                <a:ext uri="{FF2B5EF4-FFF2-40B4-BE49-F238E27FC236}">
                  <a16:creationId xmlns:a16="http://schemas.microsoft.com/office/drawing/2014/main" id="{38D05209-7B7A-E74C-A0F8-C973C414F8A2}"/>
                </a:ext>
              </a:extLst>
            </p:cNvPr>
            <p:cNvSpPr>
              <a:spLocks noChangeArrowheads="1"/>
            </p:cNvSpPr>
            <p:nvPr/>
          </p:nvSpPr>
          <p:spPr bwMode="auto">
            <a:xfrm>
              <a:off x="8124719" y="11685388"/>
              <a:ext cx="1754105" cy="1137719"/>
            </a:xfrm>
            <a:custGeom>
              <a:avLst/>
              <a:gdLst>
                <a:gd name="T0" fmla="*/ 297 w 2686"/>
                <a:gd name="T1" fmla="*/ 1741 h 1742"/>
                <a:gd name="T2" fmla="*/ 2603 w 2686"/>
                <a:gd name="T3" fmla="*/ 403 h 1742"/>
                <a:gd name="T4" fmla="*/ 2603 w 2686"/>
                <a:gd name="T5" fmla="*/ 403 h 1742"/>
                <a:gd name="T6" fmla="*/ 2623 w 2686"/>
                <a:gd name="T7" fmla="*/ 391 h 1742"/>
                <a:gd name="T8" fmla="*/ 2623 w 2686"/>
                <a:gd name="T9" fmla="*/ 391 h 1742"/>
                <a:gd name="T10" fmla="*/ 2623 w 2686"/>
                <a:gd name="T11" fmla="*/ 391 h 1742"/>
                <a:gd name="T12" fmla="*/ 2623 w 2686"/>
                <a:gd name="T13" fmla="*/ 391 h 1742"/>
                <a:gd name="T14" fmla="*/ 2685 w 2686"/>
                <a:gd name="T15" fmla="*/ 227 h 1742"/>
                <a:gd name="T16" fmla="*/ 2685 w 2686"/>
                <a:gd name="T17" fmla="*/ 227 h 1742"/>
                <a:gd name="T18" fmla="*/ 2628 w 2686"/>
                <a:gd name="T19" fmla="*/ 0 h 1742"/>
                <a:gd name="T20" fmla="*/ 0 w 2686"/>
                <a:gd name="T21" fmla="*/ 1517 h 1742"/>
                <a:gd name="T22" fmla="*/ 297 w 2686"/>
                <a:gd name="T23" fmla="*/ 174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6" h="1742">
                  <a:moveTo>
                    <a:pt x="297" y="1741"/>
                  </a:moveTo>
                  <a:lnTo>
                    <a:pt x="2603" y="403"/>
                  </a:lnTo>
                  <a:lnTo>
                    <a:pt x="2603" y="403"/>
                  </a:lnTo>
                  <a:cubicBezTo>
                    <a:pt x="2610" y="400"/>
                    <a:pt x="2617" y="396"/>
                    <a:pt x="2623" y="391"/>
                  </a:cubicBezTo>
                  <a:lnTo>
                    <a:pt x="2623" y="391"/>
                  </a:lnTo>
                  <a:lnTo>
                    <a:pt x="2623" y="391"/>
                  </a:lnTo>
                  <a:lnTo>
                    <a:pt x="2623" y="391"/>
                  </a:lnTo>
                  <a:cubicBezTo>
                    <a:pt x="2662" y="361"/>
                    <a:pt x="2685" y="305"/>
                    <a:pt x="2685" y="227"/>
                  </a:cubicBezTo>
                  <a:lnTo>
                    <a:pt x="2685" y="227"/>
                  </a:lnTo>
                  <a:cubicBezTo>
                    <a:pt x="2685" y="151"/>
                    <a:pt x="2664" y="71"/>
                    <a:pt x="2628" y="0"/>
                  </a:cubicBezTo>
                  <a:lnTo>
                    <a:pt x="0" y="1517"/>
                  </a:lnTo>
                  <a:lnTo>
                    <a:pt x="297" y="1741"/>
                  </a:ln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31" name="Freeform 143">
              <a:extLst>
                <a:ext uri="{FF2B5EF4-FFF2-40B4-BE49-F238E27FC236}">
                  <a16:creationId xmlns:a16="http://schemas.microsoft.com/office/drawing/2014/main" id="{469F7CA6-C288-294F-9515-ADE069D33CB3}"/>
                </a:ext>
              </a:extLst>
            </p:cNvPr>
            <p:cNvSpPr>
              <a:spLocks noChangeArrowheads="1"/>
            </p:cNvSpPr>
            <p:nvPr/>
          </p:nvSpPr>
          <p:spPr bwMode="auto">
            <a:xfrm>
              <a:off x="6802662" y="11662347"/>
              <a:ext cx="1558243" cy="1201085"/>
            </a:xfrm>
            <a:custGeom>
              <a:avLst/>
              <a:gdLst>
                <a:gd name="T0" fmla="*/ 2173 w 2387"/>
                <a:gd name="T1" fmla="*/ 1768 h 1837"/>
                <a:gd name="T2" fmla="*/ 212 w 2387"/>
                <a:gd name="T3" fmla="*/ 637 h 1837"/>
                <a:gd name="T4" fmla="*/ 212 w 2387"/>
                <a:gd name="T5" fmla="*/ 637 h 1837"/>
                <a:gd name="T6" fmla="*/ 0 w 2387"/>
                <a:gd name="T7" fmla="*/ 230 h 1837"/>
                <a:gd name="T8" fmla="*/ 0 w 2387"/>
                <a:gd name="T9" fmla="*/ 230 h 1837"/>
                <a:gd name="T10" fmla="*/ 212 w 2387"/>
                <a:gd name="T11" fmla="*/ 68 h 1837"/>
                <a:gd name="T12" fmla="*/ 2173 w 2387"/>
                <a:gd name="T13" fmla="*/ 1200 h 1837"/>
                <a:gd name="T14" fmla="*/ 2173 w 2387"/>
                <a:gd name="T15" fmla="*/ 1200 h 1837"/>
                <a:gd name="T16" fmla="*/ 2386 w 2387"/>
                <a:gd name="T17" fmla="*/ 1607 h 1837"/>
                <a:gd name="T18" fmla="*/ 2386 w 2387"/>
                <a:gd name="T19" fmla="*/ 1607 h 1837"/>
                <a:gd name="T20" fmla="*/ 2173 w 2387"/>
                <a:gd name="T21" fmla="*/ 176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7" h="1837">
                  <a:moveTo>
                    <a:pt x="2173" y="1768"/>
                  </a:moveTo>
                  <a:lnTo>
                    <a:pt x="212" y="637"/>
                  </a:lnTo>
                  <a:lnTo>
                    <a:pt x="212" y="637"/>
                  </a:lnTo>
                  <a:cubicBezTo>
                    <a:pt x="95" y="568"/>
                    <a:pt x="0" y="386"/>
                    <a:pt x="0" y="230"/>
                  </a:cubicBezTo>
                  <a:lnTo>
                    <a:pt x="0" y="230"/>
                  </a:lnTo>
                  <a:cubicBezTo>
                    <a:pt x="0" y="73"/>
                    <a:pt x="95" y="0"/>
                    <a:pt x="212" y="68"/>
                  </a:cubicBezTo>
                  <a:lnTo>
                    <a:pt x="2173" y="1200"/>
                  </a:lnTo>
                  <a:lnTo>
                    <a:pt x="2173" y="1200"/>
                  </a:lnTo>
                  <a:cubicBezTo>
                    <a:pt x="2291" y="1268"/>
                    <a:pt x="2386" y="1450"/>
                    <a:pt x="2386" y="1607"/>
                  </a:cubicBezTo>
                  <a:lnTo>
                    <a:pt x="2386" y="1607"/>
                  </a:lnTo>
                  <a:cubicBezTo>
                    <a:pt x="2386" y="1764"/>
                    <a:pt x="2291" y="1836"/>
                    <a:pt x="2173" y="1768"/>
                  </a:cubicBezTo>
                </a:path>
              </a:pathLst>
            </a:custGeom>
            <a:solidFill>
              <a:schemeClr val="accent6">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144">
              <a:extLst>
                <a:ext uri="{FF2B5EF4-FFF2-40B4-BE49-F238E27FC236}">
                  <a16:creationId xmlns:a16="http://schemas.microsoft.com/office/drawing/2014/main" id="{63661BB4-0431-9D44-81D8-CF6054C84462}"/>
                </a:ext>
              </a:extLst>
            </p:cNvPr>
            <p:cNvSpPr>
              <a:spLocks noChangeArrowheads="1"/>
            </p:cNvSpPr>
            <p:nvPr/>
          </p:nvSpPr>
          <p:spPr bwMode="auto">
            <a:xfrm>
              <a:off x="7819407" y="12370901"/>
              <a:ext cx="267869" cy="233304"/>
            </a:xfrm>
            <a:custGeom>
              <a:avLst/>
              <a:gdLst>
                <a:gd name="T0" fmla="*/ 356 w 412"/>
                <a:gd name="T1" fmla="*/ 336 h 355"/>
                <a:gd name="T2" fmla="*/ 54 w 412"/>
                <a:gd name="T3" fmla="*/ 162 h 355"/>
                <a:gd name="T4" fmla="*/ 54 w 412"/>
                <a:gd name="T5" fmla="*/ 162 h 355"/>
                <a:gd name="T6" fmla="*/ 0 w 412"/>
                <a:gd name="T7" fmla="*/ 58 h 355"/>
                <a:gd name="T8" fmla="*/ 0 w 412"/>
                <a:gd name="T9" fmla="*/ 58 h 355"/>
                <a:gd name="T10" fmla="*/ 54 w 412"/>
                <a:gd name="T11" fmla="*/ 17 h 355"/>
                <a:gd name="T12" fmla="*/ 356 w 412"/>
                <a:gd name="T13" fmla="*/ 191 h 355"/>
                <a:gd name="T14" fmla="*/ 356 w 412"/>
                <a:gd name="T15" fmla="*/ 191 h 355"/>
                <a:gd name="T16" fmla="*/ 411 w 412"/>
                <a:gd name="T17" fmla="*/ 295 h 355"/>
                <a:gd name="T18" fmla="*/ 411 w 412"/>
                <a:gd name="T19" fmla="*/ 295 h 355"/>
                <a:gd name="T20" fmla="*/ 411 w 412"/>
                <a:gd name="T21" fmla="*/ 295 h 355"/>
                <a:gd name="T22" fmla="*/ 356 w 412"/>
                <a:gd name="T23" fmla="*/ 33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55">
                  <a:moveTo>
                    <a:pt x="356" y="336"/>
                  </a:moveTo>
                  <a:lnTo>
                    <a:pt x="54" y="162"/>
                  </a:lnTo>
                  <a:lnTo>
                    <a:pt x="54" y="162"/>
                  </a:lnTo>
                  <a:cubicBezTo>
                    <a:pt x="24" y="145"/>
                    <a:pt x="0" y="98"/>
                    <a:pt x="0" y="58"/>
                  </a:cubicBezTo>
                  <a:lnTo>
                    <a:pt x="0" y="58"/>
                  </a:lnTo>
                  <a:cubicBezTo>
                    <a:pt x="0" y="18"/>
                    <a:pt x="24" y="0"/>
                    <a:pt x="54" y="17"/>
                  </a:cubicBezTo>
                  <a:lnTo>
                    <a:pt x="356" y="191"/>
                  </a:lnTo>
                  <a:lnTo>
                    <a:pt x="356" y="191"/>
                  </a:lnTo>
                  <a:cubicBezTo>
                    <a:pt x="386" y="209"/>
                    <a:pt x="411" y="255"/>
                    <a:pt x="411" y="295"/>
                  </a:cubicBezTo>
                  <a:lnTo>
                    <a:pt x="411" y="295"/>
                  </a:lnTo>
                  <a:lnTo>
                    <a:pt x="411" y="295"/>
                  </a:lnTo>
                  <a:cubicBezTo>
                    <a:pt x="411" y="335"/>
                    <a:pt x="386" y="354"/>
                    <a:pt x="356" y="336"/>
                  </a:cubicBez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32">
              <a:extLst>
                <a:ext uri="{FF2B5EF4-FFF2-40B4-BE49-F238E27FC236}">
                  <a16:creationId xmlns:a16="http://schemas.microsoft.com/office/drawing/2014/main" id="{72062127-F79D-724F-9CD2-2022516063D4}"/>
                </a:ext>
              </a:extLst>
            </p:cNvPr>
            <p:cNvSpPr>
              <a:spLocks noChangeArrowheads="1"/>
            </p:cNvSpPr>
            <p:nvPr/>
          </p:nvSpPr>
          <p:spPr bwMode="auto">
            <a:xfrm>
              <a:off x="13024115" y="800475"/>
              <a:ext cx="3610579" cy="3726707"/>
            </a:xfrm>
            <a:custGeom>
              <a:avLst/>
              <a:gdLst>
                <a:gd name="connsiteX0" fmla="*/ 1539103 w 3610579"/>
                <a:gd name="connsiteY0" fmla="*/ 193 h 3726707"/>
                <a:gd name="connsiteX1" fmla="*/ 1699034 w 3610579"/>
                <a:gd name="connsiteY1" fmla="*/ 14470 h 3726707"/>
                <a:gd name="connsiteX2" fmla="*/ 1711558 w 3610579"/>
                <a:gd name="connsiteY2" fmla="*/ 17743 h 3726707"/>
                <a:gd name="connsiteX3" fmla="*/ 1713690 w 3610579"/>
                <a:gd name="connsiteY3" fmla="*/ 18069 h 3726707"/>
                <a:gd name="connsiteX4" fmla="*/ 1721708 w 3610579"/>
                <a:gd name="connsiteY4" fmla="*/ 20396 h 3726707"/>
                <a:gd name="connsiteX5" fmla="*/ 1779191 w 3610579"/>
                <a:gd name="connsiteY5" fmla="*/ 35418 h 3726707"/>
                <a:gd name="connsiteX6" fmla="*/ 1797198 w 3610579"/>
                <a:gd name="connsiteY6" fmla="*/ 42302 h 3726707"/>
                <a:gd name="connsiteX7" fmla="*/ 1807590 w 3610579"/>
                <a:gd name="connsiteY7" fmla="*/ 45317 h 3726707"/>
                <a:gd name="connsiteX8" fmla="*/ 1825276 w 3610579"/>
                <a:gd name="connsiteY8" fmla="*/ 53036 h 3726707"/>
                <a:gd name="connsiteX9" fmla="*/ 1858812 w 3610579"/>
                <a:gd name="connsiteY9" fmla="*/ 65856 h 3726707"/>
                <a:gd name="connsiteX10" fmla="*/ 1883206 w 3610579"/>
                <a:gd name="connsiteY10" fmla="*/ 78318 h 3726707"/>
                <a:gd name="connsiteX11" fmla="*/ 1900347 w 3610579"/>
                <a:gd name="connsiteY11" fmla="*/ 85798 h 3726707"/>
                <a:gd name="connsiteX12" fmla="*/ 1898947 w 3610579"/>
                <a:gd name="connsiteY12" fmla="*/ 86359 h 3726707"/>
                <a:gd name="connsiteX13" fmla="*/ 1937399 w 3610579"/>
                <a:gd name="connsiteY13" fmla="*/ 106001 h 3726707"/>
                <a:gd name="connsiteX14" fmla="*/ 2403847 w 3610579"/>
                <a:gd name="connsiteY14" fmla="*/ 1340491 h 3726707"/>
                <a:gd name="connsiteX15" fmla="*/ 2555410 w 3610579"/>
                <a:gd name="connsiteY15" fmla="*/ 1369476 h 3726707"/>
                <a:gd name="connsiteX16" fmla="*/ 2623181 w 3610579"/>
                <a:gd name="connsiteY16" fmla="*/ 1394915 h 3726707"/>
                <a:gd name="connsiteX17" fmla="*/ 2624677 w 3610579"/>
                <a:gd name="connsiteY17" fmla="*/ 1394317 h 3726707"/>
                <a:gd name="connsiteX18" fmla="*/ 2700454 w 3610579"/>
                <a:gd name="connsiteY18" fmla="*/ 1432850 h 3726707"/>
                <a:gd name="connsiteX19" fmla="*/ 2700674 w 3610579"/>
                <a:gd name="connsiteY19" fmla="*/ 1433010 h 3726707"/>
                <a:gd name="connsiteX20" fmla="*/ 2705013 w 3610579"/>
                <a:gd name="connsiteY20" fmla="*/ 1435201 h 3726707"/>
                <a:gd name="connsiteX21" fmla="*/ 2818423 w 3610579"/>
                <a:gd name="connsiteY21" fmla="*/ 1515029 h 3726707"/>
                <a:gd name="connsiteX22" fmla="*/ 2831818 w 3610579"/>
                <a:gd name="connsiteY22" fmla="*/ 1528402 h 3726707"/>
                <a:gd name="connsiteX23" fmla="*/ 2832023 w 3610579"/>
                <a:gd name="connsiteY23" fmla="*/ 1528551 h 3726707"/>
                <a:gd name="connsiteX24" fmla="*/ 2832643 w 3610579"/>
                <a:gd name="connsiteY24" fmla="*/ 1529226 h 3726707"/>
                <a:gd name="connsiteX25" fmla="*/ 2916536 w 3610579"/>
                <a:gd name="connsiteY25" fmla="*/ 1612975 h 3726707"/>
                <a:gd name="connsiteX26" fmla="*/ 2942101 w 3610579"/>
                <a:gd name="connsiteY26" fmla="*/ 1648272 h 3726707"/>
                <a:gd name="connsiteX27" fmla="*/ 2942647 w 3610579"/>
                <a:gd name="connsiteY27" fmla="*/ 1648865 h 3726707"/>
                <a:gd name="connsiteX28" fmla="*/ 2943422 w 3610579"/>
                <a:gd name="connsiteY28" fmla="*/ 1650095 h 3726707"/>
                <a:gd name="connsiteX29" fmla="*/ 2998511 w 3610579"/>
                <a:gd name="connsiteY29" fmla="*/ 1726153 h 3726707"/>
                <a:gd name="connsiteX30" fmla="*/ 3136837 w 3610579"/>
                <a:gd name="connsiteY30" fmla="*/ 2419527 h 3726707"/>
                <a:gd name="connsiteX31" fmla="*/ 3307999 w 3610579"/>
                <a:gd name="connsiteY31" fmla="*/ 2478312 h 3726707"/>
                <a:gd name="connsiteX32" fmla="*/ 3567355 w 3610579"/>
                <a:gd name="connsiteY32" fmla="*/ 3282363 h 3726707"/>
                <a:gd name="connsiteX33" fmla="*/ 3358139 w 3610579"/>
                <a:gd name="connsiteY33" fmla="*/ 3553755 h 3726707"/>
                <a:gd name="connsiteX34" fmla="*/ 3351650 w 3610579"/>
                <a:gd name="connsiteY34" fmla="*/ 3555213 h 3726707"/>
                <a:gd name="connsiteX35" fmla="*/ 2920626 w 3610579"/>
                <a:gd name="connsiteY35" fmla="*/ 3726707 h 3726707"/>
                <a:gd name="connsiteX36" fmla="*/ 2978507 w 3610579"/>
                <a:gd name="connsiteY36" fmla="*/ 3438438 h 3726707"/>
                <a:gd name="connsiteX37" fmla="*/ 1014301 w 3610579"/>
                <a:gd name="connsiteY37" fmla="*/ 1783340 h 3726707"/>
                <a:gd name="connsiteX38" fmla="*/ 626872 w 3610579"/>
                <a:gd name="connsiteY38" fmla="*/ 863786 h 3726707"/>
                <a:gd name="connsiteX39" fmla="*/ 650706 w 3610579"/>
                <a:gd name="connsiteY39" fmla="*/ 779097 h 3726707"/>
                <a:gd name="connsiteX40" fmla="*/ 577408 w 3610579"/>
                <a:gd name="connsiteY40" fmla="*/ 796011 h 3726707"/>
                <a:gd name="connsiteX41" fmla="*/ 296165 w 3610579"/>
                <a:gd name="connsiteY41" fmla="*/ 860807 h 3726707"/>
                <a:gd name="connsiteX42" fmla="*/ 0 w 3610579"/>
                <a:gd name="connsiteY42" fmla="*/ 730724 h 3726707"/>
                <a:gd name="connsiteX43" fmla="*/ 1053539 w 3610579"/>
                <a:gd name="connsiteY43" fmla="*/ 308443 h 3726707"/>
                <a:gd name="connsiteX44" fmla="*/ 1052785 w 3610579"/>
                <a:gd name="connsiteY44" fmla="*/ 310082 h 3726707"/>
                <a:gd name="connsiteX45" fmla="*/ 1083720 w 3610579"/>
                <a:gd name="connsiteY45" fmla="*/ 298218 h 3726707"/>
                <a:gd name="connsiteX46" fmla="*/ 953445 w 3610579"/>
                <a:gd name="connsiteY46" fmla="*/ 185885 h 3726707"/>
                <a:gd name="connsiteX47" fmla="*/ 953816 w 3610579"/>
                <a:gd name="connsiteY47" fmla="*/ 185739 h 3726707"/>
                <a:gd name="connsiteX48" fmla="*/ 952239 w 3610579"/>
                <a:gd name="connsiteY48" fmla="*/ 184381 h 3726707"/>
                <a:gd name="connsiteX49" fmla="*/ 1283456 w 3610579"/>
                <a:gd name="connsiteY49" fmla="*/ 54401 h 3726707"/>
                <a:gd name="connsiteX50" fmla="*/ 1298482 w 3610579"/>
                <a:gd name="connsiteY50" fmla="*/ 48522 h 3726707"/>
                <a:gd name="connsiteX51" fmla="*/ 1308281 w 3610579"/>
                <a:gd name="connsiteY51" fmla="*/ 44603 h 3726707"/>
                <a:gd name="connsiteX52" fmla="*/ 1307628 w 3610579"/>
                <a:gd name="connsiteY52" fmla="*/ 44603 h 3726707"/>
                <a:gd name="connsiteX53" fmla="*/ 1539103 w 3610579"/>
                <a:gd name="connsiteY53" fmla="*/ 193 h 37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0579" h="3726707">
                  <a:moveTo>
                    <a:pt x="1539103" y="193"/>
                  </a:moveTo>
                  <a:cubicBezTo>
                    <a:pt x="1591997" y="-1042"/>
                    <a:pt x="1645528" y="3622"/>
                    <a:pt x="1699034" y="14470"/>
                  </a:cubicBezTo>
                  <a:lnTo>
                    <a:pt x="1711558" y="17743"/>
                  </a:lnTo>
                  <a:lnTo>
                    <a:pt x="1713690" y="18069"/>
                  </a:lnTo>
                  <a:lnTo>
                    <a:pt x="1721708" y="20396"/>
                  </a:lnTo>
                  <a:lnTo>
                    <a:pt x="1779191" y="35418"/>
                  </a:lnTo>
                  <a:lnTo>
                    <a:pt x="1797198" y="42302"/>
                  </a:lnTo>
                  <a:lnTo>
                    <a:pt x="1807590" y="45317"/>
                  </a:lnTo>
                  <a:lnTo>
                    <a:pt x="1825276" y="53036"/>
                  </a:lnTo>
                  <a:lnTo>
                    <a:pt x="1858812" y="65856"/>
                  </a:lnTo>
                  <a:lnTo>
                    <a:pt x="1883206" y="78318"/>
                  </a:lnTo>
                  <a:lnTo>
                    <a:pt x="1900347" y="85798"/>
                  </a:lnTo>
                  <a:lnTo>
                    <a:pt x="1898947" y="86359"/>
                  </a:lnTo>
                  <a:lnTo>
                    <a:pt x="1937399" y="106001"/>
                  </a:lnTo>
                  <a:cubicBezTo>
                    <a:pt x="2334598" y="335263"/>
                    <a:pt x="2529932" y="870209"/>
                    <a:pt x="2403847" y="1340491"/>
                  </a:cubicBezTo>
                  <a:cubicBezTo>
                    <a:pt x="2453497" y="1343757"/>
                    <a:pt x="2504617" y="1353555"/>
                    <a:pt x="2555410" y="1369476"/>
                  </a:cubicBezTo>
                  <a:lnTo>
                    <a:pt x="2623181" y="1394915"/>
                  </a:lnTo>
                  <a:lnTo>
                    <a:pt x="2624677" y="1394317"/>
                  </a:lnTo>
                  <a:cubicBezTo>
                    <a:pt x="2650153" y="1405420"/>
                    <a:pt x="2675630" y="1418482"/>
                    <a:pt x="2700454" y="1432850"/>
                  </a:cubicBezTo>
                  <a:lnTo>
                    <a:pt x="2700674" y="1433010"/>
                  </a:lnTo>
                  <a:lnTo>
                    <a:pt x="2705013" y="1435201"/>
                  </a:lnTo>
                  <a:cubicBezTo>
                    <a:pt x="2745272" y="1458470"/>
                    <a:pt x="2783122" y="1485240"/>
                    <a:pt x="2818423" y="1515029"/>
                  </a:cubicBezTo>
                  <a:lnTo>
                    <a:pt x="2831818" y="1528402"/>
                  </a:lnTo>
                  <a:lnTo>
                    <a:pt x="2832023" y="1528551"/>
                  </a:lnTo>
                  <a:lnTo>
                    <a:pt x="2832643" y="1529226"/>
                  </a:lnTo>
                  <a:lnTo>
                    <a:pt x="2916536" y="1612975"/>
                  </a:lnTo>
                  <a:lnTo>
                    <a:pt x="2942101" y="1648272"/>
                  </a:lnTo>
                  <a:lnTo>
                    <a:pt x="2942647" y="1648865"/>
                  </a:lnTo>
                  <a:lnTo>
                    <a:pt x="2943422" y="1650095"/>
                  </a:lnTo>
                  <a:lnTo>
                    <a:pt x="2998511" y="1726153"/>
                  </a:lnTo>
                  <a:cubicBezTo>
                    <a:pt x="3121220" y="1925874"/>
                    <a:pt x="3173176" y="2177038"/>
                    <a:pt x="3136837" y="2419527"/>
                  </a:cubicBezTo>
                  <a:cubicBezTo>
                    <a:pt x="3194327" y="2427365"/>
                    <a:pt x="3251816" y="2446307"/>
                    <a:pt x="3307999" y="2478312"/>
                  </a:cubicBezTo>
                  <a:cubicBezTo>
                    <a:pt x="3564088" y="2626581"/>
                    <a:pt x="3680374" y="2986478"/>
                    <a:pt x="3567355" y="3282363"/>
                  </a:cubicBezTo>
                  <a:cubicBezTo>
                    <a:pt x="3510519" y="3430306"/>
                    <a:pt x="3443230" y="3519790"/>
                    <a:pt x="3358139" y="3553755"/>
                  </a:cubicBezTo>
                  <a:lnTo>
                    <a:pt x="3351650" y="3555213"/>
                  </a:lnTo>
                  <a:lnTo>
                    <a:pt x="2920626" y="3726707"/>
                  </a:lnTo>
                  <a:lnTo>
                    <a:pt x="2978507" y="3438438"/>
                  </a:lnTo>
                  <a:lnTo>
                    <a:pt x="1014301" y="1783340"/>
                  </a:lnTo>
                  <a:cubicBezTo>
                    <a:pt x="715911" y="1610740"/>
                    <a:pt x="560072" y="1222104"/>
                    <a:pt x="626872" y="863786"/>
                  </a:cubicBezTo>
                  <a:lnTo>
                    <a:pt x="650706" y="779097"/>
                  </a:lnTo>
                  <a:lnTo>
                    <a:pt x="577408" y="796011"/>
                  </a:lnTo>
                  <a:cubicBezTo>
                    <a:pt x="436746" y="828450"/>
                    <a:pt x="296165" y="860807"/>
                    <a:pt x="296165" y="860807"/>
                  </a:cubicBezTo>
                  <a:lnTo>
                    <a:pt x="0" y="730724"/>
                  </a:lnTo>
                  <a:lnTo>
                    <a:pt x="1053539" y="308443"/>
                  </a:lnTo>
                  <a:lnTo>
                    <a:pt x="1052785" y="310082"/>
                  </a:lnTo>
                  <a:lnTo>
                    <a:pt x="1083720" y="298218"/>
                  </a:lnTo>
                  <a:lnTo>
                    <a:pt x="953445" y="185885"/>
                  </a:lnTo>
                  <a:lnTo>
                    <a:pt x="953816" y="185739"/>
                  </a:lnTo>
                  <a:lnTo>
                    <a:pt x="952239" y="184381"/>
                  </a:lnTo>
                  <a:lnTo>
                    <a:pt x="1283456" y="54401"/>
                  </a:lnTo>
                  <a:cubicBezTo>
                    <a:pt x="1288029" y="52441"/>
                    <a:pt x="1293256" y="50482"/>
                    <a:pt x="1298482" y="48522"/>
                  </a:cubicBezTo>
                  <a:lnTo>
                    <a:pt x="1308281" y="44603"/>
                  </a:lnTo>
                  <a:lnTo>
                    <a:pt x="1307628" y="44603"/>
                  </a:lnTo>
                  <a:cubicBezTo>
                    <a:pt x="1381858" y="17170"/>
                    <a:pt x="1459763" y="2045"/>
                    <a:pt x="1539103" y="193"/>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34" name="Freeform 33">
              <a:extLst>
                <a:ext uri="{FF2B5EF4-FFF2-40B4-BE49-F238E27FC236}">
                  <a16:creationId xmlns:a16="http://schemas.microsoft.com/office/drawing/2014/main" id="{73F292E9-BF39-1940-9F78-2FC7FD1D23E9}"/>
                </a:ext>
              </a:extLst>
            </p:cNvPr>
            <p:cNvSpPr>
              <a:spLocks noChangeArrowheads="1"/>
            </p:cNvSpPr>
            <p:nvPr/>
          </p:nvSpPr>
          <p:spPr bwMode="auto">
            <a:xfrm>
              <a:off x="14207919" y="820888"/>
              <a:ext cx="1946430" cy="2240221"/>
            </a:xfrm>
            <a:custGeom>
              <a:avLst/>
              <a:gdLst>
                <a:gd name="connsiteX0" fmla="*/ 1863399 w 1946430"/>
                <a:gd name="connsiteY0" fmla="*/ 1800188 h 2240221"/>
                <a:gd name="connsiteX1" fmla="*/ 1946430 w 1946430"/>
                <a:gd name="connsiteY1" fmla="*/ 2055839 h 2240221"/>
                <a:gd name="connsiteX2" fmla="*/ 1482238 w 1946430"/>
                <a:gd name="connsiteY2" fmla="*/ 2240221 h 2240221"/>
                <a:gd name="connsiteX3" fmla="*/ 1322059 w 1946430"/>
                <a:gd name="connsiteY3" fmla="*/ 2015955 h 2240221"/>
                <a:gd name="connsiteX4" fmla="*/ 536308 w 1946430"/>
                <a:gd name="connsiteY4" fmla="*/ 0 h 2240221"/>
                <a:gd name="connsiteX5" fmla="*/ 755409 w 1946430"/>
                <a:gd name="connsiteY5" fmla="*/ 87518 h 2240221"/>
                <a:gd name="connsiteX6" fmla="*/ 883600 w 1946430"/>
                <a:gd name="connsiteY6" fmla="*/ 176995 h 2240221"/>
                <a:gd name="connsiteX7" fmla="*/ 323093 w 1946430"/>
                <a:gd name="connsiteY7" fmla="*/ 399708 h 2240221"/>
                <a:gd name="connsiteX8" fmla="*/ 0 w 1946430"/>
                <a:gd name="connsiteY8" fmla="*/ 213569 h 22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430" h="2240221">
                  <a:moveTo>
                    <a:pt x="1863399" y="1800188"/>
                  </a:moveTo>
                  <a:cubicBezTo>
                    <a:pt x="1901319" y="1880610"/>
                    <a:pt x="1929432" y="1966917"/>
                    <a:pt x="1946430" y="2055839"/>
                  </a:cubicBezTo>
                  <a:lnTo>
                    <a:pt x="1482238" y="2240221"/>
                  </a:lnTo>
                  <a:lnTo>
                    <a:pt x="1322059" y="2015955"/>
                  </a:lnTo>
                  <a:close/>
                  <a:moveTo>
                    <a:pt x="536308" y="0"/>
                  </a:moveTo>
                  <a:cubicBezTo>
                    <a:pt x="610214" y="17634"/>
                    <a:pt x="684120" y="45718"/>
                    <a:pt x="755409" y="87518"/>
                  </a:cubicBezTo>
                  <a:cubicBezTo>
                    <a:pt x="800538" y="112989"/>
                    <a:pt x="843704" y="143686"/>
                    <a:pt x="883600" y="176995"/>
                  </a:cubicBezTo>
                  <a:lnTo>
                    <a:pt x="323093" y="399708"/>
                  </a:lnTo>
                  <a:lnTo>
                    <a:pt x="0" y="213569"/>
                  </a:ln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5" name="Freeform 152">
              <a:extLst>
                <a:ext uri="{FF2B5EF4-FFF2-40B4-BE49-F238E27FC236}">
                  <a16:creationId xmlns:a16="http://schemas.microsoft.com/office/drawing/2014/main" id="{E9CB7F45-FC10-6941-9CC1-10F77DF604C3}"/>
                </a:ext>
              </a:extLst>
            </p:cNvPr>
            <p:cNvSpPr>
              <a:spLocks noChangeArrowheads="1"/>
            </p:cNvSpPr>
            <p:nvPr/>
          </p:nvSpPr>
          <p:spPr bwMode="auto">
            <a:xfrm>
              <a:off x="12488379" y="800725"/>
              <a:ext cx="3853845" cy="3839444"/>
            </a:xfrm>
            <a:custGeom>
              <a:avLst/>
              <a:gdLst>
                <a:gd name="T0" fmla="*/ 5329 w 5900"/>
                <a:gd name="T1" fmla="*/ 4011 h 5879"/>
                <a:gd name="T2" fmla="*/ 5329 w 5900"/>
                <a:gd name="T3" fmla="*/ 4011 h 5879"/>
                <a:gd name="T4" fmla="*/ 5068 w 5900"/>
                <a:gd name="T5" fmla="*/ 3921 h 5879"/>
                <a:gd name="T6" fmla="*/ 5068 w 5900"/>
                <a:gd name="T7" fmla="*/ 3921 h 5879"/>
                <a:gd name="T8" fmla="*/ 4400 w 5900"/>
                <a:gd name="T9" fmla="*/ 2410 h 5879"/>
                <a:gd name="T10" fmla="*/ 4400 w 5900"/>
                <a:gd name="T11" fmla="*/ 2410 h 5879"/>
                <a:gd name="T12" fmla="*/ 3945 w 5900"/>
                <a:gd name="T13" fmla="*/ 2269 h 5879"/>
                <a:gd name="T14" fmla="*/ 3945 w 5900"/>
                <a:gd name="T15" fmla="*/ 2269 h 5879"/>
                <a:gd name="T16" fmla="*/ 3232 w 5900"/>
                <a:gd name="T17" fmla="*/ 378 h 5879"/>
                <a:gd name="T18" fmla="*/ 3232 w 5900"/>
                <a:gd name="T19" fmla="*/ 378 h 5879"/>
                <a:gd name="T20" fmla="*/ 1525 w 5900"/>
                <a:gd name="T21" fmla="*/ 1062 h 5879"/>
                <a:gd name="T22" fmla="*/ 1525 w 5900"/>
                <a:gd name="T23" fmla="*/ 1062 h 5879"/>
                <a:gd name="T24" fmla="*/ 1498 w 5900"/>
                <a:gd name="T25" fmla="*/ 1139 h 5879"/>
                <a:gd name="T26" fmla="*/ 1498 w 5900"/>
                <a:gd name="T27" fmla="*/ 1139 h 5879"/>
                <a:gd name="T28" fmla="*/ 231 w 5900"/>
                <a:gd name="T29" fmla="*/ 1735 h 5879"/>
                <a:gd name="T30" fmla="*/ 231 w 5900"/>
                <a:gd name="T31" fmla="*/ 1735 h 5879"/>
                <a:gd name="T32" fmla="*/ 759 w 5900"/>
                <a:gd name="T33" fmla="*/ 3373 h 5879"/>
                <a:gd name="T34" fmla="*/ 4702 w 5900"/>
                <a:gd name="T35" fmla="*/ 5652 h 5879"/>
                <a:gd name="T36" fmla="*/ 4702 w 5900"/>
                <a:gd name="T37" fmla="*/ 5652 h 5879"/>
                <a:gd name="T38" fmla="*/ 5726 w 5900"/>
                <a:gd name="T39" fmla="*/ 5242 h 5879"/>
                <a:gd name="T40" fmla="*/ 5726 w 5900"/>
                <a:gd name="T41" fmla="*/ 5242 h 5879"/>
                <a:gd name="T42" fmla="*/ 5329 w 5900"/>
                <a:gd name="T43" fmla="*/ 4011 h 5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00" h="5879">
                  <a:moveTo>
                    <a:pt x="5329" y="4011"/>
                  </a:moveTo>
                  <a:lnTo>
                    <a:pt x="5329" y="4011"/>
                  </a:lnTo>
                  <a:cubicBezTo>
                    <a:pt x="5244" y="3962"/>
                    <a:pt x="5155" y="3933"/>
                    <a:pt x="5068" y="3921"/>
                  </a:cubicBezTo>
                  <a:lnTo>
                    <a:pt x="5068" y="3921"/>
                  </a:lnTo>
                  <a:cubicBezTo>
                    <a:pt x="5157" y="3326"/>
                    <a:pt x="4893" y="2695"/>
                    <a:pt x="4400" y="2410"/>
                  </a:cubicBezTo>
                  <a:lnTo>
                    <a:pt x="4400" y="2410"/>
                  </a:lnTo>
                  <a:cubicBezTo>
                    <a:pt x="4252" y="2324"/>
                    <a:pt x="4097" y="2279"/>
                    <a:pt x="3945" y="2269"/>
                  </a:cubicBezTo>
                  <a:lnTo>
                    <a:pt x="3945" y="2269"/>
                  </a:lnTo>
                  <a:cubicBezTo>
                    <a:pt x="4138" y="1548"/>
                    <a:pt x="3840" y="729"/>
                    <a:pt x="3232" y="378"/>
                  </a:cubicBezTo>
                  <a:lnTo>
                    <a:pt x="3232" y="378"/>
                  </a:lnTo>
                  <a:cubicBezTo>
                    <a:pt x="2578" y="0"/>
                    <a:pt x="1814" y="306"/>
                    <a:pt x="1525" y="1062"/>
                  </a:cubicBezTo>
                  <a:lnTo>
                    <a:pt x="1525" y="1062"/>
                  </a:lnTo>
                  <a:cubicBezTo>
                    <a:pt x="1515" y="1088"/>
                    <a:pt x="1506" y="1113"/>
                    <a:pt x="1498" y="1139"/>
                  </a:cubicBezTo>
                  <a:lnTo>
                    <a:pt x="1498" y="1139"/>
                  </a:lnTo>
                  <a:cubicBezTo>
                    <a:pt x="999" y="918"/>
                    <a:pt x="448" y="1167"/>
                    <a:pt x="231" y="1735"/>
                  </a:cubicBezTo>
                  <a:lnTo>
                    <a:pt x="231" y="1735"/>
                  </a:lnTo>
                  <a:cubicBezTo>
                    <a:pt x="0" y="2338"/>
                    <a:pt x="237" y="3072"/>
                    <a:pt x="759" y="3373"/>
                  </a:cubicBezTo>
                  <a:lnTo>
                    <a:pt x="4702" y="5652"/>
                  </a:lnTo>
                  <a:lnTo>
                    <a:pt x="4702" y="5652"/>
                  </a:lnTo>
                  <a:cubicBezTo>
                    <a:pt x="5095" y="5878"/>
                    <a:pt x="5553" y="5695"/>
                    <a:pt x="5726" y="5242"/>
                  </a:cubicBezTo>
                  <a:lnTo>
                    <a:pt x="5726" y="5242"/>
                  </a:lnTo>
                  <a:cubicBezTo>
                    <a:pt x="5899" y="4788"/>
                    <a:pt x="5722" y="4237"/>
                    <a:pt x="5329" y="4011"/>
                  </a:cubicBezTo>
                </a:path>
              </a:pathLst>
            </a:custGeom>
            <a:solidFill>
              <a:schemeClr val="accent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35">
              <a:extLst>
                <a:ext uri="{FF2B5EF4-FFF2-40B4-BE49-F238E27FC236}">
                  <a16:creationId xmlns:a16="http://schemas.microsoft.com/office/drawing/2014/main" id="{4E4440E5-39FE-8240-B7AE-61D024F88A85}"/>
                </a:ext>
              </a:extLst>
            </p:cNvPr>
            <p:cNvSpPr>
              <a:spLocks noChangeArrowheads="1"/>
            </p:cNvSpPr>
            <p:nvPr/>
          </p:nvSpPr>
          <p:spPr bwMode="auto">
            <a:xfrm>
              <a:off x="12972270" y="914285"/>
              <a:ext cx="3351490" cy="3569695"/>
            </a:xfrm>
            <a:custGeom>
              <a:avLst/>
              <a:gdLst>
                <a:gd name="connsiteX0" fmla="*/ 246211 w 3351490"/>
                <a:gd name="connsiteY0" fmla="*/ 554152 h 3569695"/>
                <a:gd name="connsiteX1" fmla="*/ 512040 w 3351490"/>
                <a:gd name="connsiteY1" fmla="*/ 587939 h 3569695"/>
                <a:gd name="connsiteX2" fmla="*/ 496345 w 3351490"/>
                <a:gd name="connsiteY2" fmla="*/ 632551 h 3569695"/>
                <a:gd name="connsiteX3" fmla="*/ 0 w 3351490"/>
                <a:gd name="connsiteY3" fmla="*/ 640424 h 3569695"/>
                <a:gd name="connsiteX4" fmla="*/ 246211 w 3351490"/>
                <a:gd name="connsiteY4" fmla="*/ 554152 h 3569695"/>
                <a:gd name="connsiteX5" fmla="*/ 1287927 w 3351490"/>
                <a:gd name="connsiteY5" fmla="*/ 80 h 3569695"/>
                <a:gd name="connsiteX6" fmla="*/ 1679570 w 3351490"/>
                <a:gd name="connsiteY6" fmla="*/ 105380 h 3569695"/>
                <a:gd name="connsiteX7" fmla="*/ 2145165 w 3351490"/>
                <a:gd name="connsiteY7" fmla="*/ 1340257 h 3569695"/>
                <a:gd name="connsiteX8" fmla="*/ 2442937 w 3351490"/>
                <a:gd name="connsiteY8" fmla="*/ 1432987 h 3569695"/>
                <a:gd name="connsiteX9" fmla="*/ 2878494 w 3351490"/>
                <a:gd name="connsiteY9" fmla="*/ 2419059 h 3569695"/>
                <a:gd name="connsiteX10" fmla="*/ 3049583 w 3351490"/>
                <a:gd name="connsiteY10" fmla="*/ 2477832 h 3569695"/>
                <a:gd name="connsiteX11" fmla="*/ 3308174 w 3351490"/>
                <a:gd name="connsiteY11" fmla="*/ 3281710 h 3569695"/>
                <a:gd name="connsiteX12" fmla="*/ 3054154 w 3351490"/>
                <a:gd name="connsiteY12" fmla="*/ 3569695 h 3569695"/>
                <a:gd name="connsiteX13" fmla="*/ 3255281 w 3351490"/>
                <a:gd name="connsiteY13" fmla="*/ 3311749 h 3569695"/>
                <a:gd name="connsiteX14" fmla="*/ 2996036 w 3351490"/>
                <a:gd name="connsiteY14" fmla="*/ 2507871 h 3569695"/>
                <a:gd name="connsiteX15" fmla="*/ 2825601 w 3351490"/>
                <a:gd name="connsiteY15" fmla="*/ 2449099 h 3569695"/>
                <a:gd name="connsiteX16" fmla="*/ 2389391 w 3351490"/>
                <a:gd name="connsiteY16" fmla="*/ 1462373 h 3569695"/>
                <a:gd name="connsiteX17" fmla="*/ 2092271 w 3351490"/>
                <a:gd name="connsiteY17" fmla="*/ 1370296 h 3569695"/>
                <a:gd name="connsiteX18" fmla="*/ 1626676 w 3351490"/>
                <a:gd name="connsiteY18" fmla="*/ 135420 h 3569695"/>
                <a:gd name="connsiteX19" fmla="*/ 918814 w 3351490"/>
                <a:gd name="connsiteY19" fmla="*/ 109299 h 3569695"/>
                <a:gd name="connsiteX20" fmla="*/ 1287927 w 3351490"/>
                <a:gd name="connsiteY20" fmla="*/ 80 h 356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1490" h="3569695">
                  <a:moveTo>
                    <a:pt x="246211" y="554152"/>
                  </a:moveTo>
                  <a:cubicBezTo>
                    <a:pt x="333186" y="544803"/>
                    <a:pt x="423431" y="555464"/>
                    <a:pt x="512040" y="587939"/>
                  </a:cubicBezTo>
                  <a:cubicBezTo>
                    <a:pt x="506155" y="603685"/>
                    <a:pt x="500923" y="618118"/>
                    <a:pt x="496345" y="632551"/>
                  </a:cubicBezTo>
                  <a:cubicBezTo>
                    <a:pt x="328281" y="557760"/>
                    <a:pt x="151716" y="565633"/>
                    <a:pt x="0" y="640424"/>
                  </a:cubicBezTo>
                  <a:cubicBezTo>
                    <a:pt x="75531" y="592860"/>
                    <a:pt x="159236" y="563501"/>
                    <a:pt x="246211" y="554152"/>
                  </a:cubicBezTo>
                  <a:close/>
                  <a:moveTo>
                    <a:pt x="1287927" y="80"/>
                  </a:moveTo>
                  <a:cubicBezTo>
                    <a:pt x="1418040" y="-1880"/>
                    <a:pt x="1551907" y="31915"/>
                    <a:pt x="1679570" y="105380"/>
                  </a:cubicBezTo>
                  <a:cubicBezTo>
                    <a:pt x="2076599" y="335246"/>
                    <a:pt x="2271849" y="870077"/>
                    <a:pt x="2145165" y="1340257"/>
                  </a:cubicBezTo>
                  <a:cubicBezTo>
                    <a:pt x="2244422" y="1346787"/>
                    <a:pt x="2346292" y="1376826"/>
                    <a:pt x="2442937" y="1432987"/>
                  </a:cubicBezTo>
                  <a:cubicBezTo>
                    <a:pt x="2764218" y="1619100"/>
                    <a:pt x="2936612" y="2031161"/>
                    <a:pt x="2878494" y="2419059"/>
                  </a:cubicBezTo>
                  <a:cubicBezTo>
                    <a:pt x="2935959" y="2426896"/>
                    <a:pt x="2994077" y="2445834"/>
                    <a:pt x="3049583" y="2477832"/>
                  </a:cubicBezTo>
                  <a:cubicBezTo>
                    <a:pt x="3305562" y="2626069"/>
                    <a:pt x="3421145" y="2985888"/>
                    <a:pt x="3308174" y="3281710"/>
                  </a:cubicBezTo>
                  <a:cubicBezTo>
                    <a:pt x="3255934" y="3418846"/>
                    <a:pt x="3163206" y="3517453"/>
                    <a:pt x="3054154" y="3569695"/>
                  </a:cubicBezTo>
                  <a:cubicBezTo>
                    <a:pt x="3140351" y="3513535"/>
                    <a:pt x="3211529" y="3426029"/>
                    <a:pt x="3255281" y="3311749"/>
                  </a:cubicBezTo>
                  <a:cubicBezTo>
                    <a:pt x="3368251" y="3015274"/>
                    <a:pt x="3252669" y="2655456"/>
                    <a:pt x="2996036" y="2507871"/>
                  </a:cubicBezTo>
                  <a:cubicBezTo>
                    <a:pt x="2940530" y="2475873"/>
                    <a:pt x="2882412" y="2456935"/>
                    <a:pt x="2825601" y="2449099"/>
                  </a:cubicBezTo>
                  <a:cubicBezTo>
                    <a:pt x="2883718" y="2060547"/>
                    <a:pt x="2711324" y="1648486"/>
                    <a:pt x="2389391" y="1462373"/>
                  </a:cubicBezTo>
                  <a:cubicBezTo>
                    <a:pt x="2292745" y="1406213"/>
                    <a:pt x="2191529" y="1376826"/>
                    <a:pt x="2092271" y="1370296"/>
                  </a:cubicBezTo>
                  <a:cubicBezTo>
                    <a:pt x="2218302" y="899463"/>
                    <a:pt x="2023706" y="364633"/>
                    <a:pt x="1626676" y="135420"/>
                  </a:cubicBezTo>
                  <a:cubicBezTo>
                    <a:pt x="1390940" y="-1063"/>
                    <a:pt x="1134307" y="-1063"/>
                    <a:pt x="918814" y="109299"/>
                  </a:cubicBezTo>
                  <a:cubicBezTo>
                    <a:pt x="1031458" y="39751"/>
                    <a:pt x="1157815" y="2039"/>
                    <a:pt x="1287927" y="80"/>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37" name="Freeform 155">
              <a:extLst>
                <a:ext uri="{FF2B5EF4-FFF2-40B4-BE49-F238E27FC236}">
                  <a16:creationId xmlns:a16="http://schemas.microsoft.com/office/drawing/2014/main" id="{8B502271-DC79-314E-9970-3355A4F72A69}"/>
                </a:ext>
              </a:extLst>
            </p:cNvPr>
            <p:cNvSpPr>
              <a:spLocks noChangeArrowheads="1"/>
            </p:cNvSpPr>
            <p:nvPr/>
          </p:nvSpPr>
          <p:spPr bwMode="auto">
            <a:xfrm>
              <a:off x="12666957" y="1045553"/>
              <a:ext cx="3502448" cy="3392996"/>
            </a:xfrm>
            <a:custGeom>
              <a:avLst/>
              <a:gdLst>
                <a:gd name="T0" fmla="*/ 782 w 5361"/>
                <a:gd name="T1" fmla="*/ 883 h 5196"/>
                <a:gd name="T2" fmla="*/ 782 w 5361"/>
                <a:gd name="T3" fmla="*/ 883 h 5196"/>
                <a:gd name="T4" fmla="*/ 574 w 5361"/>
                <a:gd name="T5" fmla="*/ 926 h 5196"/>
                <a:gd name="T6" fmla="*/ 574 w 5361"/>
                <a:gd name="T7" fmla="*/ 926 h 5196"/>
                <a:gd name="T8" fmla="*/ 203 w 5361"/>
                <a:gd name="T9" fmla="*/ 1360 h 5196"/>
                <a:gd name="T10" fmla="*/ 203 w 5361"/>
                <a:gd name="T11" fmla="*/ 1360 h 5196"/>
                <a:gd name="T12" fmla="*/ 675 w 5361"/>
                <a:gd name="T13" fmla="*/ 2827 h 5196"/>
                <a:gd name="T14" fmla="*/ 4619 w 5361"/>
                <a:gd name="T15" fmla="*/ 5106 h 5196"/>
                <a:gd name="T16" fmla="*/ 4619 w 5361"/>
                <a:gd name="T17" fmla="*/ 5106 h 5196"/>
                <a:gd name="T18" fmla="*/ 4971 w 5361"/>
                <a:gd name="T19" fmla="*/ 5156 h 5196"/>
                <a:gd name="T20" fmla="*/ 4971 w 5361"/>
                <a:gd name="T21" fmla="*/ 5156 h 5196"/>
                <a:gd name="T22" fmla="*/ 5214 w 5361"/>
                <a:gd name="T23" fmla="*/ 4868 h 5196"/>
                <a:gd name="T24" fmla="*/ 5214 w 5361"/>
                <a:gd name="T25" fmla="*/ 4868 h 5196"/>
                <a:gd name="T26" fmla="*/ 4873 w 5361"/>
                <a:gd name="T27" fmla="*/ 3809 h 5196"/>
                <a:gd name="T28" fmla="*/ 4873 w 5361"/>
                <a:gd name="T29" fmla="*/ 3809 h 5196"/>
                <a:gd name="T30" fmla="*/ 4685 w 5361"/>
                <a:gd name="T31" fmla="*/ 3743 h 5196"/>
                <a:gd name="T32" fmla="*/ 4525 w 5361"/>
                <a:gd name="T33" fmla="*/ 3721 h 5196"/>
                <a:gd name="T34" fmla="*/ 4546 w 5361"/>
                <a:gd name="T35" fmla="*/ 3584 h 5196"/>
                <a:gd name="T36" fmla="*/ 4546 w 5361"/>
                <a:gd name="T37" fmla="*/ 3584 h 5196"/>
                <a:gd name="T38" fmla="*/ 3944 w 5361"/>
                <a:gd name="T39" fmla="*/ 2208 h 5196"/>
                <a:gd name="T40" fmla="*/ 3944 w 5361"/>
                <a:gd name="T41" fmla="*/ 2208 h 5196"/>
                <a:gd name="T42" fmla="*/ 3581 w 5361"/>
                <a:gd name="T43" fmla="*/ 2092 h 5196"/>
                <a:gd name="T44" fmla="*/ 3382 w 5361"/>
                <a:gd name="T45" fmla="*/ 2080 h 5196"/>
                <a:gd name="T46" fmla="*/ 3427 w 5361"/>
                <a:gd name="T47" fmla="*/ 1913 h 5196"/>
                <a:gd name="T48" fmla="*/ 3427 w 5361"/>
                <a:gd name="T49" fmla="*/ 1913 h 5196"/>
                <a:gd name="T50" fmla="*/ 2775 w 5361"/>
                <a:gd name="T51" fmla="*/ 176 h 5196"/>
                <a:gd name="T52" fmla="*/ 2775 w 5361"/>
                <a:gd name="T53" fmla="*/ 176 h 5196"/>
                <a:gd name="T54" fmla="*/ 2027 w 5361"/>
                <a:gd name="T55" fmla="*/ 93 h 5196"/>
                <a:gd name="T56" fmla="*/ 2027 w 5361"/>
                <a:gd name="T57" fmla="*/ 93 h 5196"/>
                <a:gd name="T58" fmla="*/ 1497 w 5361"/>
                <a:gd name="T59" fmla="*/ 688 h 5196"/>
                <a:gd name="T60" fmla="*/ 1497 w 5361"/>
                <a:gd name="T61" fmla="*/ 688 h 5196"/>
                <a:gd name="T62" fmla="*/ 1473 w 5361"/>
                <a:gd name="T63" fmla="*/ 756 h 5196"/>
                <a:gd name="T64" fmla="*/ 1367 w 5361"/>
                <a:gd name="T65" fmla="*/ 1083 h 5196"/>
                <a:gd name="T66" fmla="*/ 1057 w 5361"/>
                <a:gd name="T67" fmla="*/ 946 h 5196"/>
                <a:gd name="T68" fmla="*/ 1057 w 5361"/>
                <a:gd name="T69" fmla="*/ 946 h 5196"/>
                <a:gd name="T70" fmla="*/ 782 w 5361"/>
                <a:gd name="T71" fmla="*/ 883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1" h="5196">
                  <a:moveTo>
                    <a:pt x="782" y="883"/>
                  </a:moveTo>
                  <a:lnTo>
                    <a:pt x="782" y="883"/>
                  </a:lnTo>
                  <a:cubicBezTo>
                    <a:pt x="709" y="883"/>
                    <a:pt x="638" y="897"/>
                    <a:pt x="574" y="926"/>
                  </a:cubicBezTo>
                  <a:lnTo>
                    <a:pt x="574" y="926"/>
                  </a:lnTo>
                  <a:cubicBezTo>
                    <a:pt x="418" y="994"/>
                    <a:pt x="282" y="1152"/>
                    <a:pt x="203" y="1360"/>
                  </a:cubicBezTo>
                  <a:lnTo>
                    <a:pt x="203" y="1360"/>
                  </a:lnTo>
                  <a:cubicBezTo>
                    <a:pt x="0" y="1890"/>
                    <a:pt x="217" y="2562"/>
                    <a:pt x="675" y="2827"/>
                  </a:cubicBezTo>
                  <a:lnTo>
                    <a:pt x="4619" y="5106"/>
                  </a:lnTo>
                  <a:lnTo>
                    <a:pt x="4619" y="5106"/>
                  </a:lnTo>
                  <a:cubicBezTo>
                    <a:pt x="4743" y="5178"/>
                    <a:pt x="4871" y="5195"/>
                    <a:pt x="4971" y="5156"/>
                  </a:cubicBezTo>
                  <a:lnTo>
                    <a:pt x="4971" y="5156"/>
                  </a:lnTo>
                  <a:cubicBezTo>
                    <a:pt x="5071" y="5116"/>
                    <a:pt x="5159" y="5011"/>
                    <a:pt x="5214" y="4868"/>
                  </a:cubicBezTo>
                  <a:lnTo>
                    <a:pt x="5214" y="4868"/>
                  </a:lnTo>
                  <a:cubicBezTo>
                    <a:pt x="5360" y="4485"/>
                    <a:pt x="5204" y="4000"/>
                    <a:pt x="4873" y="3809"/>
                  </a:cubicBezTo>
                  <a:lnTo>
                    <a:pt x="4873" y="3809"/>
                  </a:lnTo>
                  <a:cubicBezTo>
                    <a:pt x="4812" y="3773"/>
                    <a:pt x="4749" y="3752"/>
                    <a:pt x="4685" y="3743"/>
                  </a:cubicBezTo>
                  <a:lnTo>
                    <a:pt x="4525" y="3721"/>
                  </a:lnTo>
                  <a:lnTo>
                    <a:pt x="4546" y="3584"/>
                  </a:lnTo>
                  <a:lnTo>
                    <a:pt x="4546" y="3584"/>
                  </a:lnTo>
                  <a:cubicBezTo>
                    <a:pt x="4628" y="3036"/>
                    <a:pt x="4375" y="2457"/>
                    <a:pt x="3944" y="2208"/>
                  </a:cubicBezTo>
                  <a:lnTo>
                    <a:pt x="3944" y="2208"/>
                  </a:lnTo>
                  <a:cubicBezTo>
                    <a:pt x="3825" y="2140"/>
                    <a:pt x="3703" y="2101"/>
                    <a:pt x="3581" y="2092"/>
                  </a:cubicBezTo>
                  <a:lnTo>
                    <a:pt x="3382" y="2080"/>
                  </a:lnTo>
                  <a:lnTo>
                    <a:pt x="3427" y="1913"/>
                  </a:lnTo>
                  <a:lnTo>
                    <a:pt x="3427" y="1913"/>
                  </a:lnTo>
                  <a:cubicBezTo>
                    <a:pt x="3604" y="1253"/>
                    <a:pt x="3318" y="489"/>
                    <a:pt x="2775" y="176"/>
                  </a:cubicBezTo>
                  <a:lnTo>
                    <a:pt x="2775" y="176"/>
                  </a:lnTo>
                  <a:cubicBezTo>
                    <a:pt x="2523" y="30"/>
                    <a:pt x="2257" y="0"/>
                    <a:pt x="2027" y="93"/>
                  </a:cubicBezTo>
                  <a:lnTo>
                    <a:pt x="2027" y="93"/>
                  </a:lnTo>
                  <a:cubicBezTo>
                    <a:pt x="1797" y="185"/>
                    <a:pt x="1609" y="396"/>
                    <a:pt x="1497" y="688"/>
                  </a:cubicBezTo>
                  <a:lnTo>
                    <a:pt x="1497" y="688"/>
                  </a:lnTo>
                  <a:cubicBezTo>
                    <a:pt x="1488" y="711"/>
                    <a:pt x="1481" y="733"/>
                    <a:pt x="1473" y="756"/>
                  </a:cubicBezTo>
                  <a:lnTo>
                    <a:pt x="1367" y="1083"/>
                  </a:lnTo>
                  <a:lnTo>
                    <a:pt x="1057" y="946"/>
                  </a:lnTo>
                  <a:lnTo>
                    <a:pt x="1057" y="946"/>
                  </a:lnTo>
                  <a:cubicBezTo>
                    <a:pt x="964" y="904"/>
                    <a:pt x="871" y="883"/>
                    <a:pt x="782" y="883"/>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8" name="Freeform 157">
              <a:extLst>
                <a:ext uri="{FF2B5EF4-FFF2-40B4-BE49-F238E27FC236}">
                  <a16:creationId xmlns:a16="http://schemas.microsoft.com/office/drawing/2014/main" id="{877A59B8-E139-514B-9DE7-B2D09B2AF2F0}"/>
                </a:ext>
              </a:extLst>
            </p:cNvPr>
            <p:cNvSpPr>
              <a:spLocks noChangeArrowheads="1"/>
            </p:cNvSpPr>
            <p:nvPr/>
          </p:nvSpPr>
          <p:spPr bwMode="auto">
            <a:xfrm>
              <a:off x="14395139" y="2281200"/>
              <a:ext cx="86409" cy="37445"/>
            </a:xfrm>
            <a:custGeom>
              <a:avLst/>
              <a:gdLst>
                <a:gd name="T0" fmla="*/ 0 w 133"/>
                <a:gd name="T1" fmla="*/ 54 h 57"/>
                <a:gd name="T2" fmla="*/ 132 w 133"/>
                <a:gd name="T3" fmla="*/ 0 h 57"/>
                <a:gd name="T4" fmla="*/ 122 w 133"/>
                <a:gd name="T5" fmla="*/ 56 h 57"/>
                <a:gd name="T6" fmla="*/ 0 w 133"/>
                <a:gd name="T7" fmla="*/ 54 h 57"/>
              </a:gdLst>
              <a:ahLst/>
              <a:cxnLst>
                <a:cxn ang="0">
                  <a:pos x="T0" y="T1"/>
                </a:cxn>
                <a:cxn ang="0">
                  <a:pos x="T2" y="T3"/>
                </a:cxn>
                <a:cxn ang="0">
                  <a:pos x="T4" y="T5"/>
                </a:cxn>
                <a:cxn ang="0">
                  <a:pos x="T6" y="T7"/>
                </a:cxn>
              </a:cxnLst>
              <a:rect l="0" t="0" r="r" b="b"/>
              <a:pathLst>
                <a:path w="133" h="57">
                  <a:moveTo>
                    <a:pt x="0" y="54"/>
                  </a:moveTo>
                  <a:lnTo>
                    <a:pt x="132" y="0"/>
                  </a:lnTo>
                  <a:lnTo>
                    <a:pt x="122" y="56"/>
                  </a:lnTo>
                  <a:lnTo>
                    <a:pt x="0" y="54"/>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9" name="Freeform 38">
              <a:extLst>
                <a:ext uri="{FF2B5EF4-FFF2-40B4-BE49-F238E27FC236}">
                  <a16:creationId xmlns:a16="http://schemas.microsoft.com/office/drawing/2014/main" id="{5ED29AFD-6D76-1A4C-B815-CB5BCACDECB2}"/>
                </a:ext>
              </a:extLst>
            </p:cNvPr>
            <p:cNvSpPr>
              <a:spLocks noChangeArrowheads="1"/>
            </p:cNvSpPr>
            <p:nvPr/>
          </p:nvSpPr>
          <p:spPr bwMode="auto">
            <a:xfrm>
              <a:off x="14002857" y="2279504"/>
              <a:ext cx="815501" cy="1000511"/>
            </a:xfrm>
            <a:custGeom>
              <a:avLst/>
              <a:gdLst>
                <a:gd name="connsiteX0" fmla="*/ 492368 w 815501"/>
                <a:gd name="connsiteY0" fmla="*/ 184 h 1000511"/>
                <a:gd name="connsiteX1" fmla="*/ 536839 w 815501"/>
                <a:gd name="connsiteY1" fmla="*/ 37501 h 1000511"/>
                <a:gd name="connsiteX2" fmla="*/ 811913 w 815501"/>
                <a:gd name="connsiteY2" fmla="*/ 699595 h 1000511"/>
                <a:gd name="connsiteX3" fmla="*/ 809790 w 815501"/>
                <a:gd name="connsiteY3" fmla="*/ 733582 h 1000511"/>
                <a:gd name="connsiteX4" fmla="*/ 804021 w 815501"/>
                <a:gd name="connsiteY4" fmla="*/ 736718 h 1000511"/>
                <a:gd name="connsiteX5" fmla="*/ 806390 w 815501"/>
                <a:gd name="connsiteY5" fmla="*/ 739100 h 1000511"/>
                <a:gd name="connsiteX6" fmla="*/ 716530 w 815501"/>
                <a:gd name="connsiteY6" fmla="*/ 775844 h 1000511"/>
                <a:gd name="connsiteX7" fmla="*/ 694263 w 815501"/>
                <a:gd name="connsiteY7" fmla="*/ 686050 h 1000511"/>
                <a:gd name="connsiteX8" fmla="*/ 606837 w 815501"/>
                <a:gd name="connsiteY8" fmla="*/ 635624 h 1000511"/>
                <a:gd name="connsiteX9" fmla="*/ 541817 w 815501"/>
                <a:gd name="connsiteY9" fmla="*/ 941617 h 1000511"/>
                <a:gd name="connsiteX10" fmla="*/ 527337 w 815501"/>
                <a:gd name="connsiteY10" fmla="*/ 963284 h 1000511"/>
                <a:gd name="connsiteX11" fmla="*/ 521041 w 815501"/>
                <a:gd name="connsiteY11" fmla="*/ 962931 h 1000511"/>
                <a:gd name="connsiteX12" fmla="*/ 524119 w 815501"/>
                <a:gd name="connsiteY12" fmla="*/ 965317 h 1000511"/>
                <a:gd name="connsiteX13" fmla="*/ 435486 w 815501"/>
                <a:gd name="connsiteY13" fmla="*/ 1000511 h 1000511"/>
                <a:gd name="connsiteX14" fmla="*/ 450720 w 815501"/>
                <a:gd name="connsiteY14" fmla="*/ 931955 h 1000511"/>
                <a:gd name="connsiteX15" fmla="*/ 158314 w 815501"/>
                <a:gd name="connsiteY15" fmla="*/ 763049 h 1000511"/>
                <a:gd name="connsiteX16" fmla="*/ 134100 w 815501"/>
                <a:gd name="connsiteY16" fmla="*/ 706143 h 1000511"/>
                <a:gd name="connsiteX17" fmla="*/ 199196 w 815501"/>
                <a:gd name="connsiteY17" fmla="*/ 400303 h 1000511"/>
                <a:gd name="connsiteX18" fmla="*/ 22628 w 815501"/>
                <a:gd name="connsiteY18" fmla="*/ 298286 h 1000511"/>
                <a:gd name="connsiteX19" fmla="*/ 11520 w 815501"/>
                <a:gd name="connsiteY19" fmla="*/ 237501 h 1000511"/>
                <a:gd name="connsiteX20" fmla="*/ 476075 w 815501"/>
                <a:gd name="connsiteY20" fmla="*/ 2860 h 1000511"/>
                <a:gd name="connsiteX21" fmla="*/ 492368 w 815501"/>
                <a:gd name="connsiteY21" fmla="*/ 184 h 100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5501" h="1000511">
                  <a:moveTo>
                    <a:pt x="492368" y="184"/>
                  </a:moveTo>
                  <a:cubicBezTo>
                    <a:pt x="509397" y="1961"/>
                    <a:pt x="527528" y="16422"/>
                    <a:pt x="536839" y="37501"/>
                  </a:cubicBezTo>
                  <a:lnTo>
                    <a:pt x="811913" y="699595"/>
                  </a:lnTo>
                  <a:cubicBezTo>
                    <a:pt x="817794" y="713647"/>
                    <a:pt x="815997" y="726229"/>
                    <a:pt x="809790" y="733582"/>
                  </a:cubicBezTo>
                  <a:lnTo>
                    <a:pt x="804021" y="736718"/>
                  </a:lnTo>
                  <a:lnTo>
                    <a:pt x="806390" y="739100"/>
                  </a:lnTo>
                  <a:lnTo>
                    <a:pt x="716530" y="775844"/>
                  </a:lnTo>
                  <a:lnTo>
                    <a:pt x="694263" y="686050"/>
                  </a:lnTo>
                  <a:lnTo>
                    <a:pt x="606837" y="635624"/>
                  </a:lnTo>
                  <a:lnTo>
                    <a:pt x="541817" y="941617"/>
                  </a:lnTo>
                  <a:cubicBezTo>
                    <a:pt x="539853" y="952083"/>
                    <a:pt x="534454" y="959605"/>
                    <a:pt x="527337" y="963284"/>
                  </a:cubicBezTo>
                  <a:lnTo>
                    <a:pt x="521041" y="962931"/>
                  </a:lnTo>
                  <a:lnTo>
                    <a:pt x="524119" y="965317"/>
                  </a:lnTo>
                  <a:lnTo>
                    <a:pt x="435486" y="1000511"/>
                  </a:lnTo>
                  <a:lnTo>
                    <a:pt x="450720" y="931955"/>
                  </a:lnTo>
                  <a:lnTo>
                    <a:pt x="158314" y="763049"/>
                  </a:lnTo>
                  <a:cubicBezTo>
                    <a:pt x="140644" y="753238"/>
                    <a:pt x="130173" y="727728"/>
                    <a:pt x="134100" y="706143"/>
                  </a:cubicBezTo>
                  <a:lnTo>
                    <a:pt x="199196" y="400303"/>
                  </a:lnTo>
                  <a:lnTo>
                    <a:pt x="22628" y="298286"/>
                  </a:lnTo>
                  <a:cubicBezTo>
                    <a:pt x="-1547" y="283907"/>
                    <a:pt x="-8081" y="247305"/>
                    <a:pt x="11520" y="237501"/>
                  </a:cubicBezTo>
                  <a:lnTo>
                    <a:pt x="476075" y="2860"/>
                  </a:lnTo>
                  <a:cubicBezTo>
                    <a:pt x="481138" y="409"/>
                    <a:pt x="486692" y="-408"/>
                    <a:pt x="492368" y="184"/>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40" name="Freeform 39">
              <a:extLst>
                <a:ext uri="{FF2B5EF4-FFF2-40B4-BE49-F238E27FC236}">
                  <a16:creationId xmlns:a16="http://schemas.microsoft.com/office/drawing/2014/main" id="{F38ACAA7-ABA5-B547-97D9-FD4402C2D527}"/>
                </a:ext>
              </a:extLst>
            </p:cNvPr>
            <p:cNvSpPr>
              <a:spLocks noChangeArrowheads="1"/>
            </p:cNvSpPr>
            <p:nvPr/>
          </p:nvSpPr>
          <p:spPr bwMode="auto">
            <a:xfrm>
              <a:off x="13913520" y="2317344"/>
              <a:ext cx="815160" cy="965198"/>
            </a:xfrm>
            <a:custGeom>
              <a:avLst/>
              <a:gdLst>
                <a:gd name="connsiteX0" fmla="*/ 492024 w 815160"/>
                <a:gd name="connsiteY0" fmla="*/ 161 h 965198"/>
                <a:gd name="connsiteX1" fmla="*/ 536459 w 815160"/>
                <a:gd name="connsiteY1" fmla="*/ 37721 h 965198"/>
                <a:gd name="connsiteX2" fmla="*/ 811317 w 815160"/>
                <a:gd name="connsiteY2" fmla="*/ 699244 h 965198"/>
                <a:gd name="connsiteX3" fmla="*/ 780632 w 815160"/>
                <a:gd name="connsiteY3" fmla="*/ 735814 h 965198"/>
                <a:gd name="connsiteX4" fmla="*/ 607004 w 815160"/>
                <a:gd name="connsiteY4" fmla="*/ 635676 h 965198"/>
                <a:gd name="connsiteX5" fmla="*/ 542520 w 815160"/>
                <a:gd name="connsiteY5" fmla="*/ 941250 h 965198"/>
                <a:gd name="connsiteX6" fmla="*/ 502599 w 815160"/>
                <a:gd name="connsiteY6" fmla="*/ 960854 h 965198"/>
                <a:gd name="connsiteX7" fmla="*/ 158363 w 815160"/>
                <a:gd name="connsiteY7" fmla="*/ 762861 h 965198"/>
                <a:gd name="connsiteX8" fmla="*/ 134149 w 815160"/>
                <a:gd name="connsiteY8" fmla="*/ 706011 h 965198"/>
                <a:gd name="connsiteX9" fmla="*/ 199208 w 815160"/>
                <a:gd name="connsiteY9" fmla="*/ 400136 h 965198"/>
                <a:gd name="connsiteX10" fmla="*/ 22000 w 815160"/>
                <a:gd name="connsiteY10" fmla="*/ 297628 h 965198"/>
                <a:gd name="connsiteX11" fmla="*/ 11554 w 815160"/>
                <a:gd name="connsiteY11" fmla="*/ 236896 h 965198"/>
                <a:gd name="connsiteX12" fmla="*/ 475743 w 815160"/>
                <a:gd name="connsiteY12" fmla="*/ 3110 h 965198"/>
                <a:gd name="connsiteX13" fmla="*/ 492024 w 815160"/>
                <a:gd name="connsiteY13" fmla="*/ 161 h 9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160" h="965198">
                  <a:moveTo>
                    <a:pt x="492024" y="161"/>
                  </a:moveTo>
                  <a:cubicBezTo>
                    <a:pt x="509039" y="1844"/>
                    <a:pt x="527156" y="16660"/>
                    <a:pt x="536459" y="37721"/>
                  </a:cubicBezTo>
                  <a:lnTo>
                    <a:pt x="811317" y="699244"/>
                  </a:lnTo>
                  <a:cubicBezTo>
                    <a:pt x="823721" y="727325"/>
                    <a:pt x="804135" y="749528"/>
                    <a:pt x="780632" y="735814"/>
                  </a:cubicBezTo>
                  <a:lnTo>
                    <a:pt x="607004" y="635676"/>
                  </a:lnTo>
                  <a:lnTo>
                    <a:pt x="542520" y="941250"/>
                  </a:lnTo>
                  <a:cubicBezTo>
                    <a:pt x="537939" y="962161"/>
                    <a:pt x="519615" y="971309"/>
                    <a:pt x="502599" y="960854"/>
                  </a:cubicBezTo>
                  <a:lnTo>
                    <a:pt x="158363" y="762861"/>
                  </a:lnTo>
                  <a:cubicBezTo>
                    <a:pt x="140693" y="752406"/>
                    <a:pt x="130222" y="726921"/>
                    <a:pt x="134149" y="706011"/>
                  </a:cubicBezTo>
                  <a:lnTo>
                    <a:pt x="199208" y="400136"/>
                  </a:lnTo>
                  <a:lnTo>
                    <a:pt x="22000" y="297628"/>
                  </a:lnTo>
                  <a:cubicBezTo>
                    <a:pt x="-1503" y="283915"/>
                    <a:pt x="-8032" y="247345"/>
                    <a:pt x="11554" y="236896"/>
                  </a:cubicBezTo>
                  <a:lnTo>
                    <a:pt x="475743" y="3110"/>
                  </a:lnTo>
                  <a:cubicBezTo>
                    <a:pt x="480803" y="498"/>
                    <a:pt x="486352" y="-400"/>
                    <a:pt x="492024" y="161"/>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1" name="Freeform 163">
              <a:extLst>
                <a:ext uri="{FF2B5EF4-FFF2-40B4-BE49-F238E27FC236}">
                  <a16:creationId xmlns:a16="http://schemas.microsoft.com/office/drawing/2014/main" id="{2DDF850A-BC06-354E-8504-63F27B89902F}"/>
                </a:ext>
              </a:extLst>
            </p:cNvPr>
            <p:cNvSpPr>
              <a:spLocks noChangeArrowheads="1"/>
            </p:cNvSpPr>
            <p:nvPr/>
          </p:nvSpPr>
          <p:spPr bwMode="auto">
            <a:xfrm>
              <a:off x="6534792" y="10060898"/>
              <a:ext cx="1419990" cy="910176"/>
            </a:xfrm>
            <a:custGeom>
              <a:avLst/>
              <a:gdLst>
                <a:gd name="T0" fmla="*/ 0 w 2172"/>
                <a:gd name="T1" fmla="*/ 1123 h 1394"/>
                <a:gd name="T2" fmla="*/ 475 w 2172"/>
                <a:gd name="T3" fmla="*/ 1393 h 1394"/>
                <a:gd name="T4" fmla="*/ 960 w 2172"/>
                <a:gd name="T5" fmla="*/ 1109 h 1394"/>
                <a:gd name="T6" fmla="*/ 958 w 2172"/>
                <a:gd name="T7" fmla="*/ 985 h 1394"/>
                <a:gd name="T8" fmla="*/ 954 w 2172"/>
                <a:gd name="T9" fmla="*/ 988 h 1394"/>
                <a:gd name="T10" fmla="*/ 954 w 2172"/>
                <a:gd name="T11" fmla="*/ 979 h 1394"/>
                <a:gd name="T12" fmla="*/ 1169 w 2172"/>
                <a:gd name="T13" fmla="*/ 977 h 1394"/>
                <a:gd name="T14" fmla="*/ 1167 w 2172"/>
                <a:gd name="T15" fmla="*/ 856 h 1394"/>
                <a:gd name="T16" fmla="*/ 1379 w 2172"/>
                <a:gd name="T17" fmla="*/ 854 h 1394"/>
                <a:gd name="T18" fmla="*/ 1378 w 2172"/>
                <a:gd name="T19" fmla="*/ 732 h 1394"/>
                <a:gd name="T20" fmla="*/ 1589 w 2172"/>
                <a:gd name="T21" fmla="*/ 731 h 1394"/>
                <a:gd name="T22" fmla="*/ 1588 w 2172"/>
                <a:gd name="T23" fmla="*/ 609 h 1394"/>
                <a:gd name="T24" fmla="*/ 1799 w 2172"/>
                <a:gd name="T25" fmla="*/ 608 h 1394"/>
                <a:gd name="T26" fmla="*/ 1798 w 2172"/>
                <a:gd name="T27" fmla="*/ 486 h 1394"/>
                <a:gd name="T28" fmla="*/ 2024 w 2172"/>
                <a:gd name="T29" fmla="*/ 484 h 1394"/>
                <a:gd name="T30" fmla="*/ 2094 w 2172"/>
                <a:gd name="T31" fmla="*/ 443 h 1394"/>
                <a:gd name="T32" fmla="*/ 2171 w 2172"/>
                <a:gd name="T33" fmla="*/ 124 h 1394"/>
                <a:gd name="T34" fmla="*/ 2170 w 2172"/>
                <a:gd name="T35" fmla="*/ 0 h 1394"/>
                <a:gd name="T36" fmla="*/ 2133 w 2172"/>
                <a:gd name="T37" fmla="*/ 118 h 1394"/>
                <a:gd name="T38" fmla="*/ 1791 w 2172"/>
                <a:gd name="T39" fmla="*/ 73 h 1394"/>
                <a:gd name="T40" fmla="*/ 0 w 2172"/>
                <a:gd name="T41" fmla="*/ 112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2" h="1394">
                  <a:moveTo>
                    <a:pt x="0" y="1123"/>
                  </a:moveTo>
                  <a:lnTo>
                    <a:pt x="475" y="1393"/>
                  </a:lnTo>
                  <a:lnTo>
                    <a:pt x="960" y="1109"/>
                  </a:lnTo>
                  <a:lnTo>
                    <a:pt x="958" y="985"/>
                  </a:lnTo>
                  <a:lnTo>
                    <a:pt x="954" y="988"/>
                  </a:lnTo>
                  <a:lnTo>
                    <a:pt x="954" y="979"/>
                  </a:lnTo>
                  <a:lnTo>
                    <a:pt x="1169" y="977"/>
                  </a:lnTo>
                  <a:lnTo>
                    <a:pt x="1167" y="856"/>
                  </a:lnTo>
                  <a:lnTo>
                    <a:pt x="1379" y="854"/>
                  </a:lnTo>
                  <a:lnTo>
                    <a:pt x="1378" y="732"/>
                  </a:lnTo>
                  <a:lnTo>
                    <a:pt x="1589" y="731"/>
                  </a:lnTo>
                  <a:lnTo>
                    <a:pt x="1588" y="609"/>
                  </a:lnTo>
                  <a:lnTo>
                    <a:pt x="1799" y="608"/>
                  </a:lnTo>
                  <a:lnTo>
                    <a:pt x="1798" y="486"/>
                  </a:lnTo>
                  <a:lnTo>
                    <a:pt x="2024" y="484"/>
                  </a:lnTo>
                  <a:lnTo>
                    <a:pt x="2094" y="443"/>
                  </a:lnTo>
                  <a:lnTo>
                    <a:pt x="2171" y="124"/>
                  </a:lnTo>
                  <a:lnTo>
                    <a:pt x="2170" y="0"/>
                  </a:lnTo>
                  <a:lnTo>
                    <a:pt x="2133" y="118"/>
                  </a:lnTo>
                  <a:lnTo>
                    <a:pt x="1791" y="73"/>
                  </a:lnTo>
                  <a:lnTo>
                    <a:pt x="0" y="1123"/>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164">
              <a:extLst>
                <a:ext uri="{FF2B5EF4-FFF2-40B4-BE49-F238E27FC236}">
                  <a16:creationId xmlns:a16="http://schemas.microsoft.com/office/drawing/2014/main" id="{B35DC8B8-DE7E-4D42-A217-00BEF27238CF}"/>
                </a:ext>
              </a:extLst>
            </p:cNvPr>
            <p:cNvSpPr>
              <a:spLocks noChangeArrowheads="1"/>
            </p:cNvSpPr>
            <p:nvPr/>
          </p:nvSpPr>
          <p:spPr bwMode="auto">
            <a:xfrm>
              <a:off x="6534792" y="10029214"/>
              <a:ext cx="1419990" cy="864091"/>
            </a:xfrm>
            <a:custGeom>
              <a:avLst/>
              <a:gdLst>
                <a:gd name="T0" fmla="*/ 474 w 2172"/>
                <a:gd name="T1" fmla="*/ 1321 h 1322"/>
                <a:gd name="T2" fmla="*/ 959 w 2172"/>
                <a:gd name="T3" fmla="*/ 1036 h 1322"/>
                <a:gd name="T4" fmla="*/ 953 w 2172"/>
                <a:gd name="T5" fmla="*/ 906 h 1322"/>
                <a:gd name="T6" fmla="*/ 1168 w 2172"/>
                <a:gd name="T7" fmla="*/ 905 h 1322"/>
                <a:gd name="T8" fmla="*/ 1163 w 2172"/>
                <a:gd name="T9" fmla="*/ 783 h 1322"/>
                <a:gd name="T10" fmla="*/ 1379 w 2172"/>
                <a:gd name="T11" fmla="*/ 781 h 1322"/>
                <a:gd name="T12" fmla="*/ 1374 w 2172"/>
                <a:gd name="T13" fmla="*/ 660 h 1322"/>
                <a:gd name="T14" fmla="*/ 1589 w 2172"/>
                <a:gd name="T15" fmla="*/ 658 h 1322"/>
                <a:gd name="T16" fmla="*/ 1583 w 2172"/>
                <a:gd name="T17" fmla="*/ 536 h 1322"/>
                <a:gd name="T18" fmla="*/ 1799 w 2172"/>
                <a:gd name="T19" fmla="*/ 535 h 1322"/>
                <a:gd name="T20" fmla="*/ 1793 w 2172"/>
                <a:gd name="T21" fmla="*/ 413 h 1322"/>
                <a:gd name="T22" fmla="*/ 2024 w 2172"/>
                <a:gd name="T23" fmla="*/ 412 h 1322"/>
                <a:gd name="T24" fmla="*/ 2094 w 2172"/>
                <a:gd name="T25" fmla="*/ 370 h 1322"/>
                <a:gd name="T26" fmla="*/ 2171 w 2172"/>
                <a:gd name="T27" fmla="*/ 51 h 1322"/>
                <a:gd name="T28" fmla="*/ 1791 w 2172"/>
                <a:gd name="T29" fmla="*/ 0 h 1322"/>
                <a:gd name="T30" fmla="*/ 0 w 2172"/>
                <a:gd name="T31" fmla="*/ 1051 h 1322"/>
                <a:gd name="T32" fmla="*/ 474 w 2172"/>
                <a:gd name="T33" fmla="*/ 132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2" h="1322">
                  <a:moveTo>
                    <a:pt x="474" y="1321"/>
                  </a:moveTo>
                  <a:lnTo>
                    <a:pt x="959" y="1036"/>
                  </a:lnTo>
                  <a:lnTo>
                    <a:pt x="953" y="906"/>
                  </a:lnTo>
                  <a:lnTo>
                    <a:pt x="1168" y="905"/>
                  </a:lnTo>
                  <a:lnTo>
                    <a:pt x="1163" y="783"/>
                  </a:lnTo>
                  <a:lnTo>
                    <a:pt x="1379" y="781"/>
                  </a:lnTo>
                  <a:lnTo>
                    <a:pt x="1374" y="660"/>
                  </a:lnTo>
                  <a:lnTo>
                    <a:pt x="1589" y="658"/>
                  </a:lnTo>
                  <a:lnTo>
                    <a:pt x="1583" y="536"/>
                  </a:lnTo>
                  <a:lnTo>
                    <a:pt x="1799" y="535"/>
                  </a:lnTo>
                  <a:lnTo>
                    <a:pt x="1793" y="413"/>
                  </a:lnTo>
                  <a:lnTo>
                    <a:pt x="2024" y="412"/>
                  </a:lnTo>
                  <a:lnTo>
                    <a:pt x="2094" y="370"/>
                  </a:lnTo>
                  <a:lnTo>
                    <a:pt x="2171" y="51"/>
                  </a:lnTo>
                  <a:lnTo>
                    <a:pt x="1791" y="0"/>
                  </a:lnTo>
                  <a:lnTo>
                    <a:pt x="0" y="1051"/>
                  </a:lnTo>
                  <a:lnTo>
                    <a:pt x="474" y="1321"/>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165">
              <a:extLst>
                <a:ext uri="{FF2B5EF4-FFF2-40B4-BE49-F238E27FC236}">
                  <a16:creationId xmlns:a16="http://schemas.microsoft.com/office/drawing/2014/main" id="{585DADFC-6ECB-7A4A-84E3-D6F6D307F394}"/>
                </a:ext>
              </a:extLst>
            </p:cNvPr>
            <p:cNvSpPr>
              <a:spLocks noChangeArrowheads="1"/>
            </p:cNvSpPr>
            <p:nvPr/>
          </p:nvSpPr>
          <p:spPr bwMode="auto">
            <a:xfrm>
              <a:off x="6534792" y="10579352"/>
              <a:ext cx="521336" cy="311073"/>
            </a:xfrm>
            <a:custGeom>
              <a:avLst/>
              <a:gdLst>
                <a:gd name="T0" fmla="*/ 797 w 798"/>
                <a:gd name="T1" fmla="*/ 285 h 476"/>
                <a:gd name="T2" fmla="*/ 797 w 798"/>
                <a:gd name="T3" fmla="*/ 285 h 476"/>
                <a:gd name="T4" fmla="*/ 577 w 798"/>
                <a:gd name="T5" fmla="*/ 95 h 476"/>
                <a:gd name="T6" fmla="*/ 577 w 798"/>
                <a:gd name="T7" fmla="*/ 95 h 476"/>
                <a:gd name="T8" fmla="*/ 350 w 798"/>
                <a:gd name="T9" fmla="*/ 0 h 476"/>
                <a:gd name="T10" fmla="*/ 0 w 798"/>
                <a:gd name="T11" fmla="*/ 205 h 476"/>
                <a:gd name="T12" fmla="*/ 474 w 798"/>
                <a:gd name="T13" fmla="*/ 475 h 476"/>
                <a:gd name="T14" fmla="*/ 797 w 798"/>
                <a:gd name="T15" fmla="*/ 285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76">
                  <a:moveTo>
                    <a:pt x="797" y="285"/>
                  </a:moveTo>
                  <a:lnTo>
                    <a:pt x="797" y="285"/>
                  </a:lnTo>
                  <a:cubicBezTo>
                    <a:pt x="749" y="216"/>
                    <a:pt x="675" y="151"/>
                    <a:pt x="577" y="95"/>
                  </a:cubicBezTo>
                  <a:lnTo>
                    <a:pt x="577" y="95"/>
                  </a:lnTo>
                  <a:cubicBezTo>
                    <a:pt x="508" y="56"/>
                    <a:pt x="431" y="25"/>
                    <a:pt x="350" y="0"/>
                  </a:cubicBezTo>
                  <a:lnTo>
                    <a:pt x="0" y="205"/>
                  </a:lnTo>
                  <a:lnTo>
                    <a:pt x="474" y="475"/>
                  </a:lnTo>
                  <a:lnTo>
                    <a:pt x="797" y="285"/>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4" name="Freeform 166">
              <a:extLst>
                <a:ext uri="{FF2B5EF4-FFF2-40B4-BE49-F238E27FC236}">
                  <a16:creationId xmlns:a16="http://schemas.microsoft.com/office/drawing/2014/main" id="{9BFE57EA-6966-E74B-9F29-ADF090FA78BE}"/>
                </a:ext>
              </a:extLst>
            </p:cNvPr>
            <p:cNvSpPr>
              <a:spLocks noChangeArrowheads="1"/>
            </p:cNvSpPr>
            <p:nvPr/>
          </p:nvSpPr>
          <p:spPr bwMode="auto">
            <a:xfrm>
              <a:off x="6923635" y="10055138"/>
              <a:ext cx="1031148" cy="610624"/>
            </a:xfrm>
            <a:custGeom>
              <a:avLst/>
              <a:gdLst>
                <a:gd name="T0" fmla="*/ 1564 w 1578"/>
                <a:gd name="T1" fmla="*/ 62 h 934"/>
                <a:gd name="T2" fmla="*/ 1577 w 1578"/>
                <a:gd name="T3" fmla="*/ 9 h 934"/>
                <a:gd name="T4" fmla="*/ 1513 w 1578"/>
                <a:gd name="T5" fmla="*/ 0 h 934"/>
                <a:gd name="T6" fmla="*/ 0 w 1578"/>
                <a:gd name="T7" fmla="*/ 888 h 934"/>
                <a:gd name="T8" fmla="*/ 80 w 1578"/>
                <a:gd name="T9" fmla="*/ 933 h 934"/>
                <a:gd name="T10" fmla="*/ 1564 w 1578"/>
                <a:gd name="T11" fmla="*/ 62 h 934"/>
              </a:gdLst>
              <a:ahLst/>
              <a:cxnLst>
                <a:cxn ang="0">
                  <a:pos x="T0" y="T1"/>
                </a:cxn>
                <a:cxn ang="0">
                  <a:pos x="T2" y="T3"/>
                </a:cxn>
                <a:cxn ang="0">
                  <a:pos x="T4" y="T5"/>
                </a:cxn>
                <a:cxn ang="0">
                  <a:pos x="T6" y="T7"/>
                </a:cxn>
                <a:cxn ang="0">
                  <a:pos x="T8" y="T9"/>
                </a:cxn>
                <a:cxn ang="0">
                  <a:pos x="T10" y="T11"/>
                </a:cxn>
              </a:cxnLst>
              <a:rect l="0" t="0" r="r" b="b"/>
              <a:pathLst>
                <a:path w="1578" h="934">
                  <a:moveTo>
                    <a:pt x="1564" y="62"/>
                  </a:moveTo>
                  <a:lnTo>
                    <a:pt x="1577" y="9"/>
                  </a:lnTo>
                  <a:lnTo>
                    <a:pt x="1513" y="0"/>
                  </a:lnTo>
                  <a:lnTo>
                    <a:pt x="0" y="888"/>
                  </a:lnTo>
                  <a:lnTo>
                    <a:pt x="80" y="933"/>
                  </a:lnTo>
                  <a:lnTo>
                    <a:pt x="1564" y="62"/>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45" name="Freeform 167">
              <a:extLst>
                <a:ext uri="{FF2B5EF4-FFF2-40B4-BE49-F238E27FC236}">
                  <a16:creationId xmlns:a16="http://schemas.microsoft.com/office/drawing/2014/main" id="{DEF17B18-90D6-A240-88BF-C5C8C658714A}"/>
                </a:ext>
              </a:extLst>
            </p:cNvPr>
            <p:cNvSpPr>
              <a:spLocks noChangeArrowheads="1"/>
            </p:cNvSpPr>
            <p:nvPr/>
          </p:nvSpPr>
          <p:spPr bwMode="auto">
            <a:xfrm>
              <a:off x="5783035" y="10936510"/>
              <a:ext cx="37443" cy="115212"/>
            </a:xfrm>
            <a:custGeom>
              <a:avLst/>
              <a:gdLst>
                <a:gd name="T0" fmla="*/ 5 w 58"/>
                <a:gd name="T1" fmla="*/ 175 h 176"/>
                <a:gd name="T2" fmla="*/ 0 w 58"/>
                <a:gd name="T3" fmla="*/ 0 h 176"/>
                <a:gd name="T4" fmla="*/ 57 w 58"/>
                <a:gd name="T5" fmla="*/ 118 h 176"/>
                <a:gd name="T6" fmla="*/ 5 w 58"/>
                <a:gd name="T7" fmla="*/ 175 h 176"/>
              </a:gdLst>
              <a:ahLst/>
              <a:cxnLst>
                <a:cxn ang="0">
                  <a:pos x="T0" y="T1"/>
                </a:cxn>
                <a:cxn ang="0">
                  <a:pos x="T2" y="T3"/>
                </a:cxn>
                <a:cxn ang="0">
                  <a:pos x="T4" y="T5"/>
                </a:cxn>
                <a:cxn ang="0">
                  <a:pos x="T6" y="T7"/>
                </a:cxn>
              </a:cxnLst>
              <a:rect l="0" t="0" r="r" b="b"/>
              <a:pathLst>
                <a:path w="58" h="176">
                  <a:moveTo>
                    <a:pt x="5" y="175"/>
                  </a:moveTo>
                  <a:lnTo>
                    <a:pt x="0" y="0"/>
                  </a:lnTo>
                  <a:lnTo>
                    <a:pt x="57" y="118"/>
                  </a:lnTo>
                  <a:lnTo>
                    <a:pt x="5" y="175"/>
                  </a:lnTo>
                </a:path>
              </a:pathLst>
            </a:custGeom>
            <a:solidFill>
              <a:srgbClr val="D3D0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6" name="Freeform 168">
              <a:extLst>
                <a:ext uri="{FF2B5EF4-FFF2-40B4-BE49-F238E27FC236}">
                  <a16:creationId xmlns:a16="http://schemas.microsoft.com/office/drawing/2014/main" id="{E8E474EB-858A-0A45-A64D-F3E42F09BD0A}"/>
                </a:ext>
              </a:extLst>
            </p:cNvPr>
            <p:cNvSpPr>
              <a:spLocks noChangeArrowheads="1"/>
            </p:cNvSpPr>
            <p:nvPr/>
          </p:nvSpPr>
          <p:spPr bwMode="auto">
            <a:xfrm>
              <a:off x="5722547" y="10631199"/>
              <a:ext cx="1359503" cy="823766"/>
            </a:xfrm>
            <a:custGeom>
              <a:avLst/>
              <a:gdLst>
                <a:gd name="T0" fmla="*/ 951 w 2080"/>
                <a:gd name="T1" fmla="*/ 709 h 1259"/>
                <a:gd name="T2" fmla="*/ 951 w 2080"/>
                <a:gd name="T3" fmla="*/ 709 h 1259"/>
                <a:gd name="T4" fmla="*/ 953 w 2080"/>
                <a:gd name="T5" fmla="*/ 920 h 1259"/>
                <a:gd name="T6" fmla="*/ 953 w 2080"/>
                <a:gd name="T7" fmla="*/ 920 h 1259"/>
                <a:gd name="T8" fmla="*/ 589 w 2080"/>
                <a:gd name="T9" fmla="*/ 922 h 1259"/>
                <a:gd name="T10" fmla="*/ 589 w 2080"/>
                <a:gd name="T11" fmla="*/ 922 h 1259"/>
                <a:gd name="T12" fmla="*/ 587 w 2080"/>
                <a:gd name="T13" fmla="*/ 712 h 1259"/>
                <a:gd name="T14" fmla="*/ 587 w 2080"/>
                <a:gd name="T15" fmla="*/ 712 h 1259"/>
                <a:gd name="T16" fmla="*/ 951 w 2080"/>
                <a:gd name="T17" fmla="*/ 709 h 1259"/>
                <a:gd name="T18" fmla="*/ 391 w 2080"/>
                <a:gd name="T19" fmla="*/ 1038 h 1259"/>
                <a:gd name="T20" fmla="*/ 391 w 2080"/>
                <a:gd name="T21" fmla="*/ 1038 h 1259"/>
                <a:gd name="T22" fmla="*/ 1791 w 2080"/>
                <a:gd name="T23" fmla="*/ 1028 h 1259"/>
                <a:gd name="T24" fmla="*/ 1791 w 2080"/>
                <a:gd name="T25" fmla="*/ 1028 h 1259"/>
                <a:gd name="T26" fmla="*/ 2077 w 2080"/>
                <a:gd name="T27" fmla="*/ 621 h 1259"/>
                <a:gd name="T28" fmla="*/ 2077 w 2080"/>
                <a:gd name="T29" fmla="*/ 621 h 1259"/>
                <a:gd name="T30" fmla="*/ 2072 w 2080"/>
                <a:gd name="T31" fmla="*/ 435 h 1259"/>
                <a:gd name="T32" fmla="*/ 2040 w 2080"/>
                <a:gd name="T33" fmla="*/ 470 h 1259"/>
                <a:gd name="T34" fmla="*/ 2040 w 2080"/>
                <a:gd name="T35" fmla="*/ 470 h 1259"/>
                <a:gd name="T36" fmla="*/ 1785 w 2080"/>
                <a:gd name="T37" fmla="*/ 221 h 1259"/>
                <a:gd name="T38" fmla="*/ 1785 w 2080"/>
                <a:gd name="T39" fmla="*/ 221 h 1259"/>
                <a:gd name="T40" fmla="*/ 385 w 2080"/>
                <a:gd name="T41" fmla="*/ 230 h 1259"/>
                <a:gd name="T42" fmla="*/ 385 w 2080"/>
                <a:gd name="T43" fmla="*/ 230 h 1259"/>
                <a:gd name="T44" fmla="*/ 391 w 2080"/>
                <a:gd name="T45" fmla="*/ 1038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59">
                  <a:moveTo>
                    <a:pt x="951" y="709"/>
                  </a:moveTo>
                  <a:lnTo>
                    <a:pt x="951" y="709"/>
                  </a:lnTo>
                  <a:cubicBezTo>
                    <a:pt x="1052" y="766"/>
                    <a:pt x="1053" y="861"/>
                    <a:pt x="953" y="920"/>
                  </a:cubicBezTo>
                  <a:lnTo>
                    <a:pt x="953" y="920"/>
                  </a:lnTo>
                  <a:cubicBezTo>
                    <a:pt x="852" y="978"/>
                    <a:pt x="690" y="980"/>
                    <a:pt x="589" y="922"/>
                  </a:cubicBezTo>
                  <a:lnTo>
                    <a:pt x="589" y="922"/>
                  </a:lnTo>
                  <a:cubicBezTo>
                    <a:pt x="488" y="865"/>
                    <a:pt x="487" y="770"/>
                    <a:pt x="587" y="712"/>
                  </a:cubicBezTo>
                  <a:lnTo>
                    <a:pt x="587" y="712"/>
                  </a:lnTo>
                  <a:cubicBezTo>
                    <a:pt x="688" y="653"/>
                    <a:pt x="850" y="652"/>
                    <a:pt x="951" y="709"/>
                  </a:cubicBezTo>
                  <a:close/>
                  <a:moveTo>
                    <a:pt x="391" y="1038"/>
                  </a:moveTo>
                  <a:lnTo>
                    <a:pt x="391" y="1038"/>
                  </a:lnTo>
                  <a:cubicBezTo>
                    <a:pt x="779" y="1258"/>
                    <a:pt x="1405" y="1254"/>
                    <a:pt x="1791" y="1028"/>
                  </a:cubicBezTo>
                  <a:lnTo>
                    <a:pt x="1791" y="1028"/>
                  </a:lnTo>
                  <a:cubicBezTo>
                    <a:pt x="1983" y="915"/>
                    <a:pt x="2079" y="767"/>
                    <a:pt x="2077" y="621"/>
                  </a:cubicBezTo>
                  <a:lnTo>
                    <a:pt x="2077" y="621"/>
                  </a:lnTo>
                  <a:lnTo>
                    <a:pt x="2072" y="435"/>
                  </a:lnTo>
                  <a:lnTo>
                    <a:pt x="2040" y="470"/>
                  </a:lnTo>
                  <a:lnTo>
                    <a:pt x="2040" y="470"/>
                  </a:lnTo>
                  <a:cubicBezTo>
                    <a:pt x="1995" y="378"/>
                    <a:pt x="1910" y="292"/>
                    <a:pt x="1785" y="221"/>
                  </a:cubicBezTo>
                  <a:lnTo>
                    <a:pt x="1785" y="221"/>
                  </a:lnTo>
                  <a:cubicBezTo>
                    <a:pt x="1396" y="0"/>
                    <a:pt x="770" y="5"/>
                    <a:pt x="385" y="230"/>
                  </a:cubicBezTo>
                  <a:lnTo>
                    <a:pt x="385" y="230"/>
                  </a:lnTo>
                  <a:cubicBezTo>
                    <a:pt x="0" y="456"/>
                    <a:pt x="3" y="817"/>
                    <a:pt x="391" y="1038"/>
                  </a:cubicBezTo>
                  <a:close/>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7" name="Freeform 169">
              <a:extLst>
                <a:ext uri="{FF2B5EF4-FFF2-40B4-BE49-F238E27FC236}">
                  <a16:creationId xmlns:a16="http://schemas.microsoft.com/office/drawing/2014/main" id="{0CB4F6FF-767D-AF4B-B41C-6D76755F6434}"/>
                </a:ext>
              </a:extLst>
            </p:cNvPr>
            <p:cNvSpPr>
              <a:spLocks noChangeArrowheads="1"/>
            </p:cNvSpPr>
            <p:nvPr/>
          </p:nvSpPr>
          <p:spPr bwMode="auto">
            <a:xfrm>
              <a:off x="5716786" y="10515987"/>
              <a:ext cx="1419990" cy="823766"/>
            </a:xfrm>
            <a:custGeom>
              <a:avLst/>
              <a:gdLst>
                <a:gd name="T0" fmla="*/ 951 w 2176"/>
                <a:gd name="T1" fmla="*/ 710 h 1260"/>
                <a:gd name="T2" fmla="*/ 951 w 2176"/>
                <a:gd name="T3" fmla="*/ 710 h 1260"/>
                <a:gd name="T4" fmla="*/ 953 w 2176"/>
                <a:gd name="T5" fmla="*/ 920 h 1260"/>
                <a:gd name="T6" fmla="*/ 953 w 2176"/>
                <a:gd name="T7" fmla="*/ 920 h 1260"/>
                <a:gd name="T8" fmla="*/ 588 w 2176"/>
                <a:gd name="T9" fmla="*/ 922 h 1260"/>
                <a:gd name="T10" fmla="*/ 588 w 2176"/>
                <a:gd name="T11" fmla="*/ 922 h 1260"/>
                <a:gd name="T12" fmla="*/ 587 w 2176"/>
                <a:gd name="T13" fmla="*/ 712 h 1260"/>
                <a:gd name="T14" fmla="*/ 587 w 2176"/>
                <a:gd name="T15" fmla="*/ 712 h 1260"/>
                <a:gd name="T16" fmla="*/ 951 w 2176"/>
                <a:gd name="T17" fmla="*/ 710 h 1260"/>
                <a:gd name="T18" fmla="*/ 391 w 2176"/>
                <a:gd name="T19" fmla="*/ 1038 h 1260"/>
                <a:gd name="T20" fmla="*/ 391 w 2176"/>
                <a:gd name="T21" fmla="*/ 1038 h 1260"/>
                <a:gd name="T22" fmla="*/ 1790 w 2176"/>
                <a:gd name="T23" fmla="*/ 1029 h 1260"/>
                <a:gd name="T24" fmla="*/ 1790 w 2176"/>
                <a:gd name="T25" fmla="*/ 1029 h 1260"/>
                <a:gd name="T26" fmla="*/ 1784 w 2176"/>
                <a:gd name="T27" fmla="*/ 220 h 1260"/>
                <a:gd name="T28" fmla="*/ 1784 w 2176"/>
                <a:gd name="T29" fmla="*/ 220 h 1260"/>
                <a:gd name="T30" fmla="*/ 385 w 2176"/>
                <a:gd name="T31" fmla="*/ 230 h 1260"/>
                <a:gd name="T32" fmla="*/ 385 w 2176"/>
                <a:gd name="T33" fmla="*/ 230 h 1260"/>
                <a:gd name="T34" fmla="*/ 391 w 2176"/>
                <a:gd name="T35" fmla="*/ 103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6" h="1260">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779" y="1259"/>
                    <a:pt x="1405" y="1254"/>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8" name="Freeform 170">
              <a:extLst>
                <a:ext uri="{FF2B5EF4-FFF2-40B4-BE49-F238E27FC236}">
                  <a16:creationId xmlns:a16="http://schemas.microsoft.com/office/drawing/2014/main" id="{AC21BF8B-C780-454B-927A-1695C647F122}"/>
                </a:ext>
              </a:extLst>
            </p:cNvPr>
            <p:cNvSpPr>
              <a:spLocks noChangeArrowheads="1"/>
            </p:cNvSpPr>
            <p:nvPr/>
          </p:nvSpPr>
          <p:spPr bwMode="auto">
            <a:xfrm>
              <a:off x="5716786" y="10515987"/>
              <a:ext cx="1419990" cy="800724"/>
            </a:xfrm>
            <a:custGeom>
              <a:avLst/>
              <a:gdLst>
                <a:gd name="T0" fmla="*/ 951 w 2176"/>
                <a:gd name="T1" fmla="*/ 710 h 1224"/>
                <a:gd name="T2" fmla="*/ 951 w 2176"/>
                <a:gd name="T3" fmla="*/ 710 h 1224"/>
                <a:gd name="T4" fmla="*/ 953 w 2176"/>
                <a:gd name="T5" fmla="*/ 920 h 1224"/>
                <a:gd name="T6" fmla="*/ 953 w 2176"/>
                <a:gd name="T7" fmla="*/ 920 h 1224"/>
                <a:gd name="T8" fmla="*/ 588 w 2176"/>
                <a:gd name="T9" fmla="*/ 922 h 1224"/>
                <a:gd name="T10" fmla="*/ 588 w 2176"/>
                <a:gd name="T11" fmla="*/ 922 h 1224"/>
                <a:gd name="T12" fmla="*/ 587 w 2176"/>
                <a:gd name="T13" fmla="*/ 712 h 1224"/>
                <a:gd name="T14" fmla="*/ 587 w 2176"/>
                <a:gd name="T15" fmla="*/ 712 h 1224"/>
                <a:gd name="T16" fmla="*/ 951 w 2176"/>
                <a:gd name="T17" fmla="*/ 710 h 1224"/>
                <a:gd name="T18" fmla="*/ 391 w 2176"/>
                <a:gd name="T19" fmla="*/ 1038 h 1224"/>
                <a:gd name="T20" fmla="*/ 391 w 2176"/>
                <a:gd name="T21" fmla="*/ 1038 h 1224"/>
                <a:gd name="T22" fmla="*/ 683 w 2176"/>
                <a:gd name="T23" fmla="*/ 1153 h 1224"/>
                <a:gd name="T24" fmla="*/ 683 w 2176"/>
                <a:gd name="T25" fmla="*/ 1153 h 1224"/>
                <a:gd name="T26" fmla="*/ 915 w 2176"/>
                <a:gd name="T27" fmla="*/ 1193 h 1224"/>
                <a:gd name="T28" fmla="*/ 915 w 2176"/>
                <a:gd name="T29" fmla="*/ 1193 h 1224"/>
                <a:gd name="T30" fmla="*/ 1790 w 2176"/>
                <a:gd name="T31" fmla="*/ 1029 h 1224"/>
                <a:gd name="T32" fmla="*/ 1790 w 2176"/>
                <a:gd name="T33" fmla="*/ 1029 h 1224"/>
                <a:gd name="T34" fmla="*/ 1784 w 2176"/>
                <a:gd name="T35" fmla="*/ 220 h 1224"/>
                <a:gd name="T36" fmla="*/ 1784 w 2176"/>
                <a:gd name="T37" fmla="*/ 220 h 1224"/>
                <a:gd name="T38" fmla="*/ 385 w 2176"/>
                <a:gd name="T39" fmla="*/ 230 h 1224"/>
                <a:gd name="T40" fmla="*/ 385 w 2176"/>
                <a:gd name="T41" fmla="*/ 230 h 1224"/>
                <a:gd name="T42" fmla="*/ 391 w 2176"/>
                <a:gd name="T43" fmla="*/ 103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6" h="1224">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477" y="1088"/>
                    <a:pt x="577" y="1126"/>
                    <a:pt x="683" y="1153"/>
                  </a:cubicBezTo>
                  <a:lnTo>
                    <a:pt x="683" y="1153"/>
                  </a:lnTo>
                  <a:cubicBezTo>
                    <a:pt x="757" y="1172"/>
                    <a:pt x="835" y="1185"/>
                    <a:pt x="915" y="1193"/>
                  </a:cubicBezTo>
                  <a:lnTo>
                    <a:pt x="915" y="1193"/>
                  </a:lnTo>
                  <a:cubicBezTo>
                    <a:pt x="1223" y="1223"/>
                    <a:pt x="1552" y="1168"/>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49" name="Freeform 171">
              <a:extLst>
                <a:ext uri="{FF2B5EF4-FFF2-40B4-BE49-F238E27FC236}">
                  <a16:creationId xmlns:a16="http://schemas.microsoft.com/office/drawing/2014/main" id="{672369C2-757D-8C46-8327-FC14433D5F32}"/>
                </a:ext>
              </a:extLst>
            </p:cNvPr>
            <p:cNvSpPr>
              <a:spLocks noChangeArrowheads="1"/>
            </p:cNvSpPr>
            <p:nvPr/>
          </p:nvSpPr>
          <p:spPr bwMode="auto">
            <a:xfrm>
              <a:off x="5852162" y="10562071"/>
              <a:ext cx="1163642" cy="394601"/>
            </a:xfrm>
            <a:custGeom>
              <a:avLst/>
              <a:gdLst>
                <a:gd name="T0" fmla="*/ 1 w 1783"/>
                <a:gd name="T1" fmla="*/ 568 h 605"/>
                <a:gd name="T2" fmla="*/ 1 w 1783"/>
                <a:gd name="T3" fmla="*/ 568 h 605"/>
                <a:gd name="T4" fmla="*/ 252 w 1783"/>
                <a:gd name="T5" fmla="*/ 258 h 605"/>
                <a:gd name="T6" fmla="*/ 252 w 1783"/>
                <a:gd name="T7" fmla="*/ 258 h 605"/>
                <a:gd name="T8" fmla="*/ 1497 w 1783"/>
                <a:gd name="T9" fmla="*/ 250 h 605"/>
                <a:gd name="T10" fmla="*/ 1497 w 1783"/>
                <a:gd name="T11" fmla="*/ 250 h 605"/>
                <a:gd name="T12" fmla="*/ 1757 w 1783"/>
                <a:gd name="T13" fmla="*/ 604 h 605"/>
                <a:gd name="T14" fmla="*/ 1757 w 1783"/>
                <a:gd name="T15" fmla="*/ 604 h 605"/>
                <a:gd name="T16" fmla="*/ 1501 w 1783"/>
                <a:gd name="T17" fmla="*/ 196 h 605"/>
                <a:gd name="T18" fmla="*/ 1501 w 1783"/>
                <a:gd name="T19" fmla="*/ 196 h 605"/>
                <a:gd name="T20" fmla="*/ 256 w 1783"/>
                <a:gd name="T21" fmla="*/ 205 h 605"/>
                <a:gd name="T22" fmla="*/ 256 w 1783"/>
                <a:gd name="T23" fmla="*/ 205 h 605"/>
                <a:gd name="T24" fmla="*/ 1 w 1783"/>
                <a:gd name="T25" fmla="*/ 56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3" h="605">
                  <a:moveTo>
                    <a:pt x="1" y="568"/>
                  </a:moveTo>
                  <a:lnTo>
                    <a:pt x="1" y="568"/>
                  </a:lnTo>
                  <a:cubicBezTo>
                    <a:pt x="20" y="455"/>
                    <a:pt x="104" y="346"/>
                    <a:pt x="252" y="258"/>
                  </a:cubicBezTo>
                  <a:lnTo>
                    <a:pt x="252" y="258"/>
                  </a:lnTo>
                  <a:cubicBezTo>
                    <a:pt x="594" y="57"/>
                    <a:pt x="1152" y="54"/>
                    <a:pt x="1497" y="250"/>
                  </a:cubicBezTo>
                  <a:lnTo>
                    <a:pt x="1497" y="250"/>
                  </a:lnTo>
                  <a:cubicBezTo>
                    <a:pt x="1669" y="347"/>
                    <a:pt x="1756" y="475"/>
                    <a:pt x="1757" y="604"/>
                  </a:cubicBezTo>
                  <a:lnTo>
                    <a:pt x="1757" y="604"/>
                  </a:lnTo>
                  <a:cubicBezTo>
                    <a:pt x="1782" y="458"/>
                    <a:pt x="1697" y="307"/>
                    <a:pt x="1501" y="196"/>
                  </a:cubicBezTo>
                  <a:lnTo>
                    <a:pt x="1501" y="196"/>
                  </a:lnTo>
                  <a:cubicBezTo>
                    <a:pt x="1156" y="0"/>
                    <a:pt x="599" y="4"/>
                    <a:pt x="256" y="205"/>
                  </a:cubicBezTo>
                  <a:lnTo>
                    <a:pt x="256" y="205"/>
                  </a:lnTo>
                  <a:cubicBezTo>
                    <a:pt x="84" y="306"/>
                    <a:pt x="0" y="437"/>
                    <a:pt x="1" y="568"/>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0" name="Freeform 172">
              <a:extLst>
                <a:ext uri="{FF2B5EF4-FFF2-40B4-BE49-F238E27FC236}">
                  <a16:creationId xmlns:a16="http://schemas.microsoft.com/office/drawing/2014/main" id="{A7726608-E242-0940-AB0B-2708A7E6C3B3}"/>
                </a:ext>
              </a:extLst>
            </p:cNvPr>
            <p:cNvSpPr>
              <a:spLocks noChangeArrowheads="1"/>
            </p:cNvSpPr>
            <p:nvPr/>
          </p:nvSpPr>
          <p:spPr bwMode="auto">
            <a:xfrm>
              <a:off x="5431638" y="10893304"/>
              <a:ext cx="855449" cy="1082994"/>
            </a:xfrm>
            <a:custGeom>
              <a:avLst/>
              <a:gdLst>
                <a:gd name="T0" fmla="*/ 894 w 1310"/>
                <a:gd name="T1" fmla="*/ 169 h 1659"/>
                <a:gd name="T2" fmla="*/ 894 w 1310"/>
                <a:gd name="T3" fmla="*/ 169 h 1659"/>
                <a:gd name="T4" fmla="*/ 664 w 1310"/>
                <a:gd name="T5" fmla="*/ 241 h 1659"/>
                <a:gd name="T6" fmla="*/ 664 w 1310"/>
                <a:gd name="T7" fmla="*/ 241 h 1659"/>
                <a:gd name="T8" fmla="*/ 142 w 1310"/>
                <a:gd name="T9" fmla="*/ 1160 h 1659"/>
                <a:gd name="T10" fmla="*/ 142 w 1310"/>
                <a:gd name="T11" fmla="*/ 1160 h 1659"/>
                <a:gd name="T12" fmla="*/ 289 w 1310"/>
                <a:gd name="T13" fmla="*/ 1486 h 1659"/>
                <a:gd name="T14" fmla="*/ 289 w 1310"/>
                <a:gd name="T15" fmla="*/ 1486 h 1659"/>
                <a:gd name="T16" fmla="*/ 644 w 1310"/>
                <a:gd name="T17" fmla="*/ 1446 h 1659"/>
                <a:gd name="T18" fmla="*/ 644 w 1310"/>
                <a:gd name="T19" fmla="*/ 1446 h 1659"/>
                <a:gd name="T20" fmla="*/ 1166 w 1310"/>
                <a:gd name="T21" fmla="*/ 526 h 1659"/>
                <a:gd name="T22" fmla="*/ 1166 w 1310"/>
                <a:gd name="T23" fmla="*/ 526 h 1659"/>
                <a:gd name="T24" fmla="*/ 1112 w 1310"/>
                <a:gd name="T25" fmla="*/ 293 h 1659"/>
                <a:gd name="T26" fmla="*/ 1112 w 1310"/>
                <a:gd name="T27" fmla="*/ 293 h 1659"/>
                <a:gd name="T28" fmla="*/ 1020 w 1310"/>
                <a:gd name="T29" fmla="*/ 200 h 1659"/>
                <a:gd name="T30" fmla="*/ 1020 w 1310"/>
                <a:gd name="T31" fmla="*/ 200 h 1659"/>
                <a:gd name="T32" fmla="*/ 894 w 1310"/>
                <a:gd name="T33" fmla="*/ 169 h 1659"/>
                <a:gd name="T34" fmla="*/ 414 w 1310"/>
                <a:gd name="T35" fmla="*/ 1658 h 1659"/>
                <a:gd name="T36" fmla="*/ 414 w 1310"/>
                <a:gd name="T37" fmla="*/ 1658 h 1659"/>
                <a:gd name="T38" fmla="*/ 220 w 1310"/>
                <a:gd name="T39" fmla="*/ 1608 h 1659"/>
                <a:gd name="T40" fmla="*/ 220 w 1310"/>
                <a:gd name="T41" fmla="*/ 1608 h 1659"/>
                <a:gd name="T42" fmla="*/ 2 w 1310"/>
                <a:gd name="T43" fmla="*/ 1162 h 1659"/>
                <a:gd name="T44" fmla="*/ 2 w 1310"/>
                <a:gd name="T45" fmla="*/ 1162 h 1659"/>
                <a:gd name="T46" fmla="*/ 593 w 1310"/>
                <a:gd name="T47" fmla="*/ 120 h 1659"/>
                <a:gd name="T48" fmla="*/ 593 w 1310"/>
                <a:gd name="T49" fmla="*/ 120 h 1659"/>
                <a:gd name="T50" fmla="*/ 1088 w 1310"/>
                <a:gd name="T51" fmla="*/ 79 h 1659"/>
                <a:gd name="T52" fmla="*/ 1088 w 1310"/>
                <a:gd name="T53" fmla="*/ 79 h 1659"/>
                <a:gd name="T54" fmla="*/ 1232 w 1310"/>
                <a:gd name="T55" fmla="*/ 222 h 1659"/>
                <a:gd name="T56" fmla="*/ 1232 w 1310"/>
                <a:gd name="T57" fmla="*/ 222 h 1659"/>
                <a:gd name="T58" fmla="*/ 1232 w 1310"/>
                <a:gd name="T59" fmla="*/ 222 h 1659"/>
                <a:gd name="T60" fmla="*/ 1306 w 1310"/>
                <a:gd name="T61" fmla="*/ 525 h 1659"/>
                <a:gd name="T62" fmla="*/ 1306 w 1310"/>
                <a:gd name="T63" fmla="*/ 525 h 1659"/>
                <a:gd name="T64" fmla="*/ 715 w 1310"/>
                <a:gd name="T65" fmla="*/ 1566 h 1659"/>
                <a:gd name="T66" fmla="*/ 715 w 1310"/>
                <a:gd name="T67" fmla="*/ 1566 h 1659"/>
                <a:gd name="T68" fmla="*/ 414 w 1310"/>
                <a:gd name="T69" fmla="*/ 1658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0" h="1659">
                  <a:moveTo>
                    <a:pt x="894" y="169"/>
                  </a:moveTo>
                  <a:lnTo>
                    <a:pt x="894" y="169"/>
                  </a:lnTo>
                  <a:cubicBezTo>
                    <a:pt x="824" y="169"/>
                    <a:pt x="746" y="193"/>
                    <a:pt x="664" y="241"/>
                  </a:cubicBezTo>
                  <a:lnTo>
                    <a:pt x="664" y="241"/>
                  </a:lnTo>
                  <a:cubicBezTo>
                    <a:pt x="374" y="411"/>
                    <a:pt x="139" y="824"/>
                    <a:pt x="142" y="1160"/>
                  </a:cubicBezTo>
                  <a:lnTo>
                    <a:pt x="142" y="1160"/>
                  </a:lnTo>
                  <a:cubicBezTo>
                    <a:pt x="143" y="1318"/>
                    <a:pt x="195" y="1433"/>
                    <a:pt x="289" y="1486"/>
                  </a:cubicBezTo>
                  <a:lnTo>
                    <a:pt x="289" y="1486"/>
                  </a:lnTo>
                  <a:cubicBezTo>
                    <a:pt x="383" y="1540"/>
                    <a:pt x="509" y="1525"/>
                    <a:pt x="644" y="1446"/>
                  </a:cubicBezTo>
                  <a:lnTo>
                    <a:pt x="644" y="1446"/>
                  </a:lnTo>
                  <a:cubicBezTo>
                    <a:pt x="934" y="1275"/>
                    <a:pt x="1169" y="862"/>
                    <a:pt x="1166" y="526"/>
                  </a:cubicBezTo>
                  <a:lnTo>
                    <a:pt x="1166" y="526"/>
                  </a:lnTo>
                  <a:cubicBezTo>
                    <a:pt x="1166" y="434"/>
                    <a:pt x="1147" y="353"/>
                    <a:pt x="1112" y="293"/>
                  </a:cubicBezTo>
                  <a:lnTo>
                    <a:pt x="1112" y="293"/>
                  </a:lnTo>
                  <a:cubicBezTo>
                    <a:pt x="1088" y="253"/>
                    <a:pt x="1057" y="222"/>
                    <a:pt x="1020" y="200"/>
                  </a:cubicBezTo>
                  <a:lnTo>
                    <a:pt x="1020" y="200"/>
                  </a:lnTo>
                  <a:cubicBezTo>
                    <a:pt x="982" y="180"/>
                    <a:pt x="940" y="169"/>
                    <a:pt x="894" y="169"/>
                  </a:cubicBezTo>
                  <a:close/>
                  <a:moveTo>
                    <a:pt x="414" y="1658"/>
                  </a:moveTo>
                  <a:lnTo>
                    <a:pt x="414" y="1658"/>
                  </a:lnTo>
                  <a:cubicBezTo>
                    <a:pt x="344" y="1658"/>
                    <a:pt x="279" y="1641"/>
                    <a:pt x="220" y="1608"/>
                  </a:cubicBezTo>
                  <a:lnTo>
                    <a:pt x="220" y="1608"/>
                  </a:lnTo>
                  <a:cubicBezTo>
                    <a:pt x="81" y="1529"/>
                    <a:pt x="4" y="1370"/>
                    <a:pt x="2" y="1162"/>
                  </a:cubicBezTo>
                  <a:lnTo>
                    <a:pt x="2" y="1162"/>
                  </a:lnTo>
                  <a:cubicBezTo>
                    <a:pt x="0" y="780"/>
                    <a:pt x="265" y="313"/>
                    <a:pt x="593" y="120"/>
                  </a:cubicBezTo>
                  <a:lnTo>
                    <a:pt x="593" y="120"/>
                  </a:lnTo>
                  <a:cubicBezTo>
                    <a:pt x="773" y="14"/>
                    <a:pt x="950" y="0"/>
                    <a:pt x="1088" y="79"/>
                  </a:cubicBezTo>
                  <a:lnTo>
                    <a:pt x="1088" y="79"/>
                  </a:lnTo>
                  <a:cubicBezTo>
                    <a:pt x="1148" y="112"/>
                    <a:pt x="1196" y="161"/>
                    <a:pt x="1232" y="222"/>
                  </a:cubicBezTo>
                  <a:lnTo>
                    <a:pt x="1232" y="222"/>
                  </a:lnTo>
                  <a:lnTo>
                    <a:pt x="1232" y="222"/>
                  </a:lnTo>
                  <a:cubicBezTo>
                    <a:pt x="1280" y="305"/>
                    <a:pt x="1306" y="407"/>
                    <a:pt x="1306" y="525"/>
                  </a:cubicBezTo>
                  <a:lnTo>
                    <a:pt x="1306" y="525"/>
                  </a:lnTo>
                  <a:cubicBezTo>
                    <a:pt x="1309" y="907"/>
                    <a:pt x="1044" y="1374"/>
                    <a:pt x="715" y="1566"/>
                  </a:cubicBezTo>
                  <a:lnTo>
                    <a:pt x="715" y="1566"/>
                  </a:lnTo>
                  <a:cubicBezTo>
                    <a:pt x="611" y="1627"/>
                    <a:pt x="509" y="1658"/>
                    <a:pt x="414" y="1658"/>
                  </a:cubicBezTo>
                  <a:close/>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1" name="Freeform 173">
              <a:extLst>
                <a:ext uri="{FF2B5EF4-FFF2-40B4-BE49-F238E27FC236}">
                  <a16:creationId xmlns:a16="http://schemas.microsoft.com/office/drawing/2014/main" id="{C30BD93E-94CB-C64F-BB3E-7589FF9247B9}"/>
                </a:ext>
              </a:extLst>
            </p:cNvPr>
            <p:cNvSpPr>
              <a:spLocks noChangeArrowheads="1"/>
            </p:cNvSpPr>
            <p:nvPr/>
          </p:nvSpPr>
          <p:spPr bwMode="auto">
            <a:xfrm>
              <a:off x="5932810" y="11175574"/>
              <a:ext cx="403242" cy="233305"/>
            </a:xfrm>
            <a:custGeom>
              <a:avLst/>
              <a:gdLst>
                <a:gd name="T0" fmla="*/ 190 w 618"/>
                <a:gd name="T1" fmla="*/ 261 h 359"/>
                <a:gd name="T2" fmla="*/ 190 w 618"/>
                <a:gd name="T3" fmla="*/ 261 h 359"/>
                <a:gd name="T4" fmla="*/ 486 w 618"/>
                <a:gd name="T5" fmla="*/ 343 h 359"/>
                <a:gd name="T6" fmla="*/ 486 w 618"/>
                <a:gd name="T7" fmla="*/ 343 h 359"/>
                <a:gd name="T8" fmla="*/ 489 w 618"/>
                <a:gd name="T9" fmla="*/ 171 h 359"/>
                <a:gd name="T10" fmla="*/ 489 w 618"/>
                <a:gd name="T11" fmla="*/ 171 h 359"/>
                <a:gd name="T12" fmla="*/ 150 w 618"/>
                <a:gd name="T13" fmla="*/ 70 h 359"/>
                <a:gd name="T14" fmla="*/ 150 w 618"/>
                <a:gd name="T15" fmla="*/ 70 h 359"/>
                <a:gd name="T16" fmla="*/ 190 w 618"/>
                <a:gd name="T17"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59">
                  <a:moveTo>
                    <a:pt x="190" y="261"/>
                  </a:moveTo>
                  <a:lnTo>
                    <a:pt x="190" y="261"/>
                  </a:lnTo>
                  <a:cubicBezTo>
                    <a:pt x="190" y="261"/>
                    <a:pt x="356" y="327"/>
                    <a:pt x="486" y="343"/>
                  </a:cubicBezTo>
                  <a:lnTo>
                    <a:pt x="486" y="343"/>
                  </a:lnTo>
                  <a:cubicBezTo>
                    <a:pt x="617" y="358"/>
                    <a:pt x="489" y="171"/>
                    <a:pt x="489" y="171"/>
                  </a:cubicBezTo>
                  <a:lnTo>
                    <a:pt x="489" y="171"/>
                  </a:lnTo>
                  <a:cubicBezTo>
                    <a:pt x="489" y="171"/>
                    <a:pt x="301" y="141"/>
                    <a:pt x="150" y="70"/>
                  </a:cubicBezTo>
                  <a:lnTo>
                    <a:pt x="150" y="70"/>
                  </a:lnTo>
                  <a:cubicBezTo>
                    <a:pt x="0" y="0"/>
                    <a:pt x="190" y="261"/>
                    <a:pt x="190" y="261"/>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2" name="Freeform 174">
              <a:extLst>
                <a:ext uri="{FF2B5EF4-FFF2-40B4-BE49-F238E27FC236}">
                  <a16:creationId xmlns:a16="http://schemas.microsoft.com/office/drawing/2014/main" id="{F1616193-80FB-AE4C-B669-355C6075CCEF}"/>
                </a:ext>
              </a:extLst>
            </p:cNvPr>
            <p:cNvSpPr>
              <a:spLocks noChangeArrowheads="1"/>
            </p:cNvSpPr>
            <p:nvPr/>
          </p:nvSpPr>
          <p:spPr bwMode="auto">
            <a:xfrm>
              <a:off x="6102748" y="11115089"/>
              <a:ext cx="239066" cy="135373"/>
            </a:xfrm>
            <a:custGeom>
              <a:avLst/>
              <a:gdLst>
                <a:gd name="T0" fmla="*/ 49 w 366"/>
                <a:gd name="T1" fmla="*/ 137 h 206"/>
                <a:gd name="T2" fmla="*/ 325 w 366"/>
                <a:gd name="T3" fmla="*/ 205 h 206"/>
                <a:gd name="T4" fmla="*/ 365 w 366"/>
                <a:gd name="T5" fmla="*/ 0 h 206"/>
                <a:gd name="T6" fmla="*/ 365 w 366"/>
                <a:gd name="T7" fmla="*/ 0 h 206"/>
                <a:gd name="T8" fmla="*/ 0 w 366"/>
                <a:gd name="T9" fmla="*/ 2 h 206"/>
                <a:gd name="T10" fmla="*/ 49 w 366"/>
                <a:gd name="T11" fmla="*/ 137 h 206"/>
              </a:gdLst>
              <a:ahLst/>
              <a:cxnLst>
                <a:cxn ang="0">
                  <a:pos x="T0" y="T1"/>
                </a:cxn>
                <a:cxn ang="0">
                  <a:pos x="T2" y="T3"/>
                </a:cxn>
                <a:cxn ang="0">
                  <a:pos x="T4" y="T5"/>
                </a:cxn>
                <a:cxn ang="0">
                  <a:pos x="T6" y="T7"/>
                </a:cxn>
                <a:cxn ang="0">
                  <a:pos x="T8" y="T9"/>
                </a:cxn>
                <a:cxn ang="0">
                  <a:pos x="T10" y="T11"/>
                </a:cxn>
              </a:cxnLst>
              <a:rect l="0" t="0" r="r" b="b"/>
              <a:pathLst>
                <a:path w="366" h="206">
                  <a:moveTo>
                    <a:pt x="49" y="137"/>
                  </a:moveTo>
                  <a:lnTo>
                    <a:pt x="325" y="205"/>
                  </a:lnTo>
                  <a:lnTo>
                    <a:pt x="365" y="0"/>
                  </a:lnTo>
                  <a:lnTo>
                    <a:pt x="365" y="0"/>
                  </a:lnTo>
                  <a:cubicBezTo>
                    <a:pt x="264" y="59"/>
                    <a:pt x="101" y="60"/>
                    <a:pt x="0" y="2"/>
                  </a:cubicBezTo>
                  <a:lnTo>
                    <a:pt x="49" y="137"/>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53" name="Freeform 175">
              <a:extLst>
                <a:ext uri="{FF2B5EF4-FFF2-40B4-BE49-F238E27FC236}">
                  <a16:creationId xmlns:a16="http://schemas.microsoft.com/office/drawing/2014/main" id="{236E83A6-B673-0245-860A-ABB8E53B8EAE}"/>
                </a:ext>
              </a:extLst>
            </p:cNvPr>
            <p:cNvSpPr>
              <a:spLocks noChangeArrowheads="1"/>
            </p:cNvSpPr>
            <p:nvPr/>
          </p:nvSpPr>
          <p:spPr bwMode="auto">
            <a:xfrm>
              <a:off x="5973135" y="11169815"/>
              <a:ext cx="913055" cy="144015"/>
            </a:xfrm>
            <a:custGeom>
              <a:avLst/>
              <a:gdLst>
                <a:gd name="T0" fmla="*/ 0 w 1400"/>
                <a:gd name="T1" fmla="*/ 35 h 221"/>
                <a:gd name="T2" fmla="*/ 0 w 1400"/>
                <a:gd name="T3" fmla="*/ 35 h 221"/>
                <a:gd name="T4" fmla="*/ 292 w 1400"/>
                <a:gd name="T5" fmla="*/ 150 h 221"/>
                <a:gd name="T6" fmla="*/ 292 w 1400"/>
                <a:gd name="T7" fmla="*/ 150 h 221"/>
                <a:gd name="T8" fmla="*/ 524 w 1400"/>
                <a:gd name="T9" fmla="*/ 190 h 221"/>
                <a:gd name="T10" fmla="*/ 524 w 1400"/>
                <a:gd name="T11" fmla="*/ 190 h 221"/>
                <a:gd name="T12" fmla="*/ 1399 w 1400"/>
                <a:gd name="T13" fmla="*/ 26 h 221"/>
                <a:gd name="T14" fmla="*/ 274 w 1400"/>
                <a:gd name="T15" fmla="*/ 0 h 221"/>
                <a:gd name="T16" fmla="*/ 0 w 1400"/>
                <a:gd name="T17" fmla="*/ 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0" h="221">
                  <a:moveTo>
                    <a:pt x="0" y="35"/>
                  </a:moveTo>
                  <a:lnTo>
                    <a:pt x="0" y="35"/>
                  </a:lnTo>
                  <a:cubicBezTo>
                    <a:pt x="86" y="85"/>
                    <a:pt x="186" y="123"/>
                    <a:pt x="292" y="150"/>
                  </a:cubicBezTo>
                  <a:lnTo>
                    <a:pt x="292" y="150"/>
                  </a:lnTo>
                  <a:cubicBezTo>
                    <a:pt x="366" y="169"/>
                    <a:pt x="444" y="182"/>
                    <a:pt x="524" y="190"/>
                  </a:cubicBezTo>
                  <a:lnTo>
                    <a:pt x="524" y="190"/>
                  </a:lnTo>
                  <a:cubicBezTo>
                    <a:pt x="832" y="220"/>
                    <a:pt x="1161" y="165"/>
                    <a:pt x="1399" y="26"/>
                  </a:cubicBezTo>
                  <a:lnTo>
                    <a:pt x="274" y="0"/>
                  </a:lnTo>
                  <a:lnTo>
                    <a:pt x="0" y="35"/>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54" name="Freeform 53">
              <a:extLst>
                <a:ext uri="{FF2B5EF4-FFF2-40B4-BE49-F238E27FC236}">
                  <a16:creationId xmlns:a16="http://schemas.microsoft.com/office/drawing/2014/main" id="{1B2AEDEB-0A92-D04E-9EBD-3250E7D5F000}"/>
                </a:ext>
              </a:extLst>
            </p:cNvPr>
            <p:cNvSpPr>
              <a:spLocks noChangeArrowheads="1"/>
            </p:cNvSpPr>
            <p:nvPr/>
          </p:nvSpPr>
          <p:spPr bwMode="auto">
            <a:xfrm>
              <a:off x="8425844" y="11758124"/>
              <a:ext cx="963935" cy="553788"/>
            </a:xfrm>
            <a:custGeom>
              <a:avLst/>
              <a:gdLst>
                <a:gd name="connsiteX0" fmla="*/ 81445 w 963935"/>
                <a:gd name="connsiteY0" fmla="*/ 451214 h 553788"/>
                <a:gd name="connsiteX1" fmla="*/ 100402 w 963935"/>
                <a:gd name="connsiteY1" fmla="*/ 452522 h 553788"/>
                <a:gd name="connsiteX2" fmla="*/ 176229 w 963935"/>
                <a:gd name="connsiteY2" fmla="*/ 496328 h 553788"/>
                <a:gd name="connsiteX3" fmla="*/ 176883 w 963935"/>
                <a:gd name="connsiteY3" fmla="*/ 506789 h 553788"/>
                <a:gd name="connsiteX4" fmla="*/ 99094 w 963935"/>
                <a:gd name="connsiteY4" fmla="*/ 551902 h 553788"/>
                <a:gd name="connsiteX5" fmla="*/ 80138 w 963935"/>
                <a:gd name="connsiteY5" fmla="*/ 551248 h 553788"/>
                <a:gd name="connsiteX6" fmla="*/ 4964 w 963935"/>
                <a:gd name="connsiteY6" fmla="*/ 507442 h 553788"/>
                <a:gd name="connsiteX7" fmla="*/ 3003 w 963935"/>
                <a:gd name="connsiteY7" fmla="*/ 496981 h 553788"/>
                <a:gd name="connsiteX8" fmla="*/ 341030 w 963935"/>
                <a:gd name="connsiteY8" fmla="*/ 301438 h 553788"/>
                <a:gd name="connsiteX9" fmla="*/ 359268 w 963935"/>
                <a:gd name="connsiteY9" fmla="*/ 302092 h 553788"/>
                <a:gd name="connsiteX10" fmla="*/ 434828 w 963935"/>
                <a:gd name="connsiteY10" fmla="*/ 345898 h 553788"/>
                <a:gd name="connsiteX11" fmla="*/ 436131 w 963935"/>
                <a:gd name="connsiteY11" fmla="*/ 357013 h 553788"/>
                <a:gd name="connsiteX12" fmla="*/ 357966 w 963935"/>
                <a:gd name="connsiteY12" fmla="*/ 402126 h 553788"/>
                <a:gd name="connsiteX13" fmla="*/ 339076 w 963935"/>
                <a:gd name="connsiteY13" fmla="*/ 401472 h 553788"/>
                <a:gd name="connsiteX14" fmla="*/ 264168 w 963935"/>
                <a:gd name="connsiteY14" fmla="*/ 357666 h 553788"/>
                <a:gd name="connsiteX15" fmla="*/ 262865 w 963935"/>
                <a:gd name="connsiteY15" fmla="*/ 346552 h 553788"/>
                <a:gd name="connsiteX16" fmla="*/ 603075 w 963935"/>
                <a:gd name="connsiteY16" fmla="*/ 151662 h 553788"/>
                <a:gd name="connsiteX17" fmla="*/ 621444 w 963935"/>
                <a:gd name="connsiteY17" fmla="*/ 152316 h 553788"/>
                <a:gd name="connsiteX18" fmla="*/ 697541 w 963935"/>
                <a:gd name="connsiteY18" fmla="*/ 196122 h 553788"/>
                <a:gd name="connsiteX19" fmla="*/ 699509 w 963935"/>
                <a:gd name="connsiteY19" fmla="*/ 207237 h 553788"/>
                <a:gd name="connsiteX20" fmla="*/ 620788 w 963935"/>
                <a:gd name="connsiteY20" fmla="*/ 252350 h 553788"/>
                <a:gd name="connsiteX21" fmla="*/ 601763 w 963935"/>
                <a:gd name="connsiteY21" fmla="*/ 251696 h 553788"/>
                <a:gd name="connsiteX22" fmla="*/ 525666 w 963935"/>
                <a:gd name="connsiteY22" fmla="*/ 207890 h 553788"/>
                <a:gd name="connsiteX23" fmla="*/ 524354 w 963935"/>
                <a:gd name="connsiteY23" fmla="*/ 196776 h 553788"/>
                <a:gd name="connsiteX24" fmla="*/ 864887 w 963935"/>
                <a:gd name="connsiteY24" fmla="*/ 1886 h 553788"/>
                <a:gd name="connsiteX25" fmla="*/ 883844 w 963935"/>
                <a:gd name="connsiteY25" fmla="*/ 2540 h 553788"/>
                <a:gd name="connsiteX26" fmla="*/ 959671 w 963935"/>
                <a:gd name="connsiteY26" fmla="*/ 46346 h 553788"/>
                <a:gd name="connsiteX27" fmla="*/ 960325 w 963935"/>
                <a:gd name="connsiteY27" fmla="*/ 56807 h 553788"/>
                <a:gd name="connsiteX28" fmla="*/ 882536 w 963935"/>
                <a:gd name="connsiteY28" fmla="*/ 102574 h 553788"/>
                <a:gd name="connsiteX29" fmla="*/ 863580 w 963935"/>
                <a:gd name="connsiteY29" fmla="*/ 101920 h 553788"/>
                <a:gd name="connsiteX30" fmla="*/ 787752 w 963935"/>
                <a:gd name="connsiteY30" fmla="*/ 57461 h 553788"/>
                <a:gd name="connsiteX31" fmla="*/ 787098 w 963935"/>
                <a:gd name="connsiteY31" fmla="*/ 47000 h 5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3935" h="553788">
                  <a:moveTo>
                    <a:pt x="81445" y="451214"/>
                  </a:moveTo>
                  <a:cubicBezTo>
                    <a:pt x="86674" y="448599"/>
                    <a:pt x="94519" y="449253"/>
                    <a:pt x="100402" y="452522"/>
                  </a:cubicBezTo>
                  <a:lnTo>
                    <a:pt x="176229" y="496328"/>
                  </a:lnTo>
                  <a:cubicBezTo>
                    <a:pt x="181459" y="498943"/>
                    <a:pt x="182112" y="504173"/>
                    <a:pt x="176883" y="506789"/>
                  </a:cubicBezTo>
                  <a:lnTo>
                    <a:pt x="99094" y="551902"/>
                  </a:lnTo>
                  <a:cubicBezTo>
                    <a:pt x="94519" y="554517"/>
                    <a:pt x="86021" y="554517"/>
                    <a:pt x="80138" y="551248"/>
                  </a:cubicBezTo>
                  <a:lnTo>
                    <a:pt x="4964" y="507442"/>
                  </a:lnTo>
                  <a:cubicBezTo>
                    <a:pt x="-919" y="504827"/>
                    <a:pt x="-1573" y="499597"/>
                    <a:pt x="3003" y="496981"/>
                  </a:cubicBezTo>
                  <a:close/>
                  <a:moveTo>
                    <a:pt x="341030" y="301438"/>
                  </a:moveTo>
                  <a:cubicBezTo>
                    <a:pt x="345590" y="298823"/>
                    <a:pt x="354057" y="299477"/>
                    <a:pt x="359268" y="302092"/>
                  </a:cubicBezTo>
                  <a:lnTo>
                    <a:pt x="434828" y="345898"/>
                  </a:lnTo>
                  <a:cubicBezTo>
                    <a:pt x="440690" y="349167"/>
                    <a:pt x="441342" y="354397"/>
                    <a:pt x="436131" y="357013"/>
                  </a:cubicBezTo>
                  <a:lnTo>
                    <a:pt x="357966" y="402126"/>
                  </a:lnTo>
                  <a:cubicBezTo>
                    <a:pt x="353406" y="404741"/>
                    <a:pt x="344938" y="404741"/>
                    <a:pt x="339076" y="401472"/>
                  </a:cubicBezTo>
                  <a:lnTo>
                    <a:pt x="264168" y="357666"/>
                  </a:lnTo>
                  <a:cubicBezTo>
                    <a:pt x="258305" y="354397"/>
                    <a:pt x="257654" y="349821"/>
                    <a:pt x="262865" y="346552"/>
                  </a:cubicBezTo>
                  <a:close/>
                  <a:moveTo>
                    <a:pt x="603075" y="151662"/>
                  </a:moveTo>
                  <a:cubicBezTo>
                    <a:pt x="607667" y="149047"/>
                    <a:pt x="616196" y="149047"/>
                    <a:pt x="621444" y="152316"/>
                  </a:cubicBezTo>
                  <a:lnTo>
                    <a:pt x="697541" y="196122"/>
                  </a:lnTo>
                  <a:cubicBezTo>
                    <a:pt x="703445" y="199391"/>
                    <a:pt x="703445" y="203968"/>
                    <a:pt x="699509" y="207237"/>
                  </a:cubicBezTo>
                  <a:lnTo>
                    <a:pt x="620788" y="252350"/>
                  </a:lnTo>
                  <a:cubicBezTo>
                    <a:pt x="615540" y="254965"/>
                    <a:pt x="607011" y="254311"/>
                    <a:pt x="601763" y="251696"/>
                  </a:cubicBezTo>
                  <a:lnTo>
                    <a:pt x="525666" y="207890"/>
                  </a:lnTo>
                  <a:cubicBezTo>
                    <a:pt x="520418" y="204621"/>
                    <a:pt x="519762" y="200045"/>
                    <a:pt x="524354" y="196776"/>
                  </a:cubicBezTo>
                  <a:close/>
                  <a:moveTo>
                    <a:pt x="864887" y="1886"/>
                  </a:moveTo>
                  <a:cubicBezTo>
                    <a:pt x="869463" y="-729"/>
                    <a:pt x="877961" y="-729"/>
                    <a:pt x="883844" y="2540"/>
                  </a:cubicBezTo>
                  <a:lnTo>
                    <a:pt x="959671" y="46346"/>
                  </a:lnTo>
                  <a:cubicBezTo>
                    <a:pt x="964901" y="49615"/>
                    <a:pt x="965554" y="54192"/>
                    <a:pt x="960325" y="56807"/>
                  </a:cubicBezTo>
                  <a:lnTo>
                    <a:pt x="882536" y="102574"/>
                  </a:lnTo>
                  <a:cubicBezTo>
                    <a:pt x="877961" y="105189"/>
                    <a:pt x="869463" y="104535"/>
                    <a:pt x="863580" y="101920"/>
                  </a:cubicBezTo>
                  <a:lnTo>
                    <a:pt x="787752" y="57461"/>
                  </a:lnTo>
                  <a:cubicBezTo>
                    <a:pt x="782523" y="54845"/>
                    <a:pt x="781869" y="49615"/>
                    <a:pt x="787098" y="47000"/>
                  </a:cubicBezTo>
                  <a:close/>
                </a:path>
              </a:pathLst>
            </a:custGeom>
            <a:solidFill>
              <a:schemeClr val="accent6">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grpSp>
      <p:sp>
        <p:nvSpPr>
          <p:cNvPr id="57" name="TextBox 56">
            <a:extLst>
              <a:ext uri="{FF2B5EF4-FFF2-40B4-BE49-F238E27FC236}">
                <a16:creationId xmlns:a16="http://schemas.microsoft.com/office/drawing/2014/main" id="{70F47BEA-C2AE-9447-843A-6D52F851A402}"/>
              </a:ext>
            </a:extLst>
          </p:cNvPr>
          <p:cNvSpPr txBox="1"/>
          <p:nvPr/>
        </p:nvSpPr>
        <p:spPr>
          <a:xfrm>
            <a:off x="5188438" y="601412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58" name="Subtitle 2">
            <a:extLst>
              <a:ext uri="{FF2B5EF4-FFF2-40B4-BE49-F238E27FC236}">
                <a16:creationId xmlns:a16="http://schemas.microsoft.com/office/drawing/2014/main" id="{41BD2C83-7D1F-5D4F-BCBE-3185126535CD}"/>
              </a:ext>
            </a:extLst>
          </p:cNvPr>
          <p:cNvSpPr txBox="1">
            <a:spLocks/>
          </p:cNvSpPr>
          <p:nvPr/>
        </p:nvSpPr>
        <p:spPr>
          <a:xfrm>
            <a:off x="5188439" y="6699620"/>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59" name="Oval 58">
            <a:extLst>
              <a:ext uri="{FF2B5EF4-FFF2-40B4-BE49-F238E27FC236}">
                <a16:creationId xmlns:a16="http://schemas.microsoft.com/office/drawing/2014/main" id="{84BC9747-FB4C-864C-B7B5-C96A85A23815}"/>
              </a:ext>
            </a:extLst>
          </p:cNvPr>
          <p:cNvSpPr>
            <a:spLocks noChangeAspect="1"/>
          </p:cNvSpPr>
          <p:nvPr/>
        </p:nvSpPr>
        <p:spPr>
          <a:xfrm>
            <a:off x="3122665" y="6061801"/>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0" name="TextBox 59">
            <a:extLst>
              <a:ext uri="{FF2B5EF4-FFF2-40B4-BE49-F238E27FC236}">
                <a16:creationId xmlns:a16="http://schemas.microsoft.com/office/drawing/2014/main" id="{89C6C40C-6813-7343-965A-950C03D30DBC}"/>
              </a:ext>
            </a:extLst>
          </p:cNvPr>
          <p:cNvSpPr txBox="1"/>
          <p:nvPr/>
        </p:nvSpPr>
        <p:spPr>
          <a:xfrm>
            <a:off x="3586598" y="11211462"/>
            <a:ext cx="307968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61" name="Subtitle 2">
            <a:extLst>
              <a:ext uri="{FF2B5EF4-FFF2-40B4-BE49-F238E27FC236}">
                <a16:creationId xmlns:a16="http://schemas.microsoft.com/office/drawing/2014/main" id="{C23028F6-618A-584F-B02E-4C00D2121C21}"/>
              </a:ext>
            </a:extLst>
          </p:cNvPr>
          <p:cNvSpPr txBox="1">
            <a:spLocks/>
          </p:cNvSpPr>
          <p:nvPr/>
        </p:nvSpPr>
        <p:spPr>
          <a:xfrm>
            <a:off x="3586599" y="11896962"/>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62" name="Oval 61">
            <a:extLst>
              <a:ext uri="{FF2B5EF4-FFF2-40B4-BE49-F238E27FC236}">
                <a16:creationId xmlns:a16="http://schemas.microsoft.com/office/drawing/2014/main" id="{C9937AA3-43E0-2F4E-A837-C3CB07F26F59}"/>
              </a:ext>
            </a:extLst>
          </p:cNvPr>
          <p:cNvSpPr>
            <a:spLocks noChangeAspect="1"/>
          </p:cNvSpPr>
          <p:nvPr/>
        </p:nvSpPr>
        <p:spPr>
          <a:xfrm>
            <a:off x="1520825"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3" name="TextBox 62">
            <a:extLst>
              <a:ext uri="{FF2B5EF4-FFF2-40B4-BE49-F238E27FC236}">
                <a16:creationId xmlns:a16="http://schemas.microsoft.com/office/drawing/2014/main" id="{864AE71F-3C82-4948-B8E3-7AF83C4624CD}"/>
              </a:ext>
            </a:extLst>
          </p:cNvPr>
          <p:cNvSpPr txBox="1"/>
          <p:nvPr/>
        </p:nvSpPr>
        <p:spPr>
          <a:xfrm>
            <a:off x="5989359" y="3415449"/>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64" name="Subtitle 2">
            <a:extLst>
              <a:ext uri="{FF2B5EF4-FFF2-40B4-BE49-F238E27FC236}">
                <a16:creationId xmlns:a16="http://schemas.microsoft.com/office/drawing/2014/main" id="{FB8485F1-0CA3-8D46-B3DF-866F26A6780A}"/>
              </a:ext>
            </a:extLst>
          </p:cNvPr>
          <p:cNvSpPr txBox="1">
            <a:spLocks/>
          </p:cNvSpPr>
          <p:nvPr/>
        </p:nvSpPr>
        <p:spPr>
          <a:xfrm>
            <a:off x="5989360" y="4100949"/>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65" name="Oval 64">
            <a:extLst>
              <a:ext uri="{FF2B5EF4-FFF2-40B4-BE49-F238E27FC236}">
                <a16:creationId xmlns:a16="http://schemas.microsoft.com/office/drawing/2014/main" id="{1BB34FD9-8548-F043-AB98-1F8A99169BA7}"/>
              </a:ext>
            </a:extLst>
          </p:cNvPr>
          <p:cNvSpPr>
            <a:spLocks noChangeAspect="1"/>
          </p:cNvSpPr>
          <p:nvPr/>
        </p:nvSpPr>
        <p:spPr>
          <a:xfrm>
            <a:off x="3923586"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6" name="TextBox 65">
            <a:extLst>
              <a:ext uri="{FF2B5EF4-FFF2-40B4-BE49-F238E27FC236}">
                <a16:creationId xmlns:a16="http://schemas.microsoft.com/office/drawing/2014/main" id="{F1F87ECA-C77A-DA43-A892-DB6720DE5BCF}"/>
              </a:ext>
            </a:extLst>
          </p:cNvPr>
          <p:cNvSpPr txBox="1"/>
          <p:nvPr/>
        </p:nvSpPr>
        <p:spPr>
          <a:xfrm>
            <a:off x="4387518" y="8612791"/>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67" name="Subtitle 2">
            <a:extLst>
              <a:ext uri="{FF2B5EF4-FFF2-40B4-BE49-F238E27FC236}">
                <a16:creationId xmlns:a16="http://schemas.microsoft.com/office/drawing/2014/main" id="{480FCBF6-ECCA-2447-A189-010C9B47AB8E}"/>
              </a:ext>
            </a:extLst>
          </p:cNvPr>
          <p:cNvSpPr txBox="1">
            <a:spLocks/>
          </p:cNvSpPr>
          <p:nvPr/>
        </p:nvSpPr>
        <p:spPr>
          <a:xfrm>
            <a:off x="4387519" y="9298291"/>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68" name="Oval 67">
            <a:extLst>
              <a:ext uri="{FF2B5EF4-FFF2-40B4-BE49-F238E27FC236}">
                <a16:creationId xmlns:a16="http://schemas.microsoft.com/office/drawing/2014/main" id="{AE20155E-4759-7447-82BF-5420A2ED49E9}"/>
              </a:ext>
            </a:extLst>
          </p:cNvPr>
          <p:cNvSpPr>
            <a:spLocks noChangeAspect="1"/>
          </p:cNvSpPr>
          <p:nvPr/>
        </p:nvSpPr>
        <p:spPr>
          <a:xfrm>
            <a:off x="2321745" y="86287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9" name="Freeform 630">
            <a:extLst>
              <a:ext uri="{FF2B5EF4-FFF2-40B4-BE49-F238E27FC236}">
                <a16:creationId xmlns:a16="http://schemas.microsoft.com/office/drawing/2014/main" id="{31AEAD57-CA6B-7448-B5E4-5F50BC152A58}"/>
              </a:ext>
            </a:extLst>
          </p:cNvPr>
          <p:cNvSpPr>
            <a:spLocks noChangeAspect="1"/>
          </p:cNvSpPr>
          <p:nvPr/>
        </p:nvSpPr>
        <p:spPr bwMode="auto">
          <a:xfrm>
            <a:off x="4340051"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70" name="Freeform 631">
            <a:extLst>
              <a:ext uri="{FF2B5EF4-FFF2-40B4-BE49-F238E27FC236}">
                <a16:creationId xmlns:a16="http://schemas.microsoft.com/office/drawing/2014/main" id="{45FCD2A0-6889-3244-9D09-15D7A79FC081}"/>
              </a:ext>
            </a:extLst>
          </p:cNvPr>
          <p:cNvSpPr>
            <a:spLocks noChangeAspect="1"/>
          </p:cNvSpPr>
          <p:nvPr/>
        </p:nvSpPr>
        <p:spPr bwMode="auto">
          <a:xfrm>
            <a:off x="1813621"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71" name="Freeform 621">
            <a:extLst>
              <a:ext uri="{FF2B5EF4-FFF2-40B4-BE49-F238E27FC236}">
                <a16:creationId xmlns:a16="http://schemas.microsoft.com/office/drawing/2014/main" id="{5C35F7CF-34F9-894E-88EB-4AE1B30E044C}"/>
              </a:ext>
            </a:extLst>
          </p:cNvPr>
          <p:cNvSpPr>
            <a:spLocks noChangeAspect="1"/>
          </p:cNvSpPr>
          <p:nvPr/>
        </p:nvSpPr>
        <p:spPr bwMode="auto">
          <a:xfrm>
            <a:off x="2790743" y="8996011"/>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72" name="Freeform 624">
            <a:extLst>
              <a:ext uri="{FF2B5EF4-FFF2-40B4-BE49-F238E27FC236}">
                <a16:creationId xmlns:a16="http://schemas.microsoft.com/office/drawing/2014/main" id="{A85FD1C7-9ED3-724A-A1A6-CC421C62D686}"/>
              </a:ext>
            </a:extLst>
          </p:cNvPr>
          <p:cNvSpPr>
            <a:spLocks noChangeAspect="1"/>
          </p:cNvSpPr>
          <p:nvPr/>
        </p:nvSpPr>
        <p:spPr bwMode="auto">
          <a:xfrm>
            <a:off x="3513960" y="6628926"/>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73" name="Rectángulo 72">
            <a:extLst>
              <a:ext uri="{FF2B5EF4-FFF2-40B4-BE49-F238E27FC236}">
                <a16:creationId xmlns:a16="http://schemas.microsoft.com/office/drawing/2014/main" id="{16664E13-59F0-AA4C-82C2-8F917A1A7872}"/>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YOUR TITLE HERE</a:t>
            </a:r>
          </a:p>
        </p:txBody>
      </p:sp>
      <p:sp>
        <p:nvSpPr>
          <p:cNvPr id="74" name="Rectángulo 73">
            <a:extLst>
              <a:ext uri="{FF2B5EF4-FFF2-40B4-BE49-F238E27FC236}">
                <a16:creationId xmlns:a16="http://schemas.microsoft.com/office/drawing/2014/main" id="{E9BE57FE-71B4-084F-A631-826EC4737511}"/>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94926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0FCC2-0FC8-3F41-9E29-3BFB187DB443}"/>
              </a:ext>
            </a:extLst>
          </p:cNvPr>
          <p:cNvGrpSpPr/>
          <p:nvPr/>
        </p:nvGrpSpPr>
        <p:grpSpPr>
          <a:xfrm>
            <a:off x="1520825" y="2286000"/>
            <a:ext cx="9145725" cy="10761772"/>
            <a:chOff x="6067960" y="798756"/>
            <a:chExt cx="10409636" cy="12249016"/>
          </a:xfrm>
        </p:grpSpPr>
        <p:sp>
          <p:nvSpPr>
            <p:cNvPr id="3" name="Freeform 2">
              <a:extLst>
                <a:ext uri="{FF2B5EF4-FFF2-40B4-BE49-F238E27FC236}">
                  <a16:creationId xmlns:a16="http://schemas.microsoft.com/office/drawing/2014/main" id="{4585680D-13CD-554E-8C64-303ABF1D3590}"/>
                </a:ext>
              </a:extLst>
            </p:cNvPr>
            <p:cNvSpPr>
              <a:spLocks noChangeArrowheads="1"/>
            </p:cNvSpPr>
            <p:nvPr/>
          </p:nvSpPr>
          <p:spPr bwMode="auto">
            <a:xfrm>
              <a:off x="6067960" y="798756"/>
              <a:ext cx="9562175" cy="12231080"/>
            </a:xfrm>
            <a:custGeom>
              <a:avLst/>
              <a:gdLst>
                <a:gd name="connsiteX0" fmla="*/ 3600848 w 9562175"/>
                <a:gd name="connsiteY0" fmla="*/ 0 h 12231080"/>
                <a:gd name="connsiteX1" fmla="*/ 4496122 w 9562175"/>
                <a:gd name="connsiteY1" fmla="*/ 627521 h 12231080"/>
                <a:gd name="connsiteX2" fmla="*/ 5998308 w 9562175"/>
                <a:gd name="connsiteY2" fmla="*/ 1595633 h 12231080"/>
                <a:gd name="connsiteX3" fmla="*/ 8062832 w 9562175"/>
                <a:gd name="connsiteY3" fmla="*/ 1176249 h 12231080"/>
                <a:gd name="connsiteX4" fmla="*/ 8116388 w 9562175"/>
                <a:gd name="connsiteY4" fmla="*/ 3999583 h 12231080"/>
                <a:gd name="connsiteX5" fmla="*/ 8937365 w 9562175"/>
                <a:gd name="connsiteY5" fmla="*/ 8352169 h 12231080"/>
                <a:gd name="connsiteX6" fmla="*/ 8559246 w 9562175"/>
                <a:gd name="connsiteY6" fmla="*/ 8559315 h 12231080"/>
                <a:gd name="connsiteX7" fmla="*/ 8508054 w 9562175"/>
                <a:gd name="connsiteY7" fmla="*/ 8582243 h 12231080"/>
                <a:gd name="connsiteX8" fmla="*/ 8593241 w 9562175"/>
                <a:gd name="connsiteY8" fmla="*/ 8631261 h 12231080"/>
                <a:gd name="connsiteX9" fmla="*/ 8591281 w 9562175"/>
                <a:gd name="connsiteY9" fmla="*/ 8822646 h 12231080"/>
                <a:gd name="connsiteX10" fmla="*/ 6429098 w 9562175"/>
                <a:gd name="connsiteY10" fmla="*/ 10120278 h 12231080"/>
                <a:gd name="connsiteX11" fmla="*/ 6498497 w 9562175"/>
                <a:gd name="connsiteY11" fmla="*/ 10129969 h 12231080"/>
                <a:gd name="connsiteX12" fmla="*/ 7420314 w 9562175"/>
                <a:gd name="connsiteY12" fmla="*/ 10546695 h 12231080"/>
                <a:gd name="connsiteX13" fmla="*/ 7447440 w 9562175"/>
                <a:gd name="connsiteY13" fmla="*/ 10580981 h 12231080"/>
                <a:gd name="connsiteX14" fmla="*/ 7527912 w 9562175"/>
                <a:gd name="connsiteY14" fmla="*/ 10564954 h 12231080"/>
                <a:gd name="connsiteX15" fmla="*/ 7994178 w 9562175"/>
                <a:gd name="connsiteY15" fmla="*/ 10526594 h 12231080"/>
                <a:gd name="connsiteX16" fmla="*/ 9562175 w 9562175"/>
                <a:gd name="connsiteY16" fmla="*/ 11379490 h 12231080"/>
                <a:gd name="connsiteX17" fmla="*/ 7994178 w 9562175"/>
                <a:gd name="connsiteY17" fmla="*/ 12231080 h 12231080"/>
                <a:gd name="connsiteX18" fmla="*/ 6693976 w 9562175"/>
                <a:gd name="connsiteY18" fmla="*/ 11855571 h 12231080"/>
                <a:gd name="connsiteX19" fmla="*/ 6580039 w 9562175"/>
                <a:gd name="connsiteY19" fmla="*/ 11741570 h 12231080"/>
                <a:gd name="connsiteX20" fmla="*/ 6498497 w 9562175"/>
                <a:gd name="connsiteY20" fmla="*/ 11757799 h 12231080"/>
                <a:gd name="connsiteX21" fmla="*/ 6032037 w 9562175"/>
                <a:gd name="connsiteY21" fmla="*/ 11796155 h 12231080"/>
                <a:gd name="connsiteX22" fmla="*/ 4587855 w 9562175"/>
                <a:gd name="connsiteY22" fmla="*/ 11275442 h 12231080"/>
                <a:gd name="connsiteX23" fmla="*/ 4563810 w 9562175"/>
                <a:gd name="connsiteY23" fmla="*/ 11239729 h 12231080"/>
                <a:gd name="connsiteX24" fmla="*/ 3250582 w 9562175"/>
                <a:gd name="connsiteY24" fmla="*/ 12027861 h 12231080"/>
                <a:gd name="connsiteX25" fmla="*/ 2978190 w 9562175"/>
                <a:gd name="connsiteY25" fmla="*/ 12023942 h 12231080"/>
                <a:gd name="connsiteX26" fmla="*/ 234027 w 9562175"/>
                <a:gd name="connsiteY26" fmla="*/ 10500044 h 12231080"/>
                <a:gd name="connsiteX27" fmla="*/ 236640 w 9562175"/>
                <a:gd name="connsiteY27" fmla="*/ 10309312 h 12231080"/>
                <a:gd name="connsiteX28" fmla="*/ 1618263 w 9562175"/>
                <a:gd name="connsiteY28" fmla="*/ 9455658 h 12231080"/>
                <a:gd name="connsiteX29" fmla="*/ 1409994 w 9562175"/>
                <a:gd name="connsiteY29" fmla="*/ 9246116 h 12231080"/>
                <a:gd name="connsiteX30" fmla="*/ 971866 w 9562175"/>
                <a:gd name="connsiteY30" fmla="*/ 6535488 h 12231080"/>
                <a:gd name="connsiteX31" fmla="*/ 870631 w 9562175"/>
                <a:gd name="connsiteY31" fmla="*/ 3083730 h 12231080"/>
                <a:gd name="connsiteX32" fmla="*/ 1780433 w 9562175"/>
                <a:gd name="connsiteY32" fmla="*/ 1610005 h 12231080"/>
                <a:gd name="connsiteX33" fmla="*/ 3600848 w 9562175"/>
                <a:gd name="connsiteY33" fmla="*/ 0 h 122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2175" h="12231080">
                  <a:moveTo>
                    <a:pt x="3600848" y="0"/>
                  </a:moveTo>
                  <a:cubicBezTo>
                    <a:pt x="3949565" y="-170"/>
                    <a:pt x="4274060" y="178210"/>
                    <a:pt x="4496122" y="627521"/>
                  </a:cubicBezTo>
                  <a:cubicBezTo>
                    <a:pt x="5130959" y="1913112"/>
                    <a:pt x="5333427" y="1941854"/>
                    <a:pt x="5998308" y="1595633"/>
                  </a:cubicBezTo>
                  <a:cubicBezTo>
                    <a:pt x="6662534" y="1248759"/>
                    <a:pt x="7098821" y="736613"/>
                    <a:pt x="8062832" y="1176249"/>
                  </a:cubicBezTo>
                  <a:cubicBezTo>
                    <a:pt x="8816537" y="1519857"/>
                    <a:pt x="9399777" y="3049762"/>
                    <a:pt x="8116388" y="3999583"/>
                  </a:cubicBezTo>
                  <a:cubicBezTo>
                    <a:pt x="7626545" y="4362135"/>
                    <a:pt x="9662986" y="7833490"/>
                    <a:pt x="8937365" y="8352169"/>
                  </a:cubicBezTo>
                  <a:cubicBezTo>
                    <a:pt x="8848867" y="8415371"/>
                    <a:pt x="8719732" y="8485095"/>
                    <a:pt x="8559246" y="8559315"/>
                  </a:cubicBezTo>
                  <a:lnTo>
                    <a:pt x="8508054" y="8582243"/>
                  </a:lnTo>
                  <a:lnTo>
                    <a:pt x="8593241" y="8631261"/>
                  </a:lnTo>
                  <a:cubicBezTo>
                    <a:pt x="8666401" y="8674372"/>
                    <a:pt x="8665094" y="8780189"/>
                    <a:pt x="8591281" y="8822646"/>
                  </a:cubicBezTo>
                  <a:lnTo>
                    <a:pt x="6429098" y="10120278"/>
                  </a:lnTo>
                  <a:lnTo>
                    <a:pt x="6498497" y="10129969"/>
                  </a:lnTo>
                  <a:cubicBezTo>
                    <a:pt x="6897586" y="10197385"/>
                    <a:pt x="7228358" y="10349036"/>
                    <a:pt x="7420314" y="10546695"/>
                  </a:cubicBezTo>
                  <a:lnTo>
                    <a:pt x="7447440" y="10580981"/>
                  </a:lnTo>
                  <a:lnTo>
                    <a:pt x="7527912" y="10564954"/>
                  </a:lnTo>
                  <a:cubicBezTo>
                    <a:pt x="7675206" y="10540025"/>
                    <a:pt x="7831811" y="10526594"/>
                    <a:pt x="7994178" y="10526594"/>
                  </a:cubicBezTo>
                  <a:cubicBezTo>
                    <a:pt x="8860788" y="10526594"/>
                    <a:pt x="9562175" y="10908634"/>
                    <a:pt x="9562175" y="11379490"/>
                  </a:cubicBezTo>
                  <a:cubicBezTo>
                    <a:pt x="9562175" y="11849693"/>
                    <a:pt x="8860788" y="12231080"/>
                    <a:pt x="7994178" y="12231080"/>
                  </a:cubicBezTo>
                  <a:cubicBezTo>
                    <a:pt x="7452954" y="12231080"/>
                    <a:pt x="6975761" y="12082101"/>
                    <a:pt x="6693976" y="11855571"/>
                  </a:cubicBezTo>
                  <a:lnTo>
                    <a:pt x="6580039" y="11741570"/>
                  </a:lnTo>
                  <a:lnTo>
                    <a:pt x="6498497" y="11757799"/>
                  </a:lnTo>
                  <a:cubicBezTo>
                    <a:pt x="6351141" y="11782724"/>
                    <a:pt x="6194472" y="11796155"/>
                    <a:pt x="6032037" y="11796155"/>
                  </a:cubicBezTo>
                  <a:cubicBezTo>
                    <a:pt x="5382787" y="11796155"/>
                    <a:pt x="4825781" y="11581257"/>
                    <a:pt x="4587855" y="11275442"/>
                  </a:cubicBezTo>
                  <a:lnTo>
                    <a:pt x="4563810" y="11239729"/>
                  </a:lnTo>
                  <a:lnTo>
                    <a:pt x="3250582" y="12027861"/>
                  </a:lnTo>
                  <a:cubicBezTo>
                    <a:pt x="3165663" y="12075544"/>
                    <a:pt x="3061149" y="12074238"/>
                    <a:pt x="2978190" y="12023942"/>
                  </a:cubicBezTo>
                  <a:lnTo>
                    <a:pt x="234027" y="10500044"/>
                  </a:lnTo>
                  <a:cubicBezTo>
                    <a:pt x="161520" y="10456280"/>
                    <a:pt x="162827" y="10351116"/>
                    <a:pt x="236640" y="10309312"/>
                  </a:cubicBezTo>
                  <a:lnTo>
                    <a:pt x="1618263" y="9455658"/>
                  </a:lnTo>
                  <a:lnTo>
                    <a:pt x="1409994" y="9246116"/>
                  </a:lnTo>
                  <a:cubicBezTo>
                    <a:pt x="900484" y="8658575"/>
                    <a:pt x="629833" y="7767268"/>
                    <a:pt x="971866" y="6535488"/>
                  </a:cubicBezTo>
                  <a:cubicBezTo>
                    <a:pt x="1173028" y="5812997"/>
                    <a:pt x="-1238306" y="4253696"/>
                    <a:pt x="870631" y="3083730"/>
                  </a:cubicBezTo>
                  <a:cubicBezTo>
                    <a:pt x="1429705" y="2773438"/>
                    <a:pt x="1611274" y="2356666"/>
                    <a:pt x="1780433" y="1610005"/>
                  </a:cubicBezTo>
                  <a:cubicBezTo>
                    <a:pt x="1949266" y="864936"/>
                    <a:pt x="2833672" y="376"/>
                    <a:pt x="3600848" y="0"/>
                  </a:cubicBezTo>
                  <a:close/>
                </a:path>
              </a:pathLst>
            </a:custGeom>
            <a:solidFill>
              <a:schemeClr val="bg1">
                <a:lumMod val="9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 name="Freeform 3">
              <a:extLst>
                <a:ext uri="{FF2B5EF4-FFF2-40B4-BE49-F238E27FC236}">
                  <a16:creationId xmlns:a16="http://schemas.microsoft.com/office/drawing/2014/main" id="{78B9F721-5D7B-0949-9A52-A86825CAC315}"/>
                </a:ext>
              </a:extLst>
            </p:cNvPr>
            <p:cNvSpPr>
              <a:spLocks noChangeArrowheads="1"/>
            </p:cNvSpPr>
            <p:nvPr/>
          </p:nvSpPr>
          <p:spPr bwMode="auto">
            <a:xfrm>
              <a:off x="9184671" y="8113815"/>
              <a:ext cx="1716660" cy="4496151"/>
            </a:xfrm>
            <a:custGeom>
              <a:avLst/>
              <a:gdLst>
                <a:gd name="T0" fmla="*/ 1355 w 2628"/>
                <a:gd name="T1" fmla="*/ 434 h 6882"/>
                <a:gd name="T2" fmla="*/ 2627 w 2628"/>
                <a:gd name="T3" fmla="*/ 0 h 6882"/>
                <a:gd name="T4" fmla="*/ 385 w 2628"/>
                <a:gd name="T5" fmla="*/ 6657 h 6882"/>
                <a:gd name="T6" fmla="*/ 0 w 2628"/>
                <a:gd name="T7" fmla="*/ 6881 h 6882"/>
                <a:gd name="T8" fmla="*/ 1355 w 2628"/>
                <a:gd name="T9" fmla="*/ 434 h 6882"/>
              </a:gdLst>
              <a:ahLst/>
              <a:cxnLst>
                <a:cxn ang="0">
                  <a:pos x="T0" y="T1"/>
                </a:cxn>
                <a:cxn ang="0">
                  <a:pos x="T2" y="T3"/>
                </a:cxn>
                <a:cxn ang="0">
                  <a:pos x="T4" y="T5"/>
                </a:cxn>
                <a:cxn ang="0">
                  <a:pos x="T6" y="T7"/>
                </a:cxn>
                <a:cxn ang="0">
                  <a:pos x="T8" y="T9"/>
                </a:cxn>
              </a:cxnLst>
              <a:rect l="0" t="0" r="r" b="b"/>
              <a:pathLst>
                <a:path w="2628" h="6882">
                  <a:moveTo>
                    <a:pt x="1355" y="434"/>
                  </a:moveTo>
                  <a:lnTo>
                    <a:pt x="2627" y="0"/>
                  </a:lnTo>
                  <a:lnTo>
                    <a:pt x="385" y="6657"/>
                  </a:lnTo>
                  <a:lnTo>
                    <a:pt x="0" y="6881"/>
                  </a:lnTo>
                  <a:lnTo>
                    <a:pt x="1355" y="434"/>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 name="Freeform 5">
              <a:extLst>
                <a:ext uri="{FF2B5EF4-FFF2-40B4-BE49-F238E27FC236}">
                  <a16:creationId xmlns:a16="http://schemas.microsoft.com/office/drawing/2014/main" id="{88DC408B-ECEB-9E4B-AE7B-CFB6D2742513}"/>
                </a:ext>
              </a:extLst>
            </p:cNvPr>
            <p:cNvSpPr>
              <a:spLocks noChangeArrowheads="1"/>
            </p:cNvSpPr>
            <p:nvPr/>
          </p:nvSpPr>
          <p:spPr bwMode="auto">
            <a:xfrm>
              <a:off x="7047486" y="6855121"/>
              <a:ext cx="1716660" cy="4496153"/>
            </a:xfrm>
            <a:custGeom>
              <a:avLst/>
              <a:gdLst>
                <a:gd name="T0" fmla="*/ 1354 w 2627"/>
                <a:gd name="T1" fmla="*/ 434 h 6882"/>
                <a:gd name="T2" fmla="*/ 2626 w 2627"/>
                <a:gd name="T3" fmla="*/ 0 h 6882"/>
                <a:gd name="T4" fmla="*/ 384 w 2627"/>
                <a:gd name="T5" fmla="*/ 6657 h 6882"/>
                <a:gd name="T6" fmla="*/ 0 w 2627"/>
                <a:gd name="T7" fmla="*/ 6881 h 6882"/>
                <a:gd name="T8" fmla="*/ 1354 w 2627"/>
                <a:gd name="T9" fmla="*/ 434 h 6882"/>
              </a:gdLst>
              <a:ahLst/>
              <a:cxnLst>
                <a:cxn ang="0">
                  <a:pos x="T0" y="T1"/>
                </a:cxn>
                <a:cxn ang="0">
                  <a:pos x="T2" y="T3"/>
                </a:cxn>
                <a:cxn ang="0">
                  <a:pos x="T4" y="T5"/>
                </a:cxn>
                <a:cxn ang="0">
                  <a:pos x="T6" y="T7"/>
                </a:cxn>
                <a:cxn ang="0">
                  <a:pos x="T8" y="T9"/>
                </a:cxn>
              </a:cxnLst>
              <a:rect l="0" t="0" r="r" b="b"/>
              <a:pathLst>
                <a:path w="2627" h="6882">
                  <a:moveTo>
                    <a:pt x="1354" y="434"/>
                  </a:moveTo>
                  <a:lnTo>
                    <a:pt x="2626" y="0"/>
                  </a:lnTo>
                  <a:lnTo>
                    <a:pt x="384" y="6657"/>
                  </a:lnTo>
                  <a:lnTo>
                    <a:pt x="0" y="6881"/>
                  </a:lnTo>
                  <a:lnTo>
                    <a:pt x="1354" y="434"/>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8">
              <a:extLst>
                <a:ext uri="{FF2B5EF4-FFF2-40B4-BE49-F238E27FC236}">
                  <a16:creationId xmlns:a16="http://schemas.microsoft.com/office/drawing/2014/main" id="{78964C59-E4FF-9D45-A7E8-7005B9D6CC3D}"/>
                </a:ext>
              </a:extLst>
            </p:cNvPr>
            <p:cNvSpPr>
              <a:spLocks noChangeArrowheads="1"/>
            </p:cNvSpPr>
            <p:nvPr/>
          </p:nvSpPr>
          <p:spPr bwMode="auto">
            <a:xfrm>
              <a:off x="8173686" y="4061227"/>
              <a:ext cx="167058" cy="241945"/>
            </a:xfrm>
            <a:custGeom>
              <a:avLst/>
              <a:gdLst>
                <a:gd name="T0" fmla="*/ 253 w 254"/>
                <a:gd name="T1" fmla="*/ 370 h 371"/>
                <a:gd name="T2" fmla="*/ 0 w 254"/>
                <a:gd name="T3" fmla="*/ 219 h 371"/>
                <a:gd name="T4" fmla="*/ 157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7"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 name="Freeform 9">
              <a:extLst>
                <a:ext uri="{FF2B5EF4-FFF2-40B4-BE49-F238E27FC236}">
                  <a16:creationId xmlns:a16="http://schemas.microsoft.com/office/drawing/2014/main" id="{00AF84BB-ADE1-2149-ABC9-097B85A91B05}"/>
                </a:ext>
              </a:extLst>
            </p:cNvPr>
            <p:cNvSpPr>
              <a:spLocks noChangeArrowheads="1"/>
            </p:cNvSpPr>
            <p:nvPr/>
          </p:nvSpPr>
          <p:spPr bwMode="auto">
            <a:xfrm>
              <a:off x="6817062" y="4041066"/>
              <a:ext cx="1486236" cy="2373369"/>
            </a:xfrm>
            <a:custGeom>
              <a:avLst/>
              <a:gdLst>
                <a:gd name="T0" fmla="*/ 1999 w 2275"/>
                <a:gd name="T1" fmla="*/ 2319 h 3635"/>
                <a:gd name="T2" fmla="*/ 119 w 2275"/>
                <a:gd name="T3" fmla="*/ 3602 h 3635"/>
                <a:gd name="T4" fmla="*/ 119 w 2275"/>
                <a:gd name="T5" fmla="*/ 3602 h 3635"/>
                <a:gd name="T6" fmla="*/ 0 w 2275"/>
                <a:gd name="T7" fmla="*/ 3534 h 3635"/>
                <a:gd name="T8" fmla="*/ 0 w 2275"/>
                <a:gd name="T9" fmla="*/ 1428 h 3635"/>
                <a:gd name="T10" fmla="*/ 0 w 2275"/>
                <a:gd name="T11" fmla="*/ 1428 h 3635"/>
                <a:gd name="T12" fmla="*/ 118 w 2275"/>
                <a:gd name="T13" fmla="*/ 1222 h 3635"/>
                <a:gd name="T14" fmla="*/ 2155 w 2275"/>
                <a:gd name="T15" fmla="*/ 31 h 3635"/>
                <a:gd name="T16" fmla="*/ 2155 w 2275"/>
                <a:gd name="T17" fmla="*/ 31 h 3635"/>
                <a:gd name="T18" fmla="*/ 2274 w 2275"/>
                <a:gd name="T19" fmla="*/ 99 h 3635"/>
                <a:gd name="T20" fmla="*/ 2117 w 2275"/>
                <a:gd name="T21" fmla="*/ 2113 h 3635"/>
                <a:gd name="T22" fmla="*/ 2117 w 2275"/>
                <a:gd name="T23" fmla="*/ 2113 h 3635"/>
                <a:gd name="T24" fmla="*/ 1999 w 2275"/>
                <a:gd name="T25" fmla="*/ 2319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1999" y="2319"/>
                  </a:moveTo>
                  <a:lnTo>
                    <a:pt x="119" y="3602"/>
                  </a:lnTo>
                  <a:lnTo>
                    <a:pt x="119" y="3602"/>
                  </a:lnTo>
                  <a:cubicBezTo>
                    <a:pt x="66" y="3634"/>
                    <a:pt x="0" y="3596"/>
                    <a:pt x="0" y="3534"/>
                  </a:cubicBezTo>
                  <a:lnTo>
                    <a:pt x="0" y="1428"/>
                  </a:lnTo>
                  <a:lnTo>
                    <a:pt x="0" y="1428"/>
                  </a:lnTo>
                  <a:cubicBezTo>
                    <a:pt x="0" y="1344"/>
                    <a:pt x="44" y="1265"/>
                    <a:pt x="118" y="1222"/>
                  </a:cubicBezTo>
                  <a:lnTo>
                    <a:pt x="2155" y="31"/>
                  </a:lnTo>
                  <a:lnTo>
                    <a:pt x="2155" y="31"/>
                  </a:lnTo>
                  <a:cubicBezTo>
                    <a:pt x="2208" y="0"/>
                    <a:pt x="2274" y="38"/>
                    <a:pt x="2274" y="99"/>
                  </a:cubicBezTo>
                  <a:lnTo>
                    <a:pt x="2117" y="2113"/>
                  </a:lnTo>
                  <a:lnTo>
                    <a:pt x="2117" y="2113"/>
                  </a:lnTo>
                  <a:cubicBezTo>
                    <a:pt x="2117" y="2198"/>
                    <a:pt x="2072" y="2276"/>
                    <a:pt x="1999" y="2319"/>
                  </a:cubicBez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10">
              <a:extLst>
                <a:ext uri="{FF2B5EF4-FFF2-40B4-BE49-F238E27FC236}">
                  <a16:creationId xmlns:a16="http://schemas.microsoft.com/office/drawing/2014/main" id="{93BBC96F-76E5-C84F-9ACF-707ED55DE264}"/>
                </a:ext>
              </a:extLst>
            </p:cNvPr>
            <p:cNvSpPr>
              <a:spLocks noChangeArrowheads="1"/>
            </p:cNvSpPr>
            <p:nvPr/>
          </p:nvSpPr>
          <p:spPr bwMode="auto">
            <a:xfrm>
              <a:off x="6877549" y="4078509"/>
              <a:ext cx="1486236" cy="2373369"/>
            </a:xfrm>
            <a:custGeom>
              <a:avLst/>
              <a:gdLst>
                <a:gd name="T0" fmla="*/ 2156 w 2275"/>
                <a:gd name="T1" fmla="*/ 2412 h 3635"/>
                <a:gd name="T2" fmla="*/ 119 w 2275"/>
                <a:gd name="T3" fmla="*/ 3603 h 3635"/>
                <a:gd name="T4" fmla="*/ 119 w 2275"/>
                <a:gd name="T5" fmla="*/ 3603 h 3635"/>
                <a:gd name="T6" fmla="*/ 0 w 2275"/>
                <a:gd name="T7" fmla="*/ 3535 h 3635"/>
                <a:gd name="T8" fmla="*/ 0 w 2275"/>
                <a:gd name="T9" fmla="*/ 1429 h 3635"/>
                <a:gd name="T10" fmla="*/ 0 w 2275"/>
                <a:gd name="T11" fmla="*/ 1429 h 3635"/>
                <a:gd name="T12" fmla="*/ 118 w 2275"/>
                <a:gd name="T13" fmla="*/ 1222 h 3635"/>
                <a:gd name="T14" fmla="*/ 2155 w 2275"/>
                <a:gd name="T15" fmla="*/ 31 h 3635"/>
                <a:gd name="T16" fmla="*/ 2155 w 2275"/>
                <a:gd name="T17" fmla="*/ 31 h 3635"/>
                <a:gd name="T18" fmla="*/ 2274 w 2275"/>
                <a:gd name="T19" fmla="*/ 99 h 3635"/>
                <a:gd name="T20" fmla="*/ 2274 w 2275"/>
                <a:gd name="T21" fmla="*/ 2206 h 3635"/>
                <a:gd name="T22" fmla="*/ 2274 w 2275"/>
                <a:gd name="T23" fmla="*/ 2206 h 3635"/>
                <a:gd name="T24" fmla="*/ 2156 w 2275"/>
                <a:gd name="T25" fmla="*/ 2412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2156" y="2412"/>
                  </a:moveTo>
                  <a:lnTo>
                    <a:pt x="119" y="3603"/>
                  </a:lnTo>
                  <a:lnTo>
                    <a:pt x="119" y="3603"/>
                  </a:lnTo>
                  <a:cubicBezTo>
                    <a:pt x="67" y="3634"/>
                    <a:pt x="0" y="3597"/>
                    <a:pt x="0" y="3535"/>
                  </a:cubicBezTo>
                  <a:lnTo>
                    <a:pt x="0" y="1429"/>
                  </a:lnTo>
                  <a:lnTo>
                    <a:pt x="0" y="1429"/>
                  </a:lnTo>
                  <a:cubicBezTo>
                    <a:pt x="0" y="1344"/>
                    <a:pt x="45" y="1265"/>
                    <a:pt x="118" y="1222"/>
                  </a:cubicBezTo>
                  <a:lnTo>
                    <a:pt x="2155" y="31"/>
                  </a:lnTo>
                  <a:lnTo>
                    <a:pt x="2155" y="31"/>
                  </a:lnTo>
                  <a:cubicBezTo>
                    <a:pt x="2208" y="0"/>
                    <a:pt x="2274" y="38"/>
                    <a:pt x="2274" y="99"/>
                  </a:cubicBezTo>
                  <a:lnTo>
                    <a:pt x="2274" y="2206"/>
                  </a:lnTo>
                  <a:lnTo>
                    <a:pt x="2274" y="2206"/>
                  </a:lnTo>
                  <a:cubicBezTo>
                    <a:pt x="2274" y="2291"/>
                    <a:pt x="2229" y="2369"/>
                    <a:pt x="2156" y="2412"/>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11">
              <a:extLst>
                <a:ext uri="{FF2B5EF4-FFF2-40B4-BE49-F238E27FC236}">
                  <a16:creationId xmlns:a16="http://schemas.microsoft.com/office/drawing/2014/main" id="{D4C12628-F717-7F43-B297-21CF93D7D50A}"/>
                </a:ext>
              </a:extLst>
            </p:cNvPr>
            <p:cNvSpPr>
              <a:spLocks noChangeArrowheads="1"/>
            </p:cNvSpPr>
            <p:nvPr/>
          </p:nvSpPr>
          <p:spPr bwMode="auto">
            <a:xfrm>
              <a:off x="7059007" y="5003088"/>
              <a:ext cx="1163642"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 name="Freeform 12">
              <a:extLst>
                <a:ext uri="{FF2B5EF4-FFF2-40B4-BE49-F238E27FC236}">
                  <a16:creationId xmlns:a16="http://schemas.microsoft.com/office/drawing/2014/main" id="{997868EC-B971-5040-92CC-F54D8FE623A8}"/>
                </a:ext>
              </a:extLst>
            </p:cNvPr>
            <p:cNvSpPr>
              <a:spLocks noChangeArrowheads="1"/>
            </p:cNvSpPr>
            <p:nvPr/>
          </p:nvSpPr>
          <p:spPr bwMode="auto">
            <a:xfrm>
              <a:off x="7059007" y="5201827"/>
              <a:ext cx="1163642" cy="751760"/>
            </a:xfrm>
            <a:custGeom>
              <a:avLst/>
              <a:gdLst>
                <a:gd name="T0" fmla="*/ 1748 w 1781"/>
                <a:gd name="T1" fmla="*/ 158 h 1150"/>
                <a:gd name="T2" fmla="*/ 51 w 1781"/>
                <a:gd name="T3" fmla="*/ 1136 h 1150"/>
                <a:gd name="T4" fmla="*/ 51 w 1781"/>
                <a:gd name="T5" fmla="*/ 1136 h 1150"/>
                <a:gd name="T6" fmla="*/ 0 w 1781"/>
                <a:gd name="T7" fmla="*/ 1107 h 1150"/>
                <a:gd name="T8" fmla="*/ 0 w 1781"/>
                <a:gd name="T9" fmla="*/ 1058 h 1150"/>
                <a:gd name="T10" fmla="*/ 0 w 1781"/>
                <a:gd name="T11" fmla="*/ 1058 h 1150"/>
                <a:gd name="T12" fmla="*/ 41 w 1781"/>
                <a:gd name="T13" fmla="*/ 985 h 1150"/>
                <a:gd name="T14" fmla="*/ 1727 w 1781"/>
                <a:gd name="T15" fmla="*/ 15 h 1150"/>
                <a:gd name="T16" fmla="*/ 1727 w 1781"/>
                <a:gd name="T17" fmla="*/ 15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1" y="1136"/>
                  </a:lnTo>
                  <a:lnTo>
                    <a:pt x="51" y="1136"/>
                  </a:lnTo>
                  <a:cubicBezTo>
                    <a:pt x="28" y="1149"/>
                    <a:pt x="0" y="1133"/>
                    <a:pt x="0" y="1107"/>
                  </a:cubicBezTo>
                  <a:lnTo>
                    <a:pt x="0" y="1058"/>
                  </a:lnTo>
                  <a:lnTo>
                    <a:pt x="0" y="1058"/>
                  </a:lnTo>
                  <a:cubicBezTo>
                    <a:pt x="0" y="1028"/>
                    <a:pt x="16" y="1001"/>
                    <a:pt x="41" y="985"/>
                  </a:cubicBezTo>
                  <a:lnTo>
                    <a:pt x="1727" y="15"/>
                  </a:lnTo>
                  <a:lnTo>
                    <a:pt x="1727" y="15"/>
                  </a:lnTo>
                  <a:cubicBezTo>
                    <a:pt x="1750" y="0"/>
                    <a:pt x="1780" y="18"/>
                    <a:pt x="1780" y="45"/>
                  </a:cubicBezTo>
                  <a:lnTo>
                    <a:pt x="1780" y="102"/>
                  </a:lnTo>
                  <a:lnTo>
                    <a:pt x="1780" y="102"/>
                  </a:lnTo>
                  <a:cubicBezTo>
                    <a:pt x="1780" y="125"/>
                    <a:pt x="1768" y="146"/>
                    <a:pt x="1748" y="158"/>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1" name="Freeform 13">
              <a:extLst>
                <a:ext uri="{FF2B5EF4-FFF2-40B4-BE49-F238E27FC236}">
                  <a16:creationId xmlns:a16="http://schemas.microsoft.com/office/drawing/2014/main" id="{501102D7-9C13-DA44-A76C-9FBCFD7E1122}"/>
                </a:ext>
              </a:extLst>
            </p:cNvPr>
            <p:cNvSpPr>
              <a:spLocks noChangeArrowheads="1"/>
            </p:cNvSpPr>
            <p:nvPr/>
          </p:nvSpPr>
          <p:spPr bwMode="auto">
            <a:xfrm>
              <a:off x="7059007" y="5397688"/>
              <a:ext cx="1163642" cy="751760"/>
            </a:xfrm>
            <a:custGeom>
              <a:avLst/>
              <a:gdLst>
                <a:gd name="T0" fmla="*/ 1748 w 1781"/>
                <a:gd name="T1" fmla="*/ 157 h 1150"/>
                <a:gd name="T2" fmla="*/ 51 w 1781"/>
                <a:gd name="T3" fmla="*/ 1136 h 1150"/>
                <a:gd name="T4" fmla="*/ 51 w 1781"/>
                <a:gd name="T5" fmla="*/ 1136 h 1150"/>
                <a:gd name="T6" fmla="*/ 0 w 1781"/>
                <a:gd name="T7" fmla="*/ 1107 h 1150"/>
                <a:gd name="T8" fmla="*/ 0 w 1781"/>
                <a:gd name="T9" fmla="*/ 1057 h 1150"/>
                <a:gd name="T10" fmla="*/ 0 w 1781"/>
                <a:gd name="T11" fmla="*/ 1057 h 1150"/>
                <a:gd name="T12" fmla="*/ 41 w 1781"/>
                <a:gd name="T13" fmla="*/ 985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7"/>
                  </a:moveTo>
                  <a:lnTo>
                    <a:pt x="51" y="1136"/>
                  </a:lnTo>
                  <a:lnTo>
                    <a:pt x="51" y="1136"/>
                  </a:lnTo>
                  <a:cubicBezTo>
                    <a:pt x="28" y="1149"/>
                    <a:pt x="0" y="1133"/>
                    <a:pt x="0" y="1107"/>
                  </a:cubicBezTo>
                  <a:lnTo>
                    <a:pt x="0" y="1057"/>
                  </a:lnTo>
                  <a:lnTo>
                    <a:pt x="0" y="1057"/>
                  </a:lnTo>
                  <a:cubicBezTo>
                    <a:pt x="0" y="1028"/>
                    <a:pt x="16" y="1000"/>
                    <a:pt x="41" y="985"/>
                  </a:cubicBezTo>
                  <a:lnTo>
                    <a:pt x="1727" y="14"/>
                  </a:lnTo>
                  <a:lnTo>
                    <a:pt x="1727" y="14"/>
                  </a:lnTo>
                  <a:cubicBezTo>
                    <a:pt x="1750" y="0"/>
                    <a:pt x="1780" y="18"/>
                    <a:pt x="1780" y="45"/>
                  </a:cubicBezTo>
                  <a:lnTo>
                    <a:pt x="1780" y="102"/>
                  </a:lnTo>
                  <a:lnTo>
                    <a:pt x="1780" y="102"/>
                  </a:lnTo>
                  <a:cubicBezTo>
                    <a:pt x="1780" y="125"/>
                    <a:pt x="1768" y="146"/>
                    <a:pt x="1748" y="157"/>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2" name="Freeform 14">
              <a:extLst>
                <a:ext uri="{FF2B5EF4-FFF2-40B4-BE49-F238E27FC236}">
                  <a16:creationId xmlns:a16="http://schemas.microsoft.com/office/drawing/2014/main" id="{47A243C0-2A51-0349-B6B6-B6E6FB9955C6}"/>
                </a:ext>
              </a:extLst>
            </p:cNvPr>
            <p:cNvSpPr>
              <a:spLocks noChangeArrowheads="1"/>
            </p:cNvSpPr>
            <p:nvPr/>
          </p:nvSpPr>
          <p:spPr bwMode="auto">
            <a:xfrm>
              <a:off x="11998728" y="2802536"/>
              <a:ext cx="63367" cy="241945"/>
            </a:xfrm>
            <a:custGeom>
              <a:avLst/>
              <a:gdLst>
                <a:gd name="T0" fmla="*/ 96 w 97"/>
                <a:gd name="T1" fmla="*/ 371 h 372"/>
                <a:gd name="T2" fmla="*/ 0 w 97"/>
                <a:gd name="T3" fmla="*/ 312 h 372"/>
                <a:gd name="T4" fmla="*/ 0 w 97"/>
                <a:gd name="T5" fmla="*/ 0 h 372"/>
                <a:gd name="T6" fmla="*/ 96 w 97"/>
                <a:gd name="T7" fmla="*/ 58 h 372"/>
                <a:gd name="T8" fmla="*/ 96 w 97"/>
                <a:gd name="T9" fmla="*/ 371 h 372"/>
              </a:gdLst>
              <a:ahLst/>
              <a:cxnLst>
                <a:cxn ang="0">
                  <a:pos x="T0" y="T1"/>
                </a:cxn>
                <a:cxn ang="0">
                  <a:pos x="T2" y="T3"/>
                </a:cxn>
                <a:cxn ang="0">
                  <a:pos x="T4" y="T5"/>
                </a:cxn>
                <a:cxn ang="0">
                  <a:pos x="T6" y="T7"/>
                </a:cxn>
                <a:cxn ang="0">
                  <a:pos x="T8" y="T9"/>
                </a:cxn>
              </a:cxnLst>
              <a:rect l="0" t="0" r="r" b="b"/>
              <a:pathLst>
                <a:path w="97" h="372">
                  <a:moveTo>
                    <a:pt x="96" y="371"/>
                  </a:moveTo>
                  <a:lnTo>
                    <a:pt x="0" y="312"/>
                  </a:lnTo>
                  <a:lnTo>
                    <a:pt x="0" y="0"/>
                  </a:lnTo>
                  <a:lnTo>
                    <a:pt x="96" y="58"/>
                  </a:lnTo>
                  <a:lnTo>
                    <a:pt x="96" y="371"/>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3" name="Freeform 15">
              <a:extLst>
                <a:ext uri="{FF2B5EF4-FFF2-40B4-BE49-F238E27FC236}">
                  <a16:creationId xmlns:a16="http://schemas.microsoft.com/office/drawing/2014/main" id="{B39B8A92-224C-1540-95FE-5C33A7A3BD45}"/>
                </a:ext>
              </a:extLst>
            </p:cNvPr>
            <p:cNvSpPr>
              <a:spLocks noChangeArrowheads="1"/>
            </p:cNvSpPr>
            <p:nvPr/>
          </p:nvSpPr>
          <p:spPr bwMode="auto">
            <a:xfrm>
              <a:off x="13326546" y="904417"/>
              <a:ext cx="167058" cy="285151"/>
            </a:xfrm>
            <a:custGeom>
              <a:avLst/>
              <a:gdLst>
                <a:gd name="T0" fmla="*/ 254 w 255"/>
                <a:gd name="T1" fmla="*/ 434 h 435"/>
                <a:gd name="T2" fmla="*/ 0 w 255"/>
                <a:gd name="T3" fmla="*/ 219 h 435"/>
                <a:gd name="T4" fmla="*/ 158 w 255"/>
                <a:gd name="T5" fmla="*/ 0 h 435"/>
                <a:gd name="T6" fmla="*/ 254 w 255"/>
                <a:gd name="T7" fmla="*/ 58 h 435"/>
                <a:gd name="T8" fmla="*/ 254 w 255"/>
                <a:gd name="T9" fmla="*/ 434 h 435"/>
              </a:gdLst>
              <a:ahLst/>
              <a:cxnLst>
                <a:cxn ang="0">
                  <a:pos x="T0" y="T1"/>
                </a:cxn>
                <a:cxn ang="0">
                  <a:pos x="T2" y="T3"/>
                </a:cxn>
                <a:cxn ang="0">
                  <a:pos x="T4" y="T5"/>
                </a:cxn>
                <a:cxn ang="0">
                  <a:pos x="T6" y="T7"/>
                </a:cxn>
                <a:cxn ang="0">
                  <a:pos x="T8" y="T9"/>
                </a:cxn>
              </a:cxnLst>
              <a:rect l="0" t="0" r="r" b="b"/>
              <a:pathLst>
                <a:path w="255" h="435">
                  <a:moveTo>
                    <a:pt x="254" y="434"/>
                  </a:moveTo>
                  <a:lnTo>
                    <a:pt x="0" y="219"/>
                  </a:lnTo>
                  <a:lnTo>
                    <a:pt x="158" y="0"/>
                  </a:lnTo>
                  <a:lnTo>
                    <a:pt x="254" y="58"/>
                  </a:lnTo>
                  <a:lnTo>
                    <a:pt x="254" y="434"/>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 name="Freeform 16">
              <a:extLst>
                <a:ext uri="{FF2B5EF4-FFF2-40B4-BE49-F238E27FC236}">
                  <a16:creationId xmlns:a16="http://schemas.microsoft.com/office/drawing/2014/main" id="{5E6F0335-1157-244A-B691-C03675ABD275}"/>
                </a:ext>
              </a:extLst>
            </p:cNvPr>
            <p:cNvSpPr>
              <a:spLocks noChangeArrowheads="1"/>
            </p:cNvSpPr>
            <p:nvPr/>
          </p:nvSpPr>
          <p:spPr bwMode="auto">
            <a:xfrm>
              <a:off x="11972803" y="884255"/>
              <a:ext cx="1486236" cy="2142945"/>
            </a:xfrm>
            <a:custGeom>
              <a:avLst/>
              <a:gdLst>
                <a:gd name="T0" fmla="*/ 1998 w 2275"/>
                <a:gd name="T1" fmla="*/ 1963 h 3279"/>
                <a:gd name="T2" fmla="*/ 118 w 2275"/>
                <a:gd name="T3" fmla="*/ 3247 h 3279"/>
                <a:gd name="T4" fmla="*/ 118 w 2275"/>
                <a:gd name="T5" fmla="*/ 3247 h 3279"/>
                <a:gd name="T6" fmla="*/ 0 w 2275"/>
                <a:gd name="T7" fmla="*/ 3179 h 3279"/>
                <a:gd name="T8" fmla="*/ 0 w 2275"/>
                <a:gd name="T9" fmla="*/ 1429 h 3279"/>
                <a:gd name="T10" fmla="*/ 0 w 2275"/>
                <a:gd name="T11" fmla="*/ 1429 h 3279"/>
                <a:gd name="T12" fmla="*/ 117 w 2275"/>
                <a:gd name="T13" fmla="*/ 1222 h 3279"/>
                <a:gd name="T14" fmla="*/ 2154 w 2275"/>
                <a:gd name="T15" fmla="*/ 31 h 3279"/>
                <a:gd name="T16" fmla="*/ 2154 w 2275"/>
                <a:gd name="T17" fmla="*/ 31 h 3279"/>
                <a:gd name="T18" fmla="*/ 2274 w 2275"/>
                <a:gd name="T19" fmla="*/ 99 h 3279"/>
                <a:gd name="T20" fmla="*/ 2116 w 2275"/>
                <a:gd name="T21" fmla="*/ 1757 h 3279"/>
                <a:gd name="T22" fmla="*/ 2116 w 2275"/>
                <a:gd name="T23" fmla="*/ 1757 h 3279"/>
                <a:gd name="T24" fmla="*/ 1998 w 2275"/>
                <a:gd name="T25" fmla="*/ 196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1998" y="1963"/>
                  </a:moveTo>
                  <a:lnTo>
                    <a:pt x="118" y="3247"/>
                  </a:lnTo>
                  <a:lnTo>
                    <a:pt x="118" y="3247"/>
                  </a:lnTo>
                  <a:cubicBezTo>
                    <a:pt x="66" y="3278"/>
                    <a:pt x="0" y="3240"/>
                    <a:pt x="0" y="3179"/>
                  </a:cubicBezTo>
                  <a:lnTo>
                    <a:pt x="0" y="1429"/>
                  </a:lnTo>
                  <a:lnTo>
                    <a:pt x="0" y="1429"/>
                  </a:lnTo>
                  <a:cubicBezTo>
                    <a:pt x="0" y="1343"/>
                    <a:pt x="44" y="1265"/>
                    <a:pt x="117" y="1222"/>
                  </a:cubicBezTo>
                  <a:lnTo>
                    <a:pt x="2154" y="31"/>
                  </a:lnTo>
                  <a:lnTo>
                    <a:pt x="2154" y="31"/>
                  </a:lnTo>
                  <a:cubicBezTo>
                    <a:pt x="2207" y="0"/>
                    <a:pt x="2274" y="38"/>
                    <a:pt x="2274" y="99"/>
                  </a:cubicBezTo>
                  <a:lnTo>
                    <a:pt x="2116" y="1757"/>
                  </a:lnTo>
                  <a:lnTo>
                    <a:pt x="2116" y="1757"/>
                  </a:lnTo>
                  <a:cubicBezTo>
                    <a:pt x="2116" y="1842"/>
                    <a:pt x="2071" y="1920"/>
                    <a:pt x="1998" y="1963"/>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17">
              <a:extLst>
                <a:ext uri="{FF2B5EF4-FFF2-40B4-BE49-F238E27FC236}">
                  <a16:creationId xmlns:a16="http://schemas.microsoft.com/office/drawing/2014/main" id="{F522F55B-D9D3-B74C-8EDA-72C1DA49DCAC}"/>
                </a:ext>
              </a:extLst>
            </p:cNvPr>
            <p:cNvSpPr>
              <a:spLocks noChangeArrowheads="1"/>
            </p:cNvSpPr>
            <p:nvPr/>
          </p:nvSpPr>
          <p:spPr bwMode="auto">
            <a:xfrm>
              <a:off x="12033291" y="921698"/>
              <a:ext cx="1486236" cy="2142945"/>
            </a:xfrm>
            <a:custGeom>
              <a:avLst/>
              <a:gdLst>
                <a:gd name="T0" fmla="*/ 2156 w 2275"/>
                <a:gd name="T1" fmla="*/ 2055 h 3279"/>
                <a:gd name="T2" fmla="*/ 119 w 2275"/>
                <a:gd name="T3" fmla="*/ 3247 h 3279"/>
                <a:gd name="T4" fmla="*/ 119 w 2275"/>
                <a:gd name="T5" fmla="*/ 3247 h 3279"/>
                <a:gd name="T6" fmla="*/ 0 w 2275"/>
                <a:gd name="T7" fmla="*/ 3178 h 3279"/>
                <a:gd name="T8" fmla="*/ 0 w 2275"/>
                <a:gd name="T9" fmla="*/ 1428 h 3279"/>
                <a:gd name="T10" fmla="*/ 0 w 2275"/>
                <a:gd name="T11" fmla="*/ 1428 h 3279"/>
                <a:gd name="T12" fmla="*/ 118 w 2275"/>
                <a:gd name="T13" fmla="*/ 1222 h 3279"/>
                <a:gd name="T14" fmla="*/ 2154 w 2275"/>
                <a:gd name="T15" fmla="*/ 31 h 3279"/>
                <a:gd name="T16" fmla="*/ 2154 w 2275"/>
                <a:gd name="T17" fmla="*/ 31 h 3279"/>
                <a:gd name="T18" fmla="*/ 2274 w 2275"/>
                <a:gd name="T19" fmla="*/ 99 h 3279"/>
                <a:gd name="T20" fmla="*/ 2274 w 2275"/>
                <a:gd name="T21" fmla="*/ 1849 h 3279"/>
                <a:gd name="T22" fmla="*/ 2274 w 2275"/>
                <a:gd name="T23" fmla="*/ 1849 h 3279"/>
                <a:gd name="T24" fmla="*/ 2156 w 2275"/>
                <a:gd name="T25" fmla="*/ 2055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2156" y="2055"/>
                  </a:moveTo>
                  <a:lnTo>
                    <a:pt x="119" y="3247"/>
                  </a:lnTo>
                  <a:lnTo>
                    <a:pt x="119" y="3247"/>
                  </a:lnTo>
                  <a:cubicBezTo>
                    <a:pt x="66" y="3278"/>
                    <a:pt x="0" y="3239"/>
                    <a:pt x="0" y="3178"/>
                  </a:cubicBezTo>
                  <a:lnTo>
                    <a:pt x="0" y="1428"/>
                  </a:lnTo>
                  <a:lnTo>
                    <a:pt x="0" y="1428"/>
                  </a:lnTo>
                  <a:cubicBezTo>
                    <a:pt x="0" y="1344"/>
                    <a:pt x="44" y="1265"/>
                    <a:pt x="118" y="1222"/>
                  </a:cubicBezTo>
                  <a:lnTo>
                    <a:pt x="2154" y="31"/>
                  </a:lnTo>
                  <a:lnTo>
                    <a:pt x="2154" y="31"/>
                  </a:lnTo>
                  <a:cubicBezTo>
                    <a:pt x="2207" y="0"/>
                    <a:pt x="2274" y="38"/>
                    <a:pt x="2274" y="99"/>
                  </a:cubicBezTo>
                  <a:lnTo>
                    <a:pt x="2274" y="1849"/>
                  </a:lnTo>
                  <a:lnTo>
                    <a:pt x="2274" y="1849"/>
                  </a:lnTo>
                  <a:cubicBezTo>
                    <a:pt x="2274" y="1934"/>
                    <a:pt x="2229" y="2012"/>
                    <a:pt x="2156" y="2055"/>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6" name="Freeform 15">
              <a:extLst>
                <a:ext uri="{FF2B5EF4-FFF2-40B4-BE49-F238E27FC236}">
                  <a16:creationId xmlns:a16="http://schemas.microsoft.com/office/drawing/2014/main" id="{6EF53726-CB27-594B-9FCD-AF6D7553B526}"/>
                </a:ext>
              </a:extLst>
            </p:cNvPr>
            <p:cNvSpPr>
              <a:spLocks noChangeArrowheads="1"/>
            </p:cNvSpPr>
            <p:nvPr/>
          </p:nvSpPr>
          <p:spPr bwMode="auto">
            <a:xfrm>
              <a:off x="12214748" y="1224265"/>
              <a:ext cx="1162990" cy="1528941"/>
            </a:xfrm>
            <a:custGeom>
              <a:avLst/>
              <a:gdLst>
                <a:gd name="connsiteX0" fmla="*/ 811619 w 1162990"/>
                <a:gd name="connsiteY0" fmla="*/ 988059 h 1528941"/>
                <a:gd name="connsiteX1" fmla="*/ 823115 w 1162990"/>
                <a:gd name="connsiteY1" fmla="*/ 1007877 h 1528941"/>
                <a:gd name="connsiteX2" fmla="*/ 823115 w 1162990"/>
                <a:gd name="connsiteY2" fmla="*/ 1045720 h 1528941"/>
                <a:gd name="connsiteX3" fmla="*/ 802243 w 1162990"/>
                <a:gd name="connsiteY3" fmla="*/ 1081606 h 1528941"/>
                <a:gd name="connsiteX4" fmla="*/ 32612 w 1162990"/>
                <a:gd name="connsiteY4" fmla="*/ 1525932 h 1528941"/>
                <a:gd name="connsiteX5" fmla="*/ 1 w 1162990"/>
                <a:gd name="connsiteY5" fmla="*/ 1507010 h 1528941"/>
                <a:gd name="connsiteX6" fmla="*/ 1 w 1162990"/>
                <a:gd name="connsiteY6" fmla="*/ 1475040 h 1528941"/>
                <a:gd name="connsiteX7" fmla="*/ 26742 w 1162990"/>
                <a:gd name="connsiteY7" fmla="*/ 1427410 h 1528941"/>
                <a:gd name="connsiteX8" fmla="*/ 787894 w 1162990"/>
                <a:gd name="connsiteY8" fmla="*/ 988304 h 1528941"/>
                <a:gd name="connsiteX9" fmla="*/ 811619 w 1162990"/>
                <a:gd name="connsiteY9" fmla="*/ 988059 h 1528941"/>
                <a:gd name="connsiteX10" fmla="*/ 327960 w 1162990"/>
                <a:gd name="connsiteY10" fmla="*/ 861188 h 1528941"/>
                <a:gd name="connsiteX11" fmla="*/ 350746 w 1162990"/>
                <a:gd name="connsiteY11" fmla="*/ 884679 h 1528941"/>
                <a:gd name="connsiteX12" fmla="*/ 350746 w 1162990"/>
                <a:gd name="connsiteY12" fmla="*/ 921872 h 1528941"/>
                <a:gd name="connsiteX13" fmla="*/ 329923 w 1162990"/>
                <a:gd name="connsiteY13" fmla="*/ 957761 h 1528941"/>
                <a:gd name="connsiteX14" fmla="*/ 32537 w 1162990"/>
                <a:gd name="connsiteY14" fmla="*/ 1130678 h 1528941"/>
                <a:gd name="connsiteX15" fmla="*/ 0 w 1162990"/>
                <a:gd name="connsiteY15" fmla="*/ 1111755 h 1528941"/>
                <a:gd name="connsiteX16" fmla="*/ 0 w 1162990"/>
                <a:gd name="connsiteY16" fmla="*/ 1079782 h 1528941"/>
                <a:gd name="connsiteX17" fmla="*/ 26680 w 1162990"/>
                <a:gd name="connsiteY17" fmla="*/ 1032800 h 1528941"/>
                <a:gd name="connsiteX18" fmla="*/ 316257 w 1162990"/>
                <a:gd name="connsiteY18" fmla="*/ 864450 h 1528941"/>
                <a:gd name="connsiteX19" fmla="*/ 327960 w 1162990"/>
                <a:gd name="connsiteY19" fmla="*/ 861188 h 1528941"/>
                <a:gd name="connsiteX20" fmla="*/ 1128457 w 1162990"/>
                <a:gd name="connsiteY20" fmla="*/ 780271 h 1528941"/>
                <a:gd name="connsiteX21" fmla="*/ 1162990 w 1162990"/>
                <a:gd name="connsiteY21" fmla="*/ 800504 h 1528941"/>
                <a:gd name="connsiteX22" fmla="*/ 1162990 w 1162990"/>
                <a:gd name="connsiteY22" fmla="*/ 838359 h 1528941"/>
                <a:gd name="connsiteX23" fmla="*/ 1142140 w 1162990"/>
                <a:gd name="connsiteY23" fmla="*/ 874257 h 1528941"/>
                <a:gd name="connsiteX24" fmla="*/ 888681 w 1162990"/>
                <a:gd name="connsiteY24" fmla="*/ 1027637 h 1528941"/>
                <a:gd name="connsiteX25" fmla="*/ 855451 w 1162990"/>
                <a:gd name="connsiteY25" fmla="*/ 1008709 h 1528941"/>
                <a:gd name="connsiteX26" fmla="*/ 855451 w 1162990"/>
                <a:gd name="connsiteY26" fmla="*/ 976075 h 1528941"/>
                <a:gd name="connsiteX27" fmla="*/ 882165 w 1162990"/>
                <a:gd name="connsiteY27" fmla="*/ 929082 h 1528941"/>
                <a:gd name="connsiteX28" fmla="*/ 1128341 w 1162990"/>
                <a:gd name="connsiteY28" fmla="*/ 595954 h 1528941"/>
                <a:gd name="connsiteX29" fmla="*/ 1162988 w 1162990"/>
                <a:gd name="connsiteY29" fmla="*/ 616236 h 1528941"/>
                <a:gd name="connsiteX30" fmla="*/ 1162988 w 1162990"/>
                <a:gd name="connsiteY30" fmla="*/ 654184 h 1528941"/>
                <a:gd name="connsiteX31" fmla="*/ 1142723 w 1162990"/>
                <a:gd name="connsiteY31" fmla="*/ 690169 h 1528941"/>
                <a:gd name="connsiteX32" fmla="*/ 32687 w 1162990"/>
                <a:gd name="connsiteY32" fmla="*/ 1330046 h 1528941"/>
                <a:gd name="connsiteX33" fmla="*/ 0 w 1162990"/>
                <a:gd name="connsiteY33" fmla="*/ 1311072 h 1528941"/>
                <a:gd name="connsiteX34" fmla="*/ 0 w 1162990"/>
                <a:gd name="connsiteY34" fmla="*/ 1278359 h 1528941"/>
                <a:gd name="connsiteX35" fmla="*/ 26803 w 1162990"/>
                <a:gd name="connsiteY35" fmla="*/ 1231906 h 1528941"/>
                <a:gd name="connsiteX36" fmla="*/ 823212 w 1162990"/>
                <a:gd name="connsiteY36" fmla="*/ 581796 h 1528941"/>
                <a:gd name="connsiteX37" fmla="*/ 846153 w 1162990"/>
                <a:gd name="connsiteY37" fmla="*/ 604675 h 1528941"/>
                <a:gd name="connsiteX38" fmla="*/ 846153 w 1162990"/>
                <a:gd name="connsiteY38" fmla="*/ 642570 h 1528941"/>
                <a:gd name="connsiteX39" fmla="*/ 825187 w 1162990"/>
                <a:gd name="connsiteY39" fmla="*/ 678506 h 1528941"/>
                <a:gd name="connsiteX40" fmla="*/ 421600 w 1162990"/>
                <a:gd name="connsiteY40" fmla="*/ 912415 h 1528941"/>
                <a:gd name="connsiteX41" fmla="*/ 388841 w 1162990"/>
                <a:gd name="connsiteY41" fmla="*/ 893467 h 1528941"/>
                <a:gd name="connsiteX42" fmla="*/ 388841 w 1162990"/>
                <a:gd name="connsiteY42" fmla="*/ 860798 h 1528941"/>
                <a:gd name="connsiteX43" fmla="*/ 415703 w 1162990"/>
                <a:gd name="connsiteY43" fmla="*/ 814408 h 1528941"/>
                <a:gd name="connsiteX44" fmla="*/ 811429 w 1162990"/>
                <a:gd name="connsiteY44" fmla="*/ 585073 h 1528941"/>
                <a:gd name="connsiteX45" fmla="*/ 823212 w 1162990"/>
                <a:gd name="connsiteY45" fmla="*/ 581796 h 1528941"/>
                <a:gd name="connsiteX46" fmla="*/ 1134380 w 1162990"/>
                <a:gd name="connsiteY46" fmla="*/ 400324 h 1528941"/>
                <a:gd name="connsiteX47" fmla="*/ 1157229 w 1162990"/>
                <a:gd name="connsiteY47" fmla="*/ 423149 h 1528941"/>
                <a:gd name="connsiteX48" fmla="*/ 1157229 w 1162990"/>
                <a:gd name="connsiteY48" fmla="*/ 460957 h 1528941"/>
                <a:gd name="connsiteX49" fmla="*/ 1136348 w 1162990"/>
                <a:gd name="connsiteY49" fmla="*/ 496809 h 1528941"/>
                <a:gd name="connsiteX50" fmla="*/ 905358 w 1162990"/>
                <a:gd name="connsiteY50" fmla="*/ 633047 h 1528941"/>
                <a:gd name="connsiteX51" fmla="*/ 872732 w 1162990"/>
                <a:gd name="connsiteY51" fmla="*/ 614143 h 1528941"/>
                <a:gd name="connsiteX52" fmla="*/ 872732 w 1162990"/>
                <a:gd name="connsiteY52" fmla="*/ 581550 h 1528941"/>
                <a:gd name="connsiteX53" fmla="*/ 898833 w 1162990"/>
                <a:gd name="connsiteY53" fmla="*/ 535268 h 1528941"/>
                <a:gd name="connsiteX54" fmla="*/ 1122645 w 1162990"/>
                <a:gd name="connsiteY54" fmla="*/ 403593 h 1528941"/>
                <a:gd name="connsiteX55" fmla="*/ 1134380 w 1162990"/>
                <a:gd name="connsiteY55" fmla="*/ 400324 h 1528941"/>
                <a:gd name="connsiteX56" fmla="*/ 523986 w 1162990"/>
                <a:gd name="connsiteY56" fmla="*/ 360306 h 1528941"/>
                <a:gd name="connsiteX57" fmla="*/ 546604 w 1162990"/>
                <a:gd name="connsiteY57" fmla="*/ 383581 h 1528941"/>
                <a:gd name="connsiteX58" fmla="*/ 546604 w 1162990"/>
                <a:gd name="connsiteY58" fmla="*/ 420869 h 1528941"/>
                <a:gd name="connsiteX59" fmla="*/ 525682 w 1162990"/>
                <a:gd name="connsiteY59" fmla="*/ 456850 h 1528941"/>
                <a:gd name="connsiteX60" fmla="*/ 32693 w 1162990"/>
                <a:gd name="connsiteY60" fmla="*/ 744692 h 1528941"/>
                <a:gd name="connsiteX61" fmla="*/ 1 w 1162990"/>
                <a:gd name="connsiteY61" fmla="*/ 725721 h 1528941"/>
                <a:gd name="connsiteX62" fmla="*/ 1 w 1162990"/>
                <a:gd name="connsiteY62" fmla="*/ 693666 h 1528941"/>
                <a:gd name="connsiteX63" fmla="*/ 26808 w 1162990"/>
                <a:gd name="connsiteY63" fmla="*/ 646564 h 1528941"/>
                <a:gd name="connsiteX64" fmla="*/ 511951 w 1162990"/>
                <a:gd name="connsiteY64" fmla="*/ 363955 h 1528941"/>
                <a:gd name="connsiteX65" fmla="*/ 523986 w 1162990"/>
                <a:gd name="connsiteY65" fmla="*/ 360306 h 1528941"/>
                <a:gd name="connsiteX66" fmla="*/ 1140373 w 1162990"/>
                <a:gd name="connsiteY66" fmla="*/ 201610 h 1528941"/>
                <a:gd name="connsiteX67" fmla="*/ 1162988 w 1162990"/>
                <a:gd name="connsiteY67" fmla="*/ 225144 h 1528941"/>
                <a:gd name="connsiteX68" fmla="*/ 1162988 w 1162990"/>
                <a:gd name="connsiteY68" fmla="*/ 262405 h 1528941"/>
                <a:gd name="connsiteX69" fmla="*/ 1142723 w 1162990"/>
                <a:gd name="connsiteY69" fmla="*/ 298358 h 1528941"/>
                <a:gd name="connsiteX70" fmla="*/ 32687 w 1162990"/>
                <a:gd name="connsiteY70" fmla="*/ 938333 h 1528941"/>
                <a:gd name="connsiteX71" fmla="*/ 0 w 1162990"/>
                <a:gd name="connsiteY71" fmla="*/ 919376 h 1528941"/>
                <a:gd name="connsiteX72" fmla="*/ 0 w 1162990"/>
                <a:gd name="connsiteY72" fmla="*/ 886691 h 1528941"/>
                <a:gd name="connsiteX73" fmla="*/ 26803 w 1162990"/>
                <a:gd name="connsiteY73" fmla="*/ 840278 h 1528941"/>
                <a:gd name="connsiteX74" fmla="*/ 1128341 w 1162990"/>
                <a:gd name="connsiteY74" fmla="*/ 204879 h 1528941"/>
                <a:gd name="connsiteX75" fmla="*/ 1140373 w 1162990"/>
                <a:gd name="connsiteY75" fmla="*/ 201610 h 1528941"/>
                <a:gd name="connsiteX76" fmla="*/ 1131532 w 1162990"/>
                <a:gd name="connsiteY76" fmla="*/ 1 h 1528941"/>
                <a:gd name="connsiteX77" fmla="*/ 1154350 w 1162990"/>
                <a:gd name="connsiteY77" fmla="*/ 23582 h 1528941"/>
                <a:gd name="connsiteX78" fmla="*/ 1154350 w 1162990"/>
                <a:gd name="connsiteY78" fmla="*/ 60918 h 1528941"/>
                <a:gd name="connsiteX79" fmla="*/ 1133497 w 1162990"/>
                <a:gd name="connsiteY79" fmla="*/ 97599 h 1528941"/>
                <a:gd name="connsiteX80" fmla="*/ 612176 w 1162990"/>
                <a:gd name="connsiteY80" fmla="*/ 405460 h 1528941"/>
                <a:gd name="connsiteX81" fmla="*/ 578942 w 1162990"/>
                <a:gd name="connsiteY81" fmla="*/ 386464 h 1528941"/>
                <a:gd name="connsiteX82" fmla="*/ 578942 w 1162990"/>
                <a:gd name="connsiteY82" fmla="*/ 353713 h 1528941"/>
                <a:gd name="connsiteX83" fmla="*/ 606311 w 1162990"/>
                <a:gd name="connsiteY83" fmla="*/ 307206 h 1528941"/>
                <a:gd name="connsiteX84" fmla="*/ 1119813 w 1162990"/>
                <a:gd name="connsiteY84" fmla="*/ 3276 h 1528941"/>
                <a:gd name="connsiteX85" fmla="*/ 1131532 w 1162990"/>
                <a:gd name="connsiteY85" fmla="*/ 1 h 152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62990" h="1528941">
                  <a:moveTo>
                    <a:pt x="811619" y="988059"/>
                  </a:moveTo>
                  <a:cubicBezTo>
                    <a:pt x="818386" y="991892"/>
                    <a:pt x="823115" y="999069"/>
                    <a:pt x="823115" y="1007877"/>
                  </a:cubicBezTo>
                  <a:lnTo>
                    <a:pt x="823115" y="1045720"/>
                  </a:lnTo>
                  <a:cubicBezTo>
                    <a:pt x="823115" y="1060074"/>
                    <a:pt x="815288" y="1073776"/>
                    <a:pt x="802243" y="1081606"/>
                  </a:cubicBezTo>
                  <a:lnTo>
                    <a:pt x="32612" y="1525932"/>
                  </a:lnTo>
                  <a:cubicBezTo>
                    <a:pt x="18263" y="1534414"/>
                    <a:pt x="1" y="1523974"/>
                    <a:pt x="1" y="1507010"/>
                  </a:cubicBezTo>
                  <a:lnTo>
                    <a:pt x="1" y="1475040"/>
                  </a:lnTo>
                  <a:cubicBezTo>
                    <a:pt x="1" y="1455466"/>
                    <a:pt x="9784" y="1437849"/>
                    <a:pt x="26742" y="1427410"/>
                  </a:cubicBezTo>
                  <a:lnTo>
                    <a:pt x="787894" y="988304"/>
                  </a:lnTo>
                  <a:cubicBezTo>
                    <a:pt x="796047" y="983736"/>
                    <a:pt x="804852" y="984226"/>
                    <a:pt x="811619" y="988059"/>
                  </a:cubicBezTo>
                  <a:close/>
                  <a:moveTo>
                    <a:pt x="327960" y="861188"/>
                  </a:moveTo>
                  <a:cubicBezTo>
                    <a:pt x="339765" y="861310"/>
                    <a:pt x="350746" y="870976"/>
                    <a:pt x="350746" y="884679"/>
                  </a:cubicBezTo>
                  <a:lnTo>
                    <a:pt x="350746" y="921872"/>
                  </a:lnTo>
                  <a:cubicBezTo>
                    <a:pt x="350746" y="936880"/>
                    <a:pt x="342937" y="950583"/>
                    <a:pt x="329923" y="957761"/>
                  </a:cubicBezTo>
                  <a:lnTo>
                    <a:pt x="32537" y="1130678"/>
                  </a:lnTo>
                  <a:cubicBezTo>
                    <a:pt x="18221" y="1139814"/>
                    <a:pt x="0" y="1128721"/>
                    <a:pt x="0" y="1111755"/>
                  </a:cubicBezTo>
                  <a:lnTo>
                    <a:pt x="0" y="1079782"/>
                  </a:lnTo>
                  <a:cubicBezTo>
                    <a:pt x="0" y="1060206"/>
                    <a:pt x="9761" y="1042588"/>
                    <a:pt x="26680" y="1032800"/>
                  </a:cubicBezTo>
                  <a:lnTo>
                    <a:pt x="316257" y="864450"/>
                  </a:lnTo>
                  <a:cubicBezTo>
                    <a:pt x="319999" y="862166"/>
                    <a:pt x="324025" y="861147"/>
                    <a:pt x="327960" y="861188"/>
                  </a:cubicBezTo>
                  <a:close/>
                  <a:moveTo>
                    <a:pt x="1128457" y="780271"/>
                  </a:moveTo>
                  <a:cubicBezTo>
                    <a:pt x="1143443" y="771786"/>
                    <a:pt x="1162990" y="782882"/>
                    <a:pt x="1162990" y="800504"/>
                  </a:cubicBezTo>
                  <a:lnTo>
                    <a:pt x="1162990" y="838359"/>
                  </a:lnTo>
                  <a:cubicBezTo>
                    <a:pt x="1162990" y="852718"/>
                    <a:pt x="1155172" y="866425"/>
                    <a:pt x="1142140" y="874257"/>
                  </a:cubicBezTo>
                  <a:lnTo>
                    <a:pt x="888681" y="1027637"/>
                  </a:lnTo>
                  <a:cubicBezTo>
                    <a:pt x="873695" y="1036121"/>
                    <a:pt x="855451" y="1025679"/>
                    <a:pt x="855451" y="1008709"/>
                  </a:cubicBezTo>
                  <a:lnTo>
                    <a:pt x="855451" y="976075"/>
                  </a:lnTo>
                  <a:cubicBezTo>
                    <a:pt x="855451" y="957147"/>
                    <a:pt x="865224" y="938872"/>
                    <a:pt x="882165" y="929082"/>
                  </a:cubicBezTo>
                  <a:close/>
                  <a:moveTo>
                    <a:pt x="1128341" y="595954"/>
                  </a:moveTo>
                  <a:cubicBezTo>
                    <a:pt x="1144030" y="587448"/>
                    <a:pt x="1162988" y="598571"/>
                    <a:pt x="1162988" y="616236"/>
                  </a:cubicBezTo>
                  <a:lnTo>
                    <a:pt x="1162988" y="654184"/>
                  </a:lnTo>
                  <a:cubicBezTo>
                    <a:pt x="1162988" y="668578"/>
                    <a:pt x="1155797" y="682317"/>
                    <a:pt x="1142723" y="690169"/>
                  </a:cubicBezTo>
                  <a:lnTo>
                    <a:pt x="32687" y="1330046"/>
                  </a:lnTo>
                  <a:cubicBezTo>
                    <a:pt x="18304" y="1338552"/>
                    <a:pt x="0" y="1328084"/>
                    <a:pt x="0" y="1311072"/>
                  </a:cubicBezTo>
                  <a:lnTo>
                    <a:pt x="0" y="1278359"/>
                  </a:lnTo>
                  <a:cubicBezTo>
                    <a:pt x="0" y="1259385"/>
                    <a:pt x="9806" y="1241720"/>
                    <a:pt x="26803" y="1231906"/>
                  </a:cubicBezTo>
                  <a:close/>
                  <a:moveTo>
                    <a:pt x="823212" y="581796"/>
                  </a:moveTo>
                  <a:cubicBezTo>
                    <a:pt x="835097" y="581888"/>
                    <a:pt x="846153" y="591444"/>
                    <a:pt x="846153" y="604675"/>
                  </a:cubicBezTo>
                  <a:lnTo>
                    <a:pt x="846153" y="642570"/>
                  </a:lnTo>
                  <a:cubicBezTo>
                    <a:pt x="846153" y="657598"/>
                    <a:pt x="838291" y="670666"/>
                    <a:pt x="825187" y="678506"/>
                  </a:cubicBezTo>
                  <a:lnTo>
                    <a:pt x="421600" y="912415"/>
                  </a:lnTo>
                  <a:cubicBezTo>
                    <a:pt x="407186" y="920909"/>
                    <a:pt x="388841" y="910455"/>
                    <a:pt x="388841" y="893467"/>
                  </a:cubicBezTo>
                  <a:lnTo>
                    <a:pt x="388841" y="860798"/>
                  </a:lnTo>
                  <a:cubicBezTo>
                    <a:pt x="388841" y="841850"/>
                    <a:pt x="399324" y="823556"/>
                    <a:pt x="415703" y="814408"/>
                  </a:cubicBezTo>
                  <a:lnTo>
                    <a:pt x="811429" y="585073"/>
                  </a:lnTo>
                  <a:cubicBezTo>
                    <a:pt x="815196" y="582787"/>
                    <a:pt x="819250" y="581766"/>
                    <a:pt x="823212" y="581796"/>
                  </a:cubicBezTo>
                  <a:close/>
                  <a:moveTo>
                    <a:pt x="1134380" y="400324"/>
                  </a:moveTo>
                  <a:cubicBezTo>
                    <a:pt x="1146218" y="400415"/>
                    <a:pt x="1157229" y="409949"/>
                    <a:pt x="1157229" y="423149"/>
                  </a:cubicBezTo>
                  <a:lnTo>
                    <a:pt x="1157229" y="460957"/>
                  </a:lnTo>
                  <a:cubicBezTo>
                    <a:pt x="1157229" y="475949"/>
                    <a:pt x="1149398" y="489638"/>
                    <a:pt x="1136348" y="496809"/>
                  </a:cubicBezTo>
                  <a:lnTo>
                    <a:pt x="905358" y="633047"/>
                  </a:lnTo>
                  <a:cubicBezTo>
                    <a:pt x="891002" y="641521"/>
                    <a:pt x="872732" y="631091"/>
                    <a:pt x="872732" y="614143"/>
                  </a:cubicBezTo>
                  <a:lnTo>
                    <a:pt x="872732" y="581550"/>
                  </a:lnTo>
                  <a:cubicBezTo>
                    <a:pt x="872732" y="562646"/>
                    <a:pt x="882520" y="544394"/>
                    <a:pt x="898833" y="535268"/>
                  </a:cubicBezTo>
                  <a:lnTo>
                    <a:pt x="1122645" y="403593"/>
                  </a:lnTo>
                  <a:cubicBezTo>
                    <a:pt x="1126397" y="401312"/>
                    <a:pt x="1130435" y="400293"/>
                    <a:pt x="1134380" y="400324"/>
                  </a:cubicBezTo>
                  <a:close/>
                  <a:moveTo>
                    <a:pt x="523986" y="360306"/>
                  </a:moveTo>
                  <a:cubicBezTo>
                    <a:pt x="535938" y="360152"/>
                    <a:pt x="546604" y="369843"/>
                    <a:pt x="546604" y="383581"/>
                  </a:cubicBezTo>
                  <a:lnTo>
                    <a:pt x="546604" y="420869"/>
                  </a:lnTo>
                  <a:cubicBezTo>
                    <a:pt x="546604" y="435916"/>
                    <a:pt x="538758" y="449654"/>
                    <a:pt x="525682" y="456850"/>
                  </a:cubicBezTo>
                  <a:lnTo>
                    <a:pt x="32693" y="744692"/>
                  </a:lnTo>
                  <a:cubicBezTo>
                    <a:pt x="18308" y="753851"/>
                    <a:pt x="1" y="742730"/>
                    <a:pt x="1" y="725721"/>
                  </a:cubicBezTo>
                  <a:lnTo>
                    <a:pt x="1" y="693666"/>
                  </a:lnTo>
                  <a:cubicBezTo>
                    <a:pt x="1" y="674040"/>
                    <a:pt x="9808" y="656377"/>
                    <a:pt x="26808" y="646564"/>
                  </a:cubicBezTo>
                  <a:lnTo>
                    <a:pt x="511951" y="363955"/>
                  </a:lnTo>
                  <a:cubicBezTo>
                    <a:pt x="515874" y="361502"/>
                    <a:pt x="520001" y="360357"/>
                    <a:pt x="523986" y="360306"/>
                  </a:cubicBezTo>
                  <a:close/>
                  <a:moveTo>
                    <a:pt x="1140373" y="201610"/>
                  </a:moveTo>
                  <a:cubicBezTo>
                    <a:pt x="1152324" y="201733"/>
                    <a:pt x="1162988" y="211416"/>
                    <a:pt x="1162988" y="225144"/>
                  </a:cubicBezTo>
                  <a:lnTo>
                    <a:pt x="1162988" y="262405"/>
                  </a:lnTo>
                  <a:cubicBezTo>
                    <a:pt x="1162988" y="277440"/>
                    <a:pt x="1155797" y="291168"/>
                    <a:pt x="1142723" y="298358"/>
                  </a:cubicBezTo>
                  <a:lnTo>
                    <a:pt x="32687" y="938333"/>
                  </a:lnTo>
                  <a:cubicBezTo>
                    <a:pt x="18304" y="946831"/>
                    <a:pt x="0" y="936372"/>
                    <a:pt x="0" y="919376"/>
                  </a:cubicBezTo>
                  <a:lnTo>
                    <a:pt x="0" y="886691"/>
                  </a:lnTo>
                  <a:cubicBezTo>
                    <a:pt x="0" y="867733"/>
                    <a:pt x="9806" y="849430"/>
                    <a:pt x="26803" y="840278"/>
                  </a:cubicBezTo>
                  <a:lnTo>
                    <a:pt x="1128341" y="204879"/>
                  </a:lnTo>
                  <a:cubicBezTo>
                    <a:pt x="1132263" y="202591"/>
                    <a:pt x="1136390" y="201569"/>
                    <a:pt x="1140373" y="201610"/>
                  </a:cubicBezTo>
                  <a:close/>
                  <a:moveTo>
                    <a:pt x="1131532" y="1"/>
                  </a:moveTo>
                  <a:cubicBezTo>
                    <a:pt x="1143354" y="124"/>
                    <a:pt x="1154350" y="9826"/>
                    <a:pt x="1154350" y="23582"/>
                  </a:cubicBezTo>
                  <a:lnTo>
                    <a:pt x="1154350" y="60918"/>
                  </a:lnTo>
                  <a:cubicBezTo>
                    <a:pt x="1154350" y="75984"/>
                    <a:pt x="1146531" y="89739"/>
                    <a:pt x="1133497" y="97599"/>
                  </a:cubicBezTo>
                  <a:lnTo>
                    <a:pt x="612176" y="405460"/>
                  </a:lnTo>
                  <a:cubicBezTo>
                    <a:pt x="597188" y="413975"/>
                    <a:pt x="578942" y="403495"/>
                    <a:pt x="578942" y="386464"/>
                  </a:cubicBezTo>
                  <a:lnTo>
                    <a:pt x="578942" y="353713"/>
                  </a:lnTo>
                  <a:cubicBezTo>
                    <a:pt x="578942" y="334717"/>
                    <a:pt x="588717" y="317032"/>
                    <a:pt x="606311" y="307206"/>
                  </a:cubicBezTo>
                  <a:lnTo>
                    <a:pt x="1119813" y="3276"/>
                  </a:lnTo>
                  <a:cubicBezTo>
                    <a:pt x="1123560" y="984"/>
                    <a:pt x="1127592" y="-40"/>
                    <a:pt x="1131532" y="1"/>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17" name="Freeform 27">
              <a:extLst>
                <a:ext uri="{FF2B5EF4-FFF2-40B4-BE49-F238E27FC236}">
                  <a16:creationId xmlns:a16="http://schemas.microsoft.com/office/drawing/2014/main" id="{EF690EBD-3319-0D40-BDBA-5B86F50B4FB7}"/>
                </a:ext>
              </a:extLst>
            </p:cNvPr>
            <p:cNvSpPr>
              <a:spLocks noChangeArrowheads="1"/>
            </p:cNvSpPr>
            <p:nvPr/>
          </p:nvSpPr>
          <p:spPr bwMode="auto">
            <a:xfrm>
              <a:off x="9147228" y="2580752"/>
              <a:ext cx="63367" cy="241945"/>
            </a:xfrm>
            <a:custGeom>
              <a:avLst/>
              <a:gdLst>
                <a:gd name="T0" fmla="*/ 95 w 96"/>
                <a:gd name="T1" fmla="*/ 371 h 372"/>
                <a:gd name="T2" fmla="*/ 0 w 96"/>
                <a:gd name="T3" fmla="*/ 312 h 372"/>
                <a:gd name="T4" fmla="*/ 0 w 96"/>
                <a:gd name="T5" fmla="*/ 0 h 372"/>
                <a:gd name="T6" fmla="*/ 95 w 96"/>
                <a:gd name="T7" fmla="*/ 58 h 372"/>
                <a:gd name="T8" fmla="*/ 95 w 96"/>
                <a:gd name="T9" fmla="*/ 371 h 372"/>
              </a:gdLst>
              <a:ahLst/>
              <a:cxnLst>
                <a:cxn ang="0">
                  <a:pos x="T0" y="T1"/>
                </a:cxn>
                <a:cxn ang="0">
                  <a:pos x="T2" y="T3"/>
                </a:cxn>
                <a:cxn ang="0">
                  <a:pos x="T4" y="T5"/>
                </a:cxn>
                <a:cxn ang="0">
                  <a:pos x="T6" y="T7"/>
                </a:cxn>
                <a:cxn ang="0">
                  <a:pos x="T8" y="T9"/>
                </a:cxn>
              </a:cxnLst>
              <a:rect l="0" t="0" r="r" b="b"/>
              <a:pathLst>
                <a:path w="96" h="372">
                  <a:moveTo>
                    <a:pt x="95" y="371"/>
                  </a:moveTo>
                  <a:lnTo>
                    <a:pt x="0" y="312"/>
                  </a:lnTo>
                  <a:lnTo>
                    <a:pt x="0" y="0"/>
                  </a:lnTo>
                  <a:lnTo>
                    <a:pt x="95" y="58"/>
                  </a:lnTo>
                  <a:lnTo>
                    <a:pt x="95" y="371"/>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Freeform 28">
              <a:extLst>
                <a:ext uri="{FF2B5EF4-FFF2-40B4-BE49-F238E27FC236}">
                  <a16:creationId xmlns:a16="http://schemas.microsoft.com/office/drawing/2014/main" id="{E4347A37-A020-6949-8526-C723B5C4C663}"/>
                </a:ext>
              </a:extLst>
            </p:cNvPr>
            <p:cNvSpPr>
              <a:spLocks noChangeArrowheads="1"/>
            </p:cNvSpPr>
            <p:nvPr/>
          </p:nvSpPr>
          <p:spPr bwMode="auto">
            <a:xfrm>
              <a:off x="10475047" y="987946"/>
              <a:ext cx="167058" cy="241945"/>
            </a:xfrm>
            <a:custGeom>
              <a:avLst/>
              <a:gdLst>
                <a:gd name="T0" fmla="*/ 253 w 254"/>
                <a:gd name="T1" fmla="*/ 370 h 371"/>
                <a:gd name="T2" fmla="*/ 0 w 254"/>
                <a:gd name="T3" fmla="*/ 219 h 371"/>
                <a:gd name="T4" fmla="*/ 158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8"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9" name="Freeform 29">
              <a:extLst>
                <a:ext uri="{FF2B5EF4-FFF2-40B4-BE49-F238E27FC236}">
                  <a16:creationId xmlns:a16="http://schemas.microsoft.com/office/drawing/2014/main" id="{3693EE92-CDD7-EA45-8A81-F8195209528A}"/>
                </a:ext>
              </a:extLst>
            </p:cNvPr>
            <p:cNvSpPr>
              <a:spLocks noChangeArrowheads="1"/>
            </p:cNvSpPr>
            <p:nvPr/>
          </p:nvSpPr>
          <p:spPr bwMode="auto">
            <a:xfrm>
              <a:off x="9118424" y="967783"/>
              <a:ext cx="1486236" cy="1837633"/>
            </a:xfrm>
            <a:custGeom>
              <a:avLst/>
              <a:gdLst>
                <a:gd name="T0" fmla="*/ 1999 w 2275"/>
                <a:gd name="T1" fmla="*/ 1499 h 2815"/>
                <a:gd name="T2" fmla="*/ 119 w 2275"/>
                <a:gd name="T3" fmla="*/ 2783 h 2815"/>
                <a:gd name="T4" fmla="*/ 119 w 2275"/>
                <a:gd name="T5" fmla="*/ 2783 h 2815"/>
                <a:gd name="T6" fmla="*/ 0 w 2275"/>
                <a:gd name="T7" fmla="*/ 2714 h 2815"/>
                <a:gd name="T8" fmla="*/ 0 w 2275"/>
                <a:gd name="T9" fmla="*/ 1428 h 2815"/>
                <a:gd name="T10" fmla="*/ 0 w 2275"/>
                <a:gd name="T11" fmla="*/ 1428 h 2815"/>
                <a:gd name="T12" fmla="*/ 118 w 2275"/>
                <a:gd name="T13" fmla="*/ 1222 h 2815"/>
                <a:gd name="T14" fmla="*/ 2155 w 2275"/>
                <a:gd name="T15" fmla="*/ 31 h 2815"/>
                <a:gd name="T16" fmla="*/ 2155 w 2275"/>
                <a:gd name="T17" fmla="*/ 31 h 2815"/>
                <a:gd name="T18" fmla="*/ 2274 w 2275"/>
                <a:gd name="T19" fmla="*/ 99 h 2815"/>
                <a:gd name="T20" fmla="*/ 2116 w 2275"/>
                <a:gd name="T21" fmla="*/ 1293 h 2815"/>
                <a:gd name="T22" fmla="*/ 2116 w 2275"/>
                <a:gd name="T23" fmla="*/ 1293 h 2815"/>
                <a:gd name="T24" fmla="*/ 1999 w 2275"/>
                <a:gd name="T25" fmla="*/ 149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2815">
                  <a:moveTo>
                    <a:pt x="1999" y="1499"/>
                  </a:moveTo>
                  <a:lnTo>
                    <a:pt x="119" y="2783"/>
                  </a:lnTo>
                  <a:lnTo>
                    <a:pt x="119" y="2783"/>
                  </a:lnTo>
                  <a:cubicBezTo>
                    <a:pt x="66" y="2814"/>
                    <a:pt x="0" y="2776"/>
                    <a:pt x="0" y="2714"/>
                  </a:cubicBezTo>
                  <a:lnTo>
                    <a:pt x="0" y="1428"/>
                  </a:lnTo>
                  <a:lnTo>
                    <a:pt x="0" y="1428"/>
                  </a:lnTo>
                  <a:cubicBezTo>
                    <a:pt x="0" y="1343"/>
                    <a:pt x="44" y="1265"/>
                    <a:pt x="118" y="1222"/>
                  </a:cubicBezTo>
                  <a:lnTo>
                    <a:pt x="2155" y="31"/>
                  </a:lnTo>
                  <a:lnTo>
                    <a:pt x="2155" y="31"/>
                  </a:lnTo>
                  <a:cubicBezTo>
                    <a:pt x="2208" y="0"/>
                    <a:pt x="2274" y="38"/>
                    <a:pt x="2274" y="99"/>
                  </a:cubicBezTo>
                  <a:lnTo>
                    <a:pt x="2116" y="1293"/>
                  </a:lnTo>
                  <a:lnTo>
                    <a:pt x="2116" y="1293"/>
                  </a:lnTo>
                  <a:cubicBezTo>
                    <a:pt x="2116" y="1378"/>
                    <a:pt x="2072" y="1456"/>
                    <a:pt x="1999" y="1499"/>
                  </a:cubicBez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20" name="Freeform 30">
              <a:extLst>
                <a:ext uri="{FF2B5EF4-FFF2-40B4-BE49-F238E27FC236}">
                  <a16:creationId xmlns:a16="http://schemas.microsoft.com/office/drawing/2014/main" id="{12C08971-452C-654B-877E-4A183BFDF4F3}"/>
                </a:ext>
              </a:extLst>
            </p:cNvPr>
            <p:cNvSpPr>
              <a:spLocks noChangeArrowheads="1"/>
            </p:cNvSpPr>
            <p:nvPr/>
          </p:nvSpPr>
          <p:spPr bwMode="auto">
            <a:xfrm>
              <a:off x="9181791" y="1005228"/>
              <a:ext cx="1486236" cy="1837633"/>
            </a:xfrm>
            <a:custGeom>
              <a:avLst/>
              <a:gdLst>
                <a:gd name="T0" fmla="*/ 2156 w 2276"/>
                <a:gd name="T1" fmla="*/ 1591 h 2814"/>
                <a:gd name="T2" fmla="*/ 119 w 2276"/>
                <a:gd name="T3" fmla="*/ 2782 h 2814"/>
                <a:gd name="T4" fmla="*/ 119 w 2276"/>
                <a:gd name="T5" fmla="*/ 2782 h 2814"/>
                <a:gd name="T6" fmla="*/ 0 w 2276"/>
                <a:gd name="T7" fmla="*/ 2714 h 2814"/>
                <a:gd name="T8" fmla="*/ 0 w 2276"/>
                <a:gd name="T9" fmla="*/ 1428 h 2814"/>
                <a:gd name="T10" fmla="*/ 0 w 2276"/>
                <a:gd name="T11" fmla="*/ 1428 h 2814"/>
                <a:gd name="T12" fmla="*/ 118 w 2276"/>
                <a:gd name="T13" fmla="*/ 1222 h 2814"/>
                <a:gd name="T14" fmla="*/ 2155 w 2276"/>
                <a:gd name="T15" fmla="*/ 31 h 2814"/>
                <a:gd name="T16" fmla="*/ 2155 w 2276"/>
                <a:gd name="T17" fmla="*/ 31 h 2814"/>
                <a:gd name="T18" fmla="*/ 2275 w 2276"/>
                <a:gd name="T19" fmla="*/ 99 h 2814"/>
                <a:gd name="T20" fmla="*/ 2275 w 2276"/>
                <a:gd name="T21" fmla="*/ 1385 h 2814"/>
                <a:gd name="T22" fmla="*/ 2275 w 2276"/>
                <a:gd name="T23" fmla="*/ 1385 h 2814"/>
                <a:gd name="T24" fmla="*/ 2156 w 2276"/>
                <a:gd name="T25" fmla="*/ 1591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6" h="2814">
                  <a:moveTo>
                    <a:pt x="2156" y="1591"/>
                  </a:moveTo>
                  <a:lnTo>
                    <a:pt x="119" y="2782"/>
                  </a:lnTo>
                  <a:lnTo>
                    <a:pt x="119" y="2782"/>
                  </a:lnTo>
                  <a:cubicBezTo>
                    <a:pt x="67" y="2813"/>
                    <a:pt x="0" y="2775"/>
                    <a:pt x="0" y="2714"/>
                  </a:cubicBezTo>
                  <a:lnTo>
                    <a:pt x="0" y="1428"/>
                  </a:lnTo>
                  <a:lnTo>
                    <a:pt x="0" y="1428"/>
                  </a:lnTo>
                  <a:cubicBezTo>
                    <a:pt x="0" y="1343"/>
                    <a:pt x="45" y="1265"/>
                    <a:pt x="118" y="1222"/>
                  </a:cubicBezTo>
                  <a:lnTo>
                    <a:pt x="2155" y="31"/>
                  </a:lnTo>
                  <a:lnTo>
                    <a:pt x="2155" y="31"/>
                  </a:lnTo>
                  <a:cubicBezTo>
                    <a:pt x="2208" y="0"/>
                    <a:pt x="2275" y="38"/>
                    <a:pt x="2275" y="99"/>
                  </a:cubicBezTo>
                  <a:lnTo>
                    <a:pt x="2275" y="1385"/>
                  </a:lnTo>
                  <a:lnTo>
                    <a:pt x="2275" y="1385"/>
                  </a:lnTo>
                  <a:cubicBezTo>
                    <a:pt x="2275" y="1470"/>
                    <a:pt x="2229" y="1548"/>
                    <a:pt x="2156" y="1591"/>
                  </a:cubicBez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1" name="Freeform 31">
              <a:extLst>
                <a:ext uri="{FF2B5EF4-FFF2-40B4-BE49-F238E27FC236}">
                  <a16:creationId xmlns:a16="http://schemas.microsoft.com/office/drawing/2014/main" id="{196C558F-AA89-6549-B292-7D05CF5FF95C}"/>
                </a:ext>
              </a:extLst>
            </p:cNvPr>
            <p:cNvSpPr>
              <a:spLocks noChangeArrowheads="1"/>
            </p:cNvSpPr>
            <p:nvPr/>
          </p:nvSpPr>
          <p:spPr bwMode="auto">
            <a:xfrm>
              <a:off x="9360370" y="1394067"/>
              <a:ext cx="1163642" cy="751760"/>
            </a:xfrm>
            <a:custGeom>
              <a:avLst/>
              <a:gdLst>
                <a:gd name="T0" fmla="*/ 1748 w 1781"/>
                <a:gd name="T1" fmla="*/ 157 h 1149"/>
                <a:gd name="T2" fmla="*/ 50 w 1781"/>
                <a:gd name="T3" fmla="*/ 1136 h 1149"/>
                <a:gd name="T4" fmla="*/ 50 w 1781"/>
                <a:gd name="T5" fmla="*/ 1136 h 1149"/>
                <a:gd name="T6" fmla="*/ 0 w 1781"/>
                <a:gd name="T7" fmla="*/ 1106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2 h 1149"/>
                <a:gd name="T22" fmla="*/ 1780 w 1781"/>
                <a:gd name="T23" fmla="*/ 102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0" y="1136"/>
                  </a:lnTo>
                  <a:lnTo>
                    <a:pt x="50" y="1136"/>
                  </a:lnTo>
                  <a:cubicBezTo>
                    <a:pt x="28" y="1148"/>
                    <a:pt x="0" y="1132"/>
                    <a:pt x="0" y="1106"/>
                  </a:cubicBezTo>
                  <a:lnTo>
                    <a:pt x="0" y="1057"/>
                  </a:lnTo>
                  <a:lnTo>
                    <a:pt x="0" y="1057"/>
                  </a:lnTo>
                  <a:cubicBezTo>
                    <a:pt x="0" y="1027"/>
                    <a:pt x="16" y="1000"/>
                    <a:pt x="41" y="985"/>
                  </a:cubicBezTo>
                  <a:lnTo>
                    <a:pt x="1727" y="14"/>
                  </a:lnTo>
                  <a:lnTo>
                    <a:pt x="1727" y="14"/>
                  </a:lnTo>
                  <a:cubicBezTo>
                    <a:pt x="1750" y="0"/>
                    <a:pt x="1780" y="16"/>
                    <a:pt x="1780" y="44"/>
                  </a:cubicBezTo>
                  <a:lnTo>
                    <a:pt x="1780" y="102"/>
                  </a:lnTo>
                  <a:lnTo>
                    <a:pt x="1780" y="102"/>
                  </a:lnTo>
                  <a:cubicBezTo>
                    <a:pt x="1780" y="124"/>
                    <a:pt x="1768" y="145"/>
                    <a:pt x="1748" y="157"/>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22" name="Freeform 32">
              <a:extLst>
                <a:ext uri="{FF2B5EF4-FFF2-40B4-BE49-F238E27FC236}">
                  <a16:creationId xmlns:a16="http://schemas.microsoft.com/office/drawing/2014/main" id="{328D6BE3-3EAD-BF40-9685-13AE85F69A22}"/>
                </a:ext>
              </a:extLst>
            </p:cNvPr>
            <p:cNvSpPr>
              <a:spLocks noChangeArrowheads="1"/>
            </p:cNvSpPr>
            <p:nvPr/>
          </p:nvSpPr>
          <p:spPr bwMode="auto">
            <a:xfrm>
              <a:off x="9360370" y="1592810"/>
              <a:ext cx="1163642" cy="751758"/>
            </a:xfrm>
            <a:custGeom>
              <a:avLst/>
              <a:gdLst>
                <a:gd name="T0" fmla="*/ 1748 w 1781"/>
                <a:gd name="T1" fmla="*/ 156 h 1149"/>
                <a:gd name="T2" fmla="*/ 50 w 1781"/>
                <a:gd name="T3" fmla="*/ 1135 h 1149"/>
                <a:gd name="T4" fmla="*/ 50 w 1781"/>
                <a:gd name="T5" fmla="*/ 1135 h 1149"/>
                <a:gd name="T6" fmla="*/ 0 w 1781"/>
                <a:gd name="T7" fmla="*/ 1106 h 1149"/>
                <a:gd name="T8" fmla="*/ 0 w 1781"/>
                <a:gd name="T9" fmla="*/ 1056 h 1149"/>
                <a:gd name="T10" fmla="*/ 0 w 1781"/>
                <a:gd name="T11" fmla="*/ 1056 h 1149"/>
                <a:gd name="T12" fmla="*/ 41 w 1781"/>
                <a:gd name="T13" fmla="*/ 985 h 1149"/>
                <a:gd name="T14" fmla="*/ 1727 w 1781"/>
                <a:gd name="T15" fmla="*/ 13 h 1149"/>
                <a:gd name="T16" fmla="*/ 1727 w 1781"/>
                <a:gd name="T17" fmla="*/ 13 h 1149"/>
                <a:gd name="T18" fmla="*/ 1780 w 1781"/>
                <a:gd name="T19" fmla="*/ 44 h 1149"/>
                <a:gd name="T20" fmla="*/ 1780 w 1781"/>
                <a:gd name="T21" fmla="*/ 101 h 1149"/>
                <a:gd name="T22" fmla="*/ 1780 w 1781"/>
                <a:gd name="T23" fmla="*/ 101 h 1149"/>
                <a:gd name="T24" fmla="*/ 1748 w 1781"/>
                <a:gd name="T25" fmla="*/ 1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6"/>
                  </a:moveTo>
                  <a:lnTo>
                    <a:pt x="50" y="1135"/>
                  </a:lnTo>
                  <a:lnTo>
                    <a:pt x="50" y="1135"/>
                  </a:lnTo>
                  <a:cubicBezTo>
                    <a:pt x="28" y="1148"/>
                    <a:pt x="0" y="1132"/>
                    <a:pt x="0" y="1106"/>
                  </a:cubicBezTo>
                  <a:lnTo>
                    <a:pt x="0" y="1056"/>
                  </a:lnTo>
                  <a:lnTo>
                    <a:pt x="0" y="1056"/>
                  </a:lnTo>
                  <a:cubicBezTo>
                    <a:pt x="0" y="1027"/>
                    <a:pt x="16" y="1000"/>
                    <a:pt x="41" y="985"/>
                  </a:cubicBezTo>
                  <a:lnTo>
                    <a:pt x="1727" y="13"/>
                  </a:lnTo>
                  <a:lnTo>
                    <a:pt x="1727" y="13"/>
                  </a:lnTo>
                  <a:cubicBezTo>
                    <a:pt x="1750" y="0"/>
                    <a:pt x="1780" y="17"/>
                    <a:pt x="1780" y="44"/>
                  </a:cubicBezTo>
                  <a:lnTo>
                    <a:pt x="1780" y="101"/>
                  </a:lnTo>
                  <a:lnTo>
                    <a:pt x="1780" y="101"/>
                  </a:lnTo>
                  <a:cubicBezTo>
                    <a:pt x="1780" y="124"/>
                    <a:pt x="1768" y="145"/>
                    <a:pt x="1748" y="156"/>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23" name="Freeform 33">
              <a:extLst>
                <a:ext uri="{FF2B5EF4-FFF2-40B4-BE49-F238E27FC236}">
                  <a16:creationId xmlns:a16="http://schemas.microsoft.com/office/drawing/2014/main" id="{A369FEBE-54A5-F547-99C9-258CA9733CCF}"/>
                </a:ext>
              </a:extLst>
            </p:cNvPr>
            <p:cNvSpPr>
              <a:spLocks noChangeArrowheads="1"/>
            </p:cNvSpPr>
            <p:nvPr/>
          </p:nvSpPr>
          <p:spPr bwMode="auto">
            <a:xfrm>
              <a:off x="9360370" y="1788671"/>
              <a:ext cx="1163642" cy="751758"/>
            </a:xfrm>
            <a:custGeom>
              <a:avLst/>
              <a:gdLst>
                <a:gd name="T0" fmla="*/ 1748 w 1781"/>
                <a:gd name="T1" fmla="*/ 158 h 1150"/>
                <a:gd name="T2" fmla="*/ 50 w 1781"/>
                <a:gd name="T3" fmla="*/ 1136 h 1150"/>
                <a:gd name="T4" fmla="*/ 50 w 1781"/>
                <a:gd name="T5" fmla="*/ 1136 h 1150"/>
                <a:gd name="T6" fmla="*/ 0 w 1781"/>
                <a:gd name="T7" fmla="*/ 1107 h 1150"/>
                <a:gd name="T8" fmla="*/ 0 w 1781"/>
                <a:gd name="T9" fmla="*/ 1057 h 1150"/>
                <a:gd name="T10" fmla="*/ 0 w 1781"/>
                <a:gd name="T11" fmla="*/ 1057 h 1150"/>
                <a:gd name="T12" fmla="*/ 41 w 1781"/>
                <a:gd name="T13" fmla="*/ 986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0" y="1136"/>
                  </a:lnTo>
                  <a:lnTo>
                    <a:pt x="50" y="1136"/>
                  </a:lnTo>
                  <a:cubicBezTo>
                    <a:pt x="28" y="1149"/>
                    <a:pt x="0" y="1133"/>
                    <a:pt x="0" y="1107"/>
                  </a:cubicBezTo>
                  <a:lnTo>
                    <a:pt x="0" y="1057"/>
                  </a:lnTo>
                  <a:lnTo>
                    <a:pt x="0" y="1057"/>
                  </a:lnTo>
                  <a:cubicBezTo>
                    <a:pt x="0" y="1028"/>
                    <a:pt x="16" y="1000"/>
                    <a:pt x="41" y="986"/>
                  </a:cubicBezTo>
                  <a:lnTo>
                    <a:pt x="1727" y="14"/>
                  </a:lnTo>
                  <a:lnTo>
                    <a:pt x="1727" y="14"/>
                  </a:lnTo>
                  <a:cubicBezTo>
                    <a:pt x="1750" y="0"/>
                    <a:pt x="1780" y="17"/>
                    <a:pt x="1780" y="45"/>
                  </a:cubicBezTo>
                  <a:lnTo>
                    <a:pt x="1780" y="102"/>
                  </a:lnTo>
                  <a:lnTo>
                    <a:pt x="1780" y="102"/>
                  </a:lnTo>
                  <a:cubicBezTo>
                    <a:pt x="1780" y="125"/>
                    <a:pt x="1768" y="146"/>
                    <a:pt x="1748" y="158"/>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4" name="Freeform 23">
              <a:extLst>
                <a:ext uri="{FF2B5EF4-FFF2-40B4-BE49-F238E27FC236}">
                  <a16:creationId xmlns:a16="http://schemas.microsoft.com/office/drawing/2014/main" id="{4D0FC3BE-A2E4-8746-BE61-E39A42BDBB80}"/>
                </a:ext>
              </a:extLst>
            </p:cNvPr>
            <p:cNvSpPr>
              <a:spLocks noChangeArrowheads="1"/>
            </p:cNvSpPr>
            <p:nvPr/>
          </p:nvSpPr>
          <p:spPr bwMode="auto">
            <a:xfrm>
              <a:off x="6914992" y="5518661"/>
              <a:ext cx="8818832" cy="7087772"/>
            </a:xfrm>
            <a:custGeom>
              <a:avLst/>
              <a:gdLst>
                <a:gd name="connsiteX0" fmla="*/ 8818832 w 8818832"/>
                <a:gd name="connsiteY0" fmla="*/ 0 h 7087772"/>
                <a:gd name="connsiteX1" fmla="*/ 8818832 w 8818832"/>
                <a:gd name="connsiteY1" fmla="*/ 305699 h 7087772"/>
                <a:gd name="connsiteX2" fmla="*/ 8693430 w 8818832"/>
                <a:gd name="connsiteY2" fmla="*/ 522561 h 7087772"/>
                <a:gd name="connsiteX3" fmla="*/ 3478156 w 8818832"/>
                <a:gd name="connsiteY3" fmla="*/ 3634413 h 7087772"/>
                <a:gd name="connsiteX4" fmla="*/ 3154855 w 8818832"/>
                <a:gd name="connsiteY4" fmla="*/ 3630494 h 7087772"/>
                <a:gd name="connsiteX5" fmla="*/ 3014646 w 8818832"/>
                <a:gd name="connsiteY5" fmla="*/ 3551234 h 7087772"/>
                <a:gd name="connsiteX6" fmla="*/ 2271089 w 8818832"/>
                <a:gd name="connsiteY6" fmla="*/ 7087772 h 7087772"/>
                <a:gd name="connsiteX7" fmla="*/ 2137185 w 8818832"/>
                <a:gd name="connsiteY7" fmla="*/ 7007459 h 7087772"/>
                <a:gd name="connsiteX8" fmla="*/ 2869230 w 8818832"/>
                <a:gd name="connsiteY8" fmla="*/ 3469030 h 7087772"/>
                <a:gd name="connsiteX9" fmla="*/ 868604 w 8818832"/>
                <a:gd name="connsiteY9" fmla="*/ 2338080 h 7087772"/>
                <a:gd name="connsiteX10" fmla="*/ 134557 w 8818832"/>
                <a:gd name="connsiteY10" fmla="*/ 5831960 h 7087772"/>
                <a:gd name="connsiteX11" fmla="*/ 0 w 8818832"/>
                <a:gd name="connsiteY11" fmla="*/ 5751647 h 7087772"/>
                <a:gd name="connsiteX12" fmla="*/ 723217 w 8818832"/>
                <a:gd name="connsiteY12" fmla="*/ 2255893 h 7087772"/>
                <a:gd name="connsiteX13" fmla="*/ 622002 w 8818832"/>
                <a:gd name="connsiteY13" fmla="*/ 2198676 h 7087772"/>
                <a:gd name="connsiteX14" fmla="*/ 501172 w 8818832"/>
                <a:gd name="connsiteY14" fmla="*/ 1985080 h 7087772"/>
                <a:gd name="connsiteX15" fmla="*/ 501172 w 8818832"/>
                <a:gd name="connsiteY15" fmla="*/ 1736863 h 7087772"/>
                <a:gd name="connsiteX16" fmla="*/ 796594 w 8818832"/>
                <a:gd name="connsiteY16" fmla="*/ 1901217 h 7087772"/>
                <a:gd name="connsiteX17" fmla="*/ 868741 w 8818832"/>
                <a:gd name="connsiteY17" fmla="*/ 1552484 h 7087772"/>
                <a:gd name="connsiteX18" fmla="*/ 1018974 w 8818832"/>
                <a:gd name="connsiteY18" fmla="*/ 1622351 h 7087772"/>
                <a:gd name="connsiteX19" fmla="*/ 943245 w 8818832"/>
                <a:gd name="connsiteY19" fmla="*/ 1982804 h 7087772"/>
                <a:gd name="connsiteX20" fmla="*/ 2946175 w 8818832"/>
                <a:gd name="connsiteY20" fmla="*/ 3097104 h 7087772"/>
                <a:gd name="connsiteX21" fmla="*/ 3005925 w 8818832"/>
                <a:gd name="connsiteY21" fmla="*/ 2808296 h 7087772"/>
                <a:gd name="connsiteX22" fmla="*/ 3156159 w 8818832"/>
                <a:gd name="connsiteY22" fmla="*/ 2878162 h 7087772"/>
                <a:gd name="connsiteX23" fmla="*/ 3092958 w 8818832"/>
                <a:gd name="connsiteY23" fmla="*/ 3178764 h 7087772"/>
                <a:gd name="connsiteX24" fmla="*/ 3315526 w 8818832"/>
                <a:gd name="connsiteY24" fmla="*/ 3302587 h 708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8832" h="7087772">
                  <a:moveTo>
                    <a:pt x="8818832" y="0"/>
                  </a:moveTo>
                  <a:lnTo>
                    <a:pt x="8818832" y="305699"/>
                  </a:lnTo>
                  <a:cubicBezTo>
                    <a:pt x="8818832" y="395840"/>
                    <a:pt x="8770500" y="478144"/>
                    <a:pt x="8693430" y="522561"/>
                  </a:cubicBezTo>
                  <a:lnTo>
                    <a:pt x="3478156" y="3634413"/>
                  </a:lnTo>
                  <a:cubicBezTo>
                    <a:pt x="3377573" y="3691895"/>
                    <a:pt x="3254131" y="3689935"/>
                    <a:pt x="3154855" y="3630494"/>
                  </a:cubicBezTo>
                  <a:lnTo>
                    <a:pt x="3014646" y="3551234"/>
                  </a:lnTo>
                  <a:lnTo>
                    <a:pt x="2271089" y="7087772"/>
                  </a:lnTo>
                  <a:lnTo>
                    <a:pt x="2137185" y="7007459"/>
                  </a:lnTo>
                  <a:lnTo>
                    <a:pt x="2869230" y="3469030"/>
                  </a:lnTo>
                  <a:lnTo>
                    <a:pt x="868604" y="2338080"/>
                  </a:lnTo>
                  <a:lnTo>
                    <a:pt x="134557" y="5831960"/>
                  </a:lnTo>
                  <a:lnTo>
                    <a:pt x="0" y="5751647"/>
                  </a:lnTo>
                  <a:lnTo>
                    <a:pt x="723217" y="2255893"/>
                  </a:lnTo>
                  <a:lnTo>
                    <a:pt x="622002" y="2198676"/>
                  </a:lnTo>
                  <a:cubicBezTo>
                    <a:pt x="546892" y="2154259"/>
                    <a:pt x="501172" y="2072609"/>
                    <a:pt x="501172" y="1985080"/>
                  </a:cubicBezTo>
                  <a:lnTo>
                    <a:pt x="501172" y="1736863"/>
                  </a:lnTo>
                  <a:lnTo>
                    <a:pt x="796594" y="1901217"/>
                  </a:lnTo>
                  <a:lnTo>
                    <a:pt x="868741" y="1552484"/>
                  </a:lnTo>
                  <a:lnTo>
                    <a:pt x="1018974" y="1622351"/>
                  </a:lnTo>
                  <a:lnTo>
                    <a:pt x="943245" y="1982804"/>
                  </a:lnTo>
                  <a:lnTo>
                    <a:pt x="2946175" y="3097104"/>
                  </a:lnTo>
                  <a:lnTo>
                    <a:pt x="3005925" y="2808296"/>
                  </a:lnTo>
                  <a:lnTo>
                    <a:pt x="3156159" y="2878162"/>
                  </a:lnTo>
                  <a:lnTo>
                    <a:pt x="3092958" y="3178764"/>
                  </a:lnTo>
                  <a:lnTo>
                    <a:pt x="3315526" y="3302587"/>
                  </a:lnTo>
                  <a:close/>
                </a:path>
              </a:pathLst>
            </a:custGeom>
            <a:solidFill>
              <a:schemeClr val="bg1">
                <a:lumMod val="6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5" name="Freeform 35">
              <a:extLst>
                <a:ext uri="{FF2B5EF4-FFF2-40B4-BE49-F238E27FC236}">
                  <a16:creationId xmlns:a16="http://schemas.microsoft.com/office/drawing/2014/main" id="{6D528976-BFDF-4C4B-93FD-1349EE173010}"/>
                </a:ext>
              </a:extLst>
            </p:cNvPr>
            <p:cNvSpPr>
              <a:spLocks noChangeArrowheads="1"/>
            </p:cNvSpPr>
            <p:nvPr/>
          </p:nvSpPr>
          <p:spPr bwMode="auto">
            <a:xfrm>
              <a:off x="10296467" y="5596429"/>
              <a:ext cx="5440892" cy="3568694"/>
            </a:xfrm>
            <a:custGeom>
              <a:avLst/>
              <a:gdLst>
                <a:gd name="T0" fmla="*/ 194 w 8328"/>
                <a:gd name="T1" fmla="*/ 4972 h 5464"/>
                <a:gd name="T2" fmla="*/ 8327 w 8328"/>
                <a:gd name="T3" fmla="*/ 0 h 5464"/>
                <a:gd name="T4" fmla="*/ 8327 w 8328"/>
                <a:gd name="T5" fmla="*/ 334 h 5464"/>
                <a:gd name="T6" fmla="*/ 8327 w 8328"/>
                <a:gd name="T7" fmla="*/ 334 h 5464"/>
                <a:gd name="T8" fmla="*/ 8123 w 8328"/>
                <a:gd name="T9" fmla="*/ 686 h 5464"/>
                <a:gd name="T10" fmla="*/ 217 w 8328"/>
                <a:gd name="T11" fmla="*/ 5404 h 5464"/>
                <a:gd name="T12" fmla="*/ 217 w 8328"/>
                <a:gd name="T13" fmla="*/ 5404 h 5464"/>
                <a:gd name="T14" fmla="*/ 215 w 8328"/>
                <a:gd name="T15" fmla="*/ 5406 h 5464"/>
                <a:gd name="T16" fmla="*/ 215 w 8328"/>
                <a:gd name="T17" fmla="*/ 5406 h 5464"/>
                <a:gd name="T18" fmla="*/ 0 w 8328"/>
                <a:gd name="T19" fmla="*/ 5285 h 5464"/>
                <a:gd name="T20" fmla="*/ 0 w 8328"/>
                <a:gd name="T21" fmla="*/ 5148 h 5464"/>
                <a:gd name="T22" fmla="*/ 0 w 8328"/>
                <a:gd name="T23" fmla="*/ 5148 h 5464"/>
                <a:gd name="T24" fmla="*/ 184 w 8328"/>
                <a:gd name="T25" fmla="*/ 4977 h 5464"/>
                <a:gd name="T26" fmla="*/ 194 w 8328"/>
                <a:gd name="T27" fmla="*/ 4972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8" h="5464">
                  <a:moveTo>
                    <a:pt x="194" y="4972"/>
                  </a:moveTo>
                  <a:lnTo>
                    <a:pt x="8327" y="0"/>
                  </a:lnTo>
                  <a:lnTo>
                    <a:pt x="8327" y="334"/>
                  </a:lnTo>
                  <a:lnTo>
                    <a:pt x="8327" y="334"/>
                  </a:lnTo>
                  <a:cubicBezTo>
                    <a:pt x="8327" y="479"/>
                    <a:pt x="8249" y="614"/>
                    <a:pt x="8123" y="686"/>
                  </a:cubicBezTo>
                  <a:lnTo>
                    <a:pt x="217" y="5404"/>
                  </a:lnTo>
                  <a:lnTo>
                    <a:pt x="217" y="5404"/>
                  </a:lnTo>
                  <a:cubicBezTo>
                    <a:pt x="217" y="5405"/>
                    <a:pt x="216" y="5405"/>
                    <a:pt x="215" y="5406"/>
                  </a:cubicBezTo>
                  <a:lnTo>
                    <a:pt x="215" y="5406"/>
                  </a:lnTo>
                  <a:cubicBezTo>
                    <a:pt x="121" y="5463"/>
                    <a:pt x="0" y="5395"/>
                    <a:pt x="0" y="5285"/>
                  </a:cubicBezTo>
                  <a:lnTo>
                    <a:pt x="0" y="5148"/>
                  </a:lnTo>
                  <a:lnTo>
                    <a:pt x="0" y="5148"/>
                  </a:lnTo>
                  <a:cubicBezTo>
                    <a:pt x="0" y="5017"/>
                    <a:pt x="71" y="5042"/>
                    <a:pt x="184" y="4977"/>
                  </a:cubicBezTo>
                  <a:lnTo>
                    <a:pt x="194" y="4972"/>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36">
              <a:extLst>
                <a:ext uri="{FF2B5EF4-FFF2-40B4-BE49-F238E27FC236}">
                  <a16:creationId xmlns:a16="http://schemas.microsoft.com/office/drawing/2014/main" id="{1DE2173E-F077-EB40-9AC7-27B3C0AD6D67}"/>
                </a:ext>
              </a:extLst>
            </p:cNvPr>
            <p:cNvSpPr>
              <a:spLocks noChangeArrowheads="1"/>
            </p:cNvSpPr>
            <p:nvPr/>
          </p:nvSpPr>
          <p:spPr bwMode="auto">
            <a:xfrm>
              <a:off x="7367202" y="5337203"/>
              <a:ext cx="8505532" cy="3554293"/>
            </a:xfrm>
            <a:custGeom>
              <a:avLst/>
              <a:gdLst>
                <a:gd name="T0" fmla="*/ 4868 w 13020"/>
                <a:gd name="T1" fmla="*/ 4875 h 5440"/>
                <a:gd name="T2" fmla="*/ 13019 w 13020"/>
                <a:gd name="T3" fmla="*/ 0 h 5440"/>
                <a:gd name="T4" fmla="*/ 13019 w 13020"/>
                <a:gd name="T5" fmla="*/ 273 h 5440"/>
                <a:gd name="T6" fmla="*/ 13019 w 13020"/>
                <a:gd name="T7" fmla="*/ 273 h 5440"/>
                <a:gd name="T8" fmla="*/ 12921 w 13020"/>
                <a:gd name="T9" fmla="*/ 441 h 5440"/>
                <a:gd name="T10" fmla="*/ 4679 w 13020"/>
                <a:gd name="T11" fmla="*/ 5372 h 5440"/>
                <a:gd name="T12" fmla="*/ 4679 w 13020"/>
                <a:gd name="T13" fmla="*/ 5372 h 5440"/>
                <a:gd name="T14" fmla="*/ 4301 w 13020"/>
                <a:gd name="T15" fmla="*/ 5366 h 5440"/>
                <a:gd name="T16" fmla="*/ 78 w 13020"/>
                <a:gd name="T17" fmla="*/ 3014 h 5440"/>
                <a:gd name="T18" fmla="*/ 78 w 13020"/>
                <a:gd name="T19" fmla="*/ 3014 h 5440"/>
                <a:gd name="T20" fmla="*/ 3 w 13020"/>
                <a:gd name="T21" fmla="*/ 2882 h 5440"/>
                <a:gd name="T22" fmla="*/ 2 w 13020"/>
                <a:gd name="T23" fmla="*/ 2763 h 5440"/>
                <a:gd name="T24" fmla="*/ 2 w 13020"/>
                <a:gd name="T25" fmla="*/ 2763 h 5440"/>
                <a:gd name="T26" fmla="*/ 97 w 13020"/>
                <a:gd name="T27" fmla="*/ 2463 h 5440"/>
                <a:gd name="T28" fmla="*/ 4102 w 13020"/>
                <a:gd name="T29" fmla="*/ 4866 h 5440"/>
                <a:gd name="T30" fmla="*/ 4102 w 13020"/>
                <a:gd name="T31" fmla="*/ 4866 h 5440"/>
                <a:gd name="T32" fmla="*/ 4868 w 13020"/>
                <a:gd name="T33" fmla="*/ 4875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20" h="5440">
                  <a:moveTo>
                    <a:pt x="4868" y="4875"/>
                  </a:moveTo>
                  <a:lnTo>
                    <a:pt x="13019" y="0"/>
                  </a:lnTo>
                  <a:lnTo>
                    <a:pt x="13019" y="273"/>
                  </a:lnTo>
                  <a:lnTo>
                    <a:pt x="13019" y="273"/>
                  </a:lnTo>
                  <a:cubicBezTo>
                    <a:pt x="13019" y="343"/>
                    <a:pt x="12982" y="407"/>
                    <a:pt x="12921" y="441"/>
                  </a:cubicBezTo>
                  <a:lnTo>
                    <a:pt x="4679" y="5372"/>
                  </a:lnTo>
                  <a:lnTo>
                    <a:pt x="4679" y="5372"/>
                  </a:lnTo>
                  <a:cubicBezTo>
                    <a:pt x="4562" y="5439"/>
                    <a:pt x="4417" y="5437"/>
                    <a:pt x="4301" y="5366"/>
                  </a:cubicBezTo>
                  <a:lnTo>
                    <a:pt x="78" y="3014"/>
                  </a:lnTo>
                  <a:lnTo>
                    <a:pt x="78" y="3014"/>
                  </a:lnTo>
                  <a:cubicBezTo>
                    <a:pt x="32" y="2986"/>
                    <a:pt x="4" y="2936"/>
                    <a:pt x="3" y="2882"/>
                  </a:cubicBezTo>
                  <a:lnTo>
                    <a:pt x="2" y="2763"/>
                  </a:lnTo>
                  <a:lnTo>
                    <a:pt x="2" y="2763"/>
                  </a:lnTo>
                  <a:cubicBezTo>
                    <a:pt x="0" y="2655"/>
                    <a:pt x="34" y="2550"/>
                    <a:pt x="97" y="2463"/>
                  </a:cubicBezTo>
                  <a:lnTo>
                    <a:pt x="4102" y="4866"/>
                  </a:lnTo>
                  <a:lnTo>
                    <a:pt x="4102" y="4866"/>
                  </a:lnTo>
                  <a:cubicBezTo>
                    <a:pt x="4337" y="5007"/>
                    <a:pt x="4630" y="5011"/>
                    <a:pt x="4868" y="4875"/>
                  </a:cubicBezTo>
                </a:path>
              </a:pathLst>
            </a:custGeom>
            <a:solidFill>
              <a:schemeClr val="tx1"/>
            </a:solidFill>
            <a:ln>
              <a:noFill/>
            </a:ln>
            <a:effectLst/>
          </p:spPr>
          <p:txBody>
            <a:bodyPr wrap="none" anchor="ctr"/>
            <a:lstStyle/>
            <a:p>
              <a:endParaRPr lang="en-US" sz="6532" dirty="0">
                <a:latin typeface="Lato Light" panose="020F0502020204030203" pitchFamily="34" charset="0"/>
              </a:endParaRPr>
            </a:p>
          </p:txBody>
        </p:sp>
        <p:sp>
          <p:nvSpPr>
            <p:cNvPr id="27" name="Freeform 37">
              <a:extLst>
                <a:ext uri="{FF2B5EF4-FFF2-40B4-BE49-F238E27FC236}">
                  <a16:creationId xmlns:a16="http://schemas.microsoft.com/office/drawing/2014/main" id="{3AE58DEF-7FF5-9B4C-946E-B84F88840A49}"/>
                </a:ext>
              </a:extLst>
            </p:cNvPr>
            <p:cNvSpPr>
              <a:spLocks noChangeArrowheads="1"/>
            </p:cNvSpPr>
            <p:nvPr/>
          </p:nvSpPr>
          <p:spPr bwMode="auto">
            <a:xfrm>
              <a:off x="7384483" y="3574457"/>
              <a:ext cx="8505532" cy="5112536"/>
            </a:xfrm>
            <a:custGeom>
              <a:avLst/>
              <a:gdLst>
                <a:gd name="T0" fmla="*/ 8526 w 13020"/>
                <a:gd name="T1" fmla="*/ 32 h 7826"/>
                <a:gd name="T2" fmla="*/ 12907 w 13020"/>
                <a:gd name="T3" fmla="*/ 2553 h 7826"/>
                <a:gd name="T4" fmla="*/ 12907 w 13020"/>
                <a:gd name="T5" fmla="*/ 2553 h 7826"/>
                <a:gd name="T6" fmla="*/ 12904 w 13020"/>
                <a:gd name="T7" fmla="*/ 2846 h 7826"/>
                <a:gd name="T8" fmla="*/ 4728 w 13020"/>
                <a:gd name="T9" fmla="*/ 7752 h 7826"/>
                <a:gd name="T10" fmla="*/ 4728 w 13020"/>
                <a:gd name="T11" fmla="*/ 7752 h 7826"/>
                <a:gd name="T12" fmla="*/ 4311 w 13020"/>
                <a:gd name="T13" fmla="*/ 7746 h 7826"/>
                <a:gd name="T14" fmla="*/ 111 w 13020"/>
                <a:gd name="T15" fmla="*/ 5413 h 7826"/>
                <a:gd name="T16" fmla="*/ 111 w 13020"/>
                <a:gd name="T17" fmla="*/ 5413 h 7826"/>
                <a:gd name="T18" fmla="*/ 114 w 13020"/>
                <a:gd name="T19" fmla="*/ 5121 h 7826"/>
                <a:gd name="T20" fmla="*/ 8355 w 13020"/>
                <a:gd name="T21" fmla="*/ 31 h 7826"/>
                <a:gd name="T22" fmla="*/ 8355 w 13020"/>
                <a:gd name="T23" fmla="*/ 31 h 7826"/>
                <a:gd name="T24" fmla="*/ 8526 w 13020"/>
                <a:gd name="T25" fmla="*/ 32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20" h="7826">
                  <a:moveTo>
                    <a:pt x="8526" y="32"/>
                  </a:moveTo>
                  <a:lnTo>
                    <a:pt x="12907" y="2553"/>
                  </a:lnTo>
                  <a:lnTo>
                    <a:pt x="12907" y="2553"/>
                  </a:lnTo>
                  <a:cubicBezTo>
                    <a:pt x="13019" y="2619"/>
                    <a:pt x="13017" y="2782"/>
                    <a:pt x="12904" y="2846"/>
                  </a:cubicBezTo>
                  <a:lnTo>
                    <a:pt x="4728" y="7752"/>
                  </a:lnTo>
                  <a:lnTo>
                    <a:pt x="4728" y="7752"/>
                  </a:lnTo>
                  <a:cubicBezTo>
                    <a:pt x="4598" y="7825"/>
                    <a:pt x="4438" y="7823"/>
                    <a:pt x="4311" y="7746"/>
                  </a:cubicBezTo>
                  <a:lnTo>
                    <a:pt x="111" y="5413"/>
                  </a:lnTo>
                  <a:lnTo>
                    <a:pt x="111" y="5413"/>
                  </a:lnTo>
                  <a:cubicBezTo>
                    <a:pt x="0" y="5346"/>
                    <a:pt x="1" y="5185"/>
                    <a:pt x="114" y="5121"/>
                  </a:cubicBezTo>
                  <a:lnTo>
                    <a:pt x="8355" y="31"/>
                  </a:lnTo>
                  <a:lnTo>
                    <a:pt x="8355" y="31"/>
                  </a:lnTo>
                  <a:cubicBezTo>
                    <a:pt x="8408" y="0"/>
                    <a:pt x="8474" y="1"/>
                    <a:pt x="8526" y="32"/>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8" name="Freeform 38">
              <a:extLst>
                <a:ext uri="{FF2B5EF4-FFF2-40B4-BE49-F238E27FC236}">
                  <a16:creationId xmlns:a16="http://schemas.microsoft.com/office/drawing/2014/main" id="{11C08CDD-3310-BB41-A6D0-577033FADCAD}"/>
                </a:ext>
              </a:extLst>
            </p:cNvPr>
            <p:cNvSpPr>
              <a:spLocks noChangeArrowheads="1"/>
            </p:cNvSpPr>
            <p:nvPr/>
          </p:nvSpPr>
          <p:spPr bwMode="auto">
            <a:xfrm>
              <a:off x="7479531" y="3617662"/>
              <a:ext cx="8344237" cy="5020368"/>
            </a:xfrm>
            <a:custGeom>
              <a:avLst/>
              <a:gdLst>
                <a:gd name="T0" fmla="*/ 8413 w 12773"/>
                <a:gd name="T1" fmla="*/ 31 h 7685"/>
                <a:gd name="T2" fmla="*/ 12661 w 12773"/>
                <a:gd name="T3" fmla="*/ 2482 h 7685"/>
                <a:gd name="T4" fmla="*/ 12661 w 12773"/>
                <a:gd name="T5" fmla="*/ 2482 h 7685"/>
                <a:gd name="T6" fmla="*/ 12659 w 12773"/>
                <a:gd name="T7" fmla="*/ 2771 h 7685"/>
                <a:gd name="T8" fmla="*/ 4592 w 12773"/>
                <a:gd name="T9" fmla="*/ 7611 h 7685"/>
                <a:gd name="T10" fmla="*/ 4592 w 12773"/>
                <a:gd name="T11" fmla="*/ 7611 h 7685"/>
                <a:gd name="T12" fmla="*/ 4180 w 12773"/>
                <a:gd name="T13" fmla="*/ 7606 h 7685"/>
                <a:gd name="T14" fmla="*/ 110 w 12773"/>
                <a:gd name="T15" fmla="*/ 5341 h 7685"/>
                <a:gd name="T16" fmla="*/ 110 w 12773"/>
                <a:gd name="T17" fmla="*/ 5341 h 7685"/>
                <a:gd name="T18" fmla="*/ 113 w 12773"/>
                <a:gd name="T19" fmla="*/ 5052 h 7685"/>
                <a:gd name="T20" fmla="*/ 8244 w 12773"/>
                <a:gd name="T21" fmla="*/ 30 h 7685"/>
                <a:gd name="T22" fmla="*/ 8244 w 12773"/>
                <a:gd name="T23" fmla="*/ 30 h 7685"/>
                <a:gd name="T24" fmla="*/ 8413 w 12773"/>
                <a:gd name="T25" fmla="*/ 31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3" h="7685">
                  <a:moveTo>
                    <a:pt x="8413" y="31"/>
                  </a:moveTo>
                  <a:lnTo>
                    <a:pt x="12661" y="2482"/>
                  </a:lnTo>
                  <a:lnTo>
                    <a:pt x="12661" y="2482"/>
                  </a:lnTo>
                  <a:cubicBezTo>
                    <a:pt x="12772" y="2547"/>
                    <a:pt x="12770" y="2708"/>
                    <a:pt x="12659" y="2771"/>
                  </a:cubicBezTo>
                  <a:lnTo>
                    <a:pt x="4592" y="7611"/>
                  </a:lnTo>
                  <a:lnTo>
                    <a:pt x="4592" y="7611"/>
                  </a:lnTo>
                  <a:cubicBezTo>
                    <a:pt x="4464" y="7684"/>
                    <a:pt x="4306" y="7682"/>
                    <a:pt x="4180" y="7606"/>
                  </a:cubicBezTo>
                  <a:lnTo>
                    <a:pt x="110" y="5341"/>
                  </a:lnTo>
                  <a:lnTo>
                    <a:pt x="110" y="5341"/>
                  </a:lnTo>
                  <a:cubicBezTo>
                    <a:pt x="0" y="5275"/>
                    <a:pt x="2" y="5116"/>
                    <a:pt x="113" y="5052"/>
                  </a:cubicBezTo>
                  <a:lnTo>
                    <a:pt x="8244" y="30"/>
                  </a:lnTo>
                  <a:lnTo>
                    <a:pt x="8244" y="30"/>
                  </a:lnTo>
                  <a:cubicBezTo>
                    <a:pt x="8297" y="0"/>
                    <a:pt x="8362" y="0"/>
                    <a:pt x="8413" y="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9" name="Freeform 39">
              <a:extLst>
                <a:ext uri="{FF2B5EF4-FFF2-40B4-BE49-F238E27FC236}">
                  <a16:creationId xmlns:a16="http://schemas.microsoft.com/office/drawing/2014/main" id="{DCF9E8CF-87A6-2242-82CB-D80394689FEB}"/>
                </a:ext>
              </a:extLst>
            </p:cNvPr>
            <p:cNvSpPr>
              <a:spLocks noChangeArrowheads="1"/>
            </p:cNvSpPr>
            <p:nvPr/>
          </p:nvSpPr>
          <p:spPr bwMode="auto">
            <a:xfrm>
              <a:off x="8841916" y="4798586"/>
              <a:ext cx="4870590" cy="2851499"/>
            </a:xfrm>
            <a:custGeom>
              <a:avLst/>
              <a:gdLst>
                <a:gd name="T0" fmla="*/ 4373 w 7459"/>
                <a:gd name="T1" fmla="*/ 0 h 4364"/>
                <a:gd name="T2" fmla="*/ 0 w 7459"/>
                <a:gd name="T3" fmla="*/ 2568 h 4364"/>
                <a:gd name="T4" fmla="*/ 3081 w 7459"/>
                <a:gd name="T5" fmla="*/ 4363 h 4364"/>
                <a:gd name="T6" fmla="*/ 7458 w 7459"/>
                <a:gd name="T7" fmla="*/ 1788 h 4364"/>
                <a:gd name="T8" fmla="*/ 4373 w 7459"/>
                <a:gd name="T9" fmla="*/ 0 h 4364"/>
              </a:gdLst>
              <a:ahLst/>
              <a:cxnLst>
                <a:cxn ang="0">
                  <a:pos x="T0" y="T1"/>
                </a:cxn>
                <a:cxn ang="0">
                  <a:pos x="T2" y="T3"/>
                </a:cxn>
                <a:cxn ang="0">
                  <a:pos x="T4" y="T5"/>
                </a:cxn>
                <a:cxn ang="0">
                  <a:pos x="T6" y="T7"/>
                </a:cxn>
                <a:cxn ang="0">
                  <a:pos x="T8" y="T9"/>
                </a:cxn>
              </a:cxnLst>
              <a:rect l="0" t="0" r="r" b="b"/>
              <a:pathLst>
                <a:path w="7459" h="4364">
                  <a:moveTo>
                    <a:pt x="4373" y="0"/>
                  </a:moveTo>
                  <a:lnTo>
                    <a:pt x="0" y="2568"/>
                  </a:lnTo>
                  <a:lnTo>
                    <a:pt x="3081" y="4363"/>
                  </a:lnTo>
                  <a:lnTo>
                    <a:pt x="7458" y="1788"/>
                  </a:lnTo>
                  <a:lnTo>
                    <a:pt x="4373"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0" name="Freeform 40">
              <a:extLst>
                <a:ext uri="{FF2B5EF4-FFF2-40B4-BE49-F238E27FC236}">
                  <a16:creationId xmlns:a16="http://schemas.microsoft.com/office/drawing/2014/main" id="{86B3BE09-BFA0-6E4B-A32F-A36ADEFA0E54}"/>
                </a:ext>
              </a:extLst>
            </p:cNvPr>
            <p:cNvSpPr>
              <a:spLocks noChangeArrowheads="1"/>
            </p:cNvSpPr>
            <p:nvPr/>
          </p:nvSpPr>
          <p:spPr bwMode="auto">
            <a:xfrm>
              <a:off x="8968649" y="5847015"/>
              <a:ext cx="4674730" cy="1728181"/>
            </a:xfrm>
            <a:custGeom>
              <a:avLst/>
              <a:gdLst>
                <a:gd name="T0" fmla="*/ 0 w 7159"/>
                <a:gd name="T1" fmla="*/ 763 h 2646"/>
                <a:gd name="T2" fmla="*/ 0 w 7159"/>
                <a:gd name="T3" fmla="*/ 922 h 2646"/>
                <a:gd name="T4" fmla="*/ 2944 w 7159"/>
                <a:gd name="T5" fmla="*/ 2645 h 2646"/>
                <a:gd name="T6" fmla="*/ 7158 w 7159"/>
                <a:gd name="T7" fmla="*/ 158 h 2646"/>
                <a:gd name="T8" fmla="*/ 7158 w 7159"/>
                <a:gd name="T9" fmla="*/ 0 h 2646"/>
                <a:gd name="T10" fmla="*/ 0 w 7159"/>
                <a:gd name="T11" fmla="*/ 763 h 2646"/>
              </a:gdLst>
              <a:ahLst/>
              <a:cxnLst>
                <a:cxn ang="0">
                  <a:pos x="T0" y="T1"/>
                </a:cxn>
                <a:cxn ang="0">
                  <a:pos x="T2" y="T3"/>
                </a:cxn>
                <a:cxn ang="0">
                  <a:pos x="T4" y="T5"/>
                </a:cxn>
                <a:cxn ang="0">
                  <a:pos x="T6" y="T7"/>
                </a:cxn>
                <a:cxn ang="0">
                  <a:pos x="T8" y="T9"/>
                </a:cxn>
                <a:cxn ang="0">
                  <a:pos x="T10" y="T11"/>
                </a:cxn>
              </a:cxnLst>
              <a:rect l="0" t="0" r="r" b="b"/>
              <a:pathLst>
                <a:path w="7159" h="2646">
                  <a:moveTo>
                    <a:pt x="0" y="763"/>
                  </a:moveTo>
                  <a:lnTo>
                    <a:pt x="0" y="922"/>
                  </a:lnTo>
                  <a:lnTo>
                    <a:pt x="2944" y="2645"/>
                  </a:lnTo>
                  <a:lnTo>
                    <a:pt x="7158" y="158"/>
                  </a:lnTo>
                  <a:lnTo>
                    <a:pt x="7158" y="0"/>
                  </a:lnTo>
                  <a:lnTo>
                    <a:pt x="0" y="763"/>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1" name="Freeform 41">
              <a:extLst>
                <a:ext uri="{FF2B5EF4-FFF2-40B4-BE49-F238E27FC236}">
                  <a16:creationId xmlns:a16="http://schemas.microsoft.com/office/drawing/2014/main" id="{CB939103-9EC9-6048-BD3D-ACCDDEA74E56}"/>
                </a:ext>
              </a:extLst>
            </p:cNvPr>
            <p:cNvSpPr>
              <a:spLocks noChangeArrowheads="1"/>
            </p:cNvSpPr>
            <p:nvPr/>
          </p:nvSpPr>
          <p:spPr bwMode="auto">
            <a:xfrm>
              <a:off x="10889810" y="5847015"/>
              <a:ext cx="2753569" cy="1728181"/>
            </a:xfrm>
            <a:custGeom>
              <a:avLst/>
              <a:gdLst>
                <a:gd name="T0" fmla="*/ 0 w 4215"/>
                <a:gd name="T1" fmla="*/ 2487 h 2646"/>
                <a:gd name="T2" fmla="*/ 0 w 4215"/>
                <a:gd name="T3" fmla="*/ 2645 h 2646"/>
                <a:gd name="T4" fmla="*/ 4214 w 4215"/>
                <a:gd name="T5" fmla="*/ 158 h 2646"/>
                <a:gd name="T6" fmla="*/ 4214 w 4215"/>
                <a:gd name="T7" fmla="*/ 0 h 2646"/>
                <a:gd name="T8" fmla="*/ 0 w 4215"/>
                <a:gd name="T9" fmla="*/ 2487 h 2646"/>
              </a:gdLst>
              <a:ahLst/>
              <a:cxnLst>
                <a:cxn ang="0">
                  <a:pos x="T0" y="T1"/>
                </a:cxn>
                <a:cxn ang="0">
                  <a:pos x="T2" y="T3"/>
                </a:cxn>
                <a:cxn ang="0">
                  <a:pos x="T4" y="T5"/>
                </a:cxn>
                <a:cxn ang="0">
                  <a:pos x="T6" y="T7"/>
                </a:cxn>
                <a:cxn ang="0">
                  <a:pos x="T8" y="T9"/>
                </a:cxn>
              </a:cxnLst>
              <a:rect l="0" t="0" r="r" b="b"/>
              <a:pathLst>
                <a:path w="4215" h="2646">
                  <a:moveTo>
                    <a:pt x="0" y="2487"/>
                  </a:moveTo>
                  <a:lnTo>
                    <a:pt x="0" y="2645"/>
                  </a:lnTo>
                  <a:lnTo>
                    <a:pt x="4214" y="158"/>
                  </a:lnTo>
                  <a:lnTo>
                    <a:pt x="4214" y="0"/>
                  </a:lnTo>
                  <a:lnTo>
                    <a:pt x="0" y="2487"/>
                  </a:lnTo>
                </a:path>
              </a:pathLst>
            </a:custGeom>
            <a:solidFill>
              <a:schemeClr val="accent6">
                <a:lumMod val="90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42">
              <a:extLst>
                <a:ext uri="{FF2B5EF4-FFF2-40B4-BE49-F238E27FC236}">
                  <a16:creationId xmlns:a16="http://schemas.microsoft.com/office/drawing/2014/main" id="{9EDB8D9D-F8C3-0C46-8BF6-E8239D3EAC0E}"/>
                </a:ext>
              </a:extLst>
            </p:cNvPr>
            <p:cNvSpPr>
              <a:spLocks noChangeArrowheads="1"/>
            </p:cNvSpPr>
            <p:nvPr/>
          </p:nvSpPr>
          <p:spPr bwMode="auto">
            <a:xfrm>
              <a:off x="8968649" y="4723698"/>
              <a:ext cx="4674730" cy="2747808"/>
            </a:xfrm>
            <a:custGeom>
              <a:avLst/>
              <a:gdLst>
                <a:gd name="T0" fmla="*/ 4210 w 7159"/>
                <a:gd name="T1" fmla="*/ 0 h 4207"/>
                <a:gd name="T2" fmla="*/ 0 w 7159"/>
                <a:gd name="T3" fmla="*/ 2482 h 4207"/>
                <a:gd name="T4" fmla="*/ 2944 w 7159"/>
                <a:gd name="T5" fmla="*/ 4206 h 4207"/>
                <a:gd name="T6" fmla="*/ 7158 w 7159"/>
                <a:gd name="T7" fmla="*/ 1719 h 4207"/>
                <a:gd name="T8" fmla="*/ 4210 w 7159"/>
                <a:gd name="T9" fmla="*/ 0 h 4207"/>
              </a:gdLst>
              <a:ahLst/>
              <a:cxnLst>
                <a:cxn ang="0">
                  <a:pos x="T0" y="T1"/>
                </a:cxn>
                <a:cxn ang="0">
                  <a:pos x="T2" y="T3"/>
                </a:cxn>
                <a:cxn ang="0">
                  <a:pos x="T4" y="T5"/>
                </a:cxn>
                <a:cxn ang="0">
                  <a:pos x="T6" y="T7"/>
                </a:cxn>
                <a:cxn ang="0">
                  <a:pos x="T8" y="T9"/>
                </a:cxn>
              </a:cxnLst>
              <a:rect l="0" t="0" r="r" b="b"/>
              <a:pathLst>
                <a:path w="7159" h="4207">
                  <a:moveTo>
                    <a:pt x="4210" y="0"/>
                  </a:moveTo>
                  <a:lnTo>
                    <a:pt x="0" y="2482"/>
                  </a:lnTo>
                  <a:lnTo>
                    <a:pt x="2944" y="4206"/>
                  </a:lnTo>
                  <a:lnTo>
                    <a:pt x="7158" y="1719"/>
                  </a:lnTo>
                  <a:lnTo>
                    <a:pt x="4210" y="0"/>
                  </a:lnTo>
                </a:path>
              </a:pathLst>
            </a:custGeom>
            <a:solidFill>
              <a:schemeClr val="accent6">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43">
              <a:extLst>
                <a:ext uri="{FF2B5EF4-FFF2-40B4-BE49-F238E27FC236}">
                  <a16:creationId xmlns:a16="http://schemas.microsoft.com/office/drawing/2014/main" id="{0472FDE4-9C37-C342-A1D3-D322CF251487}"/>
                </a:ext>
              </a:extLst>
            </p:cNvPr>
            <p:cNvSpPr>
              <a:spLocks noChangeArrowheads="1"/>
            </p:cNvSpPr>
            <p:nvPr/>
          </p:nvSpPr>
          <p:spPr bwMode="auto">
            <a:xfrm>
              <a:off x="9213474" y="4870593"/>
              <a:ext cx="3562935" cy="2093979"/>
            </a:xfrm>
            <a:custGeom>
              <a:avLst/>
              <a:gdLst>
                <a:gd name="T0" fmla="*/ 3888 w 5455"/>
                <a:gd name="T1" fmla="*/ 0 h 3207"/>
                <a:gd name="T2" fmla="*/ 0 w 5455"/>
                <a:gd name="T3" fmla="*/ 2291 h 3207"/>
                <a:gd name="T4" fmla="*/ 1563 w 5455"/>
                <a:gd name="T5" fmla="*/ 3206 h 3207"/>
                <a:gd name="T6" fmla="*/ 5454 w 5455"/>
                <a:gd name="T7" fmla="*/ 909 h 3207"/>
                <a:gd name="T8" fmla="*/ 3888 w 5455"/>
                <a:gd name="T9" fmla="*/ 0 h 3207"/>
              </a:gdLst>
              <a:ahLst/>
              <a:cxnLst>
                <a:cxn ang="0">
                  <a:pos x="T0" y="T1"/>
                </a:cxn>
                <a:cxn ang="0">
                  <a:pos x="T2" y="T3"/>
                </a:cxn>
                <a:cxn ang="0">
                  <a:pos x="T4" y="T5"/>
                </a:cxn>
                <a:cxn ang="0">
                  <a:pos x="T6" y="T7"/>
                </a:cxn>
                <a:cxn ang="0">
                  <a:pos x="T8" y="T9"/>
                </a:cxn>
              </a:cxnLst>
              <a:rect l="0" t="0" r="r" b="b"/>
              <a:pathLst>
                <a:path w="5455" h="3207">
                  <a:moveTo>
                    <a:pt x="3888" y="0"/>
                  </a:moveTo>
                  <a:lnTo>
                    <a:pt x="0" y="2291"/>
                  </a:lnTo>
                  <a:lnTo>
                    <a:pt x="1563" y="3206"/>
                  </a:lnTo>
                  <a:lnTo>
                    <a:pt x="5454" y="909"/>
                  </a:lnTo>
                  <a:lnTo>
                    <a:pt x="3888" y="0"/>
                  </a:lnTo>
                </a:path>
              </a:pathLst>
            </a:custGeom>
            <a:solidFill>
              <a:schemeClr val="accent6">
                <a:lumMod val="90000"/>
              </a:schemeClr>
            </a:solidFill>
            <a:ln>
              <a:noFill/>
            </a:ln>
            <a:effectLst/>
          </p:spPr>
          <p:txBody>
            <a:bodyPr wrap="none" anchor="ctr"/>
            <a:lstStyle/>
            <a:p>
              <a:endParaRPr lang="en-US" sz="6532" dirty="0">
                <a:latin typeface="Lato Light" panose="020F0502020204030203" pitchFamily="34" charset="0"/>
              </a:endParaRPr>
            </a:p>
          </p:txBody>
        </p:sp>
        <p:sp>
          <p:nvSpPr>
            <p:cNvPr id="34" name="Freeform 44">
              <a:extLst>
                <a:ext uri="{FF2B5EF4-FFF2-40B4-BE49-F238E27FC236}">
                  <a16:creationId xmlns:a16="http://schemas.microsoft.com/office/drawing/2014/main" id="{0F48EA7D-70F3-5544-BD6A-3E5B03F93304}"/>
                </a:ext>
              </a:extLst>
            </p:cNvPr>
            <p:cNvSpPr>
              <a:spLocks noChangeArrowheads="1"/>
            </p:cNvSpPr>
            <p:nvPr/>
          </p:nvSpPr>
          <p:spPr bwMode="auto">
            <a:xfrm>
              <a:off x="11051107" y="6011193"/>
              <a:ext cx="1564005" cy="918816"/>
            </a:xfrm>
            <a:custGeom>
              <a:avLst/>
              <a:gdLst>
                <a:gd name="T0" fmla="*/ 1448 w 2396"/>
                <a:gd name="T1" fmla="*/ 0 h 1408"/>
                <a:gd name="T2" fmla="*/ 0 w 2396"/>
                <a:gd name="T3" fmla="*/ 854 h 1408"/>
                <a:gd name="T4" fmla="*/ 945 w 2396"/>
                <a:gd name="T5" fmla="*/ 1407 h 1408"/>
                <a:gd name="T6" fmla="*/ 2395 w 2396"/>
                <a:gd name="T7" fmla="*/ 552 h 1408"/>
                <a:gd name="T8" fmla="*/ 1448 w 2396"/>
                <a:gd name="T9" fmla="*/ 0 h 1408"/>
              </a:gdLst>
              <a:ahLst/>
              <a:cxnLst>
                <a:cxn ang="0">
                  <a:pos x="T0" y="T1"/>
                </a:cxn>
                <a:cxn ang="0">
                  <a:pos x="T2" y="T3"/>
                </a:cxn>
                <a:cxn ang="0">
                  <a:pos x="T4" y="T5"/>
                </a:cxn>
                <a:cxn ang="0">
                  <a:pos x="T6" y="T7"/>
                </a:cxn>
                <a:cxn ang="0">
                  <a:pos x="T8" y="T9"/>
                </a:cxn>
              </a:cxnLst>
              <a:rect l="0" t="0" r="r" b="b"/>
              <a:pathLst>
                <a:path w="2396" h="1408">
                  <a:moveTo>
                    <a:pt x="1448" y="0"/>
                  </a:moveTo>
                  <a:lnTo>
                    <a:pt x="0" y="854"/>
                  </a:lnTo>
                  <a:lnTo>
                    <a:pt x="945" y="1407"/>
                  </a:lnTo>
                  <a:lnTo>
                    <a:pt x="2395" y="552"/>
                  </a:lnTo>
                  <a:lnTo>
                    <a:pt x="1448" y="0"/>
                  </a:lnTo>
                </a:path>
              </a:pathLst>
            </a:custGeom>
            <a:solidFill>
              <a:schemeClr val="accent6">
                <a:lumMod val="90000"/>
              </a:schemeClr>
            </a:solidFill>
            <a:ln>
              <a:noFill/>
            </a:ln>
            <a:effectLst/>
          </p:spPr>
          <p:txBody>
            <a:bodyPr wrap="none" anchor="ctr"/>
            <a:lstStyle/>
            <a:p>
              <a:endParaRPr lang="en-US" sz="6532" dirty="0">
                <a:latin typeface="Lato Light" panose="020F0502020204030203" pitchFamily="34" charset="0"/>
              </a:endParaRPr>
            </a:p>
          </p:txBody>
        </p:sp>
        <p:sp>
          <p:nvSpPr>
            <p:cNvPr id="35" name="Freeform 45">
              <a:extLst>
                <a:ext uri="{FF2B5EF4-FFF2-40B4-BE49-F238E27FC236}">
                  <a16:creationId xmlns:a16="http://schemas.microsoft.com/office/drawing/2014/main" id="{D8F9784A-F30F-5D49-8897-334C0E6690A0}"/>
                </a:ext>
              </a:extLst>
            </p:cNvPr>
            <p:cNvSpPr>
              <a:spLocks noChangeArrowheads="1"/>
            </p:cNvSpPr>
            <p:nvPr/>
          </p:nvSpPr>
          <p:spPr bwMode="auto">
            <a:xfrm>
              <a:off x="11696294" y="6405793"/>
              <a:ext cx="437806" cy="256348"/>
            </a:xfrm>
            <a:custGeom>
              <a:avLst/>
              <a:gdLst>
                <a:gd name="T0" fmla="*/ 19 w 671"/>
                <a:gd name="T1" fmla="*/ 0 h 393"/>
                <a:gd name="T2" fmla="*/ 0 w 671"/>
                <a:gd name="T3" fmla="*/ 10 h 393"/>
                <a:gd name="T4" fmla="*/ 651 w 671"/>
                <a:gd name="T5" fmla="*/ 392 h 393"/>
                <a:gd name="T6" fmla="*/ 670 w 671"/>
                <a:gd name="T7" fmla="*/ 380 h 393"/>
                <a:gd name="T8" fmla="*/ 19 w 671"/>
                <a:gd name="T9" fmla="*/ 0 h 393"/>
              </a:gdLst>
              <a:ahLst/>
              <a:cxnLst>
                <a:cxn ang="0">
                  <a:pos x="T0" y="T1"/>
                </a:cxn>
                <a:cxn ang="0">
                  <a:pos x="T2" y="T3"/>
                </a:cxn>
                <a:cxn ang="0">
                  <a:pos x="T4" y="T5"/>
                </a:cxn>
                <a:cxn ang="0">
                  <a:pos x="T6" y="T7"/>
                </a:cxn>
                <a:cxn ang="0">
                  <a:pos x="T8" y="T9"/>
                </a:cxn>
              </a:cxnLst>
              <a:rect l="0" t="0" r="r" b="b"/>
              <a:pathLst>
                <a:path w="671" h="393">
                  <a:moveTo>
                    <a:pt x="19" y="0"/>
                  </a:moveTo>
                  <a:lnTo>
                    <a:pt x="0" y="10"/>
                  </a:lnTo>
                  <a:lnTo>
                    <a:pt x="651" y="392"/>
                  </a:lnTo>
                  <a:lnTo>
                    <a:pt x="670" y="380"/>
                  </a:lnTo>
                  <a:lnTo>
                    <a:pt x="19" y="0"/>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35">
              <a:extLst>
                <a:ext uri="{FF2B5EF4-FFF2-40B4-BE49-F238E27FC236}">
                  <a16:creationId xmlns:a16="http://schemas.microsoft.com/office/drawing/2014/main" id="{434F51CE-16A5-714C-9465-F318853B1A23}"/>
                </a:ext>
              </a:extLst>
            </p:cNvPr>
            <p:cNvSpPr>
              <a:spLocks noChangeArrowheads="1"/>
            </p:cNvSpPr>
            <p:nvPr/>
          </p:nvSpPr>
          <p:spPr bwMode="auto">
            <a:xfrm>
              <a:off x="8888000" y="1932685"/>
              <a:ext cx="2830675" cy="4363004"/>
            </a:xfrm>
            <a:custGeom>
              <a:avLst/>
              <a:gdLst>
                <a:gd name="connsiteX0" fmla="*/ 2750688 w 2830675"/>
                <a:gd name="connsiteY0" fmla="*/ 0 h 4363004"/>
                <a:gd name="connsiteX1" fmla="*/ 2830675 w 2830675"/>
                <a:gd name="connsiteY1" fmla="*/ 48467 h 4363004"/>
                <a:gd name="connsiteX2" fmla="*/ 2830675 w 2830675"/>
                <a:gd name="connsiteY2" fmla="*/ 491876 h 4363004"/>
                <a:gd name="connsiteX3" fmla="*/ 2750688 w 2830675"/>
                <a:gd name="connsiteY3" fmla="*/ 459128 h 4363004"/>
                <a:gd name="connsiteX4" fmla="*/ 2750035 w 2830675"/>
                <a:gd name="connsiteY4" fmla="*/ 0 h 4363004"/>
                <a:gd name="connsiteX5" fmla="*/ 2750035 w 2830675"/>
                <a:gd name="connsiteY5" fmla="*/ 2744923 h 4363004"/>
                <a:gd name="connsiteX6" fmla="*/ 0 w 2830675"/>
                <a:gd name="connsiteY6" fmla="*/ 4363004 h 4363004"/>
                <a:gd name="connsiteX7" fmla="*/ 0 w 2830675"/>
                <a:gd name="connsiteY7" fmla="*/ 1618081 h 43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675" h="4363004">
                  <a:moveTo>
                    <a:pt x="2750688" y="0"/>
                  </a:moveTo>
                  <a:lnTo>
                    <a:pt x="2830675" y="48467"/>
                  </a:lnTo>
                  <a:lnTo>
                    <a:pt x="2830675" y="491876"/>
                  </a:lnTo>
                  <a:lnTo>
                    <a:pt x="2750688" y="459128"/>
                  </a:lnTo>
                  <a:close/>
                  <a:moveTo>
                    <a:pt x="2750035" y="0"/>
                  </a:moveTo>
                  <a:lnTo>
                    <a:pt x="2750035" y="2744923"/>
                  </a:lnTo>
                  <a:lnTo>
                    <a:pt x="0" y="4363004"/>
                  </a:lnTo>
                  <a:lnTo>
                    <a:pt x="0" y="1618081"/>
                  </a:lnTo>
                  <a:close/>
                </a:path>
              </a:pathLst>
            </a:custGeom>
            <a:solidFill>
              <a:schemeClr val="accent6"/>
            </a:solidFill>
            <a:ln>
              <a:noFill/>
            </a:ln>
            <a:effectLst/>
          </p:spPr>
          <p:txBody>
            <a:bodyPr wrap="square" anchor="ctr">
              <a:noAutofit/>
            </a:bodyPr>
            <a:lstStyle/>
            <a:p>
              <a:endParaRPr lang="en-US" sz="6532" dirty="0">
                <a:latin typeface="Lato Light" panose="020F0502020204030203" pitchFamily="34" charset="0"/>
              </a:endParaRPr>
            </a:p>
          </p:txBody>
        </p:sp>
        <p:sp>
          <p:nvSpPr>
            <p:cNvPr id="37" name="Freeform 48">
              <a:extLst>
                <a:ext uri="{FF2B5EF4-FFF2-40B4-BE49-F238E27FC236}">
                  <a16:creationId xmlns:a16="http://schemas.microsoft.com/office/drawing/2014/main" id="{2947221F-196F-A544-8F19-65585708C991}"/>
                </a:ext>
              </a:extLst>
            </p:cNvPr>
            <p:cNvSpPr>
              <a:spLocks noChangeArrowheads="1"/>
            </p:cNvSpPr>
            <p:nvPr/>
          </p:nvSpPr>
          <p:spPr bwMode="auto">
            <a:xfrm>
              <a:off x="8888001" y="3548535"/>
              <a:ext cx="80648" cy="2793893"/>
            </a:xfrm>
            <a:custGeom>
              <a:avLst/>
              <a:gdLst>
                <a:gd name="T0" fmla="*/ 121 w 122"/>
                <a:gd name="T1" fmla="*/ 74 h 4277"/>
                <a:gd name="T2" fmla="*/ 121 w 122"/>
                <a:gd name="T3" fmla="*/ 4276 h 4277"/>
                <a:gd name="T4" fmla="*/ 0 w 122"/>
                <a:gd name="T5" fmla="*/ 4202 h 4277"/>
                <a:gd name="T6" fmla="*/ 0 w 122"/>
                <a:gd name="T7" fmla="*/ 0 h 4277"/>
                <a:gd name="T8" fmla="*/ 121 w 122"/>
                <a:gd name="T9" fmla="*/ 74 h 4277"/>
              </a:gdLst>
              <a:ahLst/>
              <a:cxnLst>
                <a:cxn ang="0">
                  <a:pos x="T0" y="T1"/>
                </a:cxn>
                <a:cxn ang="0">
                  <a:pos x="T2" y="T3"/>
                </a:cxn>
                <a:cxn ang="0">
                  <a:pos x="T4" y="T5"/>
                </a:cxn>
                <a:cxn ang="0">
                  <a:pos x="T6" y="T7"/>
                </a:cxn>
                <a:cxn ang="0">
                  <a:pos x="T8" y="T9"/>
                </a:cxn>
              </a:cxnLst>
              <a:rect l="0" t="0" r="r" b="b"/>
              <a:pathLst>
                <a:path w="122" h="4277">
                  <a:moveTo>
                    <a:pt x="121" y="74"/>
                  </a:moveTo>
                  <a:lnTo>
                    <a:pt x="121" y="4276"/>
                  </a:lnTo>
                  <a:lnTo>
                    <a:pt x="0" y="4202"/>
                  </a:lnTo>
                  <a:lnTo>
                    <a:pt x="0" y="0"/>
                  </a:lnTo>
                  <a:lnTo>
                    <a:pt x="121" y="74"/>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8" name="Freeform 49">
              <a:extLst>
                <a:ext uri="{FF2B5EF4-FFF2-40B4-BE49-F238E27FC236}">
                  <a16:creationId xmlns:a16="http://schemas.microsoft.com/office/drawing/2014/main" id="{81F69DC5-5E76-CE41-B3C2-3BDAE836632A}"/>
                </a:ext>
              </a:extLst>
            </p:cNvPr>
            <p:cNvSpPr>
              <a:spLocks noChangeArrowheads="1"/>
            </p:cNvSpPr>
            <p:nvPr/>
          </p:nvSpPr>
          <p:spPr bwMode="auto">
            <a:xfrm>
              <a:off x="8968649" y="1978770"/>
              <a:ext cx="2750688" cy="4363657"/>
            </a:xfrm>
            <a:custGeom>
              <a:avLst/>
              <a:gdLst>
                <a:gd name="T0" fmla="*/ 4210 w 4211"/>
                <a:gd name="T1" fmla="*/ 0 h 6680"/>
                <a:gd name="T2" fmla="*/ 4210 w 4211"/>
                <a:gd name="T3" fmla="*/ 4202 h 6680"/>
                <a:gd name="T4" fmla="*/ 0 w 4211"/>
                <a:gd name="T5" fmla="*/ 6679 h 6680"/>
                <a:gd name="T6" fmla="*/ 0 w 4211"/>
                <a:gd name="T7" fmla="*/ 2477 h 6680"/>
                <a:gd name="T8" fmla="*/ 4210 w 4211"/>
                <a:gd name="T9" fmla="*/ 0 h 6680"/>
              </a:gdLst>
              <a:ahLst/>
              <a:cxnLst>
                <a:cxn ang="0">
                  <a:pos x="T0" y="T1"/>
                </a:cxn>
                <a:cxn ang="0">
                  <a:pos x="T2" y="T3"/>
                </a:cxn>
                <a:cxn ang="0">
                  <a:pos x="T4" y="T5"/>
                </a:cxn>
                <a:cxn ang="0">
                  <a:pos x="T6" y="T7"/>
                </a:cxn>
                <a:cxn ang="0">
                  <a:pos x="T8" y="T9"/>
                </a:cxn>
              </a:cxnLst>
              <a:rect l="0" t="0" r="r" b="b"/>
              <a:pathLst>
                <a:path w="4211" h="6680">
                  <a:moveTo>
                    <a:pt x="4210" y="0"/>
                  </a:moveTo>
                  <a:lnTo>
                    <a:pt x="4210" y="4202"/>
                  </a:lnTo>
                  <a:lnTo>
                    <a:pt x="0" y="6679"/>
                  </a:lnTo>
                  <a:lnTo>
                    <a:pt x="0" y="2477"/>
                  </a:lnTo>
                  <a:lnTo>
                    <a:pt x="4210" y="0"/>
                  </a:ln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50">
              <a:extLst>
                <a:ext uri="{FF2B5EF4-FFF2-40B4-BE49-F238E27FC236}">
                  <a16:creationId xmlns:a16="http://schemas.microsoft.com/office/drawing/2014/main" id="{64785DCD-DC09-7742-A6B6-1CFBC0340824}"/>
                </a:ext>
              </a:extLst>
            </p:cNvPr>
            <p:cNvSpPr>
              <a:spLocks noChangeArrowheads="1"/>
            </p:cNvSpPr>
            <p:nvPr/>
          </p:nvSpPr>
          <p:spPr bwMode="auto">
            <a:xfrm>
              <a:off x="9032015" y="2249519"/>
              <a:ext cx="2638357" cy="3954654"/>
            </a:xfrm>
            <a:custGeom>
              <a:avLst/>
              <a:gdLst>
                <a:gd name="T0" fmla="*/ 4001 w 4038"/>
                <a:gd name="T1" fmla="*/ 3759 h 6055"/>
                <a:gd name="T2" fmla="*/ 108 w 4038"/>
                <a:gd name="T3" fmla="*/ 6025 h 6055"/>
                <a:gd name="T4" fmla="*/ 108 w 4038"/>
                <a:gd name="T5" fmla="*/ 6025 h 6055"/>
                <a:gd name="T6" fmla="*/ 0 w 4038"/>
                <a:gd name="T7" fmla="*/ 5964 h 6055"/>
                <a:gd name="T8" fmla="*/ 0 w 4038"/>
                <a:gd name="T9" fmla="*/ 2367 h 6055"/>
                <a:gd name="T10" fmla="*/ 0 w 4038"/>
                <a:gd name="T11" fmla="*/ 2367 h 6055"/>
                <a:gd name="T12" fmla="*/ 36 w 4038"/>
                <a:gd name="T13" fmla="*/ 2305 h 6055"/>
                <a:gd name="T14" fmla="*/ 3929 w 4038"/>
                <a:gd name="T15" fmla="*/ 28 h 6055"/>
                <a:gd name="T16" fmla="*/ 3929 w 4038"/>
                <a:gd name="T17" fmla="*/ 28 h 6055"/>
                <a:gd name="T18" fmla="*/ 4037 w 4038"/>
                <a:gd name="T19" fmla="*/ 90 h 6055"/>
                <a:gd name="T20" fmla="*/ 4037 w 4038"/>
                <a:gd name="T21" fmla="*/ 3697 h 6055"/>
                <a:gd name="T22" fmla="*/ 4037 w 4038"/>
                <a:gd name="T23" fmla="*/ 3697 h 6055"/>
                <a:gd name="T24" fmla="*/ 4001 w 4038"/>
                <a:gd name="T25" fmla="*/ 3759 h 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6055">
                  <a:moveTo>
                    <a:pt x="4001" y="3759"/>
                  </a:moveTo>
                  <a:lnTo>
                    <a:pt x="108" y="6025"/>
                  </a:lnTo>
                  <a:lnTo>
                    <a:pt x="108" y="6025"/>
                  </a:lnTo>
                  <a:cubicBezTo>
                    <a:pt x="60" y="6054"/>
                    <a:pt x="0" y="6019"/>
                    <a:pt x="0" y="5964"/>
                  </a:cubicBezTo>
                  <a:lnTo>
                    <a:pt x="0" y="2367"/>
                  </a:lnTo>
                  <a:lnTo>
                    <a:pt x="0" y="2367"/>
                  </a:lnTo>
                  <a:cubicBezTo>
                    <a:pt x="0" y="2342"/>
                    <a:pt x="13" y="2318"/>
                    <a:pt x="36" y="2305"/>
                  </a:cubicBezTo>
                  <a:lnTo>
                    <a:pt x="3929" y="28"/>
                  </a:lnTo>
                  <a:lnTo>
                    <a:pt x="3929" y="28"/>
                  </a:lnTo>
                  <a:cubicBezTo>
                    <a:pt x="3976" y="0"/>
                    <a:pt x="4037" y="34"/>
                    <a:pt x="4037" y="90"/>
                  </a:cubicBezTo>
                  <a:lnTo>
                    <a:pt x="4037" y="3697"/>
                  </a:lnTo>
                  <a:lnTo>
                    <a:pt x="4037" y="3697"/>
                  </a:lnTo>
                  <a:cubicBezTo>
                    <a:pt x="4037" y="3722"/>
                    <a:pt x="4023" y="3746"/>
                    <a:pt x="4001" y="37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0" name="Freeform 39">
              <a:extLst>
                <a:ext uri="{FF2B5EF4-FFF2-40B4-BE49-F238E27FC236}">
                  <a16:creationId xmlns:a16="http://schemas.microsoft.com/office/drawing/2014/main" id="{813ABA2F-EB63-8C4F-99C7-AF0DE228FBE1}"/>
                </a:ext>
              </a:extLst>
            </p:cNvPr>
            <p:cNvSpPr>
              <a:spLocks noChangeArrowheads="1"/>
            </p:cNvSpPr>
            <p:nvPr/>
          </p:nvSpPr>
          <p:spPr bwMode="auto">
            <a:xfrm>
              <a:off x="9227877" y="2891244"/>
              <a:ext cx="1661280" cy="1141897"/>
            </a:xfrm>
            <a:custGeom>
              <a:avLst/>
              <a:gdLst>
                <a:gd name="connsiteX0" fmla="*/ 419125 w 1661280"/>
                <a:gd name="connsiteY0" fmla="*/ 706482 h 1141897"/>
                <a:gd name="connsiteX1" fmla="*/ 454434 w 1661280"/>
                <a:gd name="connsiteY1" fmla="*/ 741423 h 1141897"/>
                <a:gd name="connsiteX2" fmla="*/ 454434 w 1661280"/>
                <a:gd name="connsiteY2" fmla="*/ 886580 h 1141897"/>
                <a:gd name="connsiteX3" fmla="*/ 436780 w 1661280"/>
                <a:gd name="connsiteY3" fmla="*/ 917312 h 1141897"/>
                <a:gd name="connsiteX4" fmla="*/ 60155 w 1661280"/>
                <a:gd name="connsiteY4" fmla="*/ 1136356 h 1141897"/>
                <a:gd name="connsiteX5" fmla="*/ 0 w 1661280"/>
                <a:gd name="connsiteY5" fmla="*/ 1102355 h 1141897"/>
                <a:gd name="connsiteX6" fmla="*/ 0 w 1661280"/>
                <a:gd name="connsiteY6" fmla="*/ 968967 h 1141897"/>
                <a:gd name="connsiteX7" fmla="*/ 20270 w 1661280"/>
                <a:gd name="connsiteY7" fmla="*/ 934312 h 1141897"/>
                <a:gd name="connsiteX8" fmla="*/ 400817 w 1661280"/>
                <a:gd name="connsiteY8" fmla="*/ 711345 h 1141897"/>
                <a:gd name="connsiteX9" fmla="*/ 419125 w 1661280"/>
                <a:gd name="connsiteY9" fmla="*/ 706482 h 1141897"/>
                <a:gd name="connsiteX10" fmla="*/ 949785 w 1661280"/>
                <a:gd name="connsiteY10" fmla="*/ 395663 h 1141897"/>
                <a:gd name="connsiteX11" fmla="*/ 984412 w 1661280"/>
                <a:gd name="connsiteY11" fmla="*/ 430846 h 1141897"/>
                <a:gd name="connsiteX12" fmla="*/ 984412 w 1661280"/>
                <a:gd name="connsiteY12" fmla="*/ 577444 h 1141897"/>
                <a:gd name="connsiteX13" fmla="*/ 967475 w 1661280"/>
                <a:gd name="connsiteY13" fmla="*/ 607415 h 1141897"/>
                <a:gd name="connsiteX14" fmla="*/ 559697 w 1661280"/>
                <a:gd name="connsiteY14" fmla="*/ 844577 h 1141897"/>
                <a:gd name="connsiteX15" fmla="*/ 506933 w 1661280"/>
                <a:gd name="connsiteY15" fmla="*/ 814606 h 1141897"/>
                <a:gd name="connsiteX16" fmla="*/ 506933 w 1661280"/>
                <a:gd name="connsiteY16" fmla="*/ 669311 h 1141897"/>
                <a:gd name="connsiteX17" fmla="*/ 524521 w 1661280"/>
                <a:gd name="connsiteY17" fmla="*/ 638689 h 1141897"/>
                <a:gd name="connsiteX18" fmla="*/ 931648 w 1661280"/>
                <a:gd name="connsiteY18" fmla="*/ 400875 h 1141897"/>
                <a:gd name="connsiteX19" fmla="*/ 949785 w 1661280"/>
                <a:gd name="connsiteY19" fmla="*/ 395663 h 1141897"/>
                <a:gd name="connsiteX20" fmla="*/ 1629938 w 1661280"/>
                <a:gd name="connsiteY20" fmla="*/ 5 h 1141897"/>
                <a:gd name="connsiteX21" fmla="*/ 1661280 w 1661280"/>
                <a:gd name="connsiteY21" fmla="*/ 31789 h 1141897"/>
                <a:gd name="connsiteX22" fmla="*/ 1661280 w 1661280"/>
                <a:gd name="connsiteY22" fmla="*/ 182684 h 1141897"/>
                <a:gd name="connsiteX23" fmla="*/ 1639775 w 1661280"/>
                <a:gd name="connsiteY23" fmla="*/ 218612 h 1141897"/>
                <a:gd name="connsiteX24" fmla="*/ 1098229 w 1661280"/>
                <a:gd name="connsiteY24" fmla="*/ 534774 h 1141897"/>
                <a:gd name="connsiteX25" fmla="*/ 1051308 w 1661280"/>
                <a:gd name="connsiteY25" fmla="*/ 507992 h 1141897"/>
                <a:gd name="connsiteX26" fmla="*/ 1051308 w 1661280"/>
                <a:gd name="connsiteY26" fmla="*/ 358403 h 1141897"/>
                <a:gd name="connsiteX27" fmla="*/ 1072162 w 1661280"/>
                <a:gd name="connsiteY27" fmla="*/ 321822 h 1141897"/>
                <a:gd name="connsiteX28" fmla="*/ 1613708 w 1661280"/>
                <a:gd name="connsiteY28" fmla="*/ 4353 h 1141897"/>
                <a:gd name="connsiteX29" fmla="*/ 1629938 w 1661280"/>
                <a:gd name="connsiteY29" fmla="*/ 5 h 11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280" h="1141897">
                  <a:moveTo>
                    <a:pt x="419125" y="706482"/>
                  </a:moveTo>
                  <a:cubicBezTo>
                    <a:pt x="437515" y="706727"/>
                    <a:pt x="454434" y="721317"/>
                    <a:pt x="454434" y="741423"/>
                  </a:cubicBezTo>
                  <a:lnTo>
                    <a:pt x="454434" y="886580"/>
                  </a:lnTo>
                  <a:cubicBezTo>
                    <a:pt x="454434" y="899004"/>
                    <a:pt x="447896" y="910773"/>
                    <a:pt x="436780" y="917312"/>
                  </a:cubicBezTo>
                  <a:lnTo>
                    <a:pt x="60155" y="1136356"/>
                  </a:lnTo>
                  <a:cubicBezTo>
                    <a:pt x="33347" y="1152048"/>
                    <a:pt x="0" y="1132432"/>
                    <a:pt x="0" y="1102355"/>
                  </a:cubicBezTo>
                  <a:lnTo>
                    <a:pt x="0" y="968967"/>
                  </a:lnTo>
                  <a:cubicBezTo>
                    <a:pt x="0" y="954582"/>
                    <a:pt x="7846" y="941505"/>
                    <a:pt x="20270" y="934312"/>
                  </a:cubicBezTo>
                  <a:lnTo>
                    <a:pt x="400817" y="711345"/>
                  </a:lnTo>
                  <a:cubicBezTo>
                    <a:pt x="406702" y="707912"/>
                    <a:pt x="412995" y="706400"/>
                    <a:pt x="419125" y="706482"/>
                  </a:cubicBezTo>
                  <a:close/>
                  <a:moveTo>
                    <a:pt x="949785" y="395663"/>
                  </a:moveTo>
                  <a:cubicBezTo>
                    <a:pt x="967923" y="395663"/>
                    <a:pt x="984412" y="410322"/>
                    <a:pt x="984412" y="430846"/>
                  </a:cubicBezTo>
                  <a:lnTo>
                    <a:pt x="984412" y="577444"/>
                  </a:lnTo>
                  <a:cubicBezTo>
                    <a:pt x="984412" y="589171"/>
                    <a:pt x="977898" y="600899"/>
                    <a:pt x="967475" y="607415"/>
                  </a:cubicBezTo>
                  <a:lnTo>
                    <a:pt x="559697" y="844577"/>
                  </a:lnTo>
                  <a:cubicBezTo>
                    <a:pt x="536246" y="858260"/>
                    <a:pt x="506933" y="841319"/>
                    <a:pt x="506933" y="814606"/>
                  </a:cubicBezTo>
                  <a:lnTo>
                    <a:pt x="506933" y="669311"/>
                  </a:lnTo>
                  <a:cubicBezTo>
                    <a:pt x="506933" y="656932"/>
                    <a:pt x="513447" y="645204"/>
                    <a:pt x="524521" y="638689"/>
                  </a:cubicBezTo>
                  <a:lnTo>
                    <a:pt x="931648" y="400875"/>
                  </a:lnTo>
                  <a:cubicBezTo>
                    <a:pt x="937511" y="397291"/>
                    <a:pt x="943740" y="395663"/>
                    <a:pt x="949785" y="395663"/>
                  </a:cubicBezTo>
                  <a:close/>
                  <a:moveTo>
                    <a:pt x="1629938" y="5"/>
                  </a:moveTo>
                  <a:cubicBezTo>
                    <a:pt x="1646251" y="311"/>
                    <a:pt x="1661280" y="13662"/>
                    <a:pt x="1661280" y="31789"/>
                  </a:cubicBezTo>
                  <a:lnTo>
                    <a:pt x="1661280" y="182684"/>
                  </a:lnTo>
                  <a:cubicBezTo>
                    <a:pt x="1661280" y="197709"/>
                    <a:pt x="1652809" y="211426"/>
                    <a:pt x="1639775" y="218612"/>
                  </a:cubicBezTo>
                  <a:lnTo>
                    <a:pt x="1098229" y="534774"/>
                  </a:lnTo>
                  <a:cubicBezTo>
                    <a:pt x="1077375" y="547186"/>
                    <a:pt x="1051308" y="532161"/>
                    <a:pt x="1051308" y="507992"/>
                  </a:cubicBezTo>
                  <a:lnTo>
                    <a:pt x="1051308" y="358403"/>
                  </a:lnTo>
                  <a:cubicBezTo>
                    <a:pt x="1051308" y="343379"/>
                    <a:pt x="1059128" y="329661"/>
                    <a:pt x="1072162" y="321822"/>
                  </a:cubicBezTo>
                  <a:lnTo>
                    <a:pt x="1613708" y="4353"/>
                  </a:lnTo>
                  <a:cubicBezTo>
                    <a:pt x="1618921" y="1250"/>
                    <a:pt x="1624501" y="-97"/>
                    <a:pt x="1629938" y="5"/>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41" name="Freeform 54">
              <a:extLst>
                <a:ext uri="{FF2B5EF4-FFF2-40B4-BE49-F238E27FC236}">
                  <a16:creationId xmlns:a16="http://schemas.microsoft.com/office/drawing/2014/main" id="{E26B0416-7E47-FF4B-A8E0-067DA0AE5508}"/>
                </a:ext>
              </a:extLst>
            </p:cNvPr>
            <p:cNvSpPr>
              <a:spLocks noChangeArrowheads="1"/>
            </p:cNvSpPr>
            <p:nvPr/>
          </p:nvSpPr>
          <p:spPr bwMode="auto">
            <a:xfrm>
              <a:off x="9227876" y="2857261"/>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6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6"/>
                  </a:cubicBezTo>
                  <a:lnTo>
                    <a:pt x="3432" y="289"/>
                  </a:lnTo>
                  <a:lnTo>
                    <a:pt x="3432" y="289"/>
                  </a:lnTo>
                  <a:cubicBezTo>
                    <a:pt x="3432" y="311"/>
                    <a:pt x="3420" y="331"/>
                    <a:pt x="3402" y="342"/>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42" name="Freeform 55">
              <a:extLst>
                <a:ext uri="{FF2B5EF4-FFF2-40B4-BE49-F238E27FC236}">
                  <a16:creationId xmlns:a16="http://schemas.microsoft.com/office/drawing/2014/main" id="{C05F6058-F01E-1846-B833-BC1FBC74DB1D}"/>
                </a:ext>
              </a:extLst>
            </p:cNvPr>
            <p:cNvSpPr>
              <a:spLocks noChangeArrowheads="1"/>
            </p:cNvSpPr>
            <p:nvPr/>
          </p:nvSpPr>
          <p:spPr bwMode="auto">
            <a:xfrm>
              <a:off x="9227876" y="3171215"/>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7"/>
                  </a:cubicBezTo>
                  <a:lnTo>
                    <a:pt x="3432" y="289"/>
                  </a:lnTo>
                  <a:lnTo>
                    <a:pt x="3432" y="289"/>
                  </a:lnTo>
                  <a:cubicBezTo>
                    <a:pt x="3432" y="311"/>
                    <a:pt x="3420" y="331"/>
                    <a:pt x="3402" y="34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43" name="Freeform 42">
              <a:extLst>
                <a:ext uri="{FF2B5EF4-FFF2-40B4-BE49-F238E27FC236}">
                  <a16:creationId xmlns:a16="http://schemas.microsoft.com/office/drawing/2014/main" id="{BBC184BA-40D3-DE4B-A11D-503FD9D43243}"/>
                </a:ext>
              </a:extLst>
            </p:cNvPr>
            <p:cNvSpPr>
              <a:spLocks noChangeArrowheads="1"/>
            </p:cNvSpPr>
            <p:nvPr/>
          </p:nvSpPr>
          <p:spPr bwMode="auto">
            <a:xfrm>
              <a:off x="9227877" y="3492348"/>
              <a:ext cx="2243101" cy="1477302"/>
            </a:xfrm>
            <a:custGeom>
              <a:avLst/>
              <a:gdLst>
                <a:gd name="connsiteX0" fmla="*/ 554963 w 2243101"/>
                <a:gd name="connsiteY0" fmla="*/ 964193 h 1477302"/>
                <a:gd name="connsiteX1" fmla="*/ 592689 w 2243101"/>
                <a:gd name="connsiteY1" fmla="*/ 1002393 h 1477302"/>
                <a:gd name="connsiteX2" fmla="*/ 592689 w 2243101"/>
                <a:gd name="connsiteY2" fmla="*/ 1128767 h 1477302"/>
                <a:gd name="connsiteX3" fmla="*/ 563969 w 2243101"/>
                <a:gd name="connsiteY3" fmla="*/ 1178926 h 1477302"/>
                <a:gd name="connsiteX4" fmla="*/ 60052 w 2243101"/>
                <a:gd name="connsiteY4" fmla="*/ 1472062 h 1477302"/>
                <a:gd name="connsiteX5" fmla="*/ 0 w 2243101"/>
                <a:gd name="connsiteY5" fmla="*/ 1437537 h 1477302"/>
                <a:gd name="connsiteX6" fmla="*/ 0 w 2243101"/>
                <a:gd name="connsiteY6" fmla="*/ 1304649 h 1477302"/>
                <a:gd name="connsiteX7" fmla="*/ 20235 w 2243101"/>
                <a:gd name="connsiteY7" fmla="*/ 1270124 h 1477302"/>
                <a:gd name="connsiteX8" fmla="*/ 535248 w 2243101"/>
                <a:gd name="connsiteY8" fmla="*/ 969170 h 1477302"/>
                <a:gd name="connsiteX9" fmla="*/ 554963 w 2243101"/>
                <a:gd name="connsiteY9" fmla="*/ 964193 h 1477302"/>
                <a:gd name="connsiteX10" fmla="*/ 2203940 w 2243101"/>
                <a:gd name="connsiteY10" fmla="*/ 1 h 1477302"/>
                <a:gd name="connsiteX11" fmla="*/ 2243101 w 2243101"/>
                <a:gd name="connsiteY11" fmla="*/ 40227 h 1477302"/>
                <a:gd name="connsiteX12" fmla="*/ 2243101 w 2243101"/>
                <a:gd name="connsiteY12" fmla="*/ 179336 h 1477302"/>
                <a:gd name="connsiteX13" fmla="*/ 2223490 w 2243101"/>
                <a:gd name="connsiteY13" fmla="*/ 213296 h 1477302"/>
                <a:gd name="connsiteX14" fmla="*/ 702324 w 2243101"/>
                <a:gd name="connsiteY14" fmla="*/ 1098889 h 1477302"/>
                <a:gd name="connsiteX15" fmla="*/ 648067 w 2243101"/>
                <a:gd name="connsiteY15" fmla="*/ 1066888 h 1477302"/>
                <a:gd name="connsiteX16" fmla="*/ 648067 w 2243101"/>
                <a:gd name="connsiteY16" fmla="*/ 936922 h 1477302"/>
                <a:gd name="connsiteX17" fmla="*/ 677484 w 2243101"/>
                <a:gd name="connsiteY17" fmla="*/ 885981 h 1477302"/>
                <a:gd name="connsiteX18" fmla="*/ 2183614 w 2243101"/>
                <a:gd name="connsiteY18" fmla="*/ 5613 h 1477302"/>
                <a:gd name="connsiteX19" fmla="*/ 2203940 w 2243101"/>
                <a:gd name="connsiteY19" fmla="*/ 1 h 147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101" h="1477302">
                  <a:moveTo>
                    <a:pt x="554963" y="964193"/>
                  </a:moveTo>
                  <a:cubicBezTo>
                    <a:pt x="574698" y="964651"/>
                    <a:pt x="592689" y="980407"/>
                    <a:pt x="592689" y="1002393"/>
                  </a:cubicBezTo>
                  <a:lnTo>
                    <a:pt x="592689" y="1128767"/>
                  </a:lnTo>
                  <a:cubicBezTo>
                    <a:pt x="592689" y="1149612"/>
                    <a:pt x="581593" y="1168503"/>
                    <a:pt x="563969" y="1178926"/>
                  </a:cubicBezTo>
                  <a:lnTo>
                    <a:pt x="60052" y="1472062"/>
                  </a:lnTo>
                  <a:cubicBezTo>
                    <a:pt x="33290" y="1487045"/>
                    <a:pt x="0" y="1468154"/>
                    <a:pt x="0" y="1437537"/>
                  </a:cubicBezTo>
                  <a:lnTo>
                    <a:pt x="0" y="1304649"/>
                  </a:lnTo>
                  <a:cubicBezTo>
                    <a:pt x="0" y="1290318"/>
                    <a:pt x="7833" y="1277289"/>
                    <a:pt x="20235" y="1270124"/>
                  </a:cubicBezTo>
                  <a:lnTo>
                    <a:pt x="535248" y="969170"/>
                  </a:lnTo>
                  <a:cubicBezTo>
                    <a:pt x="541612" y="965588"/>
                    <a:pt x="548384" y="964040"/>
                    <a:pt x="554963" y="964193"/>
                  </a:cubicBezTo>
                  <a:close/>
                  <a:moveTo>
                    <a:pt x="2203940" y="1"/>
                  </a:moveTo>
                  <a:cubicBezTo>
                    <a:pt x="2224348" y="184"/>
                    <a:pt x="2243101" y="16716"/>
                    <a:pt x="2243101" y="40227"/>
                  </a:cubicBezTo>
                  <a:lnTo>
                    <a:pt x="2243101" y="179336"/>
                  </a:lnTo>
                  <a:cubicBezTo>
                    <a:pt x="2243101" y="193050"/>
                    <a:pt x="2235257" y="206112"/>
                    <a:pt x="2223490" y="213296"/>
                  </a:cubicBezTo>
                  <a:lnTo>
                    <a:pt x="702324" y="1098889"/>
                  </a:lnTo>
                  <a:cubicBezTo>
                    <a:pt x="678137" y="1112604"/>
                    <a:pt x="648067" y="1094971"/>
                    <a:pt x="648067" y="1066888"/>
                  </a:cubicBezTo>
                  <a:lnTo>
                    <a:pt x="648067" y="936922"/>
                  </a:lnTo>
                  <a:cubicBezTo>
                    <a:pt x="648067" y="916023"/>
                    <a:pt x="659180" y="896430"/>
                    <a:pt x="677484" y="885981"/>
                  </a:cubicBezTo>
                  <a:lnTo>
                    <a:pt x="2183614" y="5613"/>
                  </a:lnTo>
                  <a:cubicBezTo>
                    <a:pt x="2190151" y="1695"/>
                    <a:pt x="2197138" y="-61"/>
                    <a:pt x="2203940" y="1"/>
                  </a:cubicBezTo>
                  <a:close/>
                </a:path>
              </a:pathLst>
            </a:custGeom>
            <a:solidFill>
              <a:schemeClr val="accent4"/>
            </a:solidFill>
            <a:ln>
              <a:noFill/>
            </a:ln>
            <a:effectLst/>
          </p:spPr>
          <p:txBody>
            <a:bodyPr wrap="square" anchor="ctr">
              <a:noAutofit/>
            </a:bodyPr>
            <a:lstStyle/>
            <a:p>
              <a:endParaRPr lang="en-US" sz="6532" dirty="0">
                <a:latin typeface="Lato Light" panose="020F0502020204030203" pitchFamily="34" charset="0"/>
              </a:endParaRPr>
            </a:p>
          </p:txBody>
        </p:sp>
        <p:sp>
          <p:nvSpPr>
            <p:cNvPr id="44" name="Freeform 58">
              <a:extLst>
                <a:ext uri="{FF2B5EF4-FFF2-40B4-BE49-F238E27FC236}">
                  <a16:creationId xmlns:a16="http://schemas.microsoft.com/office/drawing/2014/main" id="{B8160152-1F63-0F42-B606-9000E8088D62}"/>
                </a:ext>
              </a:extLst>
            </p:cNvPr>
            <p:cNvSpPr>
              <a:spLocks noChangeArrowheads="1"/>
            </p:cNvSpPr>
            <p:nvPr/>
          </p:nvSpPr>
          <p:spPr bwMode="auto">
            <a:xfrm>
              <a:off x="9227876" y="3796240"/>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1"/>
                    <a:pt x="12" y="1971"/>
                    <a:pt x="31" y="1960"/>
                  </a:cubicBezTo>
                  <a:lnTo>
                    <a:pt x="3341" y="24"/>
                  </a:lnTo>
                  <a:lnTo>
                    <a:pt x="3341" y="24"/>
                  </a:lnTo>
                  <a:cubicBezTo>
                    <a:pt x="3381" y="0"/>
                    <a:pt x="3432" y="30"/>
                    <a:pt x="3432" y="77"/>
                  </a:cubicBezTo>
                  <a:lnTo>
                    <a:pt x="3432" y="290"/>
                  </a:lnTo>
                  <a:lnTo>
                    <a:pt x="3432" y="290"/>
                  </a:lnTo>
                  <a:cubicBezTo>
                    <a:pt x="3432" y="311"/>
                    <a:pt x="3420" y="331"/>
                    <a:pt x="3402" y="342"/>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45" name="Freeform 44">
              <a:extLst>
                <a:ext uri="{FF2B5EF4-FFF2-40B4-BE49-F238E27FC236}">
                  <a16:creationId xmlns:a16="http://schemas.microsoft.com/office/drawing/2014/main" id="{92F57B4E-AD25-A54D-BFF4-DD0F47CA8953}"/>
                </a:ext>
              </a:extLst>
            </p:cNvPr>
            <p:cNvSpPr>
              <a:spLocks noChangeArrowheads="1"/>
            </p:cNvSpPr>
            <p:nvPr/>
          </p:nvSpPr>
          <p:spPr bwMode="auto">
            <a:xfrm>
              <a:off x="9227877" y="4117434"/>
              <a:ext cx="2243099" cy="1477208"/>
            </a:xfrm>
            <a:custGeom>
              <a:avLst/>
              <a:gdLst>
                <a:gd name="connsiteX0" fmla="*/ 1682820 w 2243099"/>
                <a:gd name="connsiteY0" fmla="*/ 293738 h 1477208"/>
                <a:gd name="connsiteX1" fmla="*/ 1710247 w 2243099"/>
                <a:gd name="connsiteY1" fmla="*/ 309422 h 1477208"/>
                <a:gd name="connsiteX2" fmla="*/ 1710247 w 2243099"/>
                <a:gd name="connsiteY2" fmla="*/ 472790 h 1477208"/>
                <a:gd name="connsiteX3" fmla="*/ 1680208 w 2243099"/>
                <a:gd name="connsiteY3" fmla="*/ 525068 h 1477208"/>
                <a:gd name="connsiteX4" fmla="*/ 60077 w 2243099"/>
                <a:gd name="connsiteY4" fmla="*/ 1471952 h 1477208"/>
                <a:gd name="connsiteX5" fmla="*/ 0 w 2243099"/>
                <a:gd name="connsiteY5" fmla="*/ 1437318 h 1477208"/>
                <a:gd name="connsiteX6" fmla="*/ 0 w 2243099"/>
                <a:gd name="connsiteY6" fmla="*/ 1304009 h 1477208"/>
                <a:gd name="connsiteX7" fmla="*/ 20243 w 2243099"/>
                <a:gd name="connsiteY7" fmla="*/ 1269375 h 1477208"/>
                <a:gd name="connsiteX8" fmla="*/ 2203873 w 2243099"/>
                <a:gd name="connsiteY8" fmla="*/ 5 h 1477208"/>
                <a:gd name="connsiteX9" fmla="*/ 2243099 w 2243099"/>
                <a:gd name="connsiteY9" fmla="*/ 40036 h 1477208"/>
                <a:gd name="connsiteX10" fmla="*/ 2243099 w 2243099"/>
                <a:gd name="connsiteY10" fmla="*/ 178785 h 1477208"/>
                <a:gd name="connsiteX11" fmla="*/ 2223455 w 2243099"/>
                <a:gd name="connsiteY11" fmla="*/ 212658 h 1477208"/>
                <a:gd name="connsiteX12" fmla="*/ 1803734 w 2243099"/>
                <a:gd name="connsiteY12" fmla="*/ 456283 h 1477208"/>
                <a:gd name="connsiteX13" fmla="*/ 1759863 w 2243099"/>
                <a:gd name="connsiteY13" fmla="*/ 431530 h 1477208"/>
                <a:gd name="connsiteX14" fmla="*/ 1759863 w 2243099"/>
                <a:gd name="connsiteY14" fmla="*/ 286918 h 1477208"/>
                <a:gd name="connsiteX15" fmla="*/ 1790638 w 2243099"/>
                <a:gd name="connsiteY15" fmla="*/ 234805 h 1477208"/>
                <a:gd name="connsiteX16" fmla="*/ 2183513 w 2243099"/>
                <a:gd name="connsiteY16" fmla="*/ 5512 h 1477208"/>
                <a:gd name="connsiteX17" fmla="*/ 2203873 w 2243099"/>
                <a:gd name="connsiteY17" fmla="*/ 5 h 14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099" h="1477208">
                  <a:moveTo>
                    <a:pt x="1682820" y="293738"/>
                  </a:moveTo>
                  <a:cubicBezTo>
                    <a:pt x="1695228" y="286550"/>
                    <a:pt x="1710247" y="295699"/>
                    <a:pt x="1710247" y="309422"/>
                  </a:cubicBezTo>
                  <a:lnTo>
                    <a:pt x="1710247" y="472790"/>
                  </a:lnTo>
                  <a:cubicBezTo>
                    <a:pt x="1710247" y="494355"/>
                    <a:pt x="1699146" y="513959"/>
                    <a:pt x="1680208" y="525068"/>
                  </a:cubicBezTo>
                  <a:lnTo>
                    <a:pt x="60077" y="1471952"/>
                  </a:lnTo>
                  <a:cubicBezTo>
                    <a:pt x="33304" y="1486982"/>
                    <a:pt x="0" y="1468031"/>
                    <a:pt x="0" y="1437318"/>
                  </a:cubicBezTo>
                  <a:lnTo>
                    <a:pt x="0" y="1304009"/>
                  </a:lnTo>
                  <a:cubicBezTo>
                    <a:pt x="0" y="1289633"/>
                    <a:pt x="7836" y="1276563"/>
                    <a:pt x="20243" y="1269375"/>
                  </a:cubicBezTo>
                  <a:close/>
                  <a:moveTo>
                    <a:pt x="2203873" y="5"/>
                  </a:moveTo>
                  <a:cubicBezTo>
                    <a:pt x="2224315" y="341"/>
                    <a:pt x="2243099" y="17074"/>
                    <a:pt x="2243099" y="40036"/>
                  </a:cubicBezTo>
                  <a:lnTo>
                    <a:pt x="2243099" y="178785"/>
                  </a:lnTo>
                  <a:cubicBezTo>
                    <a:pt x="2243099" y="193116"/>
                    <a:pt x="2235242" y="206144"/>
                    <a:pt x="2223455" y="212658"/>
                  </a:cubicBezTo>
                  <a:lnTo>
                    <a:pt x="1803734" y="456283"/>
                  </a:lnTo>
                  <a:cubicBezTo>
                    <a:pt x="1784090" y="467357"/>
                    <a:pt x="1759863" y="453677"/>
                    <a:pt x="1759863" y="431530"/>
                  </a:cubicBezTo>
                  <a:lnTo>
                    <a:pt x="1759863" y="286918"/>
                  </a:lnTo>
                  <a:cubicBezTo>
                    <a:pt x="1759863" y="265421"/>
                    <a:pt x="1772304" y="245228"/>
                    <a:pt x="1790638" y="234805"/>
                  </a:cubicBezTo>
                  <a:lnTo>
                    <a:pt x="2183513" y="5512"/>
                  </a:lnTo>
                  <a:cubicBezTo>
                    <a:pt x="2190061" y="1603"/>
                    <a:pt x="2197059" y="-107"/>
                    <a:pt x="2203873" y="5"/>
                  </a:cubicBezTo>
                  <a:close/>
                </a:path>
              </a:pathLst>
            </a:custGeom>
            <a:solidFill>
              <a:schemeClr val="accent6"/>
            </a:solidFill>
            <a:ln>
              <a:noFill/>
            </a:ln>
            <a:effectLst/>
          </p:spPr>
          <p:txBody>
            <a:bodyPr wrap="square" anchor="ctr">
              <a:noAutofit/>
            </a:bodyPr>
            <a:lstStyle/>
            <a:p>
              <a:endParaRPr lang="en-US" sz="6532" dirty="0">
                <a:latin typeface="Lato Light" panose="020F0502020204030203" pitchFamily="34" charset="0"/>
              </a:endParaRPr>
            </a:p>
          </p:txBody>
        </p:sp>
        <p:sp>
          <p:nvSpPr>
            <p:cNvPr id="46" name="Freeform 61">
              <a:extLst>
                <a:ext uri="{FF2B5EF4-FFF2-40B4-BE49-F238E27FC236}">
                  <a16:creationId xmlns:a16="http://schemas.microsoft.com/office/drawing/2014/main" id="{421FBABC-443C-724B-960A-508E16FD2E02}"/>
                </a:ext>
              </a:extLst>
            </p:cNvPr>
            <p:cNvSpPr>
              <a:spLocks noChangeArrowheads="1"/>
            </p:cNvSpPr>
            <p:nvPr/>
          </p:nvSpPr>
          <p:spPr bwMode="auto">
            <a:xfrm>
              <a:off x="9227876" y="4418385"/>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2"/>
                    <a:pt x="12" y="1972"/>
                    <a:pt x="31" y="1960"/>
                  </a:cubicBezTo>
                  <a:lnTo>
                    <a:pt x="3341" y="24"/>
                  </a:lnTo>
                  <a:lnTo>
                    <a:pt x="3341" y="24"/>
                  </a:lnTo>
                  <a:cubicBezTo>
                    <a:pt x="3381" y="0"/>
                    <a:pt x="3432" y="30"/>
                    <a:pt x="3432" y="77"/>
                  </a:cubicBezTo>
                  <a:lnTo>
                    <a:pt x="3432" y="290"/>
                  </a:lnTo>
                  <a:lnTo>
                    <a:pt x="3432" y="290"/>
                  </a:lnTo>
                  <a:cubicBezTo>
                    <a:pt x="3432" y="312"/>
                    <a:pt x="3420" y="332"/>
                    <a:pt x="3402" y="34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47" name="Freeform 62">
              <a:extLst>
                <a:ext uri="{FF2B5EF4-FFF2-40B4-BE49-F238E27FC236}">
                  <a16:creationId xmlns:a16="http://schemas.microsoft.com/office/drawing/2014/main" id="{997E1A53-FC46-524A-81E8-00663450C762}"/>
                </a:ext>
              </a:extLst>
            </p:cNvPr>
            <p:cNvSpPr>
              <a:spLocks noChangeArrowheads="1"/>
            </p:cNvSpPr>
            <p:nvPr/>
          </p:nvSpPr>
          <p:spPr bwMode="auto">
            <a:xfrm>
              <a:off x="10325270" y="2848622"/>
              <a:ext cx="34564" cy="72007"/>
            </a:xfrm>
            <a:custGeom>
              <a:avLst/>
              <a:gdLst>
                <a:gd name="T0" fmla="*/ 25 w 52"/>
                <a:gd name="T1" fmla="*/ 9 h 112"/>
                <a:gd name="T2" fmla="*/ 25 w 52"/>
                <a:gd name="T3" fmla="*/ 9 h 112"/>
                <a:gd name="T4" fmla="*/ 51 w 52"/>
                <a:gd name="T5" fmla="*/ 40 h 112"/>
                <a:gd name="T6" fmla="*/ 51 w 52"/>
                <a:gd name="T7" fmla="*/ 40 h 112"/>
                <a:gd name="T8" fmla="*/ 25 w 52"/>
                <a:gd name="T9" fmla="*/ 102 h 112"/>
                <a:gd name="T10" fmla="*/ 25 w 52"/>
                <a:gd name="T11" fmla="*/ 102 h 112"/>
                <a:gd name="T12" fmla="*/ 0 w 52"/>
                <a:gd name="T13" fmla="*/ 71 h 112"/>
                <a:gd name="T14" fmla="*/ 0 w 52"/>
                <a:gd name="T15" fmla="*/ 71 h 112"/>
                <a:gd name="T16" fmla="*/ 25 w 52"/>
                <a:gd name="T1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12">
                  <a:moveTo>
                    <a:pt x="25" y="9"/>
                  </a:moveTo>
                  <a:lnTo>
                    <a:pt x="25" y="9"/>
                  </a:lnTo>
                  <a:cubicBezTo>
                    <a:pt x="39" y="0"/>
                    <a:pt x="51" y="14"/>
                    <a:pt x="51" y="40"/>
                  </a:cubicBezTo>
                  <a:lnTo>
                    <a:pt x="51" y="40"/>
                  </a:lnTo>
                  <a:cubicBezTo>
                    <a:pt x="51" y="66"/>
                    <a:pt x="39" y="93"/>
                    <a:pt x="25" y="102"/>
                  </a:cubicBezTo>
                  <a:lnTo>
                    <a:pt x="25" y="102"/>
                  </a:lnTo>
                  <a:cubicBezTo>
                    <a:pt x="11" y="111"/>
                    <a:pt x="0" y="97"/>
                    <a:pt x="0" y="71"/>
                  </a:cubicBezTo>
                  <a:lnTo>
                    <a:pt x="0" y="71"/>
                  </a:lnTo>
                  <a:cubicBezTo>
                    <a:pt x="0" y="46"/>
                    <a:pt x="11" y="18"/>
                    <a:pt x="25" y="9"/>
                  </a:cubicBez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48" name="Freeform 47">
              <a:extLst>
                <a:ext uri="{FF2B5EF4-FFF2-40B4-BE49-F238E27FC236}">
                  <a16:creationId xmlns:a16="http://schemas.microsoft.com/office/drawing/2014/main" id="{3539A93D-B3F9-2041-81A6-6E5CF6DC00C5}"/>
                </a:ext>
              </a:extLst>
            </p:cNvPr>
            <p:cNvSpPr>
              <a:spLocks noChangeArrowheads="1"/>
            </p:cNvSpPr>
            <p:nvPr/>
          </p:nvSpPr>
          <p:spPr bwMode="auto">
            <a:xfrm>
              <a:off x="9346021" y="4935726"/>
              <a:ext cx="3296788" cy="1960491"/>
            </a:xfrm>
            <a:custGeom>
              <a:avLst/>
              <a:gdLst>
                <a:gd name="connsiteX0" fmla="*/ 883514 w 3296788"/>
                <a:gd name="connsiteY0" fmla="*/ 1817173 h 1960491"/>
                <a:gd name="connsiteX1" fmla="*/ 899862 w 3296788"/>
                <a:gd name="connsiteY1" fmla="*/ 1820927 h 1960491"/>
                <a:gd name="connsiteX2" fmla="*/ 986398 w 3296788"/>
                <a:gd name="connsiteY2" fmla="*/ 1869893 h 1960491"/>
                <a:gd name="connsiteX3" fmla="*/ 986398 w 3296788"/>
                <a:gd name="connsiteY3" fmla="*/ 1901883 h 1960491"/>
                <a:gd name="connsiteX4" fmla="*/ 893355 w 3296788"/>
                <a:gd name="connsiteY4" fmla="*/ 1955419 h 1960491"/>
                <a:gd name="connsiteX5" fmla="*/ 860172 w 3296788"/>
                <a:gd name="connsiteY5" fmla="*/ 1956724 h 1960491"/>
                <a:gd name="connsiteX6" fmla="*/ 775588 w 3296788"/>
                <a:gd name="connsiteY6" fmla="*/ 1908412 h 1960491"/>
                <a:gd name="connsiteX7" fmla="*/ 775588 w 3296788"/>
                <a:gd name="connsiteY7" fmla="*/ 1876421 h 1960491"/>
                <a:gd name="connsiteX8" fmla="*/ 866679 w 3296788"/>
                <a:gd name="connsiteY8" fmla="*/ 1822233 h 1960491"/>
                <a:gd name="connsiteX9" fmla="*/ 883514 w 3296788"/>
                <a:gd name="connsiteY9" fmla="*/ 1817173 h 1960491"/>
                <a:gd name="connsiteX10" fmla="*/ 1076253 w 3296788"/>
                <a:gd name="connsiteY10" fmla="*/ 1705153 h 1960491"/>
                <a:gd name="connsiteX11" fmla="*/ 1092844 w 3296788"/>
                <a:gd name="connsiteY11" fmla="*/ 1709197 h 1960491"/>
                <a:gd name="connsiteX12" fmla="*/ 1179380 w 3296788"/>
                <a:gd name="connsiteY12" fmla="*/ 1757084 h 1960491"/>
                <a:gd name="connsiteX13" fmla="*/ 1178729 w 3296788"/>
                <a:gd name="connsiteY13" fmla="*/ 1788145 h 1960491"/>
                <a:gd name="connsiteX14" fmla="*/ 1086337 w 3296788"/>
                <a:gd name="connsiteY14" fmla="*/ 1843150 h 1960491"/>
                <a:gd name="connsiteX15" fmla="*/ 1053154 w 3296788"/>
                <a:gd name="connsiteY15" fmla="*/ 1843150 h 1960491"/>
                <a:gd name="connsiteX16" fmla="*/ 968570 w 3296788"/>
                <a:gd name="connsiteY16" fmla="*/ 1795264 h 1960491"/>
                <a:gd name="connsiteX17" fmla="*/ 968570 w 3296788"/>
                <a:gd name="connsiteY17" fmla="*/ 1763555 h 1960491"/>
                <a:gd name="connsiteX18" fmla="*/ 1059661 w 3296788"/>
                <a:gd name="connsiteY18" fmla="*/ 1709844 h 1960491"/>
                <a:gd name="connsiteX19" fmla="*/ 1076253 w 3296788"/>
                <a:gd name="connsiteY19" fmla="*/ 1705153 h 1960491"/>
                <a:gd name="connsiteX20" fmla="*/ 693747 w 3296788"/>
                <a:gd name="connsiteY20" fmla="*/ 1699148 h 1960491"/>
                <a:gd name="connsiteX21" fmla="*/ 710139 w 3296788"/>
                <a:gd name="connsiteY21" fmla="*/ 1703435 h 1960491"/>
                <a:gd name="connsiteX22" fmla="*/ 796915 w 3296788"/>
                <a:gd name="connsiteY22" fmla="*/ 1751969 h 1960491"/>
                <a:gd name="connsiteX23" fmla="*/ 796262 w 3296788"/>
                <a:gd name="connsiteY23" fmla="*/ 1783030 h 1960491"/>
                <a:gd name="connsiteX24" fmla="*/ 703615 w 3296788"/>
                <a:gd name="connsiteY24" fmla="*/ 1837388 h 1960491"/>
                <a:gd name="connsiteX25" fmla="*/ 670340 w 3296788"/>
                <a:gd name="connsiteY25" fmla="*/ 1838035 h 1960491"/>
                <a:gd name="connsiteX26" fmla="*/ 584870 w 3296788"/>
                <a:gd name="connsiteY26" fmla="*/ 1789502 h 1960491"/>
                <a:gd name="connsiteX27" fmla="*/ 584870 w 3296788"/>
                <a:gd name="connsiteY27" fmla="*/ 1758440 h 1960491"/>
                <a:gd name="connsiteX28" fmla="*/ 676865 w 3296788"/>
                <a:gd name="connsiteY28" fmla="*/ 1704082 h 1960491"/>
                <a:gd name="connsiteX29" fmla="*/ 693747 w 3296788"/>
                <a:gd name="connsiteY29" fmla="*/ 1699148 h 1960491"/>
                <a:gd name="connsiteX30" fmla="*/ 1266684 w 3296788"/>
                <a:gd name="connsiteY30" fmla="*/ 1589704 h 1960491"/>
                <a:gd name="connsiteX31" fmla="*/ 1283321 w 3296788"/>
                <a:gd name="connsiteY31" fmla="*/ 1594010 h 1960491"/>
                <a:gd name="connsiteX32" fmla="*/ 1370097 w 3296788"/>
                <a:gd name="connsiteY32" fmla="*/ 1642108 h 1960491"/>
                <a:gd name="connsiteX33" fmla="*/ 1369444 w 3296788"/>
                <a:gd name="connsiteY33" fmla="*/ 1673957 h 1960491"/>
                <a:gd name="connsiteX34" fmla="*/ 1276797 w 3296788"/>
                <a:gd name="connsiteY34" fmla="*/ 1728555 h 1960491"/>
                <a:gd name="connsiteX35" fmla="*/ 1242870 w 3296788"/>
                <a:gd name="connsiteY35" fmla="*/ 1729205 h 1960491"/>
                <a:gd name="connsiteX36" fmla="*/ 1158052 w 3296788"/>
                <a:gd name="connsiteY36" fmla="*/ 1680457 h 1960491"/>
                <a:gd name="connsiteX37" fmla="*/ 1158052 w 3296788"/>
                <a:gd name="connsiteY37" fmla="*/ 1649258 h 1960491"/>
                <a:gd name="connsiteX38" fmla="*/ 1250047 w 3296788"/>
                <a:gd name="connsiteY38" fmla="*/ 1594660 h 1960491"/>
                <a:gd name="connsiteX39" fmla="*/ 1266684 w 3296788"/>
                <a:gd name="connsiteY39" fmla="*/ 1589704 h 1960491"/>
                <a:gd name="connsiteX40" fmla="*/ 883514 w 3296788"/>
                <a:gd name="connsiteY40" fmla="*/ 1586662 h 1960491"/>
                <a:gd name="connsiteX41" fmla="*/ 899862 w 3296788"/>
                <a:gd name="connsiteY41" fmla="*/ 1590480 h 1960491"/>
                <a:gd name="connsiteX42" fmla="*/ 986398 w 3296788"/>
                <a:gd name="connsiteY42" fmla="*/ 1639229 h 1960491"/>
                <a:gd name="connsiteX43" fmla="*/ 986398 w 3296788"/>
                <a:gd name="connsiteY43" fmla="*/ 1670428 h 1960491"/>
                <a:gd name="connsiteX44" fmla="*/ 893355 w 3296788"/>
                <a:gd name="connsiteY44" fmla="*/ 1725026 h 1960491"/>
                <a:gd name="connsiteX45" fmla="*/ 860172 w 3296788"/>
                <a:gd name="connsiteY45" fmla="*/ 1725676 h 1960491"/>
                <a:gd name="connsiteX46" fmla="*/ 775588 w 3296788"/>
                <a:gd name="connsiteY46" fmla="*/ 1676928 h 1960491"/>
                <a:gd name="connsiteX47" fmla="*/ 775588 w 3296788"/>
                <a:gd name="connsiteY47" fmla="*/ 1645729 h 1960491"/>
                <a:gd name="connsiteX48" fmla="*/ 866679 w 3296788"/>
                <a:gd name="connsiteY48" fmla="*/ 1591130 h 1960491"/>
                <a:gd name="connsiteX49" fmla="*/ 883514 w 3296788"/>
                <a:gd name="connsiteY49" fmla="*/ 1586662 h 1960491"/>
                <a:gd name="connsiteX50" fmla="*/ 500433 w 3296788"/>
                <a:gd name="connsiteY50" fmla="*/ 1581063 h 1960491"/>
                <a:gd name="connsiteX51" fmla="*/ 516781 w 3296788"/>
                <a:gd name="connsiteY51" fmla="*/ 1585369 h 1960491"/>
                <a:gd name="connsiteX52" fmla="*/ 603317 w 3296788"/>
                <a:gd name="connsiteY52" fmla="*/ 1633468 h 1960491"/>
                <a:gd name="connsiteX53" fmla="*/ 602666 w 3296788"/>
                <a:gd name="connsiteY53" fmla="*/ 1665317 h 1960491"/>
                <a:gd name="connsiteX54" fmla="*/ 510274 w 3296788"/>
                <a:gd name="connsiteY54" fmla="*/ 1719915 h 1960491"/>
                <a:gd name="connsiteX55" fmla="*/ 477091 w 3296788"/>
                <a:gd name="connsiteY55" fmla="*/ 1719915 h 1960491"/>
                <a:gd name="connsiteX56" fmla="*/ 392507 w 3296788"/>
                <a:gd name="connsiteY56" fmla="*/ 1671817 h 1960491"/>
                <a:gd name="connsiteX57" fmla="*/ 392507 w 3296788"/>
                <a:gd name="connsiteY57" fmla="*/ 1639968 h 1960491"/>
                <a:gd name="connsiteX58" fmla="*/ 483598 w 3296788"/>
                <a:gd name="connsiteY58" fmla="*/ 1586019 h 1960491"/>
                <a:gd name="connsiteX59" fmla="*/ 500433 w 3296788"/>
                <a:gd name="connsiteY59" fmla="*/ 1581063 h 1960491"/>
                <a:gd name="connsiteX60" fmla="*/ 1076251 w 3296788"/>
                <a:gd name="connsiteY60" fmla="*/ 1471929 h 1960491"/>
                <a:gd name="connsiteX61" fmla="*/ 1092842 w 3296788"/>
                <a:gd name="connsiteY61" fmla="*/ 1476539 h 1960491"/>
                <a:gd name="connsiteX62" fmla="*/ 1179378 w 3296788"/>
                <a:gd name="connsiteY62" fmla="*/ 1524426 h 1960491"/>
                <a:gd name="connsiteX63" fmla="*/ 1178727 w 3296788"/>
                <a:gd name="connsiteY63" fmla="*/ 1556135 h 1960491"/>
                <a:gd name="connsiteX64" fmla="*/ 1086335 w 3296788"/>
                <a:gd name="connsiteY64" fmla="*/ 1610493 h 1960491"/>
                <a:gd name="connsiteX65" fmla="*/ 1053152 w 3296788"/>
                <a:gd name="connsiteY65" fmla="*/ 1610493 h 1960491"/>
                <a:gd name="connsiteX66" fmla="*/ 968568 w 3296788"/>
                <a:gd name="connsiteY66" fmla="*/ 1562606 h 1960491"/>
                <a:gd name="connsiteX67" fmla="*/ 968568 w 3296788"/>
                <a:gd name="connsiteY67" fmla="*/ 1530897 h 1960491"/>
                <a:gd name="connsiteX68" fmla="*/ 1059659 w 3296788"/>
                <a:gd name="connsiteY68" fmla="*/ 1476539 h 1960491"/>
                <a:gd name="connsiteX69" fmla="*/ 1076251 w 3296788"/>
                <a:gd name="connsiteY69" fmla="*/ 1471929 h 1960491"/>
                <a:gd name="connsiteX70" fmla="*/ 693747 w 3296788"/>
                <a:gd name="connsiteY70" fmla="*/ 1468975 h 1960491"/>
                <a:gd name="connsiteX71" fmla="*/ 710139 w 3296788"/>
                <a:gd name="connsiteY71" fmla="*/ 1473037 h 1960491"/>
                <a:gd name="connsiteX72" fmla="*/ 796915 w 3296788"/>
                <a:gd name="connsiteY72" fmla="*/ 1521135 h 1960491"/>
                <a:gd name="connsiteX73" fmla="*/ 796262 w 3296788"/>
                <a:gd name="connsiteY73" fmla="*/ 1552984 h 1960491"/>
                <a:gd name="connsiteX74" fmla="*/ 703615 w 3296788"/>
                <a:gd name="connsiteY74" fmla="*/ 1606932 h 1960491"/>
                <a:gd name="connsiteX75" fmla="*/ 670340 w 3296788"/>
                <a:gd name="connsiteY75" fmla="*/ 1607582 h 1960491"/>
                <a:gd name="connsiteX76" fmla="*/ 584870 w 3296788"/>
                <a:gd name="connsiteY76" fmla="*/ 1559484 h 1960491"/>
                <a:gd name="connsiteX77" fmla="*/ 584870 w 3296788"/>
                <a:gd name="connsiteY77" fmla="*/ 1527635 h 1960491"/>
                <a:gd name="connsiteX78" fmla="*/ 676865 w 3296788"/>
                <a:gd name="connsiteY78" fmla="*/ 1473687 h 1960491"/>
                <a:gd name="connsiteX79" fmla="*/ 693747 w 3296788"/>
                <a:gd name="connsiteY79" fmla="*/ 1468975 h 1960491"/>
                <a:gd name="connsiteX80" fmla="*/ 307453 w 3296788"/>
                <a:gd name="connsiteY80" fmla="*/ 1463207 h 1960491"/>
                <a:gd name="connsiteX81" fmla="*/ 323801 w 3296788"/>
                <a:gd name="connsiteY81" fmla="*/ 1467251 h 1960491"/>
                <a:gd name="connsiteX82" fmla="*/ 410337 w 3296788"/>
                <a:gd name="connsiteY82" fmla="*/ 1515138 h 1960491"/>
                <a:gd name="connsiteX83" fmla="*/ 410337 w 3296788"/>
                <a:gd name="connsiteY83" fmla="*/ 1546846 h 1960491"/>
                <a:gd name="connsiteX84" fmla="*/ 317294 w 3296788"/>
                <a:gd name="connsiteY84" fmla="*/ 1601204 h 1960491"/>
                <a:gd name="connsiteX85" fmla="*/ 284111 w 3296788"/>
                <a:gd name="connsiteY85" fmla="*/ 1601204 h 1960491"/>
                <a:gd name="connsiteX86" fmla="*/ 199527 w 3296788"/>
                <a:gd name="connsiteY86" fmla="*/ 1553318 h 1960491"/>
                <a:gd name="connsiteX87" fmla="*/ 199527 w 3296788"/>
                <a:gd name="connsiteY87" fmla="*/ 1521609 h 1960491"/>
                <a:gd name="connsiteX88" fmla="*/ 290618 w 3296788"/>
                <a:gd name="connsiteY88" fmla="*/ 1467898 h 1960491"/>
                <a:gd name="connsiteX89" fmla="*/ 307453 w 3296788"/>
                <a:gd name="connsiteY89" fmla="*/ 1463207 h 1960491"/>
                <a:gd name="connsiteX90" fmla="*/ 1266682 w 3296788"/>
                <a:gd name="connsiteY90" fmla="*/ 1359198 h 1960491"/>
                <a:gd name="connsiteX91" fmla="*/ 1283319 w 3296788"/>
                <a:gd name="connsiteY91" fmla="*/ 1362935 h 1960491"/>
                <a:gd name="connsiteX92" fmla="*/ 1370095 w 3296788"/>
                <a:gd name="connsiteY92" fmla="*/ 1411683 h 1960491"/>
                <a:gd name="connsiteX93" fmla="*/ 1369442 w 3296788"/>
                <a:gd name="connsiteY93" fmla="*/ 1443532 h 1960491"/>
                <a:gd name="connsiteX94" fmla="*/ 1276795 w 3296788"/>
                <a:gd name="connsiteY94" fmla="*/ 1497480 h 1960491"/>
                <a:gd name="connsiteX95" fmla="*/ 1242868 w 3296788"/>
                <a:gd name="connsiteY95" fmla="*/ 1498130 h 1960491"/>
                <a:gd name="connsiteX96" fmla="*/ 1158050 w 3296788"/>
                <a:gd name="connsiteY96" fmla="*/ 1450032 h 1960491"/>
                <a:gd name="connsiteX97" fmla="*/ 1158050 w 3296788"/>
                <a:gd name="connsiteY97" fmla="*/ 1418183 h 1960491"/>
                <a:gd name="connsiteX98" fmla="*/ 1250045 w 3296788"/>
                <a:gd name="connsiteY98" fmla="*/ 1364235 h 1960491"/>
                <a:gd name="connsiteX99" fmla="*/ 1266682 w 3296788"/>
                <a:gd name="connsiteY99" fmla="*/ 1359198 h 1960491"/>
                <a:gd name="connsiteX100" fmla="*/ 117685 w 3296788"/>
                <a:gd name="connsiteY100" fmla="*/ 1356636 h 1960491"/>
                <a:gd name="connsiteX101" fmla="*/ 134077 w 3296788"/>
                <a:gd name="connsiteY101" fmla="*/ 1360680 h 1960491"/>
                <a:gd name="connsiteX102" fmla="*/ 220853 w 3296788"/>
                <a:gd name="connsiteY102" fmla="*/ 1409214 h 1960491"/>
                <a:gd name="connsiteX103" fmla="*/ 220853 w 3296788"/>
                <a:gd name="connsiteY103" fmla="*/ 1440276 h 1960491"/>
                <a:gd name="connsiteX104" fmla="*/ 127553 w 3296788"/>
                <a:gd name="connsiteY104" fmla="*/ 1494634 h 1960491"/>
                <a:gd name="connsiteX105" fmla="*/ 94278 w 3296788"/>
                <a:gd name="connsiteY105" fmla="*/ 1494634 h 1960491"/>
                <a:gd name="connsiteX106" fmla="*/ 8808 w 3296788"/>
                <a:gd name="connsiteY106" fmla="*/ 1446747 h 1960491"/>
                <a:gd name="connsiteX107" fmla="*/ 8808 w 3296788"/>
                <a:gd name="connsiteY107" fmla="*/ 1415685 h 1960491"/>
                <a:gd name="connsiteX108" fmla="*/ 100803 w 3296788"/>
                <a:gd name="connsiteY108" fmla="*/ 1361327 h 1960491"/>
                <a:gd name="connsiteX109" fmla="*/ 117685 w 3296788"/>
                <a:gd name="connsiteY109" fmla="*/ 1356636 h 1960491"/>
                <a:gd name="connsiteX110" fmla="*/ 883514 w 3296788"/>
                <a:gd name="connsiteY110" fmla="*/ 1356634 h 1960491"/>
                <a:gd name="connsiteX111" fmla="*/ 899862 w 3296788"/>
                <a:gd name="connsiteY111" fmla="*/ 1360679 h 1960491"/>
                <a:gd name="connsiteX112" fmla="*/ 986398 w 3296788"/>
                <a:gd name="connsiteY112" fmla="*/ 1409213 h 1960491"/>
                <a:gd name="connsiteX113" fmla="*/ 986398 w 3296788"/>
                <a:gd name="connsiteY113" fmla="*/ 1440274 h 1960491"/>
                <a:gd name="connsiteX114" fmla="*/ 893355 w 3296788"/>
                <a:gd name="connsiteY114" fmla="*/ 1494633 h 1960491"/>
                <a:gd name="connsiteX115" fmla="*/ 860172 w 3296788"/>
                <a:gd name="connsiteY115" fmla="*/ 1494633 h 1960491"/>
                <a:gd name="connsiteX116" fmla="*/ 775588 w 3296788"/>
                <a:gd name="connsiteY116" fmla="*/ 1446746 h 1960491"/>
                <a:gd name="connsiteX117" fmla="*/ 775588 w 3296788"/>
                <a:gd name="connsiteY117" fmla="*/ 1415684 h 1960491"/>
                <a:gd name="connsiteX118" fmla="*/ 866679 w 3296788"/>
                <a:gd name="connsiteY118" fmla="*/ 1361326 h 1960491"/>
                <a:gd name="connsiteX119" fmla="*/ 883514 w 3296788"/>
                <a:gd name="connsiteY119" fmla="*/ 1356634 h 1960491"/>
                <a:gd name="connsiteX120" fmla="*/ 500432 w 3296788"/>
                <a:gd name="connsiteY120" fmla="*/ 1350483 h 1960491"/>
                <a:gd name="connsiteX121" fmla="*/ 516780 w 3296788"/>
                <a:gd name="connsiteY121" fmla="*/ 1354319 h 1960491"/>
                <a:gd name="connsiteX122" fmla="*/ 603316 w 3296788"/>
                <a:gd name="connsiteY122" fmla="*/ 1402631 h 1960491"/>
                <a:gd name="connsiteX123" fmla="*/ 602665 w 3296788"/>
                <a:gd name="connsiteY123" fmla="*/ 1434622 h 1960491"/>
                <a:gd name="connsiteX124" fmla="*/ 510273 w 3296788"/>
                <a:gd name="connsiteY124" fmla="*/ 1489464 h 1960491"/>
                <a:gd name="connsiteX125" fmla="*/ 477090 w 3296788"/>
                <a:gd name="connsiteY125" fmla="*/ 1490116 h 1960491"/>
                <a:gd name="connsiteX126" fmla="*/ 392506 w 3296788"/>
                <a:gd name="connsiteY126" fmla="*/ 1441151 h 1960491"/>
                <a:gd name="connsiteX127" fmla="*/ 392506 w 3296788"/>
                <a:gd name="connsiteY127" fmla="*/ 1409813 h 1960491"/>
                <a:gd name="connsiteX128" fmla="*/ 483597 w 3296788"/>
                <a:gd name="connsiteY128" fmla="*/ 1354972 h 1960491"/>
                <a:gd name="connsiteX129" fmla="*/ 500432 w 3296788"/>
                <a:gd name="connsiteY129" fmla="*/ 1350483 h 1960491"/>
                <a:gd name="connsiteX130" fmla="*/ 1459575 w 3296788"/>
                <a:gd name="connsiteY130" fmla="*/ 1247184 h 1960491"/>
                <a:gd name="connsiteX131" fmla="*/ 1475923 w 3296788"/>
                <a:gd name="connsiteY131" fmla="*/ 1251228 h 1960491"/>
                <a:gd name="connsiteX132" fmla="*/ 1562459 w 3296788"/>
                <a:gd name="connsiteY132" fmla="*/ 1299762 h 1960491"/>
                <a:gd name="connsiteX133" fmla="*/ 1562459 w 3296788"/>
                <a:gd name="connsiteY133" fmla="*/ 1330824 h 1960491"/>
                <a:gd name="connsiteX134" fmla="*/ 1469416 w 3296788"/>
                <a:gd name="connsiteY134" fmla="*/ 1385182 h 1960491"/>
                <a:gd name="connsiteX135" fmla="*/ 1436233 w 3296788"/>
                <a:gd name="connsiteY135" fmla="*/ 1385182 h 1960491"/>
                <a:gd name="connsiteX136" fmla="*/ 1351649 w 3296788"/>
                <a:gd name="connsiteY136" fmla="*/ 1336648 h 1960491"/>
                <a:gd name="connsiteX137" fmla="*/ 1351649 w 3296788"/>
                <a:gd name="connsiteY137" fmla="*/ 1305586 h 1960491"/>
                <a:gd name="connsiteX138" fmla="*/ 1442740 w 3296788"/>
                <a:gd name="connsiteY138" fmla="*/ 1251875 h 1960491"/>
                <a:gd name="connsiteX139" fmla="*/ 1459575 w 3296788"/>
                <a:gd name="connsiteY139" fmla="*/ 1247184 h 1960491"/>
                <a:gd name="connsiteX140" fmla="*/ 307452 w 3296788"/>
                <a:gd name="connsiteY140" fmla="*/ 1241188 h 1960491"/>
                <a:gd name="connsiteX141" fmla="*/ 323800 w 3296788"/>
                <a:gd name="connsiteY141" fmla="*/ 1245494 h 1960491"/>
                <a:gd name="connsiteX142" fmla="*/ 410336 w 3296788"/>
                <a:gd name="connsiteY142" fmla="*/ 1293592 h 1960491"/>
                <a:gd name="connsiteX143" fmla="*/ 410336 w 3296788"/>
                <a:gd name="connsiteY143" fmla="*/ 1325441 h 1960491"/>
                <a:gd name="connsiteX144" fmla="*/ 317293 w 3296788"/>
                <a:gd name="connsiteY144" fmla="*/ 1380040 h 1960491"/>
                <a:gd name="connsiteX145" fmla="*/ 284110 w 3296788"/>
                <a:gd name="connsiteY145" fmla="*/ 1380690 h 1960491"/>
                <a:gd name="connsiteX146" fmla="*/ 199526 w 3296788"/>
                <a:gd name="connsiteY146" fmla="*/ 1331941 h 1960491"/>
                <a:gd name="connsiteX147" fmla="*/ 199526 w 3296788"/>
                <a:gd name="connsiteY147" fmla="*/ 1300742 h 1960491"/>
                <a:gd name="connsiteX148" fmla="*/ 290617 w 3296788"/>
                <a:gd name="connsiteY148" fmla="*/ 1246144 h 1960491"/>
                <a:gd name="connsiteX149" fmla="*/ 307452 w 3296788"/>
                <a:gd name="connsiteY149" fmla="*/ 1241188 h 1960491"/>
                <a:gd name="connsiteX150" fmla="*/ 1076251 w 3296788"/>
                <a:gd name="connsiteY150" fmla="*/ 1241187 h 1960491"/>
                <a:gd name="connsiteX151" fmla="*/ 1092842 w 3296788"/>
                <a:gd name="connsiteY151" fmla="*/ 1245493 h 1960491"/>
                <a:gd name="connsiteX152" fmla="*/ 1179378 w 3296788"/>
                <a:gd name="connsiteY152" fmla="*/ 1293591 h 1960491"/>
                <a:gd name="connsiteX153" fmla="*/ 1178727 w 3296788"/>
                <a:gd name="connsiteY153" fmla="*/ 1325440 h 1960491"/>
                <a:gd name="connsiteX154" fmla="*/ 1086335 w 3296788"/>
                <a:gd name="connsiteY154" fmla="*/ 1380039 h 1960491"/>
                <a:gd name="connsiteX155" fmla="*/ 1053152 w 3296788"/>
                <a:gd name="connsiteY155" fmla="*/ 1380689 h 1960491"/>
                <a:gd name="connsiteX156" fmla="*/ 968568 w 3296788"/>
                <a:gd name="connsiteY156" fmla="*/ 1331940 h 1960491"/>
                <a:gd name="connsiteX157" fmla="*/ 968568 w 3296788"/>
                <a:gd name="connsiteY157" fmla="*/ 1300741 h 1960491"/>
                <a:gd name="connsiteX158" fmla="*/ 1059659 w 3296788"/>
                <a:gd name="connsiteY158" fmla="*/ 1246143 h 1960491"/>
                <a:gd name="connsiteX159" fmla="*/ 1076251 w 3296788"/>
                <a:gd name="connsiteY159" fmla="*/ 1241187 h 1960491"/>
                <a:gd name="connsiteX160" fmla="*/ 693746 w 3296788"/>
                <a:gd name="connsiteY160" fmla="*/ 1238226 h 1960491"/>
                <a:gd name="connsiteX161" fmla="*/ 710138 w 3296788"/>
                <a:gd name="connsiteY161" fmla="*/ 1242614 h 1960491"/>
                <a:gd name="connsiteX162" fmla="*/ 796914 w 3296788"/>
                <a:gd name="connsiteY162" fmla="*/ 1290712 h 1960491"/>
                <a:gd name="connsiteX163" fmla="*/ 796261 w 3296788"/>
                <a:gd name="connsiteY163" fmla="*/ 1321911 h 1960491"/>
                <a:gd name="connsiteX164" fmla="*/ 703614 w 3296788"/>
                <a:gd name="connsiteY164" fmla="*/ 1376509 h 1960491"/>
                <a:gd name="connsiteX165" fmla="*/ 670339 w 3296788"/>
                <a:gd name="connsiteY165" fmla="*/ 1377159 h 1960491"/>
                <a:gd name="connsiteX166" fmla="*/ 584869 w 3296788"/>
                <a:gd name="connsiteY166" fmla="*/ 1328411 h 1960491"/>
                <a:gd name="connsiteX167" fmla="*/ 584869 w 3296788"/>
                <a:gd name="connsiteY167" fmla="*/ 1297212 h 1960491"/>
                <a:gd name="connsiteX168" fmla="*/ 676864 w 3296788"/>
                <a:gd name="connsiteY168" fmla="*/ 1242614 h 1960491"/>
                <a:gd name="connsiteX169" fmla="*/ 693746 w 3296788"/>
                <a:gd name="connsiteY169" fmla="*/ 1238226 h 1960491"/>
                <a:gd name="connsiteX170" fmla="*/ 1649432 w 3296788"/>
                <a:gd name="connsiteY170" fmla="*/ 1134616 h 1960491"/>
                <a:gd name="connsiteX171" fmla="*/ 1666023 w 3296788"/>
                <a:gd name="connsiteY171" fmla="*/ 1138922 h 1960491"/>
                <a:gd name="connsiteX172" fmla="*/ 1752559 w 3296788"/>
                <a:gd name="connsiteY172" fmla="*/ 1187020 h 1960491"/>
                <a:gd name="connsiteX173" fmla="*/ 1751908 w 3296788"/>
                <a:gd name="connsiteY173" fmla="*/ 1218869 h 1960491"/>
                <a:gd name="connsiteX174" fmla="*/ 1659516 w 3296788"/>
                <a:gd name="connsiteY174" fmla="*/ 1273467 h 1960491"/>
                <a:gd name="connsiteX175" fmla="*/ 1625683 w 3296788"/>
                <a:gd name="connsiteY175" fmla="*/ 1274117 h 1960491"/>
                <a:gd name="connsiteX176" fmla="*/ 1541749 w 3296788"/>
                <a:gd name="connsiteY176" fmla="*/ 1225369 h 1960491"/>
                <a:gd name="connsiteX177" fmla="*/ 1541749 w 3296788"/>
                <a:gd name="connsiteY177" fmla="*/ 1194170 h 1960491"/>
                <a:gd name="connsiteX178" fmla="*/ 1632840 w 3296788"/>
                <a:gd name="connsiteY178" fmla="*/ 1139572 h 1960491"/>
                <a:gd name="connsiteX179" fmla="*/ 1649432 w 3296788"/>
                <a:gd name="connsiteY179" fmla="*/ 1134616 h 1960491"/>
                <a:gd name="connsiteX180" fmla="*/ 500431 w 3296788"/>
                <a:gd name="connsiteY180" fmla="*/ 1128774 h 1960491"/>
                <a:gd name="connsiteX181" fmla="*/ 516779 w 3296788"/>
                <a:gd name="connsiteY181" fmla="*/ 1133162 h 1960491"/>
                <a:gd name="connsiteX182" fmla="*/ 603315 w 3296788"/>
                <a:gd name="connsiteY182" fmla="*/ 1181260 h 1960491"/>
                <a:gd name="connsiteX183" fmla="*/ 602664 w 3296788"/>
                <a:gd name="connsiteY183" fmla="*/ 1212459 h 1960491"/>
                <a:gd name="connsiteX184" fmla="*/ 510272 w 3296788"/>
                <a:gd name="connsiteY184" fmla="*/ 1267057 h 1960491"/>
                <a:gd name="connsiteX185" fmla="*/ 477089 w 3296788"/>
                <a:gd name="connsiteY185" fmla="*/ 1267707 h 1960491"/>
                <a:gd name="connsiteX186" fmla="*/ 392505 w 3296788"/>
                <a:gd name="connsiteY186" fmla="*/ 1218959 h 1960491"/>
                <a:gd name="connsiteX187" fmla="*/ 392505 w 3296788"/>
                <a:gd name="connsiteY187" fmla="*/ 1187760 h 1960491"/>
                <a:gd name="connsiteX188" fmla="*/ 483596 w 3296788"/>
                <a:gd name="connsiteY188" fmla="*/ 1133162 h 1960491"/>
                <a:gd name="connsiteX189" fmla="*/ 500431 w 3296788"/>
                <a:gd name="connsiteY189" fmla="*/ 1128774 h 1960491"/>
                <a:gd name="connsiteX190" fmla="*/ 1266682 w 3296788"/>
                <a:gd name="connsiteY190" fmla="*/ 1128773 h 1960491"/>
                <a:gd name="connsiteX191" fmla="*/ 1283319 w 3296788"/>
                <a:gd name="connsiteY191" fmla="*/ 1133161 h 1960491"/>
                <a:gd name="connsiteX192" fmla="*/ 1370095 w 3296788"/>
                <a:gd name="connsiteY192" fmla="*/ 1181259 h 1960491"/>
                <a:gd name="connsiteX193" fmla="*/ 1369442 w 3296788"/>
                <a:gd name="connsiteY193" fmla="*/ 1212458 h 1960491"/>
                <a:gd name="connsiteX194" fmla="*/ 1276795 w 3296788"/>
                <a:gd name="connsiteY194" fmla="*/ 1267056 h 1960491"/>
                <a:gd name="connsiteX195" fmla="*/ 1242868 w 3296788"/>
                <a:gd name="connsiteY195" fmla="*/ 1267706 h 1960491"/>
                <a:gd name="connsiteX196" fmla="*/ 1158050 w 3296788"/>
                <a:gd name="connsiteY196" fmla="*/ 1218958 h 1960491"/>
                <a:gd name="connsiteX197" fmla="*/ 1158050 w 3296788"/>
                <a:gd name="connsiteY197" fmla="*/ 1187759 h 1960491"/>
                <a:gd name="connsiteX198" fmla="*/ 1250045 w 3296788"/>
                <a:gd name="connsiteY198" fmla="*/ 1133161 h 1960491"/>
                <a:gd name="connsiteX199" fmla="*/ 1266682 w 3296788"/>
                <a:gd name="connsiteY199" fmla="*/ 1128773 h 1960491"/>
                <a:gd name="connsiteX200" fmla="*/ 883513 w 3296788"/>
                <a:gd name="connsiteY200" fmla="*/ 1125894 h 1960491"/>
                <a:gd name="connsiteX201" fmla="*/ 899861 w 3296788"/>
                <a:gd name="connsiteY201" fmla="*/ 1129632 h 1960491"/>
                <a:gd name="connsiteX202" fmla="*/ 986397 w 3296788"/>
                <a:gd name="connsiteY202" fmla="*/ 1178380 h 1960491"/>
                <a:gd name="connsiteX203" fmla="*/ 986397 w 3296788"/>
                <a:gd name="connsiteY203" fmla="*/ 1210229 h 1960491"/>
                <a:gd name="connsiteX204" fmla="*/ 893354 w 3296788"/>
                <a:gd name="connsiteY204" fmla="*/ 1264828 h 1960491"/>
                <a:gd name="connsiteX205" fmla="*/ 860171 w 3296788"/>
                <a:gd name="connsiteY205" fmla="*/ 1264828 h 1960491"/>
                <a:gd name="connsiteX206" fmla="*/ 775587 w 3296788"/>
                <a:gd name="connsiteY206" fmla="*/ 1216729 h 1960491"/>
                <a:gd name="connsiteX207" fmla="*/ 775587 w 3296788"/>
                <a:gd name="connsiteY207" fmla="*/ 1184880 h 1960491"/>
                <a:gd name="connsiteX208" fmla="*/ 866678 w 3296788"/>
                <a:gd name="connsiteY208" fmla="*/ 1130932 h 1960491"/>
                <a:gd name="connsiteX209" fmla="*/ 883513 w 3296788"/>
                <a:gd name="connsiteY209" fmla="*/ 1125894 h 1960491"/>
                <a:gd name="connsiteX210" fmla="*/ 1842422 w 3296788"/>
                <a:gd name="connsiteY210" fmla="*/ 1022122 h 1960491"/>
                <a:gd name="connsiteX211" fmla="*/ 1859105 w 3296788"/>
                <a:gd name="connsiteY211" fmla="*/ 1025940 h 1960491"/>
                <a:gd name="connsiteX212" fmla="*/ 1946120 w 3296788"/>
                <a:gd name="connsiteY212" fmla="*/ 1074039 h 1960491"/>
                <a:gd name="connsiteX213" fmla="*/ 1945466 w 3296788"/>
                <a:gd name="connsiteY213" fmla="*/ 1105888 h 1960491"/>
                <a:gd name="connsiteX214" fmla="*/ 1852562 w 3296788"/>
                <a:gd name="connsiteY214" fmla="*/ 1160486 h 1960491"/>
                <a:gd name="connsiteX215" fmla="*/ 1818541 w 3296788"/>
                <a:gd name="connsiteY215" fmla="*/ 1161136 h 1960491"/>
                <a:gd name="connsiteX216" fmla="*/ 1734143 w 3296788"/>
                <a:gd name="connsiteY216" fmla="*/ 1112388 h 1960491"/>
                <a:gd name="connsiteX217" fmla="*/ 1734143 w 3296788"/>
                <a:gd name="connsiteY217" fmla="*/ 1081189 h 1960491"/>
                <a:gd name="connsiteX218" fmla="*/ 1825738 w 3296788"/>
                <a:gd name="connsiteY218" fmla="*/ 1026590 h 1960491"/>
                <a:gd name="connsiteX219" fmla="*/ 1842422 w 3296788"/>
                <a:gd name="connsiteY219" fmla="*/ 1022122 h 1960491"/>
                <a:gd name="connsiteX220" fmla="*/ 693745 w 3296788"/>
                <a:gd name="connsiteY220" fmla="*/ 1016760 h 1960491"/>
                <a:gd name="connsiteX221" fmla="*/ 710137 w 3296788"/>
                <a:gd name="connsiteY221" fmla="*/ 1020805 h 1960491"/>
                <a:gd name="connsiteX222" fmla="*/ 796913 w 3296788"/>
                <a:gd name="connsiteY222" fmla="*/ 1069339 h 1960491"/>
                <a:gd name="connsiteX223" fmla="*/ 796260 w 3296788"/>
                <a:gd name="connsiteY223" fmla="*/ 1101048 h 1960491"/>
                <a:gd name="connsiteX224" fmla="*/ 703613 w 3296788"/>
                <a:gd name="connsiteY224" fmla="*/ 1154758 h 1960491"/>
                <a:gd name="connsiteX225" fmla="*/ 670338 w 3296788"/>
                <a:gd name="connsiteY225" fmla="*/ 1155406 h 1960491"/>
                <a:gd name="connsiteX226" fmla="*/ 584868 w 3296788"/>
                <a:gd name="connsiteY226" fmla="*/ 1107519 h 1960491"/>
                <a:gd name="connsiteX227" fmla="*/ 584868 w 3296788"/>
                <a:gd name="connsiteY227" fmla="*/ 1075810 h 1960491"/>
                <a:gd name="connsiteX228" fmla="*/ 676863 w 3296788"/>
                <a:gd name="connsiteY228" fmla="*/ 1021452 h 1960491"/>
                <a:gd name="connsiteX229" fmla="*/ 693745 w 3296788"/>
                <a:gd name="connsiteY229" fmla="*/ 1016760 h 1960491"/>
                <a:gd name="connsiteX230" fmla="*/ 1459575 w 3296788"/>
                <a:gd name="connsiteY230" fmla="*/ 1016759 h 1960491"/>
                <a:gd name="connsiteX231" fmla="*/ 1475923 w 3296788"/>
                <a:gd name="connsiteY231" fmla="*/ 1020804 h 1960491"/>
                <a:gd name="connsiteX232" fmla="*/ 1562459 w 3296788"/>
                <a:gd name="connsiteY232" fmla="*/ 1069338 h 1960491"/>
                <a:gd name="connsiteX233" fmla="*/ 1562459 w 3296788"/>
                <a:gd name="connsiteY233" fmla="*/ 1101047 h 1960491"/>
                <a:gd name="connsiteX234" fmla="*/ 1469416 w 3296788"/>
                <a:gd name="connsiteY234" fmla="*/ 1154757 h 1960491"/>
                <a:gd name="connsiteX235" fmla="*/ 1436233 w 3296788"/>
                <a:gd name="connsiteY235" fmla="*/ 1155405 h 1960491"/>
                <a:gd name="connsiteX236" fmla="*/ 1351649 w 3296788"/>
                <a:gd name="connsiteY236" fmla="*/ 1107518 h 1960491"/>
                <a:gd name="connsiteX237" fmla="*/ 1351649 w 3296788"/>
                <a:gd name="connsiteY237" fmla="*/ 1075809 h 1960491"/>
                <a:gd name="connsiteX238" fmla="*/ 1442740 w 3296788"/>
                <a:gd name="connsiteY238" fmla="*/ 1021451 h 1960491"/>
                <a:gd name="connsiteX239" fmla="*/ 1459575 w 3296788"/>
                <a:gd name="connsiteY239" fmla="*/ 1016759 h 1960491"/>
                <a:gd name="connsiteX240" fmla="*/ 1076249 w 3296788"/>
                <a:gd name="connsiteY240" fmla="*/ 1011007 h 1960491"/>
                <a:gd name="connsiteX241" fmla="*/ 1092841 w 3296788"/>
                <a:gd name="connsiteY241" fmla="*/ 1015070 h 1960491"/>
                <a:gd name="connsiteX242" fmla="*/ 1179377 w 3296788"/>
                <a:gd name="connsiteY242" fmla="*/ 1063168 h 1960491"/>
                <a:gd name="connsiteX243" fmla="*/ 1178726 w 3296788"/>
                <a:gd name="connsiteY243" fmla="*/ 1095017 h 1960491"/>
                <a:gd name="connsiteX244" fmla="*/ 1086334 w 3296788"/>
                <a:gd name="connsiteY244" fmla="*/ 1148966 h 1960491"/>
                <a:gd name="connsiteX245" fmla="*/ 1053151 w 3296788"/>
                <a:gd name="connsiteY245" fmla="*/ 1149616 h 1960491"/>
                <a:gd name="connsiteX246" fmla="*/ 968567 w 3296788"/>
                <a:gd name="connsiteY246" fmla="*/ 1101517 h 1960491"/>
                <a:gd name="connsiteX247" fmla="*/ 968567 w 3296788"/>
                <a:gd name="connsiteY247" fmla="*/ 1069668 h 1960491"/>
                <a:gd name="connsiteX248" fmla="*/ 1059658 w 3296788"/>
                <a:gd name="connsiteY248" fmla="*/ 1015720 h 1960491"/>
                <a:gd name="connsiteX249" fmla="*/ 1076249 w 3296788"/>
                <a:gd name="connsiteY249" fmla="*/ 1011007 h 1960491"/>
                <a:gd name="connsiteX250" fmla="*/ 2450028 w 3296788"/>
                <a:gd name="connsiteY250" fmla="*/ 912842 h 1960491"/>
                <a:gd name="connsiteX251" fmla="*/ 2466428 w 3296788"/>
                <a:gd name="connsiteY251" fmla="*/ 917178 h 1960491"/>
                <a:gd name="connsiteX252" fmla="*/ 2553241 w 3296788"/>
                <a:gd name="connsiteY252" fmla="*/ 965601 h 1960491"/>
                <a:gd name="connsiteX253" fmla="*/ 2552588 w 3296788"/>
                <a:gd name="connsiteY253" fmla="*/ 997666 h 1960491"/>
                <a:gd name="connsiteX254" fmla="*/ 1475592 w 3296788"/>
                <a:gd name="connsiteY254" fmla="*/ 1621286 h 1960491"/>
                <a:gd name="connsiteX255" fmla="*/ 1442303 w 3296788"/>
                <a:gd name="connsiteY255" fmla="*/ 1621940 h 1960491"/>
                <a:gd name="connsiteX256" fmla="*/ 1357449 w 3296788"/>
                <a:gd name="connsiteY256" fmla="*/ 1573517 h 1960491"/>
                <a:gd name="connsiteX257" fmla="*/ 1357449 w 3296788"/>
                <a:gd name="connsiteY257" fmla="*/ 1541452 h 1960491"/>
                <a:gd name="connsiteX258" fmla="*/ 2433139 w 3296788"/>
                <a:gd name="connsiteY258" fmla="*/ 917832 h 1960491"/>
                <a:gd name="connsiteX259" fmla="*/ 2450028 w 3296788"/>
                <a:gd name="connsiteY259" fmla="*/ 912842 h 1960491"/>
                <a:gd name="connsiteX260" fmla="*/ 2032754 w 3296788"/>
                <a:gd name="connsiteY260" fmla="*/ 907308 h 1960491"/>
                <a:gd name="connsiteX261" fmla="*/ 2049102 w 3296788"/>
                <a:gd name="connsiteY261" fmla="*/ 911352 h 1960491"/>
                <a:gd name="connsiteX262" fmla="*/ 2135638 w 3296788"/>
                <a:gd name="connsiteY262" fmla="*/ 959886 h 1960491"/>
                <a:gd name="connsiteX263" fmla="*/ 2135638 w 3296788"/>
                <a:gd name="connsiteY263" fmla="*/ 991595 h 1960491"/>
                <a:gd name="connsiteX264" fmla="*/ 2042595 w 3296788"/>
                <a:gd name="connsiteY264" fmla="*/ 1045306 h 1960491"/>
                <a:gd name="connsiteX265" fmla="*/ 2009412 w 3296788"/>
                <a:gd name="connsiteY265" fmla="*/ 1045953 h 1960491"/>
                <a:gd name="connsiteX266" fmla="*/ 1924828 w 3296788"/>
                <a:gd name="connsiteY266" fmla="*/ 998066 h 1960491"/>
                <a:gd name="connsiteX267" fmla="*/ 1924828 w 3296788"/>
                <a:gd name="connsiteY267" fmla="*/ 966357 h 1960491"/>
                <a:gd name="connsiteX268" fmla="*/ 2015919 w 3296788"/>
                <a:gd name="connsiteY268" fmla="*/ 911999 h 1960491"/>
                <a:gd name="connsiteX269" fmla="*/ 2032754 w 3296788"/>
                <a:gd name="connsiteY269" fmla="*/ 907308 h 1960491"/>
                <a:gd name="connsiteX270" fmla="*/ 883512 w 3296788"/>
                <a:gd name="connsiteY270" fmla="*/ 904111 h 1960491"/>
                <a:gd name="connsiteX271" fmla="*/ 899860 w 3296788"/>
                <a:gd name="connsiteY271" fmla="*/ 907849 h 1960491"/>
                <a:gd name="connsiteX272" fmla="*/ 986396 w 3296788"/>
                <a:gd name="connsiteY272" fmla="*/ 956597 h 1960491"/>
                <a:gd name="connsiteX273" fmla="*/ 986396 w 3296788"/>
                <a:gd name="connsiteY273" fmla="*/ 987796 h 1960491"/>
                <a:gd name="connsiteX274" fmla="*/ 893353 w 3296788"/>
                <a:gd name="connsiteY274" fmla="*/ 1042394 h 1960491"/>
                <a:gd name="connsiteX275" fmla="*/ 860170 w 3296788"/>
                <a:gd name="connsiteY275" fmla="*/ 1043044 h 1960491"/>
                <a:gd name="connsiteX276" fmla="*/ 775586 w 3296788"/>
                <a:gd name="connsiteY276" fmla="*/ 994946 h 1960491"/>
                <a:gd name="connsiteX277" fmla="*/ 775586 w 3296788"/>
                <a:gd name="connsiteY277" fmla="*/ 963097 h 1960491"/>
                <a:gd name="connsiteX278" fmla="*/ 866677 w 3296788"/>
                <a:gd name="connsiteY278" fmla="*/ 909149 h 1960491"/>
                <a:gd name="connsiteX279" fmla="*/ 883512 w 3296788"/>
                <a:gd name="connsiteY279" fmla="*/ 904111 h 1960491"/>
                <a:gd name="connsiteX280" fmla="*/ 1649432 w 3296788"/>
                <a:gd name="connsiteY280" fmla="*/ 904110 h 1960491"/>
                <a:gd name="connsiteX281" fmla="*/ 1666023 w 3296788"/>
                <a:gd name="connsiteY281" fmla="*/ 907848 h 1960491"/>
                <a:gd name="connsiteX282" fmla="*/ 1752559 w 3296788"/>
                <a:gd name="connsiteY282" fmla="*/ 956596 h 1960491"/>
                <a:gd name="connsiteX283" fmla="*/ 1751908 w 3296788"/>
                <a:gd name="connsiteY283" fmla="*/ 987795 h 1960491"/>
                <a:gd name="connsiteX284" fmla="*/ 1659516 w 3296788"/>
                <a:gd name="connsiteY284" fmla="*/ 1042393 h 1960491"/>
                <a:gd name="connsiteX285" fmla="*/ 1625683 w 3296788"/>
                <a:gd name="connsiteY285" fmla="*/ 1043043 h 1960491"/>
                <a:gd name="connsiteX286" fmla="*/ 1541749 w 3296788"/>
                <a:gd name="connsiteY286" fmla="*/ 994945 h 1960491"/>
                <a:gd name="connsiteX287" fmla="*/ 1541749 w 3296788"/>
                <a:gd name="connsiteY287" fmla="*/ 963096 h 1960491"/>
                <a:gd name="connsiteX288" fmla="*/ 1632840 w 3296788"/>
                <a:gd name="connsiteY288" fmla="*/ 909148 h 1960491"/>
                <a:gd name="connsiteX289" fmla="*/ 1649432 w 3296788"/>
                <a:gd name="connsiteY289" fmla="*/ 904110 h 1960491"/>
                <a:gd name="connsiteX290" fmla="*/ 1266681 w 3296788"/>
                <a:gd name="connsiteY290" fmla="*/ 898432 h 1960491"/>
                <a:gd name="connsiteX291" fmla="*/ 1283318 w 3296788"/>
                <a:gd name="connsiteY291" fmla="*/ 902738 h 1960491"/>
                <a:gd name="connsiteX292" fmla="*/ 1370094 w 3296788"/>
                <a:gd name="connsiteY292" fmla="*/ 950836 h 1960491"/>
                <a:gd name="connsiteX293" fmla="*/ 1369441 w 3296788"/>
                <a:gd name="connsiteY293" fmla="*/ 982685 h 1960491"/>
                <a:gd name="connsiteX294" fmla="*/ 1276794 w 3296788"/>
                <a:gd name="connsiteY294" fmla="*/ 1037283 h 1960491"/>
                <a:gd name="connsiteX295" fmla="*/ 1242867 w 3296788"/>
                <a:gd name="connsiteY295" fmla="*/ 1037283 h 1960491"/>
                <a:gd name="connsiteX296" fmla="*/ 1158049 w 3296788"/>
                <a:gd name="connsiteY296" fmla="*/ 989185 h 1960491"/>
                <a:gd name="connsiteX297" fmla="*/ 1158049 w 3296788"/>
                <a:gd name="connsiteY297" fmla="*/ 957986 h 1960491"/>
                <a:gd name="connsiteX298" fmla="*/ 1250044 w 3296788"/>
                <a:gd name="connsiteY298" fmla="*/ 903388 h 1960491"/>
                <a:gd name="connsiteX299" fmla="*/ 1266681 w 3296788"/>
                <a:gd name="connsiteY299" fmla="*/ 898432 h 1960491"/>
                <a:gd name="connsiteX300" fmla="*/ 2608815 w 3296788"/>
                <a:gd name="connsiteY300" fmla="*/ 800737 h 1960491"/>
                <a:gd name="connsiteX301" fmla="*/ 2625163 w 3296788"/>
                <a:gd name="connsiteY301" fmla="*/ 804781 h 1960491"/>
                <a:gd name="connsiteX302" fmla="*/ 2711699 w 3296788"/>
                <a:gd name="connsiteY302" fmla="*/ 853315 h 1960491"/>
                <a:gd name="connsiteX303" fmla="*/ 2711699 w 3296788"/>
                <a:gd name="connsiteY303" fmla="*/ 885023 h 1960491"/>
                <a:gd name="connsiteX304" fmla="*/ 2618656 w 3296788"/>
                <a:gd name="connsiteY304" fmla="*/ 938734 h 1960491"/>
                <a:gd name="connsiteX305" fmla="*/ 2585473 w 3296788"/>
                <a:gd name="connsiteY305" fmla="*/ 939381 h 1960491"/>
                <a:gd name="connsiteX306" fmla="*/ 2500889 w 3296788"/>
                <a:gd name="connsiteY306" fmla="*/ 891495 h 1960491"/>
                <a:gd name="connsiteX307" fmla="*/ 2500889 w 3296788"/>
                <a:gd name="connsiteY307" fmla="*/ 859786 h 1960491"/>
                <a:gd name="connsiteX308" fmla="*/ 2591980 w 3296788"/>
                <a:gd name="connsiteY308" fmla="*/ 805428 h 1960491"/>
                <a:gd name="connsiteX309" fmla="*/ 2608815 w 3296788"/>
                <a:gd name="connsiteY309" fmla="*/ 800737 h 1960491"/>
                <a:gd name="connsiteX310" fmla="*/ 2225492 w 3296788"/>
                <a:gd name="connsiteY310" fmla="*/ 794740 h 1960491"/>
                <a:gd name="connsiteX311" fmla="*/ 2242083 w 3296788"/>
                <a:gd name="connsiteY311" fmla="*/ 799046 h 1960491"/>
                <a:gd name="connsiteX312" fmla="*/ 2328619 w 3296788"/>
                <a:gd name="connsiteY312" fmla="*/ 847144 h 1960491"/>
                <a:gd name="connsiteX313" fmla="*/ 2327968 w 3296788"/>
                <a:gd name="connsiteY313" fmla="*/ 878343 h 1960491"/>
                <a:gd name="connsiteX314" fmla="*/ 2235576 w 3296788"/>
                <a:gd name="connsiteY314" fmla="*/ 932941 h 1960491"/>
                <a:gd name="connsiteX315" fmla="*/ 2201743 w 3296788"/>
                <a:gd name="connsiteY315" fmla="*/ 933591 h 1960491"/>
                <a:gd name="connsiteX316" fmla="*/ 2117809 w 3296788"/>
                <a:gd name="connsiteY316" fmla="*/ 885493 h 1960491"/>
                <a:gd name="connsiteX317" fmla="*/ 2117809 w 3296788"/>
                <a:gd name="connsiteY317" fmla="*/ 853644 h 1960491"/>
                <a:gd name="connsiteX318" fmla="*/ 2208900 w 3296788"/>
                <a:gd name="connsiteY318" fmla="*/ 799696 h 1960491"/>
                <a:gd name="connsiteX319" fmla="*/ 2225492 w 3296788"/>
                <a:gd name="connsiteY319" fmla="*/ 794740 h 1960491"/>
                <a:gd name="connsiteX320" fmla="*/ 1076248 w 3296788"/>
                <a:gd name="connsiteY320" fmla="*/ 791861 h 1960491"/>
                <a:gd name="connsiteX321" fmla="*/ 1092840 w 3296788"/>
                <a:gd name="connsiteY321" fmla="*/ 796167 h 1960491"/>
                <a:gd name="connsiteX322" fmla="*/ 1179376 w 3296788"/>
                <a:gd name="connsiteY322" fmla="*/ 844265 h 1960491"/>
                <a:gd name="connsiteX323" fmla="*/ 1178725 w 3296788"/>
                <a:gd name="connsiteY323" fmla="*/ 876114 h 1960491"/>
                <a:gd name="connsiteX324" fmla="*/ 1086333 w 3296788"/>
                <a:gd name="connsiteY324" fmla="*/ 930713 h 1960491"/>
                <a:gd name="connsiteX325" fmla="*/ 1053150 w 3296788"/>
                <a:gd name="connsiteY325" fmla="*/ 930713 h 1960491"/>
                <a:gd name="connsiteX326" fmla="*/ 968566 w 3296788"/>
                <a:gd name="connsiteY326" fmla="*/ 882614 h 1960491"/>
                <a:gd name="connsiteX327" fmla="*/ 968566 w 3296788"/>
                <a:gd name="connsiteY327" fmla="*/ 851415 h 1960491"/>
                <a:gd name="connsiteX328" fmla="*/ 1059657 w 3296788"/>
                <a:gd name="connsiteY328" fmla="*/ 796817 h 1960491"/>
                <a:gd name="connsiteX329" fmla="*/ 1076248 w 3296788"/>
                <a:gd name="connsiteY329" fmla="*/ 791861 h 1960491"/>
                <a:gd name="connsiteX330" fmla="*/ 1842422 w 3296788"/>
                <a:gd name="connsiteY330" fmla="*/ 791860 h 1960491"/>
                <a:gd name="connsiteX331" fmla="*/ 1859105 w 3296788"/>
                <a:gd name="connsiteY331" fmla="*/ 796166 h 1960491"/>
                <a:gd name="connsiteX332" fmla="*/ 1946120 w 3296788"/>
                <a:gd name="connsiteY332" fmla="*/ 844264 h 1960491"/>
                <a:gd name="connsiteX333" fmla="*/ 1945466 w 3296788"/>
                <a:gd name="connsiteY333" fmla="*/ 876113 h 1960491"/>
                <a:gd name="connsiteX334" fmla="*/ 1852562 w 3296788"/>
                <a:gd name="connsiteY334" fmla="*/ 930712 h 1960491"/>
                <a:gd name="connsiteX335" fmla="*/ 1818541 w 3296788"/>
                <a:gd name="connsiteY335" fmla="*/ 930712 h 1960491"/>
                <a:gd name="connsiteX336" fmla="*/ 1734143 w 3296788"/>
                <a:gd name="connsiteY336" fmla="*/ 882613 h 1960491"/>
                <a:gd name="connsiteX337" fmla="*/ 1734143 w 3296788"/>
                <a:gd name="connsiteY337" fmla="*/ 851414 h 1960491"/>
                <a:gd name="connsiteX338" fmla="*/ 1825738 w 3296788"/>
                <a:gd name="connsiteY338" fmla="*/ 796816 h 1960491"/>
                <a:gd name="connsiteX339" fmla="*/ 1842422 w 3296788"/>
                <a:gd name="connsiteY339" fmla="*/ 791860 h 1960491"/>
                <a:gd name="connsiteX340" fmla="*/ 1459574 w 3296788"/>
                <a:gd name="connsiteY340" fmla="*/ 785938 h 1960491"/>
                <a:gd name="connsiteX341" fmla="*/ 1475922 w 3296788"/>
                <a:gd name="connsiteY341" fmla="*/ 789757 h 1960491"/>
                <a:gd name="connsiteX342" fmla="*/ 1562458 w 3296788"/>
                <a:gd name="connsiteY342" fmla="*/ 837855 h 1960491"/>
                <a:gd name="connsiteX343" fmla="*/ 1562458 w 3296788"/>
                <a:gd name="connsiteY343" fmla="*/ 869704 h 1960491"/>
                <a:gd name="connsiteX344" fmla="*/ 1469415 w 3296788"/>
                <a:gd name="connsiteY344" fmla="*/ 924303 h 1960491"/>
                <a:gd name="connsiteX345" fmla="*/ 1436232 w 3296788"/>
                <a:gd name="connsiteY345" fmla="*/ 924953 h 1960491"/>
                <a:gd name="connsiteX346" fmla="*/ 1351648 w 3296788"/>
                <a:gd name="connsiteY346" fmla="*/ 876204 h 1960491"/>
                <a:gd name="connsiteX347" fmla="*/ 1351648 w 3296788"/>
                <a:gd name="connsiteY347" fmla="*/ 845005 h 1960491"/>
                <a:gd name="connsiteX348" fmla="*/ 1442739 w 3296788"/>
                <a:gd name="connsiteY348" fmla="*/ 790407 h 1960491"/>
                <a:gd name="connsiteX349" fmla="*/ 1459574 w 3296788"/>
                <a:gd name="connsiteY349" fmla="*/ 785938 h 1960491"/>
                <a:gd name="connsiteX350" fmla="*/ 2801553 w 3296788"/>
                <a:gd name="connsiteY350" fmla="*/ 688169 h 1960491"/>
                <a:gd name="connsiteX351" fmla="*/ 2818144 w 3296788"/>
                <a:gd name="connsiteY351" fmla="*/ 692475 h 1960491"/>
                <a:gd name="connsiteX352" fmla="*/ 2904680 w 3296788"/>
                <a:gd name="connsiteY352" fmla="*/ 740574 h 1960491"/>
                <a:gd name="connsiteX353" fmla="*/ 2904029 w 3296788"/>
                <a:gd name="connsiteY353" fmla="*/ 771773 h 1960491"/>
                <a:gd name="connsiteX354" fmla="*/ 2811637 w 3296788"/>
                <a:gd name="connsiteY354" fmla="*/ 826371 h 1960491"/>
                <a:gd name="connsiteX355" fmla="*/ 2777804 w 3296788"/>
                <a:gd name="connsiteY355" fmla="*/ 827021 h 1960491"/>
                <a:gd name="connsiteX356" fmla="*/ 2693870 w 3296788"/>
                <a:gd name="connsiteY356" fmla="*/ 778273 h 1960491"/>
                <a:gd name="connsiteX357" fmla="*/ 2693870 w 3296788"/>
                <a:gd name="connsiteY357" fmla="*/ 747074 h 1960491"/>
                <a:gd name="connsiteX358" fmla="*/ 2784961 w 3296788"/>
                <a:gd name="connsiteY358" fmla="*/ 693125 h 1960491"/>
                <a:gd name="connsiteX359" fmla="*/ 2801553 w 3296788"/>
                <a:gd name="connsiteY359" fmla="*/ 688169 h 1960491"/>
                <a:gd name="connsiteX360" fmla="*/ 2418803 w 3296788"/>
                <a:gd name="connsiteY360" fmla="*/ 682409 h 1960491"/>
                <a:gd name="connsiteX361" fmla="*/ 2435440 w 3296788"/>
                <a:gd name="connsiteY361" fmla="*/ 686715 h 1960491"/>
                <a:gd name="connsiteX362" fmla="*/ 2522216 w 3296788"/>
                <a:gd name="connsiteY362" fmla="*/ 734814 h 1960491"/>
                <a:gd name="connsiteX363" fmla="*/ 2521563 w 3296788"/>
                <a:gd name="connsiteY363" fmla="*/ 766663 h 1960491"/>
                <a:gd name="connsiteX364" fmla="*/ 2428916 w 3296788"/>
                <a:gd name="connsiteY364" fmla="*/ 821261 h 1960491"/>
                <a:gd name="connsiteX365" fmla="*/ 2394989 w 3296788"/>
                <a:gd name="connsiteY365" fmla="*/ 821261 h 1960491"/>
                <a:gd name="connsiteX366" fmla="*/ 2310171 w 3296788"/>
                <a:gd name="connsiteY366" fmla="*/ 773163 h 1960491"/>
                <a:gd name="connsiteX367" fmla="*/ 2310171 w 3296788"/>
                <a:gd name="connsiteY367" fmla="*/ 741314 h 1960491"/>
                <a:gd name="connsiteX368" fmla="*/ 2402166 w 3296788"/>
                <a:gd name="connsiteY368" fmla="*/ 687365 h 1960491"/>
                <a:gd name="connsiteX369" fmla="*/ 2418803 w 3296788"/>
                <a:gd name="connsiteY369" fmla="*/ 682409 h 1960491"/>
                <a:gd name="connsiteX370" fmla="*/ 1266680 w 3296788"/>
                <a:gd name="connsiteY370" fmla="*/ 676649 h 1960491"/>
                <a:gd name="connsiteX371" fmla="*/ 1283317 w 3296788"/>
                <a:gd name="connsiteY371" fmla="*/ 680955 h 1960491"/>
                <a:gd name="connsiteX372" fmla="*/ 1370093 w 3296788"/>
                <a:gd name="connsiteY372" fmla="*/ 729053 h 1960491"/>
                <a:gd name="connsiteX373" fmla="*/ 1369440 w 3296788"/>
                <a:gd name="connsiteY373" fmla="*/ 760902 h 1960491"/>
                <a:gd name="connsiteX374" fmla="*/ 1276793 w 3296788"/>
                <a:gd name="connsiteY374" fmla="*/ 815501 h 1960491"/>
                <a:gd name="connsiteX375" fmla="*/ 1242866 w 3296788"/>
                <a:gd name="connsiteY375" fmla="*/ 816151 h 1960491"/>
                <a:gd name="connsiteX376" fmla="*/ 1158048 w 3296788"/>
                <a:gd name="connsiteY376" fmla="*/ 767402 h 1960491"/>
                <a:gd name="connsiteX377" fmla="*/ 1158048 w 3296788"/>
                <a:gd name="connsiteY377" fmla="*/ 736203 h 1960491"/>
                <a:gd name="connsiteX378" fmla="*/ 1250043 w 3296788"/>
                <a:gd name="connsiteY378" fmla="*/ 681605 h 1960491"/>
                <a:gd name="connsiteX379" fmla="*/ 1266680 w 3296788"/>
                <a:gd name="connsiteY379" fmla="*/ 676649 h 1960491"/>
                <a:gd name="connsiteX380" fmla="*/ 2032754 w 3296788"/>
                <a:gd name="connsiteY380" fmla="*/ 676648 h 1960491"/>
                <a:gd name="connsiteX381" fmla="*/ 2049102 w 3296788"/>
                <a:gd name="connsiteY381" fmla="*/ 680954 h 1960491"/>
                <a:gd name="connsiteX382" fmla="*/ 2135638 w 3296788"/>
                <a:gd name="connsiteY382" fmla="*/ 729052 h 1960491"/>
                <a:gd name="connsiteX383" fmla="*/ 2135638 w 3296788"/>
                <a:gd name="connsiteY383" fmla="*/ 760901 h 1960491"/>
                <a:gd name="connsiteX384" fmla="*/ 2042595 w 3296788"/>
                <a:gd name="connsiteY384" fmla="*/ 815500 h 1960491"/>
                <a:gd name="connsiteX385" fmla="*/ 2009412 w 3296788"/>
                <a:gd name="connsiteY385" fmla="*/ 816150 h 1960491"/>
                <a:gd name="connsiteX386" fmla="*/ 1924828 w 3296788"/>
                <a:gd name="connsiteY386" fmla="*/ 767401 h 1960491"/>
                <a:gd name="connsiteX387" fmla="*/ 1924828 w 3296788"/>
                <a:gd name="connsiteY387" fmla="*/ 736202 h 1960491"/>
                <a:gd name="connsiteX388" fmla="*/ 2015919 w 3296788"/>
                <a:gd name="connsiteY388" fmla="*/ 681604 h 1960491"/>
                <a:gd name="connsiteX389" fmla="*/ 2032754 w 3296788"/>
                <a:gd name="connsiteY389" fmla="*/ 676648 h 1960491"/>
                <a:gd name="connsiteX390" fmla="*/ 1649431 w 3296788"/>
                <a:gd name="connsiteY390" fmla="*/ 674084 h 1960491"/>
                <a:gd name="connsiteX391" fmla="*/ 1666022 w 3296788"/>
                <a:gd name="connsiteY391" fmla="*/ 678695 h 1960491"/>
                <a:gd name="connsiteX392" fmla="*/ 1752558 w 3296788"/>
                <a:gd name="connsiteY392" fmla="*/ 726581 h 1960491"/>
                <a:gd name="connsiteX393" fmla="*/ 1751907 w 3296788"/>
                <a:gd name="connsiteY393" fmla="*/ 757643 h 1960491"/>
                <a:gd name="connsiteX394" fmla="*/ 1659515 w 3296788"/>
                <a:gd name="connsiteY394" fmla="*/ 812000 h 1960491"/>
                <a:gd name="connsiteX395" fmla="*/ 1625682 w 3296788"/>
                <a:gd name="connsiteY395" fmla="*/ 812648 h 1960491"/>
                <a:gd name="connsiteX396" fmla="*/ 1541748 w 3296788"/>
                <a:gd name="connsiteY396" fmla="*/ 764114 h 1960491"/>
                <a:gd name="connsiteX397" fmla="*/ 1541748 w 3296788"/>
                <a:gd name="connsiteY397" fmla="*/ 733053 h 1960491"/>
                <a:gd name="connsiteX398" fmla="*/ 1632839 w 3296788"/>
                <a:gd name="connsiteY398" fmla="*/ 678695 h 1960491"/>
                <a:gd name="connsiteX399" fmla="*/ 1649431 w 3296788"/>
                <a:gd name="connsiteY399" fmla="*/ 674084 h 1960491"/>
                <a:gd name="connsiteX400" fmla="*/ 2991739 w 3296788"/>
                <a:gd name="connsiteY400" fmla="*/ 575837 h 1960491"/>
                <a:gd name="connsiteX401" fmla="*/ 3008621 w 3296788"/>
                <a:gd name="connsiteY401" fmla="*/ 580143 h 1960491"/>
                <a:gd name="connsiteX402" fmla="*/ 3095397 w 3296788"/>
                <a:gd name="connsiteY402" fmla="*/ 628241 h 1960491"/>
                <a:gd name="connsiteX403" fmla="*/ 3094744 w 3296788"/>
                <a:gd name="connsiteY403" fmla="*/ 660090 h 1960491"/>
                <a:gd name="connsiteX404" fmla="*/ 3002097 w 3296788"/>
                <a:gd name="connsiteY404" fmla="*/ 714688 h 1960491"/>
                <a:gd name="connsiteX405" fmla="*/ 2968170 w 3296788"/>
                <a:gd name="connsiteY405" fmla="*/ 714688 h 1960491"/>
                <a:gd name="connsiteX406" fmla="*/ 2883352 w 3296788"/>
                <a:gd name="connsiteY406" fmla="*/ 666590 h 1960491"/>
                <a:gd name="connsiteX407" fmla="*/ 2883352 w 3296788"/>
                <a:gd name="connsiteY407" fmla="*/ 634741 h 1960491"/>
                <a:gd name="connsiteX408" fmla="*/ 2975347 w 3296788"/>
                <a:gd name="connsiteY408" fmla="*/ 580793 h 1960491"/>
                <a:gd name="connsiteX409" fmla="*/ 2991739 w 3296788"/>
                <a:gd name="connsiteY409" fmla="*/ 575837 h 1960491"/>
                <a:gd name="connsiteX410" fmla="*/ 2608815 w 3296788"/>
                <a:gd name="connsiteY410" fmla="*/ 570076 h 1960491"/>
                <a:gd name="connsiteX411" fmla="*/ 2625163 w 3296788"/>
                <a:gd name="connsiteY411" fmla="*/ 574382 h 1960491"/>
                <a:gd name="connsiteX412" fmla="*/ 2711699 w 3296788"/>
                <a:gd name="connsiteY412" fmla="*/ 622480 h 1960491"/>
                <a:gd name="connsiteX413" fmla="*/ 2711699 w 3296788"/>
                <a:gd name="connsiteY413" fmla="*/ 654329 h 1960491"/>
                <a:gd name="connsiteX414" fmla="*/ 2618656 w 3296788"/>
                <a:gd name="connsiteY414" fmla="*/ 708927 h 1960491"/>
                <a:gd name="connsiteX415" fmla="*/ 2585473 w 3296788"/>
                <a:gd name="connsiteY415" fmla="*/ 708927 h 1960491"/>
                <a:gd name="connsiteX416" fmla="*/ 2500889 w 3296788"/>
                <a:gd name="connsiteY416" fmla="*/ 660829 h 1960491"/>
                <a:gd name="connsiteX417" fmla="*/ 2500889 w 3296788"/>
                <a:gd name="connsiteY417" fmla="*/ 629630 h 1960491"/>
                <a:gd name="connsiteX418" fmla="*/ 2591980 w 3296788"/>
                <a:gd name="connsiteY418" fmla="*/ 575032 h 1960491"/>
                <a:gd name="connsiteX419" fmla="*/ 2608815 w 3296788"/>
                <a:gd name="connsiteY419" fmla="*/ 570076 h 1960491"/>
                <a:gd name="connsiteX420" fmla="*/ 1459573 w 3296788"/>
                <a:gd name="connsiteY420" fmla="*/ 564552 h 1960491"/>
                <a:gd name="connsiteX421" fmla="*/ 1475921 w 3296788"/>
                <a:gd name="connsiteY421" fmla="*/ 568597 h 1960491"/>
                <a:gd name="connsiteX422" fmla="*/ 1562457 w 3296788"/>
                <a:gd name="connsiteY422" fmla="*/ 617130 h 1960491"/>
                <a:gd name="connsiteX423" fmla="*/ 1562457 w 3296788"/>
                <a:gd name="connsiteY423" fmla="*/ 648192 h 1960491"/>
                <a:gd name="connsiteX424" fmla="*/ 1469414 w 3296788"/>
                <a:gd name="connsiteY424" fmla="*/ 702549 h 1960491"/>
                <a:gd name="connsiteX425" fmla="*/ 1436231 w 3296788"/>
                <a:gd name="connsiteY425" fmla="*/ 703197 h 1960491"/>
                <a:gd name="connsiteX426" fmla="*/ 1351647 w 3296788"/>
                <a:gd name="connsiteY426" fmla="*/ 654663 h 1960491"/>
                <a:gd name="connsiteX427" fmla="*/ 1351647 w 3296788"/>
                <a:gd name="connsiteY427" fmla="*/ 623602 h 1960491"/>
                <a:gd name="connsiteX428" fmla="*/ 1442738 w 3296788"/>
                <a:gd name="connsiteY428" fmla="*/ 569244 h 1960491"/>
                <a:gd name="connsiteX429" fmla="*/ 1459573 w 3296788"/>
                <a:gd name="connsiteY429" fmla="*/ 564552 h 1960491"/>
                <a:gd name="connsiteX430" fmla="*/ 2225491 w 3296788"/>
                <a:gd name="connsiteY430" fmla="*/ 564551 h 1960491"/>
                <a:gd name="connsiteX431" fmla="*/ 2242083 w 3296788"/>
                <a:gd name="connsiteY431" fmla="*/ 568596 h 1960491"/>
                <a:gd name="connsiteX432" fmla="*/ 2328619 w 3296788"/>
                <a:gd name="connsiteY432" fmla="*/ 617129 h 1960491"/>
                <a:gd name="connsiteX433" fmla="*/ 2327968 w 3296788"/>
                <a:gd name="connsiteY433" fmla="*/ 648191 h 1960491"/>
                <a:gd name="connsiteX434" fmla="*/ 2235576 w 3296788"/>
                <a:gd name="connsiteY434" fmla="*/ 702548 h 1960491"/>
                <a:gd name="connsiteX435" fmla="*/ 2201743 w 3296788"/>
                <a:gd name="connsiteY435" fmla="*/ 703196 h 1960491"/>
                <a:gd name="connsiteX436" fmla="*/ 2117809 w 3296788"/>
                <a:gd name="connsiteY436" fmla="*/ 654662 h 1960491"/>
                <a:gd name="connsiteX437" fmla="*/ 2117809 w 3296788"/>
                <a:gd name="connsiteY437" fmla="*/ 623601 h 1960491"/>
                <a:gd name="connsiteX438" fmla="*/ 2208900 w 3296788"/>
                <a:gd name="connsiteY438" fmla="*/ 569243 h 1960491"/>
                <a:gd name="connsiteX439" fmla="*/ 2225491 w 3296788"/>
                <a:gd name="connsiteY439" fmla="*/ 564551 h 1960491"/>
                <a:gd name="connsiteX440" fmla="*/ 1842421 w 3296788"/>
                <a:gd name="connsiteY440" fmla="*/ 561274 h 1960491"/>
                <a:gd name="connsiteX441" fmla="*/ 1859104 w 3296788"/>
                <a:gd name="connsiteY441" fmla="*/ 565093 h 1960491"/>
                <a:gd name="connsiteX442" fmla="*/ 1946119 w 3296788"/>
                <a:gd name="connsiteY442" fmla="*/ 613841 h 1960491"/>
                <a:gd name="connsiteX443" fmla="*/ 1945465 w 3296788"/>
                <a:gd name="connsiteY443" fmla="*/ 645690 h 1960491"/>
                <a:gd name="connsiteX444" fmla="*/ 1852561 w 3296788"/>
                <a:gd name="connsiteY444" fmla="*/ 699639 h 1960491"/>
                <a:gd name="connsiteX445" fmla="*/ 1818540 w 3296788"/>
                <a:gd name="connsiteY445" fmla="*/ 700289 h 1960491"/>
                <a:gd name="connsiteX446" fmla="*/ 1734142 w 3296788"/>
                <a:gd name="connsiteY446" fmla="*/ 652190 h 1960491"/>
                <a:gd name="connsiteX447" fmla="*/ 1734142 w 3296788"/>
                <a:gd name="connsiteY447" fmla="*/ 620341 h 1960491"/>
                <a:gd name="connsiteX448" fmla="*/ 1825737 w 3296788"/>
                <a:gd name="connsiteY448" fmla="*/ 565743 h 1960491"/>
                <a:gd name="connsiteX449" fmla="*/ 1842421 w 3296788"/>
                <a:gd name="connsiteY449" fmla="*/ 561274 h 1960491"/>
                <a:gd name="connsiteX450" fmla="*/ 3184875 w 3296788"/>
                <a:gd name="connsiteY450" fmla="*/ 463507 h 1960491"/>
                <a:gd name="connsiteX451" fmla="*/ 3201223 w 3296788"/>
                <a:gd name="connsiteY451" fmla="*/ 467813 h 1960491"/>
                <a:gd name="connsiteX452" fmla="*/ 3287759 w 3296788"/>
                <a:gd name="connsiteY452" fmla="*/ 515912 h 1960491"/>
                <a:gd name="connsiteX453" fmla="*/ 3287759 w 3296788"/>
                <a:gd name="connsiteY453" fmla="*/ 547761 h 1960491"/>
                <a:gd name="connsiteX454" fmla="*/ 3194716 w 3296788"/>
                <a:gd name="connsiteY454" fmla="*/ 602359 h 1960491"/>
                <a:gd name="connsiteX455" fmla="*/ 3161533 w 3296788"/>
                <a:gd name="connsiteY455" fmla="*/ 603009 h 1960491"/>
                <a:gd name="connsiteX456" fmla="*/ 3076949 w 3296788"/>
                <a:gd name="connsiteY456" fmla="*/ 554261 h 1960491"/>
                <a:gd name="connsiteX457" fmla="*/ 3076949 w 3296788"/>
                <a:gd name="connsiteY457" fmla="*/ 523062 h 1960491"/>
                <a:gd name="connsiteX458" fmla="*/ 3168040 w 3296788"/>
                <a:gd name="connsiteY458" fmla="*/ 468463 h 1960491"/>
                <a:gd name="connsiteX459" fmla="*/ 3184875 w 3296788"/>
                <a:gd name="connsiteY459" fmla="*/ 463507 h 1960491"/>
                <a:gd name="connsiteX460" fmla="*/ 2801554 w 3296788"/>
                <a:gd name="connsiteY460" fmla="*/ 457982 h 1960491"/>
                <a:gd name="connsiteX461" fmla="*/ 2818145 w 3296788"/>
                <a:gd name="connsiteY461" fmla="*/ 462026 h 1960491"/>
                <a:gd name="connsiteX462" fmla="*/ 2904681 w 3296788"/>
                <a:gd name="connsiteY462" fmla="*/ 509913 h 1960491"/>
                <a:gd name="connsiteX463" fmla="*/ 2904030 w 3296788"/>
                <a:gd name="connsiteY463" fmla="*/ 541622 h 1960491"/>
                <a:gd name="connsiteX464" fmla="*/ 2811638 w 3296788"/>
                <a:gd name="connsiteY464" fmla="*/ 595980 h 1960491"/>
                <a:gd name="connsiteX465" fmla="*/ 2777805 w 3296788"/>
                <a:gd name="connsiteY465" fmla="*/ 596627 h 1960491"/>
                <a:gd name="connsiteX466" fmla="*/ 2693871 w 3296788"/>
                <a:gd name="connsiteY466" fmla="*/ 548093 h 1960491"/>
                <a:gd name="connsiteX467" fmla="*/ 2693871 w 3296788"/>
                <a:gd name="connsiteY467" fmla="*/ 516384 h 1960491"/>
                <a:gd name="connsiteX468" fmla="*/ 2784962 w 3296788"/>
                <a:gd name="connsiteY468" fmla="*/ 462673 h 1960491"/>
                <a:gd name="connsiteX469" fmla="*/ 2801554 w 3296788"/>
                <a:gd name="connsiteY469" fmla="*/ 457982 h 1960491"/>
                <a:gd name="connsiteX470" fmla="*/ 2418803 w 3296788"/>
                <a:gd name="connsiteY470" fmla="*/ 452220 h 1960491"/>
                <a:gd name="connsiteX471" fmla="*/ 2435440 w 3296788"/>
                <a:gd name="connsiteY471" fmla="*/ 456264 h 1960491"/>
                <a:gd name="connsiteX472" fmla="*/ 2522216 w 3296788"/>
                <a:gd name="connsiteY472" fmla="*/ 504798 h 1960491"/>
                <a:gd name="connsiteX473" fmla="*/ 2521563 w 3296788"/>
                <a:gd name="connsiteY473" fmla="*/ 536507 h 1960491"/>
                <a:gd name="connsiteX474" fmla="*/ 2428916 w 3296788"/>
                <a:gd name="connsiteY474" fmla="*/ 590218 h 1960491"/>
                <a:gd name="connsiteX475" fmla="*/ 2394989 w 3296788"/>
                <a:gd name="connsiteY475" fmla="*/ 590865 h 1960491"/>
                <a:gd name="connsiteX476" fmla="*/ 2310171 w 3296788"/>
                <a:gd name="connsiteY476" fmla="*/ 542978 h 1960491"/>
                <a:gd name="connsiteX477" fmla="*/ 2310171 w 3296788"/>
                <a:gd name="connsiteY477" fmla="*/ 511269 h 1960491"/>
                <a:gd name="connsiteX478" fmla="*/ 2402166 w 3296788"/>
                <a:gd name="connsiteY478" fmla="*/ 456911 h 1960491"/>
                <a:gd name="connsiteX479" fmla="*/ 2418803 w 3296788"/>
                <a:gd name="connsiteY479" fmla="*/ 452220 h 1960491"/>
                <a:gd name="connsiteX480" fmla="*/ 1649430 w 3296788"/>
                <a:gd name="connsiteY480" fmla="*/ 452220 h 1960491"/>
                <a:gd name="connsiteX481" fmla="*/ 1666021 w 3296788"/>
                <a:gd name="connsiteY481" fmla="*/ 456265 h 1960491"/>
                <a:gd name="connsiteX482" fmla="*/ 1752557 w 3296788"/>
                <a:gd name="connsiteY482" fmla="*/ 504799 h 1960491"/>
                <a:gd name="connsiteX483" fmla="*/ 1751906 w 3296788"/>
                <a:gd name="connsiteY483" fmla="*/ 536508 h 1960491"/>
                <a:gd name="connsiteX484" fmla="*/ 1659514 w 3296788"/>
                <a:gd name="connsiteY484" fmla="*/ 590218 h 1960491"/>
                <a:gd name="connsiteX485" fmla="*/ 1625681 w 3296788"/>
                <a:gd name="connsiteY485" fmla="*/ 590866 h 1960491"/>
                <a:gd name="connsiteX486" fmla="*/ 1541747 w 3296788"/>
                <a:gd name="connsiteY486" fmla="*/ 542979 h 1960491"/>
                <a:gd name="connsiteX487" fmla="*/ 1541747 w 3296788"/>
                <a:gd name="connsiteY487" fmla="*/ 511270 h 1960491"/>
                <a:gd name="connsiteX488" fmla="*/ 1632838 w 3296788"/>
                <a:gd name="connsiteY488" fmla="*/ 456912 h 1960491"/>
                <a:gd name="connsiteX489" fmla="*/ 1649430 w 3296788"/>
                <a:gd name="connsiteY489" fmla="*/ 452220 h 1960491"/>
                <a:gd name="connsiteX490" fmla="*/ 2032754 w 3296788"/>
                <a:gd name="connsiteY490" fmla="*/ 446217 h 1960491"/>
                <a:gd name="connsiteX491" fmla="*/ 2049102 w 3296788"/>
                <a:gd name="connsiteY491" fmla="*/ 450504 h 1960491"/>
                <a:gd name="connsiteX492" fmla="*/ 2135638 w 3296788"/>
                <a:gd name="connsiteY492" fmla="*/ 498391 h 1960491"/>
                <a:gd name="connsiteX493" fmla="*/ 2135638 w 3296788"/>
                <a:gd name="connsiteY493" fmla="*/ 529453 h 1960491"/>
                <a:gd name="connsiteX494" fmla="*/ 2042595 w 3296788"/>
                <a:gd name="connsiteY494" fmla="*/ 584458 h 1960491"/>
                <a:gd name="connsiteX495" fmla="*/ 2009412 w 3296788"/>
                <a:gd name="connsiteY495" fmla="*/ 584458 h 1960491"/>
                <a:gd name="connsiteX496" fmla="*/ 1924828 w 3296788"/>
                <a:gd name="connsiteY496" fmla="*/ 535924 h 1960491"/>
                <a:gd name="connsiteX497" fmla="*/ 1924828 w 3296788"/>
                <a:gd name="connsiteY497" fmla="*/ 504862 h 1960491"/>
                <a:gd name="connsiteX498" fmla="*/ 2015919 w 3296788"/>
                <a:gd name="connsiteY498" fmla="*/ 451151 h 1960491"/>
                <a:gd name="connsiteX499" fmla="*/ 2032754 w 3296788"/>
                <a:gd name="connsiteY499" fmla="*/ 446217 h 1960491"/>
                <a:gd name="connsiteX500" fmla="*/ 2991740 w 3296788"/>
                <a:gd name="connsiteY500" fmla="*/ 345333 h 1960491"/>
                <a:gd name="connsiteX501" fmla="*/ 3008622 w 3296788"/>
                <a:gd name="connsiteY501" fmla="*/ 349070 h 1960491"/>
                <a:gd name="connsiteX502" fmla="*/ 3095398 w 3296788"/>
                <a:gd name="connsiteY502" fmla="*/ 397818 h 1960491"/>
                <a:gd name="connsiteX503" fmla="*/ 3094745 w 3296788"/>
                <a:gd name="connsiteY503" fmla="*/ 429667 h 1960491"/>
                <a:gd name="connsiteX504" fmla="*/ 3002098 w 3296788"/>
                <a:gd name="connsiteY504" fmla="*/ 483615 h 1960491"/>
                <a:gd name="connsiteX505" fmla="*/ 2968171 w 3296788"/>
                <a:gd name="connsiteY505" fmla="*/ 484265 h 1960491"/>
                <a:gd name="connsiteX506" fmla="*/ 2883353 w 3296788"/>
                <a:gd name="connsiteY506" fmla="*/ 436167 h 1960491"/>
                <a:gd name="connsiteX507" fmla="*/ 2883353 w 3296788"/>
                <a:gd name="connsiteY507" fmla="*/ 404318 h 1960491"/>
                <a:gd name="connsiteX508" fmla="*/ 2975348 w 3296788"/>
                <a:gd name="connsiteY508" fmla="*/ 350370 h 1960491"/>
                <a:gd name="connsiteX509" fmla="*/ 2991740 w 3296788"/>
                <a:gd name="connsiteY509" fmla="*/ 345333 h 1960491"/>
                <a:gd name="connsiteX510" fmla="*/ 1842420 w 3296788"/>
                <a:gd name="connsiteY510" fmla="*/ 339653 h 1960491"/>
                <a:gd name="connsiteX511" fmla="*/ 1859103 w 3296788"/>
                <a:gd name="connsiteY511" fmla="*/ 343959 h 1960491"/>
                <a:gd name="connsiteX512" fmla="*/ 1946118 w 3296788"/>
                <a:gd name="connsiteY512" fmla="*/ 392057 h 1960491"/>
                <a:gd name="connsiteX513" fmla="*/ 1945464 w 3296788"/>
                <a:gd name="connsiteY513" fmla="*/ 423256 h 1960491"/>
                <a:gd name="connsiteX514" fmla="*/ 1852560 w 3296788"/>
                <a:gd name="connsiteY514" fmla="*/ 477854 h 1960491"/>
                <a:gd name="connsiteX515" fmla="*/ 1818539 w 3296788"/>
                <a:gd name="connsiteY515" fmla="*/ 478504 h 1960491"/>
                <a:gd name="connsiteX516" fmla="*/ 1734141 w 3296788"/>
                <a:gd name="connsiteY516" fmla="*/ 429756 h 1960491"/>
                <a:gd name="connsiteX517" fmla="*/ 1734141 w 3296788"/>
                <a:gd name="connsiteY517" fmla="*/ 398557 h 1960491"/>
                <a:gd name="connsiteX518" fmla="*/ 1825736 w 3296788"/>
                <a:gd name="connsiteY518" fmla="*/ 344609 h 1960491"/>
                <a:gd name="connsiteX519" fmla="*/ 1842420 w 3296788"/>
                <a:gd name="connsiteY519" fmla="*/ 339653 h 1960491"/>
                <a:gd name="connsiteX520" fmla="*/ 2608815 w 3296788"/>
                <a:gd name="connsiteY520" fmla="*/ 339652 h 1960491"/>
                <a:gd name="connsiteX521" fmla="*/ 2625163 w 3296788"/>
                <a:gd name="connsiteY521" fmla="*/ 343958 h 1960491"/>
                <a:gd name="connsiteX522" fmla="*/ 2711699 w 3296788"/>
                <a:gd name="connsiteY522" fmla="*/ 392056 h 1960491"/>
                <a:gd name="connsiteX523" fmla="*/ 2711699 w 3296788"/>
                <a:gd name="connsiteY523" fmla="*/ 423255 h 1960491"/>
                <a:gd name="connsiteX524" fmla="*/ 2618656 w 3296788"/>
                <a:gd name="connsiteY524" fmla="*/ 477853 h 1960491"/>
                <a:gd name="connsiteX525" fmla="*/ 2585473 w 3296788"/>
                <a:gd name="connsiteY525" fmla="*/ 478503 h 1960491"/>
                <a:gd name="connsiteX526" fmla="*/ 2500889 w 3296788"/>
                <a:gd name="connsiteY526" fmla="*/ 429755 h 1960491"/>
                <a:gd name="connsiteX527" fmla="*/ 2500889 w 3296788"/>
                <a:gd name="connsiteY527" fmla="*/ 398556 h 1960491"/>
                <a:gd name="connsiteX528" fmla="*/ 2591980 w 3296788"/>
                <a:gd name="connsiteY528" fmla="*/ 344608 h 1960491"/>
                <a:gd name="connsiteX529" fmla="*/ 2608815 w 3296788"/>
                <a:gd name="connsiteY529" fmla="*/ 339652 h 1960491"/>
                <a:gd name="connsiteX530" fmla="*/ 2225492 w 3296788"/>
                <a:gd name="connsiteY530" fmla="*/ 333811 h 1960491"/>
                <a:gd name="connsiteX531" fmla="*/ 2242083 w 3296788"/>
                <a:gd name="connsiteY531" fmla="*/ 338198 h 1960491"/>
                <a:gd name="connsiteX532" fmla="*/ 2328619 w 3296788"/>
                <a:gd name="connsiteY532" fmla="*/ 386296 h 1960491"/>
                <a:gd name="connsiteX533" fmla="*/ 2327968 w 3296788"/>
                <a:gd name="connsiteY533" fmla="*/ 418145 h 1960491"/>
                <a:gd name="connsiteX534" fmla="*/ 2235576 w 3296788"/>
                <a:gd name="connsiteY534" fmla="*/ 472743 h 1960491"/>
                <a:gd name="connsiteX535" fmla="*/ 2201743 w 3296788"/>
                <a:gd name="connsiteY535" fmla="*/ 472743 h 1960491"/>
                <a:gd name="connsiteX536" fmla="*/ 2117809 w 3296788"/>
                <a:gd name="connsiteY536" fmla="*/ 424645 h 1960491"/>
                <a:gd name="connsiteX537" fmla="*/ 2117809 w 3296788"/>
                <a:gd name="connsiteY537" fmla="*/ 393446 h 1960491"/>
                <a:gd name="connsiteX538" fmla="*/ 2208900 w 3296788"/>
                <a:gd name="connsiteY538" fmla="*/ 338198 h 1960491"/>
                <a:gd name="connsiteX539" fmla="*/ 2225492 w 3296788"/>
                <a:gd name="connsiteY539" fmla="*/ 333811 h 1960491"/>
                <a:gd name="connsiteX540" fmla="*/ 2801554 w 3296788"/>
                <a:gd name="connsiteY540" fmla="*/ 227322 h 1960491"/>
                <a:gd name="connsiteX541" fmla="*/ 2818145 w 3296788"/>
                <a:gd name="connsiteY541" fmla="*/ 231628 h 1960491"/>
                <a:gd name="connsiteX542" fmla="*/ 2904681 w 3296788"/>
                <a:gd name="connsiteY542" fmla="*/ 279727 h 1960491"/>
                <a:gd name="connsiteX543" fmla="*/ 2904030 w 3296788"/>
                <a:gd name="connsiteY543" fmla="*/ 311576 h 1960491"/>
                <a:gd name="connsiteX544" fmla="*/ 2811638 w 3296788"/>
                <a:gd name="connsiteY544" fmla="*/ 366174 h 1960491"/>
                <a:gd name="connsiteX545" fmla="*/ 2777805 w 3296788"/>
                <a:gd name="connsiteY545" fmla="*/ 366174 h 1960491"/>
                <a:gd name="connsiteX546" fmla="*/ 2693871 w 3296788"/>
                <a:gd name="connsiteY546" fmla="*/ 318076 h 1960491"/>
                <a:gd name="connsiteX547" fmla="*/ 2693871 w 3296788"/>
                <a:gd name="connsiteY547" fmla="*/ 286227 h 1960491"/>
                <a:gd name="connsiteX548" fmla="*/ 2784962 w 3296788"/>
                <a:gd name="connsiteY548" fmla="*/ 232278 h 1960491"/>
                <a:gd name="connsiteX549" fmla="*/ 2801554 w 3296788"/>
                <a:gd name="connsiteY549" fmla="*/ 227322 h 1960491"/>
                <a:gd name="connsiteX550" fmla="*/ 2032752 w 3296788"/>
                <a:gd name="connsiteY550" fmla="*/ 227322 h 1960491"/>
                <a:gd name="connsiteX551" fmla="*/ 2049100 w 3296788"/>
                <a:gd name="connsiteY551" fmla="*/ 231628 h 1960491"/>
                <a:gd name="connsiteX552" fmla="*/ 2135636 w 3296788"/>
                <a:gd name="connsiteY552" fmla="*/ 279726 h 1960491"/>
                <a:gd name="connsiteX553" fmla="*/ 2135636 w 3296788"/>
                <a:gd name="connsiteY553" fmla="*/ 311575 h 1960491"/>
                <a:gd name="connsiteX554" fmla="*/ 2042593 w 3296788"/>
                <a:gd name="connsiteY554" fmla="*/ 366174 h 1960491"/>
                <a:gd name="connsiteX555" fmla="*/ 2009410 w 3296788"/>
                <a:gd name="connsiteY555" fmla="*/ 366174 h 1960491"/>
                <a:gd name="connsiteX556" fmla="*/ 1924826 w 3296788"/>
                <a:gd name="connsiteY556" fmla="*/ 318075 h 1960491"/>
                <a:gd name="connsiteX557" fmla="*/ 1924826 w 3296788"/>
                <a:gd name="connsiteY557" fmla="*/ 286226 h 1960491"/>
                <a:gd name="connsiteX558" fmla="*/ 2015917 w 3296788"/>
                <a:gd name="connsiteY558" fmla="*/ 232278 h 1960491"/>
                <a:gd name="connsiteX559" fmla="*/ 2032752 w 3296788"/>
                <a:gd name="connsiteY559" fmla="*/ 227322 h 1960491"/>
                <a:gd name="connsiteX560" fmla="*/ 2418803 w 3296788"/>
                <a:gd name="connsiteY560" fmla="*/ 221560 h 1960491"/>
                <a:gd name="connsiteX561" fmla="*/ 2435440 w 3296788"/>
                <a:gd name="connsiteY561" fmla="*/ 225866 h 1960491"/>
                <a:gd name="connsiteX562" fmla="*/ 2522216 w 3296788"/>
                <a:gd name="connsiteY562" fmla="*/ 273965 h 1960491"/>
                <a:gd name="connsiteX563" fmla="*/ 2521563 w 3296788"/>
                <a:gd name="connsiteY563" fmla="*/ 305814 h 1960491"/>
                <a:gd name="connsiteX564" fmla="*/ 2428916 w 3296788"/>
                <a:gd name="connsiteY564" fmla="*/ 360412 h 1960491"/>
                <a:gd name="connsiteX565" fmla="*/ 2394989 w 3296788"/>
                <a:gd name="connsiteY565" fmla="*/ 361062 h 1960491"/>
                <a:gd name="connsiteX566" fmla="*/ 2310171 w 3296788"/>
                <a:gd name="connsiteY566" fmla="*/ 312314 h 1960491"/>
                <a:gd name="connsiteX567" fmla="*/ 2310171 w 3296788"/>
                <a:gd name="connsiteY567" fmla="*/ 281115 h 1960491"/>
                <a:gd name="connsiteX568" fmla="*/ 2402166 w 3296788"/>
                <a:gd name="connsiteY568" fmla="*/ 226516 h 1960491"/>
                <a:gd name="connsiteX569" fmla="*/ 2418803 w 3296788"/>
                <a:gd name="connsiteY569" fmla="*/ 221560 h 1960491"/>
                <a:gd name="connsiteX570" fmla="*/ 2225490 w 3296788"/>
                <a:gd name="connsiteY570" fmla="*/ 112110 h 1960491"/>
                <a:gd name="connsiteX571" fmla="*/ 2242081 w 3296788"/>
                <a:gd name="connsiteY571" fmla="*/ 116416 h 1960491"/>
                <a:gd name="connsiteX572" fmla="*/ 2328617 w 3296788"/>
                <a:gd name="connsiteY572" fmla="*/ 164514 h 1960491"/>
                <a:gd name="connsiteX573" fmla="*/ 2327966 w 3296788"/>
                <a:gd name="connsiteY573" fmla="*/ 196363 h 1960491"/>
                <a:gd name="connsiteX574" fmla="*/ 2235574 w 3296788"/>
                <a:gd name="connsiteY574" fmla="*/ 250962 h 1960491"/>
                <a:gd name="connsiteX575" fmla="*/ 2201741 w 3296788"/>
                <a:gd name="connsiteY575" fmla="*/ 251612 h 1960491"/>
                <a:gd name="connsiteX576" fmla="*/ 2117807 w 3296788"/>
                <a:gd name="connsiteY576" fmla="*/ 202863 h 1960491"/>
                <a:gd name="connsiteX577" fmla="*/ 2117807 w 3296788"/>
                <a:gd name="connsiteY577" fmla="*/ 171664 h 1960491"/>
                <a:gd name="connsiteX578" fmla="*/ 2208898 w 3296788"/>
                <a:gd name="connsiteY578" fmla="*/ 117066 h 1960491"/>
                <a:gd name="connsiteX579" fmla="*/ 2225490 w 3296788"/>
                <a:gd name="connsiteY579" fmla="*/ 112110 h 1960491"/>
                <a:gd name="connsiteX580" fmla="*/ 2608815 w 3296788"/>
                <a:gd name="connsiteY580" fmla="*/ 109464 h 1960491"/>
                <a:gd name="connsiteX581" fmla="*/ 2625163 w 3296788"/>
                <a:gd name="connsiteY581" fmla="*/ 113508 h 1960491"/>
                <a:gd name="connsiteX582" fmla="*/ 2711699 w 3296788"/>
                <a:gd name="connsiteY582" fmla="*/ 162042 h 1960491"/>
                <a:gd name="connsiteX583" fmla="*/ 2711699 w 3296788"/>
                <a:gd name="connsiteY583" fmla="*/ 193103 h 1960491"/>
                <a:gd name="connsiteX584" fmla="*/ 2618656 w 3296788"/>
                <a:gd name="connsiteY584" fmla="*/ 247461 h 1960491"/>
                <a:gd name="connsiteX585" fmla="*/ 2585473 w 3296788"/>
                <a:gd name="connsiteY585" fmla="*/ 248108 h 1960491"/>
                <a:gd name="connsiteX586" fmla="*/ 2500889 w 3296788"/>
                <a:gd name="connsiteY586" fmla="*/ 199575 h 1960491"/>
                <a:gd name="connsiteX587" fmla="*/ 2500889 w 3296788"/>
                <a:gd name="connsiteY587" fmla="*/ 168513 h 1960491"/>
                <a:gd name="connsiteX588" fmla="*/ 2591980 w 3296788"/>
                <a:gd name="connsiteY588" fmla="*/ 114155 h 1960491"/>
                <a:gd name="connsiteX589" fmla="*/ 2608815 w 3296788"/>
                <a:gd name="connsiteY589" fmla="*/ 109464 h 1960491"/>
                <a:gd name="connsiteX590" fmla="*/ 2418801 w 3296788"/>
                <a:gd name="connsiteY590" fmla="*/ 13 h 1960491"/>
                <a:gd name="connsiteX591" fmla="*/ 2435438 w 3296788"/>
                <a:gd name="connsiteY591" fmla="*/ 4058 h 1960491"/>
                <a:gd name="connsiteX592" fmla="*/ 2522214 w 3296788"/>
                <a:gd name="connsiteY592" fmla="*/ 52591 h 1960491"/>
                <a:gd name="connsiteX593" fmla="*/ 2521561 w 3296788"/>
                <a:gd name="connsiteY593" fmla="*/ 83653 h 1960491"/>
                <a:gd name="connsiteX594" fmla="*/ 2428914 w 3296788"/>
                <a:gd name="connsiteY594" fmla="*/ 138010 h 1960491"/>
                <a:gd name="connsiteX595" fmla="*/ 2394987 w 3296788"/>
                <a:gd name="connsiteY595" fmla="*/ 138658 h 1960491"/>
                <a:gd name="connsiteX596" fmla="*/ 2310169 w 3296788"/>
                <a:gd name="connsiteY596" fmla="*/ 90124 h 1960491"/>
                <a:gd name="connsiteX597" fmla="*/ 2310169 w 3296788"/>
                <a:gd name="connsiteY597" fmla="*/ 59063 h 1960491"/>
                <a:gd name="connsiteX598" fmla="*/ 2402164 w 3296788"/>
                <a:gd name="connsiteY598" fmla="*/ 4705 h 1960491"/>
                <a:gd name="connsiteX599" fmla="*/ 2418801 w 3296788"/>
                <a:gd name="connsiteY599" fmla="*/ 13 h 19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296788" h="1960491">
                  <a:moveTo>
                    <a:pt x="883514" y="1817173"/>
                  </a:moveTo>
                  <a:cubicBezTo>
                    <a:pt x="889289" y="1817010"/>
                    <a:pt x="894982" y="1818316"/>
                    <a:pt x="899862" y="1820927"/>
                  </a:cubicBezTo>
                  <a:lnTo>
                    <a:pt x="986398" y="1869893"/>
                  </a:lnTo>
                  <a:cubicBezTo>
                    <a:pt x="998760" y="1877074"/>
                    <a:pt x="998110" y="1894702"/>
                    <a:pt x="986398" y="1901883"/>
                  </a:cubicBezTo>
                  <a:lnTo>
                    <a:pt x="893355" y="1955419"/>
                  </a:lnTo>
                  <a:cubicBezTo>
                    <a:pt x="883596" y="1961947"/>
                    <a:pt x="870583" y="1961947"/>
                    <a:pt x="860172" y="1956724"/>
                  </a:cubicBezTo>
                  <a:lnTo>
                    <a:pt x="775588" y="1908412"/>
                  </a:lnTo>
                  <a:cubicBezTo>
                    <a:pt x="763226" y="1901230"/>
                    <a:pt x="763877" y="1883603"/>
                    <a:pt x="775588" y="1876421"/>
                  </a:cubicBezTo>
                  <a:lnTo>
                    <a:pt x="866679" y="1822233"/>
                  </a:lnTo>
                  <a:cubicBezTo>
                    <a:pt x="871884" y="1818969"/>
                    <a:pt x="877740" y="1817336"/>
                    <a:pt x="883514" y="1817173"/>
                  </a:cubicBezTo>
                  <a:close/>
                  <a:moveTo>
                    <a:pt x="1076253" y="1705153"/>
                  </a:moveTo>
                  <a:cubicBezTo>
                    <a:pt x="1081946" y="1704991"/>
                    <a:pt x="1087639" y="1706285"/>
                    <a:pt x="1092844" y="1709197"/>
                  </a:cubicBezTo>
                  <a:lnTo>
                    <a:pt x="1179380" y="1757084"/>
                  </a:lnTo>
                  <a:cubicBezTo>
                    <a:pt x="1191742" y="1764202"/>
                    <a:pt x="1191092" y="1781674"/>
                    <a:pt x="1178729" y="1788145"/>
                  </a:cubicBezTo>
                  <a:lnTo>
                    <a:pt x="1086337" y="1843150"/>
                  </a:lnTo>
                  <a:cubicBezTo>
                    <a:pt x="1075927" y="1848974"/>
                    <a:pt x="1062914" y="1849621"/>
                    <a:pt x="1053154" y="1843150"/>
                  </a:cubicBezTo>
                  <a:lnTo>
                    <a:pt x="968570" y="1795264"/>
                  </a:lnTo>
                  <a:cubicBezTo>
                    <a:pt x="956208" y="1788145"/>
                    <a:pt x="956859" y="1771320"/>
                    <a:pt x="968570" y="1763555"/>
                  </a:cubicBezTo>
                  <a:lnTo>
                    <a:pt x="1059661" y="1709844"/>
                  </a:lnTo>
                  <a:cubicBezTo>
                    <a:pt x="1064866" y="1706932"/>
                    <a:pt x="1070559" y="1705315"/>
                    <a:pt x="1076253" y="1705153"/>
                  </a:cubicBezTo>
                  <a:close/>
                  <a:moveTo>
                    <a:pt x="693747" y="1699148"/>
                  </a:moveTo>
                  <a:cubicBezTo>
                    <a:pt x="699537" y="1699067"/>
                    <a:pt x="705246" y="1700523"/>
                    <a:pt x="710139" y="1703435"/>
                  </a:cubicBezTo>
                  <a:lnTo>
                    <a:pt x="796915" y="1751969"/>
                  </a:lnTo>
                  <a:cubicBezTo>
                    <a:pt x="808659" y="1758440"/>
                    <a:pt x="808659" y="1775912"/>
                    <a:pt x="796262" y="1783030"/>
                  </a:cubicBezTo>
                  <a:lnTo>
                    <a:pt x="703615" y="1837388"/>
                  </a:lnTo>
                  <a:cubicBezTo>
                    <a:pt x="693176" y="1843212"/>
                    <a:pt x="680127" y="1843859"/>
                    <a:pt x="670340" y="1838035"/>
                  </a:cubicBezTo>
                  <a:lnTo>
                    <a:pt x="584870" y="1789502"/>
                  </a:lnTo>
                  <a:cubicBezTo>
                    <a:pt x="573126" y="1782383"/>
                    <a:pt x="573126" y="1765558"/>
                    <a:pt x="584870" y="1758440"/>
                  </a:cubicBezTo>
                  <a:lnTo>
                    <a:pt x="676865" y="1704082"/>
                  </a:lnTo>
                  <a:cubicBezTo>
                    <a:pt x="682085" y="1700847"/>
                    <a:pt x="687957" y="1699229"/>
                    <a:pt x="693747" y="1699148"/>
                  </a:cubicBezTo>
                  <a:close/>
                  <a:moveTo>
                    <a:pt x="1266684" y="1589704"/>
                  </a:moveTo>
                  <a:cubicBezTo>
                    <a:pt x="1272393" y="1589623"/>
                    <a:pt x="1278102" y="1591085"/>
                    <a:pt x="1283321" y="1594010"/>
                  </a:cubicBezTo>
                  <a:lnTo>
                    <a:pt x="1370097" y="1642108"/>
                  </a:lnTo>
                  <a:cubicBezTo>
                    <a:pt x="1381841" y="1649258"/>
                    <a:pt x="1381841" y="1666808"/>
                    <a:pt x="1369444" y="1673957"/>
                  </a:cubicBezTo>
                  <a:lnTo>
                    <a:pt x="1276797" y="1728555"/>
                  </a:lnTo>
                  <a:cubicBezTo>
                    <a:pt x="1266358" y="1734405"/>
                    <a:pt x="1253309" y="1734405"/>
                    <a:pt x="1242870" y="1729205"/>
                  </a:cubicBezTo>
                  <a:lnTo>
                    <a:pt x="1158052" y="1680457"/>
                  </a:lnTo>
                  <a:cubicBezTo>
                    <a:pt x="1146308" y="1673307"/>
                    <a:pt x="1146308" y="1656408"/>
                    <a:pt x="1158052" y="1649258"/>
                  </a:cubicBezTo>
                  <a:lnTo>
                    <a:pt x="1250047" y="1594660"/>
                  </a:lnTo>
                  <a:cubicBezTo>
                    <a:pt x="1255266" y="1591410"/>
                    <a:pt x="1260975" y="1589785"/>
                    <a:pt x="1266684" y="1589704"/>
                  </a:cubicBezTo>
                  <a:close/>
                  <a:moveTo>
                    <a:pt x="883514" y="1586662"/>
                  </a:moveTo>
                  <a:cubicBezTo>
                    <a:pt x="889289" y="1586580"/>
                    <a:pt x="894982" y="1587880"/>
                    <a:pt x="899862" y="1590480"/>
                  </a:cubicBezTo>
                  <a:lnTo>
                    <a:pt x="986398" y="1639229"/>
                  </a:lnTo>
                  <a:cubicBezTo>
                    <a:pt x="998760" y="1645729"/>
                    <a:pt x="998110" y="1663278"/>
                    <a:pt x="986398" y="1670428"/>
                  </a:cubicBezTo>
                  <a:lnTo>
                    <a:pt x="893355" y="1725026"/>
                  </a:lnTo>
                  <a:cubicBezTo>
                    <a:pt x="883596" y="1731526"/>
                    <a:pt x="870583" y="1731526"/>
                    <a:pt x="860172" y="1725676"/>
                  </a:cubicBezTo>
                  <a:lnTo>
                    <a:pt x="775588" y="1676928"/>
                  </a:lnTo>
                  <a:cubicBezTo>
                    <a:pt x="763226" y="1670428"/>
                    <a:pt x="763877" y="1652878"/>
                    <a:pt x="775588" y="1645729"/>
                  </a:cubicBezTo>
                  <a:lnTo>
                    <a:pt x="866679" y="1591130"/>
                  </a:lnTo>
                  <a:cubicBezTo>
                    <a:pt x="871884" y="1588205"/>
                    <a:pt x="877740" y="1586743"/>
                    <a:pt x="883514" y="1586662"/>
                  </a:cubicBezTo>
                  <a:close/>
                  <a:moveTo>
                    <a:pt x="500433" y="1581063"/>
                  </a:moveTo>
                  <a:cubicBezTo>
                    <a:pt x="506208" y="1580982"/>
                    <a:pt x="511901" y="1582444"/>
                    <a:pt x="516781" y="1585369"/>
                  </a:cubicBezTo>
                  <a:lnTo>
                    <a:pt x="603317" y="1633468"/>
                  </a:lnTo>
                  <a:cubicBezTo>
                    <a:pt x="615679" y="1639968"/>
                    <a:pt x="615029" y="1658167"/>
                    <a:pt x="602666" y="1665317"/>
                  </a:cubicBezTo>
                  <a:lnTo>
                    <a:pt x="510274" y="1719915"/>
                  </a:lnTo>
                  <a:cubicBezTo>
                    <a:pt x="499864" y="1725765"/>
                    <a:pt x="486851" y="1725765"/>
                    <a:pt x="477091" y="1719915"/>
                  </a:cubicBezTo>
                  <a:lnTo>
                    <a:pt x="392507" y="1671817"/>
                  </a:lnTo>
                  <a:cubicBezTo>
                    <a:pt x="380145" y="1664667"/>
                    <a:pt x="380796" y="1647117"/>
                    <a:pt x="392507" y="1639968"/>
                  </a:cubicBezTo>
                  <a:lnTo>
                    <a:pt x="483598" y="1586019"/>
                  </a:lnTo>
                  <a:cubicBezTo>
                    <a:pt x="488803" y="1582769"/>
                    <a:pt x="494659" y="1581144"/>
                    <a:pt x="500433" y="1581063"/>
                  </a:cubicBezTo>
                  <a:close/>
                  <a:moveTo>
                    <a:pt x="1076251" y="1471929"/>
                  </a:moveTo>
                  <a:cubicBezTo>
                    <a:pt x="1081944" y="1471848"/>
                    <a:pt x="1087637" y="1473304"/>
                    <a:pt x="1092842" y="1476539"/>
                  </a:cubicBezTo>
                  <a:lnTo>
                    <a:pt x="1179378" y="1524426"/>
                  </a:lnTo>
                  <a:cubicBezTo>
                    <a:pt x="1191740" y="1531545"/>
                    <a:pt x="1191090" y="1548370"/>
                    <a:pt x="1178727" y="1556135"/>
                  </a:cubicBezTo>
                  <a:lnTo>
                    <a:pt x="1086335" y="1610493"/>
                  </a:lnTo>
                  <a:cubicBezTo>
                    <a:pt x="1075925" y="1616317"/>
                    <a:pt x="1062912" y="1616317"/>
                    <a:pt x="1053152" y="1610493"/>
                  </a:cubicBezTo>
                  <a:lnTo>
                    <a:pt x="968568" y="1562606"/>
                  </a:lnTo>
                  <a:cubicBezTo>
                    <a:pt x="956206" y="1555488"/>
                    <a:pt x="956857" y="1538016"/>
                    <a:pt x="968568" y="1530897"/>
                  </a:cubicBezTo>
                  <a:lnTo>
                    <a:pt x="1059659" y="1476539"/>
                  </a:lnTo>
                  <a:cubicBezTo>
                    <a:pt x="1064864" y="1473627"/>
                    <a:pt x="1070557" y="1472009"/>
                    <a:pt x="1076251" y="1471929"/>
                  </a:cubicBezTo>
                  <a:close/>
                  <a:moveTo>
                    <a:pt x="693747" y="1468975"/>
                  </a:moveTo>
                  <a:cubicBezTo>
                    <a:pt x="699537" y="1468812"/>
                    <a:pt x="705246" y="1470112"/>
                    <a:pt x="710139" y="1473037"/>
                  </a:cubicBezTo>
                  <a:lnTo>
                    <a:pt x="796915" y="1521135"/>
                  </a:lnTo>
                  <a:cubicBezTo>
                    <a:pt x="808659" y="1528285"/>
                    <a:pt x="808659" y="1545835"/>
                    <a:pt x="796262" y="1552984"/>
                  </a:cubicBezTo>
                  <a:lnTo>
                    <a:pt x="703615" y="1606932"/>
                  </a:lnTo>
                  <a:cubicBezTo>
                    <a:pt x="693176" y="1613432"/>
                    <a:pt x="680127" y="1613432"/>
                    <a:pt x="670340" y="1607582"/>
                  </a:cubicBezTo>
                  <a:lnTo>
                    <a:pt x="584870" y="1559484"/>
                  </a:lnTo>
                  <a:cubicBezTo>
                    <a:pt x="573126" y="1552334"/>
                    <a:pt x="573126" y="1534785"/>
                    <a:pt x="584870" y="1527635"/>
                  </a:cubicBezTo>
                  <a:lnTo>
                    <a:pt x="676865" y="1473687"/>
                  </a:lnTo>
                  <a:cubicBezTo>
                    <a:pt x="682085" y="1470762"/>
                    <a:pt x="687957" y="1469137"/>
                    <a:pt x="693747" y="1468975"/>
                  </a:cubicBezTo>
                  <a:close/>
                  <a:moveTo>
                    <a:pt x="307453" y="1463207"/>
                  </a:moveTo>
                  <a:cubicBezTo>
                    <a:pt x="313228" y="1463045"/>
                    <a:pt x="318921" y="1464339"/>
                    <a:pt x="323801" y="1467251"/>
                  </a:cubicBezTo>
                  <a:lnTo>
                    <a:pt x="410337" y="1515138"/>
                  </a:lnTo>
                  <a:cubicBezTo>
                    <a:pt x="422699" y="1521609"/>
                    <a:pt x="422049" y="1539728"/>
                    <a:pt x="410337" y="1546846"/>
                  </a:cubicBezTo>
                  <a:lnTo>
                    <a:pt x="317294" y="1601204"/>
                  </a:lnTo>
                  <a:cubicBezTo>
                    <a:pt x="307535" y="1607028"/>
                    <a:pt x="294522" y="1607675"/>
                    <a:pt x="284111" y="1601204"/>
                  </a:cubicBezTo>
                  <a:lnTo>
                    <a:pt x="199527" y="1553318"/>
                  </a:lnTo>
                  <a:cubicBezTo>
                    <a:pt x="187165" y="1546199"/>
                    <a:pt x="187816" y="1529374"/>
                    <a:pt x="199527" y="1521609"/>
                  </a:cubicBezTo>
                  <a:lnTo>
                    <a:pt x="290618" y="1467898"/>
                  </a:lnTo>
                  <a:cubicBezTo>
                    <a:pt x="295823" y="1464986"/>
                    <a:pt x="301679" y="1463369"/>
                    <a:pt x="307453" y="1463207"/>
                  </a:cubicBezTo>
                  <a:close/>
                  <a:moveTo>
                    <a:pt x="1266682" y="1359198"/>
                  </a:moveTo>
                  <a:cubicBezTo>
                    <a:pt x="1272391" y="1359035"/>
                    <a:pt x="1278100" y="1360335"/>
                    <a:pt x="1283319" y="1362935"/>
                  </a:cubicBezTo>
                  <a:lnTo>
                    <a:pt x="1370095" y="1411683"/>
                  </a:lnTo>
                  <a:cubicBezTo>
                    <a:pt x="1381839" y="1418833"/>
                    <a:pt x="1381839" y="1436383"/>
                    <a:pt x="1369442" y="1443532"/>
                  </a:cubicBezTo>
                  <a:lnTo>
                    <a:pt x="1276795" y="1497480"/>
                  </a:lnTo>
                  <a:cubicBezTo>
                    <a:pt x="1266356" y="1503980"/>
                    <a:pt x="1253307" y="1503980"/>
                    <a:pt x="1242868" y="1498130"/>
                  </a:cubicBezTo>
                  <a:lnTo>
                    <a:pt x="1158050" y="1450032"/>
                  </a:lnTo>
                  <a:cubicBezTo>
                    <a:pt x="1146306" y="1442882"/>
                    <a:pt x="1146306" y="1425333"/>
                    <a:pt x="1158050" y="1418183"/>
                  </a:cubicBezTo>
                  <a:lnTo>
                    <a:pt x="1250045" y="1364235"/>
                  </a:lnTo>
                  <a:cubicBezTo>
                    <a:pt x="1255265" y="1360985"/>
                    <a:pt x="1260973" y="1359360"/>
                    <a:pt x="1266682" y="1359198"/>
                  </a:cubicBezTo>
                  <a:close/>
                  <a:moveTo>
                    <a:pt x="117685" y="1356636"/>
                  </a:moveTo>
                  <a:cubicBezTo>
                    <a:pt x="123475" y="1356474"/>
                    <a:pt x="129184" y="1357768"/>
                    <a:pt x="134077" y="1360680"/>
                  </a:cubicBezTo>
                  <a:lnTo>
                    <a:pt x="220853" y="1409214"/>
                  </a:lnTo>
                  <a:cubicBezTo>
                    <a:pt x="232597" y="1415685"/>
                    <a:pt x="232597" y="1433158"/>
                    <a:pt x="220853" y="1440276"/>
                  </a:cubicBezTo>
                  <a:lnTo>
                    <a:pt x="127553" y="1494634"/>
                  </a:lnTo>
                  <a:cubicBezTo>
                    <a:pt x="117114" y="1500458"/>
                    <a:pt x="104065" y="1501105"/>
                    <a:pt x="94278" y="1494634"/>
                  </a:cubicBezTo>
                  <a:lnTo>
                    <a:pt x="8808" y="1446747"/>
                  </a:lnTo>
                  <a:cubicBezTo>
                    <a:pt x="-2936" y="1439629"/>
                    <a:pt x="-2936" y="1422804"/>
                    <a:pt x="8808" y="1415685"/>
                  </a:cubicBezTo>
                  <a:lnTo>
                    <a:pt x="100803" y="1361327"/>
                  </a:lnTo>
                  <a:cubicBezTo>
                    <a:pt x="106023" y="1358415"/>
                    <a:pt x="111895" y="1356798"/>
                    <a:pt x="117685" y="1356636"/>
                  </a:cubicBezTo>
                  <a:close/>
                  <a:moveTo>
                    <a:pt x="883514" y="1356634"/>
                  </a:moveTo>
                  <a:cubicBezTo>
                    <a:pt x="889289" y="1356473"/>
                    <a:pt x="894982" y="1357767"/>
                    <a:pt x="899862" y="1360679"/>
                  </a:cubicBezTo>
                  <a:lnTo>
                    <a:pt x="986398" y="1409213"/>
                  </a:lnTo>
                  <a:cubicBezTo>
                    <a:pt x="998760" y="1415684"/>
                    <a:pt x="998110" y="1433156"/>
                    <a:pt x="986398" y="1440274"/>
                  </a:cubicBezTo>
                  <a:lnTo>
                    <a:pt x="893355" y="1494633"/>
                  </a:lnTo>
                  <a:cubicBezTo>
                    <a:pt x="883596" y="1500457"/>
                    <a:pt x="870583" y="1501104"/>
                    <a:pt x="860172" y="1494633"/>
                  </a:cubicBezTo>
                  <a:lnTo>
                    <a:pt x="775588" y="1446746"/>
                  </a:lnTo>
                  <a:cubicBezTo>
                    <a:pt x="763226" y="1439627"/>
                    <a:pt x="763877" y="1422802"/>
                    <a:pt x="775588" y="1415684"/>
                  </a:cubicBezTo>
                  <a:lnTo>
                    <a:pt x="866679" y="1361326"/>
                  </a:lnTo>
                  <a:cubicBezTo>
                    <a:pt x="871884" y="1358414"/>
                    <a:pt x="877740" y="1356796"/>
                    <a:pt x="883514" y="1356634"/>
                  </a:cubicBezTo>
                  <a:close/>
                  <a:moveTo>
                    <a:pt x="500432" y="1350483"/>
                  </a:moveTo>
                  <a:cubicBezTo>
                    <a:pt x="506207" y="1350402"/>
                    <a:pt x="511900" y="1351707"/>
                    <a:pt x="516780" y="1354319"/>
                  </a:cubicBezTo>
                  <a:lnTo>
                    <a:pt x="603316" y="1402631"/>
                  </a:lnTo>
                  <a:cubicBezTo>
                    <a:pt x="615678" y="1409813"/>
                    <a:pt x="615028" y="1427440"/>
                    <a:pt x="602665" y="1434622"/>
                  </a:cubicBezTo>
                  <a:lnTo>
                    <a:pt x="510273" y="1489464"/>
                  </a:lnTo>
                  <a:cubicBezTo>
                    <a:pt x="499863" y="1495339"/>
                    <a:pt x="486850" y="1495339"/>
                    <a:pt x="477090" y="1490116"/>
                  </a:cubicBezTo>
                  <a:lnTo>
                    <a:pt x="392506" y="1441151"/>
                  </a:lnTo>
                  <a:cubicBezTo>
                    <a:pt x="380144" y="1434622"/>
                    <a:pt x="380795" y="1416994"/>
                    <a:pt x="392506" y="1409813"/>
                  </a:cubicBezTo>
                  <a:lnTo>
                    <a:pt x="483597" y="1354972"/>
                  </a:lnTo>
                  <a:cubicBezTo>
                    <a:pt x="488802" y="1352034"/>
                    <a:pt x="494658" y="1350565"/>
                    <a:pt x="500432" y="1350483"/>
                  </a:cubicBezTo>
                  <a:close/>
                  <a:moveTo>
                    <a:pt x="1459575" y="1247184"/>
                  </a:moveTo>
                  <a:cubicBezTo>
                    <a:pt x="1465350" y="1247022"/>
                    <a:pt x="1471043" y="1248316"/>
                    <a:pt x="1475923" y="1251228"/>
                  </a:cubicBezTo>
                  <a:lnTo>
                    <a:pt x="1562459" y="1299762"/>
                  </a:lnTo>
                  <a:cubicBezTo>
                    <a:pt x="1574821" y="1305586"/>
                    <a:pt x="1574171" y="1323059"/>
                    <a:pt x="1562459" y="1330824"/>
                  </a:cubicBezTo>
                  <a:lnTo>
                    <a:pt x="1469416" y="1385182"/>
                  </a:lnTo>
                  <a:cubicBezTo>
                    <a:pt x="1459657" y="1391006"/>
                    <a:pt x="1446644" y="1391653"/>
                    <a:pt x="1436233" y="1385182"/>
                  </a:cubicBezTo>
                  <a:lnTo>
                    <a:pt x="1351649" y="1336648"/>
                  </a:lnTo>
                  <a:cubicBezTo>
                    <a:pt x="1339287" y="1330177"/>
                    <a:pt x="1339938" y="1313352"/>
                    <a:pt x="1351649" y="1305586"/>
                  </a:cubicBezTo>
                  <a:lnTo>
                    <a:pt x="1442740" y="1251875"/>
                  </a:lnTo>
                  <a:cubicBezTo>
                    <a:pt x="1447945" y="1248963"/>
                    <a:pt x="1453801" y="1247345"/>
                    <a:pt x="1459575" y="1247184"/>
                  </a:cubicBezTo>
                  <a:close/>
                  <a:moveTo>
                    <a:pt x="307452" y="1241188"/>
                  </a:moveTo>
                  <a:cubicBezTo>
                    <a:pt x="313227" y="1241106"/>
                    <a:pt x="318920" y="1242569"/>
                    <a:pt x="323800" y="1245494"/>
                  </a:cubicBezTo>
                  <a:lnTo>
                    <a:pt x="410336" y="1293592"/>
                  </a:lnTo>
                  <a:cubicBezTo>
                    <a:pt x="422698" y="1300742"/>
                    <a:pt x="422048" y="1318292"/>
                    <a:pt x="410336" y="1325441"/>
                  </a:cubicBezTo>
                  <a:lnTo>
                    <a:pt x="317293" y="1380040"/>
                  </a:lnTo>
                  <a:cubicBezTo>
                    <a:pt x="307534" y="1385890"/>
                    <a:pt x="294521" y="1385890"/>
                    <a:pt x="284110" y="1380690"/>
                  </a:cubicBezTo>
                  <a:lnTo>
                    <a:pt x="199526" y="1331941"/>
                  </a:lnTo>
                  <a:cubicBezTo>
                    <a:pt x="187164" y="1324791"/>
                    <a:pt x="187815" y="1307892"/>
                    <a:pt x="199526" y="1300742"/>
                  </a:cubicBezTo>
                  <a:lnTo>
                    <a:pt x="290617" y="1246144"/>
                  </a:lnTo>
                  <a:cubicBezTo>
                    <a:pt x="295822" y="1242894"/>
                    <a:pt x="301678" y="1241269"/>
                    <a:pt x="307452" y="1241188"/>
                  </a:cubicBezTo>
                  <a:close/>
                  <a:moveTo>
                    <a:pt x="1076251" y="1241187"/>
                  </a:moveTo>
                  <a:cubicBezTo>
                    <a:pt x="1081944" y="1241105"/>
                    <a:pt x="1087637" y="1242568"/>
                    <a:pt x="1092842" y="1245493"/>
                  </a:cubicBezTo>
                  <a:lnTo>
                    <a:pt x="1179378" y="1293591"/>
                  </a:lnTo>
                  <a:cubicBezTo>
                    <a:pt x="1191740" y="1300741"/>
                    <a:pt x="1191090" y="1318291"/>
                    <a:pt x="1178727" y="1325440"/>
                  </a:cubicBezTo>
                  <a:lnTo>
                    <a:pt x="1086335" y="1380039"/>
                  </a:lnTo>
                  <a:cubicBezTo>
                    <a:pt x="1075925" y="1385889"/>
                    <a:pt x="1062912" y="1385889"/>
                    <a:pt x="1053152" y="1380689"/>
                  </a:cubicBezTo>
                  <a:lnTo>
                    <a:pt x="968568" y="1331940"/>
                  </a:lnTo>
                  <a:cubicBezTo>
                    <a:pt x="956206" y="1324790"/>
                    <a:pt x="956857" y="1307891"/>
                    <a:pt x="968568" y="1300741"/>
                  </a:cubicBezTo>
                  <a:lnTo>
                    <a:pt x="1059659" y="1246143"/>
                  </a:lnTo>
                  <a:cubicBezTo>
                    <a:pt x="1064864" y="1242893"/>
                    <a:pt x="1070557" y="1241268"/>
                    <a:pt x="1076251" y="1241187"/>
                  </a:cubicBezTo>
                  <a:close/>
                  <a:moveTo>
                    <a:pt x="693746" y="1238226"/>
                  </a:moveTo>
                  <a:cubicBezTo>
                    <a:pt x="699536" y="1238226"/>
                    <a:pt x="705245" y="1239689"/>
                    <a:pt x="710138" y="1242614"/>
                  </a:cubicBezTo>
                  <a:lnTo>
                    <a:pt x="796914" y="1290712"/>
                  </a:lnTo>
                  <a:cubicBezTo>
                    <a:pt x="808658" y="1297212"/>
                    <a:pt x="808658" y="1314761"/>
                    <a:pt x="796261" y="1321911"/>
                  </a:cubicBezTo>
                  <a:lnTo>
                    <a:pt x="703614" y="1376509"/>
                  </a:lnTo>
                  <a:cubicBezTo>
                    <a:pt x="693175" y="1383009"/>
                    <a:pt x="680126" y="1383009"/>
                    <a:pt x="670339" y="1377159"/>
                  </a:cubicBezTo>
                  <a:lnTo>
                    <a:pt x="584869" y="1328411"/>
                  </a:lnTo>
                  <a:cubicBezTo>
                    <a:pt x="573125" y="1321911"/>
                    <a:pt x="573125" y="1304361"/>
                    <a:pt x="584869" y="1297212"/>
                  </a:cubicBezTo>
                  <a:lnTo>
                    <a:pt x="676864" y="1242614"/>
                  </a:lnTo>
                  <a:cubicBezTo>
                    <a:pt x="682084" y="1239689"/>
                    <a:pt x="687956" y="1238226"/>
                    <a:pt x="693746" y="1238226"/>
                  </a:cubicBezTo>
                  <a:close/>
                  <a:moveTo>
                    <a:pt x="1649432" y="1134616"/>
                  </a:moveTo>
                  <a:cubicBezTo>
                    <a:pt x="1655125" y="1134535"/>
                    <a:pt x="1660818" y="1135997"/>
                    <a:pt x="1666023" y="1138922"/>
                  </a:cubicBezTo>
                  <a:lnTo>
                    <a:pt x="1752559" y="1187020"/>
                  </a:lnTo>
                  <a:cubicBezTo>
                    <a:pt x="1764921" y="1194170"/>
                    <a:pt x="1764271" y="1211720"/>
                    <a:pt x="1751908" y="1218869"/>
                  </a:cubicBezTo>
                  <a:lnTo>
                    <a:pt x="1659516" y="1273467"/>
                  </a:lnTo>
                  <a:cubicBezTo>
                    <a:pt x="1649106" y="1279317"/>
                    <a:pt x="1636093" y="1279317"/>
                    <a:pt x="1625683" y="1274117"/>
                  </a:cubicBezTo>
                  <a:lnTo>
                    <a:pt x="1541749" y="1225369"/>
                  </a:lnTo>
                  <a:cubicBezTo>
                    <a:pt x="1529387" y="1218219"/>
                    <a:pt x="1530038" y="1201320"/>
                    <a:pt x="1541749" y="1194170"/>
                  </a:cubicBezTo>
                  <a:lnTo>
                    <a:pt x="1632840" y="1139572"/>
                  </a:lnTo>
                  <a:cubicBezTo>
                    <a:pt x="1638045" y="1136322"/>
                    <a:pt x="1643738" y="1134697"/>
                    <a:pt x="1649432" y="1134616"/>
                  </a:cubicBezTo>
                  <a:close/>
                  <a:moveTo>
                    <a:pt x="500431" y="1128774"/>
                  </a:moveTo>
                  <a:cubicBezTo>
                    <a:pt x="506206" y="1128774"/>
                    <a:pt x="511899" y="1130237"/>
                    <a:pt x="516779" y="1133162"/>
                  </a:cubicBezTo>
                  <a:lnTo>
                    <a:pt x="603315" y="1181260"/>
                  </a:lnTo>
                  <a:cubicBezTo>
                    <a:pt x="615677" y="1187760"/>
                    <a:pt x="615027" y="1205309"/>
                    <a:pt x="602664" y="1212459"/>
                  </a:cubicBezTo>
                  <a:lnTo>
                    <a:pt x="510272" y="1267057"/>
                  </a:lnTo>
                  <a:cubicBezTo>
                    <a:pt x="499862" y="1273557"/>
                    <a:pt x="486849" y="1273557"/>
                    <a:pt x="477089" y="1267707"/>
                  </a:cubicBezTo>
                  <a:lnTo>
                    <a:pt x="392505" y="1218959"/>
                  </a:lnTo>
                  <a:cubicBezTo>
                    <a:pt x="380143" y="1212459"/>
                    <a:pt x="380794" y="1194909"/>
                    <a:pt x="392505" y="1187760"/>
                  </a:cubicBezTo>
                  <a:lnTo>
                    <a:pt x="483596" y="1133162"/>
                  </a:lnTo>
                  <a:cubicBezTo>
                    <a:pt x="488801" y="1130237"/>
                    <a:pt x="494657" y="1128774"/>
                    <a:pt x="500431" y="1128774"/>
                  </a:cubicBezTo>
                  <a:close/>
                  <a:moveTo>
                    <a:pt x="1266682" y="1128773"/>
                  </a:moveTo>
                  <a:cubicBezTo>
                    <a:pt x="1272391" y="1128773"/>
                    <a:pt x="1278100" y="1130236"/>
                    <a:pt x="1283319" y="1133161"/>
                  </a:cubicBezTo>
                  <a:lnTo>
                    <a:pt x="1370095" y="1181259"/>
                  </a:lnTo>
                  <a:cubicBezTo>
                    <a:pt x="1381839" y="1187759"/>
                    <a:pt x="1381839" y="1205308"/>
                    <a:pt x="1369442" y="1212458"/>
                  </a:cubicBezTo>
                  <a:lnTo>
                    <a:pt x="1276795" y="1267056"/>
                  </a:lnTo>
                  <a:cubicBezTo>
                    <a:pt x="1266356" y="1273556"/>
                    <a:pt x="1253307" y="1273556"/>
                    <a:pt x="1242868" y="1267706"/>
                  </a:cubicBezTo>
                  <a:lnTo>
                    <a:pt x="1158050" y="1218958"/>
                  </a:lnTo>
                  <a:cubicBezTo>
                    <a:pt x="1146306" y="1212458"/>
                    <a:pt x="1146306" y="1194908"/>
                    <a:pt x="1158050" y="1187759"/>
                  </a:cubicBezTo>
                  <a:lnTo>
                    <a:pt x="1250045" y="1133161"/>
                  </a:lnTo>
                  <a:cubicBezTo>
                    <a:pt x="1255264" y="1130236"/>
                    <a:pt x="1260973" y="1128773"/>
                    <a:pt x="1266682" y="1128773"/>
                  </a:cubicBezTo>
                  <a:close/>
                  <a:moveTo>
                    <a:pt x="883513" y="1125894"/>
                  </a:moveTo>
                  <a:cubicBezTo>
                    <a:pt x="889288" y="1125732"/>
                    <a:pt x="894981" y="1127032"/>
                    <a:pt x="899861" y="1129632"/>
                  </a:cubicBezTo>
                  <a:lnTo>
                    <a:pt x="986397" y="1178380"/>
                  </a:lnTo>
                  <a:cubicBezTo>
                    <a:pt x="998759" y="1185530"/>
                    <a:pt x="998109" y="1203080"/>
                    <a:pt x="986397" y="1210229"/>
                  </a:cubicBezTo>
                  <a:lnTo>
                    <a:pt x="893354" y="1264828"/>
                  </a:lnTo>
                  <a:cubicBezTo>
                    <a:pt x="883595" y="1270678"/>
                    <a:pt x="870582" y="1270678"/>
                    <a:pt x="860171" y="1264828"/>
                  </a:cubicBezTo>
                  <a:lnTo>
                    <a:pt x="775587" y="1216729"/>
                  </a:lnTo>
                  <a:cubicBezTo>
                    <a:pt x="763225" y="1209579"/>
                    <a:pt x="763876" y="1192030"/>
                    <a:pt x="775587" y="1184880"/>
                  </a:cubicBezTo>
                  <a:lnTo>
                    <a:pt x="866678" y="1130932"/>
                  </a:lnTo>
                  <a:cubicBezTo>
                    <a:pt x="871883" y="1127682"/>
                    <a:pt x="877739" y="1126057"/>
                    <a:pt x="883513" y="1125894"/>
                  </a:cubicBezTo>
                  <a:close/>
                  <a:moveTo>
                    <a:pt x="1842422" y="1022122"/>
                  </a:moveTo>
                  <a:cubicBezTo>
                    <a:pt x="1848146" y="1022040"/>
                    <a:pt x="1853871" y="1023340"/>
                    <a:pt x="1859105" y="1025940"/>
                  </a:cubicBezTo>
                  <a:lnTo>
                    <a:pt x="1946120" y="1074039"/>
                  </a:lnTo>
                  <a:cubicBezTo>
                    <a:pt x="1957897" y="1081189"/>
                    <a:pt x="1957897" y="1098738"/>
                    <a:pt x="1945466" y="1105888"/>
                  </a:cubicBezTo>
                  <a:lnTo>
                    <a:pt x="1852562" y="1160486"/>
                  </a:lnTo>
                  <a:cubicBezTo>
                    <a:pt x="1842094" y="1166986"/>
                    <a:pt x="1829009" y="1166986"/>
                    <a:pt x="1818541" y="1161136"/>
                  </a:cubicBezTo>
                  <a:lnTo>
                    <a:pt x="1734143" y="1112388"/>
                  </a:lnTo>
                  <a:cubicBezTo>
                    <a:pt x="1722366" y="1105888"/>
                    <a:pt x="1722366" y="1088338"/>
                    <a:pt x="1734143" y="1081189"/>
                  </a:cubicBezTo>
                  <a:lnTo>
                    <a:pt x="1825738" y="1026590"/>
                  </a:lnTo>
                  <a:cubicBezTo>
                    <a:pt x="1830972" y="1023665"/>
                    <a:pt x="1836697" y="1022203"/>
                    <a:pt x="1842422" y="1022122"/>
                  </a:cubicBezTo>
                  <a:close/>
                  <a:moveTo>
                    <a:pt x="693745" y="1016760"/>
                  </a:moveTo>
                  <a:cubicBezTo>
                    <a:pt x="699535" y="1016599"/>
                    <a:pt x="705244" y="1017893"/>
                    <a:pt x="710137" y="1020805"/>
                  </a:cubicBezTo>
                  <a:lnTo>
                    <a:pt x="796913" y="1069339"/>
                  </a:lnTo>
                  <a:cubicBezTo>
                    <a:pt x="808657" y="1076457"/>
                    <a:pt x="808657" y="1093282"/>
                    <a:pt x="796260" y="1101048"/>
                  </a:cubicBezTo>
                  <a:lnTo>
                    <a:pt x="703613" y="1154758"/>
                  </a:lnTo>
                  <a:cubicBezTo>
                    <a:pt x="693174" y="1161230"/>
                    <a:pt x="680125" y="1161230"/>
                    <a:pt x="670338" y="1155406"/>
                  </a:cubicBezTo>
                  <a:lnTo>
                    <a:pt x="584868" y="1107519"/>
                  </a:lnTo>
                  <a:cubicBezTo>
                    <a:pt x="573124" y="1100400"/>
                    <a:pt x="573124" y="1082928"/>
                    <a:pt x="584868" y="1075810"/>
                  </a:cubicBezTo>
                  <a:lnTo>
                    <a:pt x="676863" y="1021452"/>
                  </a:lnTo>
                  <a:cubicBezTo>
                    <a:pt x="682082" y="1018540"/>
                    <a:pt x="687954" y="1016922"/>
                    <a:pt x="693745" y="1016760"/>
                  </a:cubicBezTo>
                  <a:close/>
                  <a:moveTo>
                    <a:pt x="1459575" y="1016759"/>
                  </a:moveTo>
                  <a:cubicBezTo>
                    <a:pt x="1465350" y="1016598"/>
                    <a:pt x="1471043" y="1017892"/>
                    <a:pt x="1475923" y="1020804"/>
                  </a:cubicBezTo>
                  <a:lnTo>
                    <a:pt x="1562459" y="1069338"/>
                  </a:lnTo>
                  <a:cubicBezTo>
                    <a:pt x="1574821" y="1076456"/>
                    <a:pt x="1574171" y="1093281"/>
                    <a:pt x="1562459" y="1101047"/>
                  </a:cubicBezTo>
                  <a:lnTo>
                    <a:pt x="1469416" y="1154757"/>
                  </a:lnTo>
                  <a:cubicBezTo>
                    <a:pt x="1459657" y="1161229"/>
                    <a:pt x="1446644" y="1161229"/>
                    <a:pt x="1436233" y="1155405"/>
                  </a:cubicBezTo>
                  <a:lnTo>
                    <a:pt x="1351649" y="1107518"/>
                  </a:lnTo>
                  <a:cubicBezTo>
                    <a:pt x="1339287" y="1100399"/>
                    <a:pt x="1339938" y="1082927"/>
                    <a:pt x="1351649" y="1075809"/>
                  </a:cubicBezTo>
                  <a:lnTo>
                    <a:pt x="1442740" y="1021451"/>
                  </a:lnTo>
                  <a:cubicBezTo>
                    <a:pt x="1447945" y="1018539"/>
                    <a:pt x="1453801" y="1016921"/>
                    <a:pt x="1459575" y="1016759"/>
                  </a:cubicBezTo>
                  <a:close/>
                  <a:moveTo>
                    <a:pt x="1076249" y="1011007"/>
                  </a:moveTo>
                  <a:cubicBezTo>
                    <a:pt x="1081943" y="1010845"/>
                    <a:pt x="1087636" y="1012145"/>
                    <a:pt x="1092841" y="1015070"/>
                  </a:cubicBezTo>
                  <a:lnTo>
                    <a:pt x="1179377" y="1063168"/>
                  </a:lnTo>
                  <a:cubicBezTo>
                    <a:pt x="1191739" y="1070318"/>
                    <a:pt x="1191089" y="1087868"/>
                    <a:pt x="1178726" y="1095017"/>
                  </a:cubicBezTo>
                  <a:lnTo>
                    <a:pt x="1086334" y="1148966"/>
                  </a:lnTo>
                  <a:cubicBezTo>
                    <a:pt x="1075924" y="1155466"/>
                    <a:pt x="1062911" y="1155466"/>
                    <a:pt x="1053151" y="1149616"/>
                  </a:cubicBezTo>
                  <a:lnTo>
                    <a:pt x="968567" y="1101517"/>
                  </a:lnTo>
                  <a:cubicBezTo>
                    <a:pt x="956205" y="1095017"/>
                    <a:pt x="956856" y="1076818"/>
                    <a:pt x="968567" y="1069668"/>
                  </a:cubicBezTo>
                  <a:lnTo>
                    <a:pt x="1059658" y="1015720"/>
                  </a:lnTo>
                  <a:cubicBezTo>
                    <a:pt x="1064863" y="1012795"/>
                    <a:pt x="1070556" y="1011170"/>
                    <a:pt x="1076249" y="1011007"/>
                  </a:cubicBezTo>
                  <a:close/>
                  <a:moveTo>
                    <a:pt x="2450028" y="912842"/>
                  </a:moveTo>
                  <a:cubicBezTo>
                    <a:pt x="2455821" y="912761"/>
                    <a:pt x="2461532" y="914233"/>
                    <a:pt x="2466428" y="917178"/>
                  </a:cubicBezTo>
                  <a:lnTo>
                    <a:pt x="2553241" y="965601"/>
                  </a:lnTo>
                  <a:cubicBezTo>
                    <a:pt x="2565642" y="972800"/>
                    <a:pt x="2564989" y="990468"/>
                    <a:pt x="2552588" y="997666"/>
                  </a:cubicBezTo>
                  <a:lnTo>
                    <a:pt x="1475592" y="1621286"/>
                  </a:lnTo>
                  <a:cubicBezTo>
                    <a:pt x="1465801" y="1627830"/>
                    <a:pt x="1452747" y="1627830"/>
                    <a:pt x="1442303" y="1621940"/>
                  </a:cubicBezTo>
                  <a:lnTo>
                    <a:pt x="1357449" y="1573517"/>
                  </a:lnTo>
                  <a:cubicBezTo>
                    <a:pt x="1345047" y="1566319"/>
                    <a:pt x="1345700" y="1548650"/>
                    <a:pt x="1357449" y="1541452"/>
                  </a:cubicBezTo>
                  <a:lnTo>
                    <a:pt x="2433139" y="917832"/>
                  </a:lnTo>
                  <a:cubicBezTo>
                    <a:pt x="2438361" y="914560"/>
                    <a:pt x="2444236" y="912924"/>
                    <a:pt x="2450028" y="912842"/>
                  </a:cubicBezTo>
                  <a:close/>
                  <a:moveTo>
                    <a:pt x="2032754" y="907308"/>
                  </a:moveTo>
                  <a:cubicBezTo>
                    <a:pt x="2038529" y="907146"/>
                    <a:pt x="2044222" y="908440"/>
                    <a:pt x="2049102" y="911352"/>
                  </a:cubicBezTo>
                  <a:lnTo>
                    <a:pt x="2135638" y="959886"/>
                  </a:lnTo>
                  <a:cubicBezTo>
                    <a:pt x="2148000" y="966357"/>
                    <a:pt x="2147350" y="983830"/>
                    <a:pt x="2135638" y="991595"/>
                  </a:cubicBezTo>
                  <a:lnTo>
                    <a:pt x="2042595" y="1045306"/>
                  </a:lnTo>
                  <a:cubicBezTo>
                    <a:pt x="2032836" y="1051777"/>
                    <a:pt x="2019823" y="1051777"/>
                    <a:pt x="2009412" y="1045953"/>
                  </a:cubicBezTo>
                  <a:lnTo>
                    <a:pt x="1924828" y="998066"/>
                  </a:lnTo>
                  <a:cubicBezTo>
                    <a:pt x="1912466" y="990948"/>
                    <a:pt x="1913117" y="973476"/>
                    <a:pt x="1924828" y="966357"/>
                  </a:cubicBezTo>
                  <a:lnTo>
                    <a:pt x="2015919" y="911999"/>
                  </a:lnTo>
                  <a:cubicBezTo>
                    <a:pt x="2021124" y="909087"/>
                    <a:pt x="2026980" y="907470"/>
                    <a:pt x="2032754" y="907308"/>
                  </a:cubicBezTo>
                  <a:close/>
                  <a:moveTo>
                    <a:pt x="883512" y="904111"/>
                  </a:moveTo>
                  <a:cubicBezTo>
                    <a:pt x="889287" y="903949"/>
                    <a:pt x="894980" y="905249"/>
                    <a:pt x="899860" y="907849"/>
                  </a:cubicBezTo>
                  <a:lnTo>
                    <a:pt x="986396" y="956597"/>
                  </a:lnTo>
                  <a:cubicBezTo>
                    <a:pt x="998758" y="963747"/>
                    <a:pt x="998108" y="981296"/>
                    <a:pt x="986396" y="987796"/>
                  </a:cubicBezTo>
                  <a:lnTo>
                    <a:pt x="893353" y="1042394"/>
                  </a:lnTo>
                  <a:cubicBezTo>
                    <a:pt x="883594" y="1048894"/>
                    <a:pt x="870581" y="1048894"/>
                    <a:pt x="860170" y="1043044"/>
                  </a:cubicBezTo>
                  <a:lnTo>
                    <a:pt x="775586" y="994946"/>
                  </a:lnTo>
                  <a:cubicBezTo>
                    <a:pt x="763224" y="987796"/>
                    <a:pt x="763875" y="970246"/>
                    <a:pt x="775586" y="963097"/>
                  </a:cubicBezTo>
                  <a:lnTo>
                    <a:pt x="866677" y="909149"/>
                  </a:lnTo>
                  <a:cubicBezTo>
                    <a:pt x="871882" y="905899"/>
                    <a:pt x="877738" y="904274"/>
                    <a:pt x="883512" y="904111"/>
                  </a:cubicBezTo>
                  <a:close/>
                  <a:moveTo>
                    <a:pt x="1649432" y="904110"/>
                  </a:moveTo>
                  <a:cubicBezTo>
                    <a:pt x="1655125" y="903948"/>
                    <a:pt x="1660818" y="905248"/>
                    <a:pt x="1666023" y="907848"/>
                  </a:cubicBezTo>
                  <a:lnTo>
                    <a:pt x="1752559" y="956596"/>
                  </a:lnTo>
                  <a:cubicBezTo>
                    <a:pt x="1764921" y="963746"/>
                    <a:pt x="1764271" y="981295"/>
                    <a:pt x="1751908" y="987795"/>
                  </a:cubicBezTo>
                  <a:lnTo>
                    <a:pt x="1659516" y="1042393"/>
                  </a:lnTo>
                  <a:cubicBezTo>
                    <a:pt x="1649106" y="1048893"/>
                    <a:pt x="1636093" y="1048893"/>
                    <a:pt x="1625683" y="1043043"/>
                  </a:cubicBezTo>
                  <a:lnTo>
                    <a:pt x="1541749" y="994945"/>
                  </a:lnTo>
                  <a:cubicBezTo>
                    <a:pt x="1529387" y="987795"/>
                    <a:pt x="1530038" y="970245"/>
                    <a:pt x="1541749" y="963096"/>
                  </a:cubicBezTo>
                  <a:lnTo>
                    <a:pt x="1632840" y="909148"/>
                  </a:lnTo>
                  <a:cubicBezTo>
                    <a:pt x="1638045" y="905898"/>
                    <a:pt x="1643738" y="904273"/>
                    <a:pt x="1649432" y="904110"/>
                  </a:cubicBezTo>
                  <a:close/>
                  <a:moveTo>
                    <a:pt x="1266681" y="898432"/>
                  </a:moveTo>
                  <a:cubicBezTo>
                    <a:pt x="1272390" y="898350"/>
                    <a:pt x="1278098" y="899813"/>
                    <a:pt x="1283318" y="902738"/>
                  </a:cubicBezTo>
                  <a:lnTo>
                    <a:pt x="1370094" y="950836"/>
                  </a:lnTo>
                  <a:cubicBezTo>
                    <a:pt x="1381838" y="957986"/>
                    <a:pt x="1381838" y="975535"/>
                    <a:pt x="1369441" y="982685"/>
                  </a:cubicBezTo>
                  <a:lnTo>
                    <a:pt x="1276794" y="1037283"/>
                  </a:lnTo>
                  <a:cubicBezTo>
                    <a:pt x="1266355" y="1043133"/>
                    <a:pt x="1253306" y="1043133"/>
                    <a:pt x="1242867" y="1037283"/>
                  </a:cubicBezTo>
                  <a:lnTo>
                    <a:pt x="1158049" y="989185"/>
                  </a:lnTo>
                  <a:cubicBezTo>
                    <a:pt x="1146305" y="982035"/>
                    <a:pt x="1146305" y="965135"/>
                    <a:pt x="1158049" y="957986"/>
                  </a:cubicBezTo>
                  <a:lnTo>
                    <a:pt x="1250044" y="903388"/>
                  </a:lnTo>
                  <a:cubicBezTo>
                    <a:pt x="1255264" y="900138"/>
                    <a:pt x="1260972" y="898513"/>
                    <a:pt x="1266681" y="898432"/>
                  </a:cubicBezTo>
                  <a:close/>
                  <a:moveTo>
                    <a:pt x="2608815" y="800737"/>
                  </a:moveTo>
                  <a:cubicBezTo>
                    <a:pt x="2614590" y="800575"/>
                    <a:pt x="2620283" y="801869"/>
                    <a:pt x="2625163" y="804781"/>
                  </a:cubicBezTo>
                  <a:lnTo>
                    <a:pt x="2711699" y="853315"/>
                  </a:lnTo>
                  <a:cubicBezTo>
                    <a:pt x="2724061" y="859786"/>
                    <a:pt x="2723411" y="877905"/>
                    <a:pt x="2711699" y="885023"/>
                  </a:cubicBezTo>
                  <a:lnTo>
                    <a:pt x="2618656" y="938734"/>
                  </a:lnTo>
                  <a:cubicBezTo>
                    <a:pt x="2608897" y="945205"/>
                    <a:pt x="2595884" y="945205"/>
                    <a:pt x="2585473" y="939381"/>
                  </a:cubicBezTo>
                  <a:lnTo>
                    <a:pt x="2500889" y="891495"/>
                  </a:lnTo>
                  <a:cubicBezTo>
                    <a:pt x="2488527" y="884376"/>
                    <a:pt x="2489178" y="866904"/>
                    <a:pt x="2500889" y="859786"/>
                  </a:cubicBezTo>
                  <a:lnTo>
                    <a:pt x="2591980" y="805428"/>
                  </a:lnTo>
                  <a:cubicBezTo>
                    <a:pt x="2597185" y="802516"/>
                    <a:pt x="2603041" y="800898"/>
                    <a:pt x="2608815" y="800737"/>
                  </a:cubicBezTo>
                  <a:close/>
                  <a:moveTo>
                    <a:pt x="2225492" y="794740"/>
                  </a:moveTo>
                  <a:cubicBezTo>
                    <a:pt x="2231185" y="794659"/>
                    <a:pt x="2236878" y="796121"/>
                    <a:pt x="2242083" y="799046"/>
                  </a:cubicBezTo>
                  <a:lnTo>
                    <a:pt x="2328619" y="847144"/>
                  </a:lnTo>
                  <a:cubicBezTo>
                    <a:pt x="2340981" y="854294"/>
                    <a:pt x="2340331" y="871844"/>
                    <a:pt x="2327968" y="878343"/>
                  </a:cubicBezTo>
                  <a:lnTo>
                    <a:pt x="2235576" y="932941"/>
                  </a:lnTo>
                  <a:cubicBezTo>
                    <a:pt x="2225166" y="939441"/>
                    <a:pt x="2212153" y="939441"/>
                    <a:pt x="2201743" y="933591"/>
                  </a:cubicBezTo>
                  <a:lnTo>
                    <a:pt x="2117809" y="885493"/>
                  </a:lnTo>
                  <a:cubicBezTo>
                    <a:pt x="2105447" y="878343"/>
                    <a:pt x="2106098" y="860794"/>
                    <a:pt x="2117809" y="853644"/>
                  </a:cubicBezTo>
                  <a:lnTo>
                    <a:pt x="2208900" y="799696"/>
                  </a:lnTo>
                  <a:cubicBezTo>
                    <a:pt x="2214105" y="796446"/>
                    <a:pt x="2219798" y="794821"/>
                    <a:pt x="2225492" y="794740"/>
                  </a:cubicBezTo>
                  <a:close/>
                  <a:moveTo>
                    <a:pt x="1076248" y="791861"/>
                  </a:moveTo>
                  <a:cubicBezTo>
                    <a:pt x="1081942" y="791779"/>
                    <a:pt x="1087635" y="793242"/>
                    <a:pt x="1092840" y="796167"/>
                  </a:cubicBezTo>
                  <a:lnTo>
                    <a:pt x="1179376" y="844265"/>
                  </a:lnTo>
                  <a:cubicBezTo>
                    <a:pt x="1191738" y="851415"/>
                    <a:pt x="1191088" y="868315"/>
                    <a:pt x="1178725" y="876114"/>
                  </a:cubicBezTo>
                  <a:lnTo>
                    <a:pt x="1086333" y="930713"/>
                  </a:lnTo>
                  <a:cubicBezTo>
                    <a:pt x="1075923" y="936563"/>
                    <a:pt x="1062910" y="936563"/>
                    <a:pt x="1053150" y="930713"/>
                  </a:cubicBezTo>
                  <a:lnTo>
                    <a:pt x="968566" y="882614"/>
                  </a:lnTo>
                  <a:cubicBezTo>
                    <a:pt x="956204" y="875464"/>
                    <a:pt x="956855" y="858565"/>
                    <a:pt x="968566" y="851415"/>
                  </a:cubicBezTo>
                  <a:lnTo>
                    <a:pt x="1059657" y="796817"/>
                  </a:lnTo>
                  <a:cubicBezTo>
                    <a:pt x="1064862" y="793567"/>
                    <a:pt x="1070555" y="791942"/>
                    <a:pt x="1076248" y="791861"/>
                  </a:cubicBezTo>
                  <a:close/>
                  <a:moveTo>
                    <a:pt x="1842422" y="791860"/>
                  </a:moveTo>
                  <a:cubicBezTo>
                    <a:pt x="1848146" y="791778"/>
                    <a:pt x="1853871" y="793241"/>
                    <a:pt x="1859105" y="796166"/>
                  </a:cubicBezTo>
                  <a:lnTo>
                    <a:pt x="1946120" y="844264"/>
                  </a:lnTo>
                  <a:cubicBezTo>
                    <a:pt x="1957897" y="851414"/>
                    <a:pt x="1957897" y="868314"/>
                    <a:pt x="1945466" y="876113"/>
                  </a:cubicBezTo>
                  <a:lnTo>
                    <a:pt x="1852562" y="930712"/>
                  </a:lnTo>
                  <a:cubicBezTo>
                    <a:pt x="1842094" y="936562"/>
                    <a:pt x="1829009" y="936562"/>
                    <a:pt x="1818541" y="930712"/>
                  </a:cubicBezTo>
                  <a:lnTo>
                    <a:pt x="1734143" y="882613"/>
                  </a:lnTo>
                  <a:cubicBezTo>
                    <a:pt x="1722366" y="875463"/>
                    <a:pt x="1722366" y="858564"/>
                    <a:pt x="1734143" y="851414"/>
                  </a:cubicBezTo>
                  <a:lnTo>
                    <a:pt x="1825738" y="796816"/>
                  </a:lnTo>
                  <a:cubicBezTo>
                    <a:pt x="1830972" y="793566"/>
                    <a:pt x="1836697" y="791941"/>
                    <a:pt x="1842422" y="791860"/>
                  </a:cubicBezTo>
                  <a:close/>
                  <a:moveTo>
                    <a:pt x="1459574" y="785938"/>
                  </a:moveTo>
                  <a:cubicBezTo>
                    <a:pt x="1465349" y="785857"/>
                    <a:pt x="1471042" y="787157"/>
                    <a:pt x="1475922" y="789757"/>
                  </a:cubicBezTo>
                  <a:lnTo>
                    <a:pt x="1562458" y="837855"/>
                  </a:lnTo>
                  <a:cubicBezTo>
                    <a:pt x="1574820" y="845005"/>
                    <a:pt x="1574170" y="862555"/>
                    <a:pt x="1562458" y="869704"/>
                  </a:cubicBezTo>
                  <a:lnTo>
                    <a:pt x="1469415" y="924303"/>
                  </a:lnTo>
                  <a:cubicBezTo>
                    <a:pt x="1459656" y="930803"/>
                    <a:pt x="1446643" y="930803"/>
                    <a:pt x="1436232" y="924953"/>
                  </a:cubicBezTo>
                  <a:lnTo>
                    <a:pt x="1351648" y="876204"/>
                  </a:lnTo>
                  <a:cubicBezTo>
                    <a:pt x="1339286" y="869054"/>
                    <a:pt x="1339937" y="852155"/>
                    <a:pt x="1351648" y="845005"/>
                  </a:cubicBezTo>
                  <a:lnTo>
                    <a:pt x="1442739" y="790407"/>
                  </a:lnTo>
                  <a:cubicBezTo>
                    <a:pt x="1447944" y="787482"/>
                    <a:pt x="1453800" y="786019"/>
                    <a:pt x="1459574" y="785938"/>
                  </a:cubicBezTo>
                  <a:close/>
                  <a:moveTo>
                    <a:pt x="2801553" y="688169"/>
                  </a:moveTo>
                  <a:cubicBezTo>
                    <a:pt x="2807246" y="688088"/>
                    <a:pt x="2812939" y="689550"/>
                    <a:pt x="2818144" y="692475"/>
                  </a:cubicBezTo>
                  <a:lnTo>
                    <a:pt x="2904680" y="740574"/>
                  </a:lnTo>
                  <a:cubicBezTo>
                    <a:pt x="2917042" y="747724"/>
                    <a:pt x="2916392" y="765273"/>
                    <a:pt x="2904029" y="771773"/>
                  </a:cubicBezTo>
                  <a:lnTo>
                    <a:pt x="2811637" y="826371"/>
                  </a:lnTo>
                  <a:cubicBezTo>
                    <a:pt x="2801227" y="832871"/>
                    <a:pt x="2788214" y="832871"/>
                    <a:pt x="2777804" y="827021"/>
                  </a:cubicBezTo>
                  <a:lnTo>
                    <a:pt x="2693870" y="778273"/>
                  </a:lnTo>
                  <a:cubicBezTo>
                    <a:pt x="2681508" y="771773"/>
                    <a:pt x="2681508" y="754223"/>
                    <a:pt x="2693870" y="747074"/>
                  </a:cubicBezTo>
                  <a:lnTo>
                    <a:pt x="2784961" y="693125"/>
                  </a:lnTo>
                  <a:cubicBezTo>
                    <a:pt x="2790166" y="689875"/>
                    <a:pt x="2795859" y="688250"/>
                    <a:pt x="2801553" y="688169"/>
                  </a:cubicBezTo>
                  <a:close/>
                  <a:moveTo>
                    <a:pt x="2418803" y="682409"/>
                  </a:moveTo>
                  <a:cubicBezTo>
                    <a:pt x="2424512" y="682328"/>
                    <a:pt x="2430221" y="683790"/>
                    <a:pt x="2435440" y="686715"/>
                  </a:cubicBezTo>
                  <a:lnTo>
                    <a:pt x="2522216" y="734814"/>
                  </a:lnTo>
                  <a:cubicBezTo>
                    <a:pt x="2533960" y="741314"/>
                    <a:pt x="2533960" y="759513"/>
                    <a:pt x="2521563" y="766663"/>
                  </a:cubicBezTo>
                  <a:lnTo>
                    <a:pt x="2428916" y="821261"/>
                  </a:lnTo>
                  <a:cubicBezTo>
                    <a:pt x="2418477" y="827111"/>
                    <a:pt x="2405428" y="827111"/>
                    <a:pt x="2394989" y="821261"/>
                  </a:cubicBezTo>
                  <a:lnTo>
                    <a:pt x="2310171" y="773163"/>
                  </a:lnTo>
                  <a:cubicBezTo>
                    <a:pt x="2298427" y="766013"/>
                    <a:pt x="2298427" y="749113"/>
                    <a:pt x="2310171" y="741314"/>
                  </a:cubicBezTo>
                  <a:lnTo>
                    <a:pt x="2402166" y="687365"/>
                  </a:lnTo>
                  <a:cubicBezTo>
                    <a:pt x="2407385" y="684115"/>
                    <a:pt x="2413094" y="682490"/>
                    <a:pt x="2418803" y="682409"/>
                  </a:cubicBezTo>
                  <a:close/>
                  <a:moveTo>
                    <a:pt x="1266680" y="676649"/>
                  </a:moveTo>
                  <a:cubicBezTo>
                    <a:pt x="1272389" y="676567"/>
                    <a:pt x="1278097" y="678030"/>
                    <a:pt x="1283317" y="680955"/>
                  </a:cubicBezTo>
                  <a:lnTo>
                    <a:pt x="1370093" y="729053"/>
                  </a:lnTo>
                  <a:cubicBezTo>
                    <a:pt x="1381837" y="736203"/>
                    <a:pt x="1381837" y="753753"/>
                    <a:pt x="1369440" y="760902"/>
                  </a:cubicBezTo>
                  <a:lnTo>
                    <a:pt x="1276793" y="815501"/>
                  </a:lnTo>
                  <a:cubicBezTo>
                    <a:pt x="1266354" y="821351"/>
                    <a:pt x="1253305" y="821351"/>
                    <a:pt x="1242866" y="816151"/>
                  </a:cubicBezTo>
                  <a:lnTo>
                    <a:pt x="1158048" y="767402"/>
                  </a:lnTo>
                  <a:cubicBezTo>
                    <a:pt x="1146304" y="760252"/>
                    <a:pt x="1146304" y="743353"/>
                    <a:pt x="1158048" y="736203"/>
                  </a:cubicBezTo>
                  <a:lnTo>
                    <a:pt x="1250043" y="681605"/>
                  </a:lnTo>
                  <a:cubicBezTo>
                    <a:pt x="1255263" y="678355"/>
                    <a:pt x="1260971" y="676730"/>
                    <a:pt x="1266680" y="676649"/>
                  </a:cubicBezTo>
                  <a:close/>
                  <a:moveTo>
                    <a:pt x="2032754" y="676648"/>
                  </a:moveTo>
                  <a:cubicBezTo>
                    <a:pt x="2038529" y="676566"/>
                    <a:pt x="2044222" y="678029"/>
                    <a:pt x="2049102" y="680954"/>
                  </a:cubicBezTo>
                  <a:lnTo>
                    <a:pt x="2135638" y="729052"/>
                  </a:lnTo>
                  <a:cubicBezTo>
                    <a:pt x="2148000" y="736202"/>
                    <a:pt x="2147350" y="753752"/>
                    <a:pt x="2135638" y="760901"/>
                  </a:cubicBezTo>
                  <a:lnTo>
                    <a:pt x="2042595" y="815500"/>
                  </a:lnTo>
                  <a:cubicBezTo>
                    <a:pt x="2032836" y="821350"/>
                    <a:pt x="2019823" y="821350"/>
                    <a:pt x="2009412" y="816150"/>
                  </a:cubicBezTo>
                  <a:lnTo>
                    <a:pt x="1924828" y="767401"/>
                  </a:lnTo>
                  <a:cubicBezTo>
                    <a:pt x="1912466" y="760251"/>
                    <a:pt x="1913117" y="743352"/>
                    <a:pt x="1924828" y="736202"/>
                  </a:cubicBezTo>
                  <a:lnTo>
                    <a:pt x="2015919" y="681604"/>
                  </a:lnTo>
                  <a:cubicBezTo>
                    <a:pt x="2021124" y="678354"/>
                    <a:pt x="2026980" y="676729"/>
                    <a:pt x="2032754" y="676648"/>
                  </a:cubicBezTo>
                  <a:close/>
                  <a:moveTo>
                    <a:pt x="1649431" y="674084"/>
                  </a:moveTo>
                  <a:cubicBezTo>
                    <a:pt x="1655124" y="674003"/>
                    <a:pt x="1660817" y="675459"/>
                    <a:pt x="1666022" y="678695"/>
                  </a:cubicBezTo>
                  <a:lnTo>
                    <a:pt x="1752558" y="726581"/>
                  </a:lnTo>
                  <a:cubicBezTo>
                    <a:pt x="1764920" y="733053"/>
                    <a:pt x="1764270" y="750525"/>
                    <a:pt x="1751907" y="757643"/>
                  </a:cubicBezTo>
                  <a:lnTo>
                    <a:pt x="1659515" y="812000"/>
                  </a:lnTo>
                  <a:cubicBezTo>
                    <a:pt x="1649105" y="818472"/>
                    <a:pt x="1636092" y="818472"/>
                    <a:pt x="1625682" y="812648"/>
                  </a:cubicBezTo>
                  <a:lnTo>
                    <a:pt x="1541748" y="764114"/>
                  </a:lnTo>
                  <a:cubicBezTo>
                    <a:pt x="1529386" y="757643"/>
                    <a:pt x="1530037" y="740171"/>
                    <a:pt x="1541748" y="733053"/>
                  </a:cubicBezTo>
                  <a:lnTo>
                    <a:pt x="1632839" y="678695"/>
                  </a:lnTo>
                  <a:cubicBezTo>
                    <a:pt x="1638044" y="675783"/>
                    <a:pt x="1643737" y="674165"/>
                    <a:pt x="1649431" y="674084"/>
                  </a:cubicBezTo>
                  <a:close/>
                  <a:moveTo>
                    <a:pt x="2991739" y="575837"/>
                  </a:moveTo>
                  <a:cubicBezTo>
                    <a:pt x="2997530" y="575756"/>
                    <a:pt x="3003402" y="577218"/>
                    <a:pt x="3008621" y="580143"/>
                  </a:cubicBezTo>
                  <a:lnTo>
                    <a:pt x="3095397" y="628241"/>
                  </a:lnTo>
                  <a:cubicBezTo>
                    <a:pt x="3107141" y="634741"/>
                    <a:pt x="3107141" y="652941"/>
                    <a:pt x="3094744" y="660090"/>
                  </a:cubicBezTo>
                  <a:lnTo>
                    <a:pt x="3002097" y="714688"/>
                  </a:lnTo>
                  <a:cubicBezTo>
                    <a:pt x="2991658" y="720538"/>
                    <a:pt x="2978609" y="720538"/>
                    <a:pt x="2968170" y="714688"/>
                  </a:cubicBezTo>
                  <a:lnTo>
                    <a:pt x="2883352" y="666590"/>
                  </a:lnTo>
                  <a:cubicBezTo>
                    <a:pt x="2871608" y="659440"/>
                    <a:pt x="2871608" y="642541"/>
                    <a:pt x="2883352" y="634741"/>
                  </a:cubicBezTo>
                  <a:lnTo>
                    <a:pt x="2975347" y="580793"/>
                  </a:lnTo>
                  <a:cubicBezTo>
                    <a:pt x="2980240" y="577543"/>
                    <a:pt x="2985949" y="575918"/>
                    <a:pt x="2991739" y="575837"/>
                  </a:cubicBezTo>
                  <a:close/>
                  <a:moveTo>
                    <a:pt x="2608815" y="570076"/>
                  </a:moveTo>
                  <a:cubicBezTo>
                    <a:pt x="2614590" y="569995"/>
                    <a:pt x="2620283" y="571457"/>
                    <a:pt x="2625163" y="574382"/>
                  </a:cubicBezTo>
                  <a:lnTo>
                    <a:pt x="2711699" y="622480"/>
                  </a:lnTo>
                  <a:cubicBezTo>
                    <a:pt x="2724061" y="629630"/>
                    <a:pt x="2723411" y="647180"/>
                    <a:pt x="2711699" y="654329"/>
                  </a:cubicBezTo>
                  <a:lnTo>
                    <a:pt x="2618656" y="708927"/>
                  </a:lnTo>
                  <a:cubicBezTo>
                    <a:pt x="2608897" y="714777"/>
                    <a:pt x="2595884" y="714777"/>
                    <a:pt x="2585473" y="708927"/>
                  </a:cubicBezTo>
                  <a:lnTo>
                    <a:pt x="2500889" y="660829"/>
                  </a:lnTo>
                  <a:cubicBezTo>
                    <a:pt x="2488527" y="653679"/>
                    <a:pt x="2489178" y="636780"/>
                    <a:pt x="2500889" y="629630"/>
                  </a:cubicBezTo>
                  <a:lnTo>
                    <a:pt x="2591980" y="575032"/>
                  </a:lnTo>
                  <a:cubicBezTo>
                    <a:pt x="2597185" y="571782"/>
                    <a:pt x="2603041" y="570157"/>
                    <a:pt x="2608815" y="570076"/>
                  </a:cubicBezTo>
                  <a:close/>
                  <a:moveTo>
                    <a:pt x="1459573" y="564552"/>
                  </a:moveTo>
                  <a:cubicBezTo>
                    <a:pt x="1465348" y="564391"/>
                    <a:pt x="1471041" y="565685"/>
                    <a:pt x="1475921" y="568597"/>
                  </a:cubicBezTo>
                  <a:lnTo>
                    <a:pt x="1562457" y="617130"/>
                  </a:lnTo>
                  <a:cubicBezTo>
                    <a:pt x="1574819" y="623602"/>
                    <a:pt x="1574169" y="641074"/>
                    <a:pt x="1562457" y="648192"/>
                  </a:cubicBezTo>
                  <a:lnTo>
                    <a:pt x="1469414" y="702549"/>
                  </a:lnTo>
                  <a:cubicBezTo>
                    <a:pt x="1459655" y="709021"/>
                    <a:pt x="1446642" y="709021"/>
                    <a:pt x="1436231" y="703197"/>
                  </a:cubicBezTo>
                  <a:lnTo>
                    <a:pt x="1351647" y="654663"/>
                  </a:lnTo>
                  <a:cubicBezTo>
                    <a:pt x="1339285" y="648192"/>
                    <a:pt x="1339936" y="630720"/>
                    <a:pt x="1351647" y="623602"/>
                  </a:cubicBezTo>
                  <a:lnTo>
                    <a:pt x="1442738" y="569244"/>
                  </a:lnTo>
                  <a:cubicBezTo>
                    <a:pt x="1447943" y="566332"/>
                    <a:pt x="1453799" y="564714"/>
                    <a:pt x="1459573" y="564552"/>
                  </a:cubicBezTo>
                  <a:close/>
                  <a:moveTo>
                    <a:pt x="2225491" y="564551"/>
                  </a:moveTo>
                  <a:cubicBezTo>
                    <a:pt x="2231185" y="564390"/>
                    <a:pt x="2236878" y="565684"/>
                    <a:pt x="2242083" y="568596"/>
                  </a:cubicBezTo>
                  <a:lnTo>
                    <a:pt x="2328619" y="617129"/>
                  </a:lnTo>
                  <a:cubicBezTo>
                    <a:pt x="2340981" y="623601"/>
                    <a:pt x="2340331" y="641073"/>
                    <a:pt x="2327968" y="648191"/>
                  </a:cubicBezTo>
                  <a:lnTo>
                    <a:pt x="2235576" y="702548"/>
                  </a:lnTo>
                  <a:cubicBezTo>
                    <a:pt x="2225166" y="709020"/>
                    <a:pt x="2212153" y="709020"/>
                    <a:pt x="2201743" y="703196"/>
                  </a:cubicBezTo>
                  <a:lnTo>
                    <a:pt x="2117809" y="654662"/>
                  </a:lnTo>
                  <a:cubicBezTo>
                    <a:pt x="2105447" y="648191"/>
                    <a:pt x="2106098" y="630719"/>
                    <a:pt x="2117809" y="623601"/>
                  </a:cubicBezTo>
                  <a:lnTo>
                    <a:pt x="2208900" y="569243"/>
                  </a:lnTo>
                  <a:cubicBezTo>
                    <a:pt x="2214105" y="566331"/>
                    <a:pt x="2219798" y="564713"/>
                    <a:pt x="2225491" y="564551"/>
                  </a:cubicBezTo>
                  <a:close/>
                  <a:moveTo>
                    <a:pt x="1842421" y="561274"/>
                  </a:moveTo>
                  <a:cubicBezTo>
                    <a:pt x="1848145" y="561193"/>
                    <a:pt x="1853870" y="562493"/>
                    <a:pt x="1859104" y="565093"/>
                  </a:cubicBezTo>
                  <a:lnTo>
                    <a:pt x="1946119" y="613841"/>
                  </a:lnTo>
                  <a:cubicBezTo>
                    <a:pt x="1957896" y="620991"/>
                    <a:pt x="1957896" y="637891"/>
                    <a:pt x="1945465" y="645690"/>
                  </a:cubicBezTo>
                  <a:lnTo>
                    <a:pt x="1852561" y="699639"/>
                  </a:lnTo>
                  <a:cubicBezTo>
                    <a:pt x="1842093" y="706139"/>
                    <a:pt x="1829008" y="706139"/>
                    <a:pt x="1818540" y="700289"/>
                  </a:cubicBezTo>
                  <a:lnTo>
                    <a:pt x="1734142" y="652190"/>
                  </a:lnTo>
                  <a:cubicBezTo>
                    <a:pt x="1722365" y="645040"/>
                    <a:pt x="1722365" y="627491"/>
                    <a:pt x="1734142" y="620341"/>
                  </a:cubicBezTo>
                  <a:lnTo>
                    <a:pt x="1825737" y="565743"/>
                  </a:lnTo>
                  <a:cubicBezTo>
                    <a:pt x="1830971" y="562818"/>
                    <a:pt x="1836696" y="561355"/>
                    <a:pt x="1842421" y="561274"/>
                  </a:cubicBezTo>
                  <a:close/>
                  <a:moveTo>
                    <a:pt x="3184875" y="463507"/>
                  </a:moveTo>
                  <a:cubicBezTo>
                    <a:pt x="3190650" y="463426"/>
                    <a:pt x="3196343" y="464888"/>
                    <a:pt x="3201223" y="467813"/>
                  </a:cubicBezTo>
                  <a:lnTo>
                    <a:pt x="3287759" y="515912"/>
                  </a:lnTo>
                  <a:cubicBezTo>
                    <a:pt x="3300121" y="523062"/>
                    <a:pt x="3299471" y="540611"/>
                    <a:pt x="3287759" y="547761"/>
                  </a:cubicBezTo>
                  <a:lnTo>
                    <a:pt x="3194716" y="602359"/>
                  </a:lnTo>
                  <a:cubicBezTo>
                    <a:pt x="3184957" y="608209"/>
                    <a:pt x="3171944" y="608209"/>
                    <a:pt x="3161533" y="603009"/>
                  </a:cubicBezTo>
                  <a:lnTo>
                    <a:pt x="3076949" y="554261"/>
                  </a:lnTo>
                  <a:cubicBezTo>
                    <a:pt x="3064587" y="547111"/>
                    <a:pt x="3065238" y="530211"/>
                    <a:pt x="3076949" y="523062"/>
                  </a:cubicBezTo>
                  <a:lnTo>
                    <a:pt x="3168040" y="468463"/>
                  </a:lnTo>
                  <a:cubicBezTo>
                    <a:pt x="3173245" y="465213"/>
                    <a:pt x="3179101" y="463588"/>
                    <a:pt x="3184875" y="463507"/>
                  </a:cubicBezTo>
                  <a:close/>
                  <a:moveTo>
                    <a:pt x="2801554" y="457982"/>
                  </a:moveTo>
                  <a:cubicBezTo>
                    <a:pt x="2807247" y="457820"/>
                    <a:pt x="2812940" y="459114"/>
                    <a:pt x="2818145" y="462026"/>
                  </a:cubicBezTo>
                  <a:lnTo>
                    <a:pt x="2904681" y="509913"/>
                  </a:lnTo>
                  <a:cubicBezTo>
                    <a:pt x="2917043" y="517031"/>
                    <a:pt x="2916393" y="534504"/>
                    <a:pt x="2904030" y="541622"/>
                  </a:cubicBezTo>
                  <a:lnTo>
                    <a:pt x="2811638" y="595980"/>
                  </a:lnTo>
                  <a:cubicBezTo>
                    <a:pt x="2801228" y="602451"/>
                    <a:pt x="2788215" y="602451"/>
                    <a:pt x="2777805" y="596627"/>
                  </a:cubicBezTo>
                  <a:lnTo>
                    <a:pt x="2693871" y="548093"/>
                  </a:lnTo>
                  <a:cubicBezTo>
                    <a:pt x="2681509" y="541622"/>
                    <a:pt x="2681509" y="524150"/>
                    <a:pt x="2693871" y="516384"/>
                  </a:cubicBezTo>
                  <a:lnTo>
                    <a:pt x="2784962" y="462673"/>
                  </a:lnTo>
                  <a:cubicBezTo>
                    <a:pt x="2790167" y="459761"/>
                    <a:pt x="2795860" y="458144"/>
                    <a:pt x="2801554" y="457982"/>
                  </a:cubicBezTo>
                  <a:close/>
                  <a:moveTo>
                    <a:pt x="2418803" y="452220"/>
                  </a:moveTo>
                  <a:cubicBezTo>
                    <a:pt x="2424512" y="452058"/>
                    <a:pt x="2430221" y="453352"/>
                    <a:pt x="2435440" y="456264"/>
                  </a:cubicBezTo>
                  <a:lnTo>
                    <a:pt x="2522216" y="504798"/>
                  </a:lnTo>
                  <a:cubicBezTo>
                    <a:pt x="2533960" y="511269"/>
                    <a:pt x="2533960" y="528742"/>
                    <a:pt x="2521563" y="536507"/>
                  </a:cubicBezTo>
                  <a:lnTo>
                    <a:pt x="2428916" y="590218"/>
                  </a:lnTo>
                  <a:cubicBezTo>
                    <a:pt x="2418477" y="596042"/>
                    <a:pt x="2405428" y="596689"/>
                    <a:pt x="2394989" y="590865"/>
                  </a:cubicBezTo>
                  <a:lnTo>
                    <a:pt x="2310171" y="542978"/>
                  </a:lnTo>
                  <a:cubicBezTo>
                    <a:pt x="2298427" y="535860"/>
                    <a:pt x="2298427" y="518388"/>
                    <a:pt x="2310171" y="511269"/>
                  </a:cubicBezTo>
                  <a:lnTo>
                    <a:pt x="2402166" y="456911"/>
                  </a:lnTo>
                  <a:cubicBezTo>
                    <a:pt x="2407385" y="453999"/>
                    <a:pt x="2413094" y="452382"/>
                    <a:pt x="2418803" y="452220"/>
                  </a:cubicBezTo>
                  <a:close/>
                  <a:moveTo>
                    <a:pt x="1649430" y="452220"/>
                  </a:moveTo>
                  <a:cubicBezTo>
                    <a:pt x="1655123" y="452059"/>
                    <a:pt x="1660816" y="453353"/>
                    <a:pt x="1666021" y="456265"/>
                  </a:cubicBezTo>
                  <a:lnTo>
                    <a:pt x="1752557" y="504799"/>
                  </a:lnTo>
                  <a:cubicBezTo>
                    <a:pt x="1764919" y="511270"/>
                    <a:pt x="1764269" y="528742"/>
                    <a:pt x="1751906" y="536508"/>
                  </a:cubicBezTo>
                  <a:lnTo>
                    <a:pt x="1659514" y="590218"/>
                  </a:lnTo>
                  <a:cubicBezTo>
                    <a:pt x="1649104" y="596043"/>
                    <a:pt x="1636091" y="596690"/>
                    <a:pt x="1625681" y="590866"/>
                  </a:cubicBezTo>
                  <a:lnTo>
                    <a:pt x="1541747" y="542979"/>
                  </a:lnTo>
                  <a:cubicBezTo>
                    <a:pt x="1529385" y="535860"/>
                    <a:pt x="1530036" y="518388"/>
                    <a:pt x="1541747" y="511270"/>
                  </a:cubicBezTo>
                  <a:lnTo>
                    <a:pt x="1632838" y="456912"/>
                  </a:lnTo>
                  <a:cubicBezTo>
                    <a:pt x="1638043" y="454000"/>
                    <a:pt x="1643736" y="452382"/>
                    <a:pt x="1649430" y="452220"/>
                  </a:cubicBezTo>
                  <a:close/>
                  <a:moveTo>
                    <a:pt x="2032754" y="446217"/>
                  </a:moveTo>
                  <a:cubicBezTo>
                    <a:pt x="2038529" y="446136"/>
                    <a:pt x="2044222" y="447592"/>
                    <a:pt x="2049102" y="450504"/>
                  </a:cubicBezTo>
                  <a:lnTo>
                    <a:pt x="2135638" y="498391"/>
                  </a:lnTo>
                  <a:cubicBezTo>
                    <a:pt x="2148000" y="504862"/>
                    <a:pt x="2147350" y="522335"/>
                    <a:pt x="2135638" y="529453"/>
                  </a:cubicBezTo>
                  <a:lnTo>
                    <a:pt x="2042595" y="584458"/>
                  </a:lnTo>
                  <a:cubicBezTo>
                    <a:pt x="2032836" y="590282"/>
                    <a:pt x="2019823" y="590929"/>
                    <a:pt x="2009412" y="584458"/>
                  </a:cubicBezTo>
                  <a:lnTo>
                    <a:pt x="1924828" y="535924"/>
                  </a:lnTo>
                  <a:cubicBezTo>
                    <a:pt x="1912466" y="529453"/>
                    <a:pt x="1913117" y="512628"/>
                    <a:pt x="1924828" y="504862"/>
                  </a:cubicBezTo>
                  <a:lnTo>
                    <a:pt x="2015919" y="451151"/>
                  </a:lnTo>
                  <a:cubicBezTo>
                    <a:pt x="2021124" y="447916"/>
                    <a:pt x="2026980" y="446298"/>
                    <a:pt x="2032754" y="446217"/>
                  </a:cubicBezTo>
                  <a:close/>
                  <a:moveTo>
                    <a:pt x="2991740" y="345333"/>
                  </a:moveTo>
                  <a:cubicBezTo>
                    <a:pt x="2997530" y="345170"/>
                    <a:pt x="3003402" y="346470"/>
                    <a:pt x="3008622" y="349070"/>
                  </a:cubicBezTo>
                  <a:lnTo>
                    <a:pt x="3095398" y="397818"/>
                  </a:lnTo>
                  <a:cubicBezTo>
                    <a:pt x="3107142" y="404318"/>
                    <a:pt x="3107142" y="422518"/>
                    <a:pt x="3094745" y="429667"/>
                  </a:cubicBezTo>
                  <a:lnTo>
                    <a:pt x="3002098" y="483615"/>
                  </a:lnTo>
                  <a:cubicBezTo>
                    <a:pt x="2991659" y="489465"/>
                    <a:pt x="2978610" y="490115"/>
                    <a:pt x="2968171" y="484265"/>
                  </a:cubicBezTo>
                  <a:lnTo>
                    <a:pt x="2883353" y="436167"/>
                  </a:lnTo>
                  <a:cubicBezTo>
                    <a:pt x="2871609" y="429017"/>
                    <a:pt x="2871609" y="411468"/>
                    <a:pt x="2883353" y="404318"/>
                  </a:cubicBezTo>
                  <a:lnTo>
                    <a:pt x="2975348" y="350370"/>
                  </a:lnTo>
                  <a:cubicBezTo>
                    <a:pt x="2980241" y="347120"/>
                    <a:pt x="2985950" y="345495"/>
                    <a:pt x="2991740" y="345333"/>
                  </a:cubicBezTo>
                  <a:close/>
                  <a:moveTo>
                    <a:pt x="1842420" y="339653"/>
                  </a:moveTo>
                  <a:cubicBezTo>
                    <a:pt x="1848144" y="339571"/>
                    <a:pt x="1853869" y="341034"/>
                    <a:pt x="1859103" y="343959"/>
                  </a:cubicBezTo>
                  <a:lnTo>
                    <a:pt x="1946118" y="392057"/>
                  </a:lnTo>
                  <a:cubicBezTo>
                    <a:pt x="1957895" y="398557"/>
                    <a:pt x="1957895" y="416106"/>
                    <a:pt x="1945464" y="423256"/>
                  </a:cubicBezTo>
                  <a:lnTo>
                    <a:pt x="1852560" y="477854"/>
                  </a:lnTo>
                  <a:cubicBezTo>
                    <a:pt x="1842092" y="484354"/>
                    <a:pt x="1829007" y="484354"/>
                    <a:pt x="1818539" y="478504"/>
                  </a:cubicBezTo>
                  <a:lnTo>
                    <a:pt x="1734141" y="429756"/>
                  </a:lnTo>
                  <a:cubicBezTo>
                    <a:pt x="1722364" y="423256"/>
                    <a:pt x="1722364" y="405706"/>
                    <a:pt x="1734141" y="398557"/>
                  </a:cubicBezTo>
                  <a:lnTo>
                    <a:pt x="1825736" y="344609"/>
                  </a:lnTo>
                  <a:cubicBezTo>
                    <a:pt x="1830970" y="341359"/>
                    <a:pt x="1836695" y="339734"/>
                    <a:pt x="1842420" y="339653"/>
                  </a:cubicBezTo>
                  <a:close/>
                  <a:moveTo>
                    <a:pt x="2608815" y="339652"/>
                  </a:moveTo>
                  <a:cubicBezTo>
                    <a:pt x="2614590" y="339571"/>
                    <a:pt x="2620283" y="341033"/>
                    <a:pt x="2625163" y="343958"/>
                  </a:cubicBezTo>
                  <a:lnTo>
                    <a:pt x="2711699" y="392056"/>
                  </a:lnTo>
                  <a:cubicBezTo>
                    <a:pt x="2724061" y="398556"/>
                    <a:pt x="2723411" y="416106"/>
                    <a:pt x="2711699" y="423255"/>
                  </a:cubicBezTo>
                  <a:lnTo>
                    <a:pt x="2618656" y="477853"/>
                  </a:lnTo>
                  <a:cubicBezTo>
                    <a:pt x="2608897" y="484353"/>
                    <a:pt x="2595884" y="484353"/>
                    <a:pt x="2585473" y="478503"/>
                  </a:cubicBezTo>
                  <a:lnTo>
                    <a:pt x="2500889" y="429755"/>
                  </a:lnTo>
                  <a:cubicBezTo>
                    <a:pt x="2488527" y="423255"/>
                    <a:pt x="2489178" y="405706"/>
                    <a:pt x="2500889" y="398556"/>
                  </a:cubicBezTo>
                  <a:lnTo>
                    <a:pt x="2591980" y="344608"/>
                  </a:lnTo>
                  <a:cubicBezTo>
                    <a:pt x="2597185" y="341358"/>
                    <a:pt x="2603041" y="339733"/>
                    <a:pt x="2608815" y="339652"/>
                  </a:cubicBezTo>
                  <a:close/>
                  <a:moveTo>
                    <a:pt x="2225492" y="333811"/>
                  </a:moveTo>
                  <a:cubicBezTo>
                    <a:pt x="2231185" y="333811"/>
                    <a:pt x="2236878" y="335273"/>
                    <a:pt x="2242083" y="338198"/>
                  </a:cubicBezTo>
                  <a:lnTo>
                    <a:pt x="2328619" y="386296"/>
                  </a:lnTo>
                  <a:cubicBezTo>
                    <a:pt x="2340981" y="393446"/>
                    <a:pt x="2340331" y="410996"/>
                    <a:pt x="2327968" y="418145"/>
                  </a:cubicBezTo>
                  <a:lnTo>
                    <a:pt x="2235576" y="472743"/>
                  </a:lnTo>
                  <a:cubicBezTo>
                    <a:pt x="2225166" y="478593"/>
                    <a:pt x="2212153" y="478593"/>
                    <a:pt x="2201743" y="472743"/>
                  </a:cubicBezTo>
                  <a:lnTo>
                    <a:pt x="2117809" y="424645"/>
                  </a:lnTo>
                  <a:cubicBezTo>
                    <a:pt x="2105447" y="417495"/>
                    <a:pt x="2106098" y="400596"/>
                    <a:pt x="2117809" y="393446"/>
                  </a:cubicBezTo>
                  <a:lnTo>
                    <a:pt x="2208900" y="338198"/>
                  </a:lnTo>
                  <a:cubicBezTo>
                    <a:pt x="2214105" y="335273"/>
                    <a:pt x="2219798" y="333811"/>
                    <a:pt x="2225492" y="333811"/>
                  </a:cubicBezTo>
                  <a:close/>
                  <a:moveTo>
                    <a:pt x="2801554" y="227322"/>
                  </a:moveTo>
                  <a:cubicBezTo>
                    <a:pt x="2807247" y="227241"/>
                    <a:pt x="2812940" y="228703"/>
                    <a:pt x="2818145" y="231628"/>
                  </a:cubicBezTo>
                  <a:lnTo>
                    <a:pt x="2904681" y="279727"/>
                  </a:lnTo>
                  <a:cubicBezTo>
                    <a:pt x="2917043" y="286227"/>
                    <a:pt x="2916393" y="304426"/>
                    <a:pt x="2904030" y="311576"/>
                  </a:cubicBezTo>
                  <a:lnTo>
                    <a:pt x="2811638" y="366174"/>
                  </a:lnTo>
                  <a:cubicBezTo>
                    <a:pt x="2801228" y="372024"/>
                    <a:pt x="2788215" y="372024"/>
                    <a:pt x="2777805" y="366174"/>
                  </a:cubicBezTo>
                  <a:lnTo>
                    <a:pt x="2693871" y="318076"/>
                  </a:lnTo>
                  <a:cubicBezTo>
                    <a:pt x="2681509" y="310926"/>
                    <a:pt x="2681509" y="294026"/>
                    <a:pt x="2693871" y="286227"/>
                  </a:cubicBezTo>
                  <a:lnTo>
                    <a:pt x="2784962" y="232278"/>
                  </a:lnTo>
                  <a:cubicBezTo>
                    <a:pt x="2790167" y="229028"/>
                    <a:pt x="2795860" y="227403"/>
                    <a:pt x="2801554" y="227322"/>
                  </a:cubicBezTo>
                  <a:close/>
                  <a:moveTo>
                    <a:pt x="2032752" y="227322"/>
                  </a:moveTo>
                  <a:cubicBezTo>
                    <a:pt x="2038527" y="227240"/>
                    <a:pt x="2044220" y="228703"/>
                    <a:pt x="2049100" y="231628"/>
                  </a:cubicBezTo>
                  <a:lnTo>
                    <a:pt x="2135636" y="279726"/>
                  </a:lnTo>
                  <a:cubicBezTo>
                    <a:pt x="2147998" y="286226"/>
                    <a:pt x="2147348" y="304426"/>
                    <a:pt x="2135636" y="311575"/>
                  </a:cubicBezTo>
                  <a:lnTo>
                    <a:pt x="2042593" y="366174"/>
                  </a:lnTo>
                  <a:cubicBezTo>
                    <a:pt x="2032834" y="372024"/>
                    <a:pt x="2019821" y="372024"/>
                    <a:pt x="2009410" y="366174"/>
                  </a:cubicBezTo>
                  <a:lnTo>
                    <a:pt x="1924826" y="318075"/>
                  </a:lnTo>
                  <a:cubicBezTo>
                    <a:pt x="1912464" y="310925"/>
                    <a:pt x="1913115" y="294026"/>
                    <a:pt x="1924826" y="286226"/>
                  </a:cubicBezTo>
                  <a:lnTo>
                    <a:pt x="2015917" y="232278"/>
                  </a:lnTo>
                  <a:cubicBezTo>
                    <a:pt x="2021122" y="229028"/>
                    <a:pt x="2026978" y="227403"/>
                    <a:pt x="2032752" y="227322"/>
                  </a:cubicBezTo>
                  <a:close/>
                  <a:moveTo>
                    <a:pt x="2418803" y="221560"/>
                  </a:moveTo>
                  <a:cubicBezTo>
                    <a:pt x="2424512" y="221479"/>
                    <a:pt x="2430221" y="222941"/>
                    <a:pt x="2435440" y="225866"/>
                  </a:cubicBezTo>
                  <a:lnTo>
                    <a:pt x="2522216" y="273965"/>
                  </a:lnTo>
                  <a:cubicBezTo>
                    <a:pt x="2533960" y="281115"/>
                    <a:pt x="2533960" y="298664"/>
                    <a:pt x="2521563" y="305814"/>
                  </a:cubicBezTo>
                  <a:lnTo>
                    <a:pt x="2428916" y="360412"/>
                  </a:lnTo>
                  <a:cubicBezTo>
                    <a:pt x="2418477" y="366262"/>
                    <a:pt x="2405428" y="366262"/>
                    <a:pt x="2394989" y="361062"/>
                  </a:cubicBezTo>
                  <a:lnTo>
                    <a:pt x="2310171" y="312314"/>
                  </a:lnTo>
                  <a:cubicBezTo>
                    <a:pt x="2298427" y="305164"/>
                    <a:pt x="2298427" y="288264"/>
                    <a:pt x="2310171" y="281115"/>
                  </a:cubicBezTo>
                  <a:lnTo>
                    <a:pt x="2402166" y="226516"/>
                  </a:lnTo>
                  <a:cubicBezTo>
                    <a:pt x="2407385" y="223266"/>
                    <a:pt x="2413094" y="221641"/>
                    <a:pt x="2418803" y="221560"/>
                  </a:cubicBezTo>
                  <a:close/>
                  <a:moveTo>
                    <a:pt x="2225490" y="112110"/>
                  </a:moveTo>
                  <a:cubicBezTo>
                    <a:pt x="2231183" y="112028"/>
                    <a:pt x="2236876" y="113491"/>
                    <a:pt x="2242081" y="116416"/>
                  </a:cubicBezTo>
                  <a:lnTo>
                    <a:pt x="2328617" y="164514"/>
                  </a:lnTo>
                  <a:cubicBezTo>
                    <a:pt x="2340979" y="171664"/>
                    <a:pt x="2340329" y="189214"/>
                    <a:pt x="2327966" y="196363"/>
                  </a:cubicBezTo>
                  <a:lnTo>
                    <a:pt x="2235574" y="250962"/>
                  </a:lnTo>
                  <a:cubicBezTo>
                    <a:pt x="2225164" y="256812"/>
                    <a:pt x="2212151" y="256812"/>
                    <a:pt x="2201741" y="251612"/>
                  </a:cubicBezTo>
                  <a:lnTo>
                    <a:pt x="2117807" y="202863"/>
                  </a:lnTo>
                  <a:cubicBezTo>
                    <a:pt x="2105445" y="196363"/>
                    <a:pt x="2106096" y="178164"/>
                    <a:pt x="2117807" y="171664"/>
                  </a:cubicBezTo>
                  <a:lnTo>
                    <a:pt x="2208898" y="117066"/>
                  </a:lnTo>
                  <a:cubicBezTo>
                    <a:pt x="2214103" y="113816"/>
                    <a:pt x="2219796" y="112191"/>
                    <a:pt x="2225490" y="112110"/>
                  </a:cubicBezTo>
                  <a:close/>
                  <a:moveTo>
                    <a:pt x="2608815" y="109464"/>
                  </a:moveTo>
                  <a:cubicBezTo>
                    <a:pt x="2614590" y="109302"/>
                    <a:pt x="2620283" y="110596"/>
                    <a:pt x="2625163" y="113508"/>
                  </a:cubicBezTo>
                  <a:lnTo>
                    <a:pt x="2711699" y="162042"/>
                  </a:lnTo>
                  <a:cubicBezTo>
                    <a:pt x="2724061" y="168513"/>
                    <a:pt x="2723411" y="185985"/>
                    <a:pt x="2711699" y="193103"/>
                  </a:cubicBezTo>
                  <a:lnTo>
                    <a:pt x="2618656" y="247461"/>
                  </a:lnTo>
                  <a:cubicBezTo>
                    <a:pt x="2608897" y="253932"/>
                    <a:pt x="2595884" y="253932"/>
                    <a:pt x="2585473" y="248108"/>
                  </a:cubicBezTo>
                  <a:lnTo>
                    <a:pt x="2500889" y="199575"/>
                  </a:lnTo>
                  <a:cubicBezTo>
                    <a:pt x="2488527" y="193103"/>
                    <a:pt x="2489178" y="175631"/>
                    <a:pt x="2500889" y="168513"/>
                  </a:cubicBezTo>
                  <a:lnTo>
                    <a:pt x="2591980" y="114155"/>
                  </a:lnTo>
                  <a:cubicBezTo>
                    <a:pt x="2597185" y="111243"/>
                    <a:pt x="2603041" y="109626"/>
                    <a:pt x="2608815" y="109464"/>
                  </a:cubicBezTo>
                  <a:close/>
                  <a:moveTo>
                    <a:pt x="2418801" y="13"/>
                  </a:moveTo>
                  <a:cubicBezTo>
                    <a:pt x="2424510" y="-148"/>
                    <a:pt x="2430219" y="1146"/>
                    <a:pt x="2435438" y="4058"/>
                  </a:cubicBezTo>
                  <a:lnTo>
                    <a:pt x="2522214" y="52591"/>
                  </a:lnTo>
                  <a:cubicBezTo>
                    <a:pt x="2533958" y="59063"/>
                    <a:pt x="2533958" y="76535"/>
                    <a:pt x="2521561" y="83653"/>
                  </a:cubicBezTo>
                  <a:lnTo>
                    <a:pt x="2428914" y="138010"/>
                  </a:lnTo>
                  <a:cubicBezTo>
                    <a:pt x="2418475" y="144482"/>
                    <a:pt x="2405426" y="144482"/>
                    <a:pt x="2394987" y="138658"/>
                  </a:cubicBezTo>
                  <a:lnTo>
                    <a:pt x="2310169" y="90124"/>
                  </a:lnTo>
                  <a:cubicBezTo>
                    <a:pt x="2298425" y="83653"/>
                    <a:pt x="2298425" y="66181"/>
                    <a:pt x="2310169" y="59063"/>
                  </a:cubicBezTo>
                  <a:lnTo>
                    <a:pt x="2402164" y="4705"/>
                  </a:lnTo>
                  <a:cubicBezTo>
                    <a:pt x="2407383" y="1793"/>
                    <a:pt x="2413092" y="175"/>
                    <a:pt x="2418801" y="13"/>
                  </a:cubicBezTo>
                  <a:close/>
                </a:path>
              </a:pathLst>
            </a:custGeom>
            <a:solidFill>
              <a:schemeClr val="accent6">
                <a:lumMod val="2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9" name="Freeform 123">
              <a:extLst>
                <a:ext uri="{FF2B5EF4-FFF2-40B4-BE49-F238E27FC236}">
                  <a16:creationId xmlns:a16="http://schemas.microsoft.com/office/drawing/2014/main" id="{6ADDA293-68C4-F448-B2FA-9F33031A6744}"/>
                </a:ext>
              </a:extLst>
            </p:cNvPr>
            <p:cNvSpPr>
              <a:spLocks noChangeArrowheads="1"/>
            </p:cNvSpPr>
            <p:nvPr/>
          </p:nvSpPr>
          <p:spPr bwMode="auto">
            <a:xfrm>
              <a:off x="7894296" y="6690945"/>
              <a:ext cx="1480475" cy="959140"/>
            </a:xfrm>
            <a:custGeom>
              <a:avLst/>
              <a:gdLst>
                <a:gd name="T0" fmla="*/ 0 w 2266"/>
                <a:gd name="T1" fmla="*/ 456 h 1469"/>
                <a:gd name="T2" fmla="*/ 0 w 2266"/>
                <a:gd name="T3" fmla="*/ 456 h 1469"/>
                <a:gd name="T4" fmla="*/ 0 w 2266"/>
                <a:gd name="T5" fmla="*/ 456 h 1469"/>
                <a:gd name="T6" fmla="*/ 0 w 2266"/>
                <a:gd name="T7" fmla="*/ 456 h 1469"/>
                <a:gd name="T8" fmla="*/ 4 w 2266"/>
                <a:gd name="T9" fmla="*/ 429 h 1469"/>
                <a:gd name="T10" fmla="*/ 4 w 2266"/>
                <a:gd name="T11" fmla="*/ 429 h 1469"/>
                <a:gd name="T12" fmla="*/ 63 w 2266"/>
                <a:gd name="T13" fmla="*/ 346 h 1469"/>
                <a:gd name="T14" fmla="*/ 588 w 2266"/>
                <a:gd name="T15" fmla="*/ 44 h 1469"/>
                <a:gd name="T16" fmla="*/ 588 w 2266"/>
                <a:gd name="T17" fmla="*/ 44 h 1469"/>
                <a:gd name="T18" fmla="*/ 871 w 2266"/>
                <a:gd name="T19" fmla="*/ 44 h 1469"/>
                <a:gd name="T20" fmla="*/ 2201 w 2266"/>
                <a:gd name="T21" fmla="*/ 812 h 1469"/>
                <a:gd name="T22" fmla="*/ 2201 w 2266"/>
                <a:gd name="T23" fmla="*/ 812 h 1469"/>
                <a:gd name="T24" fmla="*/ 2259 w 2266"/>
                <a:gd name="T25" fmla="*/ 896 h 1469"/>
                <a:gd name="T26" fmla="*/ 2259 w 2266"/>
                <a:gd name="T27" fmla="*/ 896 h 1469"/>
                <a:gd name="T28" fmla="*/ 2264 w 2266"/>
                <a:gd name="T29" fmla="*/ 918 h 1469"/>
                <a:gd name="T30" fmla="*/ 2264 w 2266"/>
                <a:gd name="T31" fmla="*/ 918 h 1469"/>
                <a:gd name="T32" fmla="*/ 2264 w 2266"/>
                <a:gd name="T33" fmla="*/ 918 h 1469"/>
                <a:gd name="T34" fmla="*/ 2264 w 2266"/>
                <a:gd name="T35" fmla="*/ 921 h 1469"/>
                <a:gd name="T36" fmla="*/ 2264 w 2266"/>
                <a:gd name="T37" fmla="*/ 921 h 1469"/>
                <a:gd name="T38" fmla="*/ 2264 w 2266"/>
                <a:gd name="T39" fmla="*/ 923 h 1469"/>
                <a:gd name="T40" fmla="*/ 2264 w 2266"/>
                <a:gd name="T41" fmla="*/ 923 h 1469"/>
                <a:gd name="T42" fmla="*/ 2264 w 2266"/>
                <a:gd name="T43" fmla="*/ 1035 h 1469"/>
                <a:gd name="T44" fmla="*/ 2264 w 2266"/>
                <a:gd name="T45" fmla="*/ 1035 h 1469"/>
                <a:gd name="T46" fmla="*/ 2206 w 2266"/>
                <a:gd name="T47" fmla="*/ 1119 h 1469"/>
                <a:gd name="T48" fmla="*/ 1679 w 2266"/>
                <a:gd name="T49" fmla="*/ 1422 h 1469"/>
                <a:gd name="T50" fmla="*/ 1679 w 2266"/>
                <a:gd name="T51" fmla="*/ 1422 h 1469"/>
                <a:gd name="T52" fmla="*/ 1396 w 2266"/>
                <a:gd name="T53" fmla="*/ 1422 h 1469"/>
                <a:gd name="T54" fmla="*/ 151 w 2266"/>
                <a:gd name="T55" fmla="*/ 704 h 1469"/>
                <a:gd name="T56" fmla="*/ 151 w 2266"/>
                <a:gd name="T57" fmla="*/ 704 h 1469"/>
                <a:gd name="T58" fmla="*/ 130 w 2266"/>
                <a:gd name="T59" fmla="*/ 692 h 1469"/>
                <a:gd name="T60" fmla="*/ 58 w 2266"/>
                <a:gd name="T61" fmla="*/ 650 h 1469"/>
                <a:gd name="T62" fmla="*/ 58 w 2266"/>
                <a:gd name="T63" fmla="*/ 650 h 1469"/>
                <a:gd name="T64" fmla="*/ 0 w 2266"/>
                <a:gd name="T65" fmla="*/ 570 h 1469"/>
                <a:gd name="T66" fmla="*/ 0 w 2266"/>
                <a:gd name="T67" fmla="*/ 570 h 1469"/>
                <a:gd name="T68" fmla="*/ 0 w 2266"/>
                <a:gd name="T69" fmla="*/ 456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6" h="1469">
                  <a:moveTo>
                    <a:pt x="0" y="456"/>
                  </a:moveTo>
                  <a:lnTo>
                    <a:pt x="0" y="456"/>
                  </a:lnTo>
                  <a:lnTo>
                    <a:pt x="0" y="456"/>
                  </a:lnTo>
                  <a:lnTo>
                    <a:pt x="0" y="456"/>
                  </a:lnTo>
                  <a:cubicBezTo>
                    <a:pt x="0" y="446"/>
                    <a:pt x="1" y="437"/>
                    <a:pt x="4" y="429"/>
                  </a:cubicBezTo>
                  <a:lnTo>
                    <a:pt x="4" y="429"/>
                  </a:lnTo>
                  <a:cubicBezTo>
                    <a:pt x="4" y="399"/>
                    <a:pt x="24" y="368"/>
                    <a:pt x="63" y="346"/>
                  </a:cubicBezTo>
                  <a:lnTo>
                    <a:pt x="588" y="44"/>
                  </a:lnTo>
                  <a:lnTo>
                    <a:pt x="588" y="44"/>
                  </a:lnTo>
                  <a:cubicBezTo>
                    <a:pt x="666" y="0"/>
                    <a:pt x="793" y="0"/>
                    <a:pt x="871" y="44"/>
                  </a:cubicBezTo>
                  <a:lnTo>
                    <a:pt x="2201" y="812"/>
                  </a:lnTo>
                  <a:lnTo>
                    <a:pt x="2201" y="812"/>
                  </a:lnTo>
                  <a:cubicBezTo>
                    <a:pt x="2241" y="835"/>
                    <a:pt x="2261" y="866"/>
                    <a:pt x="2259" y="896"/>
                  </a:cubicBezTo>
                  <a:lnTo>
                    <a:pt x="2259" y="896"/>
                  </a:lnTo>
                  <a:cubicBezTo>
                    <a:pt x="2262" y="904"/>
                    <a:pt x="2264" y="911"/>
                    <a:pt x="2264" y="918"/>
                  </a:cubicBezTo>
                  <a:lnTo>
                    <a:pt x="2264" y="918"/>
                  </a:lnTo>
                  <a:lnTo>
                    <a:pt x="2264" y="918"/>
                  </a:lnTo>
                  <a:lnTo>
                    <a:pt x="2264" y="921"/>
                  </a:lnTo>
                  <a:lnTo>
                    <a:pt x="2264" y="921"/>
                  </a:lnTo>
                  <a:cubicBezTo>
                    <a:pt x="2264" y="921"/>
                    <a:pt x="2264" y="922"/>
                    <a:pt x="2264" y="923"/>
                  </a:cubicBezTo>
                  <a:lnTo>
                    <a:pt x="2264" y="923"/>
                  </a:lnTo>
                  <a:cubicBezTo>
                    <a:pt x="2264" y="945"/>
                    <a:pt x="2264" y="1025"/>
                    <a:pt x="2264" y="1035"/>
                  </a:cubicBezTo>
                  <a:lnTo>
                    <a:pt x="2264" y="1035"/>
                  </a:lnTo>
                  <a:cubicBezTo>
                    <a:pt x="2265" y="1065"/>
                    <a:pt x="2246" y="1096"/>
                    <a:pt x="2206" y="1119"/>
                  </a:cubicBezTo>
                  <a:lnTo>
                    <a:pt x="1679" y="1422"/>
                  </a:lnTo>
                  <a:lnTo>
                    <a:pt x="1679" y="1422"/>
                  </a:lnTo>
                  <a:cubicBezTo>
                    <a:pt x="1601" y="1468"/>
                    <a:pt x="1474" y="1468"/>
                    <a:pt x="1396" y="1422"/>
                  </a:cubicBezTo>
                  <a:lnTo>
                    <a:pt x="151" y="704"/>
                  </a:lnTo>
                  <a:lnTo>
                    <a:pt x="151" y="704"/>
                  </a:lnTo>
                  <a:lnTo>
                    <a:pt x="130" y="692"/>
                  </a:lnTo>
                  <a:lnTo>
                    <a:pt x="58" y="650"/>
                  </a:lnTo>
                  <a:lnTo>
                    <a:pt x="58" y="650"/>
                  </a:lnTo>
                  <a:cubicBezTo>
                    <a:pt x="20" y="628"/>
                    <a:pt x="0" y="599"/>
                    <a:pt x="0" y="570"/>
                  </a:cubicBezTo>
                  <a:lnTo>
                    <a:pt x="0" y="570"/>
                  </a:lnTo>
                  <a:cubicBezTo>
                    <a:pt x="0" y="550"/>
                    <a:pt x="0" y="482"/>
                    <a:pt x="0" y="456"/>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0" name="Freeform 124">
              <a:extLst>
                <a:ext uri="{FF2B5EF4-FFF2-40B4-BE49-F238E27FC236}">
                  <a16:creationId xmlns:a16="http://schemas.microsoft.com/office/drawing/2014/main" id="{E5DAB59E-6ABB-D74A-9F5B-24CC1C415D98}"/>
                </a:ext>
              </a:extLst>
            </p:cNvPr>
            <p:cNvSpPr>
              <a:spLocks noChangeArrowheads="1"/>
            </p:cNvSpPr>
            <p:nvPr/>
          </p:nvSpPr>
          <p:spPr bwMode="auto">
            <a:xfrm>
              <a:off x="7997987" y="6719748"/>
              <a:ext cx="1480475" cy="869851"/>
            </a:xfrm>
            <a:custGeom>
              <a:avLst/>
              <a:gdLst>
                <a:gd name="T0" fmla="*/ 2206 w 2266"/>
                <a:gd name="T1" fmla="*/ 816 h 1330"/>
                <a:gd name="T2" fmla="*/ 2206 w 2266"/>
                <a:gd name="T3" fmla="*/ 816 h 1330"/>
                <a:gd name="T4" fmla="*/ 2265 w 2266"/>
                <a:gd name="T5" fmla="*/ 779 h 1330"/>
                <a:gd name="T6" fmla="*/ 2265 w 2266"/>
                <a:gd name="T7" fmla="*/ 779 h 1330"/>
                <a:gd name="T8" fmla="*/ 2265 w 2266"/>
                <a:gd name="T9" fmla="*/ 897 h 1330"/>
                <a:gd name="T10" fmla="*/ 2265 w 2266"/>
                <a:gd name="T11" fmla="*/ 897 h 1330"/>
                <a:gd name="T12" fmla="*/ 2206 w 2266"/>
                <a:gd name="T13" fmla="*/ 980 h 1330"/>
                <a:gd name="T14" fmla="*/ 1680 w 2266"/>
                <a:gd name="T15" fmla="*/ 1284 h 1330"/>
                <a:gd name="T16" fmla="*/ 1680 w 2266"/>
                <a:gd name="T17" fmla="*/ 1284 h 1330"/>
                <a:gd name="T18" fmla="*/ 1396 w 2266"/>
                <a:gd name="T19" fmla="*/ 1284 h 1330"/>
                <a:gd name="T20" fmla="*/ 59 w 2266"/>
                <a:gd name="T21" fmla="*/ 512 h 1330"/>
                <a:gd name="T22" fmla="*/ 59 w 2266"/>
                <a:gd name="T23" fmla="*/ 512 h 1330"/>
                <a:gd name="T24" fmla="*/ 0 w 2266"/>
                <a:gd name="T25" fmla="*/ 431 h 1330"/>
                <a:gd name="T26" fmla="*/ 0 w 2266"/>
                <a:gd name="T27" fmla="*/ 431 h 1330"/>
                <a:gd name="T28" fmla="*/ 0 w 2266"/>
                <a:gd name="T29" fmla="*/ 317 h 1330"/>
                <a:gd name="T30" fmla="*/ 0 w 2266"/>
                <a:gd name="T31" fmla="*/ 317 h 1330"/>
                <a:gd name="T32" fmla="*/ 59 w 2266"/>
                <a:gd name="T33" fmla="*/ 348 h 1330"/>
                <a:gd name="T34" fmla="*/ 586 w 2266"/>
                <a:gd name="T35" fmla="*/ 46 h 1330"/>
                <a:gd name="T36" fmla="*/ 586 w 2266"/>
                <a:gd name="T37" fmla="*/ 46 h 1330"/>
                <a:gd name="T38" fmla="*/ 870 w 2266"/>
                <a:gd name="T39" fmla="*/ 46 h 1330"/>
                <a:gd name="T40" fmla="*/ 2206 w 2266"/>
                <a:gd name="T41"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6" h="1330">
                  <a:moveTo>
                    <a:pt x="2206" y="816"/>
                  </a:moveTo>
                  <a:lnTo>
                    <a:pt x="2206" y="816"/>
                  </a:lnTo>
                  <a:cubicBezTo>
                    <a:pt x="2228" y="829"/>
                    <a:pt x="2265" y="779"/>
                    <a:pt x="2265" y="779"/>
                  </a:cubicBezTo>
                  <a:lnTo>
                    <a:pt x="2265" y="779"/>
                  </a:lnTo>
                  <a:cubicBezTo>
                    <a:pt x="2265" y="779"/>
                    <a:pt x="2265" y="884"/>
                    <a:pt x="2265" y="897"/>
                  </a:cubicBezTo>
                  <a:lnTo>
                    <a:pt x="2265" y="897"/>
                  </a:lnTo>
                  <a:cubicBezTo>
                    <a:pt x="2265" y="927"/>
                    <a:pt x="2246" y="957"/>
                    <a:pt x="2206" y="980"/>
                  </a:cubicBezTo>
                  <a:lnTo>
                    <a:pt x="1680" y="1284"/>
                  </a:lnTo>
                  <a:lnTo>
                    <a:pt x="1680" y="1284"/>
                  </a:lnTo>
                  <a:cubicBezTo>
                    <a:pt x="1602" y="1329"/>
                    <a:pt x="1474" y="1329"/>
                    <a:pt x="1396" y="1284"/>
                  </a:cubicBezTo>
                  <a:lnTo>
                    <a:pt x="59" y="512"/>
                  </a:lnTo>
                  <a:lnTo>
                    <a:pt x="59" y="512"/>
                  </a:lnTo>
                  <a:cubicBezTo>
                    <a:pt x="20" y="489"/>
                    <a:pt x="0" y="460"/>
                    <a:pt x="0" y="431"/>
                  </a:cubicBezTo>
                  <a:lnTo>
                    <a:pt x="0" y="431"/>
                  </a:lnTo>
                  <a:cubicBezTo>
                    <a:pt x="0" y="411"/>
                    <a:pt x="0" y="343"/>
                    <a:pt x="0" y="317"/>
                  </a:cubicBezTo>
                  <a:lnTo>
                    <a:pt x="0" y="317"/>
                  </a:lnTo>
                  <a:cubicBezTo>
                    <a:pt x="0" y="301"/>
                    <a:pt x="41" y="358"/>
                    <a:pt x="59" y="348"/>
                  </a:cubicBezTo>
                  <a:lnTo>
                    <a:pt x="586" y="46"/>
                  </a:lnTo>
                  <a:lnTo>
                    <a:pt x="586" y="46"/>
                  </a:lnTo>
                  <a:cubicBezTo>
                    <a:pt x="664" y="0"/>
                    <a:pt x="792" y="0"/>
                    <a:pt x="870" y="46"/>
                  </a:cubicBezTo>
                  <a:lnTo>
                    <a:pt x="2206" y="816"/>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1" name="Freeform 125">
              <a:extLst>
                <a:ext uri="{FF2B5EF4-FFF2-40B4-BE49-F238E27FC236}">
                  <a16:creationId xmlns:a16="http://schemas.microsoft.com/office/drawing/2014/main" id="{C21ED94F-F998-C649-8E44-CD7B51672C73}"/>
                </a:ext>
              </a:extLst>
            </p:cNvPr>
            <p:cNvSpPr>
              <a:spLocks noChangeArrowheads="1"/>
            </p:cNvSpPr>
            <p:nvPr/>
          </p:nvSpPr>
          <p:spPr bwMode="auto">
            <a:xfrm>
              <a:off x="7983585" y="6647740"/>
              <a:ext cx="1506397" cy="869851"/>
            </a:xfrm>
            <a:custGeom>
              <a:avLst/>
              <a:gdLst>
                <a:gd name="T0" fmla="*/ 2226 w 2305"/>
                <a:gd name="T1" fmla="*/ 816 h 1330"/>
                <a:gd name="T2" fmla="*/ 2226 w 2305"/>
                <a:gd name="T3" fmla="*/ 816 h 1330"/>
                <a:gd name="T4" fmla="*/ 2226 w 2305"/>
                <a:gd name="T5" fmla="*/ 979 h 1330"/>
                <a:gd name="T6" fmla="*/ 1700 w 2305"/>
                <a:gd name="T7" fmla="*/ 1283 h 1330"/>
                <a:gd name="T8" fmla="*/ 1700 w 2305"/>
                <a:gd name="T9" fmla="*/ 1283 h 1330"/>
                <a:gd name="T10" fmla="*/ 1416 w 2305"/>
                <a:gd name="T11" fmla="*/ 1283 h 1330"/>
                <a:gd name="T12" fmla="*/ 79 w 2305"/>
                <a:gd name="T13" fmla="*/ 511 h 1330"/>
                <a:gd name="T14" fmla="*/ 79 w 2305"/>
                <a:gd name="T15" fmla="*/ 511 h 1330"/>
                <a:gd name="T16" fmla="*/ 79 w 2305"/>
                <a:gd name="T17" fmla="*/ 347 h 1330"/>
                <a:gd name="T18" fmla="*/ 606 w 2305"/>
                <a:gd name="T19" fmla="*/ 45 h 1330"/>
                <a:gd name="T20" fmla="*/ 606 w 2305"/>
                <a:gd name="T21" fmla="*/ 45 h 1330"/>
                <a:gd name="T22" fmla="*/ 890 w 2305"/>
                <a:gd name="T23" fmla="*/ 45 h 1330"/>
                <a:gd name="T24" fmla="*/ 2226 w 2305"/>
                <a:gd name="T25"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5" h="1330">
                  <a:moveTo>
                    <a:pt x="2226" y="816"/>
                  </a:moveTo>
                  <a:lnTo>
                    <a:pt x="2226" y="816"/>
                  </a:lnTo>
                  <a:cubicBezTo>
                    <a:pt x="2304" y="861"/>
                    <a:pt x="2304" y="935"/>
                    <a:pt x="2226" y="979"/>
                  </a:cubicBezTo>
                  <a:lnTo>
                    <a:pt x="1700" y="1283"/>
                  </a:lnTo>
                  <a:lnTo>
                    <a:pt x="1700" y="1283"/>
                  </a:lnTo>
                  <a:cubicBezTo>
                    <a:pt x="1622" y="1329"/>
                    <a:pt x="1494" y="1329"/>
                    <a:pt x="1416" y="1283"/>
                  </a:cubicBezTo>
                  <a:lnTo>
                    <a:pt x="79" y="511"/>
                  </a:lnTo>
                  <a:lnTo>
                    <a:pt x="79" y="511"/>
                  </a:lnTo>
                  <a:cubicBezTo>
                    <a:pt x="0" y="466"/>
                    <a:pt x="0" y="392"/>
                    <a:pt x="79" y="347"/>
                  </a:cubicBezTo>
                  <a:lnTo>
                    <a:pt x="606" y="45"/>
                  </a:lnTo>
                  <a:lnTo>
                    <a:pt x="606" y="45"/>
                  </a:lnTo>
                  <a:cubicBezTo>
                    <a:pt x="684" y="0"/>
                    <a:pt x="812" y="0"/>
                    <a:pt x="890" y="45"/>
                  </a:cubicBezTo>
                  <a:lnTo>
                    <a:pt x="2226" y="816"/>
                  </a:ln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2" name="Freeform 126">
              <a:extLst>
                <a:ext uri="{FF2B5EF4-FFF2-40B4-BE49-F238E27FC236}">
                  <a16:creationId xmlns:a16="http://schemas.microsoft.com/office/drawing/2014/main" id="{1D82633F-E2BB-794B-B58E-7FB4C4C5D444}"/>
                </a:ext>
              </a:extLst>
            </p:cNvPr>
            <p:cNvSpPr>
              <a:spLocks noChangeArrowheads="1"/>
            </p:cNvSpPr>
            <p:nvPr/>
          </p:nvSpPr>
          <p:spPr bwMode="auto">
            <a:xfrm>
              <a:off x="7986465" y="6630457"/>
              <a:ext cx="1497757" cy="864091"/>
            </a:xfrm>
            <a:custGeom>
              <a:avLst/>
              <a:gdLst>
                <a:gd name="T0" fmla="*/ 2217 w 2295"/>
                <a:gd name="T1" fmla="*/ 813 h 1324"/>
                <a:gd name="T2" fmla="*/ 2217 w 2295"/>
                <a:gd name="T3" fmla="*/ 813 h 1324"/>
                <a:gd name="T4" fmla="*/ 2217 w 2295"/>
                <a:gd name="T5" fmla="*/ 975 h 1324"/>
                <a:gd name="T6" fmla="*/ 1692 w 2295"/>
                <a:gd name="T7" fmla="*/ 1278 h 1324"/>
                <a:gd name="T8" fmla="*/ 1692 w 2295"/>
                <a:gd name="T9" fmla="*/ 1278 h 1324"/>
                <a:gd name="T10" fmla="*/ 1410 w 2295"/>
                <a:gd name="T11" fmla="*/ 1278 h 1324"/>
                <a:gd name="T12" fmla="*/ 78 w 2295"/>
                <a:gd name="T13" fmla="*/ 509 h 1324"/>
                <a:gd name="T14" fmla="*/ 78 w 2295"/>
                <a:gd name="T15" fmla="*/ 509 h 1324"/>
                <a:gd name="T16" fmla="*/ 78 w 2295"/>
                <a:gd name="T17" fmla="*/ 346 h 1324"/>
                <a:gd name="T18" fmla="*/ 603 w 2295"/>
                <a:gd name="T19" fmla="*/ 45 h 1324"/>
                <a:gd name="T20" fmla="*/ 603 w 2295"/>
                <a:gd name="T21" fmla="*/ 45 h 1324"/>
                <a:gd name="T22" fmla="*/ 886 w 2295"/>
                <a:gd name="T23" fmla="*/ 45 h 1324"/>
                <a:gd name="T24" fmla="*/ 2217 w 2295"/>
                <a:gd name="T25" fmla="*/ 81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5" h="1324">
                  <a:moveTo>
                    <a:pt x="2217" y="813"/>
                  </a:moveTo>
                  <a:lnTo>
                    <a:pt x="2217" y="813"/>
                  </a:lnTo>
                  <a:cubicBezTo>
                    <a:pt x="2294" y="857"/>
                    <a:pt x="2294" y="931"/>
                    <a:pt x="2217" y="975"/>
                  </a:cubicBezTo>
                  <a:lnTo>
                    <a:pt x="1692" y="1278"/>
                  </a:lnTo>
                  <a:lnTo>
                    <a:pt x="1692" y="1278"/>
                  </a:lnTo>
                  <a:cubicBezTo>
                    <a:pt x="1615" y="1323"/>
                    <a:pt x="1488" y="1323"/>
                    <a:pt x="1410" y="1278"/>
                  </a:cubicBezTo>
                  <a:lnTo>
                    <a:pt x="78" y="509"/>
                  </a:lnTo>
                  <a:lnTo>
                    <a:pt x="78" y="509"/>
                  </a:lnTo>
                  <a:cubicBezTo>
                    <a:pt x="0" y="464"/>
                    <a:pt x="0" y="391"/>
                    <a:pt x="78" y="346"/>
                  </a:cubicBezTo>
                  <a:lnTo>
                    <a:pt x="603" y="45"/>
                  </a:lnTo>
                  <a:lnTo>
                    <a:pt x="603" y="45"/>
                  </a:lnTo>
                  <a:cubicBezTo>
                    <a:pt x="681" y="0"/>
                    <a:pt x="808" y="0"/>
                    <a:pt x="886" y="45"/>
                  </a:cubicBezTo>
                  <a:lnTo>
                    <a:pt x="2217" y="813"/>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53" name="Freeform 127">
              <a:extLst>
                <a:ext uri="{FF2B5EF4-FFF2-40B4-BE49-F238E27FC236}">
                  <a16:creationId xmlns:a16="http://schemas.microsoft.com/office/drawing/2014/main" id="{1A43DBE9-D3F9-BB4B-8C76-880BD4BDE564}"/>
                </a:ext>
              </a:extLst>
            </p:cNvPr>
            <p:cNvSpPr>
              <a:spLocks noChangeArrowheads="1"/>
            </p:cNvSpPr>
            <p:nvPr/>
          </p:nvSpPr>
          <p:spPr bwMode="auto">
            <a:xfrm>
              <a:off x="8064234" y="6679424"/>
              <a:ext cx="1322058" cy="754639"/>
            </a:xfrm>
            <a:custGeom>
              <a:avLst/>
              <a:gdLst>
                <a:gd name="T0" fmla="*/ 2001 w 2026"/>
                <a:gd name="T1" fmla="*/ 826 h 1157"/>
                <a:gd name="T2" fmla="*/ 1497 w 2026"/>
                <a:gd name="T3" fmla="*/ 1117 h 1157"/>
                <a:gd name="T4" fmla="*/ 1497 w 2026"/>
                <a:gd name="T5" fmla="*/ 1117 h 1157"/>
                <a:gd name="T6" fmla="*/ 1283 w 2026"/>
                <a:gd name="T7" fmla="*/ 1117 h 1157"/>
                <a:gd name="T8" fmla="*/ 23 w 2026"/>
                <a:gd name="T9" fmla="*/ 388 h 1157"/>
                <a:gd name="T10" fmla="*/ 23 w 2026"/>
                <a:gd name="T11" fmla="*/ 388 h 1157"/>
                <a:gd name="T12" fmla="*/ 23 w 2026"/>
                <a:gd name="T13" fmla="*/ 328 h 1157"/>
                <a:gd name="T14" fmla="*/ 528 w 2026"/>
                <a:gd name="T15" fmla="*/ 38 h 1157"/>
                <a:gd name="T16" fmla="*/ 528 w 2026"/>
                <a:gd name="T17" fmla="*/ 38 h 1157"/>
                <a:gd name="T18" fmla="*/ 742 w 2026"/>
                <a:gd name="T19" fmla="*/ 38 h 1157"/>
                <a:gd name="T20" fmla="*/ 2001 w 2026"/>
                <a:gd name="T21" fmla="*/ 767 h 1157"/>
                <a:gd name="T22" fmla="*/ 2001 w 2026"/>
                <a:gd name="T23" fmla="*/ 767 h 1157"/>
                <a:gd name="T24" fmla="*/ 2001 w 2026"/>
                <a:gd name="T25" fmla="*/ 8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6" h="1157">
                  <a:moveTo>
                    <a:pt x="2001" y="826"/>
                  </a:moveTo>
                  <a:lnTo>
                    <a:pt x="1497" y="1117"/>
                  </a:lnTo>
                  <a:lnTo>
                    <a:pt x="1497" y="1117"/>
                  </a:lnTo>
                  <a:cubicBezTo>
                    <a:pt x="1430" y="1156"/>
                    <a:pt x="1349" y="1156"/>
                    <a:pt x="1283" y="1117"/>
                  </a:cubicBezTo>
                  <a:lnTo>
                    <a:pt x="23" y="388"/>
                  </a:lnTo>
                  <a:lnTo>
                    <a:pt x="23" y="388"/>
                  </a:lnTo>
                  <a:cubicBezTo>
                    <a:pt x="0" y="375"/>
                    <a:pt x="0" y="342"/>
                    <a:pt x="23" y="328"/>
                  </a:cubicBezTo>
                  <a:lnTo>
                    <a:pt x="528" y="38"/>
                  </a:lnTo>
                  <a:lnTo>
                    <a:pt x="528" y="38"/>
                  </a:lnTo>
                  <a:cubicBezTo>
                    <a:pt x="594" y="0"/>
                    <a:pt x="676" y="0"/>
                    <a:pt x="742" y="38"/>
                  </a:cubicBezTo>
                  <a:lnTo>
                    <a:pt x="2001" y="767"/>
                  </a:lnTo>
                  <a:lnTo>
                    <a:pt x="2001" y="767"/>
                  </a:lnTo>
                  <a:cubicBezTo>
                    <a:pt x="2025" y="780"/>
                    <a:pt x="2025" y="813"/>
                    <a:pt x="2001" y="826"/>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4" name="Freeform 128">
              <a:extLst>
                <a:ext uri="{FF2B5EF4-FFF2-40B4-BE49-F238E27FC236}">
                  <a16:creationId xmlns:a16="http://schemas.microsoft.com/office/drawing/2014/main" id="{A81A5158-4098-2548-8873-9F1257867415}"/>
                </a:ext>
              </a:extLst>
            </p:cNvPr>
            <p:cNvSpPr>
              <a:spLocks noChangeArrowheads="1"/>
            </p:cNvSpPr>
            <p:nvPr/>
          </p:nvSpPr>
          <p:spPr bwMode="auto">
            <a:xfrm>
              <a:off x="8078635" y="6999136"/>
              <a:ext cx="17282" cy="92170"/>
            </a:xfrm>
            <a:custGeom>
              <a:avLst/>
              <a:gdLst>
                <a:gd name="T0" fmla="*/ 0 w 28"/>
                <a:gd name="T1" fmla="*/ 123 h 140"/>
                <a:gd name="T2" fmla="*/ 27 w 28"/>
                <a:gd name="T3" fmla="*/ 139 h 140"/>
                <a:gd name="T4" fmla="*/ 27 w 28"/>
                <a:gd name="T5" fmla="*/ 16 h 140"/>
                <a:gd name="T6" fmla="*/ 0 w 28"/>
                <a:gd name="T7" fmla="*/ 0 h 140"/>
                <a:gd name="T8" fmla="*/ 0 w 28"/>
                <a:gd name="T9" fmla="*/ 123 h 140"/>
              </a:gdLst>
              <a:ahLst/>
              <a:cxnLst>
                <a:cxn ang="0">
                  <a:pos x="T0" y="T1"/>
                </a:cxn>
                <a:cxn ang="0">
                  <a:pos x="T2" y="T3"/>
                </a:cxn>
                <a:cxn ang="0">
                  <a:pos x="T4" y="T5"/>
                </a:cxn>
                <a:cxn ang="0">
                  <a:pos x="T6" y="T7"/>
                </a:cxn>
                <a:cxn ang="0">
                  <a:pos x="T8" y="T9"/>
                </a:cxn>
              </a:cxnLst>
              <a:rect l="0" t="0" r="r" b="b"/>
              <a:pathLst>
                <a:path w="28" h="140">
                  <a:moveTo>
                    <a:pt x="0" y="123"/>
                  </a:moveTo>
                  <a:lnTo>
                    <a:pt x="27" y="139"/>
                  </a:lnTo>
                  <a:lnTo>
                    <a:pt x="27" y="16"/>
                  </a:lnTo>
                  <a:lnTo>
                    <a:pt x="0" y="0"/>
                  </a:lnTo>
                  <a:lnTo>
                    <a:pt x="0" y="123"/>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5" name="Freeform 54">
              <a:extLst>
                <a:ext uri="{FF2B5EF4-FFF2-40B4-BE49-F238E27FC236}">
                  <a16:creationId xmlns:a16="http://schemas.microsoft.com/office/drawing/2014/main" id="{9F680A4F-758B-324A-870E-D9FB8228E058}"/>
                </a:ext>
              </a:extLst>
            </p:cNvPr>
            <p:cNvSpPr>
              <a:spLocks noChangeArrowheads="1"/>
            </p:cNvSpPr>
            <p:nvPr/>
          </p:nvSpPr>
          <p:spPr bwMode="auto">
            <a:xfrm>
              <a:off x="6960614" y="4334923"/>
              <a:ext cx="1272442" cy="1168310"/>
            </a:xfrm>
            <a:custGeom>
              <a:avLst/>
              <a:gdLst>
                <a:gd name="connsiteX0" fmla="*/ 461324 w 1272442"/>
                <a:gd name="connsiteY0" fmla="*/ 585318 h 1168310"/>
                <a:gd name="connsiteX1" fmla="*/ 393533 w 1272442"/>
                <a:gd name="connsiteY1" fmla="*/ 591543 h 1168310"/>
                <a:gd name="connsiteX2" fmla="*/ 312090 w 1272442"/>
                <a:gd name="connsiteY2" fmla="*/ 627441 h 1168310"/>
                <a:gd name="connsiteX3" fmla="*/ 191554 w 1272442"/>
                <a:gd name="connsiteY3" fmla="*/ 748189 h 1168310"/>
                <a:gd name="connsiteX4" fmla="*/ 147900 w 1272442"/>
                <a:gd name="connsiteY4" fmla="*/ 910057 h 1168310"/>
                <a:gd name="connsiteX5" fmla="*/ 191554 w 1272442"/>
                <a:gd name="connsiteY5" fmla="*/ 1019057 h 1168310"/>
                <a:gd name="connsiteX6" fmla="*/ 312090 w 1272442"/>
                <a:gd name="connsiteY6" fmla="*/ 996213 h 1168310"/>
                <a:gd name="connsiteX7" fmla="*/ 393533 w 1272442"/>
                <a:gd name="connsiteY7" fmla="*/ 934860 h 1168310"/>
                <a:gd name="connsiteX8" fmla="*/ 432137 w 1272442"/>
                <a:gd name="connsiteY8" fmla="*/ 895127 h 1168310"/>
                <a:gd name="connsiteX9" fmla="*/ 462527 w 1272442"/>
                <a:gd name="connsiteY9" fmla="*/ 858983 h 1168310"/>
                <a:gd name="connsiteX10" fmla="*/ 462527 w 1272442"/>
                <a:gd name="connsiteY10" fmla="*/ 846493 h 1168310"/>
                <a:gd name="connsiteX11" fmla="*/ 565464 w 1272442"/>
                <a:gd name="connsiteY11" fmla="*/ 828234 h 1168310"/>
                <a:gd name="connsiteX12" fmla="*/ 660582 w 1272442"/>
                <a:gd name="connsiteY12" fmla="*/ 784544 h 1168310"/>
                <a:gd name="connsiteX13" fmla="*/ 732247 w 1272442"/>
                <a:gd name="connsiteY13" fmla="*/ 726507 h 1168310"/>
                <a:gd name="connsiteX14" fmla="*/ 757655 w 1272442"/>
                <a:gd name="connsiteY14" fmla="*/ 667167 h 1168310"/>
                <a:gd name="connsiteX15" fmla="*/ 740716 w 1272442"/>
                <a:gd name="connsiteY15" fmla="*/ 636518 h 1168310"/>
                <a:gd name="connsiteX16" fmla="*/ 672961 w 1272442"/>
                <a:gd name="connsiteY16" fmla="*/ 651516 h 1168310"/>
                <a:gd name="connsiteX17" fmla="*/ 618235 w 1272442"/>
                <a:gd name="connsiteY17" fmla="*/ 672383 h 1168310"/>
                <a:gd name="connsiteX18" fmla="*/ 495754 w 1272442"/>
                <a:gd name="connsiteY18" fmla="*/ 688686 h 1168310"/>
                <a:gd name="connsiteX19" fmla="*/ 457967 w 1272442"/>
                <a:gd name="connsiteY19" fmla="*/ 605869 h 1168310"/>
                <a:gd name="connsiteX20" fmla="*/ 841958 w 1272442"/>
                <a:gd name="connsiteY20" fmla="*/ 343988 h 1168310"/>
                <a:gd name="connsiteX21" fmla="*/ 770034 w 1272442"/>
                <a:gd name="connsiteY21" fmla="*/ 361985 h 1168310"/>
                <a:gd name="connsiteX22" fmla="*/ 687945 w 1272442"/>
                <a:gd name="connsiteY22" fmla="*/ 400459 h 1168310"/>
                <a:gd name="connsiteX23" fmla="*/ 611720 w 1272442"/>
                <a:gd name="connsiteY23" fmla="*/ 459800 h 1168310"/>
                <a:gd name="connsiteX24" fmla="*/ 587615 w 1272442"/>
                <a:gd name="connsiteY24" fmla="*/ 518488 h 1168310"/>
                <a:gd name="connsiteX25" fmla="*/ 603902 w 1272442"/>
                <a:gd name="connsiteY25" fmla="*/ 543268 h 1168310"/>
                <a:gd name="connsiteX26" fmla="*/ 663840 w 1272442"/>
                <a:gd name="connsiteY26" fmla="*/ 528922 h 1168310"/>
                <a:gd name="connsiteX27" fmla="*/ 724429 w 1272442"/>
                <a:gd name="connsiteY27" fmla="*/ 504794 h 1168310"/>
                <a:gd name="connsiteX28" fmla="*/ 856032 w 1272442"/>
                <a:gd name="connsiteY28" fmla="*/ 482623 h 1168310"/>
                <a:gd name="connsiteX29" fmla="*/ 895122 w 1272442"/>
                <a:gd name="connsiteY29" fmla="*/ 567396 h 1168310"/>
                <a:gd name="connsiteX30" fmla="*/ 887676 w 1272442"/>
                <a:gd name="connsiteY30" fmla="*/ 615634 h 1168310"/>
                <a:gd name="connsiteX31" fmla="*/ 942785 w 1272442"/>
                <a:gd name="connsiteY31" fmla="*/ 605797 h 1168310"/>
                <a:gd name="connsiteX32" fmla="*/ 1038555 w 1272442"/>
                <a:gd name="connsiteY32" fmla="*/ 562758 h 1168310"/>
                <a:gd name="connsiteX33" fmla="*/ 1110220 w 1272442"/>
                <a:gd name="connsiteY33" fmla="*/ 504070 h 1168310"/>
                <a:gd name="connsiteX34" fmla="*/ 1134977 w 1272442"/>
                <a:gd name="connsiteY34" fmla="*/ 444729 h 1168310"/>
                <a:gd name="connsiteX35" fmla="*/ 1118038 w 1272442"/>
                <a:gd name="connsiteY35" fmla="*/ 414733 h 1168310"/>
                <a:gd name="connsiteX36" fmla="*/ 1050934 w 1272442"/>
                <a:gd name="connsiteY36" fmla="*/ 429731 h 1168310"/>
                <a:gd name="connsiteX37" fmla="*/ 995557 w 1272442"/>
                <a:gd name="connsiteY37" fmla="*/ 450598 h 1168310"/>
                <a:gd name="connsiteX38" fmla="*/ 873727 w 1272442"/>
                <a:gd name="connsiteY38" fmla="*/ 466248 h 1168310"/>
                <a:gd name="connsiteX39" fmla="*/ 835288 w 1272442"/>
                <a:gd name="connsiteY39" fmla="*/ 384084 h 1168310"/>
                <a:gd name="connsiteX40" fmla="*/ 1236610 w 1272442"/>
                <a:gd name="connsiteY40" fmla="*/ 0 h 1168310"/>
                <a:gd name="connsiteX41" fmla="*/ 1236610 w 1272442"/>
                <a:gd name="connsiteY41" fmla="*/ 117377 h 1168310"/>
                <a:gd name="connsiteX42" fmla="*/ 1147355 w 1272442"/>
                <a:gd name="connsiteY42" fmla="*/ 140201 h 1168310"/>
                <a:gd name="connsiteX43" fmla="*/ 1065267 w 1272442"/>
                <a:gd name="connsiteY43" fmla="*/ 178674 h 1168310"/>
                <a:gd name="connsiteX44" fmla="*/ 989693 w 1272442"/>
                <a:gd name="connsiteY44" fmla="*/ 237363 h 1168310"/>
                <a:gd name="connsiteX45" fmla="*/ 964936 w 1272442"/>
                <a:gd name="connsiteY45" fmla="*/ 296051 h 1168310"/>
                <a:gd name="connsiteX46" fmla="*/ 981875 w 1272442"/>
                <a:gd name="connsiteY46" fmla="*/ 321483 h 1168310"/>
                <a:gd name="connsiteX47" fmla="*/ 1041813 w 1272442"/>
                <a:gd name="connsiteY47" fmla="*/ 306485 h 1168310"/>
                <a:gd name="connsiteX48" fmla="*/ 1102402 w 1272442"/>
                <a:gd name="connsiteY48" fmla="*/ 283010 h 1168310"/>
                <a:gd name="connsiteX49" fmla="*/ 1233353 w 1272442"/>
                <a:gd name="connsiteY49" fmla="*/ 260838 h 1168310"/>
                <a:gd name="connsiteX50" fmla="*/ 1272442 w 1272442"/>
                <a:gd name="connsiteY50" fmla="*/ 345611 h 1168310"/>
                <a:gd name="connsiteX51" fmla="*/ 1218368 w 1272442"/>
                <a:gd name="connsiteY51" fmla="*/ 514503 h 1168310"/>
                <a:gd name="connsiteX52" fmla="*/ 1052237 w 1272442"/>
                <a:gd name="connsiteY52" fmla="*/ 657964 h 1168310"/>
                <a:gd name="connsiteX53" fmla="*/ 946043 w 1272442"/>
                <a:gd name="connsiteY53" fmla="*/ 711436 h 1168310"/>
                <a:gd name="connsiteX54" fmla="*/ 840500 w 1272442"/>
                <a:gd name="connsiteY54" fmla="*/ 745345 h 1168310"/>
                <a:gd name="connsiteX55" fmla="*/ 840500 w 1272442"/>
                <a:gd name="connsiteY55" fmla="*/ 736878 h 1168310"/>
                <a:gd name="connsiteX56" fmla="*/ 771907 w 1272442"/>
                <a:gd name="connsiteY56" fmla="*/ 810791 h 1168310"/>
                <a:gd name="connsiteX57" fmla="*/ 674915 w 1272442"/>
                <a:gd name="connsiteY57" fmla="*/ 880402 h 1168310"/>
                <a:gd name="connsiteX58" fmla="*/ 568721 w 1272442"/>
                <a:gd name="connsiteY58" fmla="*/ 933222 h 1168310"/>
                <a:gd name="connsiteX59" fmla="*/ 469789 w 1272442"/>
                <a:gd name="connsiteY59" fmla="*/ 964813 h 1168310"/>
                <a:gd name="connsiteX60" fmla="*/ 389624 w 1272442"/>
                <a:gd name="connsiteY60" fmla="*/ 1043207 h 1168310"/>
                <a:gd name="connsiteX61" fmla="*/ 300362 w 1272442"/>
                <a:gd name="connsiteY61" fmla="*/ 1107171 h 1168310"/>
                <a:gd name="connsiteX62" fmla="*/ 81443 w 1272442"/>
                <a:gd name="connsiteY62" fmla="*/ 1160692 h 1168310"/>
                <a:gd name="connsiteX63" fmla="*/ 0 w 1272442"/>
                <a:gd name="connsiteY63" fmla="*/ 998171 h 1168310"/>
                <a:gd name="connsiteX64" fmla="*/ 81443 w 1272442"/>
                <a:gd name="connsiteY64" fmla="*/ 739704 h 1168310"/>
                <a:gd name="connsiteX65" fmla="*/ 300362 w 1272442"/>
                <a:gd name="connsiteY65" fmla="*/ 530842 h 1168310"/>
                <a:gd name="connsiteX66" fmla="*/ 389624 w 1272442"/>
                <a:gd name="connsiteY66" fmla="*/ 487765 h 1168310"/>
                <a:gd name="connsiteX67" fmla="*/ 471718 w 1272442"/>
                <a:gd name="connsiteY67" fmla="*/ 469489 h 1168310"/>
                <a:gd name="connsiteX68" fmla="*/ 471718 w 1272442"/>
                <a:gd name="connsiteY68" fmla="*/ 523677 h 1168310"/>
                <a:gd name="connsiteX69" fmla="*/ 511390 w 1272442"/>
                <a:gd name="connsiteY69" fmla="*/ 446758 h 1168310"/>
                <a:gd name="connsiteX70" fmla="*/ 665143 w 1272442"/>
                <a:gd name="connsiteY70" fmla="*/ 310469 h 1168310"/>
                <a:gd name="connsiteX71" fmla="*/ 758958 w 1272442"/>
                <a:gd name="connsiteY71" fmla="*/ 260910 h 1168310"/>
                <a:gd name="connsiteX72" fmla="*/ 858638 w 1272442"/>
                <a:gd name="connsiteY72" fmla="*/ 221784 h 1168310"/>
                <a:gd name="connsiteX73" fmla="*/ 858638 w 1272442"/>
                <a:gd name="connsiteY73" fmla="*/ 283639 h 1168310"/>
                <a:gd name="connsiteX74" fmla="*/ 888711 w 1272442"/>
                <a:gd name="connsiteY74" fmla="*/ 224973 h 1168310"/>
                <a:gd name="connsiteX75" fmla="*/ 1042464 w 1272442"/>
                <a:gd name="connsiteY75" fmla="*/ 88685 h 1168310"/>
                <a:gd name="connsiteX76" fmla="*/ 1136280 w 1272442"/>
                <a:gd name="connsiteY76" fmla="*/ 39126 h 1168310"/>
                <a:gd name="connsiteX77" fmla="*/ 1236610 w 1272442"/>
                <a:gd name="connsiteY77" fmla="*/ 0 h 116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2442" h="1168310">
                  <a:moveTo>
                    <a:pt x="461324" y="585318"/>
                  </a:moveTo>
                  <a:lnTo>
                    <a:pt x="393533" y="591543"/>
                  </a:lnTo>
                  <a:cubicBezTo>
                    <a:pt x="367471" y="598723"/>
                    <a:pt x="340758" y="610471"/>
                    <a:pt x="312090" y="627441"/>
                  </a:cubicBezTo>
                  <a:cubicBezTo>
                    <a:pt x="261269" y="658118"/>
                    <a:pt x="220873" y="697932"/>
                    <a:pt x="191554" y="748189"/>
                  </a:cubicBezTo>
                  <a:cubicBezTo>
                    <a:pt x="162234" y="798447"/>
                    <a:pt x="147900" y="852620"/>
                    <a:pt x="147900" y="910057"/>
                  </a:cubicBezTo>
                  <a:cubicBezTo>
                    <a:pt x="147900" y="967494"/>
                    <a:pt x="162234" y="1003393"/>
                    <a:pt x="191554" y="1019057"/>
                  </a:cubicBezTo>
                  <a:cubicBezTo>
                    <a:pt x="220873" y="1034069"/>
                    <a:pt x="261269" y="1026890"/>
                    <a:pt x="312090" y="996213"/>
                  </a:cubicBezTo>
                  <a:cubicBezTo>
                    <a:pt x="340758" y="979243"/>
                    <a:pt x="367471" y="959009"/>
                    <a:pt x="393533" y="934860"/>
                  </a:cubicBezTo>
                  <a:cubicBezTo>
                    <a:pt x="406238" y="922785"/>
                    <a:pt x="419106" y="909568"/>
                    <a:pt x="432137" y="895127"/>
                  </a:cubicBezTo>
                  <a:lnTo>
                    <a:pt x="462527" y="858983"/>
                  </a:lnTo>
                  <a:lnTo>
                    <a:pt x="462527" y="846493"/>
                  </a:lnTo>
                  <a:cubicBezTo>
                    <a:pt x="498360" y="843885"/>
                    <a:pt x="532237" y="838016"/>
                    <a:pt x="565464" y="828234"/>
                  </a:cubicBezTo>
                  <a:cubicBezTo>
                    <a:pt x="598690" y="817801"/>
                    <a:pt x="629962" y="802803"/>
                    <a:pt x="660582" y="784544"/>
                  </a:cubicBezTo>
                  <a:cubicBezTo>
                    <a:pt x="691854" y="766285"/>
                    <a:pt x="715960" y="746722"/>
                    <a:pt x="732247" y="726507"/>
                  </a:cubicBezTo>
                  <a:cubicBezTo>
                    <a:pt x="749186" y="706292"/>
                    <a:pt x="757655" y="686077"/>
                    <a:pt x="757655" y="667167"/>
                  </a:cubicBezTo>
                  <a:cubicBezTo>
                    <a:pt x="757655" y="649560"/>
                    <a:pt x="751792" y="639778"/>
                    <a:pt x="740716" y="636518"/>
                  </a:cubicBezTo>
                  <a:cubicBezTo>
                    <a:pt x="729641" y="634562"/>
                    <a:pt x="706839" y="639126"/>
                    <a:pt x="672961" y="651516"/>
                  </a:cubicBezTo>
                  <a:lnTo>
                    <a:pt x="618235" y="672383"/>
                  </a:lnTo>
                  <a:cubicBezTo>
                    <a:pt x="562858" y="693902"/>
                    <a:pt x="521813" y="699119"/>
                    <a:pt x="495754" y="688686"/>
                  </a:cubicBezTo>
                  <a:cubicBezTo>
                    <a:pt x="470997" y="677600"/>
                    <a:pt x="457967" y="650212"/>
                    <a:pt x="457967" y="605869"/>
                  </a:cubicBezTo>
                  <a:close/>
                  <a:moveTo>
                    <a:pt x="841958" y="343988"/>
                  </a:moveTo>
                  <a:lnTo>
                    <a:pt x="770034" y="361985"/>
                  </a:lnTo>
                  <a:cubicBezTo>
                    <a:pt x="740716" y="372419"/>
                    <a:pt x="713354" y="385461"/>
                    <a:pt x="687945" y="400459"/>
                  </a:cubicBezTo>
                  <a:cubicBezTo>
                    <a:pt x="653416" y="420674"/>
                    <a:pt x="628659" y="440889"/>
                    <a:pt x="611720" y="459800"/>
                  </a:cubicBezTo>
                  <a:cubicBezTo>
                    <a:pt x="595433" y="478710"/>
                    <a:pt x="587615" y="498273"/>
                    <a:pt x="587615" y="518488"/>
                  </a:cubicBezTo>
                  <a:cubicBezTo>
                    <a:pt x="587615" y="532835"/>
                    <a:pt x="592827" y="541312"/>
                    <a:pt x="603902" y="543268"/>
                  </a:cubicBezTo>
                  <a:cubicBezTo>
                    <a:pt x="614978" y="544572"/>
                    <a:pt x="634522" y="540008"/>
                    <a:pt x="663840" y="528922"/>
                  </a:cubicBezTo>
                  <a:lnTo>
                    <a:pt x="724429" y="504794"/>
                  </a:lnTo>
                  <a:cubicBezTo>
                    <a:pt x="786321" y="480015"/>
                    <a:pt x="829972" y="472842"/>
                    <a:pt x="856032" y="482623"/>
                  </a:cubicBezTo>
                  <a:cubicBezTo>
                    <a:pt x="882092" y="492405"/>
                    <a:pt x="895122" y="521097"/>
                    <a:pt x="895122" y="567396"/>
                  </a:cubicBezTo>
                  <a:lnTo>
                    <a:pt x="887676" y="615634"/>
                  </a:lnTo>
                  <a:lnTo>
                    <a:pt x="942785" y="605797"/>
                  </a:lnTo>
                  <a:cubicBezTo>
                    <a:pt x="976012" y="595363"/>
                    <a:pt x="1007935" y="581017"/>
                    <a:pt x="1038555" y="562758"/>
                  </a:cubicBezTo>
                  <a:cubicBezTo>
                    <a:pt x="1069176" y="544500"/>
                    <a:pt x="1093933" y="524937"/>
                    <a:pt x="1110220" y="504070"/>
                  </a:cubicBezTo>
                  <a:cubicBezTo>
                    <a:pt x="1127159" y="483855"/>
                    <a:pt x="1134977" y="464292"/>
                    <a:pt x="1134977" y="444729"/>
                  </a:cubicBezTo>
                  <a:cubicBezTo>
                    <a:pt x="1134977" y="427775"/>
                    <a:pt x="1129113" y="417993"/>
                    <a:pt x="1118038" y="414733"/>
                  </a:cubicBezTo>
                  <a:cubicBezTo>
                    <a:pt x="1106962" y="412124"/>
                    <a:pt x="1084160" y="417341"/>
                    <a:pt x="1050934" y="429731"/>
                  </a:cubicBezTo>
                  <a:lnTo>
                    <a:pt x="995557" y="450598"/>
                  </a:lnTo>
                  <a:cubicBezTo>
                    <a:pt x="940179" y="471465"/>
                    <a:pt x="899135" y="477334"/>
                    <a:pt x="873727" y="466248"/>
                  </a:cubicBezTo>
                  <a:cubicBezTo>
                    <a:pt x="847667" y="455815"/>
                    <a:pt x="835288" y="427775"/>
                    <a:pt x="835288" y="384084"/>
                  </a:cubicBezTo>
                  <a:close/>
                  <a:moveTo>
                    <a:pt x="1236610" y="0"/>
                  </a:moveTo>
                  <a:lnTo>
                    <a:pt x="1236610" y="117377"/>
                  </a:lnTo>
                  <a:cubicBezTo>
                    <a:pt x="1205990" y="121942"/>
                    <a:pt x="1176021" y="129767"/>
                    <a:pt x="1147355" y="140201"/>
                  </a:cubicBezTo>
                  <a:cubicBezTo>
                    <a:pt x="1118689" y="150634"/>
                    <a:pt x="1090675" y="163024"/>
                    <a:pt x="1065267" y="178674"/>
                  </a:cubicBezTo>
                  <a:cubicBezTo>
                    <a:pt x="1031389" y="198889"/>
                    <a:pt x="1005980" y="218452"/>
                    <a:pt x="989693" y="237363"/>
                  </a:cubicBezTo>
                  <a:cubicBezTo>
                    <a:pt x="972754" y="256926"/>
                    <a:pt x="964936" y="276489"/>
                    <a:pt x="964936" y="296051"/>
                  </a:cubicBezTo>
                  <a:cubicBezTo>
                    <a:pt x="964936" y="311050"/>
                    <a:pt x="970148" y="319527"/>
                    <a:pt x="981875" y="321483"/>
                  </a:cubicBezTo>
                  <a:cubicBezTo>
                    <a:pt x="992299" y="322787"/>
                    <a:pt x="1012495" y="318223"/>
                    <a:pt x="1041813" y="306485"/>
                  </a:cubicBezTo>
                  <a:lnTo>
                    <a:pt x="1102402" y="283010"/>
                  </a:lnTo>
                  <a:cubicBezTo>
                    <a:pt x="1164294" y="258230"/>
                    <a:pt x="1207944" y="251057"/>
                    <a:pt x="1233353" y="260838"/>
                  </a:cubicBezTo>
                  <a:cubicBezTo>
                    <a:pt x="1259413" y="270620"/>
                    <a:pt x="1272442" y="298660"/>
                    <a:pt x="1272442" y="345611"/>
                  </a:cubicBezTo>
                  <a:cubicBezTo>
                    <a:pt x="1272442" y="406908"/>
                    <a:pt x="1254852" y="462988"/>
                    <a:pt x="1218368" y="514503"/>
                  </a:cubicBezTo>
                  <a:cubicBezTo>
                    <a:pt x="1181884" y="566019"/>
                    <a:pt x="1127159" y="613622"/>
                    <a:pt x="1052237" y="657964"/>
                  </a:cubicBezTo>
                  <a:cubicBezTo>
                    <a:pt x="1017056" y="679484"/>
                    <a:pt x="981875" y="697090"/>
                    <a:pt x="946043" y="711436"/>
                  </a:cubicBezTo>
                  <a:cubicBezTo>
                    <a:pt x="910862" y="725782"/>
                    <a:pt x="875681" y="736868"/>
                    <a:pt x="840500" y="745345"/>
                  </a:cubicBezTo>
                  <a:lnTo>
                    <a:pt x="840500" y="736878"/>
                  </a:lnTo>
                  <a:lnTo>
                    <a:pt x="771907" y="810791"/>
                  </a:lnTo>
                  <a:cubicBezTo>
                    <a:pt x="744300" y="834755"/>
                    <a:pt x="712050" y="857905"/>
                    <a:pt x="674915" y="880402"/>
                  </a:cubicBezTo>
                  <a:cubicBezTo>
                    <a:pt x="639083" y="901269"/>
                    <a:pt x="603902" y="918876"/>
                    <a:pt x="568721" y="933222"/>
                  </a:cubicBezTo>
                  <a:lnTo>
                    <a:pt x="469789" y="964813"/>
                  </a:lnTo>
                  <a:lnTo>
                    <a:pt x="389624" y="1043207"/>
                  </a:lnTo>
                  <a:cubicBezTo>
                    <a:pt x="360956" y="1066704"/>
                    <a:pt x="331636" y="1088243"/>
                    <a:pt x="300362" y="1107171"/>
                  </a:cubicBezTo>
                  <a:cubicBezTo>
                    <a:pt x="208494" y="1161997"/>
                    <a:pt x="134870" y="1180273"/>
                    <a:pt x="81443" y="1160692"/>
                  </a:cubicBezTo>
                  <a:cubicBezTo>
                    <a:pt x="27365" y="1141111"/>
                    <a:pt x="0" y="1086937"/>
                    <a:pt x="0" y="998171"/>
                  </a:cubicBezTo>
                  <a:cubicBezTo>
                    <a:pt x="0" y="909405"/>
                    <a:pt x="27365" y="823249"/>
                    <a:pt x="81443" y="739704"/>
                  </a:cubicBezTo>
                  <a:cubicBezTo>
                    <a:pt x="134870" y="655507"/>
                    <a:pt x="208494" y="585669"/>
                    <a:pt x="300362" y="530842"/>
                  </a:cubicBezTo>
                  <a:cubicBezTo>
                    <a:pt x="331636" y="511914"/>
                    <a:pt x="360956" y="497555"/>
                    <a:pt x="389624" y="487765"/>
                  </a:cubicBezTo>
                  <a:cubicBezTo>
                    <a:pt x="418292" y="477974"/>
                    <a:pt x="445656" y="471447"/>
                    <a:pt x="471718" y="469489"/>
                  </a:cubicBezTo>
                  <a:lnTo>
                    <a:pt x="471718" y="523677"/>
                  </a:lnTo>
                  <a:lnTo>
                    <a:pt x="511390" y="446758"/>
                  </a:lnTo>
                  <a:cubicBezTo>
                    <a:pt x="546570" y="395894"/>
                    <a:pt x="598039" y="350247"/>
                    <a:pt x="665143" y="310469"/>
                  </a:cubicBezTo>
                  <a:cubicBezTo>
                    <a:pt x="695112" y="292211"/>
                    <a:pt x="726384" y="275908"/>
                    <a:pt x="758958" y="260910"/>
                  </a:cubicBezTo>
                  <a:cubicBezTo>
                    <a:pt x="790882" y="246564"/>
                    <a:pt x="824760" y="233522"/>
                    <a:pt x="858638" y="221784"/>
                  </a:cubicBezTo>
                  <a:lnTo>
                    <a:pt x="858638" y="283639"/>
                  </a:lnTo>
                  <a:lnTo>
                    <a:pt x="888711" y="224973"/>
                  </a:lnTo>
                  <a:cubicBezTo>
                    <a:pt x="924543" y="174110"/>
                    <a:pt x="976012" y="128463"/>
                    <a:pt x="1042464" y="88685"/>
                  </a:cubicBezTo>
                  <a:cubicBezTo>
                    <a:pt x="1073085" y="70427"/>
                    <a:pt x="1104357" y="54124"/>
                    <a:pt x="1136280" y="39126"/>
                  </a:cubicBezTo>
                  <a:cubicBezTo>
                    <a:pt x="1168855" y="24780"/>
                    <a:pt x="1202081" y="11086"/>
                    <a:pt x="123661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56" name="Freeform 132">
              <a:extLst>
                <a:ext uri="{FF2B5EF4-FFF2-40B4-BE49-F238E27FC236}">
                  <a16:creationId xmlns:a16="http://schemas.microsoft.com/office/drawing/2014/main" id="{514BF97A-23FA-7B4D-B034-F46CC150E73C}"/>
                </a:ext>
              </a:extLst>
            </p:cNvPr>
            <p:cNvSpPr>
              <a:spLocks noChangeArrowheads="1"/>
            </p:cNvSpPr>
            <p:nvPr/>
          </p:nvSpPr>
          <p:spPr bwMode="auto">
            <a:xfrm>
              <a:off x="12312680" y="4026664"/>
              <a:ext cx="861211" cy="532857"/>
            </a:xfrm>
            <a:custGeom>
              <a:avLst/>
              <a:gdLst>
                <a:gd name="T0" fmla="*/ 51 w 1317"/>
                <a:gd name="T1" fmla="*/ 380 h 818"/>
                <a:gd name="T2" fmla="*/ 672 w 1317"/>
                <a:gd name="T3" fmla="*/ 23 h 818"/>
                <a:gd name="T4" fmla="*/ 672 w 1317"/>
                <a:gd name="T5" fmla="*/ 23 h 818"/>
                <a:gd name="T6" fmla="*/ 802 w 1317"/>
                <a:gd name="T7" fmla="*/ 25 h 818"/>
                <a:gd name="T8" fmla="*/ 1268 w 1317"/>
                <a:gd name="T9" fmla="*/ 307 h 818"/>
                <a:gd name="T10" fmla="*/ 1268 w 1317"/>
                <a:gd name="T11" fmla="*/ 307 h 818"/>
                <a:gd name="T12" fmla="*/ 1266 w 1317"/>
                <a:gd name="T13" fmla="*/ 434 h 818"/>
                <a:gd name="T14" fmla="*/ 642 w 1317"/>
                <a:gd name="T15" fmla="*/ 793 h 818"/>
                <a:gd name="T16" fmla="*/ 642 w 1317"/>
                <a:gd name="T17" fmla="*/ 793 h 818"/>
                <a:gd name="T18" fmla="*/ 512 w 1317"/>
                <a:gd name="T19" fmla="*/ 792 h 818"/>
                <a:gd name="T20" fmla="*/ 50 w 1317"/>
                <a:gd name="T21" fmla="*/ 512 h 818"/>
                <a:gd name="T22" fmla="*/ 50 w 1317"/>
                <a:gd name="T23" fmla="*/ 512 h 818"/>
                <a:gd name="T24" fmla="*/ 51 w 1317"/>
                <a:gd name="T25" fmla="*/ 38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7" h="818">
                  <a:moveTo>
                    <a:pt x="51" y="380"/>
                  </a:moveTo>
                  <a:lnTo>
                    <a:pt x="672" y="23"/>
                  </a:lnTo>
                  <a:lnTo>
                    <a:pt x="672" y="23"/>
                  </a:lnTo>
                  <a:cubicBezTo>
                    <a:pt x="712" y="0"/>
                    <a:pt x="762" y="0"/>
                    <a:pt x="802" y="25"/>
                  </a:cubicBezTo>
                  <a:lnTo>
                    <a:pt x="1268" y="307"/>
                  </a:lnTo>
                  <a:lnTo>
                    <a:pt x="1268" y="307"/>
                  </a:lnTo>
                  <a:cubicBezTo>
                    <a:pt x="1316" y="336"/>
                    <a:pt x="1315" y="406"/>
                    <a:pt x="1266" y="434"/>
                  </a:cubicBezTo>
                  <a:lnTo>
                    <a:pt x="642" y="793"/>
                  </a:lnTo>
                  <a:lnTo>
                    <a:pt x="642" y="793"/>
                  </a:lnTo>
                  <a:cubicBezTo>
                    <a:pt x="601" y="817"/>
                    <a:pt x="552" y="816"/>
                    <a:pt x="512" y="792"/>
                  </a:cubicBezTo>
                  <a:lnTo>
                    <a:pt x="50" y="512"/>
                  </a:lnTo>
                  <a:lnTo>
                    <a:pt x="50" y="512"/>
                  </a:lnTo>
                  <a:cubicBezTo>
                    <a:pt x="0" y="482"/>
                    <a:pt x="1" y="409"/>
                    <a:pt x="51" y="38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7" name="Freeform 133">
              <a:extLst>
                <a:ext uri="{FF2B5EF4-FFF2-40B4-BE49-F238E27FC236}">
                  <a16:creationId xmlns:a16="http://schemas.microsoft.com/office/drawing/2014/main" id="{0768A860-5A05-4A4E-A30B-F6551E3126AE}"/>
                </a:ext>
              </a:extLst>
            </p:cNvPr>
            <p:cNvSpPr>
              <a:spLocks noChangeArrowheads="1"/>
            </p:cNvSpPr>
            <p:nvPr/>
          </p:nvSpPr>
          <p:spPr bwMode="auto">
            <a:xfrm>
              <a:off x="12220510" y="3850966"/>
              <a:ext cx="780563" cy="633667"/>
            </a:xfrm>
            <a:custGeom>
              <a:avLst/>
              <a:gdLst>
                <a:gd name="T0" fmla="*/ 515 w 1196"/>
                <a:gd name="T1" fmla="*/ 392 h 968"/>
                <a:gd name="T2" fmla="*/ 0 w 1196"/>
                <a:gd name="T3" fmla="*/ 71 h 968"/>
                <a:gd name="T4" fmla="*/ 110 w 1196"/>
                <a:gd name="T5" fmla="*/ 685 h 968"/>
                <a:gd name="T6" fmla="*/ 110 w 1196"/>
                <a:gd name="T7" fmla="*/ 685 h 968"/>
                <a:gd name="T8" fmla="*/ 164 w 1196"/>
                <a:gd name="T9" fmla="*/ 765 h 968"/>
                <a:gd name="T10" fmla="*/ 433 w 1196"/>
                <a:gd name="T11" fmla="*/ 934 h 968"/>
                <a:gd name="T12" fmla="*/ 433 w 1196"/>
                <a:gd name="T13" fmla="*/ 934 h 968"/>
                <a:gd name="T14" fmla="*/ 598 w 1196"/>
                <a:gd name="T15" fmla="*/ 937 h 968"/>
                <a:gd name="T16" fmla="*/ 1010 w 1196"/>
                <a:gd name="T17" fmla="*/ 700 h 968"/>
                <a:gd name="T18" fmla="*/ 1010 w 1196"/>
                <a:gd name="T19" fmla="*/ 700 h 968"/>
                <a:gd name="T20" fmla="*/ 1090 w 1196"/>
                <a:gd name="T21" fmla="*/ 587 h 968"/>
                <a:gd name="T22" fmla="*/ 1195 w 1196"/>
                <a:gd name="T23" fmla="*/ 0 h 968"/>
                <a:gd name="T24" fmla="*/ 515 w 1196"/>
                <a:gd name="T25" fmla="*/ 39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6" h="968">
                  <a:moveTo>
                    <a:pt x="515" y="392"/>
                  </a:moveTo>
                  <a:lnTo>
                    <a:pt x="0" y="71"/>
                  </a:lnTo>
                  <a:lnTo>
                    <a:pt x="110" y="685"/>
                  </a:lnTo>
                  <a:lnTo>
                    <a:pt x="110" y="685"/>
                  </a:lnTo>
                  <a:cubicBezTo>
                    <a:pt x="116" y="718"/>
                    <a:pt x="136" y="747"/>
                    <a:pt x="164" y="765"/>
                  </a:cubicBezTo>
                  <a:lnTo>
                    <a:pt x="433" y="934"/>
                  </a:lnTo>
                  <a:lnTo>
                    <a:pt x="433" y="934"/>
                  </a:lnTo>
                  <a:cubicBezTo>
                    <a:pt x="483" y="965"/>
                    <a:pt x="547" y="967"/>
                    <a:pt x="598" y="937"/>
                  </a:cubicBezTo>
                  <a:lnTo>
                    <a:pt x="1010" y="700"/>
                  </a:lnTo>
                  <a:lnTo>
                    <a:pt x="1010" y="700"/>
                  </a:lnTo>
                  <a:cubicBezTo>
                    <a:pt x="1052" y="676"/>
                    <a:pt x="1081" y="635"/>
                    <a:pt x="1090" y="587"/>
                  </a:cubicBezTo>
                  <a:lnTo>
                    <a:pt x="1195" y="0"/>
                  </a:lnTo>
                  <a:lnTo>
                    <a:pt x="515" y="392"/>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8" name="Freeform 134">
              <a:extLst>
                <a:ext uri="{FF2B5EF4-FFF2-40B4-BE49-F238E27FC236}">
                  <a16:creationId xmlns:a16="http://schemas.microsoft.com/office/drawing/2014/main" id="{DD1B00B7-C30B-8F45-9623-DE4D28079FB3}"/>
                </a:ext>
              </a:extLst>
            </p:cNvPr>
            <p:cNvSpPr>
              <a:spLocks noChangeArrowheads="1"/>
            </p:cNvSpPr>
            <p:nvPr/>
          </p:nvSpPr>
          <p:spPr bwMode="auto">
            <a:xfrm>
              <a:off x="12232030" y="3850967"/>
              <a:ext cx="771921" cy="627906"/>
            </a:xfrm>
            <a:custGeom>
              <a:avLst/>
              <a:gdLst>
                <a:gd name="T0" fmla="*/ 1148 w 1180"/>
                <a:gd name="T1" fmla="*/ 170 h 960"/>
                <a:gd name="T2" fmla="*/ 1179 w 1180"/>
                <a:gd name="T3" fmla="*/ 0 h 960"/>
                <a:gd name="T4" fmla="*/ 499 w 1180"/>
                <a:gd name="T5" fmla="*/ 392 h 960"/>
                <a:gd name="T6" fmla="*/ 52 w 1180"/>
                <a:gd name="T7" fmla="*/ 114 h 960"/>
                <a:gd name="T8" fmla="*/ 44 w 1180"/>
                <a:gd name="T9" fmla="*/ 118 h 960"/>
                <a:gd name="T10" fmla="*/ 44 w 1180"/>
                <a:gd name="T11" fmla="*/ 118 h 960"/>
                <a:gd name="T12" fmla="*/ 0 w 1180"/>
                <a:gd name="T13" fmla="*/ 160 h 960"/>
                <a:gd name="T14" fmla="*/ 32 w 1180"/>
                <a:gd name="T15" fmla="*/ 337 h 960"/>
                <a:gd name="T16" fmla="*/ 32 w 1180"/>
                <a:gd name="T17" fmla="*/ 337 h 960"/>
                <a:gd name="T18" fmla="*/ 42 w 1180"/>
                <a:gd name="T19" fmla="*/ 344 h 960"/>
                <a:gd name="T20" fmla="*/ 413 w 1180"/>
                <a:gd name="T21" fmla="*/ 569 h 960"/>
                <a:gd name="T22" fmla="*/ 413 w 1180"/>
                <a:gd name="T23" fmla="*/ 569 h 960"/>
                <a:gd name="T24" fmla="*/ 414 w 1180"/>
                <a:gd name="T25" fmla="*/ 569 h 960"/>
                <a:gd name="T26" fmla="*/ 414 w 1180"/>
                <a:gd name="T27" fmla="*/ 569 h 960"/>
                <a:gd name="T28" fmla="*/ 499 w 1180"/>
                <a:gd name="T29" fmla="*/ 714 h 960"/>
                <a:gd name="T30" fmla="*/ 499 w 1180"/>
                <a:gd name="T31" fmla="*/ 958 h 960"/>
                <a:gd name="T32" fmla="*/ 499 w 1180"/>
                <a:gd name="T33" fmla="*/ 958 h 960"/>
                <a:gd name="T34" fmla="*/ 582 w 1180"/>
                <a:gd name="T35" fmla="*/ 937 h 960"/>
                <a:gd name="T36" fmla="*/ 994 w 1180"/>
                <a:gd name="T37" fmla="*/ 700 h 960"/>
                <a:gd name="T38" fmla="*/ 994 w 1180"/>
                <a:gd name="T39" fmla="*/ 700 h 960"/>
                <a:gd name="T40" fmla="*/ 1009 w 1180"/>
                <a:gd name="T41" fmla="*/ 690 h 960"/>
                <a:gd name="T42" fmla="*/ 1009 w 1180"/>
                <a:gd name="T43" fmla="*/ 690 h 960"/>
                <a:gd name="T44" fmla="*/ 1074 w 1180"/>
                <a:gd name="T45" fmla="*/ 587 h 960"/>
                <a:gd name="T46" fmla="*/ 1132 w 1180"/>
                <a:gd name="T47" fmla="*/ 263 h 960"/>
                <a:gd name="T48" fmla="*/ 1148 w 1180"/>
                <a:gd name="T49" fmla="*/ 1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960">
                  <a:moveTo>
                    <a:pt x="1148" y="170"/>
                  </a:moveTo>
                  <a:lnTo>
                    <a:pt x="1179" y="0"/>
                  </a:lnTo>
                  <a:lnTo>
                    <a:pt x="499" y="392"/>
                  </a:lnTo>
                  <a:lnTo>
                    <a:pt x="52" y="114"/>
                  </a:lnTo>
                  <a:lnTo>
                    <a:pt x="44" y="118"/>
                  </a:lnTo>
                  <a:lnTo>
                    <a:pt x="44" y="118"/>
                  </a:lnTo>
                  <a:cubicBezTo>
                    <a:pt x="25" y="129"/>
                    <a:pt x="11" y="144"/>
                    <a:pt x="0" y="160"/>
                  </a:cubicBezTo>
                  <a:lnTo>
                    <a:pt x="32" y="337"/>
                  </a:lnTo>
                  <a:lnTo>
                    <a:pt x="32" y="337"/>
                  </a:lnTo>
                  <a:cubicBezTo>
                    <a:pt x="35" y="339"/>
                    <a:pt x="38" y="342"/>
                    <a:pt x="42" y="344"/>
                  </a:cubicBezTo>
                  <a:lnTo>
                    <a:pt x="413" y="569"/>
                  </a:lnTo>
                  <a:lnTo>
                    <a:pt x="413" y="569"/>
                  </a:lnTo>
                  <a:lnTo>
                    <a:pt x="414" y="569"/>
                  </a:lnTo>
                  <a:lnTo>
                    <a:pt x="414" y="569"/>
                  </a:lnTo>
                  <a:cubicBezTo>
                    <a:pt x="465" y="600"/>
                    <a:pt x="499" y="654"/>
                    <a:pt x="499" y="714"/>
                  </a:cubicBezTo>
                  <a:lnTo>
                    <a:pt x="499" y="958"/>
                  </a:lnTo>
                  <a:lnTo>
                    <a:pt x="499" y="958"/>
                  </a:lnTo>
                  <a:cubicBezTo>
                    <a:pt x="527" y="959"/>
                    <a:pt x="556" y="952"/>
                    <a:pt x="582" y="937"/>
                  </a:cubicBezTo>
                  <a:lnTo>
                    <a:pt x="994" y="700"/>
                  </a:lnTo>
                  <a:lnTo>
                    <a:pt x="994" y="700"/>
                  </a:lnTo>
                  <a:cubicBezTo>
                    <a:pt x="999" y="697"/>
                    <a:pt x="1004" y="694"/>
                    <a:pt x="1009" y="690"/>
                  </a:cubicBezTo>
                  <a:lnTo>
                    <a:pt x="1009" y="690"/>
                  </a:lnTo>
                  <a:cubicBezTo>
                    <a:pt x="1043" y="665"/>
                    <a:pt x="1066" y="629"/>
                    <a:pt x="1074" y="587"/>
                  </a:cubicBezTo>
                  <a:lnTo>
                    <a:pt x="1132" y="263"/>
                  </a:lnTo>
                  <a:lnTo>
                    <a:pt x="1148" y="170"/>
                  </a:ln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9" name="Freeform 135">
              <a:extLst>
                <a:ext uri="{FF2B5EF4-FFF2-40B4-BE49-F238E27FC236}">
                  <a16:creationId xmlns:a16="http://schemas.microsoft.com/office/drawing/2014/main" id="{8878532D-6727-084C-91CD-EF62A04E2CAD}"/>
                </a:ext>
              </a:extLst>
            </p:cNvPr>
            <p:cNvSpPr>
              <a:spLocks noChangeArrowheads="1"/>
            </p:cNvSpPr>
            <p:nvPr/>
          </p:nvSpPr>
          <p:spPr bwMode="auto">
            <a:xfrm>
              <a:off x="12217631" y="3669506"/>
              <a:ext cx="789203" cy="541497"/>
            </a:xfrm>
            <a:custGeom>
              <a:avLst/>
              <a:gdLst>
                <a:gd name="T0" fmla="*/ 1208 w 1209"/>
                <a:gd name="T1" fmla="*/ 236 h 827"/>
                <a:gd name="T2" fmla="*/ 785 w 1209"/>
                <a:gd name="T3" fmla="*/ 35 h 827"/>
                <a:gd name="T4" fmla="*/ 785 w 1209"/>
                <a:gd name="T5" fmla="*/ 35 h 827"/>
                <a:gd name="T6" fmla="*/ 598 w 1209"/>
                <a:gd name="T7" fmla="*/ 34 h 827"/>
                <a:gd name="T8" fmla="*/ 0 w 1209"/>
                <a:gd name="T9" fmla="*/ 324 h 827"/>
                <a:gd name="T10" fmla="*/ 0 w 1209"/>
                <a:gd name="T11" fmla="*/ 462 h 827"/>
                <a:gd name="T12" fmla="*/ 0 w 1209"/>
                <a:gd name="T13" fmla="*/ 462 h 827"/>
                <a:gd name="T14" fmla="*/ 63 w 1209"/>
                <a:gd name="T15" fmla="*/ 566 h 827"/>
                <a:gd name="T16" fmla="*/ 434 w 1209"/>
                <a:gd name="T17" fmla="*/ 791 h 827"/>
                <a:gd name="T18" fmla="*/ 434 w 1209"/>
                <a:gd name="T19" fmla="*/ 791 h 827"/>
                <a:gd name="T20" fmla="*/ 621 w 1209"/>
                <a:gd name="T21" fmla="*/ 793 h 827"/>
                <a:gd name="T22" fmla="*/ 1140 w 1209"/>
                <a:gd name="T23" fmla="*/ 494 h 827"/>
                <a:gd name="T24" fmla="*/ 1140 w 1209"/>
                <a:gd name="T25" fmla="*/ 494 h 827"/>
                <a:gd name="T26" fmla="*/ 1208 w 1209"/>
                <a:gd name="T27" fmla="*/ 376 h 827"/>
                <a:gd name="T28" fmla="*/ 1208 w 1209"/>
                <a:gd name="T29" fmla="*/ 23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9" h="827">
                  <a:moveTo>
                    <a:pt x="1208" y="236"/>
                  </a:moveTo>
                  <a:lnTo>
                    <a:pt x="785" y="35"/>
                  </a:lnTo>
                  <a:lnTo>
                    <a:pt x="785" y="35"/>
                  </a:lnTo>
                  <a:cubicBezTo>
                    <a:pt x="727" y="1"/>
                    <a:pt x="656" y="0"/>
                    <a:pt x="598" y="34"/>
                  </a:cubicBezTo>
                  <a:lnTo>
                    <a:pt x="0" y="324"/>
                  </a:lnTo>
                  <a:lnTo>
                    <a:pt x="0" y="462"/>
                  </a:lnTo>
                  <a:lnTo>
                    <a:pt x="0" y="462"/>
                  </a:lnTo>
                  <a:cubicBezTo>
                    <a:pt x="3" y="503"/>
                    <a:pt x="23" y="542"/>
                    <a:pt x="63" y="566"/>
                  </a:cubicBezTo>
                  <a:lnTo>
                    <a:pt x="434" y="791"/>
                  </a:lnTo>
                  <a:lnTo>
                    <a:pt x="434" y="791"/>
                  </a:lnTo>
                  <a:cubicBezTo>
                    <a:pt x="491" y="825"/>
                    <a:pt x="563" y="826"/>
                    <a:pt x="621" y="793"/>
                  </a:cubicBezTo>
                  <a:lnTo>
                    <a:pt x="1140" y="494"/>
                  </a:lnTo>
                  <a:lnTo>
                    <a:pt x="1140" y="494"/>
                  </a:lnTo>
                  <a:cubicBezTo>
                    <a:pt x="1186" y="467"/>
                    <a:pt x="1208" y="424"/>
                    <a:pt x="1208" y="376"/>
                  </a:cubicBezTo>
                  <a:lnTo>
                    <a:pt x="1208" y="236"/>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0" name="Freeform 136">
              <a:extLst>
                <a:ext uri="{FF2B5EF4-FFF2-40B4-BE49-F238E27FC236}">
                  <a16:creationId xmlns:a16="http://schemas.microsoft.com/office/drawing/2014/main" id="{1A428537-A075-6C4C-84F7-C6CE44B967A1}"/>
                </a:ext>
              </a:extLst>
            </p:cNvPr>
            <p:cNvSpPr>
              <a:spLocks noChangeArrowheads="1"/>
            </p:cNvSpPr>
            <p:nvPr/>
          </p:nvSpPr>
          <p:spPr bwMode="auto">
            <a:xfrm>
              <a:off x="12499900" y="3689670"/>
              <a:ext cx="506933" cy="512694"/>
            </a:xfrm>
            <a:custGeom>
              <a:avLst/>
              <a:gdLst>
                <a:gd name="T0" fmla="*/ 164 w 775"/>
                <a:gd name="T1" fmla="*/ 3 h 786"/>
                <a:gd name="T2" fmla="*/ 118 w 775"/>
                <a:gd name="T3" fmla="*/ 24 h 786"/>
                <a:gd name="T4" fmla="*/ 0 w 775"/>
                <a:gd name="T5" fmla="*/ 635 h 786"/>
                <a:gd name="T6" fmla="*/ 0 w 775"/>
                <a:gd name="T7" fmla="*/ 635 h 786"/>
                <a:gd name="T8" fmla="*/ 118 w 775"/>
                <a:gd name="T9" fmla="*/ 785 h 786"/>
                <a:gd name="T10" fmla="*/ 118 w 775"/>
                <a:gd name="T11" fmla="*/ 785 h 786"/>
                <a:gd name="T12" fmla="*/ 187 w 775"/>
                <a:gd name="T13" fmla="*/ 762 h 786"/>
                <a:gd name="T14" fmla="*/ 706 w 775"/>
                <a:gd name="T15" fmla="*/ 463 h 786"/>
                <a:gd name="T16" fmla="*/ 706 w 775"/>
                <a:gd name="T17" fmla="*/ 463 h 786"/>
                <a:gd name="T18" fmla="*/ 774 w 775"/>
                <a:gd name="T19" fmla="*/ 345 h 786"/>
                <a:gd name="T20" fmla="*/ 774 w 775"/>
                <a:gd name="T21" fmla="*/ 205 h 786"/>
                <a:gd name="T22" fmla="*/ 351 w 775"/>
                <a:gd name="T23" fmla="*/ 4 h 786"/>
                <a:gd name="T24" fmla="*/ 351 w 775"/>
                <a:gd name="T25" fmla="*/ 4 h 786"/>
                <a:gd name="T26" fmla="*/ 341 w 775"/>
                <a:gd name="T27" fmla="*/ 0 h 786"/>
                <a:gd name="T28" fmla="*/ 169 w 775"/>
                <a:gd name="T29" fmla="*/ 0 h 786"/>
                <a:gd name="T30" fmla="*/ 169 w 775"/>
                <a:gd name="T31" fmla="*/ 0 h 786"/>
                <a:gd name="T32" fmla="*/ 164 w 775"/>
                <a:gd name="T3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786">
                  <a:moveTo>
                    <a:pt x="164" y="3"/>
                  </a:moveTo>
                  <a:lnTo>
                    <a:pt x="118" y="24"/>
                  </a:lnTo>
                  <a:lnTo>
                    <a:pt x="0" y="635"/>
                  </a:lnTo>
                  <a:lnTo>
                    <a:pt x="0" y="635"/>
                  </a:lnTo>
                  <a:cubicBezTo>
                    <a:pt x="73" y="664"/>
                    <a:pt x="114" y="713"/>
                    <a:pt x="118" y="785"/>
                  </a:cubicBezTo>
                  <a:lnTo>
                    <a:pt x="118" y="785"/>
                  </a:lnTo>
                  <a:cubicBezTo>
                    <a:pt x="142" y="782"/>
                    <a:pt x="166" y="774"/>
                    <a:pt x="187" y="762"/>
                  </a:cubicBezTo>
                  <a:lnTo>
                    <a:pt x="706" y="463"/>
                  </a:lnTo>
                  <a:lnTo>
                    <a:pt x="706" y="463"/>
                  </a:lnTo>
                  <a:cubicBezTo>
                    <a:pt x="752" y="436"/>
                    <a:pt x="774" y="393"/>
                    <a:pt x="774" y="345"/>
                  </a:cubicBezTo>
                  <a:lnTo>
                    <a:pt x="774" y="205"/>
                  </a:lnTo>
                  <a:lnTo>
                    <a:pt x="351" y="4"/>
                  </a:lnTo>
                  <a:lnTo>
                    <a:pt x="351" y="4"/>
                  </a:lnTo>
                  <a:cubicBezTo>
                    <a:pt x="348" y="3"/>
                    <a:pt x="344" y="2"/>
                    <a:pt x="341" y="0"/>
                  </a:cubicBezTo>
                  <a:lnTo>
                    <a:pt x="169" y="0"/>
                  </a:lnTo>
                  <a:lnTo>
                    <a:pt x="169" y="0"/>
                  </a:lnTo>
                  <a:cubicBezTo>
                    <a:pt x="168" y="1"/>
                    <a:pt x="165" y="2"/>
                    <a:pt x="164" y="3"/>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1" name="Freeform 137">
              <a:extLst>
                <a:ext uri="{FF2B5EF4-FFF2-40B4-BE49-F238E27FC236}">
                  <a16:creationId xmlns:a16="http://schemas.microsoft.com/office/drawing/2014/main" id="{6DA985FB-473D-004C-B606-C71D6D214861}"/>
                </a:ext>
              </a:extLst>
            </p:cNvPr>
            <p:cNvSpPr>
              <a:spLocks noChangeArrowheads="1"/>
            </p:cNvSpPr>
            <p:nvPr/>
          </p:nvSpPr>
          <p:spPr bwMode="auto">
            <a:xfrm>
              <a:off x="12203227" y="3588858"/>
              <a:ext cx="820887" cy="541497"/>
            </a:xfrm>
            <a:custGeom>
              <a:avLst/>
              <a:gdLst>
                <a:gd name="T0" fmla="*/ 88 w 1258"/>
                <a:gd name="T1" fmla="*/ 340 h 827"/>
                <a:gd name="T2" fmla="*/ 621 w 1258"/>
                <a:gd name="T3" fmla="*/ 33 h 827"/>
                <a:gd name="T4" fmla="*/ 621 w 1258"/>
                <a:gd name="T5" fmla="*/ 33 h 827"/>
                <a:gd name="T6" fmla="*/ 808 w 1258"/>
                <a:gd name="T7" fmla="*/ 35 h 827"/>
                <a:gd name="T8" fmla="*/ 1165 w 1258"/>
                <a:gd name="T9" fmla="*/ 252 h 827"/>
                <a:gd name="T10" fmla="*/ 1165 w 1258"/>
                <a:gd name="T11" fmla="*/ 252 h 827"/>
                <a:gd name="T12" fmla="*/ 1162 w 1258"/>
                <a:gd name="T13" fmla="*/ 494 h 827"/>
                <a:gd name="T14" fmla="*/ 644 w 1258"/>
                <a:gd name="T15" fmla="*/ 792 h 827"/>
                <a:gd name="T16" fmla="*/ 644 w 1258"/>
                <a:gd name="T17" fmla="*/ 792 h 827"/>
                <a:gd name="T18" fmla="*/ 457 w 1258"/>
                <a:gd name="T19" fmla="*/ 790 h 827"/>
                <a:gd name="T20" fmla="*/ 86 w 1258"/>
                <a:gd name="T21" fmla="*/ 565 h 827"/>
                <a:gd name="T22" fmla="*/ 86 w 1258"/>
                <a:gd name="T23" fmla="*/ 565 h 827"/>
                <a:gd name="T24" fmla="*/ 88 w 1258"/>
                <a:gd name="T25" fmla="*/ 34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8" h="827">
                  <a:moveTo>
                    <a:pt x="88" y="340"/>
                  </a:moveTo>
                  <a:lnTo>
                    <a:pt x="621" y="33"/>
                  </a:lnTo>
                  <a:lnTo>
                    <a:pt x="621" y="33"/>
                  </a:lnTo>
                  <a:cubicBezTo>
                    <a:pt x="679" y="0"/>
                    <a:pt x="750" y="0"/>
                    <a:pt x="808" y="35"/>
                  </a:cubicBezTo>
                  <a:lnTo>
                    <a:pt x="1165" y="252"/>
                  </a:lnTo>
                  <a:lnTo>
                    <a:pt x="1165" y="252"/>
                  </a:lnTo>
                  <a:cubicBezTo>
                    <a:pt x="1257" y="307"/>
                    <a:pt x="1255" y="440"/>
                    <a:pt x="1162" y="494"/>
                  </a:cubicBezTo>
                  <a:lnTo>
                    <a:pt x="644" y="792"/>
                  </a:lnTo>
                  <a:lnTo>
                    <a:pt x="644" y="792"/>
                  </a:lnTo>
                  <a:cubicBezTo>
                    <a:pt x="586" y="826"/>
                    <a:pt x="514" y="825"/>
                    <a:pt x="457" y="790"/>
                  </a:cubicBezTo>
                  <a:lnTo>
                    <a:pt x="86" y="565"/>
                  </a:lnTo>
                  <a:lnTo>
                    <a:pt x="86" y="565"/>
                  </a:lnTo>
                  <a:cubicBezTo>
                    <a:pt x="0" y="514"/>
                    <a:pt x="2" y="390"/>
                    <a:pt x="88" y="340"/>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2" name="Freeform 138">
              <a:extLst>
                <a:ext uri="{FF2B5EF4-FFF2-40B4-BE49-F238E27FC236}">
                  <a16:creationId xmlns:a16="http://schemas.microsoft.com/office/drawing/2014/main" id="{6293E64A-234A-BA46-B6AF-AFB014E23B47}"/>
                </a:ext>
              </a:extLst>
            </p:cNvPr>
            <p:cNvSpPr>
              <a:spLocks noChangeArrowheads="1"/>
            </p:cNvSpPr>
            <p:nvPr/>
          </p:nvSpPr>
          <p:spPr bwMode="auto">
            <a:xfrm>
              <a:off x="12289638" y="3655106"/>
              <a:ext cx="650948" cy="403242"/>
            </a:xfrm>
            <a:custGeom>
              <a:avLst/>
              <a:gdLst>
                <a:gd name="T0" fmla="*/ 38 w 996"/>
                <a:gd name="T1" fmla="*/ 289 h 617"/>
                <a:gd name="T2" fmla="*/ 504 w 996"/>
                <a:gd name="T3" fmla="*/ 20 h 617"/>
                <a:gd name="T4" fmla="*/ 504 w 996"/>
                <a:gd name="T5" fmla="*/ 20 h 617"/>
                <a:gd name="T6" fmla="*/ 614 w 996"/>
                <a:gd name="T7" fmla="*/ 21 h 617"/>
                <a:gd name="T8" fmla="*/ 956 w 996"/>
                <a:gd name="T9" fmla="*/ 229 h 617"/>
                <a:gd name="T10" fmla="*/ 956 w 996"/>
                <a:gd name="T11" fmla="*/ 229 h 617"/>
                <a:gd name="T12" fmla="*/ 955 w 996"/>
                <a:gd name="T13" fmla="*/ 331 h 617"/>
                <a:gd name="T14" fmla="*/ 493 w 996"/>
                <a:gd name="T15" fmla="*/ 597 h 617"/>
                <a:gd name="T16" fmla="*/ 493 w 996"/>
                <a:gd name="T17" fmla="*/ 597 h 617"/>
                <a:gd name="T18" fmla="*/ 383 w 996"/>
                <a:gd name="T19" fmla="*/ 596 h 617"/>
                <a:gd name="T20" fmla="*/ 37 w 996"/>
                <a:gd name="T21" fmla="*/ 386 h 617"/>
                <a:gd name="T22" fmla="*/ 37 w 996"/>
                <a:gd name="T23" fmla="*/ 386 h 617"/>
                <a:gd name="T24" fmla="*/ 38 w 996"/>
                <a:gd name="T25" fmla="*/ 28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17">
                  <a:moveTo>
                    <a:pt x="38" y="289"/>
                  </a:moveTo>
                  <a:lnTo>
                    <a:pt x="504" y="20"/>
                  </a:lnTo>
                  <a:lnTo>
                    <a:pt x="504" y="20"/>
                  </a:lnTo>
                  <a:cubicBezTo>
                    <a:pt x="538" y="0"/>
                    <a:pt x="580" y="1"/>
                    <a:pt x="614" y="21"/>
                  </a:cubicBezTo>
                  <a:lnTo>
                    <a:pt x="956" y="229"/>
                  </a:lnTo>
                  <a:lnTo>
                    <a:pt x="956" y="229"/>
                  </a:lnTo>
                  <a:cubicBezTo>
                    <a:pt x="995" y="252"/>
                    <a:pt x="994" y="308"/>
                    <a:pt x="955" y="331"/>
                  </a:cubicBezTo>
                  <a:lnTo>
                    <a:pt x="493" y="597"/>
                  </a:lnTo>
                  <a:lnTo>
                    <a:pt x="493" y="597"/>
                  </a:lnTo>
                  <a:cubicBezTo>
                    <a:pt x="459" y="616"/>
                    <a:pt x="417" y="616"/>
                    <a:pt x="383" y="596"/>
                  </a:cubicBezTo>
                  <a:lnTo>
                    <a:pt x="37" y="386"/>
                  </a:lnTo>
                  <a:lnTo>
                    <a:pt x="37" y="386"/>
                  </a:lnTo>
                  <a:cubicBezTo>
                    <a:pt x="0" y="364"/>
                    <a:pt x="1" y="310"/>
                    <a:pt x="38" y="289"/>
                  </a:cubicBez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63" name="Freeform 139">
              <a:extLst>
                <a:ext uri="{FF2B5EF4-FFF2-40B4-BE49-F238E27FC236}">
                  <a16:creationId xmlns:a16="http://schemas.microsoft.com/office/drawing/2014/main" id="{BF3753A6-0CAA-1845-91F2-EBE54B2C0C8F}"/>
                </a:ext>
              </a:extLst>
            </p:cNvPr>
            <p:cNvSpPr>
              <a:spLocks noChangeArrowheads="1"/>
            </p:cNvSpPr>
            <p:nvPr/>
          </p:nvSpPr>
          <p:spPr bwMode="auto">
            <a:xfrm>
              <a:off x="12289638" y="3655106"/>
              <a:ext cx="650948" cy="247706"/>
            </a:xfrm>
            <a:custGeom>
              <a:avLst/>
              <a:gdLst>
                <a:gd name="T0" fmla="*/ 956 w 995"/>
                <a:gd name="T1" fmla="*/ 313 h 381"/>
                <a:gd name="T2" fmla="*/ 956 w 995"/>
                <a:gd name="T3" fmla="*/ 313 h 381"/>
                <a:gd name="T4" fmla="*/ 967 w 995"/>
                <a:gd name="T5" fmla="*/ 321 h 381"/>
                <a:gd name="T6" fmla="*/ 967 w 995"/>
                <a:gd name="T7" fmla="*/ 321 h 381"/>
                <a:gd name="T8" fmla="*/ 956 w 995"/>
                <a:gd name="T9" fmla="*/ 229 h 381"/>
                <a:gd name="T10" fmla="*/ 614 w 995"/>
                <a:gd name="T11" fmla="*/ 21 h 381"/>
                <a:gd name="T12" fmla="*/ 614 w 995"/>
                <a:gd name="T13" fmla="*/ 21 h 381"/>
                <a:gd name="T14" fmla="*/ 504 w 995"/>
                <a:gd name="T15" fmla="*/ 20 h 381"/>
                <a:gd name="T16" fmla="*/ 38 w 995"/>
                <a:gd name="T17" fmla="*/ 289 h 381"/>
                <a:gd name="T18" fmla="*/ 38 w 995"/>
                <a:gd name="T19" fmla="*/ 289 h 381"/>
                <a:gd name="T20" fmla="*/ 28 w 995"/>
                <a:gd name="T21" fmla="*/ 380 h 381"/>
                <a:gd name="T22" fmla="*/ 28 w 995"/>
                <a:gd name="T23" fmla="*/ 380 h 381"/>
                <a:gd name="T24" fmla="*/ 38 w 995"/>
                <a:gd name="T25" fmla="*/ 373 h 381"/>
                <a:gd name="T26" fmla="*/ 504 w 995"/>
                <a:gd name="T27" fmla="*/ 105 h 381"/>
                <a:gd name="T28" fmla="*/ 504 w 995"/>
                <a:gd name="T29" fmla="*/ 105 h 381"/>
                <a:gd name="T30" fmla="*/ 614 w 995"/>
                <a:gd name="T31" fmla="*/ 106 h 381"/>
                <a:gd name="T32" fmla="*/ 956 w 995"/>
                <a:gd name="T33" fmla="*/ 3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5" h="381">
                  <a:moveTo>
                    <a:pt x="956" y="313"/>
                  </a:moveTo>
                  <a:lnTo>
                    <a:pt x="956" y="313"/>
                  </a:lnTo>
                  <a:cubicBezTo>
                    <a:pt x="960" y="316"/>
                    <a:pt x="964" y="319"/>
                    <a:pt x="967" y="321"/>
                  </a:cubicBezTo>
                  <a:lnTo>
                    <a:pt x="967" y="321"/>
                  </a:lnTo>
                  <a:cubicBezTo>
                    <a:pt x="994" y="296"/>
                    <a:pt x="990" y="249"/>
                    <a:pt x="956" y="229"/>
                  </a:cubicBezTo>
                  <a:lnTo>
                    <a:pt x="614" y="21"/>
                  </a:lnTo>
                  <a:lnTo>
                    <a:pt x="614" y="21"/>
                  </a:lnTo>
                  <a:cubicBezTo>
                    <a:pt x="580" y="1"/>
                    <a:pt x="538" y="0"/>
                    <a:pt x="504" y="20"/>
                  </a:cubicBezTo>
                  <a:lnTo>
                    <a:pt x="38" y="289"/>
                  </a:lnTo>
                  <a:lnTo>
                    <a:pt x="38" y="289"/>
                  </a:lnTo>
                  <a:cubicBezTo>
                    <a:pt x="4" y="309"/>
                    <a:pt x="0" y="355"/>
                    <a:pt x="28" y="380"/>
                  </a:cubicBezTo>
                  <a:lnTo>
                    <a:pt x="28" y="380"/>
                  </a:lnTo>
                  <a:cubicBezTo>
                    <a:pt x="32" y="377"/>
                    <a:pt x="34" y="375"/>
                    <a:pt x="38" y="373"/>
                  </a:cubicBezTo>
                  <a:lnTo>
                    <a:pt x="504" y="105"/>
                  </a:lnTo>
                  <a:lnTo>
                    <a:pt x="504" y="105"/>
                  </a:lnTo>
                  <a:cubicBezTo>
                    <a:pt x="538" y="85"/>
                    <a:pt x="580" y="85"/>
                    <a:pt x="614" y="106"/>
                  </a:cubicBezTo>
                  <a:lnTo>
                    <a:pt x="956" y="313"/>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4" name="Freeform 140">
              <a:extLst>
                <a:ext uri="{FF2B5EF4-FFF2-40B4-BE49-F238E27FC236}">
                  <a16:creationId xmlns:a16="http://schemas.microsoft.com/office/drawing/2014/main" id="{DCB5C9E2-97EC-A943-8F28-26C36FC9242B}"/>
                </a:ext>
              </a:extLst>
            </p:cNvPr>
            <p:cNvSpPr>
              <a:spLocks noChangeArrowheads="1"/>
            </p:cNvSpPr>
            <p:nvPr/>
          </p:nvSpPr>
          <p:spPr bwMode="auto">
            <a:xfrm>
              <a:off x="12528703" y="2802536"/>
              <a:ext cx="567419" cy="1091634"/>
            </a:xfrm>
            <a:custGeom>
              <a:avLst/>
              <a:gdLst>
                <a:gd name="T0" fmla="*/ 126 w 869"/>
                <a:gd name="T1" fmla="*/ 1672 h 1673"/>
                <a:gd name="T2" fmla="*/ 126 w 869"/>
                <a:gd name="T3" fmla="*/ 1672 h 1673"/>
                <a:gd name="T4" fmla="*/ 112 w 869"/>
                <a:gd name="T5" fmla="*/ 1119 h 1673"/>
                <a:gd name="T6" fmla="*/ 112 w 869"/>
                <a:gd name="T7" fmla="*/ 1119 h 1673"/>
                <a:gd name="T8" fmla="*/ 90 w 869"/>
                <a:gd name="T9" fmla="*/ 836 h 1673"/>
                <a:gd name="T10" fmla="*/ 90 w 869"/>
                <a:gd name="T11" fmla="*/ 836 h 1673"/>
                <a:gd name="T12" fmla="*/ 260 w 869"/>
                <a:gd name="T13" fmla="*/ 377 h 1673"/>
                <a:gd name="T14" fmla="*/ 260 w 869"/>
                <a:gd name="T15" fmla="*/ 377 h 1673"/>
                <a:gd name="T16" fmla="*/ 566 w 869"/>
                <a:gd name="T17" fmla="*/ 85 h 1673"/>
                <a:gd name="T18" fmla="*/ 566 w 869"/>
                <a:gd name="T19" fmla="*/ 85 h 1673"/>
                <a:gd name="T20" fmla="*/ 773 w 869"/>
                <a:gd name="T21" fmla="*/ 485 h 1673"/>
                <a:gd name="T22" fmla="*/ 773 w 869"/>
                <a:gd name="T23" fmla="*/ 485 h 1673"/>
                <a:gd name="T24" fmla="*/ 810 w 869"/>
                <a:gd name="T25" fmla="*/ 894 h 1673"/>
                <a:gd name="T26" fmla="*/ 810 w 869"/>
                <a:gd name="T27" fmla="*/ 894 h 1673"/>
                <a:gd name="T28" fmla="*/ 499 w 869"/>
                <a:gd name="T29" fmla="*/ 1196 h 1673"/>
                <a:gd name="T30" fmla="*/ 499 w 869"/>
                <a:gd name="T31" fmla="*/ 1196 h 1673"/>
                <a:gd name="T32" fmla="*/ 126 w 869"/>
                <a:gd name="T33" fmla="*/ 1672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1673">
                  <a:moveTo>
                    <a:pt x="126" y="1672"/>
                  </a:moveTo>
                  <a:lnTo>
                    <a:pt x="126" y="1672"/>
                  </a:lnTo>
                  <a:cubicBezTo>
                    <a:pt x="126" y="1672"/>
                    <a:pt x="49" y="1281"/>
                    <a:pt x="112" y="1119"/>
                  </a:cubicBezTo>
                  <a:lnTo>
                    <a:pt x="112" y="1119"/>
                  </a:lnTo>
                  <a:cubicBezTo>
                    <a:pt x="175" y="958"/>
                    <a:pt x="144" y="962"/>
                    <a:pt x="90" y="836"/>
                  </a:cubicBezTo>
                  <a:lnTo>
                    <a:pt x="90" y="836"/>
                  </a:lnTo>
                  <a:cubicBezTo>
                    <a:pt x="35" y="710"/>
                    <a:pt x="0" y="404"/>
                    <a:pt x="260" y="377"/>
                  </a:cubicBezTo>
                  <a:lnTo>
                    <a:pt x="260" y="377"/>
                  </a:lnTo>
                  <a:cubicBezTo>
                    <a:pt x="521" y="350"/>
                    <a:pt x="447" y="129"/>
                    <a:pt x="566" y="85"/>
                  </a:cubicBezTo>
                  <a:lnTo>
                    <a:pt x="566" y="85"/>
                  </a:lnTo>
                  <a:cubicBezTo>
                    <a:pt x="800" y="0"/>
                    <a:pt x="854" y="319"/>
                    <a:pt x="773" y="485"/>
                  </a:cubicBezTo>
                  <a:lnTo>
                    <a:pt x="773" y="485"/>
                  </a:lnTo>
                  <a:cubicBezTo>
                    <a:pt x="692" y="652"/>
                    <a:pt x="868" y="715"/>
                    <a:pt x="810" y="894"/>
                  </a:cubicBezTo>
                  <a:lnTo>
                    <a:pt x="810" y="894"/>
                  </a:lnTo>
                  <a:cubicBezTo>
                    <a:pt x="751" y="1075"/>
                    <a:pt x="548" y="1075"/>
                    <a:pt x="499" y="1196"/>
                  </a:cubicBezTo>
                  <a:lnTo>
                    <a:pt x="499" y="1196"/>
                  </a:lnTo>
                  <a:cubicBezTo>
                    <a:pt x="449" y="1318"/>
                    <a:pt x="388" y="1503"/>
                    <a:pt x="126" y="1672"/>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5" name="Freeform 141">
              <a:extLst>
                <a:ext uri="{FF2B5EF4-FFF2-40B4-BE49-F238E27FC236}">
                  <a16:creationId xmlns:a16="http://schemas.microsoft.com/office/drawing/2014/main" id="{B271CD87-8069-364D-9C99-EC6D2C4C15B4}"/>
                </a:ext>
              </a:extLst>
            </p:cNvPr>
            <p:cNvSpPr>
              <a:spLocks noChangeArrowheads="1"/>
            </p:cNvSpPr>
            <p:nvPr/>
          </p:nvSpPr>
          <p:spPr bwMode="auto">
            <a:xfrm>
              <a:off x="11941122" y="3283546"/>
              <a:ext cx="673991" cy="616385"/>
            </a:xfrm>
            <a:custGeom>
              <a:avLst/>
              <a:gdLst>
                <a:gd name="T0" fmla="*/ 1031 w 1032"/>
                <a:gd name="T1" fmla="*/ 944 h 945"/>
                <a:gd name="T2" fmla="*/ 1031 w 1032"/>
                <a:gd name="T3" fmla="*/ 944 h 945"/>
                <a:gd name="T4" fmla="*/ 793 w 1032"/>
                <a:gd name="T5" fmla="*/ 332 h 945"/>
                <a:gd name="T6" fmla="*/ 793 w 1032"/>
                <a:gd name="T7" fmla="*/ 332 h 945"/>
                <a:gd name="T8" fmla="*/ 470 w 1032"/>
                <a:gd name="T9" fmla="*/ 23 h 945"/>
                <a:gd name="T10" fmla="*/ 470 w 1032"/>
                <a:gd name="T11" fmla="*/ 23 h 945"/>
                <a:gd name="T12" fmla="*/ 294 w 1032"/>
                <a:gd name="T13" fmla="*/ 52 h 945"/>
                <a:gd name="T14" fmla="*/ 294 w 1032"/>
                <a:gd name="T15" fmla="*/ 52 h 945"/>
                <a:gd name="T16" fmla="*/ 33 w 1032"/>
                <a:gd name="T17" fmla="*/ 61 h 945"/>
                <a:gd name="T18" fmla="*/ 33 w 1032"/>
                <a:gd name="T19" fmla="*/ 61 h 945"/>
                <a:gd name="T20" fmla="*/ 318 w 1032"/>
                <a:gd name="T21" fmla="*/ 441 h 945"/>
                <a:gd name="T22" fmla="*/ 318 w 1032"/>
                <a:gd name="T23" fmla="*/ 441 h 945"/>
                <a:gd name="T24" fmla="*/ 446 w 1032"/>
                <a:gd name="T25" fmla="*/ 726 h 945"/>
                <a:gd name="T26" fmla="*/ 446 w 1032"/>
                <a:gd name="T27" fmla="*/ 726 h 945"/>
                <a:gd name="T28" fmla="*/ 1031 w 1032"/>
                <a:gd name="T29" fmla="*/ 9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2" h="945">
                  <a:moveTo>
                    <a:pt x="1031" y="944"/>
                  </a:moveTo>
                  <a:lnTo>
                    <a:pt x="1031" y="944"/>
                  </a:lnTo>
                  <a:cubicBezTo>
                    <a:pt x="1031" y="944"/>
                    <a:pt x="926" y="299"/>
                    <a:pt x="793" y="332"/>
                  </a:cubicBezTo>
                  <a:lnTo>
                    <a:pt x="793" y="332"/>
                  </a:lnTo>
                  <a:cubicBezTo>
                    <a:pt x="603" y="379"/>
                    <a:pt x="717" y="123"/>
                    <a:pt x="470" y="23"/>
                  </a:cubicBezTo>
                  <a:lnTo>
                    <a:pt x="470" y="23"/>
                  </a:lnTo>
                  <a:cubicBezTo>
                    <a:pt x="435" y="9"/>
                    <a:pt x="367" y="56"/>
                    <a:pt x="294" y="52"/>
                  </a:cubicBezTo>
                  <a:lnTo>
                    <a:pt x="294" y="52"/>
                  </a:lnTo>
                  <a:cubicBezTo>
                    <a:pt x="179" y="45"/>
                    <a:pt x="53" y="0"/>
                    <a:pt x="33" y="61"/>
                  </a:cubicBezTo>
                  <a:lnTo>
                    <a:pt x="33" y="61"/>
                  </a:lnTo>
                  <a:cubicBezTo>
                    <a:pt x="0" y="161"/>
                    <a:pt x="318" y="304"/>
                    <a:pt x="318" y="441"/>
                  </a:cubicBezTo>
                  <a:lnTo>
                    <a:pt x="318" y="441"/>
                  </a:lnTo>
                  <a:cubicBezTo>
                    <a:pt x="318" y="579"/>
                    <a:pt x="228" y="726"/>
                    <a:pt x="446" y="726"/>
                  </a:cubicBezTo>
                  <a:lnTo>
                    <a:pt x="446" y="726"/>
                  </a:lnTo>
                  <a:cubicBezTo>
                    <a:pt x="665" y="726"/>
                    <a:pt x="1031" y="944"/>
                    <a:pt x="1031" y="944"/>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6" name="Freeform 142">
              <a:extLst>
                <a:ext uri="{FF2B5EF4-FFF2-40B4-BE49-F238E27FC236}">
                  <a16:creationId xmlns:a16="http://schemas.microsoft.com/office/drawing/2014/main" id="{FB318FF4-4DB6-E142-85C9-F5E722CA69D1}"/>
                </a:ext>
              </a:extLst>
            </p:cNvPr>
            <p:cNvSpPr>
              <a:spLocks noChangeArrowheads="1"/>
            </p:cNvSpPr>
            <p:nvPr/>
          </p:nvSpPr>
          <p:spPr bwMode="auto">
            <a:xfrm>
              <a:off x="12615112" y="3058882"/>
              <a:ext cx="296670" cy="841048"/>
            </a:xfrm>
            <a:custGeom>
              <a:avLst/>
              <a:gdLst>
                <a:gd name="T0" fmla="*/ 0 w 453"/>
                <a:gd name="T1" fmla="*/ 1287 h 1288"/>
                <a:gd name="T2" fmla="*/ 0 w 453"/>
                <a:gd name="T3" fmla="*/ 1287 h 1288"/>
                <a:gd name="T4" fmla="*/ 452 w 453"/>
                <a:gd name="T5" fmla="*/ 0 h 1288"/>
              </a:gdLst>
              <a:ahLst/>
              <a:cxnLst>
                <a:cxn ang="0">
                  <a:pos x="T0" y="T1"/>
                </a:cxn>
                <a:cxn ang="0">
                  <a:pos x="T2" y="T3"/>
                </a:cxn>
                <a:cxn ang="0">
                  <a:pos x="T4" y="T5"/>
                </a:cxn>
              </a:cxnLst>
              <a:rect l="0" t="0" r="r" b="b"/>
              <a:pathLst>
                <a:path w="453" h="1288">
                  <a:moveTo>
                    <a:pt x="0" y="1287"/>
                  </a:moveTo>
                  <a:lnTo>
                    <a:pt x="0" y="1287"/>
                  </a:lnTo>
                  <a:cubicBezTo>
                    <a:pt x="114" y="780"/>
                    <a:pt x="263" y="383"/>
                    <a:pt x="452" y="0"/>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7" name="Freeform 143">
              <a:extLst>
                <a:ext uri="{FF2B5EF4-FFF2-40B4-BE49-F238E27FC236}">
                  <a16:creationId xmlns:a16="http://schemas.microsoft.com/office/drawing/2014/main" id="{D7491955-2A57-9B4F-9A69-FD264816FE64}"/>
                </a:ext>
              </a:extLst>
            </p:cNvPr>
            <p:cNvSpPr>
              <a:spLocks noChangeArrowheads="1"/>
            </p:cNvSpPr>
            <p:nvPr/>
          </p:nvSpPr>
          <p:spPr bwMode="auto">
            <a:xfrm>
              <a:off x="12088016" y="3378597"/>
              <a:ext cx="512694" cy="512694"/>
            </a:xfrm>
            <a:custGeom>
              <a:avLst/>
              <a:gdLst>
                <a:gd name="T0" fmla="*/ 0 w 787"/>
                <a:gd name="T1" fmla="*/ 0 h 787"/>
                <a:gd name="T2" fmla="*/ 0 w 787"/>
                <a:gd name="T3" fmla="*/ 0 h 787"/>
                <a:gd name="T4" fmla="*/ 786 w 787"/>
                <a:gd name="T5" fmla="*/ 786 h 787"/>
              </a:gdLst>
              <a:ahLst/>
              <a:cxnLst>
                <a:cxn ang="0">
                  <a:pos x="T0" y="T1"/>
                </a:cxn>
                <a:cxn ang="0">
                  <a:pos x="T2" y="T3"/>
                </a:cxn>
                <a:cxn ang="0">
                  <a:pos x="T4" y="T5"/>
                </a:cxn>
              </a:cxnLst>
              <a:rect l="0" t="0" r="r" b="b"/>
              <a:pathLst>
                <a:path w="787" h="787">
                  <a:moveTo>
                    <a:pt x="0" y="0"/>
                  </a:moveTo>
                  <a:lnTo>
                    <a:pt x="0" y="0"/>
                  </a:lnTo>
                  <a:cubicBezTo>
                    <a:pt x="0" y="0"/>
                    <a:pt x="695" y="421"/>
                    <a:pt x="786" y="786"/>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8" name="Freeform 144">
              <a:extLst>
                <a:ext uri="{FF2B5EF4-FFF2-40B4-BE49-F238E27FC236}">
                  <a16:creationId xmlns:a16="http://schemas.microsoft.com/office/drawing/2014/main" id="{18779A1D-62BC-D94A-BF35-6C84E4DAE7B4}"/>
                </a:ext>
              </a:extLst>
            </p:cNvPr>
            <p:cNvSpPr>
              <a:spLocks noChangeArrowheads="1"/>
            </p:cNvSpPr>
            <p:nvPr/>
          </p:nvSpPr>
          <p:spPr bwMode="auto">
            <a:xfrm>
              <a:off x="12540224" y="3859607"/>
              <a:ext cx="135373" cy="63367"/>
            </a:xfrm>
            <a:custGeom>
              <a:avLst/>
              <a:gdLst>
                <a:gd name="T0" fmla="*/ 206 w 207"/>
                <a:gd name="T1" fmla="*/ 47 h 96"/>
                <a:gd name="T2" fmla="*/ 206 w 207"/>
                <a:gd name="T3" fmla="*/ 47 h 96"/>
                <a:gd name="T4" fmla="*/ 104 w 207"/>
                <a:gd name="T5" fmla="*/ 95 h 96"/>
                <a:gd name="T6" fmla="*/ 104 w 207"/>
                <a:gd name="T7" fmla="*/ 95 h 96"/>
                <a:gd name="T8" fmla="*/ 0 w 207"/>
                <a:gd name="T9" fmla="*/ 47 h 96"/>
                <a:gd name="T10" fmla="*/ 0 w 207"/>
                <a:gd name="T11" fmla="*/ 47 h 96"/>
                <a:gd name="T12" fmla="*/ 104 w 207"/>
                <a:gd name="T13" fmla="*/ 0 h 96"/>
                <a:gd name="T14" fmla="*/ 104 w 207"/>
                <a:gd name="T15" fmla="*/ 0 h 96"/>
                <a:gd name="T16" fmla="*/ 206 w 207"/>
                <a:gd name="T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6">
                  <a:moveTo>
                    <a:pt x="206" y="47"/>
                  </a:moveTo>
                  <a:lnTo>
                    <a:pt x="206" y="47"/>
                  </a:lnTo>
                  <a:cubicBezTo>
                    <a:pt x="206" y="74"/>
                    <a:pt x="160" y="95"/>
                    <a:pt x="104" y="95"/>
                  </a:cubicBezTo>
                  <a:lnTo>
                    <a:pt x="104" y="95"/>
                  </a:lnTo>
                  <a:cubicBezTo>
                    <a:pt x="47" y="95"/>
                    <a:pt x="0" y="74"/>
                    <a:pt x="0" y="47"/>
                  </a:cubicBezTo>
                  <a:lnTo>
                    <a:pt x="0" y="47"/>
                  </a:lnTo>
                  <a:cubicBezTo>
                    <a:pt x="0" y="22"/>
                    <a:pt x="47" y="0"/>
                    <a:pt x="104" y="0"/>
                  </a:cubicBezTo>
                  <a:lnTo>
                    <a:pt x="104" y="0"/>
                  </a:lnTo>
                  <a:cubicBezTo>
                    <a:pt x="160" y="0"/>
                    <a:pt x="206" y="22"/>
                    <a:pt x="206" y="47"/>
                  </a:cubicBezTo>
                </a:path>
              </a:pathLst>
            </a:custGeom>
            <a:solidFill>
              <a:srgbClr val="AF9164"/>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9" name="Freeform 145">
              <a:extLst>
                <a:ext uri="{FF2B5EF4-FFF2-40B4-BE49-F238E27FC236}">
                  <a16:creationId xmlns:a16="http://schemas.microsoft.com/office/drawing/2014/main" id="{418CD572-3726-5E49-A574-99DD8FBF3520}"/>
                </a:ext>
              </a:extLst>
            </p:cNvPr>
            <p:cNvSpPr>
              <a:spLocks noChangeArrowheads="1"/>
            </p:cNvSpPr>
            <p:nvPr/>
          </p:nvSpPr>
          <p:spPr bwMode="auto">
            <a:xfrm>
              <a:off x="15676872" y="6748550"/>
              <a:ext cx="622145" cy="2739167"/>
            </a:xfrm>
            <a:custGeom>
              <a:avLst/>
              <a:gdLst>
                <a:gd name="T0" fmla="*/ 0 w 954"/>
                <a:gd name="T1" fmla="*/ 121 h 4192"/>
                <a:gd name="T2" fmla="*/ 0 w 954"/>
                <a:gd name="T3" fmla="*/ 121 h 4192"/>
                <a:gd name="T4" fmla="*/ 408 w 954"/>
                <a:gd name="T5" fmla="*/ 499 h 4192"/>
                <a:gd name="T6" fmla="*/ 408 w 954"/>
                <a:gd name="T7" fmla="*/ 499 h 4192"/>
                <a:gd name="T8" fmla="*/ 363 w 954"/>
                <a:gd name="T9" fmla="*/ 3404 h 4192"/>
                <a:gd name="T10" fmla="*/ 363 w 954"/>
                <a:gd name="T11" fmla="*/ 3404 h 4192"/>
                <a:gd name="T12" fmla="*/ 166 w 954"/>
                <a:gd name="T13" fmla="*/ 4161 h 4192"/>
                <a:gd name="T14" fmla="*/ 166 w 954"/>
                <a:gd name="T15" fmla="*/ 4161 h 4192"/>
                <a:gd name="T16" fmla="*/ 666 w 954"/>
                <a:gd name="T17" fmla="*/ 3783 h 4192"/>
                <a:gd name="T18" fmla="*/ 666 w 954"/>
                <a:gd name="T19" fmla="*/ 3783 h 4192"/>
                <a:gd name="T20" fmla="*/ 878 w 954"/>
                <a:gd name="T21" fmla="*/ 408 h 4192"/>
                <a:gd name="T22" fmla="*/ 878 w 954"/>
                <a:gd name="T23" fmla="*/ 408 h 4192"/>
                <a:gd name="T24" fmla="*/ 0 w 954"/>
                <a:gd name="T25" fmla="*/ 12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4" h="4192">
                  <a:moveTo>
                    <a:pt x="0" y="121"/>
                  </a:moveTo>
                  <a:lnTo>
                    <a:pt x="0" y="121"/>
                  </a:lnTo>
                  <a:cubicBezTo>
                    <a:pt x="0" y="121"/>
                    <a:pt x="317" y="211"/>
                    <a:pt x="408" y="499"/>
                  </a:cubicBezTo>
                  <a:lnTo>
                    <a:pt x="408" y="499"/>
                  </a:lnTo>
                  <a:cubicBezTo>
                    <a:pt x="484" y="737"/>
                    <a:pt x="363" y="3162"/>
                    <a:pt x="363" y="3404"/>
                  </a:cubicBezTo>
                  <a:lnTo>
                    <a:pt x="363" y="3404"/>
                  </a:lnTo>
                  <a:cubicBezTo>
                    <a:pt x="363" y="3646"/>
                    <a:pt x="317" y="3949"/>
                    <a:pt x="166" y="4161"/>
                  </a:cubicBezTo>
                  <a:lnTo>
                    <a:pt x="166" y="4161"/>
                  </a:lnTo>
                  <a:cubicBezTo>
                    <a:pt x="166" y="4161"/>
                    <a:pt x="545" y="4191"/>
                    <a:pt x="666" y="3783"/>
                  </a:cubicBezTo>
                  <a:lnTo>
                    <a:pt x="666" y="3783"/>
                  </a:lnTo>
                  <a:cubicBezTo>
                    <a:pt x="787" y="3374"/>
                    <a:pt x="953" y="604"/>
                    <a:pt x="878" y="408"/>
                  </a:cubicBezTo>
                  <a:lnTo>
                    <a:pt x="878" y="408"/>
                  </a:lnTo>
                  <a:cubicBezTo>
                    <a:pt x="802" y="211"/>
                    <a:pt x="166" y="0"/>
                    <a:pt x="0" y="121"/>
                  </a:cubicBezTo>
                </a:path>
              </a:pathLst>
            </a:custGeom>
            <a:solidFill>
              <a:srgbClr val="41538C"/>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0" name="Freeform 146">
              <a:extLst>
                <a:ext uri="{FF2B5EF4-FFF2-40B4-BE49-F238E27FC236}">
                  <a16:creationId xmlns:a16="http://schemas.microsoft.com/office/drawing/2014/main" id="{15E15C30-D4D8-C34C-ADA3-6ED4D8A06D0A}"/>
                </a:ext>
              </a:extLst>
            </p:cNvPr>
            <p:cNvSpPr>
              <a:spLocks noChangeArrowheads="1"/>
            </p:cNvSpPr>
            <p:nvPr/>
          </p:nvSpPr>
          <p:spPr bwMode="auto">
            <a:xfrm>
              <a:off x="13196934" y="4326215"/>
              <a:ext cx="259227" cy="325475"/>
            </a:xfrm>
            <a:custGeom>
              <a:avLst/>
              <a:gdLst>
                <a:gd name="T0" fmla="*/ 181 w 397"/>
                <a:gd name="T1" fmla="*/ 0 h 498"/>
                <a:gd name="T2" fmla="*/ 0 w 397"/>
                <a:gd name="T3" fmla="*/ 85 h 498"/>
                <a:gd name="T4" fmla="*/ 0 w 397"/>
                <a:gd name="T5" fmla="*/ 85 h 498"/>
                <a:gd name="T6" fmla="*/ 102 w 397"/>
                <a:gd name="T7" fmla="*/ 453 h 498"/>
                <a:gd name="T8" fmla="*/ 102 w 397"/>
                <a:gd name="T9" fmla="*/ 453 h 498"/>
                <a:gd name="T10" fmla="*/ 379 w 397"/>
                <a:gd name="T11" fmla="*/ 408 h 498"/>
                <a:gd name="T12" fmla="*/ 379 w 397"/>
                <a:gd name="T13" fmla="*/ 408 h 498"/>
                <a:gd name="T14" fmla="*/ 181 w 397"/>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98">
                  <a:moveTo>
                    <a:pt x="181" y="0"/>
                  </a:moveTo>
                  <a:lnTo>
                    <a:pt x="0" y="85"/>
                  </a:lnTo>
                  <a:lnTo>
                    <a:pt x="0" y="85"/>
                  </a:lnTo>
                  <a:cubicBezTo>
                    <a:pt x="0" y="85"/>
                    <a:pt x="0" y="368"/>
                    <a:pt x="102" y="453"/>
                  </a:cubicBezTo>
                  <a:lnTo>
                    <a:pt x="102" y="453"/>
                  </a:lnTo>
                  <a:cubicBezTo>
                    <a:pt x="155" y="497"/>
                    <a:pt x="362" y="465"/>
                    <a:pt x="379" y="408"/>
                  </a:cubicBezTo>
                  <a:lnTo>
                    <a:pt x="379" y="408"/>
                  </a:lnTo>
                  <a:cubicBezTo>
                    <a:pt x="396" y="351"/>
                    <a:pt x="181" y="0"/>
                    <a:pt x="181" y="0"/>
                  </a:cubicBezTo>
                </a:path>
              </a:pathLst>
            </a:custGeom>
            <a:noFill/>
            <a:ln w="576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1" name="Freeform 147">
              <a:extLst>
                <a:ext uri="{FF2B5EF4-FFF2-40B4-BE49-F238E27FC236}">
                  <a16:creationId xmlns:a16="http://schemas.microsoft.com/office/drawing/2014/main" id="{656D5E77-38E6-DF47-8960-9A730CBADD28}"/>
                </a:ext>
              </a:extLst>
            </p:cNvPr>
            <p:cNvSpPr>
              <a:spLocks noChangeArrowheads="1"/>
            </p:cNvSpPr>
            <p:nvPr/>
          </p:nvSpPr>
          <p:spPr bwMode="auto">
            <a:xfrm>
              <a:off x="12471098" y="5207589"/>
              <a:ext cx="1592806" cy="1195326"/>
            </a:xfrm>
            <a:custGeom>
              <a:avLst/>
              <a:gdLst>
                <a:gd name="T0" fmla="*/ 2439 w 2440"/>
                <a:gd name="T1" fmla="*/ 1076 h 1829"/>
                <a:gd name="T2" fmla="*/ 2439 w 2440"/>
                <a:gd name="T3" fmla="*/ 1076 h 1829"/>
                <a:gd name="T4" fmla="*/ 226 w 2440"/>
                <a:gd name="T5" fmla="*/ 0 h 1829"/>
                <a:gd name="T6" fmla="*/ 0 w 2440"/>
                <a:gd name="T7" fmla="*/ 312 h 1829"/>
                <a:gd name="T8" fmla="*/ 0 w 2440"/>
                <a:gd name="T9" fmla="*/ 312 h 1829"/>
                <a:gd name="T10" fmla="*/ 2312 w 2440"/>
                <a:gd name="T11" fmla="*/ 1828 h 1829"/>
                <a:gd name="T12" fmla="*/ 2439 w 2440"/>
                <a:gd name="T13" fmla="*/ 1076 h 1829"/>
              </a:gdLst>
              <a:ahLst/>
              <a:cxnLst>
                <a:cxn ang="0">
                  <a:pos x="T0" y="T1"/>
                </a:cxn>
                <a:cxn ang="0">
                  <a:pos x="T2" y="T3"/>
                </a:cxn>
                <a:cxn ang="0">
                  <a:pos x="T4" y="T5"/>
                </a:cxn>
                <a:cxn ang="0">
                  <a:pos x="T6" y="T7"/>
                </a:cxn>
                <a:cxn ang="0">
                  <a:pos x="T8" y="T9"/>
                </a:cxn>
                <a:cxn ang="0">
                  <a:pos x="T10" y="T11"/>
                </a:cxn>
                <a:cxn ang="0">
                  <a:pos x="T12" y="T13"/>
                </a:cxn>
              </a:cxnLst>
              <a:rect l="0" t="0" r="r" b="b"/>
              <a:pathLst>
                <a:path w="2440" h="1829">
                  <a:moveTo>
                    <a:pt x="2439" y="1076"/>
                  </a:moveTo>
                  <a:lnTo>
                    <a:pt x="2439" y="1076"/>
                  </a:lnTo>
                  <a:cubicBezTo>
                    <a:pt x="2439" y="1076"/>
                    <a:pt x="593" y="153"/>
                    <a:pt x="226" y="0"/>
                  </a:cubicBezTo>
                  <a:lnTo>
                    <a:pt x="0" y="312"/>
                  </a:lnTo>
                  <a:lnTo>
                    <a:pt x="0" y="312"/>
                  </a:lnTo>
                  <a:cubicBezTo>
                    <a:pt x="0" y="312"/>
                    <a:pt x="972" y="1265"/>
                    <a:pt x="2312" y="1828"/>
                  </a:cubicBezTo>
                  <a:lnTo>
                    <a:pt x="2439" y="1076"/>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2" name="Freeform 148">
              <a:extLst>
                <a:ext uri="{FF2B5EF4-FFF2-40B4-BE49-F238E27FC236}">
                  <a16:creationId xmlns:a16="http://schemas.microsoft.com/office/drawing/2014/main" id="{AC12B39C-EBEC-A942-BD68-14CE73373FFD}"/>
                </a:ext>
              </a:extLst>
            </p:cNvPr>
            <p:cNvSpPr>
              <a:spLocks noChangeArrowheads="1"/>
            </p:cNvSpPr>
            <p:nvPr/>
          </p:nvSpPr>
          <p:spPr bwMode="auto">
            <a:xfrm>
              <a:off x="12543103" y="5256555"/>
              <a:ext cx="1673457" cy="1238530"/>
            </a:xfrm>
            <a:custGeom>
              <a:avLst/>
              <a:gdLst>
                <a:gd name="T0" fmla="*/ 2559 w 2560"/>
                <a:gd name="T1" fmla="*/ 298 h 1897"/>
                <a:gd name="T2" fmla="*/ 2559 w 2560"/>
                <a:gd name="T3" fmla="*/ 298 h 1897"/>
                <a:gd name="T4" fmla="*/ 2116 w 2560"/>
                <a:gd name="T5" fmla="*/ 646 h 1897"/>
                <a:gd name="T6" fmla="*/ 2116 w 2560"/>
                <a:gd name="T7" fmla="*/ 646 h 1897"/>
                <a:gd name="T8" fmla="*/ 425 w 2560"/>
                <a:gd name="T9" fmla="*/ 8 h 1897"/>
                <a:gd name="T10" fmla="*/ 425 w 2560"/>
                <a:gd name="T11" fmla="*/ 8 h 1897"/>
                <a:gd name="T12" fmla="*/ 311 w 2560"/>
                <a:gd name="T13" fmla="*/ 27 h 1897"/>
                <a:gd name="T14" fmla="*/ 311 w 2560"/>
                <a:gd name="T15" fmla="*/ 27 h 1897"/>
                <a:gd name="T16" fmla="*/ 23 w 2560"/>
                <a:gd name="T17" fmla="*/ 353 h 1897"/>
                <a:gd name="T18" fmla="*/ 23 w 2560"/>
                <a:gd name="T19" fmla="*/ 353 h 1897"/>
                <a:gd name="T20" fmla="*/ 70 w 2560"/>
                <a:gd name="T21" fmla="*/ 547 h 1897"/>
                <a:gd name="T22" fmla="*/ 70 w 2560"/>
                <a:gd name="T23" fmla="*/ 547 h 1897"/>
                <a:gd name="T24" fmla="*/ 2361 w 2560"/>
                <a:gd name="T25" fmla="*/ 1896 h 1897"/>
                <a:gd name="T26" fmla="*/ 2559 w 2560"/>
                <a:gd name="T27" fmla="*/ 29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1897">
                  <a:moveTo>
                    <a:pt x="2559" y="298"/>
                  </a:moveTo>
                  <a:lnTo>
                    <a:pt x="2559" y="298"/>
                  </a:lnTo>
                  <a:cubicBezTo>
                    <a:pt x="2473" y="642"/>
                    <a:pt x="2321" y="730"/>
                    <a:pt x="2116" y="646"/>
                  </a:cubicBezTo>
                  <a:lnTo>
                    <a:pt x="2116" y="646"/>
                  </a:lnTo>
                  <a:cubicBezTo>
                    <a:pt x="1575" y="425"/>
                    <a:pt x="925" y="114"/>
                    <a:pt x="425" y="8"/>
                  </a:cubicBezTo>
                  <a:lnTo>
                    <a:pt x="425" y="8"/>
                  </a:lnTo>
                  <a:cubicBezTo>
                    <a:pt x="386" y="0"/>
                    <a:pt x="346" y="7"/>
                    <a:pt x="311" y="27"/>
                  </a:cubicBezTo>
                  <a:lnTo>
                    <a:pt x="311" y="27"/>
                  </a:lnTo>
                  <a:cubicBezTo>
                    <a:pt x="172" y="108"/>
                    <a:pt x="65" y="224"/>
                    <a:pt x="23" y="353"/>
                  </a:cubicBezTo>
                  <a:lnTo>
                    <a:pt x="23" y="353"/>
                  </a:lnTo>
                  <a:cubicBezTo>
                    <a:pt x="0" y="421"/>
                    <a:pt x="20" y="495"/>
                    <a:pt x="70" y="547"/>
                  </a:cubicBezTo>
                  <a:lnTo>
                    <a:pt x="70" y="547"/>
                  </a:lnTo>
                  <a:cubicBezTo>
                    <a:pt x="328" y="808"/>
                    <a:pt x="1286" y="1712"/>
                    <a:pt x="2361" y="1896"/>
                  </a:cubicBezTo>
                  <a:lnTo>
                    <a:pt x="2559" y="298"/>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3" name="Freeform 151">
              <a:extLst>
                <a:ext uri="{FF2B5EF4-FFF2-40B4-BE49-F238E27FC236}">
                  <a16:creationId xmlns:a16="http://schemas.microsoft.com/office/drawing/2014/main" id="{6DF30278-40CE-CE46-BA9A-A360E46B2A4E}"/>
                </a:ext>
              </a:extLst>
            </p:cNvPr>
            <p:cNvSpPr>
              <a:spLocks noChangeArrowheads="1"/>
            </p:cNvSpPr>
            <p:nvPr/>
          </p:nvSpPr>
          <p:spPr bwMode="auto">
            <a:xfrm>
              <a:off x="11918079" y="10841459"/>
              <a:ext cx="1316297" cy="843930"/>
            </a:xfrm>
            <a:custGeom>
              <a:avLst/>
              <a:gdLst>
                <a:gd name="T0" fmla="*/ 1889 w 2017"/>
                <a:gd name="T1" fmla="*/ 1128 h 1292"/>
                <a:gd name="T2" fmla="*/ 1889 w 2017"/>
                <a:gd name="T3" fmla="*/ 1128 h 1292"/>
                <a:gd name="T4" fmla="*/ 1908 w 2017"/>
                <a:gd name="T5" fmla="*/ 843 h 1292"/>
                <a:gd name="T6" fmla="*/ 531 w 2017"/>
                <a:gd name="T7" fmla="*/ 8 h 1292"/>
                <a:gd name="T8" fmla="*/ 531 w 2017"/>
                <a:gd name="T9" fmla="*/ 8 h 1292"/>
                <a:gd name="T10" fmla="*/ 491 w 2017"/>
                <a:gd name="T11" fmla="*/ 6 h 1292"/>
                <a:gd name="T12" fmla="*/ 131 w 2017"/>
                <a:gd name="T13" fmla="*/ 180 h 1292"/>
                <a:gd name="T14" fmla="*/ 131 w 2017"/>
                <a:gd name="T15" fmla="*/ 180 h 1292"/>
                <a:gd name="T16" fmla="*/ 117 w 2017"/>
                <a:gd name="T17" fmla="*/ 528 h 1292"/>
                <a:gd name="T18" fmla="*/ 117 w 2017"/>
                <a:gd name="T19" fmla="*/ 528 h 1292"/>
                <a:gd name="T20" fmla="*/ 1106 w 2017"/>
                <a:gd name="T21" fmla="*/ 1147 h 1292"/>
                <a:gd name="T22" fmla="*/ 1106 w 2017"/>
                <a:gd name="T23" fmla="*/ 1147 h 1292"/>
                <a:gd name="T24" fmla="*/ 1889 w 2017"/>
                <a:gd name="T25" fmla="*/ 112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7" h="1292">
                  <a:moveTo>
                    <a:pt x="1889" y="1128"/>
                  </a:moveTo>
                  <a:lnTo>
                    <a:pt x="1889" y="1128"/>
                  </a:lnTo>
                  <a:cubicBezTo>
                    <a:pt x="2001" y="1063"/>
                    <a:pt x="2016" y="916"/>
                    <a:pt x="1908" y="843"/>
                  </a:cubicBezTo>
                  <a:lnTo>
                    <a:pt x="531" y="8"/>
                  </a:lnTo>
                  <a:lnTo>
                    <a:pt x="531" y="8"/>
                  </a:lnTo>
                  <a:cubicBezTo>
                    <a:pt x="519" y="0"/>
                    <a:pt x="504" y="0"/>
                    <a:pt x="491" y="6"/>
                  </a:cubicBezTo>
                  <a:lnTo>
                    <a:pt x="131" y="180"/>
                  </a:lnTo>
                  <a:lnTo>
                    <a:pt x="131" y="180"/>
                  </a:lnTo>
                  <a:cubicBezTo>
                    <a:pt x="0" y="244"/>
                    <a:pt x="7" y="433"/>
                    <a:pt x="117" y="528"/>
                  </a:cubicBezTo>
                  <a:lnTo>
                    <a:pt x="117" y="528"/>
                  </a:lnTo>
                  <a:cubicBezTo>
                    <a:pt x="315" y="699"/>
                    <a:pt x="573" y="917"/>
                    <a:pt x="1106" y="1147"/>
                  </a:cubicBezTo>
                  <a:lnTo>
                    <a:pt x="1106" y="1147"/>
                  </a:lnTo>
                  <a:cubicBezTo>
                    <a:pt x="1371" y="1263"/>
                    <a:pt x="1604" y="1291"/>
                    <a:pt x="1889" y="1128"/>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74" name="Freeform 152">
              <a:extLst>
                <a:ext uri="{FF2B5EF4-FFF2-40B4-BE49-F238E27FC236}">
                  <a16:creationId xmlns:a16="http://schemas.microsoft.com/office/drawing/2014/main" id="{6844339E-6DD4-B64F-9FEF-ADB42E1032D4}"/>
                </a:ext>
              </a:extLst>
            </p:cNvPr>
            <p:cNvSpPr>
              <a:spLocks noChangeArrowheads="1"/>
            </p:cNvSpPr>
            <p:nvPr/>
          </p:nvSpPr>
          <p:spPr bwMode="auto">
            <a:xfrm>
              <a:off x="11935361" y="10648480"/>
              <a:ext cx="1270212" cy="1002345"/>
            </a:xfrm>
            <a:custGeom>
              <a:avLst/>
              <a:gdLst>
                <a:gd name="T0" fmla="*/ 1899 w 1946"/>
                <a:gd name="T1" fmla="*/ 1203 h 1533"/>
                <a:gd name="T2" fmla="*/ 1899 w 1946"/>
                <a:gd name="T3" fmla="*/ 1203 h 1533"/>
                <a:gd name="T4" fmla="*/ 1760 w 1946"/>
                <a:gd name="T5" fmla="*/ 539 h 1533"/>
                <a:gd name="T6" fmla="*/ 1760 w 1946"/>
                <a:gd name="T7" fmla="*/ 539 h 1533"/>
                <a:gd name="T8" fmla="*/ 1327 w 1946"/>
                <a:gd name="T9" fmla="*/ 433 h 1533"/>
                <a:gd name="T10" fmla="*/ 1327 w 1946"/>
                <a:gd name="T11" fmla="*/ 433 h 1533"/>
                <a:gd name="T12" fmla="*/ 128 w 1946"/>
                <a:gd name="T13" fmla="*/ 258 h 1533"/>
                <a:gd name="T14" fmla="*/ 128 w 1946"/>
                <a:gd name="T15" fmla="*/ 258 h 1533"/>
                <a:gd name="T16" fmla="*/ 76 w 1946"/>
                <a:gd name="T17" fmla="*/ 688 h 1533"/>
                <a:gd name="T18" fmla="*/ 76 w 1946"/>
                <a:gd name="T19" fmla="*/ 688 h 1533"/>
                <a:gd name="T20" fmla="*/ 1230 w 1946"/>
                <a:gd name="T21" fmla="*/ 1442 h 1533"/>
                <a:gd name="T22" fmla="*/ 1230 w 1946"/>
                <a:gd name="T23" fmla="*/ 1442 h 1533"/>
                <a:gd name="T24" fmla="*/ 1899 w 1946"/>
                <a:gd name="T25" fmla="*/ 120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6" h="1533">
                  <a:moveTo>
                    <a:pt x="1899" y="1203"/>
                  </a:moveTo>
                  <a:lnTo>
                    <a:pt x="1899" y="1203"/>
                  </a:lnTo>
                  <a:cubicBezTo>
                    <a:pt x="1888" y="1156"/>
                    <a:pt x="1928" y="679"/>
                    <a:pt x="1760" y="539"/>
                  </a:cubicBezTo>
                  <a:lnTo>
                    <a:pt x="1760" y="539"/>
                  </a:lnTo>
                  <a:cubicBezTo>
                    <a:pt x="1666" y="462"/>
                    <a:pt x="1468" y="443"/>
                    <a:pt x="1327" y="433"/>
                  </a:cubicBezTo>
                  <a:lnTo>
                    <a:pt x="1327" y="433"/>
                  </a:lnTo>
                  <a:cubicBezTo>
                    <a:pt x="1028" y="413"/>
                    <a:pt x="364" y="0"/>
                    <a:pt x="128" y="258"/>
                  </a:cubicBezTo>
                  <a:lnTo>
                    <a:pt x="128" y="258"/>
                  </a:lnTo>
                  <a:cubicBezTo>
                    <a:pt x="0" y="399"/>
                    <a:pt x="51" y="640"/>
                    <a:pt x="76" y="688"/>
                  </a:cubicBezTo>
                  <a:lnTo>
                    <a:pt x="76" y="688"/>
                  </a:lnTo>
                  <a:cubicBezTo>
                    <a:pt x="189" y="904"/>
                    <a:pt x="1015" y="1382"/>
                    <a:pt x="1230" y="1442"/>
                  </a:cubicBezTo>
                  <a:lnTo>
                    <a:pt x="1230" y="1442"/>
                  </a:lnTo>
                  <a:cubicBezTo>
                    <a:pt x="1558" y="1532"/>
                    <a:pt x="1945" y="1414"/>
                    <a:pt x="1899" y="1203"/>
                  </a:cubicBez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5" name="Freeform 153">
              <a:extLst>
                <a:ext uri="{FF2B5EF4-FFF2-40B4-BE49-F238E27FC236}">
                  <a16:creationId xmlns:a16="http://schemas.microsoft.com/office/drawing/2014/main" id="{D2918851-820A-D043-A057-C04CB053C75F}"/>
                </a:ext>
              </a:extLst>
            </p:cNvPr>
            <p:cNvSpPr>
              <a:spLocks noChangeArrowheads="1"/>
            </p:cNvSpPr>
            <p:nvPr/>
          </p:nvSpPr>
          <p:spPr bwMode="auto">
            <a:xfrm>
              <a:off x="13222855" y="11348393"/>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6" y="0"/>
                    <a:pt x="0" y="65"/>
                    <a:pt x="0" y="225"/>
                  </a:cubicBezTo>
                  <a:lnTo>
                    <a:pt x="0" y="225"/>
                  </a:lnTo>
                  <a:cubicBezTo>
                    <a:pt x="0" y="386"/>
                    <a:pt x="116" y="583"/>
                    <a:pt x="258" y="665"/>
                  </a:cubicBezTo>
                  <a:lnTo>
                    <a:pt x="258" y="665"/>
                  </a:lnTo>
                  <a:cubicBezTo>
                    <a:pt x="400" y="747"/>
                    <a:pt x="516" y="684"/>
                    <a:pt x="516" y="523"/>
                  </a:cubicBezTo>
                  <a:lnTo>
                    <a:pt x="516" y="523"/>
                  </a:lnTo>
                  <a:cubicBezTo>
                    <a:pt x="516" y="362"/>
                    <a:pt x="400" y="165"/>
                    <a:pt x="258" y="83"/>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6" name="Freeform 154">
              <a:extLst>
                <a:ext uri="{FF2B5EF4-FFF2-40B4-BE49-F238E27FC236}">
                  <a16:creationId xmlns:a16="http://schemas.microsoft.com/office/drawing/2014/main" id="{CC03E0C3-2385-334E-B2B3-4B1166B2712F}"/>
                </a:ext>
              </a:extLst>
            </p:cNvPr>
            <p:cNvSpPr>
              <a:spLocks noChangeArrowheads="1"/>
            </p:cNvSpPr>
            <p:nvPr/>
          </p:nvSpPr>
          <p:spPr bwMode="auto">
            <a:xfrm>
              <a:off x="13116284" y="11380076"/>
              <a:ext cx="414764" cy="492531"/>
            </a:xfrm>
            <a:custGeom>
              <a:avLst/>
              <a:gdLst>
                <a:gd name="T0" fmla="*/ 376 w 635"/>
                <a:gd name="T1" fmla="*/ 755 h 756"/>
                <a:gd name="T2" fmla="*/ 376 w 635"/>
                <a:gd name="T3" fmla="*/ 755 h 756"/>
                <a:gd name="T4" fmla="*/ 634 w 635"/>
                <a:gd name="T5" fmla="*/ 610 h 756"/>
                <a:gd name="T6" fmla="*/ 268 w 635"/>
                <a:gd name="T7" fmla="*/ 0 h 756"/>
                <a:gd name="T8" fmla="*/ 268 w 635"/>
                <a:gd name="T9" fmla="*/ 0 h 756"/>
                <a:gd name="T10" fmla="*/ 0 w 635"/>
                <a:gd name="T11" fmla="*/ 180 h 756"/>
                <a:gd name="T12" fmla="*/ 376 w 635"/>
                <a:gd name="T13" fmla="*/ 755 h 756"/>
              </a:gdLst>
              <a:ahLst/>
              <a:cxnLst>
                <a:cxn ang="0">
                  <a:pos x="T0" y="T1"/>
                </a:cxn>
                <a:cxn ang="0">
                  <a:pos x="T2" y="T3"/>
                </a:cxn>
                <a:cxn ang="0">
                  <a:pos x="T4" y="T5"/>
                </a:cxn>
                <a:cxn ang="0">
                  <a:pos x="T6" y="T7"/>
                </a:cxn>
                <a:cxn ang="0">
                  <a:pos x="T8" y="T9"/>
                </a:cxn>
                <a:cxn ang="0">
                  <a:pos x="T10" y="T11"/>
                </a:cxn>
                <a:cxn ang="0">
                  <a:pos x="T12" y="T13"/>
                </a:cxn>
              </a:cxnLst>
              <a:rect l="0" t="0" r="r" b="b"/>
              <a:pathLst>
                <a:path w="635" h="756">
                  <a:moveTo>
                    <a:pt x="376" y="755"/>
                  </a:moveTo>
                  <a:lnTo>
                    <a:pt x="376" y="755"/>
                  </a:lnTo>
                  <a:cubicBezTo>
                    <a:pt x="526" y="739"/>
                    <a:pt x="604" y="674"/>
                    <a:pt x="634" y="610"/>
                  </a:cubicBezTo>
                  <a:lnTo>
                    <a:pt x="268" y="0"/>
                  </a:lnTo>
                  <a:lnTo>
                    <a:pt x="268" y="0"/>
                  </a:lnTo>
                  <a:cubicBezTo>
                    <a:pt x="187" y="20"/>
                    <a:pt x="40" y="89"/>
                    <a:pt x="0" y="180"/>
                  </a:cubicBezTo>
                  <a:lnTo>
                    <a:pt x="376" y="755"/>
                  </a:ln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7" name="Freeform 155">
              <a:extLst>
                <a:ext uri="{FF2B5EF4-FFF2-40B4-BE49-F238E27FC236}">
                  <a16:creationId xmlns:a16="http://schemas.microsoft.com/office/drawing/2014/main" id="{E1747360-1522-114B-B613-A7B6C4BD31E4}"/>
                </a:ext>
              </a:extLst>
            </p:cNvPr>
            <p:cNvSpPr>
              <a:spLocks noChangeArrowheads="1"/>
            </p:cNvSpPr>
            <p:nvPr/>
          </p:nvSpPr>
          <p:spPr bwMode="auto">
            <a:xfrm>
              <a:off x="13104764" y="11417521"/>
              <a:ext cx="336994" cy="489651"/>
            </a:xfrm>
            <a:custGeom>
              <a:avLst/>
              <a:gdLst>
                <a:gd name="T0" fmla="*/ 258 w 517"/>
                <a:gd name="T1" fmla="*/ 82 h 748"/>
                <a:gd name="T2" fmla="*/ 258 w 517"/>
                <a:gd name="T3" fmla="*/ 82 h 748"/>
                <a:gd name="T4" fmla="*/ 0 w 517"/>
                <a:gd name="T5" fmla="*/ 224 h 748"/>
                <a:gd name="T6" fmla="*/ 0 w 517"/>
                <a:gd name="T7" fmla="*/ 224 h 748"/>
                <a:gd name="T8" fmla="*/ 258 w 517"/>
                <a:gd name="T9" fmla="*/ 665 h 748"/>
                <a:gd name="T10" fmla="*/ 258 w 517"/>
                <a:gd name="T11" fmla="*/ 665 h 748"/>
                <a:gd name="T12" fmla="*/ 516 w 517"/>
                <a:gd name="T13" fmla="*/ 522 h 748"/>
                <a:gd name="T14" fmla="*/ 516 w 517"/>
                <a:gd name="T15" fmla="*/ 522 h 748"/>
                <a:gd name="T16" fmla="*/ 258 w 517"/>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2"/>
                  </a:moveTo>
                  <a:lnTo>
                    <a:pt x="258" y="82"/>
                  </a:lnTo>
                  <a:cubicBezTo>
                    <a:pt x="116" y="0"/>
                    <a:pt x="0" y="64"/>
                    <a:pt x="0" y="224"/>
                  </a:cubicBezTo>
                  <a:lnTo>
                    <a:pt x="0" y="224"/>
                  </a:lnTo>
                  <a:cubicBezTo>
                    <a:pt x="0" y="385"/>
                    <a:pt x="116" y="582"/>
                    <a:pt x="258" y="665"/>
                  </a:cubicBezTo>
                  <a:lnTo>
                    <a:pt x="258" y="665"/>
                  </a:lnTo>
                  <a:cubicBezTo>
                    <a:pt x="400" y="747"/>
                    <a:pt x="516" y="683"/>
                    <a:pt x="516" y="522"/>
                  </a:cubicBezTo>
                  <a:lnTo>
                    <a:pt x="516" y="522"/>
                  </a:lnTo>
                  <a:cubicBezTo>
                    <a:pt x="516" y="361"/>
                    <a:pt x="400" y="164"/>
                    <a:pt x="258" y="82"/>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8" name="Freeform 157">
              <a:extLst>
                <a:ext uri="{FF2B5EF4-FFF2-40B4-BE49-F238E27FC236}">
                  <a16:creationId xmlns:a16="http://schemas.microsoft.com/office/drawing/2014/main" id="{7D0AEDD2-55C4-984B-8A07-3566A48A2866}"/>
                </a:ext>
              </a:extLst>
            </p:cNvPr>
            <p:cNvSpPr>
              <a:spLocks noChangeArrowheads="1"/>
            </p:cNvSpPr>
            <p:nvPr/>
          </p:nvSpPr>
          <p:spPr bwMode="auto">
            <a:xfrm>
              <a:off x="15014403" y="11322472"/>
              <a:ext cx="336996"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5 h 748"/>
                <a:gd name="T10" fmla="*/ 258 w 517"/>
                <a:gd name="T11" fmla="*/ 665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0" y="0"/>
                    <a:pt x="516" y="64"/>
                    <a:pt x="516" y="225"/>
                  </a:cubicBezTo>
                  <a:lnTo>
                    <a:pt x="516" y="225"/>
                  </a:lnTo>
                  <a:cubicBezTo>
                    <a:pt x="516" y="386"/>
                    <a:pt x="400" y="583"/>
                    <a:pt x="258" y="665"/>
                  </a:cubicBezTo>
                  <a:lnTo>
                    <a:pt x="258" y="665"/>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9" name="Freeform 158">
              <a:extLst>
                <a:ext uri="{FF2B5EF4-FFF2-40B4-BE49-F238E27FC236}">
                  <a16:creationId xmlns:a16="http://schemas.microsoft.com/office/drawing/2014/main" id="{69B0FE4A-0943-B041-BA81-6DD04955A0B7}"/>
                </a:ext>
              </a:extLst>
            </p:cNvPr>
            <p:cNvSpPr>
              <a:spLocks noChangeArrowheads="1"/>
            </p:cNvSpPr>
            <p:nvPr/>
          </p:nvSpPr>
          <p:spPr bwMode="auto">
            <a:xfrm>
              <a:off x="15043205" y="11354154"/>
              <a:ext cx="414764" cy="492533"/>
            </a:xfrm>
            <a:custGeom>
              <a:avLst/>
              <a:gdLst>
                <a:gd name="T0" fmla="*/ 258 w 635"/>
                <a:gd name="T1" fmla="*/ 754 h 755"/>
                <a:gd name="T2" fmla="*/ 258 w 635"/>
                <a:gd name="T3" fmla="*/ 754 h 755"/>
                <a:gd name="T4" fmla="*/ 0 w 635"/>
                <a:gd name="T5" fmla="*/ 610 h 755"/>
                <a:gd name="T6" fmla="*/ 366 w 635"/>
                <a:gd name="T7" fmla="*/ 0 h 755"/>
                <a:gd name="T8" fmla="*/ 366 w 635"/>
                <a:gd name="T9" fmla="*/ 0 h 755"/>
                <a:gd name="T10" fmla="*/ 634 w 635"/>
                <a:gd name="T11" fmla="*/ 180 h 755"/>
                <a:gd name="T12" fmla="*/ 258 w 635"/>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5" h="755">
                  <a:moveTo>
                    <a:pt x="258" y="754"/>
                  </a:moveTo>
                  <a:lnTo>
                    <a:pt x="258" y="754"/>
                  </a:lnTo>
                  <a:cubicBezTo>
                    <a:pt x="109" y="738"/>
                    <a:pt x="30" y="674"/>
                    <a:pt x="0" y="610"/>
                  </a:cubicBezTo>
                  <a:lnTo>
                    <a:pt x="366" y="0"/>
                  </a:lnTo>
                  <a:lnTo>
                    <a:pt x="366" y="0"/>
                  </a:lnTo>
                  <a:cubicBezTo>
                    <a:pt x="447" y="20"/>
                    <a:pt x="594" y="89"/>
                    <a:pt x="634" y="180"/>
                  </a:cubicBezTo>
                  <a:lnTo>
                    <a:pt x="258" y="754"/>
                  </a:ln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0" name="Freeform 159">
              <a:extLst>
                <a:ext uri="{FF2B5EF4-FFF2-40B4-BE49-F238E27FC236}">
                  <a16:creationId xmlns:a16="http://schemas.microsoft.com/office/drawing/2014/main" id="{5424D7A8-A3D6-564E-918C-C3C77EF173E1}"/>
                </a:ext>
              </a:extLst>
            </p:cNvPr>
            <p:cNvSpPr>
              <a:spLocks noChangeArrowheads="1"/>
            </p:cNvSpPr>
            <p:nvPr/>
          </p:nvSpPr>
          <p:spPr bwMode="auto">
            <a:xfrm>
              <a:off x="15135375" y="11391599"/>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0" y="0"/>
                    <a:pt x="516" y="63"/>
                    <a:pt x="516" y="224"/>
                  </a:cubicBezTo>
                  <a:lnTo>
                    <a:pt x="516" y="224"/>
                  </a:lnTo>
                  <a:cubicBezTo>
                    <a:pt x="516" y="385"/>
                    <a:pt x="400"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1" name="Freeform 161">
              <a:extLst>
                <a:ext uri="{FF2B5EF4-FFF2-40B4-BE49-F238E27FC236}">
                  <a16:creationId xmlns:a16="http://schemas.microsoft.com/office/drawing/2014/main" id="{C2243845-A7CB-AA4E-A66C-D7D1440C4925}"/>
                </a:ext>
              </a:extLst>
            </p:cNvPr>
            <p:cNvSpPr>
              <a:spLocks noChangeArrowheads="1"/>
            </p:cNvSpPr>
            <p:nvPr/>
          </p:nvSpPr>
          <p:spPr bwMode="auto">
            <a:xfrm>
              <a:off x="12903143" y="12491874"/>
              <a:ext cx="336994"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6 h 748"/>
                <a:gd name="T10" fmla="*/ 258 w 517"/>
                <a:gd name="T11" fmla="*/ 666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1" y="0"/>
                    <a:pt x="516" y="65"/>
                    <a:pt x="516" y="225"/>
                  </a:cubicBezTo>
                  <a:lnTo>
                    <a:pt x="516" y="225"/>
                  </a:lnTo>
                  <a:cubicBezTo>
                    <a:pt x="516" y="386"/>
                    <a:pt x="401" y="583"/>
                    <a:pt x="258" y="666"/>
                  </a:cubicBezTo>
                  <a:lnTo>
                    <a:pt x="258" y="666"/>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2" name="Freeform 162">
              <a:extLst>
                <a:ext uri="{FF2B5EF4-FFF2-40B4-BE49-F238E27FC236}">
                  <a16:creationId xmlns:a16="http://schemas.microsoft.com/office/drawing/2014/main" id="{C8F9C97A-D0D8-FD47-BDC6-E8FB63C42352}"/>
                </a:ext>
              </a:extLst>
            </p:cNvPr>
            <p:cNvSpPr>
              <a:spLocks noChangeArrowheads="1"/>
            </p:cNvSpPr>
            <p:nvPr/>
          </p:nvSpPr>
          <p:spPr bwMode="auto">
            <a:xfrm>
              <a:off x="12931945" y="12523556"/>
              <a:ext cx="414764" cy="492533"/>
            </a:xfrm>
            <a:custGeom>
              <a:avLst/>
              <a:gdLst>
                <a:gd name="T0" fmla="*/ 258 w 634"/>
                <a:gd name="T1" fmla="*/ 754 h 755"/>
                <a:gd name="T2" fmla="*/ 258 w 634"/>
                <a:gd name="T3" fmla="*/ 754 h 755"/>
                <a:gd name="T4" fmla="*/ 0 w 634"/>
                <a:gd name="T5" fmla="*/ 610 h 755"/>
                <a:gd name="T6" fmla="*/ 365 w 634"/>
                <a:gd name="T7" fmla="*/ 0 h 755"/>
                <a:gd name="T8" fmla="*/ 365 w 634"/>
                <a:gd name="T9" fmla="*/ 0 h 755"/>
                <a:gd name="T10" fmla="*/ 633 w 634"/>
                <a:gd name="T11" fmla="*/ 180 h 755"/>
                <a:gd name="T12" fmla="*/ 258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258" y="754"/>
                  </a:moveTo>
                  <a:lnTo>
                    <a:pt x="258" y="754"/>
                  </a:lnTo>
                  <a:cubicBezTo>
                    <a:pt x="108" y="738"/>
                    <a:pt x="30" y="674"/>
                    <a:pt x="0" y="610"/>
                  </a:cubicBezTo>
                  <a:lnTo>
                    <a:pt x="365" y="0"/>
                  </a:lnTo>
                  <a:lnTo>
                    <a:pt x="365" y="0"/>
                  </a:lnTo>
                  <a:cubicBezTo>
                    <a:pt x="446" y="20"/>
                    <a:pt x="593" y="89"/>
                    <a:pt x="633" y="180"/>
                  </a:cubicBezTo>
                  <a:lnTo>
                    <a:pt x="258" y="754"/>
                  </a:ln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3" name="Freeform 163">
              <a:extLst>
                <a:ext uri="{FF2B5EF4-FFF2-40B4-BE49-F238E27FC236}">
                  <a16:creationId xmlns:a16="http://schemas.microsoft.com/office/drawing/2014/main" id="{5329FE8C-3E2D-A747-AD42-4A1EC3A86019}"/>
                </a:ext>
              </a:extLst>
            </p:cNvPr>
            <p:cNvSpPr>
              <a:spLocks noChangeArrowheads="1"/>
            </p:cNvSpPr>
            <p:nvPr/>
          </p:nvSpPr>
          <p:spPr bwMode="auto">
            <a:xfrm>
              <a:off x="13021233" y="12561002"/>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1" y="0"/>
                    <a:pt x="516" y="63"/>
                    <a:pt x="516" y="224"/>
                  </a:cubicBezTo>
                  <a:lnTo>
                    <a:pt x="516" y="224"/>
                  </a:lnTo>
                  <a:cubicBezTo>
                    <a:pt x="516" y="385"/>
                    <a:pt x="401"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4" name="Freeform 165">
              <a:extLst>
                <a:ext uri="{FF2B5EF4-FFF2-40B4-BE49-F238E27FC236}">
                  <a16:creationId xmlns:a16="http://schemas.microsoft.com/office/drawing/2014/main" id="{ADB39EDA-EB12-9B46-BC84-2DAEB58E5146}"/>
                </a:ext>
              </a:extLst>
            </p:cNvPr>
            <p:cNvSpPr>
              <a:spLocks noChangeArrowheads="1"/>
            </p:cNvSpPr>
            <p:nvPr/>
          </p:nvSpPr>
          <p:spPr bwMode="auto">
            <a:xfrm>
              <a:off x="15198742" y="12353620"/>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5" y="0"/>
                    <a:pt x="0" y="65"/>
                    <a:pt x="0" y="225"/>
                  </a:cubicBezTo>
                  <a:lnTo>
                    <a:pt x="0" y="225"/>
                  </a:lnTo>
                  <a:cubicBezTo>
                    <a:pt x="0" y="386"/>
                    <a:pt x="115" y="583"/>
                    <a:pt x="258" y="665"/>
                  </a:cubicBezTo>
                  <a:lnTo>
                    <a:pt x="258" y="665"/>
                  </a:lnTo>
                  <a:cubicBezTo>
                    <a:pt x="401" y="747"/>
                    <a:pt x="516" y="684"/>
                    <a:pt x="516" y="523"/>
                  </a:cubicBezTo>
                  <a:lnTo>
                    <a:pt x="516" y="523"/>
                  </a:lnTo>
                  <a:cubicBezTo>
                    <a:pt x="516" y="362"/>
                    <a:pt x="401" y="165"/>
                    <a:pt x="258" y="83"/>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5" name="Freeform 166">
              <a:extLst>
                <a:ext uri="{FF2B5EF4-FFF2-40B4-BE49-F238E27FC236}">
                  <a16:creationId xmlns:a16="http://schemas.microsoft.com/office/drawing/2014/main" id="{7FDD17E8-D878-6C44-BBC2-75282FF899F5}"/>
                </a:ext>
              </a:extLst>
            </p:cNvPr>
            <p:cNvSpPr>
              <a:spLocks noChangeArrowheads="1"/>
            </p:cNvSpPr>
            <p:nvPr/>
          </p:nvSpPr>
          <p:spPr bwMode="auto">
            <a:xfrm>
              <a:off x="15092171" y="12388182"/>
              <a:ext cx="414764" cy="492531"/>
            </a:xfrm>
            <a:custGeom>
              <a:avLst/>
              <a:gdLst>
                <a:gd name="T0" fmla="*/ 376 w 634"/>
                <a:gd name="T1" fmla="*/ 754 h 755"/>
                <a:gd name="T2" fmla="*/ 376 w 634"/>
                <a:gd name="T3" fmla="*/ 754 h 755"/>
                <a:gd name="T4" fmla="*/ 633 w 634"/>
                <a:gd name="T5" fmla="*/ 610 h 755"/>
                <a:gd name="T6" fmla="*/ 268 w 634"/>
                <a:gd name="T7" fmla="*/ 0 h 755"/>
                <a:gd name="T8" fmla="*/ 268 w 634"/>
                <a:gd name="T9" fmla="*/ 0 h 755"/>
                <a:gd name="T10" fmla="*/ 0 w 634"/>
                <a:gd name="T11" fmla="*/ 180 h 755"/>
                <a:gd name="T12" fmla="*/ 376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376" y="754"/>
                  </a:moveTo>
                  <a:lnTo>
                    <a:pt x="376" y="754"/>
                  </a:lnTo>
                  <a:cubicBezTo>
                    <a:pt x="525" y="739"/>
                    <a:pt x="603" y="674"/>
                    <a:pt x="633" y="610"/>
                  </a:cubicBezTo>
                  <a:lnTo>
                    <a:pt x="268" y="0"/>
                  </a:lnTo>
                  <a:lnTo>
                    <a:pt x="268" y="0"/>
                  </a:lnTo>
                  <a:cubicBezTo>
                    <a:pt x="187" y="20"/>
                    <a:pt x="40" y="89"/>
                    <a:pt x="0" y="180"/>
                  </a:cubicBezTo>
                  <a:lnTo>
                    <a:pt x="376" y="754"/>
                  </a:ln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6" name="Freeform 167">
              <a:extLst>
                <a:ext uri="{FF2B5EF4-FFF2-40B4-BE49-F238E27FC236}">
                  <a16:creationId xmlns:a16="http://schemas.microsoft.com/office/drawing/2014/main" id="{194F8E1A-0DF2-8743-B3F3-A4756076A27D}"/>
                </a:ext>
              </a:extLst>
            </p:cNvPr>
            <p:cNvSpPr>
              <a:spLocks noChangeArrowheads="1"/>
            </p:cNvSpPr>
            <p:nvPr/>
          </p:nvSpPr>
          <p:spPr bwMode="auto">
            <a:xfrm>
              <a:off x="15077769" y="12422747"/>
              <a:ext cx="336996" cy="489651"/>
            </a:xfrm>
            <a:custGeom>
              <a:avLst/>
              <a:gdLst>
                <a:gd name="T0" fmla="*/ 259 w 518"/>
                <a:gd name="T1" fmla="*/ 82 h 748"/>
                <a:gd name="T2" fmla="*/ 259 w 518"/>
                <a:gd name="T3" fmla="*/ 82 h 748"/>
                <a:gd name="T4" fmla="*/ 0 w 518"/>
                <a:gd name="T5" fmla="*/ 224 h 748"/>
                <a:gd name="T6" fmla="*/ 0 w 518"/>
                <a:gd name="T7" fmla="*/ 224 h 748"/>
                <a:gd name="T8" fmla="*/ 259 w 518"/>
                <a:gd name="T9" fmla="*/ 665 h 748"/>
                <a:gd name="T10" fmla="*/ 259 w 518"/>
                <a:gd name="T11" fmla="*/ 665 h 748"/>
                <a:gd name="T12" fmla="*/ 517 w 518"/>
                <a:gd name="T13" fmla="*/ 522 h 748"/>
                <a:gd name="T14" fmla="*/ 517 w 518"/>
                <a:gd name="T15" fmla="*/ 522 h 748"/>
                <a:gd name="T16" fmla="*/ 259 w 518"/>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748">
                  <a:moveTo>
                    <a:pt x="259" y="82"/>
                  </a:moveTo>
                  <a:lnTo>
                    <a:pt x="259" y="82"/>
                  </a:lnTo>
                  <a:cubicBezTo>
                    <a:pt x="116" y="0"/>
                    <a:pt x="0" y="64"/>
                    <a:pt x="0" y="224"/>
                  </a:cubicBezTo>
                  <a:lnTo>
                    <a:pt x="0" y="224"/>
                  </a:lnTo>
                  <a:cubicBezTo>
                    <a:pt x="0" y="385"/>
                    <a:pt x="116" y="582"/>
                    <a:pt x="259" y="665"/>
                  </a:cubicBezTo>
                  <a:lnTo>
                    <a:pt x="259" y="665"/>
                  </a:lnTo>
                  <a:cubicBezTo>
                    <a:pt x="401" y="747"/>
                    <a:pt x="517" y="683"/>
                    <a:pt x="517" y="522"/>
                  </a:cubicBezTo>
                  <a:lnTo>
                    <a:pt x="517" y="522"/>
                  </a:lnTo>
                  <a:cubicBezTo>
                    <a:pt x="517" y="361"/>
                    <a:pt x="401" y="164"/>
                    <a:pt x="259" y="82"/>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7" name="Freeform 86">
              <a:extLst>
                <a:ext uri="{FF2B5EF4-FFF2-40B4-BE49-F238E27FC236}">
                  <a16:creationId xmlns:a16="http://schemas.microsoft.com/office/drawing/2014/main" id="{CDA73B66-B479-3B42-9D18-7BA0F2399E43}"/>
                </a:ext>
              </a:extLst>
            </p:cNvPr>
            <p:cNvSpPr>
              <a:spLocks noChangeArrowheads="1"/>
            </p:cNvSpPr>
            <p:nvPr/>
          </p:nvSpPr>
          <p:spPr bwMode="auto">
            <a:xfrm>
              <a:off x="13075961" y="11487492"/>
              <a:ext cx="2341035" cy="1464011"/>
            </a:xfrm>
            <a:custGeom>
              <a:avLst/>
              <a:gdLst>
                <a:gd name="connsiteX0" fmla="*/ 161670 w 2341035"/>
                <a:gd name="connsiteY0" fmla="*/ 1169757 h 1464011"/>
                <a:gd name="connsiteX1" fmla="*/ 232647 w 2341035"/>
                <a:gd name="connsiteY1" fmla="*/ 1249169 h 1464011"/>
                <a:gd name="connsiteX2" fmla="*/ 116323 w 2341035"/>
                <a:gd name="connsiteY2" fmla="*/ 1448094 h 1464011"/>
                <a:gd name="connsiteX3" fmla="*/ 0 w 2341035"/>
                <a:gd name="connsiteY3" fmla="*/ 1383967 h 1464011"/>
                <a:gd name="connsiteX4" fmla="*/ 116323 w 2341035"/>
                <a:gd name="connsiteY4" fmla="*/ 1185696 h 1464011"/>
                <a:gd name="connsiteX5" fmla="*/ 161670 w 2341035"/>
                <a:gd name="connsiteY5" fmla="*/ 1169757 h 1464011"/>
                <a:gd name="connsiteX6" fmla="*/ 2122611 w 2341035"/>
                <a:gd name="connsiteY6" fmla="*/ 1026778 h 1464011"/>
                <a:gd name="connsiteX7" fmla="*/ 2170307 w 2341035"/>
                <a:gd name="connsiteY7" fmla="*/ 1043528 h 1464011"/>
                <a:gd name="connsiteX8" fmla="*/ 2292069 w 2341035"/>
                <a:gd name="connsiteY8" fmla="*/ 1251657 h 1464011"/>
                <a:gd name="connsiteX9" fmla="*/ 2170307 w 2341035"/>
                <a:gd name="connsiteY9" fmla="*/ 1319510 h 1464011"/>
                <a:gd name="connsiteX10" fmla="*/ 2047893 w 2341035"/>
                <a:gd name="connsiteY10" fmla="*/ 1110729 h 1464011"/>
                <a:gd name="connsiteX11" fmla="*/ 2122611 w 2341035"/>
                <a:gd name="connsiteY11" fmla="*/ 1026778 h 1464011"/>
                <a:gd name="connsiteX12" fmla="*/ 145186 w 2341035"/>
                <a:gd name="connsiteY12" fmla="*/ 16309 h 1464011"/>
                <a:gd name="connsiteX13" fmla="*/ 194093 w 2341035"/>
                <a:gd name="connsiteY13" fmla="*/ 33384 h 1464011"/>
                <a:gd name="connsiteX14" fmla="*/ 319060 w 2341035"/>
                <a:gd name="connsiteY14" fmla="*/ 248405 h 1464011"/>
                <a:gd name="connsiteX15" fmla="*/ 194093 w 2341035"/>
                <a:gd name="connsiteY15" fmla="*/ 318550 h 1464011"/>
                <a:gd name="connsiteX16" fmla="*/ 69126 w 2341035"/>
                <a:gd name="connsiteY16" fmla="*/ 102872 h 1464011"/>
                <a:gd name="connsiteX17" fmla="*/ 145186 w 2341035"/>
                <a:gd name="connsiteY17" fmla="*/ 16309 h 1464011"/>
                <a:gd name="connsiteX18" fmla="*/ 2270026 w 2341035"/>
                <a:gd name="connsiteY18" fmla="*/ 390 h 1464011"/>
                <a:gd name="connsiteX19" fmla="*/ 2341035 w 2341035"/>
                <a:gd name="connsiteY19" fmla="*/ 81153 h 1464011"/>
                <a:gd name="connsiteX20" fmla="*/ 2224708 w 2341035"/>
                <a:gd name="connsiteY20" fmla="*/ 280888 h 1464011"/>
                <a:gd name="connsiteX21" fmla="*/ 2108381 w 2341035"/>
                <a:gd name="connsiteY21" fmla="*/ 216056 h 1464011"/>
                <a:gd name="connsiteX22" fmla="*/ 2224708 w 2341035"/>
                <a:gd name="connsiteY22" fmla="*/ 16321 h 1464011"/>
                <a:gd name="connsiteX23" fmla="*/ 2270026 w 2341035"/>
                <a:gd name="connsiteY23" fmla="*/ 390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035" h="1464011">
                  <a:moveTo>
                    <a:pt x="161670" y="1169757"/>
                  </a:moveTo>
                  <a:cubicBezTo>
                    <a:pt x="203443" y="1165493"/>
                    <a:pt x="232647" y="1195185"/>
                    <a:pt x="232647" y="1249169"/>
                  </a:cubicBezTo>
                  <a:cubicBezTo>
                    <a:pt x="232647" y="1321803"/>
                    <a:pt x="180728" y="1410795"/>
                    <a:pt x="116323" y="1448094"/>
                  </a:cubicBezTo>
                  <a:cubicBezTo>
                    <a:pt x="51918" y="1484738"/>
                    <a:pt x="0" y="1455946"/>
                    <a:pt x="0" y="1383967"/>
                  </a:cubicBezTo>
                  <a:cubicBezTo>
                    <a:pt x="0" y="1311333"/>
                    <a:pt x="51918" y="1222340"/>
                    <a:pt x="116323" y="1185696"/>
                  </a:cubicBezTo>
                  <a:cubicBezTo>
                    <a:pt x="132424" y="1176372"/>
                    <a:pt x="147745" y="1171178"/>
                    <a:pt x="161670" y="1169757"/>
                  </a:cubicBezTo>
                  <a:close/>
                  <a:moveTo>
                    <a:pt x="2122611" y="1026778"/>
                  </a:moveTo>
                  <a:cubicBezTo>
                    <a:pt x="2137262" y="1028277"/>
                    <a:pt x="2153377" y="1033741"/>
                    <a:pt x="2170307" y="1043528"/>
                  </a:cubicBezTo>
                  <a:cubicBezTo>
                    <a:pt x="2237373" y="1082022"/>
                    <a:pt x="2292069" y="1175973"/>
                    <a:pt x="2292069" y="1251657"/>
                  </a:cubicBezTo>
                  <a:cubicBezTo>
                    <a:pt x="2292069" y="1327992"/>
                    <a:pt x="2237373" y="1358005"/>
                    <a:pt x="2170307" y="1319510"/>
                  </a:cubicBezTo>
                  <a:cubicBezTo>
                    <a:pt x="2102588" y="1280364"/>
                    <a:pt x="2047893" y="1187065"/>
                    <a:pt x="2047893" y="1110729"/>
                  </a:cubicBezTo>
                  <a:cubicBezTo>
                    <a:pt x="2047893" y="1053477"/>
                    <a:pt x="2078659" y="1022282"/>
                    <a:pt x="2122611" y="1026778"/>
                  </a:cubicBezTo>
                  <a:close/>
                  <a:moveTo>
                    <a:pt x="145186" y="16309"/>
                  </a:moveTo>
                  <a:cubicBezTo>
                    <a:pt x="160166" y="17815"/>
                    <a:pt x="176682" y="23387"/>
                    <a:pt x="194093" y="33384"/>
                  </a:cubicBezTo>
                  <a:cubicBezTo>
                    <a:pt x="263085" y="73373"/>
                    <a:pt x="319060" y="170395"/>
                    <a:pt x="319060" y="248405"/>
                  </a:cubicBezTo>
                  <a:cubicBezTo>
                    <a:pt x="319060" y="327072"/>
                    <a:pt x="263085" y="358538"/>
                    <a:pt x="194093" y="318550"/>
                  </a:cubicBezTo>
                  <a:cubicBezTo>
                    <a:pt x="124450" y="277905"/>
                    <a:pt x="69126" y="181539"/>
                    <a:pt x="69126" y="102872"/>
                  </a:cubicBezTo>
                  <a:cubicBezTo>
                    <a:pt x="69126" y="43873"/>
                    <a:pt x="100246" y="11791"/>
                    <a:pt x="145186" y="16309"/>
                  </a:cubicBezTo>
                  <a:close/>
                  <a:moveTo>
                    <a:pt x="2270026" y="390"/>
                  </a:moveTo>
                  <a:cubicBezTo>
                    <a:pt x="2311791" y="-3816"/>
                    <a:pt x="2341035" y="26144"/>
                    <a:pt x="2341035" y="81153"/>
                  </a:cubicBezTo>
                  <a:cubicBezTo>
                    <a:pt x="2341035" y="153844"/>
                    <a:pt x="2289045" y="243560"/>
                    <a:pt x="2224708" y="280888"/>
                  </a:cubicBezTo>
                  <a:cubicBezTo>
                    <a:pt x="2160371" y="318215"/>
                    <a:pt x="2108381" y="289401"/>
                    <a:pt x="2108381" y="216056"/>
                  </a:cubicBezTo>
                  <a:cubicBezTo>
                    <a:pt x="2108381" y="142711"/>
                    <a:pt x="2160371" y="53649"/>
                    <a:pt x="2224708" y="16321"/>
                  </a:cubicBezTo>
                  <a:cubicBezTo>
                    <a:pt x="2240792" y="6989"/>
                    <a:pt x="2256105" y="1791"/>
                    <a:pt x="2270026" y="390"/>
                  </a:cubicBez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88" name="Freeform 169">
              <a:extLst>
                <a:ext uri="{FF2B5EF4-FFF2-40B4-BE49-F238E27FC236}">
                  <a16:creationId xmlns:a16="http://schemas.microsoft.com/office/drawing/2014/main" id="{A9AF0690-7198-E54B-9296-7E9C3F537E13}"/>
                </a:ext>
              </a:extLst>
            </p:cNvPr>
            <p:cNvSpPr>
              <a:spLocks noChangeArrowheads="1"/>
            </p:cNvSpPr>
            <p:nvPr/>
          </p:nvSpPr>
          <p:spPr bwMode="auto">
            <a:xfrm>
              <a:off x="13726908" y="4473112"/>
              <a:ext cx="895773" cy="1097394"/>
            </a:xfrm>
            <a:custGeom>
              <a:avLst/>
              <a:gdLst>
                <a:gd name="T0" fmla="*/ 1246 w 1373"/>
                <a:gd name="T1" fmla="*/ 1440 h 1679"/>
                <a:gd name="T2" fmla="*/ 1246 w 1373"/>
                <a:gd name="T3" fmla="*/ 1440 h 1679"/>
                <a:gd name="T4" fmla="*/ 442 w 1373"/>
                <a:gd name="T5" fmla="*/ 1567 h 1679"/>
                <a:gd name="T6" fmla="*/ 442 w 1373"/>
                <a:gd name="T7" fmla="*/ 1567 h 1679"/>
                <a:gd name="T8" fmla="*/ 265 w 1373"/>
                <a:gd name="T9" fmla="*/ 1355 h 1679"/>
                <a:gd name="T10" fmla="*/ 0 w 1373"/>
                <a:gd name="T11" fmla="*/ 0 h 1679"/>
                <a:gd name="T12" fmla="*/ 1137 w 1373"/>
                <a:gd name="T13" fmla="*/ 28 h 1679"/>
                <a:gd name="T14" fmla="*/ 1348 w 1373"/>
                <a:gd name="T15" fmla="*/ 1107 h 1679"/>
                <a:gd name="T16" fmla="*/ 1348 w 1373"/>
                <a:gd name="T17" fmla="*/ 1107 h 1679"/>
                <a:gd name="T18" fmla="*/ 1246 w 1373"/>
                <a:gd name="T19" fmla="*/ 144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3" h="1679">
                  <a:moveTo>
                    <a:pt x="1246" y="1440"/>
                  </a:moveTo>
                  <a:lnTo>
                    <a:pt x="1246" y="1440"/>
                  </a:lnTo>
                  <a:cubicBezTo>
                    <a:pt x="1002" y="1665"/>
                    <a:pt x="730" y="1678"/>
                    <a:pt x="442" y="1567"/>
                  </a:cubicBezTo>
                  <a:lnTo>
                    <a:pt x="442" y="1567"/>
                  </a:lnTo>
                  <a:cubicBezTo>
                    <a:pt x="352" y="1532"/>
                    <a:pt x="284" y="1453"/>
                    <a:pt x="265" y="1355"/>
                  </a:cubicBezTo>
                  <a:lnTo>
                    <a:pt x="0" y="0"/>
                  </a:lnTo>
                  <a:lnTo>
                    <a:pt x="1137" y="28"/>
                  </a:lnTo>
                  <a:lnTo>
                    <a:pt x="1348" y="1107"/>
                  </a:lnTo>
                  <a:lnTo>
                    <a:pt x="1348" y="1107"/>
                  </a:lnTo>
                  <a:cubicBezTo>
                    <a:pt x="1372" y="1230"/>
                    <a:pt x="1336" y="1358"/>
                    <a:pt x="1246" y="1440"/>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9" name="Freeform 170">
              <a:extLst>
                <a:ext uri="{FF2B5EF4-FFF2-40B4-BE49-F238E27FC236}">
                  <a16:creationId xmlns:a16="http://schemas.microsoft.com/office/drawing/2014/main" id="{928CF3C3-CFAE-B147-B599-61E22E33EC76}"/>
                </a:ext>
              </a:extLst>
            </p:cNvPr>
            <p:cNvSpPr>
              <a:spLocks noChangeArrowheads="1"/>
            </p:cNvSpPr>
            <p:nvPr/>
          </p:nvSpPr>
          <p:spPr bwMode="auto">
            <a:xfrm>
              <a:off x="13277581" y="3493809"/>
              <a:ext cx="1218367" cy="1762745"/>
            </a:xfrm>
            <a:custGeom>
              <a:avLst/>
              <a:gdLst>
                <a:gd name="T0" fmla="*/ 68 w 1867"/>
                <a:gd name="T1" fmla="*/ 1569 h 2698"/>
                <a:gd name="T2" fmla="*/ 68 w 1867"/>
                <a:gd name="T3" fmla="*/ 1569 h 2698"/>
                <a:gd name="T4" fmla="*/ 817 w 1867"/>
                <a:gd name="T5" fmla="*/ 2636 h 2698"/>
                <a:gd name="T6" fmla="*/ 817 w 1867"/>
                <a:gd name="T7" fmla="*/ 2636 h 2698"/>
                <a:gd name="T8" fmla="*/ 1100 w 1867"/>
                <a:gd name="T9" fmla="*/ 1525 h 2698"/>
                <a:gd name="T10" fmla="*/ 1100 w 1867"/>
                <a:gd name="T11" fmla="*/ 1525 h 2698"/>
                <a:gd name="T12" fmla="*/ 1651 w 1867"/>
                <a:gd name="T13" fmla="*/ 1380 h 2698"/>
                <a:gd name="T14" fmla="*/ 1651 w 1867"/>
                <a:gd name="T15" fmla="*/ 1380 h 2698"/>
                <a:gd name="T16" fmla="*/ 888 w 1867"/>
                <a:gd name="T17" fmla="*/ 111 h 2698"/>
                <a:gd name="T18" fmla="*/ 888 w 1867"/>
                <a:gd name="T19" fmla="*/ 111 h 2698"/>
                <a:gd name="T20" fmla="*/ 50 w 1867"/>
                <a:gd name="T21" fmla="*/ 638 h 2698"/>
                <a:gd name="T22" fmla="*/ 50 w 1867"/>
                <a:gd name="T23" fmla="*/ 638 h 2698"/>
                <a:gd name="T24" fmla="*/ 68 w 1867"/>
                <a:gd name="T25" fmla="*/ 1569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2698">
                  <a:moveTo>
                    <a:pt x="68" y="1569"/>
                  </a:moveTo>
                  <a:lnTo>
                    <a:pt x="68" y="1569"/>
                  </a:lnTo>
                  <a:cubicBezTo>
                    <a:pt x="199" y="2240"/>
                    <a:pt x="414" y="2697"/>
                    <a:pt x="817" y="2636"/>
                  </a:cubicBezTo>
                  <a:lnTo>
                    <a:pt x="817" y="2636"/>
                  </a:lnTo>
                  <a:cubicBezTo>
                    <a:pt x="1208" y="2576"/>
                    <a:pt x="866" y="1817"/>
                    <a:pt x="1100" y="1525"/>
                  </a:cubicBezTo>
                  <a:lnTo>
                    <a:pt x="1100" y="1525"/>
                  </a:lnTo>
                  <a:cubicBezTo>
                    <a:pt x="1152" y="1461"/>
                    <a:pt x="1595" y="1445"/>
                    <a:pt x="1651" y="1380"/>
                  </a:cubicBezTo>
                  <a:lnTo>
                    <a:pt x="1651" y="1380"/>
                  </a:lnTo>
                  <a:cubicBezTo>
                    <a:pt x="1866" y="1130"/>
                    <a:pt x="1451" y="0"/>
                    <a:pt x="888" y="111"/>
                  </a:cubicBezTo>
                  <a:lnTo>
                    <a:pt x="888" y="111"/>
                  </a:lnTo>
                  <a:cubicBezTo>
                    <a:pt x="535" y="180"/>
                    <a:pt x="181" y="304"/>
                    <a:pt x="50" y="638"/>
                  </a:cubicBezTo>
                  <a:lnTo>
                    <a:pt x="50" y="638"/>
                  </a:lnTo>
                  <a:cubicBezTo>
                    <a:pt x="0" y="767"/>
                    <a:pt x="50" y="1479"/>
                    <a:pt x="68" y="1569"/>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0" name="Freeform 171">
              <a:extLst>
                <a:ext uri="{FF2B5EF4-FFF2-40B4-BE49-F238E27FC236}">
                  <a16:creationId xmlns:a16="http://schemas.microsoft.com/office/drawing/2014/main" id="{DF4C3EF5-B067-AF40-BBE3-F825371F1D06}"/>
                </a:ext>
              </a:extLst>
            </p:cNvPr>
            <p:cNvSpPr>
              <a:spLocks noChangeArrowheads="1"/>
            </p:cNvSpPr>
            <p:nvPr/>
          </p:nvSpPr>
          <p:spPr bwMode="auto">
            <a:xfrm>
              <a:off x="13075960" y="3122249"/>
              <a:ext cx="1854915" cy="1820351"/>
            </a:xfrm>
            <a:custGeom>
              <a:avLst/>
              <a:gdLst>
                <a:gd name="T0" fmla="*/ 362 w 2841"/>
                <a:gd name="T1" fmla="*/ 447 h 2789"/>
                <a:gd name="T2" fmla="*/ 362 w 2841"/>
                <a:gd name="T3" fmla="*/ 447 h 2789"/>
                <a:gd name="T4" fmla="*/ 222 w 2841"/>
                <a:gd name="T5" fmla="*/ 1414 h 2789"/>
                <a:gd name="T6" fmla="*/ 222 w 2841"/>
                <a:gd name="T7" fmla="*/ 1414 h 2789"/>
                <a:gd name="T8" fmla="*/ 575 w 2841"/>
                <a:gd name="T9" fmla="*/ 1667 h 2789"/>
                <a:gd name="T10" fmla="*/ 575 w 2841"/>
                <a:gd name="T11" fmla="*/ 1667 h 2789"/>
                <a:gd name="T12" fmla="*/ 788 w 2841"/>
                <a:gd name="T13" fmla="*/ 2276 h 2789"/>
                <a:gd name="T14" fmla="*/ 788 w 2841"/>
                <a:gd name="T15" fmla="*/ 2276 h 2789"/>
                <a:gd name="T16" fmla="*/ 906 w 2841"/>
                <a:gd name="T17" fmla="*/ 2156 h 2789"/>
                <a:gd name="T18" fmla="*/ 906 w 2841"/>
                <a:gd name="T19" fmla="*/ 2156 h 2789"/>
                <a:gd name="T20" fmla="*/ 1176 w 2841"/>
                <a:gd name="T21" fmla="*/ 1967 h 2789"/>
                <a:gd name="T22" fmla="*/ 1176 w 2841"/>
                <a:gd name="T23" fmla="*/ 1967 h 2789"/>
                <a:gd name="T24" fmla="*/ 1611 w 2841"/>
                <a:gd name="T25" fmla="*/ 2635 h 2789"/>
                <a:gd name="T26" fmla="*/ 1611 w 2841"/>
                <a:gd name="T27" fmla="*/ 2635 h 2789"/>
                <a:gd name="T28" fmla="*/ 2422 w 2841"/>
                <a:gd name="T29" fmla="*/ 2432 h 2789"/>
                <a:gd name="T30" fmla="*/ 2422 w 2841"/>
                <a:gd name="T31" fmla="*/ 2432 h 2789"/>
                <a:gd name="T32" fmla="*/ 2144 w 2841"/>
                <a:gd name="T33" fmla="*/ 631 h 2789"/>
                <a:gd name="T34" fmla="*/ 2144 w 2841"/>
                <a:gd name="T35" fmla="*/ 631 h 2789"/>
                <a:gd name="T36" fmla="*/ 656 w 2841"/>
                <a:gd name="T37" fmla="*/ 543 h 2789"/>
                <a:gd name="T38" fmla="*/ 656 w 2841"/>
                <a:gd name="T39" fmla="*/ 543 h 2789"/>
                <a:gd name="T40" fmla="*/ 362 w 2841"/>
                <a:gd name="T41" fmla="*/ 4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1" h="2789">
                  <a:moveTo>
                    <a:pt x="362" y="447"/>
                  </a:moveTo>
                  <a:lnTo>
                    <a:pt x="362" y="447"/>
                  </a:lnTo>
                  <a:cubicBezTo>
                    <a:pt x="0" y="657"/>
                    <a:pt x="56" y="1125"/>
                    <a:pt x="222" y="1414"/>
                  </a:cubicBezTo>
                  <a:lnTo>
                    <a:pt x="222" y="1414"/>
                  </a:lnTo>
                  <a:cubicBezTo>
                    <a:pt x="304" y="1559"/>
                    <a:pt x="401" y="1619"/>
                    <a:pt x="575" y="1667"/>
                  </a:cubicBezTo>
                  <a:lnTo>
                    <a:pt x="575" y="1667"/>
                  </a:lnTo>
                  <a:cubicBezTo>
                    <a:pt x="748" y="1716"/>
                    <a:pt x="776" y="2147"/>
                    <a:pt x="788" y="2276"/>
                  </a:cubicBezTo>
                  <a:lnTo>
                    <a:pt x="788" y="2276"/>
                  </a:lnTo>
                  <a:cubicBezTo>
                    <a:pt x="788" y="2276"/>
                    <a:pt x="877" y="2316"/>
                    <a:pt x="906" y="2156"/>
                  </a:cubicBezTo>
                  <a:lnTo>
                    <a:pt x="906" y="2156"/>
                  </a:lnTo>
                  <a:cubicBezTo>
                    <a:pt x="935" y="1995"/>
                    <a:pt x="1108" y="1747"/>
                    <a:pt x="1176" y="1967"/>
                  </a:cubicBezTo>
                  <a:lnTo>
                    <a:pt x="1176" y="1967"/>
                  </a:lnTo>
                  <a:cubicBezTo>
                    <a:pt x="1245" y="2187"/>
                    <a:pt x="1508" y="2497"/>
                    <a:pt x="1611" y="2635"/>
                  </a:cubicBezTo>
                  <a:lnTo>
                    <a:pt x="1611" y="2635"/>
                  </a:lnTo>
                  <a:cubicBezTo>
                    <a:pt x="1714" y="2772"/>
                    <a:pt x="2252" y="2788"/>
                    <a:pt x="2422" y="2432"/>
                  </a:cubicBezTo>
                  <a:lnTo>
                    <a:pt x="2422" y="2432"/>
                  </a:lnTo>
                  <a:cubicBezTo>
                    <a:pt x="2052" y="1904"/>
                    <a:pt x="2840" y="1449"/>
                    <a:pt x="2144" y="631"/>
                  </a:cubicBezTo>
                  <a:lnTo>
                    <a:pt x="2144" y="631"/>
                  </a:lnTo>
                  <a:cubicBezTo>
                    <a:pt x="1996" y="308"/>
                    <a:pt x="1687" y="0"/>
                    <a:pt x="656" y="543"/>
                  </a:cubicBezTo>
                  <a:lnTo>
                    <a:pt x="656" y="543"/>
                  </a:lnTo>
                  <a:cubicBezTo>
                    <a:pt x="608" y="571"/>
                    <a:pt x="433" y="510"/>
                    <a:pt x="362" y="447"/>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1" name="Freeform 172">
              <a:extLst>
                <a:ext uri="{FF2B5EF4-FFF2-40B4-BE49-F238E27FC236}">
                  <a16:creationId xmlns:a16="http://schemas.microsoft.com/office/drawing/2014/main" id="{A5DCBA87-289D-0A42-85FA-1555E3529AC8}"/>
                </a:ext>
              </a:extLst>
            </p:cNvPr>
            <p:cNvSpPr>
              <a:spLocks noChangeArrowheads="1"/>
            </p:cNvSpPr>
            <p:nvPr/>
          </p:nvSpPr>
          <p:spPr bwMode="auto">
            <a:xfrm>
              <a:off x="13675063" y="4268609"/>
              <a:ext cx="331234" cy="521336"/>
            </a:xfrm>
            <a:custGeom>
              <a:avLst/>
              <a:gdLst>
                <a:gd name="T0" fmla="*/ 50 w 506"/>
                <a:gd name="T1" fmla="*/ 458 h 797"/>
                <a:gd name="T2" fmla="*/ 50 w 506"/>
                <a:gd name="T3" fmla="*/ 458 h 797"/>
                <a:gd name="T4" fmla="*/ 302 w 506"/>
                <a:gd name="T5" fmla="*/ 763 h 797"/>
                <a:gd name="T6" fmla="*/ 302 w 506"/>
                <a:gd name="T7" fmla="*/ 763 h 797"/>
                <a:gd name="T8" fmla="*/ 455 w 506"/>
                <a:gd name="T9" fmla="*/ 250 h 797"/>
                <a:gd name="T10" fmla="*/ 455 w 506"/>
                <a:gd name="T11" fmla="*/ 250 h 797"/>
                <a:gd name="T12" fmla="*/ 226 w 506"/>
                <a:gd name="T13" fmla="*/ 33 h 797"/>
                <a:gd name="T14" fmla="*/ 226 w 506"/>
                <a:gd name="T15" fmla="*/ 33 h 797"/>
                <a:gd name="T16" fmla="*/ 50 w 506"/>
                <a:gd name="T17"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797">
                  <a:moveTo>
                    <a:pt x="50" y="458"/>
                  </a:moveTo>
                  <a:lnTo>
                    <a:pt x="50" y="458"/>
                  </a:lnTo>
                  <a:cubicBezTo>
                    <a:pt x="101" y="648"/>
                    <a:pt x="179" y="796"/>
                    <a:pt x="302" y="763"/>
                  </a:cubicBezTo>
                  <a:lnTo>
                    <a:pt x="302" y="763"/>
                  </a:lnTo>
                  <a:cubicBezTo>
                    <a:pt x="426" y="731"/>
                    <a:pt x="505" y="440"/>
                    <a:pt x="455" y="250"/>
                  </a:cubicBezTo>
                  <a:lnTo>
                    <a:pt x="455" y="250"/>
                  </a:lnTo>
                  <a:cubicBezTo>
                    <a:pt x="405" y="59"/>
                    <a:pt x="349" y="0"/>
                    <a:pt x="226" y="33"/>
                  </a:cubicBezTo>
                  <a:lnTo>
                    <a:pt x="226" y="33"/>
                  </a:lnTo>
                  <a:cubicBezTo>
                    <a:pt x="103" y="66"/>
                    <a:pt x="0" y="268"/>
                    <a:pt x="50" y="458"/>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2" name="Freeform 173">
              <a:extLst>
                <a:ext uri="{FF2B5EF4-FFF2-40B4-BE49-F238E27FC236}">
                  <a16:creationId xmlns:a16="http://schemas.microsoft.com/office/drawing/2014/main" id="{AAD3067A-1ED0-474D-9629-88F30AC9C002}"/>
                </a:ext>
              </a:extLst>
            </p:cNvPr>
            <p:cNvSpPr>
              <a:spLocks noChangeArrowheads="1"/>
            </p:cNvSpPr>
            <p:nvPr/>
          </p:nvSpPr>
          <p:spPr bwMode="auto">
            <a:xfrm>
              <a:off x="13637618" y="4222524"/>
              <a:ext cx="357157" cy="521336"/>
            </a:xfrm>
            <a:custGeom>
              <a:avLst/>
              <a:gdLst>
                <a:gd name="T0" fmla="*/ 50 w 545"/>
                <a:gd name="T1" fmla="*/ 457 h 796"/>
                <a:gd name="T2" fmla="*/ 50 w 545"/>
                <a:gd name="T3" fmla="*/ 457 h 796"/>
                <a:gd name="T4" fmla="*/ 302 w 545"/>
                <a:gd name="T5" fmla="*/ 763 h 796"/>
                <a:gd name="T6" fmla="*/ 302 w 545"/>
                <a:gd name="T7" fmla="*/ 763 h 796"/>
                <a:gd name="T8" fmla="*/ 494 w 545"/>
                <a:gd name="T9" fmla="*/ 266 h 796"/>
                <a:gd name="T10" fmla="*/ 494 w 545"/>
                <a:gd name="T11" fmla="*/ 266 h 796"/>
                <a:gd name="T12" fmla="*/ 226 w 545"/>
                <a:gd name="T13" fmla="*/ 32 h 796"/>
                <a:gd name="T14" fmla="*/ 226 w 545"/>
                <a:gd name="T15" fmla="*/ 32 h 796"/>
                <a:gd name="T16" fmla="*/ 50 w 545"/>
                <a:gd name="T17" fmla="*/ 45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96">
                  <a:moveTo>
                    <a:pt x="50" y="457"/>
                  </a:moveTo>
                  <a:lnTo>
                    <a:pt x="50" y="457"/>
                  </a:lnTo>
                  <a:cubicBezTo>
                    <a:pt x="100" y="647"/>
                    <a:pt x="178" y="795"/>
                    <a:pt x="302" y="763"/>
                  </a:cubicBezTo>
                  <a:lnTo>
                    <a:pt x="302" y="763"/>
                  </a:lnTo>
                  <a:cubicBezTo>
                    <a:pt x="425" y="730"/>
                    <a:pt x="544" y="456"/>
                    <a:pt x="494" y="266"/>
                  </a:cubicBezTo>
                  <a:lnTo>
                    <a:pt x="494" y="266"/>
                  </a:lnTo>
                  <a:cubicBezTo>
                    <a:pt x="444" y="76"/>
                    <a:pt x="348" y="0"/>
                    <a:pt x="226" y="32"/>
                  </a:cubicBezTo>
                  <a:lnTo>
                    <a:pt x="226" y="32"/>
                  </a:lnTo>
                  <a:cubicBezTo>
                    <a:pt x="102" y="65"/>
                    <a:pt x="0" y="267"/>
                    <a:pt x="50" y="457"/>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3" name="Freeform 174">
              <a:extLst>
                <a:ext uri="{FF2B5EF4-FFF2-40B4-BE49-F238E27FC236}">
                  <a16:creationId xmlns:a16="http://schemas.microsoft.com/office/drawing/2014/main" id="{FDC37106-6FD9-A54C-BB4A-46D826D9BF1E}"/>
                </a:ext>
              </a:extLst>
            </p:cNvPr>
            <p:cNvSpPr>
              <a:spLocks noChangeArrowheads="1"/>
            </p:cNvSpPr>
            <p:nvPr/>
          </p:nvSpPr>
          <p:spPr bwMode="auto">
            <a:xfrm>
              <a:off x="10714113" y="11578816"/>
              <a:ext cx="1316297" cy="843930"/>
            </a:xfrm>
            <a:custGeom>
              <a:avLst/>
              <a:gdLst>
                <a:gd name="T0" fmla="*/ 1887 w 2016"/>
                <a:gd name="T1" fmla="*/ 1128 h 1293"/>
                <a:gd name="T2" fmla="*/ 1887 w 2016"/>
                <a:gd name="T3" fmla="*/ 1128 h 1293"/>
                <a:gd name="T4" fmla="*/ 1907 w 2016"/>
                <a:gd name="T5" fmla="*/ 843 h 1293"/>
                <a:gd name="T6" fmla="*/ 531 w 2016"/>
                <a:gd name="T7" fmla="*/ 8 h 1293"/>
                <a:gd name="T8" fmla="*/ 531 w 2016"/>
                <a:gd name="T9" fmla="*/ 8 h 1293"/>
                <a:gd name="T10" fmla="*/ 491 w 2016"/>
                <a:gd name="T11" fmla="*/ 7 h 1293"/>
                <a:gd name="T12" fmla="*/ 132 w 2016"/>
                <a:gd name="T13" fmla="*/ 180 h 1293"/>
                <a:gd name="T14" fmla="*/ 132 w 2016"/>
                <a:gd name="T15" fmla="*/ 180 h 1293"/>
                <a:gd name="T16" fmla="*/ 117 w 2016"/>
                <a:gd name="T17" fmla="*/ 529 h 1293"/>
                <a:gd name="T18" fmla="*/ 117 w 2016"/>
                <a:gd name="T19" fmla="*/ 529 h 1293"/>
                <a:gd name="T20" fmla="*/ 1105 w 2016"/>
                <a:gd name="T21" fmla="*/ 1148 h 1293"/>
                <a:gd name="T22" fmla="*/ 1105 w 2016"/>
                <a:gd name="T23" fmla="*/ 1148 h 1293"/>
                <a:gd name="T24" fmla="*/ 1887 w 2016"/>
                <a:gd name="T25" fmla="*/ 112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6" h="1293">
                  <a:moveTo>
                    <a:pt x="1887" y="1128"/>
                  </a:moveTo>
                  <a:lnTo>
                    <a:pt x="1887" y="1128"/>
                  </a:lnTo>
                  <a:cubicBezTo>
                    <a:pt x="2000" y="1064"/>
                    <a:pt x="2015" y="916"/>
                    <a:pt x="1907" y="843"/>
                  </a:cubicBezTo>
                  <a:lnTo>
                    <a:pt x="531" y="8"/>
                  </a:lnTo>
                  <a:lnTo>
                    <a:pt x="531" y="8"/>
                  </a:lnTo>
                  <a:cubicBezTo>
                    <a:pt x="519" y="1"/>
                    <a:pt x="503" y="0"/>
                    <a:pt x="491" y="7"/>
                  </a:cubicBezTo>
                  <a:lnTo>
                    <a:pt x="132" y="180"/>
                  </a:lnTo>
                  <a:lnTo>
                    <a:pt x="132" y="180"/>
                  </a:lnTo>
                  <a:cubicBezTo>
                    <a:pt x="0" y="244"/>
                    <a:pt x="7" y="434"/>
                    <a:pt x="117" y="529"/>
                  </a:cubicBezTo>
                  <a:lnTo>
                    <a:pt x="117" y="529"/>
                  </a:lnTo>
                  <a:cubicBezTo>
                    <a:pt x="315" y="700"/>
                    <a:pt x="573" y="917"/>
                    <a:pt x="1105" y="1148"/>
                  </a:cubicBezTo>
                  <a:lnTo>
                    <a:pt x="1105" y="1148"/>
                  </a:lnTo>
                  <a:cubicBezTo>
                    <a:pt x="1370" y="1263"/>
                    <a:pt x="1603" y="1292"/>
                    <a:pt x="1887" y="1128"/>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94" name="Freeform 175">
              <a:extLst>
                <a:ext uri="{FF2B5EF4-FFF2-40B4-BE49-F238E27FC236}">
                  <a16:creationId xmlns:a16="http://schemas.microsoft.com/office/drawing/2014/main" id="{5EAB8D9F-434E-9D45-8FB3-B25137052DFE}"/>
                </a:ext>
              </a:extLst>
            </p:cNvPr>
            <p:cNvSpPr>
              <a:spLocks noChangeArrowheads="1"/>
            </p:cNvSpPr>
            <p:nvPr/>
          </p:nvSpPr>
          <p:spPr bwMode="auto">
            <a:xfrm>
              <a:off x="10731395" y="11382956"/>
              <a:ext cx="1270212" cy="1002345"/>
            </a:xfrm>
            <a:custGeom>
              <a:avLst/>
              <a:gdLst>
                <a:gd name="T0" fmla="*/ 1898 w 1945"/>
                <a:gd name="T1" fmla="*/ 1202 h 1533"/>
                <a:gd name="T2" fmla="*/ 1898 w 1945"/>
                <a:gd name="T3" fmla="*/ 1202 h 1533"/>
                <a:gd name="T4" fmla="*/ 1759 w 1945"/>
                <a:gd name="T5" fmla="*/ 539 h 1533"/>
                <a:gd name="T6" fmla="*/ 1759 w 1945"/>
                <a:gd name="T7" fmla="*/ 539 h 1533"/>
                <a:gd name="T8" fmla="*/ 1326 w 1945"/>
                <a:gd name="T9" fmla="*/ 432 h 1533"/>
                <a:gd name="T10" fmla="*/ 1326 w 1945"/>
                <a:gd name="T11" fmla="*/ 432 h 1533"/>
                <a:gd name="T12" fmla="*/ 128 w 1945"/>
                <a:gd name="T13" fmla="*/ 258 h 1533"/>
                <a:gd name="T14" fmla="*/ 128 w 1945"/>
                <a:gd name="T15" fmla="*/ 258 h 1533"/>
                <a:gd name="T16" fmla="*/ 76 w 1945"/>
                <a:gd name="T17" fmla="*/ 687 h 1533"/>
                <a:gd name="T18" fmla="*/ 76 w 1945"/>
                <a:gd name="T19" fmla="*/ 687 h 1533"/>
                <a:gd name="T20" fmla="*/ 1229 w 1945"/>
                <a:gd name="T21" fmla="*/ 1441 h 1533"/>
                <a:gd name="T22" fmla="*/ 1229 w 1945"/>
                <a:gd name="T23" fmla="*/ 1441 h 1533"/>
                <a:gd name="T24" fmla="*/ 1898 w 1945"/>
                <a:gd name="T25" fmla="*/ 120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5" h="1533">
                  <a:moveTo>
                    <a:pt x="1898" y="1202"/>
                  </a:moveTo>
                  <a:lnTo>
                    <a:pt x="1898" y="1202"/>
                  </a:lnTo>
                  <a:cubicBezTo>
                    <a:pt x="1887" y="1155"/>
                    <a:pt x="1927" y="678"/>
                    <a:pt x="1759" y="539"/>
                  </a:cubicBezTo>
                  <a:lnTo>
                    <a:pt x="1759" y="539"/>
                  </a:lnTo>
                  <a:cubicBezTo>
                    <a:pt x="1666" y="461"/>
                    <a:pt x="1467" y="442"/>
                    <a:pt x="1326" y="432"/>
                  </a:cubicBezTo>
                  <a:lnTo>
                    <a:pt x="1326" y="432"/>
                  </a:lnTo>
                  <a:cubicBezTo>
                    <a:pt x="1027" y="412"/>
                    <a:pt x="364" y="0"/>
                    <a:pt x="128" y="258"/>
                  </a:cubicBezTo>
                  <a:lnTo>
                    <a:pt x="128" y="258"/>
                  </a:lnTo>
                  <a:cubicBezTo>
                    <a:pt x="0" y="399"/>
                    <a:pt x="51" y="639"/>
                    <a:pt x="76" y="687"/>
                  </a:cubicBezTo>
                  <a:lnTo>
                    <a:pt x="76" y="687"/>
                  </a:lnTo>
                  <a:cubicBezTo>
                    <a:pt x="188" y="903"/>
                    <a:pt x="1015" y="1382"/>
                    <a:pt x="1229" y="1441"/>
                  </a:cubicBezTo>
                  <a:lnTo>
                    <a:pt x="1229" y="1441"/>
                  </a:lnTo>
                  <a:cubicBezTo>
                    <a:pt x="1557" y="1532"/>
                    <a:pt x="1944" y="1413"/>
                    <a:pt x="1898" y="1202"/>
                  </a:cubicBez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5" name="Freeform 176">
              <a:extLst>
                <a:ext uri="{FF2B5EF4-FFF2-40B4-BE49-F238E27FC236}">
                  <a16:creationId xmlns:a16="http://schemas.microsoft.com/office/drawing/2014/main" id="{4186683F-38CB-3C46-BF62-C71449D392F7}"/>
                </a:ext>
              </a:extLst>
            </p:cNvPr>
            <p:cNvSpPr>
              <a:spLocks noChangeArrowheads="1"/>
            </p:cNvSpPr>
            <p:nvPr/>
          </p:nvSpPr>
          <p:spPr bwMode="auto">
            <a:xfrm>
              <a:off x="11218165" y="8326957"/>
              <a:ext cx="996585" cy="3747273"/>
            </a:xfrm>
            <a:custGeom>
              <a:avLst/>
              <a:gdLst>
                <a:gd name="T0" fmla="*/ 313 w 1524"/>
                <a:gd name="T1" fmla="*/ 5215 h 5738"/>
                <a:gd name="T2" fmla="*/ 313 w 1524"/>
                <a:gd name="T3" fmla="*/ 5215 h 5738"/>
                <a:gd name="T4" fmla="*/ 125 w 1524"/>
                <a:gd name="T5" fmla="*/ 918 h 5738"/>
                <a:gd name="T6" fmla="*/ 125 w 1524"/>
                <a:gd name="T7" fmla="*/ 918 h 5738"/>
                <a:gd name="T8" fmla="*/ 1147 w 1524"/>
                <a:gd name="T9" fmla="*/ 20 h 5738"/>
                <a:gd name="T10" fmla="*/ 1147 w 1524"/>
                <a:gd name="T11" fmla="*/ 20 h 5738"/>
                <a:gd name="T12" fmla="*/ 1439 w 1524"/>
                <a:gd name="T13" fmla="*/ 1773 h 5738"/>
                <a:gd name="T14" fmla="*/ 1126 w 1524"/>
                <a:gd name="T15" fmla="*/ 5570 h 5738"/>
                <a:gd name="T16" fmla="*/ 1126 w 1524"/>
                <a:gd name="T17" fmla="*/ 5570 h 5738"/>
                <a:gd name="T18" fmla="*/ 313 w 1524"/>
                <a:gd name="T19" fmla="*/ 5215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5738">
                  <a:moveTo>
                    <a:pt x="313" y="5215"/>
                  </a:moveTo>
                  <a:lnTo>
                    <a:pt x="313" y="5215"/>
                  </a:lnTo>
                  <a:cubicBezTo>
                    <a:pt x="313" y="5215"/>
                    <a:pt x="0" y="1627"/>
                    <a:pt x="125" y="918"/>
                  </a:cubicBezTo>
                  <a:lnTo>
                    <a:pt x="125" y="918"/>
                  </a:lnTo>
                  <a:cubicBezTo>
                    <a:pt x="250" y="208"/>
                    <a:pt x="772" y="0"/>
                    <a:pt x="1147" y="20"/>
                  </a:cubicBezTo>
                  <a:lnTo>
                    <a:pt x="1147" y="20"/>
                  </a:lnTo>
                  <a:cubicBezTo>
                    <a:pt x="1523" y="42"/>
                    <a:pt x="1439" y="1773"/>
                    <a:pt x="1439" y="1773"/>
                  </a:cubicBezTo>
                  <a:lnTo>
                    <a:pt x="1126" y="5570"/>
                  </a:lnTo>
                  <a:lnTo>
                    <a:pt x="1126" y="5570"/>
                  </a:lnTo>
                  <a:cubicBezTo>
                    <a:pt x="1126" y="5570"/>
                    <a:pt x="667" y="5737"/>
                    <a:pt x="313" y="5215"/>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96" name="Freeform 177">
              <a:extLst>
                <a:ext uri="{FF2B5EF4-FFF2-40B4-BE49-F238E27FC236}">
                  <a16:creationId xmlns:a16="http://schemas.microsoft.com/office/drawing/2014/main" id="{21F9BA7B-2B61-E245-BFB6-6A3C3F3136F6}"/>
                </a:ext>
              </a:extLst>
            </p:cNvPr>
            <p:cNvSpPr>
              <a:spLocks noChangeArrowheads="1"/>
            </p:cNvSpPr>
            <p:nvPr/>
          </p:nvSpPr>
          <p:spPr bwMode="auto">
            <a:xfrm>
              <a:off x="12448054" y="8960623"/>
              <a:ext cx="849688" cy="2367609"/>
            </a:xfrm>
            <a:custGeom>
              <a:avLst/>
              <a:gdLst>
                <a:gd name="T0" fmla="*/ 0 w 1303"/>
                <a:gd name="T1" fmla="*/ 0 h 3623"/>
                <a:gd name="T2" fmla="*/ 0 w 1303"/>
                <a:gd name="T3" fmla="*/ 0 h 3623"/>
                <a:gd name="T4" fmla="*/ 204 w 1303"/>
                <a:gd name="T5" fmla="*/ 3100 h 3623"/>
                <a:gd name="T6" fmla="*/ 204 w 1303"/>
                <a:gd name="T7" fmla="*/ 3100 h 3623"/>
                <a:gd name="T8" fmla="*/ 1018 w 1303"/>
                <a:gd name="T9" fmla="*/ 3454 h 3623"/>
                <a:gd name="T10" fmla="*/ 1302 w 1303"/>
                <a:gd name="T11" fmla="*/ 0 h 3623"/>
                <a:gd name="T12" fmla="*/ 0 w 1303"/>
                <a:gd name="T13" fmla="*/ 0 h 3623"/>
              </a:gdLst>
              <a:ahLst/>
              <a:cxnLst>
                <a:cxn ang="0">
                  <a:pos x="T0" y="T1"/>
                </a:cxn>
                <a:cxn ang="0">
                  <a:pos x="T2" y="T3"/>
                </a:cxn>
                <a:cxn ang="0">
                  <a:pos x="T4" y="T5"/>
                </a:cxn>
                <a:cxn ang="0">
                  <a:pos x="T6" y="T7"/>
                </a:cxn>
                <a:cxn ang="0">
                  <a:pos x="T8" y="T9"/>
                </a:cxn>
                <a:cxn ang="0">
                  <a:pos x="T10" y="T11"/>
                </a:cxn>
                <a:cxn ang="0">
                  <a:pos x="T12" y="T13"/>
                </a:cxn>
              </a:cxnLst>
              <a:rect l="0" t="0" r="r" b="b"/>
              <a:pathLst>
                <a:path w="1303" h="3623">
                  <a:moveTo>
                    <a:pt x="0" y="0"/>
                  </a:moveTo>
                  <a:lnTo>
                    <a:pt x="0" y="0"/>
                  </a:lnTo>
                  <a:cubicBezTo>
                    <a:pt x="47" y="1302"/>
                    <a:pt x="204" y="3100"/>
                    <a:pt x="204" y="3100"/>
                  </a:cubicBezTo>
                  <a:lnTo>
                    <a:pt x="204" y="3100"/>
                  </a:lnTo>
                  <a:cubicBezTo>
                    <a:pt x="559" y="3622"/>
                    <a:pt x="1018" y="3454"/>
                    <a:pt x="1018" y="3454"/>
                  </a:cubicBezTo>
                  <a:lnTo>
                    <a:pt x="1302" y="0"/>
                  </a:lnTo>
                  <a:lnTo>
                    <a:pt x="0"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97" name="Freeform 178">
              <a:extLst>
                <a:ext uri="{FF2B5EF4-FFF2-40B4-BE49-F238E27FC236}">
                  <a16:creationId xmlns:a16="http://schemas.microsoft.com/office/drawing/2014/main" id="{6B859A88-F3BA-8D45-AB6E-1B5898B456C3}"/>
                </a:ext>
              </a:extLst>
            </p:cNvPr>
            <p:cNvSpPr>
              <a:spLocks noChangeArrowheads="1"/>
            </p:cNvSpPr>
            <p:nvPr/>
          </p:nvSpPr>
          <p:spPr bwMode="auto">
            <a:xfrm>
              <a:off x="11912319" y="8315436"/>
              <a:ext cx="3793357" cy="2344566"/>
            </a:xfrm>
            <a:custGeom>
              <a:avLst/>
              <a:gdLst>
                <a:gd name="T0" fmla="*/ 0 w 5809"/>
                <a:gd name="T1" fmla="*/ 63 h 3590"/>
                <a:gd name="T2" fmla="*/ 0 w 5809"/>
                <a:gd name="T3" fmla="*/ 63 h 3590"/>
                <a:gd name="T4" fmla="*/ 709 w 5809"/>
                <a:gd name="T5" fmla="*/ 187 h 3590"/>
                <a:gd name="T6" fmla="*/ 709 w 5809"/>
                <a:gd name="T7" fmla="*/ 187 h 3590"/>
                <a:gd name="T8" fmla="*/ 4193 w 5809"/>
                <a:gd name="T9" fmla="*/ 1564 h 3590"/>
                <a:gd name="T10" fmla="*/ 5505 w 5809"/>
                <a:gd name="T11" fmla="*/ 873 h 3590"/>
                <a:gd name="T12" fmla="*/ 5505 w 5809"/>
                <a:gd name="T13" fmla="*/ 873 h 3590"/>
                <a:gd name="T14" fmla="*/ 4129 w 5809"/>
                <a:gd name="T15" fmla="*/ 3491 h 3590"/>
                <a:gd name="T16" fmla="*/ 4129 w 5809"/>
                <a:gd name="T17" fmla="*/ 3491 h 3590"/>
                <a:gd name="T18" fmla="*/ 1440 w 5809"/>
                <a:gd name="T19" fmla="*/ 2817 h 3590"/>
                <a:gd name="T20" fmla="*/ 1440 w 5809"/>
                <a:gd name="T21" fmla="*/ 2817 h 3590"/>
                <a:gd name="T22" fmla="*/ 0 w 5809"/>
                <a:gd name="T23" fmla="*/ 1982 h 3590"/>
                <a:gd name="T24" fmla="*/ 0 w 5809"/>
                <a:gd name="T25" fmla="*/ 63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9" h="3590">
                  <a:moveTo>
                    <a:pt x="0" y="63"/>
                  </a:moveTo>
                  <a:lnTo>
                    <a:pt x="0" y="63"/>
                  </a:lnTo>
                  <a:cubicBezTo>
                    <a:pt x="0" y="63"/>
                    <a:pt x="187" y="0"/>
                    <a:pt x="709" y="187"/>
                  </a:cubicBezTo>
                  <a:lnTo>
                    <a:pt x="709" y="187"/>
                  </a:lnTo>
                  <a:cubicBezTo>
                    <a:pt x="1230" y="376"/>
                    <a:pt x="4193" y="1564"/>
                    <a:pt x="4193" y="1564"/>
                  </a:cubicBezTo>
                  <a:lnTo>
                    <a:pt x="5505" y="873"/>
                  </a:lnTo>
                  <a:lnTo>
                    <a:pt x="5505" y="873"/>
                  </a:lnTo>
                  <a:cubicBezTo>
                    <a:pt x="5808" y="3249"/>
                    <a:pt x="4701" y="3285"/>
                    <a:pt x="4129" y="3491"/>
                  </a:cubicBezTo>
                  <a:lnTo>
                    <a:pt x="4129" y="3491"/>
                  </a:lnTo>
                  <a:cubicBezTo>
                    <a:pt x="3856" y="3589"/>
                    <a:pt x="1919" y="3004"/>
                    <a:pt x="1440" y="2817"/>
                  </a:cubicBezTo>
                  <a:lnTo>
                    <a:pt x="1440" y="2817"/>
                  </a:lnTo>
                  <a:cubicBezTo>
                    <a:pt x="960" y="2628"/>
                    <a:pt x="0" y="1982"/>
                    <a:pt x="0" y="1982"/>
                  </a:cubicBezTo>
                  <a:lnTo>
                    <a:pt x="0" y="63"/>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98" name="Freeform 179">
              <a:extLst>
                <a:ext uri="{FF2B5EF4-FFF2-40B4-BE49-F238E27FC236}">
                  <a16:creationId xmlns:a16="http://schemas.microsoft.com/office/drawing/2014/main" id="{715198E5-84F8-3446-AC78-E6369A091980}"/>
                </a:ext>
              </a:extLst>
            </p:cNvPr>
            <p:cNvSpPr>
              <a:spLocks noChangeArrowheads="1"/>
            </p:cNvSpPr>
            <p:nvPr/>
          </p:nvSpPr>
          <p:spPr bwMode="auto">
            <a:xfrm>
              <a:off x="13173891" y="4838910"/>
              <a:ext cx="2494342" cy="4787063"/>
            </a:xfrm>
            <a:custGeom>
              <a:avLst/>
              <a:gdLst>
                <a:gd name="T0" fmla="*/ 2042 w 3817"/>
                <a:gd name="T1" fmla="*/ 348 h 7331"/>
                <a:gd name="T2" fmla="*/ 2042 w 3817"/>
                <a:gd name="T3" fmla="*/ 348 h 7331"/>
                <a:gd name="T4" fmla="*/ 169 w 3817"/>
                <a:gd name="T5" fmla="*/ 1603 h 7331"/>
                <a:gd name="T6" fmla="*/ 169 w 3817"/>
                <a:gd name="T7" fmla="*/ 1603 h 7331"/>
                <a:gd name="T8" fmla="*/ 97 w 3817"/>
                <a:gd name="T9" fmla="*/ 6642 h 7331"/>
                <a:gd name="T10" fmla="*/ 97 w 3817"/>
                <a:gd name="T11" fmla="*/ 6642 h 7331"/>
                <a:gd name="T12" fmla="*/ 335 w 3817"/>
                <a:gd name="T13" fmla="*/ 7007 h 7331"/>
                <a:gd name="T14" fmla="*/ 335 w 3817"/>
                <a:gd name="T15" fmla="*/ 7007 h 7331"/>
                <a:gd name="T16" fmla="*/ 1657 w 3817"/>
                <a:gd name="T17" fmla="*/ 7262 h 7331"/>
                <a:gd name="T18" fmla="*/ 1657 w 3817"/>
                <a:gd name="T19" fmla="*/ 7262 h 7331"/>
                <a:gd name="T20" fmla="*/ 3402 w 3817"/>
                <a:gd name="T21" fmla="*/ 6517 h 7331"/>
                <a:gd name="T22" fmla="*/ 3402 w 3817"/>
                <a:gd name="T23" fmla="*/ 6517 h 7331"/>
                <a:gd name="T24" fmla="*/ 3743 w 3817"/>
                <a:gd name="T25" fmla="*/ 5819 h 7331"/>
                <a:gd name="T26" fmla="*/ 3743 w 3817"/>
                <a:gd name="T27" fmla="*/ 5819 h 7331"/>
                <a:gd name="T28" fmla="*/ 3592 w 3817"/>
                <a:gd name="T29" fmla="*/ 1579 h 7331"/>
                <a:gd name="T30" fmla="*/ 3592 w 3817"/>
                <a:gd name="T31" fmla="*/ 1579 h 7331"/>
                <a:gd name="T32" fmla="*/ 2042 w 3817"/>
                <a:gd name="T33" fmla="*/ 348 h 7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7" h="7331">
                  <a:moveTo>
                    <a:pt x="2042" y="348"/>
                  </a:moveTo>
                  <a:lnTo>
                    <a:pt x="2042" y="348"/>
                  </a:lnTo>
                  <a:cubicBezTo>
                    <a:pt x="572" y="744"/>
                    <a:pt x="169" y="1603"/>
                    <a:pt x="169" y="1603"/>
                  </a:cubicBezTo>
                  <a:lnTo>
                    <a:pt x="169" y="1603"/>
                  </a:lnTo>
                  <a:cubicBezTo>
                    <a:pt x="0" y="3857"/>
                    <a:pt x="67" y="5375"/>
                    <a:pt x="97" y="6642"/>
                  </a:cubicBezTo>
                  <a:lnTo>
                    <a:pt x="97" y="6642"/>
                  </a:lnTo>
                  <a:cubicBezTo>
                    <a:pt x="101" y="6798"/>
                    <a:pt x="194" y="6940"/>
                    <a:pt x="335" y="7007"/>
                  </a:cubicBezTo>
                  <a:lnTo>
                    <a:pt x="335" y="7007"/>
                  </a:lnTo>
                  <a:cubicBezTo>
                    <a:pt x="606" y="7137"/>
                    <a:pt x="1095" y="7330"/>
                    <a:pt x="1657" y="7262"/>
                  </a:cubicBezTo>
                  <a:lnTo>
                    <a:pt x="1657" y="7262"/>
                  </a:lnTo>
                  <a:cubicBezTo>
                    <a:pt x="2579" y="7152"/>
                    <a:pt x="3218" y="6687"/>
                    <a:pt x="3402" y="6517"/>
                  </a:cubicBezTo>
                  <a:lnTo>
                    <a:pt x="3402" y="6517"/>
                  </a:lnTo>
                  <a:cubicBezTo>
                    <a:pt x="3506" y="6420"/>
                    <a:pt x="3733" y="6173"/>
                    <a:pt x="3743" y="5819"/>
                  </a:cubicBezTo>
                  <a:lnTo>
                    <a:pt x="3743" y="5819"/>
                  </a:lnTo>
                  <a:cubicBezTo>
                    <a:pt x="3765" y="5048"/>
                    <a:pt x="3816" y="3387"/>
                    <a:pt x="3592" y="1579"/>
                  </a:cubicBezTo>
                  <a:lnTo>
                    <a:pt x="3592" y="1579"/>
                  </a:lnTo>
                  <a:cubicBezTo>
                    <a:pt x="3592" y="1300"/>
                    <a:pt x="3334" y="0"/>
                    <a:pt x="2042" y="348"/>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99" name="Freeform 180">
              <a:extLst>
                <a:ext uri="{FF2B5EF4-FFF2-40B4-BE49-F238E27FC236}">
                  <a16:creationId xmlns:a16="http://schemas.microsoft.com/office/drawing/2014/main" id="{C29675B9-25A3-0C45-AFD6-3E833AB054F4}"/>
                </a:ext>
              </a:extLst>
            </p:cNvPr>
            <p:cNvSpPr>
              <a:spLocks noChangeArrowheads="1"/>
            </p:cNvSpPr>
            <p:nvPr/>
          </p:nvSpPr>
          <p:spPr bwMode="auto">
            <a:xfrm>
              <a:off x="13093242" y="5682838"/>
              <a:ext cx="1002345" cy="2039254"/>
            </a:xfrm>
            <a:custGeom>
              <a:avLst/>
              <a:gdLst>
                <a:gd name="T0" fmla="*/ 931 w 1533"/>
                <a:gd name="T1" fmla="*/ 68 h 3120"/>
                <a:gd name="T2" fmla="*/ 931 w 1533"/>
                <a:gd name="T3" fmla="*/ 68 h 3120"/>
                <a:gd name="T4" fmla="*/ 189 w 1533"/>
                <a:gd name="T5" fmla="*/ 381 h 3120"/>
                <a:gd name="T6" fmla="*/ 189 w 1533"/>
                <a:gd name="T7" fmla="*/ 381 h 3120"/>
                <a:gd name="T8" fmla="*/ 183 w 1533"/>
                <a:gd name="T9" fmla="*/ 565 h 3120"/>
                <a:gd name="T10" fmla="*/ 183 w 1533"/>
                <a:gd name="T11" fmla="*/ 3119 h 3120"/>
                <a:gd name="T12" fmla="*/ 183 w 1533"/>
                <a:gd name="T13" fmla="*/ 3119 h 3120"/>
                <a:gd name="T14" fmla="*/ 1347 w 1533"/>
                <a:gd name="T15" fmla="*/ 966 h 3120"/>
                <a:gd name="T16" fmla="*/ 1347 w 1533"/>
                <a:gd name="T17" fmla="*/ 966 h 3120"/>
                <a:gd name="T18" fmla="*/ 931 w 1533"/>
                <a:gd name="T19" fmla="*/ 68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3" h="3120">
                  <a:moveTo>
                    <a:pt x="931" y="68"/>
                  </a:moveTo>
                  <a:lnTo>
                    <a:pt x="931" y="68"/>
                  </a:lnTo>
                  <a:cubicBezTo>
                    <a:pt x="708" y="0"/>
                    <a:pt x="318" y="185"/>
                    <a:pt x="189" y="381"/>
                  </a:cubicBezTo>
                  <a:lnTo>
                    <a:pt x="189" y="381"/>
                  </a:lnTo>
                  <a:cubicBezTo>
                    <a:pt x="94" y="496"/>
                    <a:pt x="0" y="611"/>
                    <a:pt x="183" y="565"/>
                  </a:cubicBezTo>
                  <a:lnTo>
                    <a:pt x="183" y="3119"/>
                  </a:lnTo>
                  <a:lnTo>
                    <a:pt x="183" y="3119"/>
                  </a:lnTo>
                  <a:cubicBezTo>
                    <a:pt x="613" y="2579"/>
                    <a:pt x="998" y="1619"/>
                    <a:pt x="1347" y="966"/>
                  </a:cubicBezTo>
                  <a:lnTo>
                    <a:pt x="1347" y="966"/>
                  </a:lnTo>
                  <a:cubicBezTo>
                    <a:pt x="1532" y="621"/>
                    <a:pt x="1306" y="181"/>
                    <a:pt x="931" y="68"/>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00" name="Freeform 181">
              <a:extLst>
                <a:ext uri="{FF2B5EF4-FFF2-40B4-BE49-F238E27FC236}">
                  <a16:creationId xmlns:a16="http://schemas.microsoft.com/office/drawing/2014/main" id="{28A551E2-E99B-D843-90C5-3D93AF334112}"/>
                </a:ext>
              </a:extLst>
            </p:cNvPr>
            <p:cNvSpPr>
              <a:spLocks noChangeArrowheads="1"/>
            </p:cNvSpPr>
            <p:nvPr/>
          </p:nvSpPr>
          <p:spPr bwMode="auto">
            <a:xfrm>
              <a:off x="10696830" y="6788875"/>
              <a:ext cx="1575525" cy="1229888"/>
            </a:xfrm>
            <a:custGeom>
              <a:avLst/>
              <a:gdLst>
                <a:gd name="T0" fmla="*/ 2411 w 2412"/>
                <a:gd name="T1" fmla="*/ 1132 h 1884"/>
                <a:gd name="T2" fmla="*/ 2411 w 2412"/>
                <a:gd name="T3" fmla="*/ 1132 h 1884"/>
                <a:gd name="T4" fmla="*/ 213 w 2412"/>
                <a:gd name="T5" fmla="*/ 0 h 1884"/>
                <a:gd name="T6" fmla="*/ 0 w 2412"/>
                <a:gd name="T7" fmla="*/ 326 h 1884"/>
                <a:gd name="T8" fmla="*/ 0 w 2412"/>
                <a:gd name="T9" fmla="*/ 326 h 1884"/>
                <a:gd name="T10" fmla="*/ 2284 w 2412"/>
                <a:gd name="T11" fmla="*/ 1883 h 1884"/>
                <a:gd name="T12" fmla="*/ 2411 w 2412"/>
                <a:gd name="T13" fmla="*/ 1132 h 1884"/>
              </a:gdLst>
              <a:ahLst/>
              <a:cxnLst>
                <a:cxn ang="0">
                  <a:pos x="T0" y="T1"/>
                </a:cxn>
                <a:cxn ang="0">
                  <a:pos x="T2" y="T3"/>
                </a:cxn>
                <a:cxn ang="0">
                  <a:pos x="T4" y="T5"/>
                </a:cxn>
                <a:cxn ang="0">
                  <a:pos x="T6" y="T7"/>
                </a:cxn>
                <a:cxn ang="0">
                  <a:pos x="T8" y="T9"/>
                </a:cxn>
                <a:cxn ang="0">
                  <a:pos x="T10" y="T11"/>
                </a:cxn>
                <a:cxn ang="0">
                  <a:pos x="T12" y="T13"/>
                </a:cxn>
              </a:cxnLst>
              <a:rect l="0" t="0" r="r" b="b"/>
              <a:pathLst>
                <a:path w="2412" h="1884">
                  <a:moveTo>
                    <a:pt x="2411" y="1132"/>
                  </a:moveTo>
                  <a:lnTo>
                    <a:pt x="2411" y="1132"/>
                  </a:lnTo>
                  <a:cubicBezTo>
                    <a:pt x="2411" y="1132"/>
                    <a:pt x="504" y="278"/>
                    <a:pt x="213" y="0"/>
                  </a:cubicBezTo>
                  <a:lnTo>
                    <a:pt x="0" y="326"/>
                  </a:lnTo>
                  <a:lnTo>
                    <a:pt x="0" y="326"/>
                  </a:lnTo>
                  <a:cubicBezTo>
                    <a:pt x="0" y="326"/>
                    <a:pt x="862" y="1464"/>
                    <a:pt x="2284" y="1883"/>
                  </a:cubicBezTo>
                  <a:lnTo>
                    <a:pt x="2411" y="1132"/>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1" name="Freeform 182">
              <a:extLst>
                <a:ext uri="{FF2B5EF4-FFF2-40B4-BE49-F238E27FC236}">
                  <a16:creationId xmlns:a16="http://schemas.microsoft.com/office/drawing/2014/main" id="{F1C72375-DE25-1842-BABB-389AF6F36083}"/>
                </a:ext>
              </a:extLst>
            </p:cNvPr>
            <p:cNvSpPr>
              <a:spLocks noChangeArrowheads="1"/>
            </p:cNvSpPr>
            <p:nvPr/>
          </p:nvSpPr>
          <p:spPr bwMode="auto">
            <a:xfrm>
              <a:off x="10751555" y="6872403"/>
              <a:ext cx="1670575" cy="1241411"/>
            </a:xfrm>
            <a:custGeom>
              <a:avLst/>
              <a:gdLst>
                <a:gd name="T0" fmla="*/ 2558 w 2559"/>
                <a:gd name="T1" fmla="*/ 301 h 1901"/>
                <a:gd name="T2" fmla="*/ 2558 w 2559"/>
                <a:gd name="T3" fmla="*/ 301 h 1901"/>
                <a:gd name="T4" fmla="*/ 2115 w 2559"/>
                <a:gd name="T5" fmla="*/ 649 h 1901"/>
                <a:gd name="T6" fmla="*/ 2115 w 2559"/>
                <a:gd name="T7" fmla="*/ 649 h 1901"/>
                <a:gd name="T8" fmla="*/ 367 w 2559"/>
                <a:gd name="T9" fmla="*/ 0 h 1901"/>
                <a:gd name="T10" fmla="*/ 367 w 2559"/>
                <a:gd name="T11" fmla="*/ 0 h 1901"/>
                <a:gd name="T12" fmla="*/ 23 w 2559"/>
                <a:gd name="T13" fmla="*/ 356 h 1901"/>
                <a:gd name="T14" fmla="*/ 23 w 2559"/>
                <a:gd name="T15" fmla="*/ 356 h 1901"/>
                <a:gd name="T16" fmla="*/ 70 w 2559"/>
                <a:gd name="T17" fmla="*/ 550 h 1901"/>
                <a:gd name="T18" fmla="*/ 70 w 2559"/>
                <a:gd name="T19" fmla="*/ 550 h 1901"/>
                <a:gd name="T20" fmla="*/ 2360 w 2559"/>
                <a:gd name="T21" fmla="*/ 1900 h 1901"/>
                <a:gd name="T22" fmla="*/ 2558 w 2559"/>
                <a:gd name="T23" fmla="*/ 3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9" h="1901">
                  <a:moveTo>
                    <a:pt x="2558" y="301"/>
                  </a:moveTo>
                  <a:lnTo>
                    <a:pt x="2558" y="301"/>
                  </a:lnTo>
                  <a:cubicBezTo>
                    <a:pt x="2472" y="646"/>
                    <a:pt x="2320" y="733"/>
                    <a:pt x="2115" y="649"/>
                  </a:cubicBezTo>
                  <a:lnTo>
                    <a:pt x="2115" y="649"/>
                  </a:lnTo>
                  <a:cubicBezTo>
                    <a:pt x="1553" y="420"/>
                    <a:pt x="667" y="200"/>
                    <a:pt x="367" y="0"/>
                  </a:cubicBezTo>
                  <a:lnTo>
                    <a:pt x="367" y="0"/>
                  </a:lnTo>
                  <a:cubicBezTo>
                    <a:pt x="202" y="82"/>
                    <a:pt x="71" y="210"/>
                    <a:pt x="23" y="356"/>
                  </a:cubicBezTo>
                  <a:lnTo>
                    <a:pt x="23" y="356"/>
                  </a:lnTo>
                  <a:cubicBezTo>
                    <a:pt x="0" y="424"/>
                    <a:pt x="20" y="499"/>
                    <a:pt x="70" y="550"/>
                  </a:cubicBezTo>
                  <a:lnTo>
                    <a:pt x="70" y="550"/>
                  </a:lnTo>
                  <a:cubicBezTo>
                    <a:pt x="328" y="812"/>
                    <a:pt x="1285" y="1715"/>
                    <a:pt x="2360" y="1900"/>
                  </a:cubicBezTo>
                  <a:lnTo>
                    <a:pt x="2558" y="301"/>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2" name="Freeform 183">
              <a:extLst>
                <a:ext uri="{FF2B5EF4-FFF2-40B4-BE49-F238E27FC236}">
                  <a16:creationId xmlns:a16="http://schemas.microsoft.com/office/drawing/2014/main" id="{7AC399B0-DC73-084D-995C-A97F9A1A1166}"/>
                </a:ext>
              </a:extLst>
            </p:cNvPr>
            <p:cNvSpPr>
              <a:spLocks noChangeArrowheads="1"/>
            </p:cNvSpPr>
            <p:nvPr/>
          </p:nvSpPr>
          <p:spPr bwMode="auto">
            <a:xfrm>
              <a:off x="12145621" y="5682839"/>
              <a:ext cx="1949966" cy="2482821"/>
            </a:xfrm>
            <a:custGeom>
              <a:avLst/>
              <a:gdLst>
                <a:gd name="T0" fmla="*/ 254 w 2984"/>
                <a:gd name="T1" fmla="*/ 2547 h 3803"/>
                <a:gd name="T2" fmla="*/ 254 w 2984"/>
                <a:gd name="T3" fmla="*/ 2547 h 3803"/>
                <a:gd name="T4" fmla="*/ 1640 w 2984"/>
                <a:gd name="T5" fmla="*/ 381 h 3803"/>
                <a:gd name="T6" fmla="*/ 1640 w 2984"/>
                <a:gd name="T7" fmla="*/ 381 h 3803"/>
                <a:gd name="T8" fmla="*/ 2382 w 2984"/>
                <a:gd name="T9" fmla="*/ 68 h 3803"/>
                <a:gd name="T10" fmla="*/ 2382 w 2984"/>
                <a:gd name="T11" fmla="*/ 68 h 3803"/>
                <a:gd name="T12" fmla="*/ 2798 w 2984"/>
                <a:gd name="T13" fmla="*/ 966 h 3803"/>
                <a:gd name="T14" fmla="*/ 2798 w 2984"/>
                <a:gd name="T15" fmla="*/ 966 h 3803"/>
                <a:gd name="T16" fmla="*/ 0 w 2984"/>
                <a:gd name="T17" fmla="*/ 3802 h 3803"/>
                <a:gd name="T18" fmla="*/ 0 w 2984"/>
                <a:gd name="T19" fmla="*/ 3802 h 3803"/>
                <a:gd name="T20" fmla="*/ 254 w 2984"/>
                <a:gd name="T21" fmla="*/ 2547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803">
                  <a:moveTo>
                    <a:pt x="254" y="2547"/>
                  </a:moveTo>
                  <a:lnTo>
                    <a:pt x="254" y="2547"/>
                  </a:lnTo>
                  <a:cubicBezTo>
                    <a:pt x="444" y="1919"/>
                    <a:pt x="1014" y="1136"/>
                    <a:pt x="1640" y="381"/>
                  </a:cubicBezTo>
                  <a:lnTo>
                    <a:pt x="1640" y="381"/>
                  </a:lnTo>
                  <a:cubicBezTo>
                    <a:pt x="1769" y="185"/>
                    <a:pt x="2159" y="0"/>
                    <a:pt x="2382" y="68"/>
                  </a:cubicBezTo>
                  <a:lnTo>
                    <a:pt x="2382" y="68"/>
                  </a:lnTo>
                  <a:cubicBezTo>
                    <a:pt x="2757" y="181"/>
                    <a:pt x="2983" y="621"/>
                    <a:pt x="2798" y="966"/>
                  </a:cubicBezTo>
                  <a:lnTo>
                    <a:pt x="2798" y="966"/>
                  </a:lnTo>
                  <a:cubicBezTo>
                    <a:pt x="2302" y="1891"/>
                    <a:pt x="1452" y="3257"/>
                    <a:pt x="0" y="3802"/>
                  </a:cubicBezTo>
                  <a:lnTo>
                    <a:pt x="0" y="3802"/>
                  </a:lnTo>
                  <a:cubicBezTo>
                    <a:pt x="0" y="3802"/>
                    <a:pt x="168" y="2706"/>
                    <a:pt x="254" y="2547"/>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3" name="Freeform 184">
              <a:extLst>
                <a:ext uri="{FF2B5EF4-FFF2-40B4-BE49-F238E27FC236}">
                  <a16:creationId xmlns:a16="http://schemas.microsoft.com/office/drawing/2014/main" id="{52CFE216-DEA4-D048-B6EB-89C345262F10}"/>
                </a:ext>
              </a:extLst>
            </p:cNvPr>
            <p:cNvSpPr>
              <a:spLocks noChangeArrowheads="1"/>
            </p:cNvSpPr>
            <p:nvPr/>
          </p:nvSpPr>
          <p:spPr bwMode="auto">
            <a:xfrm>
              <a:off x="10273426" y="6417315"/>
              <a:ext cx="665351" cy="607745"/>
            </a:xfrm>
            <a:custGeom>
              <a:avLst/>
              <a:gdLst>
                <a:gd name="T0" fmla="*/ 954 w 1017"/>
                <a:gd name="T1" fmla="*/ 662 h 929"/>
                <a:gd name="T2" fmla="*/ 954 w 1017"/>
                <a:gd name="T3" fmla="*/ 662 h 929"/>
                <a:gd name="T4" fmla="*/ 976 w 1017"/>
                <a:gd name="T5" fmla="*/ 236 h 929"/>
                <a:gd name="T6" fmla="*/ 976 w 1017"/>
                <a:gd name="T7" fmla="*/ 236 h 929"/>
                <a:gd name="T8" fmla="*/ 807 w 1017"/>
                <a:gd name="T9" fmla="*/ 223 h 929"/>
                <a:gd name="T10" fmla="*/ 807 w 1017"/>
                <a:gd name="T11" fmla="*/ 223 h 929"/>
                <a:gd name="T12" fmla="*/ 485 w 1017"/>
                <a:gd name="T13" fmla="*/ 19 h 929"/>
                <a:gd name="T14" fmla="*/ 485 w 1017"/>
                <a:gd name="T15" fmla="*/ 19 h 929"/>
                <a:gd name="T16" fmla="*/ 305 w 1017"/>
                <a:gd name="T17" fmla="*/ 108 h 929"/>
                <a:gd name="T18" fmla="*/ 305 w 1017"/>
                <a:gd name="T19" fmla="*/ 108 h 929"/>
                <a:gd name="T20" fmla="*/ 134 w 1017"/>
                <a:gd name="T21" fmla="*/ 293 h 929"/>
                <a:gd name="T22" fmla="*/ 134 w 1017"/>
                <a:gd name="T23" fmla="*/ 293 h 929"/>
                <a:gd name="T24" fmla="*/ 31 w 1017"/>
                <a:gd name="T25" fmla="*/ 418 h 929"/>
                <a:gd name="T26" fmla="*/ 31 w 1017"/>
                <a:gd name="T27" fmla="*/ 418 h 929"/>
                <a:gd name="T28" fmla="*/ 31 w 1017"/>
                <a:gd name="T29" fmla="*/ 550 h 929"/>
                <a:gd name="T30" fmla="*/ 31 w 1017"/>
                <a:gd name="T31" fmla="*/ 550 h 929"/>
                <a:gd name="T32" fmla="*/ 37 w 1017"/>
                <a:gd name="T33" fmla="*/ 669 h 929"/>
                <a:gd name="T34" fmla="*/ 37 w 1017"/>
                <a:gd name="T35" fmla="*/ 669 h 929"/>
                <a:gd name="T36" fmla="*/ 674 w 1017"/>
                <a:gd name="T37" fmla="*/ 919 h 929"/>
                <a:gd name="T38" fmla="*/ 674 w 1017"/>
                <a:gd name="T39" fmla="*/ 919 h 929"/>
                <a:gd name="T40" fmla="*/ 954 w 1017"/>
                <a:gd name="T41" fmla="*/ 66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929">
                  <a:moveTo>
                    <a:pt x="954" y="662"/>
                  </a:moveTo>
                  <a:lnTo>
                    <a:pt x="954" y="662"/>
                  </a:lnTo>
                  <a:cubicBezTo>
                    <a:pt x="954" y="662"/>
                    <a:pt x="1016" y="334"/>
                    <a:pt x="976" y="236"/>
                  </a:cubicBezTo>
                  <a:lnTo>
                    <a:pt x="976" y="236"/>
                  </a:lnTo>
                  <a:cubicBezTo>
                    <a:pt x="963" y="206"/>
                    <a:pt x="939" y="144"/>
                    <a:pt x="807" y="223"/>
                  </a:cubicBezTo>
                  <a:lnTo>
                    <a:pt x="807" y="223"/>
                  </a:lnTo>
                  <a:cubicBezTo>
                    <a:pt x="777" y="241"/>
                    <a:pt x="774" y="157"/>
                    <a:pt x="485" y="19"/>
                  </a:cubicBezTo>
                  <a:lnTo>
                    <a:pt x="485" y="19"/>
                  </a:lnTo>
                  <a:cubicBezTo>
                    <a:pt x="447" y="0"/>
                    <a:pt x="313" y="23"/>
                    <a:pt x="305" y="108"/>
                  </a:cubicBezTo>
                  <a:lnTo>
                    <a:pt x="305" y="108"/>
                  </a:lnTo>
                  <a:cubicBezTo>
                    <a:pt x="296" y="193"/>
                    <a:pt x="145" y="216"/>
                    <a:pt x="134" y="293"/>
                  </a:cubicBezTo>
                  <a:lnTo>
                    <a:pt x="134" y="293"/>
                  </a:lnTo>
                  <a:cubicBezTo>
                    <a:pt x="125" y="362"/>
                    <a:pt x="77" y="368"/>
                    <a:pt x="31" y="418"/>
                  </a:cubicBezTo>
                  <a:lnTo>
                    <a:pt x="31" y="418"/>
                  </a:lnTo>
                  <a:cubicBezTo>
                    <a:pt x="0" y="452"/>
                    <a:pt x="47" y="516"/>
                    <a:pt x="31" y="550"/>
                  </a:cubicBezTo>
                  <a:lnTo>
                    <a:pt x="31" y="550"/>
                  </a:lnTo>
                  <a:cubicBezTo>
                    <a:pt x="16" y="581"/>
                    <a:pt x="23" y="648"/>
                    <a:pt x="37" y="669"/>
                  </a:cubicBezTo>
                  <a:lnTo>
                    <a:pt x="37" y="669"/>
                  </a:lnTo>
                  <a:cubicBezTo>
                    <a:pt x="88" y="754"/>
                    <a:pt x="436" y="928"/>
                    <a:pt x="674" y="919"/>
                  </a:cubicBezTo>
                  <a:lnTo>
                    <a:pt x="674" y="919"/>
                  </a:lnTo>
                  <a:cubicBezTo>
                    <a:pt x="912" y="910"/>
                    <a:pt x="954" y="662"/>
                    <a:pt x="954" y="662"/>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4" name="Freeform 185">
              <a:extLst>
                <a:ext uri="{FF2B5EF4-FFF2-40B4-BE49-F238E27FC236}">
                  <a16:creationId xmlns:a16="http://schemas.microsoft.com/office/drawing/2014/main" id="{AF863B2D-60A0-0D4C-9837-9C401B5FBCBF}"/>
                </a:ext>
              </a:extLst>
            </p:cNvPr>
            <p:cNvSpPr>
              <a:spLocks noChangeArrowheads="1"/>
            </p:cNvSpPr>
            <p:nvPr/>
          </p:nvSpPr>
          <p:spPr bwMode="auto">
            <a:xfrm>
              <a:off x="13738430" y="6198413"/>
              <a:ext cx="2629715" cy="4582562"/>
            </a:xfrm>
            <a:custGeom>
              <a:avLst/>
              <a:gdLst>
                <a:gd name="T0" fmla="*/ 3453 w 4025"/>
                <a:gd name="T1" fmla="*/ 2055 h 7014"/>
                <a:gd name="T2" fmla="*/ 3453 w 4025"/>
                <a:gd name="T3" fmla="*/ 2055 h 7014"/>
                <a:gd name="T4" fmla="*/ 3271 w 4025"/>
                <a:gd name="T5" fmla="*/ 4628 h 7014"/>
                <a:gd name="T6" fmla="*/ 3271 w 4025"/>
                <a:gd name="T7" fmla="*/ 4628 h 7014"/>
                <a:gd name="T8" fmla="*/ 1924 w 4025"/>
                <a:gd name="T9" fmla="*/ 5611 h 7014"/>
                <a:gd name="T10" fmla="*/ 1924 w 4025"/>
                <a:gd name="T11" fmla="*/ 5611 h 7014"/>
                <a:gd name="T12" fmla="*/ 1228 w 4025"/>
                <a:gd name="T13" fmla="*/ 4945 h 7014"/>
                <a:gd name="T14" fmla="*/ 1228 w 4025"/>
                <a:gd name="T15" fmla="*/ 4945 h 7014"/>
                <a:gd name="T16" fmla="*/ 1168 w 4025"/>
                <a:gd name="T17" fmla="*/ 2922 h 7014"/>
                <a:gd name="T18" fmla="*/ 1168 w 4025"/>
                <a:gd name="T19" fmla="*/ 2922 h 7014"/>
                <a:gd name="T20" fmla="*/ 1600 w 4025"/>
                <a:gd name="T21" fmla="*/ 1627 h 7014"/>
                <a:gd name="T22" fmla="*/ 1600 w 4025"/>
                <a:gd name="T23" fmla="*/ 1627 h 7014"/>
                <a:gd name="T24" fmla="*/ 3094 w 4025"/>
                <a:gd name="T25" fmla="*/ 1011 h 7014"/>
                <a:gd name="T26" fmla="*/ 3094 w 4025"/>
                <a:gd name="T27" fmla="*/ 1011 h 7014"/>
                <a:gd name="T28" fmla="*/ 3453 w 4025"/>
                <a:gd name="T29" fmla="*/ 2055 h 7014"/>
                <a:gd name="T30" fmla="*/ 3401 w 4025"/>
                <a:gd name="T31" fmla="*/ 174 h 7014"/>
                <a:gd name="T32" fmla="*/ 3401 w 4025"/>
                <a:gd name="T33" fmla="*/ 174 h 7014"/>
                <a:gd name="T34" fmla="*/ 1220 w 4025"/>
                <a:gd name="T35" fmla="*/ 1074 h 7014"/>
                <a:gd name="T36" fmla="*/ 1220 w 4025"/>
                <a:gd name="T37" fmla="*/ 1074 h 7014"/>
                <a:gd name="T38" fmla="*/ 590 w 4025"/>
                <a:gd name="T39" fmla="*/ 2965 h 7014"/>
                <a:gd name="T40" fmla="*/ 590 w 4025"/>
                <a:gd name="T41" fmla="*/ 2965 h 7014"/>
                <a:gd name="T42" fmla="*/ 623 w 4025"/>
                <a:gd name="T43" fmla="*/ 5641 h 7014"/>
                <a:gd name="T44" fmla="*/ 623 w 4025"/>
                <a:gd name="T45" fmla="*/ 5641 h 7014"/>
                <a:gd name="T46" fmla="*/ 0 w 4025"/>
                <a:gd name="T47" fmla="*/ 6372 h 7014"/>
                <a:gd name="T48" fmla="*/ 0 w 4025"/>
                <a:gd name="T49" fmla="*/ 6372 h 7014"/>
                <a:gd name="T50" fmla="*/ 1803 w 4025"/>
                <a:gd name="T51" fmla="*/ 6837 h 7014"/>
                <a:gd name="T52" fmla="*/ 1803 w 4025"/>
                <a:gd name="T53" fmla="*/ 6837 h 7014"/>
                <a:gd name="T54" fmla="*/ 3571 w 4025"/>
                <a:gd name="T55" fmla="*/ 5386 h 7014"/>
                <a:gd name="T56" fmla="*/ 3571 w 4025"/>
                <a:gd name="T57" fmla="*/ 5386 h 7014"/>
                <a:gd name="T58" fmla="*/ 3938 w 4025"/>
                <a:gd name="T59" fmla="*/ 1991 h 7014"/>
                <a:gd name="T60" fmla="*/ 3938 w 4025"/>
                <a:gd name="T61" fmla="*/ 1991 h 7014"/>
                <a:gd name="T62" fmla="*/ 3401 w 4025"/>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5" h="7014">
                  <a:moveTo>
                    <a:pt x="3453" y="2055"/>
                  </a:moveTo>
                  <a:lnTo>
                    <a:pt x="3453" y="2055"/>
                  </a:lnTo>
                  <a:cubicBezTo>
                    <a:pt x="3390" y="2741"/>
                    <a:pt x="3332" y="4326"/>
                    <a:pt x="3271" y="4628"/>
                  </a:cubicBezTo>
                  <a:lnTo>
                    <a:pt x="3271" y="4628"/>
                  </a:lnTo>
                  <a:cubicBezTo>
                    <a:pt x="3203" y="4970"/>
                    <a:pt x="2413" y="5315"/>
                    <a:pt x="1924" y="5611"/>
                  </a:cubicBezTo>
                  <a:lnTo>
                    <a:pt x="1924" y="5611"/>
                  </a:lnTo>
                  <a:cubicBezTo>
                    <a:pt x="1289" y="5997"/>
                    <a:pt x="1242" y="5377"/>
                    <a:pt x="1228" y="4945"/>
                  </a:cubicBezTo>
                  <a:lnTo>
                    <a:pt x="1228" y="4945"/>
                  </a:lnTo>
                  <a:cubicBezTo>
                    <a:pt x="1215" y="4514"/>
                    <a:pt x="1210" y="3450"/>
                    <a:pt x="1168" y="2922"/>
                  </a:cubicBezTo>
                  <a:lnTo>
                    <a:pt x="1168" y="2922"/>
                  </a:lnTo>
                  <a:cubicBezTo>
                    <a:pt x="1127" y="2395"/>
                    <a:pt x="1148" y="1975"/>
                    <a:pt x="1600" y="1627"/>
                  </a:cubicBezTo>
                  <a:lnTo>
                    <a:pt x="1600" y="1627"/>
                  </a:lnTo>
                  <a:cubicBezTo>
                    <a:pt x="2248" y="1131"/>
                    <a:pt x="2854" y="893"/>
                    <a:pt x="3094" y="1011"/>
                  </a:cubicBezTo>
                  <a:lnTo>
                    <a:pt x="3094" y="1011"/>
                  </a:lnTo>
                  <a:cubicBezTo>
                    <a:pt x="3411" y="1168"/>
                    <a:pt x="3512" y="1401"/>
                    <a:pt x="3453" y="2055"/>
                  </a:cubicBezTo>
                  <a:close/>
                  <a:moveTo>
                    <a:pt x="3401" y="174"/>
                  </a:moveTo>
                  <a:lnTo>
                    <a:pt x="3401" y="174"/>
                  </a:lnTo>
                  <a:cubicBezTo>
                    <a:pt x="3051" y="0"/>
                    <a:pt x="2166" y="349"/>
                    <a:pt x="1220" y="1074"/>
                  </a:cubicBezTo>
                  <a:lnTo>
                    <a:pt x="1220" y="1074"/>
                  </a:lnTo>
                  <a:cubicBezTo>
                    <a:pt x="559" y="1580"/>
                    <a:pt x="530" y="2195"/>
                    <a:pt x="590" y="2965"/>
                  </a:cubicBezTo>
                  <a:lnTo>
                    <a:pt x="590" y="2965"/>
                  </a:lnTo>
                  <a:cubicBezTo>
                    <a:pt x="650" y="3735"/>
                    <a:pt x="614" y="5011"/>
                    <a:pt x="623" y="5641"/>
                  </a:cubicBezTo>
                  <a:lnTo>
                    <a:pt x="623" y="5641"/>
                  </a:lnTo>
                  <a:cubicBezTo>
                    <a:pt x="634" y="6429"/>
                    <a:pt x="0" y="6372"/>
                    <a:pt x="0" y="6372"/>
                  </a:cubicBezTo>
                  <a:lnTo>
                    <a:pt x="0" y="6372"/>
                  </a:lnTo>
                  <a:cubicBezTo>
                    <a:pt x="571" y="6963"/>
                    <a:pt x="1377" y="7013"/>
                    <a:pt x="1803" y="6837"/>
                  </a:cubicBezTo>
                  <a:lnTo>
                    <a:pt x="1803" y="6837"/>
                  </a:lnTo>
                  <a:cubicBezTo>
                    <a:pt x="2575" y="6519"/>
                    <a:pt x="3471" y="5887"/>
                    <a:pt x="3571" y="5386"/>
                  </a:cubicBezTo>
                  <a:lnTo>
                    <a:pt x="3571" y="5386"/>
                  </a:lnTo>
                  <a:cubicBezTo>
                    <a:pt x="3659" y="4946"/>
                    <a:pt x="3847" y="2993"/>
                    <a:pt x="3938" y="1991"/>
                  </a:cubicBezTo>
                  <a:lnTo>
                    <a:pt x="3938" y="1991"/>
                  </a:lnTo>
                  <a:cubicBezTo>
                    <a:pt x="4024" y="1036"/>
                    <a:pt x="3864" y="405"/>
                    <a:pt x="3401" y="174"/>
                  </a:cubicBezTo>
                  <a:close/>
                </a:path>
              </a:pathLst>
            </a:custGeom>
            <a:solidFill>
              <a:schemeClr val="accent6">
                <a:lumMod val="90000"/>
              </a:schemeClr>
            </a:solidFill>
            <a:ln>
              <a:noFill/>
            </a:ln>
            <a:effectLst/>
          </p:spPr>
          <p:txBody>
            <a:bodyPr wrap="none" anchor="ctr"/>
            <a:lstStyle/>
            <a:p>
              <a:endParaRPr lang="en-US" sz="6532" dirty="0">
                <a:latin typeface="Lato Light" panose="020F0502020204030203" pitchFamily="34" charset="0"/>
              </a:endParaRPr>
            </a:p>
          </p:txBody>
        </p:sp>
        <p:sp>
          <p:nvSpPr>
            <p:cNvPr id="105" name="Freeform 186">
              <a:extLst>
                <a:ext uri="{FF2B5EF4-FFF2-40B4-BE49-F238E27FC236}">
                  <a16:creationId xmlns:a16="http://schemas.microsoft.com/office/drawing/2014/main" id="{61CC809E-868F-D442-8728-4E8A124181A7}"/>
                </a:ext>
              </a:extLst>
            </p:cNvPr>
            <p:cNvSpPr>
              <a:spLocks noChangeArrowheads="1"/>
            </p:cNvSpPr>
            <p:nvPr/>
          </p:nvSpPr>
          <p:spPr bwMode="auto">
            <a:xfrm>
              <a:off x="14481547" y="6541169"/>
              <a:ext cx="1690737" cy="3666624"/>
            </a:xfrm>
            <a:custGeom>
              <a:avLst/>
              <a:gdLst>
                <a:gd name="T0" fmla="*/ 2588 w 2589"/>
                <a:gd name="T1" fmla="*/ 4615 h 5615"/>
                <a:gd name="T2" fmla="*/ 0 w 2589"/>
                <a:gd name="T3" fmla="*/ 5614 h 5615"/>
                <a:gd name="T4" fmla="*/ 0 w 2589"/>
                <a:gd name="T5" fmla="*/ 998 h 5615"/>
                <a:gd name="T6" fmla="*/ 2588 w 2589"/>
                <a:gd name="T7" fmla="*/ 0 h 5615"/>
                <a:gd name="T8" fmla="*/ 2588 w 2589"/>
                <a:gd name="T9" fmla="*/ 4615 h 5615"/>
              </a:gdLst>
              <a:ahLst/>
              <a:cxnLst>
                <a:cxn ang="0">
                  <a:pos x="T0" y="T1"/>
                </a:cxn>
                <a:cxn ang="0">
                  <a:pos x="T2" y="T3"/>
                </a:cxn>
                <a:cxn ang="0">
                  <a:pos x="T4" y="T5"/>
                </a:cxn>
                <a:cxn ang="0">
                  <a:pos x="T6" y="T7"/>
                </a:cxn>
                <a:cxn ang="0">
                  <a:pos x="T8" y="T9"/>
                </a:cxn>
              </a:cxnLst>
              <a:rect l="0" t="0" r="r" b="b"/>
              <a:pathLst>
                <a:path w="2589" h="5615">
                  <a:moveTo>
                    <a:pt x="2588" y="4615"/>
                  </a:moveTo>
                  <a:lnTo>
                    <a:pt x="0" y="5614"/>
                  </a:lnTo>
                  <a:lnTo>
                    <a:pt x="0" y="998"/>
                  </a:lnTo>
                  <a:lnTo>
                    <a:pt x="2588" y="0"/>
                  </a:lnTo>
                  <a:lnTo>
                    <a:pt x="2588" y="4615"/>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06" name="Freeform 187">
              <a:extLst>
                <a:ext uri="{FF2B5EF4-FFF2-40B4-BE49-F238E27FC236}">
                  <a16:creationId xmlns:a16="http://schemas.microsoft.com/office/drawing/2014/main" id="{6B8AA56B-52E4-DC45-BAE2-869A29AA3486}"/>
                </a:ext>
              </a:extLst>
            </p:cNvPr>
            <p:cNvSpPr>
              <a:spLocks noChangeArrowheads="1"/>
            </p:cNvSpPr>
            <p:nvPr/>
          </p:nvSpPr>
          <p:spPr bwMode="auto">
            <a:xfrm>
              <a:off x="12929064" y="11218780"/>
              <a:ext cx="2635478" cy="1385425"/>
            </a:xfrm>
            <a:custGeom>
              <a:avLst/>
              <a:gdLst>
                <a:gd name="T0" fmla="*/ 3967 w 4034"/>
                <a:gd name="T1" fmla="*/ 1755 h 2120"/>
                <a:gd name="T2" fmla="*/ 2983 w 4034"/>
                <a:gd name="T3" fmla="*/ 1014 h 2120"/>
                <a:gd name="T4" fmla="*/ 2983 w 4034"/>
                <a:gd name="T5" fmla="*/ 1014 h 2120"/>
                <a:gd name="T6" fmla="*/ 2997 w 4034"/>
                <a:gd name="T7" fmla="*/ 658 h 2120"/>
                <a:gd name="T8" fmla="*/ 3834 w 4034"/>
                <a:gd name="T9" fmla="*/ 132 h 2120"/>
                <a:gd name="T10" fmla="*/ 3834 w 4034"/>
                <a:gd name="T11" fmla="*/ 132 h 2120"/>
                <a:gd name="T12" fmla="*/ 3644 w 4034"/>
                <a:gd name="T13" fmla="*/ 12 h 2120"/>
                <a:gd name="T14" fmla="*/ 3644 w 4034"/>
                <a:gd name="T15" fmla="*/ 12 h 2120"/>
                <a:gd name="T16" fmla="*/ 2261 w 4034"/>
                <a:gd name="T17" fmla="*/ 485 h 2120"/>
                <a:gd name="T18" fmla="*/ 2261 w 4034"/>
                <a:gd name="T19" fmla="*/ 485 h 2120"/>
                <a:gd name="T20" fmla="*/ 2012 w 4034"/>
                <a:gd name="T21" fmla="*/ 451 h 2120"/>
                <a:gd name="T22" fmla="*/ 2012 w 4034"/>
                <a:gd name="T23" fmla="*/ 451 h 2120"/>
                <a:gd name="T24" fmla="*/ 1902 w 4034"/>
                <a:gd name="T25" fmla="*/ 457 h 2120"/>
                <a:gd name="T26" fmla="*/ 1905 w 4034"/>
                <a:gd name="T27" fmla="*/ 452 h 2120"/>
                <a:gd name="T28" fmla="*/ 1905 w 4034"/>
                <a:gd name="T29" fmla="*/ 452 h 2120"/>
                <a:gd name="T30" fmla="*/ 590 w 4034"/>
                <a:gd name="T31" fmla="*/ 51 h 2120"/>
                <a:gd name="T32" fmla="*/ 590 w 4034"/>
                <a:gd name="T33" fmla="*/ 51 h 2120"/>
                <a:gd name="T34" fmla="*/ 371 w 4034"/>
                <a:gd name="T35" fmla="*/ 255 h 2120"/>
                <a:gd name="T36" fmla="*/ 1117 w 4034"/>
                <a:gd name="T37" fmla="*/ 630 h 2120"/>
                <a:gd name="T38" fmla="*/ 1117 w 4034"/>
                <a:gd name="T39" fmla="*/ 630 h 2120"/>
                <a:gd name="T40" fmla="*/ 1150 w 4034"/>
                <a:gd name="T41" fmla="*/ 995 h 2120"/>
                <a:gd name="T42" fmla="*/ 65 w 4034"/>
                <a:gd name="T43" fmla="*/ 1812 h 2120"/>
                <a:gd name="T44" fmla="*/ 65 w 4034"/>
                <a:gd name="T45" fmla="*/ 1812 h 2120"/>
                <a:gd name="T46" fmla="*/ 123 w 4034"/>
                <a:gd name="T47" fmla="*/ 2080 h 2120"/>
                <a:gd name="T48" fmla="*/ 123 w 4034"/>
                <a:gd name="T49" fmla="*/ 2080 h 2120"/>
                <a:gd name="T50" fmla="*/ 338 w 4034"/>
                <a:gd name="T51" fmla="*/ 2054 h 2120"/>
                <a:gd name="T52" fmla="*/ 1578 w 4034"/>
                <a:gd name="T53" fmla="*/ 1480 h 2120"/>
                <a:gd name="T54" fmla="*/ 1578 w 4034"/>
                <a:gd name="T55" fmla="*/ 1480 h 2120"/>
                <a:gd name="T56" fmla="*/ 2610 w 4034"/>
                <a:gd name="T57" fmla="*/ 1484 h 2120"/>
                <a:gd name="T58" fmla="*/ 3695 w 4034"/>
                <a:gd name="T59" fmla="*/ 1997 h 2120"/>
                <a:gd name="T60" fmla="*/ 3695 w 4034"/>
                <a:gd name="T61" fmla="*/ 1997 h 2120"/>
                <a:gd name="T62" fmla="*/ 3910 w 4034"/>
                <a:gd name="T63" fmla="*/ 2023 h 2120"/>
                <a:gd name="T64" fmla="*/ 3910 w 4034"/>
                <a:gd name="T65" fmla="*/ 2023 h 2120"/>
                <a:gd name="T66" fmla="*/ 3967 w 4034"/>
                <a:gd name="T67" fmla="*/ 175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4" h="2120">
                  <a:moveTo>
                    <a:pt x="3967" y="1755"/>
                  </a:moveTo>
                  <a:lnTo>
                    <a:pt x="2983" y="1014"/>
                  </a:lnTo>
                  <a:lnTo>
                    <a:pt x="2983" y="1014"/>
                  </a:lnTo>
                  <a:cubicBezTo>
                    <a:pt x="2861" y="923"/>
                    <a:pt x="2869" y="738"/>
                    <a:pt x="2997" y="658"/>
                  </a:cubicBezTo>
                  <a:lnTo>
                    <a:pt x="3834" y="132"/>
                  </a:lnTo>
                  <a:lnTo>
                    <a:pt x="3834" y="132"/>
                  </a:lnTo>
                  <a:cubicBezTo>
                    <a:pt x="3834" y="132"/>
                    <a:pt x="3816" y="26"/>
                    <a:pt x="3644" y="12"/>
                  </a:cubicBezTo>
                  <a:lnTo>
                    <a:pt x="3644" y="12"/>
                  </a:lnTo>
                  <a:cubicBezTo>
                    <a:pt x="3485" y="0"/>
                    <a:pt x="2419" y="422"/>
                    <a:pt x="2261" y="485"/>
                  </a:cubicBezTo>
                  <a:lnTo>
                    <a:pt x="2261" y="485"/>
                  </a:lnTo>
                  <a:cubicBezTo>
                    <a:pt x="2187" y="463"/>
                    <a:pt x="2102" y="451"/>
                    <a:pt x="2012" y="451"/>
                  </a:cubicBezTo>
                  <a:lnTo>
                    <a:pt x="2012" y="451"/>
                  </a:lnTo>
                  <a:cubicBezTo>
                    <a:pt x="1974" y="451"/>
                    <a:pt x="1938" y="453"/>
                    <a:pt x="1902" y="457"/>
                  </a:cubicBezTo>
                  <a:lnTo>
                    <a:pt x="1905" y="452"/>
                  </a:lnTo>
                  <a:lnTo>
                    <a:pt x="1905" y="452"/>
                  </a:lnTo>
                  <a:cubicBezTo>
                    <a:pt x="1905" y="452"/>
                    <a:pt x="781" y="3"/>
                    <a:pt x="590" y="51"/>
                  </a:cubicBezTo>
                  <a:lnTo>
                    <a:pt x="590" y="51"/>
                  </a:lnTo>
                  <a:cubicBezTo>
                    <a:pt x="399" y="98"/>
                    <a:pt x="371" y="255"/>
                    <a:pt x="371" y="255"/>
                  </a:cubicBezTo>
                  <a:lnTo>
                    <a:pt x="1117" y="630"/>
                  </a:lnTo>
                  <a:lnTo>
                    <a:pt x="1117" y="630"/>
                  </a:lnTo>
                  <a:cubicBezTo>
                    <a:pt x="1261" y="702"/>
                    <a:pt x="1278" y="899"/>
                    <a:pt x="1150" y="995"/>
                  </a:cubicBezTo>
                  <a:lnTo>
                    <a:pt x="65" y="1812"/>
                  </a:lnTo>
                  <a:lnTo>
                    <a:pt x="65" y="1812"/>
                  </a:lnTo>
                  <a:cubicBezTo>
                    <a:pt x="0" y="1901"/>
                    <a:pt x="27" y="2026"/>
                    <a:pt x="123" y="2080"/>
                  </a:cubicBezTo>
                  <a:lnTo>
                    <a:pt x="123" y="2080"/>
                  </a:lnTo>
                  <a:cubicBezTo>
                    <a:pt x="193" y="2119"/>
                    <a:pt x="280" y="2108"/>
                    <a:pt x="338" y="2054"/>
                  </a:cubicBezTo>
                  <a:lnTo>
                    <a:pt x="1578" y="1480"/>
                  </a:lnTo>
                  <a:lnTo>
                    <a:pt x="1578" y="1480"/>
                  </a:lnTo>
                  <a:cubicBezTo>
                    <a:pt x="1906" y="1328"/>
                    <a:pt x="2284" y="1330"/>
                    <a:pt x="2610" y="1484"/>
                  </a:cubicBezTo>
                  <a:lnTo>
                    <a:pt x="3695" y="1997"/>
                  </a:lnTo>
                  <a:lnTo>
                    <a:pt x="3695" y="1997"/>
                  </a:lnTo>
                  <a:cubicBezTo>
                    <a:pt x="3754" y="2051"/>
                    <a:pt x="3841" y="2062"/>
                    <a:pt x="3910" y="2023"/>
                  </a:cubicBezTo>
                  <a:lnTo>
                    <a:pt x="3910" y="2023"/>
                  </a:lnTo>
                  <a:cubicBezTo>
                    <a:pt x="4006" y="1969"/>
                    <a:pt x="4033" y="1844"/>
                    <a:pt x="3967" y="1755"/>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07" name="Freeform 106">
              <a:extLst>
                <a:ext uri="{FF2B5EF4-FFF2-40B4-BE49-F238E27FC236}">
                  <a16:creationId xmlns:a16="http://schemas.microsoft.com/office/drawing/2014/main" id="{DDAAE89F-1874-0644-8508-425D0173754B}"/>
                </a:ext>
              </a:extLst>
            </p:cNvPr>
            <p:cNvSpPr>
              <a:spLocks noChangeArrowheads="1"/>
            </p:cNvSpPr>
            <p:nvPr/>
          </p:nvSpPr>
          <p:spPr bwMode="auto">
            <a:xfrm>
              <a:off x="14118630" y="10743529"/>
              <a:ext cx="249931" cy="981537"/>
            </a:xfrm>
            <a:custGeom>
              <a:avLst/>
              <a:gdLst>
                <a:gd name="connsiteX0" fmla="*/ 0 w 249931"/>
                <a:gd name="connsiteY0" fmla="*/ 0 h 981537"/>
                <a:gd name="connsiteX1" fmla="*/ 249931 w 249931"/>
                <a:gd name="connsiteY1" fmla="*/ 0 h 981537"/>
                <a:gd name="connsiteX2" fmla="*/ 249931 w 249931"/>
                <a:gd name="connsiteY2" fmla="*/ 912405 h 981537"/>
                <a:gd name="connsiteX3" fmla="*/ 249262 w 249931"/>
                <a:gd name="connsiteY3" fmla="*/ 912405 h 981537"/>
                <a:gd name="connsiteX4" fmla="*/ 249931 w 249931"/>
                <a:gd name="connsiteY4" fmla="*/ 914174 h 981537"/>
                <a:gd name="connsiteX5" fmla="*/ 124965 w 249931"/>
                <a:gd name="connsiteY5" fmla="*/ 981537 h 981537"/>
                <a:gd name="connsiteX6" fmla="*/ 0 w 249931"/>
                <a:gd name="connsiteY6" fmla="*/ 914174 h 981537"/>
                <a:gd name="connsiteX7" fmla="*/ 669 w 249931"/>
                <a:gd name="connsiteY7" fmla="*/ 912405 h 981537"/>
                <a:gd name="connsiteX8" fmla="*/ 0 w 249931"/>
                <a:gd name="connsiteY8" fmla="*/ 912405 h 9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1" h="981537">
                  <a:moveTo>
                    <a:pt x="0" y="0"/>
                  </a:moveTo>
                  <a:lnTo>
                    <a:pt x="249931" y="0"/>
                  </a:lnTo>
                  <a:lnTo>
                    <a:pt x="249931" y="912405"/>
                  </a:lnTo>
                  <a:lnTo>
                    <a:pt x="249262" y="912405"/>
                  </a:lnTo>
                  <a:lnTo>
                    <a:pt x="249931" y="914174"/>
                  </a:lnTo>
                  <a:cubicBezTo>
                    <a:pt x="249931" y="951094"/>
                    <a:pt x="193664" y="981537"/>
                    <a:pt x="124965" y="981537"/>
                  </a:cubicBezTo>
                  <a:cubicBezTo>
                    <a:pt x="56267" y="981537"/>
                    <a:pt x="0" y="951094"/>
                    <a:pt x="0" y="914174"/>
                  </a:cubicBezTo>
                  <a:lnTo>
                    <a:pt x="669" y="912405"/>
                  </a:lnTo>
                  <a:lnTo>
                    <a:pt x="0" y="912405"/>
                  </a:ln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8" name="Freeform 190">
              <a:extLst>
                <a:ext uri="{FF2B5EF4-FFF2-40B4-BE49-F238E27FC236}">
                  <a16:creationId xmlns:a16="http://schemas.microsoft.com/office/drawing/2014/main" id="{C0D738F0-D656-B248-9782-E4299AE6CE49}"/>
                </a:ext>
              </a:extLst>
            </p:cNvPr>
            <p:cNvSpPr>
              <a:spLocks noChangeArrowheads="1"/>
            </p:cNvSpPr>
            <p:nvPr/>
          </p:nvSpPr>
          <p:spPr bwMode="auto">
            <a:xfrm>
              <a:off x="12295397" y="9793029"/>
              <a:ext cx="3090565" cy="1117557"/>
            </a:xfrm>
            <a:custGeom>
              <a:avLst/>
              <a:gdLst>
                <a:gd name="T0" fmla="*/ 2591 w 4732"/>
                <a:gd name="T1" fmla="*/ 1003 h 1713"/>
                <a:gd name="T2" fmla="*/ 0 w 4732"/>
                <a:gd name="T3" fmla="*/ 0 h 1713"/>
                <a:gd name="T4" fmla="*/ 0 w 4732"/>
                <a:gd name="T5" fmla="*/ 0 h 1713"/>
                <a:gd name="T6" fmla="*/ 1588 w 4732"/>
                <a:gd name="T7" fmla="*/ 1397 h 1713"/>
                <a:gd name="T8" fmla="*/ 1588 w 4732"/>
                <a:gd name="T9" fmla="*/ 1397 h 1713"/>
                <a:gd name="T10" fmla="*/ 3503 w 4732"/>
                <a:gd name="T11" fmla="*/ 1577 h 1713"/>
                <a:gd name="T12" fmla="*/ 3503 w 4732"/>
                <a:gd name="T13" fmla="*/ 1577 h 1713"/>
                <a:gd name="T14" fmla="*/ 4731 w 4732"/>
                <a:gd name="T15" fmla="*/ 980 h 1713"/>
                <a:gd name="T16" fmla="*/ 2591 w 4732"/>
                <a:gd name="T17" fmla="*/ 100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2" h="1713">
                  <a:moveTo>
                    <a:pt x="2591" y="1003"/>
                  </a:moveTo>
                  <a:lnTo>
                    <a:pt x="0" y="0"/>
                  </a:lnTo>
                  <a:lnTo>
                    <a:pt x="0" y="0"/>
                  </a:lnTo>
                  <a:cubicBezTo>
                    <a:pt x="0" y="0"/>
                    <a:pt x="777" y="1082"/>
                    <a:pt x="1588" y="1397"/>
                  </a:cubicBezTo>
                  <a:lnTo>
                    <a:pt x="1588" y="1397"/>
                  </a:lnTo>
                  <a:cubicBezTo>
                    <a:pt x="2400" y="1712"/>
                    <a:pt x="3019" y="1689"/>
                    <a:pt x="3503" y="1577"/>
                  </a:cubicBezTo>
                  <a:lnTo>
                    <a:pt x="3503" y="1577"/>
                  </a:lnTo>
                  <a:cubicBezTo>
                    <a:pt x="4207" y="1413"/>
                    <a:pt x="4731" y="980"/>
                    <a:pt x="4731" y="980"/>
                  </a:cubicBezTo>
                  <a:lnTo>
                    <a:pt x="2591" y="1003"/>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09" name="Freeform 191">
              <a:extLst>
                <a:ext uri="{FF2B5EF4-FFF2-40B4-BE49-F238E27FC236}">
                  <a16:creationId xmlns:a16="http://schemas.microsoft.com/office/drawing/2014/main" id="{36E4FFD3-10CE-0240-8AE1-01172AB53EE1}"/>
                </a:ext>
              </a:extLst>
            </p:cNvPr>
            <p:cNvSpPr>
              <a:spLocks noChangeArrowheads="1"/>
            </p:cNvSpPr>
            <p:nvPr/>
          </p:nvSpPr>
          <p:spPr bwMode="auto">
            <a:xfrm>
              <a:off x="13816197" y="6198413"/>
              <a:ext cx="2661399" cy="4582562"/>
            </a:xfrm>
            <a:custGeom>
              <a:avLst/>
              <a:gdLst>
                <a:gd name="T0" fmla="*/ 3499 w 4073"/>
                <a:gd name="T1" fmla="*/ 2055 h 7014"/>
                <a:gd name="T2" fmla="*/ 3499 w 4073"/>
                <a:gd name="T3" fmla="*/ 2055 h 7014"/>
                <a:gd name="T4" fmla="*/ 3318 w 4073"/>
                <a:gd name="T5" fmla="*/ 4628 h 7014"/>
                <a:gd name="T6" fmla="*/ 3318 w 4073"/>
                <a:gd name="T7" fmla="*/ 4628 h 7014"/>
                <a:gd name="T8" fmla="*/ 1971 w 4073"/>
                <a:gd name="T9" fmla="*/ 5611 h 7014"/>
                <a:gd name="T10" fmla="*/ 1971 w 4073"/>
                <a:gd name="T11" fmla="*/ 5611 h 7014"/>
                <a:gd name="T12" fmla="*/ 1275 w 4073"/>
                <a:gd name="T13" fmla="*/ 4945 h 7014"/>
                <a:gd name="T14" fmla="*/ 1275 w 4073"/>
                <a:gd name="T15" fmla="*/ 4945 h 7014"/>
                <a:gd name="T16" fmla="*/ 1215 w 4073"/>
                <a:gd name="T17" fmla="*/ 2922 h 7014"/>
                <a:gd name="T18" fmla="*/ 1215 w 4073"/>
                <a:gd name="T19" fmla="*/ 2922 h 7014"/>
                <a:gd name="T20" fmla="*/ 1647 w 4073"/>
                <a:gd name="T21" fmla="*/ 1627 h 7014"/>
                <a:gd name="T22" fmla="*/ 1647 w 4073"/>
                <a:gd name="T23" fmla="*/ 1627 h 7014"/>
                <a:gd name="T24" fmla="*/ 3141 w 4073"/>
                <a:gd name="T25" fmla="*/ 1011 h 7014"/>
                <a:gd name="T26" fmla="*/ 3141 w 4073"/>
                <a:gd name="T27" fmla="*/ 1011 h 7014"/>
                <a:gd name="T28" fmla="*/ 3499 w 4073"/>
                <a:gd name="T29" fmla="*/ 2055 h 7014"/>
                <a:gd name="T30" fmla="*/ 3448 w 4073"/>
                <a:gd name="T31" fmla="*/ 174 h 7014"/>
                <a:gd name="T32" fmla="*/ 3448 w 4073"/>
                <a:gd name="T33" fmla="*/ 174 h 7014"/>
                <a:gd name="T34" fmla="*/ 1267 w 4073"/>
                <a:gd name="T35" fmla="*/ 1074 h 7014"/>
                <a:gd name="T36" fmla="*/ 1267 w 4073"/>
                <a:gd name="T37" fmla="*/ 1074 h 7014"/>
                <a:gd name="T38" fmla="*/ 636 w 4073"/>
                <a:gd name="T39" fmla="*/ 2965 h 7014"/>
                <a:gd name="T40" fmla="*/ 636 w 4073"/>
                <a:gd name="T41" fmla="*/ 2965 h 7014"/>
                <a:gd name="T42" fmla="*/ 670 w 4073"/>
                <a:gd name="T43" fmla="*/ 5641 h 7014"/>
                <a:gd name="T44" fmla="*/ 670 w 4073"/>
                <a:gd name="T45" fmla="*/ 5641 h 7014"/>
                <a:gd name="T46" fmla="*/ 0 w 4073"/>
                <a:gd name="T47" fmla="*/ 6413 h 7014"/>
                <a:gd name="T48" fmla="*/ 0 w 4073"/>
                <a:gd name="T49" fmla="*/ 6413 h 7014"/>
                <a:gd name="T50" fmla="*/ 1850 w 4073"/>
                <a:gd name="T51" fmla="*/ 6837 h 7014"/>
                <a:gd name="T52" fmla="*/ 1850 w 4073"/>
                <a:gd name="T53" fmla="*/ 6837 h 7014"/>
                <a:gd name="T54" fmla="*/ 3618 w 4073"/>
                <a:gd name="T55" fmla="*/ 5386 h 7014"/>
                <a:gd name="T56" fmla="*/ 3618 w 4073"/>
                <a:gd name="T57" fmla="*/ 5386 h 7014"/>
                <a:gd name="T58" fmla="*/ 3985 w 4073"/>
                <a:gd name="T59" fmla="*/ 1991 h 7014"/>
                <a:gd name="T60" fmla="*/ 3985 w 4073"/>
                <a:gd name="T61" fmla="*/ 1991 h 7014"/>
                <a:gd name="T62" fmla="*/ 3448 w 4073"/>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3" h="7014">
                  <a:moveTo>
                    <a:pt x="3499" y="2055"/>
                  </a:moveTo>
                  <a:lnTo>
                    <a:pt x="3499" y="2055"/>
                  </a:lnTo>
                  <a:cubicBezTo>
                    <a:pt x="3437" y="2741"/>
                    <a:pt x="3378" y="4326"/>
                    <a:pt x="3318" y="4628"/>
                  </a:cubicBezTo>
                  <a:lnTo>
                    <a:pt x="3318" y="4628"/>
                  </a:lnTo>
                  <a:cubicBezTo>
                    <a:pt x="3249" y="4970"/>
                    <a:pt x="2460" y="5315"/>
                    <a:pt x="1971" y="5611"/>
                  </a:cubicBezTo>
                  <a:lnTo>
                    <a:pt x="1971" y="5611"/>
                  </a:lnTo>
                  <a:cubicBezTo>
                    <a:pt x="1336" y="5997"/>
                    <a:pt x="1289" y="5377"/>
                    <a:pt x="1275" y="4945"/>
                  </a:cubicBezTo>
                  <a:lnTo>
                    <a:pt x="1275" y="4945"/>
                  </a:lnTo>
                  <a:cubicBezTo>
                    <a:pt x="1261" y="4514"/>
                    <a:pt x="1257" y="3450"/>
                    <a:pt x="1215" y="2922"/>
                  </a:cubicBezTo>
                  <a:lnTo>
                    <a:pt x="1215" y="2922"/>
                  </a:lnTo>
                  <a:cubicBezTo>
                    <a:pt x="1174" y="2395"/>
                    <a:pt x="1195" y="1975"/>
                    <a:pt x="1647" y="1627"/>
                  </a:cubicBezTo>
                  <a:lnTo>
                    <a:pt x="1647" y="1627"/>
                  </a:lnTo>
                  <a:cubicBezTo>
                    <a:pt x="2294" y="1131"/>
                    <a:pt x="2900" y="893"/>
                    <a:pt x="3141" y="1011"/>
                  </a:cubicBezTo>
                  <a:lnTo>
                    <a:pt x="3141" y="1011"/>
                  </a:lnTo>
                  <a:cubicBezTo>
                    <a:pt x="3457" y="1168"/>
                    <a:pt x="3559" y="1401"/>
                    <a:pt x="3499" y="2055"/>
                  </a:cubicBezTo>
                  <a:close/>
                  <a:moveTo>
                    <a:pt x="3448" y="174"/>
                  </a:moveTo>
                  <a:lnTo>
                    <a:pt x="3448" y="174"/>
                  </a:lnTo>
                  <a:cubicBezTo>
                    <a:pt x="3098" y="0"/>
                    <a:pt x="2213" y="349"/>
                    <a:pt x="1267" y="1074"/>
                  </a:cubicBezTo>
                  <a:lnTo>
                    <a:pt x="1267" y="1074"/>
                  </a:lnTo>
                  <a:cubicBezTo>
                    <a:pt x="606" y="1580"/>
                    <a:pt x="576" y="2195"/>
                    <a:pt x="636" y="2965"/>
                  </a:cubicBezTo>
                  <a:lnTo>
                    <a:pt x="636" y="2965"/>
                  </a:lnTo>
                  <a:cubicBezTo>
                    <a:pt x="696" y="3735"/>
                    <a:pt x="670" y="5011"/>
                    <a:pt x="670" y="5641"/>
                  </a:cubicBezTo>
                  <a:lnTo>
                    <a:pt x="670" y="5641"/>
                  </a:lnTo>
                  <a:cubicBezTo>
                    <a:pt x="670" y="6458"/>
                    <a:pt x="0" y="6413"/>
                    <a:pt x="0" y="6413"/>
                  </a:cubicBezTo>
                  <a:lnTo>
                    <a:pt x="0" y="6413"/>
                  </a:lnTo>
                  <a:cubicBezTo>
                    <a:pt x="570" y="7003"/>
                    <a:pt x="1424" y="7013"/>
                    <a:pt x="1850" y="6837"/>
                  </a:cubicBezTo>
                  <a:lnTo>
                    <a:pt x="1850" y="6837"/>
                  </a:lnTo>
                  <a:cubicBezTo>
                    <a:pt x="2622" y="6519"/>
                    <a:pt x="3518" y="5887"/>
                    <a:pt x="3618" y="5386"/>
                  </a:cubicBezTo>
                  <a:lnTo>
                    <a:pt x="3618" y="5386"/>
                  </a:lnTo>
                  <a:cubicBezTo>
                    <a:pt x="3706" y="4946"/>
                    <a:pt x="3893" y="2993"/>
                    <a:pt x="3985" y="1991"/>
                  </a:cubicBezTo>
                  <a:lnTo>
                    <a:pt x="3985" y="1991"/>
                  </a:lnTo>
                  <a:cubicBezTo>
                    <a:pt x="4072" y="1036"/>
                    <a:pt x="3911" y="405"/>
                    <a:pt x="3448" y="174"/>
                  </a:cubicBezTo>
                  <a:close/>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10" name="Freeform 109">
              <a:extLst>
                <a:ext uri="{FF2B5EF4-FFF2-40B4-BE49-F238E27FC236}">
                  <a16:creationId xmlns:a16="http://schemas.microsoft.com/office/drawing/2014/main" id="{23BE268B-2FE8-B84D-84A3-4EF5A570297F}"/>
                </a:ext>
              </a:extLst>
            </p:cNvPr>
            <p:cNvSpPr>
              <a:spLocks noChangeArrowheads="1"/>
            </p:cNvSpPr>
            <p:nvPr/>
          </p:nvSpPr>
          <p:spPr bwMode="auto">
            <a:xfrm>
              <a:off x="12378927" y="9084474"/>
              <a:ext cx="1341102" cy="1517268"/>
            </a:xfrm>
            <a:custGeom>
              <a:avLst/>
              <a:gdLst>
                <a:gd name="connsiteX0" fmla="*/ 717193 w 1341102"/>
                <a:gd name="connsiteY0" fmla="*/ 290912 h 1517268"/>
                <a:gd name="connsiteX1" fmla="*/ 891924 w 1341102"/>
                <a:gd name="connsiteY1" fmla="*/ 290912 h 1517268"/>
                <a:gd name="connsiteX2" fmla="*/ 891924 w 1341102"/>
                <a:gd name="connsiteY2" fmla="*/ 899519 h 1517268"/>
                <a:gd name="connsiteX3" fmla="*/ 1124029 w 1341102"/>
                <a:gd name="connsiteY3" fmla="*/ 1244962 h 1517268"/>
                <a:gd name="connsiteX4" fmla="*/ 1232258 w 1341102"/>
                <a:gd name="connsiteY4" fmla="*/ 1289367 h 1517268"/>
                <a:gd name="connsiteX5" fmla="*/ 1328099 w 1341102"/>
                <a:gd name="connsiteY5" fmla="*/ 1517268 h 1517268"/>
                <a:gd name="connsiteX6" fmla="*/ 1058179 w 1341102"/>
                <a:gd name="connsiteY6" fmla="*/ 1407562 h 1517268"/>
                <a:gd name="connsiteX7" fmla="*/ 717193 w 1341102"/>
                <a:gd name="connsiteY7" fmla="*/ 899519 h 1517268"/>
                <a:gd name="connsiteX8" fmla="*/ 0 w 1341102"/>
                <a:gd name="connsiteY8" fmla="*/ 0 h 1517268"/>
                <a:gd name="connsiteX9" fmla="*/ 174730 w 1341102"/>
                <a:gd name="connsiteY9" fmla="*/ 0 h 1517268"/>
                <a:gd name="connsiteX10" fmla="*/ 174730 w 1341102"/>
                <a:gd name="connsiteY10" fmla="*/ 608607 h 1517268"/>
                <a:gd name="connsiteX11" fmla="*/ 406835 w 1341102"/>
                <a:gd name="connsiteY11" fmla="*/ 954050 h 1517268"/>
                <a:gd name="connsiteX12" fmla="*/ 515063 w 1341102"/>
                <a:gd name="connsiteY12" fmla="*/ 997802 h 1517268"/>
                <a:gd name="connsiteX13" fmla="*/ 610904 w 1341102"/>
                <a:gd name="connsiteY13" fmla="*/ 1226356 h 1517268"/>
                <a:gd name="connsiteX14" fmla="*/ 340985 w 1341102"/>
                <a:gd name="connsiteY14" fmla="*/ 1115997 h 1517268"/>
                <a:gd name="connsiteX15" fmla="*/ 0 w 1341102"/>
                <a:gd name="connsiteY15" fmla="*/ 608607 h 151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1102" h="1517268">
                  <a:moveTo>
                    <a:pt x="717193" y="290912"/>
                  </a:moveTo>
                  <a:lnTo>
                    <a:pt x="891924" y="290912"/>
                  </a:lnTo>
                  <a:lnTo>
                    <a:pt x="891924" y="899519"/>
                  </a:lnTo>
                  <a:cubicBezTo>
                    <a:pt x="891924" y="1051018"/>
                    <a:pt x="983853" y="1188150"/>
                    <a:pt x="1124029" y="1244962"/>
                  </a:cubicBezTo>
                  <a:lnTo>
                    <a:pt x="1232258" y="1289367"/>
                  </a:lnTo>
                  <a:cubicBezTo>
                    <a:pt x="1321579" y="1325936"/>
                    <a:pt x="1364610" y="1427805"/>
                    <a:pt x="1328099" y="1517268"/>
                  </a:cubicBezTo>
                  <a:lnTo>
                    <a:pt x="1058179" y="1407562"/>
                  </a:lnTo>
                  <a:cubicBezTo>
                    <a:pt x="852153" y="1323323"/>
                    <a:pt x="717193" y="1122196"/>
                    <a:pt x="717193" y="899519"/>
                  </a:cubicBezTo>
                  <a:close/>
                  <a:moveTo>
                    <a:pt x="0" y="0"/>
                  </a:moveTo>
                  <a:lnTo>
                    <a:pt x="174730" y="0"/>
                  </a:lnTo>
                  <a:lnTo>
                    <a:pt x="174730" y="608607"/>
                  </a:lnTo>
                  <a:cubicBezTo>
                    <a:pt x="174730" y="760106"/>
                    <a:pt x="266659" y="897238"/>
                    <a:pt x="406835" y="954050"/>
                  </a:cubicBezTo>
                  <a:lnTo>
                    <a:pt x="515063" y="997802"/>
                  </a:lnTo>
                  <a:cubicBezTo>
                    <a:pt x="604384" y="1035024"/>
                    <a:pt x="647415" y="1136893"/>
                    <a:pt x="610904" y="1226356"/>
                  </a:cubicBezTo>
                  <a:lnTo>
                    <a:pt x="340985" y="1115997"/>
                  </a:lnTo>
                  <a:cubicBezTo>
                    <a:pt x="134960" y="1031759"/>
                    <a:pt x="0" y="831284"/>
                    <a:pt x="0" y="608607"/>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11" name="Freeform 195">
              <a:extLst>
                <a:ext uri="{FF2B5EF4-FFF2-40B4-BE49-F238E27FC236}">
                  <a16:creationId xmlns:a16="http://schemas.microsoft.com/office/drawing/2014/main" id="{372BAE5E-ACE4-0B45-A46B-A7FF2094ADC0}"/>
                </a:ext>
              </a:extLst>
            </p:cNvPr>
            <p:cNvSpPr>
              <a:spLocks noChangeArrowheads="1"/>
            </p:cNvSpPr>
            <p:nvPr/>
          </p:nvSpPr>
          <p:spPr bwMode="auto">
            <a:xfrm>
              <a:off x="13050037" y="9375386"/>
              <a:ext cx="270748" cy="135373"/>
            </a:xfrm>
            <a:custGeom>
              <a:avLst/>
              <a:gdLst>
                <a:gd name="T0" fmla="*/ 414 w 415"/>
                <a:gd name="T1" fmla="*/ 104 h 209"/>
                <a:gd name="T2" fmla="*/ 414 w 415"/>
                <a:gd name="T3" fmla="*/ 104 h 209"/>
                <a:gd name="T4" fmla="*/ 207 w 415"/>
                <a:gd name="T5" fmla="*/ 208 h 209"/>
                <a:gd name="T6" fmla="*/ 207 w 415"/>
                <a:gd name="T7" fmla="*/ 208 h 209"/>
                <a:gd name="T8" fmla="*/ 0 w 415"/>
                <a:gd name="T9" fmla="*/ 104 h 209"/>
                <a:gd name="T10" fmla="*/ 0 w 415"/>
                <a:gd name="T11" fmla="*/ 104 h 209"/>
                <a:gd name="T12" fmla="*/ 207 w 415"/>
                <a:gd name="T13" fmla="*/ 0 h 209"/>
                <a:gd name="T14" fmla="*/ 207 w 415"/>
                <a:gd name="T15" fmla="*/ 0 h 209"/>
                <a:gd name="T16" fmla="*/ 414 w 415"/>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09">
                  <a:moveTo>
                    <a:pt x="414" y="104"/>
                  </a:moveTo>
                  <a:lnTo>
                    <a:pt x="414" y="104"/>
                  </a:lnTo>
                  <a:cubicBezTo>
                    <a:pt x="414" y="161"/>
                    <a:pt x="321" y="208"/>
                    <a:pt x="207" y="208"/>
                  </a:cubicBezTo>
                  <a:lnTo>
                    <a:pt x="207" y="208"/>
                  </a:lnTo>
                  <a:cubicBezTo>
                    <a:pt x="92" y="208"/>
                    <a:pt x="0" y="161"/>
                    <a:pt x="0" y="104"/>
                  </a:cubicBezTo>
                  <a:lnTo>
                    <a:pt x="0" y="104"/>
                  </a:lnTo>
                  <a:cubicBezTo>
                    <a:pt x="0" y="47"/>
                    <a:pt x="92" y="0"/>
                    <a:pt x="207" y="0"/>
                  </a:cubicBezTo>
                  <a:lnTo>
                    <a:pt x="207" y="0"/>
                  </a:lnTo>
                  <a:cubicBezTo>
                    <a:pt x="321" y="0"/>
                    <a:pt x="414" y="47"/>
                    <a:pt x="414"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2" name="Freeform 111">
              <a:extLst>
                <a:ext uri="{FF2B5EF4-FFF2-40B4-BE49-F238E27FC236}">
                  <a16:creationId xmlns:a16="http://schemas.microsoft.com/office/drawing/2014/main" id="{99A4B674-7C41-B644-84EC-D9637BA6316E}"/>
                </a:ext>
              </a:extLst>
            </p:cNvPr>
            <p:cNvSpPr>
              <a:spLocks noChangeArrowheads="1"/>
            </p:cNvSpPr>
            <p:nvPr/>
          </p:nvSpPr>
          <p:spPr bwMode="auto">
            <a:xfrm>
              <a:off x="12338604" y="8508414"/>
              <a:ext cx="978649" cy="926803"/>
            </a:xfrm>
            <a:custGeom>
              <a:avLst/>
              <a:gdLst>
                <a:gd name="connsiteX0" fmla="*/ 711432 w 978649"/>
                <a:gd name="connsiteY0" fmla="*/ 336997 h 926803"/>
                <a:gd name="connsiteX1" fmla="*/ 978649 w 978649"/>
                <a:gd name="connsiteY1" fmla="*/ 336997 h 926803"/>
                <a:gd name="connsiteX2" fmla="*/ 978649 w 978649"/>
                <a:gd name="connsiteY2" fmla="*/ 926803 h 926803"/>
                <a:gd name="connsiteX3" fmla="*/ 711432 w 978649"/>
                <a:gd name="connsiteY3" fmla="*/ 926803 h 926803"/>
                <a:gd name="connsiteX4" fmla="*/ 0 w 978649"/>
                <a:gd name="connsiteY4" fmla="*/ 0 h 926803"/>
                <a:gd name="connsiteX5" fmla="*/ 267215 w 978649"/>
                <a:gd name="connsiteY5" fmla="*/ 0 h 926803"/>
                <a:gd name="connsiteX6" fmla="*/ 267215 w 978649"/>
                <a:gd name="connsiteY6" fmla="*/ 589808 h 926803"/>
                <a:gd name="connsiteX7" fmla="*/ 0 w 978649"/>
                <a:gd name="connsiteY7" fmla="*/ 589808 h 92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49" h="926803">
                  <a:moveTo>
                    <a:pt x="711432" y="336997"/>
                  </a:moveTo>
                  <a:lnTo>
                    <a:pt x="978649" y="336997"/>
                  </a:lnTo>
                  <a:lnTo>
                    <a:pt x="978649" y="926803"/>
                  </a:lnTo>
                  <a:lnTo>
                    <a:pt x="711432" y="926803"/>
                  </a:lnTo>
                  <a:close/>
                  <a:moveTo>
                    <a:pt x="0" y="0"/>
                  </a:moveTo>
                  <a:lnTo>
                    <a:pt x="267215" y="0"/>
                  </a:lnTo>
                  <a:lnTo>
                    <a:pt x="267215" y="589808"/>
                  </a:lnTo>
                  <a:lnTo>
                    <a:pt x="0" y="589808"/>
                  </a:ln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113" name="Freeform 197">
              <a:extLst>
                <a:ext uri="{FF2B5EF4-FFF2-40B4-BE49-F238E27FC236}">
                  <a16:creationId xmlns:a16="http://schemas.microsoft.com/office/drawing/2014/main" id="{0F247B2A-4F08-0742-A88D-A7CAB75429AC}"/>
                </a:ext>
              </a:extLst>
            </p:cNvPr>
            <p:cNvSpPr>
              <a:spLocks noChangeArrowheads="1"/>
            </p:cNvSpPr>
            <p:nvPr/>
          </p:nvSpPr>
          <p:spPr bwMode="auto">
            <a:xfrm>
              <a:off x="12338604" y="9038391"/>
              <a:ext cx="270748" cy="135375"/>
            </a:xfrm>
            <a:custGeom>
              <a:avLst/>
              <a:gdLst>
                <a:gd name="T0" fmla="*/ 415 w 416"/>
                <a:gd name="T1" fmla="*/ 104 h 209"/>
                <a:gd name="T2" fmla="*/ 415 w 416"/>
                <a:gd name="T3" fmla="*/ 104 h 209"/>
                <a:gd name="T4" fmla="*/ 207 w 416"/>
                <a:gd name="T5" fmla="*/ 208 h 209"/>
                <a:gd name="T6" fmla="*/ 207 w 416"/>
                <a:gd name="T7" fmla="*/ 208 h 209"/>
                <a:gd name="T8" fmla="*/ 0 w 416"/>
                <a:gd name="T9" fmla="*/ 104 h 209"/>
                <a:gd name="T10" fmla="*/ 0 w 416"/>
                <a:gd name="T11" fmla="*/ 104 h 209"/>
                <a:gd name="T12" fmla="*/ 207 w 416"/>
                <a:gd name="T13" fmla="*/ 0 h 209"/>
                <a:gd name="T14" fmla="*/ 207 w 416"/>
                <a:gd name="T15" fmla="*/ 0 h 209"/>
                <a:gd name="T16" fmla="*/ 415 w 416"/>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09">
                  <a:moveTo>
                    <a:pt x="415" y="104"/>
                  </a:moveTo>
                  <a:lnTo>
                    <a:pt x="415" y="104"/>
                  </a:lnTo>
                  <a:cubicBezTo>
                    <a:pt x="415" y="161"/>
                    <a:pt x="322" y="208"/>
                    <a:pt x="207" y="208"/>
                  </a:cubicBezTo>
                  <a:lnTo>
                    <a:pt x="207" y="208"/>
                  </a:lnTo>
                  <a:cubicBezTo>
                    <a:pt x="93" y="208"/>
                    <a:pt x="0" y="161"/>
                    <a:pt x="0" y="104"/>
                  </a:cubicBezTo>
                  <a:lnTo>
                    <a:pt x="0" y="104"/>
                  </a:lnTo>
                  <a:cubicBezTo>
                    <a:pt x="0" y="47"/>
                    <a:pt x="93" y="0"/>
                    <a:pt x="207" y="0"/>
                  </a:cubicBezTo>
                  <a:lnTo>
                    <a:pt x="207" y="0"/>
                  </a:lnTo>
                  <a:cubicBezTo>
                    <a:pt x="322" y="0"/>
                    <a:pt x="415" y="47"/>
                    <a:pt x="415"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4" name="Freeform 198">
              <a:extLst>
                <a:ext uri="{FF2B5EF4-FFF2-40B4-BE49-F238E27FC236}">
                  <a16:creationId xmlns:a16="http://schemas.microsoft.com/office/drawing/2014/main" id="{CCD87311-9669-C149-A905-3D99DC40460B}"/>
                </a:ext>
              </a:extLst>
            </p:cNvPr>
            <p:cNvSpPr>
              <a:spLocks noChangeArrowheads="1"/>
            </p:cNvSpPr>
            <p:nvPr/>
          </p:nvSpPr>
          <p:spPr bwMode="auto">
            <a:xfrm>
              <a:off x="11920958" y="7978439"/>
              <a:ext cx="1797309" cy="1111797"/>
            </a:xfrm>
            <a:custGeom>
              <a:avLst/>
              <a:gdLst>
                <a:gd name="T0" fmla="*/ 570 w 2752"/>
                <a:gd name="T1" fmla="*/ 800 h 1702"/>
                <a:gd name="T2" fmla="*/ 570 w 2752"/>
                <a:gd name="T3" fmla="*/ 800 h 1702"/>
                <a:gd name="T4" fmla="*/ 160 w 2752"/>
                <a:gd name="T5" fmla="*/ 321 h 1702"/>
                <a:gd name="T6" fmla="*/ 160 w 2752"/>
                <a:gd name="T7" fmla="*/ 321 h 1702"/>
                <a:gd name="T8" fmla="*/ 1050 w 2752"/>
                <a:gd name="T9" fmla="*/ 50 h 1702"/>
                <a:gd name="T10" fmla="*/ 1050 w 2752"/>
                <a:gd name="T11" fmla="*/ 50 h 1702"/>
                <a:gd name="T12" fmla="*/ 2581 w 2752"/>
                <a:gd name="T13" fmla="*/ 991 h 1702"/>
                <a:gd name="T14" fmla="*/ 2581 w 2752"/>
                <a:gd name="T15" fmla="*/ 991 h 1702"/>
                <a:gd name="T16" fmla="*/ 2521 w 2752"/>
                <a:gd name="T17" fmla="*/ 1591 h 1702"/>
                <a:gd name="T18" fmla="*/ 2521 w 2752"/>
                <a:gd name="T19" fmla="*/ 1591 h 1702"/>
                <a:gd name="T20" fmla="*/ 1911 w 2752"/>
                <a:gd name="T21" fmla="*/ 1591 h 1702"/>
                <a:gd name="T22" fmla="*/ 1911 w 2752"/>
                <a:gd name="T23" fmla="*/ 1591 h 1702"/>
                <a:gd name="T24" fmla="*/ 570 w 2752"/>
                <a:gd name="T25" fmla="*/ 80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2" h="1702">
                  <a:moveTo>
                    <a:pt x="570" y="800"/>
                  </a:moveTo>
                  <a:lnTo>
                    <a:pt x="570" y="800"/>
                  </a:lnTo>
                  <a:cubicBezTo>
                    <a:pt x="320" y="672"/>
                    <a:pt x="0" y="561"/>
                    <a:pt x="160" y="321"/>
                  </a:cubicBezTo>
                  <a:lnTo>
                    <a:pt x="160" y="321"/>
                  </a:lnTo>
                  <a:cubicBezTo>
                    <a:pt x="309" y="95"/>
                    <a:pt x="690" y="0"/>
                    <a:pt x="1050" y="50"/>
                  </a:cubicBezTo>
                  <a:lnTo>
                    <a:pt x="1050" y="50"/>
                  </a:lnTo>
                  <a:cubicBezTo>
                    <a:pt x="1482" y="110"/>
                    <a:pt x="2411" y="780"/>
                    <a:pt x="2581" y="991"/>
                  </a:cubicBezTo>
                  <a:lnTo>
                    <a:pt x="2581" y="991"/>
                  </a:lnTo>
                  <a:cubicBezTo>
                    <a:pt x="2751" y="1201"/>
                    <a:pt x="2701" y="1481"/>
                    <a:pt x="2521" y="1591"/>
                  </a:cubicBezTo>
                  <a:lnTo>
                    <a:pt x="2521" y="1591"/>
                  </a:lnTo>
                  <a:cubicBezTo>
                    <a:pt x="2341" y="1701"/>
                    <a:pt x="2141" y="1691"/>
                    <a:pt x="1911" y="1591"/>
                  </a:cubicBezTo>
                  <a:lnTo>
                    <a:pt x="1911" y="1591"/>
                  </a:lnTo>
                  <a:cubicBezTo>
                    <a:pt x="1681" y="1491"/>
                    <a:pt x="900" y="971"/>
                    <a:pt x="570" y="800"/>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15" name="Freeform 199">
              <a:extLst>
                <a:ext uri="{FF2B5EF4-FFF2-40B4-BE49-F238E27FC236}">
                  <a16:creationId xmlns:a16="http://schemas.microsoft.com/office/drawing/2014/main" id="{2CFC90E9-D983-9A4B-B24E-E8358AE860B7}"/>
                </a:ext>
              </a:extLst>
            </p:cNvPr>
            <p:cNvSpPr>
              <a:spLocks noChangeArrowheads="1"/>
            </p:cNvSpPr>
            <p:nvPr/>
          </p:nvSpPr>
          <p:spPr bwMode="auto">
            <a:xfrm>
              <a:off x="13182531" y="4380942"/>
              <a:ext cx="466609" cy="31682"/>
            </a:xfrm>
            <a:custGeom>
              <a:avLst/>
              <a:gdLst>
                <a:gd name="T0" fmla="*/ 0 w 715"/>
                <a:gd name="T1" fmla="*/ 25 h 49"/>
                <a:gd name="T2" fmla="*/ 713 w 715"/>
                <a:gd name="T3" fmla="*/ 0 h 49"/>
                <a:gd name="T4" fmla="*/ 714 w 715"/>
                <a:gd name="T5" fmla="*/ 13 h 49"/>
                <a:gd name="T6" fmla="*/ 1 w 715"/>
                <a:gd name="T7" fmla="*/ 48 h 49"/>
                <a:gd name="T8" fmla="*/ 0 w 715"/>
                <a:gd name="T9" fmla="*/ 25 h 49"/>
              </a:gdLst>
              <a:ahLst/>
              <a:cxnLst>
                <a:cxn ang="0">
                  <a:pos x="T0" y="T1"/>
                </a:cxn>
                <a:cxn ang="0">
                  <a:pos x="T2" y="T3"/>
                </a:cxn>
                <a:cxn ang="0">
                  <a:pos x="T4" y="T5"/>
                </a:cxn>
                <a:cxn ang="0">
                  <a:pos x="T6" y="T7"/>
                </a:cxn>
                <a:cxn ang="0">
                  <a:pos x="T8" y="T9"/>
                </a:cxn>
              </a:cxnLst>
              <a:rect l="0" t="0" r="r" b="b"/>
              <a:pathLst>
                <a:path w="715" h="49">
                  <a:moveTo>
                    <a:pt x="0" y="25"/>
                  </a:moveTo>
                  <a:lnTo>
                    <a:pt x="713" y="0"/>
                  </a:lnTo>
                  <a:lnTo>
                    <a:pt x="714" y="13"/>
                  </a:lnTo>
                  <a:lnTo>
                    <a:pt x="1" y="48"/>
                  </a:lnTo>
                  <a:lnTo>
                    <a:pt x="0" y="25"/>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16" name="Freeform 200">
              <a:extLst>
                <a:ext uri="{FF2B5EF4-FFF2-40B4-BE49-F238E27FC236}">
                  <a16:creationId xmlns:a16="http://schemas.microsoft.com/office/drawing/2014/main" id="{CCB7197C-F4EF-B544-8B1C-1E4E76A4F498}"/>
                </a:ext>
              </a:extLst>
            </p:cNvPr>
            <p:cNvSpPr>
              <a:spLocks noChangeArrowheads="1"/>
            </p:cNvSpPr>
            <p:nvPr/>
          </p:nvSpPr>
          <p:spPr bwMode="auto">
            <a:xfrm>
              <a:off x="13856522" y="4861952"/>
              <a:ext cx="941860" cy="504054"/>
            </a:xfrm>
            <a:custGeom>
              <a:avLst/>
              <a:gdLst>
                <a:gd name="T0" fmla="*/ 0 w 1440"/>
                <a:gd name="T1" fmla="*/ 732 h 772"/>
                <a:gd name="T2" fmla="*/ 0 w 1440"/>
                <a:gd name="T3" fmla="*/ 732 h 772"/>
                <a:gd name="T4" fmla="*/ 360 w 1440"/>
                <a:gd name="T5" fmla="*/ 732 h 772"/>
                <a:gd name="T6" fmla="*/ 360 w 1440"/>
                <a:gd name="T7" fmla="*/ 732 h 772"/>
                <a:gd name="T8" fmla="*/ 1315 w 1440"/>
                <a:gd name="T9" fmla="*/ 457 h 772"/>
                <a:gd name="T10" fmla="*/ 1315 w 1440"/>
                <a:gd name="T11" fmla="*/ 457 h 772"/>
                <a:gd name="T12" fmla="*/ 1393 w 1440"/>
                <a:gd name="T13" fmla="*/ 254 h 772"/>
                <a:gd name="T14" fmla="*/ 1393 w 1440"/>
                <a:gd name="T15" fmla="*/ 254 h 772"/>
                <a:gd name="T16" fmla="*/ 1138 w 1440"/>
                <a:gd name="T17" fmla="*/ 0 h 772"/>
                <a:gd name="T18" fmla="*/ 1138 w 1440"/>
                <a:gd name="T19" fmla="*/ 0 h 772"/>
                <a:gd name="T20" fmla="*/ 255 w 1440"/>
                <a:gd name="T21" fmla="*/ 379 h 772"/>
                <a:gd name="T22" fmla="*/ 255 w 1440"/>
                <a:gd name="T23" fmla="*/ 379 h 772"/>
                <a:gd name="T24" fmla="*/ 0 w 1440"/>
                <a:gd name="T25" fmla="*/ 73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772">
                  <a:moveTo>
                    <a:pt x="0" y="732"/>
                  </a:moveTo>
                  <a:lnTo>
                    <a:pt x="0" y="732"/>
                  </a:lnTo>
                  <a:cubicBezTo>
                    <a:pt x="0" y="732"/>
                    <a:pt x="235" y="692"/>
                    <a:pt x="360" y="732"/>
                  </a:cubicBezTo>
                  <a:lnTo>
                    <a:pt x="360" y="732"/>
                  </a:lnTo>
                  <a:cubicBezTo>
                    <a:pt x="484" y="771"/>
                    <a:pt x="1190" y="509"/>
                    <a:pt x="1315" y="457"/>
                  </a:cubicBezTo>
                  <a:lnTo>
                    <a:pt x="1315" y="457"/>
                  </a:lnTo>
                  <a:cubicBezTo>
                    <a:pt x="1439" y="405"/>
                    <a:pt x="1419" y="313"/>
                    <a:pt x="1393" y="254"/>
                  </a:cubicBezTo>
                  <a:lnTo>
                    <a:pt x="1393" y="254"/>
                  </a:lnTo>
                  <a:cubicBezTo>
                    <a:pt x="1367" y="196"/>
                    <a:pt x="1138" y="0"/>
                    <a:pt x="1138" y="0"/>
                  </a:cubicBezTo>
                  <a:lnTo>
                    <a:pt x="1138" y="0"/>
                  </a:lnTo>
                  <a:cubicBezTo>
                    <a:pt x="1138" y="0"/>
                    <a:pt x="419" y="267"/>
                    <a:pt x="255" y="379"/>
                  </a:cubicBezTo>
                  <a:lnTo>
                    <a:pt x="255" y="379"/>
                  </a:lnTo>
                  <a:cubicBezTo>
                    <a:pt x="121" y="470"/>
                    <a:pt x="6" y="581"/>
                    <a:pt x="0" y="732"/>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7" name="Freeform 201">
              <a:extLst>
                <a:ext uri="{FF2B5EF4-FFF2-40B4-BE49-F238E27FC236}">
                  <a16:creationId xmlns:a16="http://schemas.microsoft.com/office/drawing/2014/main" id="{D6D5657A-089B-2D4F-A559-B6450C91E377}"/>
                </a:ext>
              </a:extLst>
            </p:cNvPr>
            <p:cNvSpPr>
              <a:spLocks noChangeArrowheads="1"/>
            </p:cNvSpPr>
            <p:nvPr/>
          </p:nvSpPr>
          <p:spPr bwMode="auto">
            <a:xfrm>
              <a:off x="12039052" y="5003087"/>
              <a:ext cx="682631" cy="426285"/>
            </a:xfrm>
            <a:custGeom>
              <a:avLst/>
              <a:gdLst>
                <a:gd name="T0" fmla="*/ 1045 w 1046"/>
                <a:gd name="T1" fmla="*/ 383 h 654"/>
                <a:gd name="T2" fmla="*/ 1045 w 1046"/>
                <a:gd name="T3" fmla="*/ 383 h 654"/>
                <a:gd name="T4" fmla="*/ 852 w 1046"/>
                <a:gd name="T5" fmla="*/ 23 h 654"/>
                <a:gd name="T6" fmla="*/ 852 w 1046"/>
                <a:gd name="T7" fmla="*/ 23 h 654"/>
                <a:gd name="T8" fmla="*/ 392 w 1046"/>
                <a:gd name="T9" fmla="*/ 50 h 654"/>
                <a:gd name="T10" fmla="*/ 392 w 1046"/>
                <a:gd name="T11" fmla="*/ 50 h 654"/>
                <a:gd name="T12" fmla="*/ 0 w 1046"/>
                <a:gd name="T13" fmla="*/ 352 h 654"/>
                <a:gd name="T14" fmla="*/ 0 w 1046"/>
                <a:gd name="T15" fmla="*/ 352 h 654"/>
                <a:gd name="T16" fmla="*/ 129 w 1046"/>
                <a:gd name="T17" fmla="*/ 357 h 654"/>
                <a:gd name="T18" fmla="*/ 129 w 1046"/>
                <a:gd name="T19" fmla="*/ 357 h 654"/>
                <a:gd name="T20" fmla="*/ 424 w 1046"/>
                <a:gd name="T21" fmla="*/ 252 h 654"/>
                <a:gd name="T22" fmla="*/ 424 w 1046"/>
                <a:gd name="T23" fmla="*/ 252 h 654"/>
                <a:gd name="T24" fmla="*/ 491 w 1046"/>
                <a:gd name="T25" fmla="*/ 351 h 654"/>
                <a:gd name="T26" fmla="*/ 491 w 1046"/>
                <a:gd name="T27" fmla="*/ 351 h 654"/>
                <a:gd name="T28" fmla="*/ 164 w 1046"/>
                <a:gd name="T29" fmla="*/ 526 h 654"/>
                <a:gd name="T30" fmla="*/ 164 w 1046"/>
                <a:gd name="T31" fmla="*/ 526 h 654"/>
                <a:gd name="T32" fmla="*/ 243 w 1046"/>
                <a:gd name="T33" fmla="*/ 570 h 654"/>
                <a:gd name="T34" fmla="*/ 243 w 1046"/>
                <a:gd name="T35" fmla="*/ 570 h 654"/>
                <a:gd name="T36" fmla="*/ 458 w 1046"/>
                <a:gd name="T37" fmla="*/ 552 h 654"/>
                <a:gd name="T38" fmla="*/ 458 w 1046"/>
                <a:gd name="T39" fmla="*/ 552 h 654"/>
                <a:gd name="T40" fmla="*/ 632 w 1046"/>
                <a:gd name="T41" fmla="*/ 600 h 654"/>
                <a:gd name="T42" fmla="*/ 632 w 1046"/>
                <a:gd name="T43" fmla="*/ 600 h 654"/>
                <a:gd name="T44" fmla="*/ 715 w 1046"/>
                <a:gd name="T45" fmla="*/ 643 h 654"/>
                <a:gd name="T46" fmla="*/ 1045 w 1046"/>
                <a:gd name="T47" fmla="*/ 38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654">
                  <a:moveTo>
                    <a:pt x="1045" y="383"/>
                  </a:moveTo>
                  <a:lnTo>
                    <a:pt x="1045" y="383"/>
                  </a:lnTo>
                  <a:cubicBezTo>
                    <a:pt x="1045" y="383"/>
                    <a:pt x="869" y="45"/>
                    <a:pt x="852" y="23"/>
                  </a:cubicBezTo>
                  <a:lnTo>
                    <a:pt x="852" y="23"/>
                  </a:lnTo>
                  <a:cubicBezTo>
                    <a:pt x="835" y="0"/>
                    <a:pt x="454" y="50"/>
                    <a:pt x="392" y="50"/>
                  </a:cubicBezTo>
                  <a:lnTo>
                    <a:pt x="392" y="50"/>
                  </a:lnTo>
                  <a:cubicBezTo>
                    <a:pt x="330" y="50"/>
                    <a:pt x="0" y="307"/>
                    <a:pt x="0" y="352"/>
                  </a:cubicBezTo>
                  <a:lnTo>
                    <a:pt x="0" y="352"/>
                  </a:lnTo>
                  <a:cubicBezTo>
                    <a:pt x="0" y="396"/>
                    <a:pt x="102" y="380"/>
                    <a:pt x="129" y="357"/>
                  </a:cubicBezTo>
                  <a:lnTo>
                    <a:pt x="129" y="357"/>
                  </a:lnTo>
                  <a:cubicBezTo>
                    <a:pt x="157" y="335"/>
                    <a:pt x="424" y="252"/>
                    <a:pt x="424" y="252"/>
                  </a:cubicBezTo>
                  <a:lnTo>
                    <a:pt x="424" y="252"/>
                  </a:lnTo>
                  <a:cubicBezTo>
                    <a:pt x="424" y="252"/>
                    <a:pt x="524" y="334"/>
                    <a:pt x="491" y="351"/>
                  </a:cubicBezTo>
                  <a:lnTo>
                    <a:pt x="491" y="351"/>
                  </a:lnTo>
                  <a:cubicBezTo>
                    <a:pt x="457" y="368"/>
                    <a:pt x="130" y="464"/>
                    <a:pt x="164" y="526"/>
                  </a:cubicBezTo>
                  <a:lnTo>
                    <a:pt x="164" y="526"/>
                  </a:lnTo>
                  <a:cubicBezTo>
                    <a:pt x="171" y="539"/>
                    <a:pt x="199" y="572"/>
                    <a:pt x="243" y="570"/>
                  </a:cubicBezTo>
                  <a:lnTo>
                    <a:pt x="243" y="570"/>
                  </a:lnTo>
                  <a:cubicBezTo>
                    <a:pt x="353" y="567"/>
                    <a:pt x="379" y="568"/>
                    <a:pt x="458" y="552"/>
                  </a:cubicBezTo>
                  <a:lnTo>
                    <a:pt x="458" y="552"/>
                  </a:lnTo>
                  <a:cubicBezTo>
                    <a:pt x="521" y="540"/>
                    <a:pt x="586" y="557"/>
                    <a:pt x="632" y="600"/>
                  </a:cubicBezTo>
                  <a:lnTo>
                    <a:pt x="632" y="600"/>
                  </a:lnTo>
                  <a:cubicBezTo>
                    <a:pt x="689" y="653"/>
                    <a:pt x="715" y="643"/>
                    <a:pt x="715" y="643"/>
                  </a:cubicBezTo>
                  <a:lnTo>
                    <a:pt x="1045" y="383"/>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124" name="TextBox 123">
            <a:extLst>
              <a:ext uri="{FF2B5EF4-FFF2-40B4-BE49-F238E27FC236}">
                <a16:creationId xmlns:a16="http://schemas.microsoft.com/office/drawing/2014/main" id="{6CF70C40-2AAA-C348-9206-F692D575D720}"/>
              </a:ext>
            </a:extLst>
          </p:cNvPr>
          <p:cNvSpPr txBox="1"/>
          <p:nvPr/>
        </p:nvSpPr>
        <p:spPr>
          <a:xfrm>
            <a:off x="14572396" y="3415449"/>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125" name="Subtitle 2">
            <a:extLst>
              <a:ext uri="{FF2B5EF4-FFF2-40B4-BE49-F238E27FC236}">
                <a16:creationId xmlns:a16="http://schemas.microsoft.com/office/drawing/2014/main" id="{19CB6716-A672-C84D-8A6B-006AE2FBAA56}"/>
              </a:ext>
            </a:extLst>
          </p:cNvPr>
          <p:cNvSpPr txBox="1">
            <a:spLocks/>
          </p:cNvSpPr>
          <p:nvPr/>
        </p:nvSpPr>
        <p:spPr>
          <a:xfrm>
            <a:off x="14572397" y="4100949"/>
            <a:ext cx="8284428" cy="95430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126" name="Oval 125">
            <a:extLst>
              <a:ext uri="{FF2B5EF4-FFF2-40B4-BE49-F238E27FC236}">
                <a16:creationId xmlns:a16="http://schemas.microsoft.com/office/drawing/2014/main" id="{1F458D90-CDE4-EB46-A452-A513F4FE5215}"/>
              </a:ext>
            </a:extLst>
          </p:cNvPr>
          <p:cNvSpPr>
            <a:spLocks noChangeAspect="1"/>
          </p:cNvSpPr>
          <p:nvPr/>
        </p:nvSpPr>
        <p:spPr>
          <a:xfrm>
            <a:off x="12506623"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0" name="Freeform 630">
            <a:extLst>
              <a:ext uri="{FF2B5EF4-FFF2-40B4-BE49-F238E27FC236}">
                <a16:creationId xmlns:a16="http://schemas.microsoft.com/office/drawing/2014/main" id="{A5DBA610-8C53-7E43-80F1-06DE144405E6}"/>
              </a:ext>
            </a:extLst>
          </p:cNvPr>
          <p:cNvSpPr>
            <a:spLocks noChangeAspect="1"/>
          </p:cNvSpPr>
          <p:nvPr/>
        </p:nvSpPr>
        <p:spPr bwMode="auto">
          <a:xfrm>
            <a:off x="12923088"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21" name="TextBox 120">
            <a:extLst>
              <a:ext uri="{FF2B5EF4-FFF2-40B4-BE49-F238E27FC236}">
                <a16:creationId xmlns:a16="http://schemas.microsoft.com/office/drawing/2014/main" id="{9C2C5121-A19C-8446-A92E-513D92C3C26F}"/>
              </a:ext>
            </a:extLst>
          </p:cNvPr>
          <p:cNvSpPr txBox="1"/>
          <p:nvPr/>
        </p:nvSpPr>
        <p:spPr>
          <a:xfrm>
            <a:off x="14572396" y="11211462"/>
            <a:ext cx="307968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122" name="Subtitle 2">
            <a:extLst>
              <a:ext uri="{FF2B5EF4-FFF2-40B4-BE49-F238E27FC236}">
                <a16:creationId xmlns:a16="http://schemas.microsoft.com/office/drawing/2014/main" id="{41A81221-1CE5-4C4F-91C7-1E74DD869FBE}"/>
              </a:ext>
            </a:extLst>
          </p:cNvPr>
          <p:cNvSpPr txBox="1">
            <a:spLocks/>
          </p:cNvSpPr>
          <p:nvPr/>
        </p:nvSpPr>
        <p:spPr>
          <a:xfrm>
            <a:off x="14572397" y="11896962"/>
            <a:ext cx="8284428" cy="95430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123" name="Oval 122">
            <a:extLst>
              <a:ext uri="{FF2B5EF4-FFF2-40B4-BE49-F238E27FC236}">
                <a16:creationId xmlns:a16="http://schemas.microsoft.com/office/drawing/2014/main" id="{19AA78FB-C71A-0C4C-9DC6-346D169BD5DD}"/>
              </a:ext>
            </a:extLst>
          </p:cNvPr>
          <p:cNvSpPr>
            <a:spLocks noChangeAspect="1"/>
          </p:cNvSpPr>
          <p:nvPr/>
        </p:nvSpPr>
        <p:spPr>
          <a:xfrm>
            <a:off x="12506623"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1" name="Freeform 631">
            <a:extLst>
              <a:ext uri="{FF2B5EF4-FFF2-40B4-BE49-F238E27FC236}">
                <a16:creationId xmlns:a16="http://schemas.microsoft.com/office/drawing/2014/main" id="{AB7EE719-748F-BC43-A511-499FE6D3F6A0}"/>
              </a:ext>
            </a:extLst>
          </p:cNvPr>
          <p:cNvSpPr>
            <a:spLocks noChangeAspect="1"/>
          </p:cNvSpPr>
          <p:nvPr/>
        </p:nvSpPr>
        <p:spPr bwMode="auto">
          <a:xfrm>
            <a:off x="12799419"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27" name="TextBox 126">
            <a:extLst>
              <a:ext uri="{FF2B5EF4-FFF2-40B4-BE49-F238E27FC236}">
                <a16:creationId xmlns:a16="http://schemas.microsoft.com/office/drawing/2014/main" id="{5C320BE6-6A07-344C-BB2E-39695B399C24}"/>
              </a:ext>
            </a:extLst>
          </p:cNvPr>
          <p:cNvSpPr txBox="1"/>
          <p:nvPr/>
        </p:nvSpPr>
        <p:spPr>
          <a:xfrm>
            <a:off x="14572396" y="8612791"/>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128" name="Subtitle 2">
            <a:extLst>
              <a:ext uri="{FF2B5EF4-FFF2-40B4-BE49-F238E27FC236}">
                <a16:creationId xmlns:a16="http://schemas.microsoft.com/office/drawing/2014/main" id="{2241A218-3863-AF4F-BE7E-3270AEB08073}"/>
              </a:ext>
            </a:extLst>
          </p:cNvPr>
          <p:cNvSpPr txBox="1">
            <a:spLocks/>
          </p:cNvSpPr>
          <p:nvPr/>
        </p:nvSpPr>
        <p:spPr>
          <a:xfrm>
            <a:off x="14572397" y="9298291"/>
            <a:ext cx="8284428" cy="95430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129" name="Oval 128">
            <a:extLst>
              <a:ext uri="{FF2B5EF4-FFF2-40B4-BE49-F238E27FC236}">
                <a16:creationId xmlns:a16="http://schemas.microsoft.com/office/drawing/2014/main" id="{F06FD9CF-CB62-A648-8C1A-3C7641DC994E}"/>
              </a:ext>
            </a:extLst>
          </p:cNvPr>
          <p:cNvSpPr>
            <a:spLocks noChangeAspect="1"/>
          </p:cNvSpPr>
          <p:nvPr/>
        </p:nvSpPr>
        <p:spPr>
          <a:xfrm>
            <a:off x="12506623" y="86287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2" name="Freeform 621">
            <a:extLst>
              <a:ext uri="{FF2B5EF4-FFF2-40B4-BE49-F238E27FC236}">
                <a16:creationId xmlns:a16="http://schemas.microsoft.com/office/drawing/2014/main" id="{9B25615C-C9F7-C947-B0CA-1CE8D9ADA502}"/>
              </a:ext>
            </a:extLst>
          </p:cNvPr>
          <p:cNvSpPr>
            <a:spLocks noChangeAspect="1"/>
          </p:cNvSpPr>
          <p:nvPr/>
        </p:nvSpPr>
        <p:spPr bwMode="auto">
          <a:xfrm>
            <a:off x="12975621" y="8996011"/>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18" name="TextBox 117">
            <a:extLst>
              <a:ext uri="{FF2B5EF4-FFF2-40B4-BE49-F238E27FC236}">
                <a16:creationId xmlns:a16="http://schemas.microsoft.com/office/drawing/2014/main" id="{9D32B404-243A-3944-88EB-C50D14EE647C}"/>
              </a:ext>
            </a:extLst>
          </p:cNvPr>
          <p:cNvSpPr txBox="1"/>
          <p:nvPr/>
        </p:nvSpPr>
        <p:spPr>
          <a:xfrm>
            <a:off x="14572396" y="601412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119" name="Subtitle 2">
            <a:extLst>
              <a:ext uri="{FF2B5EF4-FFF2-40B4-BE49-F238E27FC236}">
                <a16:creationId xmlns:a16="http://schemas.microsoft.com/office/drawing/2014/main" id="{10E45C4C-AB79-5E4F-814A-6CC5B18335D9}"/>
              </a:ext>
            </a:extLst>
          </p:cNvPr>
          <p:cNvSpPr txBox="1">
            <a:spLocks/>
          </p:cNvSpPr>
          <p:nvPr/>
        </p:nvSpPr>
        <p:spPr>
          <a:xfrm>
            <a:off x="14572397" y="6699620"/>
            <a:ext cx="8284428" cy="95430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120" name="Oval 119">
            <a:extLst>
              <a:ext uri="{FF2B5EF4-FFF2-40B4-BE49-F238E27FC236}">
                <a16:creationId xmlns:a16="http://schemas.microsoft.com/office/drawing/2014/main" id="{0C96222B-54F7-AD45-A3F0-D3896B44B98D}"/>
              </a:ext>
            </a:extLst>
          </p:cNvPr>
          <p:cNvSpPr>
            <a:spLocks noChangeAspect="1"/>
          </p:cNvSpPr>
          <p:nvPr/>
        </p:nvSpPr>
        <p:spPr>
          <a:xfrm>
            <a:off x="12506623" y="6061801"/>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3" name="Freeform 624">
            <a:extLst>
              <a:ext uri="{FF2B5EF4-FFF2-40B4-BE49-F238E27FC236}">
                <a16:creationId xmlns:a16="http://schemas.microsoft.com/office/drawing/2014/main" id="{DC775D82-B21D-4F4A-A07F-4A604FC3C306}"/>
              </a:ext>
            </a:extLst>
          </p:cNvPr>
          <p:cNvSpPr>
            <a:spLocks noChangeAspect="1"/>
          </p:cNvSpPr>
          <p:nvPr/>
        </p:nvSpPr>
        <p:spPr bwMode="auto">
          <a:xfrm>
            <a:off x="12897918" y="6628926"/>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36" name="Rectángulo 135">
            <a:extLst>
              <a:ext uri="{FF2B5EF4-FFF2-40B4-BE49-F238E27FC236}">
                <a16:creationId xmlns:a16="http://schemas.microsoft.com/office/drawing/2014/main" id="{A1C0CF48-8B78-F34F-B806-3889A72CD284}"/>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WORKING COMPUTER</a:t>
            </a:r>
          </a:p>
        </p:txBody>
      </p:sp>
      <p:sp>
        <p:nvSpPr>
          <p:cNvPr id="137" name="Rectángulo 136">
            <a:extLst>
              <a:ext uri="{FF2B5EF4-FFF2-40B4-BE49-F238E27FC236}">
                <a16:creationId xmlns:a16="http://schemas.microsoft.com/office/drawing/2014/main" id="{56BBFD12-AD63-5C4E-8C96-D11BE63744FC}"/>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86303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8693BE-593F-C447-A31F-F28F63764E2E}"/>
              </a:ext>
            </a:extLst>
          </p:cNvPr>
          <p:cNvGrpSpPr/>
          <p:nvPr/>
        </p:nvGrpSpPr>
        <p:grpSpPr>
          <a:xfrm>
            <a:off x="8421371" y="4184593"/>
            <a:ext cx="7534910" cy="7876654"/>
            <a:chOff x="7669632" y="1854915"/>
            <a:chExt cx="8905242" cy="9309138"/>
          </a:xfrm>
        </p:grpSpPr>
        <p:sp>
          <p:nvSpPr>
            <p:cNvPr id="5" name="Freeform 2">
              <a:extLst>
                <a:ext uri="{FF2B5EF4-FFF2-40B4-BE49-F238E27FC236}">
                  <a16:creationId xmlns:a16="http://schemas.microsoft.com/office/drawing/2014/main"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 name="Freeform 3">
              <a:extLst>
                <a:ext uri="{FF2B5EF4-FFF2-40B4-BE49-F238E27FC236}">
                  <a16:creationId xmlns:a16="http://schemas.microsoft.com/office/drawing/2014/main"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4">
              <a:extLst>
                <a:ext uri="{FF2B5EF4-FFF2-40B4-BE49-F238E27FC236}">
                  <a16:creationId xmlns:a16="http://schemas.microsoft.com/office/drawing/2014/main"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 name="Freeform 6">
              <a:extLst>
                <a:ext uri="{FF2B5EF4-FFF2-40B4-BE49-F238E27FC236}">
                  <a16:creationId xmlns:a16="http://schemas.microsoft.com/office/drawing/2014/main"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8">
              <a:extLst>
                <a:ext uri="{FF2B5EF4-FFF2-40B4-BE49-F238E27FC236}">
                  <a16:creationId xmlns:a16="http://schemas.microsoft.com/office/drawing/2014/main"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 name="Freeform 8">
              <a:extLst>
                <a:ext uri="{FF2B5EF4-FFF2-40B4-BE49-F238E27FC236}">
                  <a16:creationId xmlns:a16="http://schemas.microsoft.com/office/drawing/2014/main"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1" name="Freeform 9">
              <a:extLst>
                <a:ext uri="{FF2B5EF4-FFF2-40B4-BE49-F238E27FC236}">
                  <a16:creationId xmlns:a16="http://schemas.microsoft.com/office/drawing/2014/main"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2" name="Freeform 10">
              <a:extLst>
                <a:ext uri="{FF2B5EF4-FFF2-40B4-BE49-F238E27FC236}">
                  <a16:creationId xmlns:a16="http://schemas.microsoft.com/office/drawing/2014/main"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11">
              <a:extLst>
                <a:ext uri="{FF2B5EF4-FFF2-40B4-BE49-F238E27FC236}">
                  <a16:creationId xmlns:a16="http://schemas.microsoft.com/office/drawing/2014/main"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4" name="Freeform 12">
              <a:extLst>
                <a:ext uri="{FF2B5EF4-FFF2-40B4-BE49-F238E27FC236}">
                  <a16:creationId xmlns:a16="http://schemas.microsoft.com/office/drawing/2014/main"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14">
              <a:extLst>
                <a:ext uri="{FF2B5EF4-FFF2-40B4-BE49-F238E27FC236}">
                  <a16:creationId xmlns:a16="http://schemas.microsoft.com/office/drawing/2014/main"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grpSp>
          <p:nvGrpSpPr>
            <p:cNvPr id="16" name="Group 15">
              <a:extLst>
                <a:ext uri="{FF2B5EF4-FFF2-40B4-BE49-F238E27FC236}">
                  <a16:creationId xmlns:a16="http://schemas.microsoft.com/office/drawing/2014/main"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a16="http://schemas.microsoft.com/office/drawing/2014/main"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27" name="Freeform 90">
                <a:extLst>
                  <a:ext uri="{FF2B5EF4-FFF2-40B4-BE49-F238E27FC236}">
                    <a16:creationId xmlns:a16="http://schemas.microsoft.com/office/drawing/2014/main"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8" name="Freeform 93">
                <a:extLst>
                  <a:ext uri="{FF2B5EF4-FFF2-40B4-BE49-F238E27FC236}">
                    <a16:creationId xmlns:a16="http://schemas.microsoft.com/office/drawing/2014/main"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grpSp>
        <p:grpSp>
          <p:nvGrpSpPr>
            <p:cNvPr id="17" name="Group 16">
              <a:extLst>
                <a:ext uri="{FF2B5EF4-FFF2-40B4-BE49-F238E27FC236}">
                  <a16:creationId xmlns:a16="http://schemas.microsoft.com/office/drawing/2014/main"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a16="http://schemas.microsoft.com/office/drawing/2014/main"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4" name="Freeform 109">
                <a:extLst>
                  <a:ext uri="{FF2B5EF4-FFF2-40B4-BE49-F238E27FC236}">
                    <a16:creationId xmlns:a16="http://schemas.microsoft.com/office/drawing/2014/main"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112">
                <a:extLst>
                  <a:ext uri="{FF2B5EF4-FFF2-40B4-BE49-F238E27FC236}">
                    <a16:creationId xmlns:a16="http://schemas.microsoft.com/office/drawing/2014/main"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6532" dirty="0">
                  <a:latin typeface="Lato Light" panose="020F0502020204030203" pitchFamily="34" charset="0"/>
                </a:endParaRPr>
              </a:p>
            </p:txBody>
          </p:sp>
        </p:grpSp>
        <p:sp>
          <p:nvSpPr>
            <p:cNvPr id="18" name="Freeform 17">
              <a:extLst>
                <a:ext uri="{FF2B5EF4-FFF2-40B4-BE49-F238E27FC236}">
                  <a16:creationId xmlns:a16="http://schemas.microsoft.com/office/drawing/2014/main"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grpSp>
          <p:nvGrpSpPr>
            <p:cNvPr id="19" name="Group 18">
              <a:extLst>
                <a:ext uri="{FF2B5EF4-FFF2-40B4-BE49-F238E27FC236}">
                  <a16:creationId xmlns:a16="http://schemas.microsoft.com/office/drawing/2014/main"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a16="http://schemas.microsoft.com/office/drawing/2014/main"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1" name="Freeform 118">
                <a:extLst>
                  <a:ext uri="{FF2B5EF4-FFF2-40B4-BE49-F238E27FC236}">
                    <a16:creationId xmlns:a16="http://schemas.microsoft.com/office/drawing/2014/main"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112">
                <a:extLst>
                  <a:ext uri="{FF2B5EF4-FFF2-40B4-BE49-F238E27FC236}">
                    <a16:creationId xmlns:a16="http://schemas.microsoft.com/office/drawing/2014/main"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6532" dirty="0">
                  <a:latin typeface="Lato Light" panose="020F0502020204030203" pitchFamily="34" charset="0"/>
                </a:endParaRPr>
              </a:p>
            </p:txBody>
          </p:sp>
        </p:grpSp>
      </p:grpSp>
      <p:sp>
        <p:nvSpPr>
          <p:cNvPr id="29" name="TextBox 28">
            <a:extLst>
              <a:ext uri="{FF2B5EF4-FFF2-40B4-BE49-F238E27FC236}">
                <a16:creationId xmlns:a16="http://schemas.microsoft.com/office/drawing/2014/main" id="{E9A51E8C-46FC-B340-AAFA-F8BDB545B8AF}"/>
              </a:ext>
            </a:extLst>
          </p:cNvPr>
          <p:cNvSpPr txBox="1"/>
          <p:nvPr/>
        </p:nvSpPr>
        <p:spPr>
          <a:xfrm>
            <a:off x="3681426" y="10359155"/>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30" name="Subtitle 2">
            <a:extLst>
              <a:ext uri="{FF2B5EF4-FFF2-40B4-BE49-F238E27FC236}">
                <a16:creationId xmlns:a16="http://schemas.microsoft.com/office/drawing/2014/main" id="{4EBF4836-3F4A-EC42-8E02-942039D55923}"/>
              </a:ext>
            </a:extLst>
          </p:cNvPr>
          <p:cNvSpPr txBox="1">
            <a:spLocks/>
          </p:cNvSpPr>
          <p:nvPr/>
        </p:nvSpPr>
        <p:spPr>
          <a:xfrm>
            <a:off x="3681427" y="11042981"/>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31" name="TextBox 30">
            <a:extLst>
              <a:ext uri="{FF2B5EF4-FFF2-40B4-BE49-F238E27FC236}">
                <a16:creationId xmlns:a16="http://schemas.microsoft.com/office/drawing/2014/main" id="{4CB491AB-10DB-5044-B4D9-DFB900B2C546}"/>
              </a:ext>
            </a:extLst>
          </p:cNvPr>
          <p:cNvSpPr txBox="1"/>
          <p:nvPr/>
        </p:nvSpPr>
        <p:spPr>
          <a:xfrm>
            <a:off x="3681426" y="3376986"/>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32" name="Subtitle 2">
            <a:extLst>
              <a:ext uri="{FF2B5EF4-FFF2-40B4-BE49-F238E27FC236}">
                <a16:creationId xmlns:a16="http://schemas.microsoft.com/office/drawing/2014/main" id="{588838C6-D689-FC47-9149-5AAA400C075C}"/>
              </a:ext>
            </a:extLst>
          </p:cNvPr>
          <p:cNvSpPr txBox="1">
            <a:spLocks/>
          </p:cNvSpPr>
          <p:nvPr/>
        </p:nvSpPr>
        <p:spPr>
          <a:xfrm>
            <a:off x="3681427" y="4060812"/>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33" name="TextBox 32">
            <a:extLst>
              <a:ext uri="{FF2B5EF4-FFF2-40B4-BE49-F238E27FC236}">
                <a16:creationId xmlns:a16="http://schemas.microsoft.com/office/drawing/2014/main" id="{CCFECD24-5A74-DD4B-8BCF-DE05481EDF25}"/>
              </a:ext>
            </a:extLst>
          </p:cNvPr>
          <p:cNvSpPr txBox="1"/>
          <p:nvPr/>
        </p:nvSpPr>
        <p:spPr>
          <a:xfrm>
            <a:off x="3681426" y="686807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34" name="Subtitle 2">
            <a:extLst>
              <a:ext uri="{FF2B5EF4-FFF2-40B4-BE49-F238E27FC236}">
                <a16:creationId xmlns:a16="http://schemas.microsoft.com/office/drawing/2014/main" id="{EAAAF7D3-473F-7F45-AAB1-5615ED1469E8}"/>
              </a:ext>
            </a:extLst>
          </p:cNvPr>
          <p:cNvSpPr txBox="1">
            <a:spLocks/>
          </p:cNvSpPr>
          <p:nvPr/>
        </p:nvSpPr>
        <p:spPr>
          <a:xfrm>
            <a:off x="3681427" y="7551896"/>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35" name="Oval 34">
            <a:extLst>
              <a:ext uri="{FF2B5EF4-FFF2-40B4-BE49-F238E27FC236}">
                <a16:creationId xmlns:a16="http://schemas.microsoft.com/office/drawing/2014/main" id="{93172373-1B39-DD44-99C7-555B64D0753B}"/>
              </a:ext>
            </a:extLst>
          </p:cNvPr>
          <p:cNvSpPr>
            <a:spLocks noChangeAspect="1"/>
          </p:cNvSpPr>
          <p:nvPr/>
        </p:nvSpPr>
        <p:spPr>
          <a:xfrm>
            <a:off x="1527560" y="1061077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Oval 35">
            <a:extLst>
              <a:ext uri="{FF2B5EF4-FFF2-40B4-BE49-F238E27FC236}">
                <a16:creationId xmlns:a16="http://schemas.microsoft.com/office/drawing/2014/main" id="{976FF687-DA9B-9942-A031-DC14D8FB10FC}"/>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7" name="Oval 36">
            <a:extLst>
              <a:ext uri="{FF2B5EF4-FFF2-40B4-BE49-F238E27FC236}">
                <a16:creationId xmlns:a16="http://schemas.microsoft.com/office/drawing/2014/main" id="{B86D733F-0F88-C348-BC96-27348759E8C6}"/>
              </a:ext>
            </a:extLst>
          </p:cNvPr>
          <p:cNvSpPr>
            <a:spLocks noChangeAspect="1"/>
          </p:cNvSpPr>
          <p:nvPr/>
        </p:nvSpPr>
        <p:spPr>
          <a:xfrm>
            <a:off x="1527560" y="711968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Freeform 630">
            <a:extLst>
              <a:ext uri="{FF2B5EF4-FFF2-40B4-BE49-F238E27FC236}">
                <a16:creationId xmlns:a16="http://schemas.microsoft.com/office/drawing/2014/main" id="{53A7D3C0-CE9E-2E4F-A5E5-93DC80A50EBD}"/>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39" name="Freeform 621">
            <a:extLst>
              <a:ext uri="{FF2B5EF4-FFF2-40B4-BE49-F238E27FC236}">
                <a16:creationId xmlns:a16="http://schemas.microsoft.com/office/drawing/2014/main" id="{5731EA2A-3001-AF44-B69C-BA5F5A888A6C}"/>
              </a:ext>
            </a:extLst>
          </p:cNvPr>
          <p:cNvSpPr>
            <a:spLocks noChangeAspect="1"/>
          </p:cNvSpPr>
          <p:nvPr/>
        </p:nvSpPr>
        <p:spPr bwMode="auto">
          <a:xfrm>
            <a:off x="1994807" y="1097798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40" name="Freeform 624">
            <a:extLst>
              <a:ext uri="{FF2B5EF4-FFF2-40B4-BE49-F238E27FC236}">
                <a16:creationId xmlns:a16="http://schemas.microsoft.com/office/drawing/2014/main" id="{9A6A8030-482E-7D47-8A2C-7C644C6E3369}"/>
              </a:ext>
            </a:extLst>
          </p:cNvPr>
          <p:cNvSpPr>
            <a:spLocks noChangeAspect="1"/>
          </p:cNvSpPr>
          <p:nvPr/>
        </p:nvSpPr>
        <p:spPr bwMode="auto">
          <a:xfrm>
            <a:off x="1917104" y="766420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41" name="TextBox 40">
            <a:extLst>
              <a:ext uri="{FF2B5EF4-FFF2-40B4-BE49-F238E27FC236}">
                <a16:creationId xmlns:a16="http://schemas.microsoft.com/office/drawing/2014/main" id="{65D19E1D-09C7-304B-9F9F-0CF142DE2A14}"/>
              </a:ext>
            </a:extLst>
          </p:cNvPr>
          <p:cNvSpPr txBox="1"/>
          <p:nvPr/>
        </p:nvSpPr>
        <p:spPr>
          <a:xfrm>
            <a:off x="18636370" y="10359155"/>
            <a:ext cx="30636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06</a:t>
            </a:r>
          </a:p>
        </p:txBody>
      </p:sp>
      <p:sp>
        <p:nvSpPr>
          <p:cNvPr id="42" name="Subtitle 2">
            <a:extLst>
              <a:ext uri="{FF2B5EF4-FFF2-40B4-BE49-F238E27FC236}">
                <a16:creationId xmlns:a16="http://schemas.microsoft.com/office/drawing/2014/main" id="{2C7BE58D-A781-9A42-9786-8CD94F300DC4}"/>
              </a:ext>
            </a:extLst>
          </p:cNvPr>
          <p:cNvSpPr txBox="1">
            <a:spLocks/>
          </p:cNvSpPr>
          <p:nvPr/>
        </p:nvSpPr>
        <p:spPr>
          <a:xfrm>
            <a:off x="18636371" y="11042981"/>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4DF7C870-203E-414D-BF09-0C401C4BFBF2}"/>
              </a:ext>
            </a:extLst>
          </p:cNvPr>
          <p:cNvSpPr txBox="1"/>
          <p:nvPr/>
        </p:nvSpPr>
        <p:spPr>
          <a:xfrm>
            <a:off x="18636370" y="3376986"/>
            <a:ext cx="307968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44" name="Subtitle 2">
            <a:extLst>
              <a:ext uri="{FF2B5EF4-FFF2-40B4-BE49-F238E27FC236}">
                <a16:creationId xmlns:a16="http://schemas.microsoft.com/office/drawing/2014/main" id="{77919A94-9386-C443-864A-DEC6BC93F361}"/>
              </a:ext>
            </a:extLst>
          </p:cNvPr>
          <p:cNvSpPr txBox="1">
            <a:spLocks/>
          </p:cNvSpPr>
          <p:nvPr/>
        </p:nvSpPr>
        <p:spPr>
          <a:xfrm>
            <a:off x="18636371" y="4060812"/>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45" name="TextBox 44">
            <a:extLst>
              <a:ext uri="{FF2B5EF4-FFF2-40B4-BE49-F238E27FC236}">
                <a16:creationId xmlns:a16="http://schemas.microsoft.com/office/drawing/2014/main" id="{EDE91C47-9FCF-9146-BF17-7DDCCDAF93FC}"/>
              </a:ext>
            </a:extLst>
          </p:cNvPr>
          <p:cNvSpPr txBox="1"/>
          <p:nvPr/>
        </p:nvSpPr>
        <p:spPr>
          <a:xfrm>
            <a:off x="18636370" y="6868070"/>
            <a:ext cx="306846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05</a:t>
            </a:r>
          </a:p>
        </p:txBody>
      </p:sp>
      <p:sp>
        <p:nvSpPr>
          <p:cNvPr id="46" name="Subtitle 2">
            <a:extLst>
              <a:ext uri="{FF2B5EF4-FFF2-40B4-BE49-F238E27FC236}">
                <a16:creationId xmlns:a16="http://schemas.microsoft.com/office/drawing/2014/main" id="{7768E290-A5DF-744E-BF90-A937D48CFC63}"/>
              </a:ext>
            </a:extLst>
          </p:cNvPr>
          <p:cNvSpPr txBox="1">
            <a:spLocks/>
          </p:cNvSpPr>
          <p:nvPr/>
        </p:nvSpPr>
        <p:spPr>
          <a:xfrm>
            <a:off x="18636371" y="7551896"/>
            <a:ext cx="4213719" cy="185198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spc="-20" dirty="0">
                <a:latin typeface="Lato" panose="020F0502020204030203" pitchFamily="34" charset="77"/>
              </a:rPr>
              <a:t>You can do whatever you want, go a impress your audience with an amazing presentation</a:t>
            </a:r>
          </a:p>
        </p:txBody>
      </p:sp>
      <p:sp>
        <p:nvSpPr>
          <p:cNvPr id="47" name="Oval 46">
            <a:extLst>
              <a:ext uri="{FF2B5EF4-FFF2-40B4-BE49-F238E27FC236}">
                <a16:creationId xmlns:a16="http://schemas.microsoft.com/office/drawing/2014/main" id="{9D1EA4CA-8619-2B43-9753-3354CC1EA16D}"/>
              </a:ext>
            </a:extLst>
          </p:cNvPr>
          <p:cNvSpPr>
            <a:spLocks noChangeAspect="1"/>
          </p:cNvSpPr>
          <p:nvPr/>
        </p:nvSpPr>
        <p:spPr>
          <a:xfrm>
            <a:off x="16482504" y="10610772"/>
            <a:ext cx="1572768" cy="1572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8" name="Oval 47">
            <a:extLst>
              <a:ext uri="{FF2B5EF4-FFF2-40B4-BE49-F238E27FC236}">
                <a16:creationId xmlns:a16="http://schemas.microsoft.com/office/drawing/2014/main" id="{D0A5CD48-BF40-F649-A62C-738581215903}"/>
              </a:ext>
            </a:extLst>
          </p:cNvPr>
          <p:cNvSpPr>
            <a:spLocks noChangeAspect="1"/>
          </p:cNvSpPr>
          <p:nvPr/>
        </p:nvSpPr>
        <p:spPr>
          <a:xfrm>
            <a:off x="16482504" y="362860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Oval 48">
            <a:extLst>
              <a:ext uri="{FF2B5EF4-FFF2-40B4-BE49-F238E27FC236}">
                <a16:creationId xmlns:a16="http://schemas.microsoft.com/office/drawing/2014/main" id="{6E7AC47C-C80F-E345-AE89-DE0E067A240F}"/>
              </a:ext>
            </a:extLst>
          </p:cNvPr>
          <p:cNvSpPr>
            <a:spLocks noChangeAspect="1"/>
          </p:cNvSpPr>
          <p:nvPr/>
        </p:nvSpPr>
        <p:spPr>
          <a:xfrm>
            <a:off x="16482504" y="7119687"/>
            <a:ext cx="1572768" cy="1572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3" name="Freeform 728">
            <a:extLst>
              <a:ext uri="{FF2B5EF4-FFF2-40B4-BE49-F238E27FC236}">
                <a16:creationId xmlns:a16="http://schemas.microsoft.com/office/drawing/2014/main" id="{66F56E81-8544-4746-8893-13C606CFFC81}"/>
              </a:ext>
            </a:extLst>
          </p:cNvPr>
          <p:cNvSpPr>
            <a:spLocks noChangeAspect="1"/>
          </p:cNvSpPr>
          <p:nvPr/>
        </p:nvSpPr>
        <p:spPr bwMode="auto">
          <a:xfrm>
            <a:off x="16875619" y="11132124"/>
            <a:ext cx="786608" cy="530064"/>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54" name="Freeform 722">
            <a:extLst>
              <a:ext uri="{FF2B5EF4-FFF2-40B4-BE49-F238E27FC236}">
                <a16:creationId xmlns:a16="http://schemas.microsoft.com/office/drawing/2014/main" id="{52382AC0-25C0-F04A-968B-22F1E3F8A78A}"/>
              </a:ext>
            </a:extLst>
          </p:cNvPr>
          <p:cNvSpPr>
            <a:spLocks noChangeAspect="1"/>
          </p:cNvSpPr>
          <p:nvPr/>
        </p:nvSpPr>
        <p:spPr bwMode="auto">
          <a:xfrm>
            <a:off x="16906084" y="7553323"/>
            <a:ext cx="726246" cy="705496"/>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55" name="Freeform 14">
            <a:extLst>
              <a:ext uri="{FF2B5EF4-FFF2-40B4-BE49-F238E27FC236}">
                <a16:creationId xmlns:a16="http://schemas.microsoft.com/office/drawing/2014/main" id="{4796505E-3AA0-CC48-AACB-BA333D3D2BD9}"/>
              </a:ext>
            </a:extLst>
          </p:cNvPr>
          <p:cNvSpPr>
            <a:spLocks noChangeAspect="1"/>
          </p:cNvSpPr>
          <p:nvPr/>
        </p:nvSpPr>
        <p:spPr bwMode="auto">
          <a:xfrm>
            <a:off x="16913345" y="4064126"/>
            <a:ext cx="711154" cy="701722"/>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Lato Light" panose="020F0502020204030203" pitchFamily="34" charset="0"/>
            </a:endParaRPr>
          </a:p>
        </p:txBody>
      </p:sp>
      <p:sp>
        <p:nvSpPr>
          <p:cNvPr id="56" name="Rectángulo 55">
            <a:extLst>
              <a:ext uri="{FF2B5EF4-FFF2-40B4-BE49-F238E27FC236}">
                <a16:creationId xmlns:a16="http://schemas.microsoft.com/office/drawing/2014/main" id="{CCA56586-E878-F440-8835-44EF6F6BB368}"/>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COMPUTER TOOLS</a:t>
            </a:r>
          </a:p>
        </p:txBody>
      </p:sp>
      <p:sp>
        <p:nvSpPr>
          <p:cNvPr id="57" name="Rectángulo 56">
            <a:extLst>
              <a:ext uri="{FF2B5EF4-FFF2-40B4-BE49-F238E27FC236}">
                <a16:creationId xmlns:a16="http://schemas.microsoft.com/office/drawing/2014/main" id="{22E89CEF-41DA-2C4D-A8FB-79D27702742F}"/>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61749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BBDE9F1B-CE88-5646-9BAC-8C6E494803D1}"/>
              </a:ext>
            </a:extLst>
          </p:cNvPr>
          <p:cNvSpPr>
            <a:spLocks noChangeArrowheads="1"/>
          </p:cNvSpPr>
          <p:nvPr/>
        </p:nvSpPr>
        <p:spPr bwMode="auto">
          <a:xfrm>
            <a:off x="7073408" y="6418593"/>
            <a:ext cx="815125" cy="6535407"/>
          </a:xfrm>
          <a:custGeom>
            <a:avLst/>
            <a:gdLst>
              <a:gd name="T0" fmla="*/ 1237 w 1248"/>
              <a:gd name="T1" fmla="*/ 260 h 10004"/>
              <a:gd name="T2" fmla="*/ 472 w 1248"/>
              <a:gd name="T3" fmla="*/ 9781 h 10004"/>
              <a:gd name="T4" fmla="*/ 472 w 1248"/>
              <a:gd name="T5" fmla="*/ 9781 h 10004"/>
              <a:gd name="T6" fmla="*/ 223 w 1248"/>
              <a:gd name="T7" fmla="*/ 9993 h 10004"/>
              <a:gd name="T8" fmla="*/ 223 w 1248"/>
              <a:gd name="T9" fmla="*/ 9993 h 10004"/>
              <a:gd name="T10" fmla="*/ 10 w 1248"/>
              <a:gd name="T11" fmla="*/ 9743 h 10004"/>
              <a:gd name="T12" fmla="*/ 775 w 1248"/>
              <a:gd name="T13" fmla="*/ 223 h 10004"/>
              <a:gd name="T14" fmla="*/ 775 w 1248"/>
              <a:gd name="T15" fmla="*/ 223 h 10004"/>
              <a:gd name="T16" fmla="*/ 1025 w 1248"/>
              <a:gd name="T17" fmla="*/ 10 h 10004"/>
              <a:gd name="T18" fmla="*/ 1025 w 1248"/>
              <a:gd name="T19" fmla="*/ 10 h 10004"/>
              <a:gd name="T20" fmla="*/ 1237 w 1248"/>
              <a:gd name="T21" fmla="*/ 260 h 10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0004">
                <a:moveTo>
                  <a:pt x="1237" y="260"/>
                </a:moveTo>
                <a:lnTo>
                  <a:pt x="472" y="9781"/>
                </a:lnTo>
                <a:lnTo>
                  <a:pt x="472" y="9781"/>
                </a:lnTo>
                <a:cubicBezTo>
                  <a:pt x="462" y="9908"/>
                  <a:pt x="350" y="10003"/>
                  <a:pt x="223" y="9993"/>
                </a:cubicBezTo>
                <a:lnTo>
                  <a:pt x="223" y="9993"/>
                </a:lnTo>
                <a:cubicBezTo>
                  <a:pt x="95" y="9983"/>
                  <a:pt x="0" y="9871"/>
                  <a:pt x="10" y="9743"/>
                </a:cubicBezTo>
                <a:lnTo>
                  <a:pt x="775" y="223"/>
                </a:lnTo>
                <a:lnTo>
                  <a:pt x="775" y="223"/>
                </a:lnTo>
                <a:cubicBezTo>
                  <a:pt x="785" y="95"/>
                  <a:pt x="896" y="0"/>
                  <a:pt x="1025" y="10"/>
                </a:cubicBezTo>
                <a:lnTo>
                  <a:pt x="1025" y="10"/>
                </a:lnTo>
                <a:cubicBezTo>
                  <a:pt x="1152" y="20"/>
                  <a:pt x="1247" y="132"/>
                  <a:pt x="1237" y="260"/>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a16="http://schemas.microsoft.com/office/drawing/2014/main" id="{FA3D9E0C-C530-8541-8846-5466A634F06A}"/>
              </a:ext>
            </a:extLst>
          </p:cNvPr>
          <p:cNvSpPr>
            <a:spLocks noChangeArrowheads="1"/>
          </p:cNvSpPr>
          <p:nvPr/>
        </p:nvSpPr>
        <p:spPr bwMode="auto">
          <a:xfrm>
            <a:off x="16604329" y="6418593"/>
            <a:ext cx="815126" cy="6535407"/>
          </a:xfrm>
          <a:custGeom>
            <a:avLst/>
            <a:gdLst>
              <a:gd name="T0" fmla="*/ 10 w 1249"/>
              <a:gd name="T1" fmla="*/ 260 h 10004"/>
              <a:gd name="T2" fmla="*/ 775 w 1249"/>
              <a:gd name="T3" fmla="*/ 9781 h 10004"/>
              <a:gd name="T4" fmla="*/ 775 w 1249"/>
              <a:gd name="T5" fmla="*/ 9781 h 10004"/>
              <a:gd name="T6" fmla="*/ 1025 w 1249"/>
              <a:gd name="T7" fmla="*/ 9993 h 10004"/>
              <a:gd name="T8" fmla="*/ 1025 w 1249"/>
              <a:gd name="T9" fmla="*/ 9993 h 10004"/>
              <a:gd name="T10" fmla="*/ 1237 w 1249"/>
              <a:gd name="T11" fmla="*/ 9743 h 10004"/>
              <a:gd name="T12" fmla="*/ 472 w 1249"/>
              <a:gd name="T13" fmla="*/ 223 h 10004"/>
              <a:gd name="T14" fmla="*/ 472 w 1249"/>
              <a:gd name="T15" fmla="*/ 223 h 10004"/>
              <a:gd name="T16" fmla="*/ 223 w 1249"/>
              <a:gd name="T17" fmla="*/ 10 h 10004"/>
              <a:gd name="T18" fmla="*/ 223 w 1249"/>
              <a:gd name="T19" fmla="*/ 10 h 10004"/>
              <a:gd name="T20" fmla="*/ 10 w 1249"/>
              <a:gd name="T21" fmla="*/ 260 h 10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10004">
                <a:moveTo>
                  <a:pt x="10" y="260"/>
                </a:moveTo>
                <a:lnTo>
                  <a:pt x="775" y="9781"/>
                </a:lnTo>
                <a:lnTo>
                  <a:pt x="775" y="9781"/>
                </a:lnTo>
                <a:cubicBezTo>
                  <a:pt x="785" y="9908"/>
                  <a:pt x="897" y="10003"/>
                  <a:pt x="1025" y="9993"/>
                </a:cubicBezTo>
                <a:lnTo>
                  <a:pt x="1025" y="9993"/>
                </a:lnTo>
                <a:cubicBezTo>
                  <a:pt x="1152" y="9983"/>
                  <a:pt x="1248" y="9871"/>
                  <a:pt x="1237" y="9743"/>
                </a:cubicBezTo>
                <a:lnTo>
                  <a:pt x="472" y="223"/>
                </a:lnTo>
                <a:lnTo>
                  <a:pt x="472" y="223"/>
                </a:lnTo>
                <a:cubicBezTo>
                  <a:pt x="462" y="95"/>
                  <a:pt x="351" y="0"/>
                  <a:pt x="223" y="10"/>
                </a:cubicBezTo>
                <a:lnTo>
                  <a:pt x="223" y="10"/>
                </a:lnTo>
                <a:cubicBezTo>
                  <a:pt x="95" y="20"/>
                  <a:pt x="0" y="132"/>
                  <a:pt x="10" y="260"/>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a16="http://schemas.microsoft.com/office/drawing/2014/main" id="{60AF2521-012B-C049-BFF3-F7F4B42887FC}"/>
              </a:ext>
            </a:extLst>
          </p:cNvPr>
          <p:cNvSpPr>
            <a:spLocks noChangeArrowheads="1"/>
          </p:cNvSpPr>
          <p:nvPr/>
        </p:nvSpPr>
        <p:spPr bwMode="auto">
          <a:xfrm>
            <a:off x="3492426" y="2849526"/>
            <a:ext cx="17389918" cy="8505599"/>
          </a:xfrm>
          <a:custGeom>
            <a:avLst/>
            <a:gdLst>
              <a:gd name="T0" fmla="*/ 15067 w 15068"/>
              <a:gd name="T1" fmla="*/ 9476 h 9477"/>
              <a:gd name="T2" fmla="*/ 0 w 15068"/>
              <a:gd name="T3" fmla="*/ 9476 h 9477"/>
              <a:gd name="T4" fmla="*/ 0 w 15068"/>
              <a:gd name="T5" fmla="*/ 0 h 9477"/>
              <a:gd name="T6" fmla="*/ 15067 w 15068"/>
              <a:gd name="T7" fmla="*/ 0 h 9477"/>
              <a:gd name="T8" fmla="*/ 15067 w 15068"/>
              <a:gd name="T9" fmla="*/ 9476 h 9477"/>
            </a:gdLst>
            <a:ahLst/>
            <a:cxnLst>
              <a:cxn ang="0">
                <a:pos x="T0" y="T1"/>
              </a:cxn>
              <a:cxn ang="0">
                <a:pos x="T2" y="T3"/>
              </a:cxn>
              <a:cxn ang="0">
                <a:pos x="T4" y="T5"/>
              </a:cxn>
              <a:cxn ang="0">
                <a:pos x="T6" y="T7"/>
              </a:cxn>
              <a:cxn ang="0">
                <a:pos x="T8" y="T9"/>
              </a:cxn>
            </a:cxnLst>
            <a:rect l="0" t="0" r="r" b="b"/>
            <a:pathLst>
              <a:path w="15068" h="9477">
                <a:moveTo>
                  <a:pt x="15067" y="9476"/>
                </a:moveTo>
                <a:lnTo>
                  <a:pt x="0" y="9476"/>
                </a:lnTo>
                <a:lnTo>
                  <a:pt x="0" y="0"/>
                </a:lnTo>
                <a:lnTo>
                  <a:pt x="15067" y="0"/>
                </a:lnTo>
                <a:lnTo>
                  <a:pt x="15067" y="9476"/>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a16="http://schemas.microsoft.com/office/drawing/2014/main" id="{144FFE35-E991-194B-9EB0-826CA1ADF735}"/>
              </a:ext>
            </a:extLst>
          </p:cNvPr>
          <p:cNvSpPr>
            <a:spLocks noChangeArrowheads="1"/>
          </p:cNvSpPr>
          <p:nvPr/>
        </p:nvSpPr>
        <p:spPr bwMode="auto">
          <a:xfrm>
            <a:off x="3196548" y="2619171"/>
            <a:ext cx="17984554" cy="483891"/>
          </a:xfrm>
          <a:prstGeom prst="roundRect">
            <a:avLst>
              <a:gd name="adj" fmla="val 50000"/>
            </a:avLst>
          </a:pr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a16="http://schemas.microsoft.com/office/drawing/2014/main" id="{63F8AC07-DE6E-004B-BC81-5357B987B3FB}"/>
              </a:ext>
            </a:extLst>
          </p:cNvPr>
          <p:cNvSpPr>
            <a:spLocks noChangeArrowheads="1"/>
          </p:cNvSpPr>
          <p:nvPr/>
        </p:nvSpPr>
        <p:spPr bwMode="auto">
          <a:xfrm>
            <a:off x="3196548" y="11109500"/>
            <a:ext cx="17984554" cy="483891"/>
          </a:xfrm>
          <a:prstGeom prst="roundRect">
            <a:avLst>
              <a:gd name="adj" fmla="val 50000"/>
            </a:avLst>
          </a:pr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grpSp>
        <p:nvGrpSpPr>
          <p:cNvPr id="97" name="Group 96">
            <a:extLst>
              <a:ext uri="{FF2B5EF4-FFF2-40B4-BE49-F238E27FC236}">
                <a16:creationId xmlns:a16="http://schemas.microsoft.com/office/drawing/2014/main" id="{2DECAC93-2E03-1E4A-B682-0C4228C69D5C}"/>
              </a:ext>
            </a:extLst>
          </p:cNvPr>
          <p:cNvGrpSpPr/>
          <p:nvPr/>
        </p:nvGrpSpPr>
        <p:grpSpPr>
          <a:xfrm>
            <a:off x="16655393" y="3416595"/>
            <a:ext cx="2627640" cy="5032561"/>
            <a:chOff x="16655393" y="3416595"/>
            <a:chExt cx="2627640" cy="5032561"/>
          </a:xfrm>
        </p:grpSpPr>
        <p:sp>
          <p:nvSpPr>
            <p:cNvPr id="22" name="Freeform 21">
              <a:extLst>
                <a:ext uri="{FF2B5EF4-FFF2-40B4-BE49-F238E27FC236}">
                  <a16:creationId xmlns:a16="http://schemas.microsoft.com/office/drawing/2014/main" id="{226BCCCD-BF4A-564D-9161-CF6B35CBD55F}"/>
                </a:ext>
              </a:extLst>
            </p:cNvPr>
            <p:cNvSpPr>
              <a:spLocks noChangeArrowheads="1"/>
            </p:cNvSpPr>
            <p:nvPr/>
          </p:nvSpPr>
          <p:spPr bwMode="auto">
            <a:xfrm>
              <a:off x="17199127" y="6289143"/>
              <a:ext cx="1239681" cy="2160013"/>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US" sz="6532" dirty="0">
                <a:latin typeface="Lato Light" panose="020F0502020204030203" pitchFamily="34" charset="0"/>
              </a:endParaRPr>
            </a:p>
          </p:txBody>
        </p:sp>
        <p:sp>
          <p:nvSpPr>
            <p:cNvPr id="23" name="Freeform 24">
              <a:extLst>
                <a:ext uri="{FF2B5EF4-FFF2-40B4-BE49-F238E27FC236}">
                  <a16:creationId xmlns:a16="http://schemas.microsoft.com/office/drawing/2014/main" id="{580C08FC-6337-A947-94C3-7755C38C935B}"/>
                </a:ext>
              </a:extLst>
            </p:cNvPr>
            <p:cNvSpPr>
              <a:spLocks noChangeArrowheads="1"/>
            </p:cNvSpPr>
            <p:nvPr/>
          </p:nvSpPr>
          <p:spPr bwMode="auto">
            <a:xfrm>
              <a:off x="17275776" y="6531067"/>
              <a:ext cx="1101836" cy="1635987"/>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4" name="Freeform 25">
              <a:extLst>
                <a:ext uri="{FF2B5EF4-FFF2-40B4-BE49-F238E27FC236}">
                  <a16:creationId xmlns:a16="http://schemas.microsoft.com/office/drawing/2014/main" id="{7988A4BA-D9AD-B541-8E0E-5E88D07EA112}"/>
                </a:ext>
              </a:extLst>
            </p:cNvPr>
            <p:cNvSpPr>
              <a:spLocks noChangeArrowheads="1"/>
            </p:cNvSpPr>
            <p:nvPr/>
          </p:nvSpPr>
          <p:spPr bwMode="auto">
            <a:xfrm>
              <a:off x="17455422" y="6531067"/>
              <a:ext cx="919793" cy="1377296"/>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26">
              <a:extLst>
                <a:ext uri="{FF2B5EF4-FFF2-40B4-BE49-F238E27FC236}">
                  <a16:creationId xmlns:a16="http://schemas.microsoft.com/office/drawing/2014/main" id="{BC7A7AAF-E8EE-4345-8A21-975630000996}"/>
                </a:ext>
              </a:extLst>
            </p:cNvPr>
            <p:cNvSpPr>
              <a:spLocks noChangeArrowheads="1"/>
            </p:cNvSpPr>
            <p:nvPr/>
          </p:nvSpPr>
          <p:spPr bwMode="auto">
            <a:xfrm>
              <a:off x="17673395" y="6396930"/>
              <a:ext cx="297016" cy="57487"/>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27">
              <a:extLst>
                <a:ext uri="{FF2B5EF4-FFF2-40B4-BE49-F238E27FC236}">
                  <a16:creationId xmlns:a16="http://schemas.microsoft.com/office/drawing/2014/main" id="{8B4D2308-B370-E54D-AFE7-ACA3E73CE210}"/>
                </a:ext>
              </a:extLst>
            </p:cNvPr>
            <p:cNvSpPr>
              <a:spLocks noChangeArrowheads="1"/>
            </p:cNvSpPr>
            <p:nvPr/>
          </p:nvSpPr>
          <p:spPr bwMode="auto">
            <a:xfrm>
              <a:off x="18027899" y="6387350"/>
              <a:ext cx="74253" cy="74255"/>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28">
              <a:extLst>
                <a:ext uri="{FF2B5EF4-FFF2-40B4-BE49-F238E27FC236}">
                  <a16:creationId xmlns:a16="http://schemas.microsoft.com/office/drawing/2014/main" id="{F511B017-87F3-254E-8393-4C4BFD8F3FB2}"/>
                </a:ext>
              </a:extLst>
            </p:cNvPr>
            <p:cNvSpPr>
              <a:spLocks noChangeArrowheads="1"/>
            </p:cNvSpPr>
            <p:nvPr/>
          </p:nvSpPr>
          <p:spPr bwMode="auto">
            <a:xfrm>
              <a:off x="18049457" y="6406512"/>
              <a:ext cx="33534" cy="33534"/>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28" name="Freeform 29">
              <a:extLst>
                <a:ext uri="{FF2B5EF4-FFF2-40B4-BE49-F238E27FC236}">
                  <a16:creationId xmlns:a16="http://schemas.microsoft.com/office/drawing/2014/main" id="{42691FCC-7B8B-B94F-A069-849CA457ECE7}"/>
                </a:ext>
              </a:extLst>
            </p:cNvPr>
            <p:cNvSpPr>
              <a:spLocks noChangeArrowheads="1"/>
            </p:cNvSpPr>
            <p:nvPr/>
          </p:nvSpPr>
          <p:spPr bwMode="auto">
            <a:xfrm>
              <a:off x="17733277" y="8202983"/>
              <a:ext cx="196414" cy="196414"/>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9" name="Freeform 30">
              <a:extLst>
                <a:ext uri="{FF2B5EF4-FFF2-40B4-BE49-F238E27FC236}">
                  <a16:creationId xmlns:a16="http://schemas.microsoft.com/office/drawing/2014/main" id="{2B94C397-11B9-1F43-AF36-FF7D29336B19}"/>
                </a:ext>
              </a:extLst>
            </p:cNvPr>
            <p:cNvSpPr>
              <a:spLocks noChangeArrowheads="1"/>
            </p:cNvSpPr>
            <p:nvPr/>
          </p:nvSpPr>
          <p:spPr bwMode="auto">
            <a:xfrm>
              <a:off x="17778788" y="8250889"/>
              <a:ext cx="102997" cy="100603"/>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30" name="Freeform 33">
              <a:extLst>
                <a:ext uri="{FF2B5EF4-FFF2-40B4-BE49-F238E27FC236}">
                  <a16:creationId xmlns:a16="http://schemas.microsoft.com/office/drawing/2014/main" id="{8B21A5D4-3A7F-F946-BD4E-553EDA226852}"/>
                </a:ext>
              </a:extLst>
            </p:cNvPr>
            <p:cNvSpPr>
              <a:spLocks noChangeArrowheads="1"/>
            </p:cNvSpPr>
            <p:nvPr/>
          </p:nvSpPr>
          <p:spPr bwMode="auto">
            <a:xfrm>
              <a:off x="16679347" y="3517785"/>
              <a:ext cx="2134208" cy="1746171"/>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1" name="Freeform 34">
              <a:extLst>
                <a:ext uri="{FF2B5EF4-FFF2-40B4-BE49-F238E27FC236}">
                  <a16:creationId xmlns:a16="http://schemas.microsoft.com/office/drawing/2014/main" id="{841CF5AB-19A4-F345-B414-4C9AF31AF64D}"/>
                </a:ext>
              </a:extLst>
            </p:cNvPr>
            <p:cNvSpPr>
              <a:spLocks noChangeArrowheads="1"/>
            </p:cNvSpPr>
            <p:nvPr/>
          </p:nvSpPr>
          <p:spPr bwMode="auto">
            <a:xfrm>
              <a:off x="17038641" y="4157329"/>
              <a:ext cx="69464" cy="71859"/>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2" name="Freeform 35">
              <a:extLst>
                <a:ext uri="{FF2B5EF4-FFF2-40B4-BE49-F238E27FC236}">
                  <a16:creationId xmlns:a16="http://schemas.microsoft.com/office/drawing/2014/main" id="{805A7DF1-7767-1648-BCB1-D9CC3F1DB8ED}"/>
                </a:ext>
              </a:extLst>
            </p:cNvPr>
            <p:cNvSpPr>
              <a:spLocks noChangeArrowheads="1"/>
            </p:cNvSpPr>
            <p:nvPr/>
          </p:nvSpPr>
          <p:spPr bwMode="auto">
            <a:xfrm>
              <a:off x="17838670" y="4068702"/>
              <a:ext cx="71859" cy="69464"/>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3" name="Freeform 36">
              <a:extLst>
                <a:ext uri="{FF2B5EF4-FFF2-40B4-BE49-F238E27FC236}">
                  <a16:creationId xmlns:a16="http://schemas.microsoft.com/office/drawing/2014/main" id="{BCA15D2C-B453-DF4E-A5A9-0016494B9D36}"/>
                </a:ext>
              </a:extLst>
            </p:cNvPr>
            <p:cNvSpPr>
              <a:spLocks noChangeArrowheads="1"/>
            </p:cNvSpPr>
            <p:nvPr/>
          </p:nvSpPr>
          <p:spPr bwMode="auto">
            <a:xfrm>
              <a:off x="18751278" y="3491437"/>
              <a:ext cx="74253" cy="67068"/>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4" name="Freeform 37">
              <a:extLst>
                <a:ext uri="{FF2B5EF4-FFF2-40B4-BE49-F238E27FC236}">
                  <a16:creationId xmlns:a16="http://schemas.microsoft.com/office/drawing/2014/main" id="{9DF929B1-669E-0843-9998-9E80B679EE94}"/>
                </a:ext>
              </a:extLst>
            </p:cNvPr>
            <p:cNvSpPr>
              <a:spLocks noChangeArrowheads="1"/>
            </p:cNvSpPr>
            <p:nvPr/>
          </p:nvSpPr>
          <p:spPr bwMode="auto">
            <a:xfrm>
              <a:off x="17239845" y="4475903"/>
              <a:ext cx="143718" cy="871887"/>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5" name="Freeform 38">
              <a:extLst>
                <a:ext uri="{FF2B5EF4-FFF2-40B4-BE49-F238E27FC236}">
                  <a16:creationId xmlns:a16="http://schemas.microsoft.com/office/drawing/2014/main" id="{94E9E524-E1D1-A74A-A48E-AEFB19139158}"/>
                </a:ext>
              </a:extLst>
            </p:cNvPr>
            <p:cNvSpPr>
              <a:spLocks noChangeArrowheads="1"/>
            </p:cNvSpPr>
            <p:nvPr/>
          </p:nvSpPr>
          <p:spPr bwMode="auto">
            <a:xfrm>
              <a:off x="17659023" y="4746572"/>
              <a:ext cx="143718" cy="601218"/>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36" name="Freeform 39">
              <a:extLst>
                <a:ext uri="{FF2B5EF4-FFF2-40B4-BE49-F238E27FC236}">
                  <a16:creationId xmlns:a16="http://schemas.microsoft.com/office/drawing/2014/main" id="{2507CF2C-CEC4-364D-B82E-324A4E80B458}"/>
                </a:ext>
              </a:extLst>
            </p:cNvPr>
            <p:cNvSpPr>
              <a:spLocks noChangeArrowheads="1"/>
            </p:cNvSpPr>
            <p:nvPr/>
          </p:nvSpPr>
          <p:spPr bwMode="auto">
            <a:xfrm>
              <a:off x="18075805" y="4332185"/>
              <a:ext cx="143718" cy="101560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37" name="Freeform 40">
              <a:extLst>
                <a:ext uri="{FF2B5EF4-FFF2-40B4-BE49-F238E27FC236}">
                  <a16:creationId xmlns:a16="http://schemas.microsoft.com/office/drawing/2014/main" id="{1D0E6B0B-5E53-EA4E-96A5-29E49112CB79}"/>
                </a:ext>
              </a:extLst>
            </p:cNvPr>
            <p:cNvSpPr>
              <a:spLocks noChangeArrowheads="1"/>
            </p:cNvSpPr>
            <p:nvPr/>
          </p:nvSpPr>
          <p:spPr bwMode="auto">
            <a:xfrm>
              <a:off x="18494980" y="3889057"/>
              <a:ext cx="143718" cy="1458734"/>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38" name="Freeform 41">
              <a:extLst>
                <a:ext uri="{FF2B5EF4-FFF2-40B4-BE49-F238E27FC236}">
                  <a16:creationId xmlns:a16="http://schemas.microsoft.com/office/drawing/2014/main" id="{EE48366C-09F8-C44E-B497-B06B52F5750D}"/>
                </a:ext>
              </a:extLst>
            </p:cNvPr>
            <p:cNvSpPr>
              <a:spLocks noChangeArrowheads="1"/>
            </p:cNvSpPr>
            <p:nvPr/>
          </p:nvSpPr>
          <p:spPr bwMode="auto">
            <a:xfrm>
              <a:off x="16655393" y="3416595"/>
              <a:ext cx="2627640" cy="1952754"/>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grpSp>
      <p:grpSp>
        <p:nvGrpSpPr>
          <p:cNvPr id="85" name="Group 84">
            <a:extLst>
              <a:ext uri="{FF2B5EF4-FFF2-40B4-BE49-F238E27FC236}">
                <a16:creationId xmlns:a16="http://schemas.microsoft.com/office/drawing/2014/main" id="{324B717E-B24D-8640-9619-85F76BD19D21}"/>
              </a:ext>
            </a:extLst>
          </p:cNvPr>
          <p:cNvGrpSpPr/>
          <p:nvPr/>
        </p:nvGrpSpPr>
        <p:grpSpPr>
          <a:xfrm>
            <a:off x="10839077" y="3474670"/>
            <a:ext cx="2699497" cy="4924741"/>
            <a:chOff x="10394059" y="2742689"/>
            <a:chExt cx="3870885" cy="7061725"/>
          </a:xfrm>
        </p:grpSpPr>
        <p:sp>
          <p:nvSpPr>
            <p:cNvPr id="10" name="Freeform 9">
              <a:extLst>
                <a:ext uri="{FF2B5EF4-FFF2-40B4-BE49-F238E27FC236}">
                  <a16:creationId xmlns:a16="http://schemas.microsoft.com/office/drawing/2014/main" id="{B06F60DA-BC11-A742-81CE-B335586945BE}"/>
                </a:ext>
              </a:extLst>
            </p:cNvPr>
            <p:cNvSpPr>
              <a:spLocks noChangeArrowheads="1"/>
            </p:cNvSpPr>
            <p:nvPr/>
          </p:nvSpPr>
          <p:spPr bwMode="auto">
            <a:xfrm>
              <a:off x="10911696" y="6007112"/>
              <a:ext cx="2597826" cy="3797302"/>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US" sz="6532" dirty="0">
                <a:latin typeface="Lato Light" panose="020F0502020204030203" pitchFamily="34" charset="0"/>
              </a:endParaRPr>
            </a:p>
          </p:txBody>
        </p:sp>
        <p:sp>
          <p:nvSpPr>
            <p:cNvPr id="11" name="Freeform 13">
              <a:extLst>
                <a:ext uri="{FF2B5EF4-FFF2-40B4-BE49-F238E27FC236}">
                  <a16:creationId xmlns:a16="http://schemas.microsoft.com/office/drawing/2014/main" id="{E878661B-4315-834C-AD64-8489C5A03393}"/>
                </a:ext>
              </a:extLst>
            </p:cNvPr>
            <p:cNvSpPr>
              <a:spLocks noChangeArrowheads="1"/>
            </p:cNvSpPr>
            <p:nvPr/>
          </p:nvSpPr>
          <p:spPr bwMode="auto">
            <a:xfrm>
              <a:off x="11011651" y="6280905"/>
              <a:ext cx="2394572" cy="3185518"/>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2" name="Freeform 14">
              <a:extLst>
                <a:ext uri="{FF2B5EF4-FFF2-40B4-BE49-F238E27FC236}">
                  <a16:creationId xmlns:a16="http://schemas.microsoft.com/office/drawing/2014/main" id="{04780CB1-4E3A-7745-9503-2326C4DFFBEA}"/>
                </a:ext>
              </a:extLst>
            </p:cNvPr>
            <p:cNvSpPr>
              <a:spLocks noChangeArrowheads="1"/>
            </p:cNvSpPr>
            <p:nvPr/>
          </p:nvSpPr>
          <p:spPr bwMode="auto">
            <a:xfrm>
              <a:off x="11407124" y="6269799"/>
              <a:ext cx="1999100" cy="2681398"/>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15">
              <a:extLst>
                <a:ext uri="{FF2B5EF4-FFF2-40B4-BE49-F238E27FC236}">
                  <a16:creationId xmlns:a16="http://schemas.microsoft.com/office/drawing/2014/main" id="{5429FB12-DA23-304C-89BD-4072703C49C4}"/>
                </a:ext>
              </a:extLst>
            </p:cNvPr>
            <p:cNvSpPr>
              <a:spLocks noChangeArrowheads="1"/>
            </p:cNvSpPr>
            <p:nvPr/>
          </p:nvSpPr>
          <p:spPr bwMode="auto">
            <a:xfrm>
              <a:off x="12093772" y="9501190"/>
              <a:ext cx="217293" cy="217293"/>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4" name="Freeform 16">
              <a:extLst>
                <a:ext uri="{FF2B5EF4-FFF2-40B4-BE49-F238E27FC236}">
                  <a16:creationId xmlns:a16="http://schemas.microsoft.com/office/drawing/2014/main" id="{79C60973-F1BC-D94C-B80A-D11BDAEFF024}"/>
                </a:ext>
              </a:extLst>
            </p:cNvPr>
            <p:cNvSpPr>
              <a:spLocks noChangeArrowheads="1"/>
            </p:cNvSpPr>
            <p:nvPr/>
          </p:nvSpPr>
          <p:spPr bwMode="auto">
            <a:xfrm>
              <a:off x="12141578" y="9553339"/>
              <a:ext cx="112993" cy="112993"/>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15" name="Freeform 17">
              <a:extLst>
                <a:ext uri="{FF2B5EF4-FFF2-40B4-BE49-F238E27FC236}">
                  <a16:creationId xmlns:a16="http://schemas.microsoft.com/office/drawing/2014/main" id="{BF82810A-71CE-4045-A23B-A5EE7E613500}"/>
                </a:ext>
              </a:extLst>
            </p:cNvPr>
            <p:cNvSpPr>
              <a:spLocks noChangeArrowheads="1"/>
            </p:cNvSpPr>
            <p:nvPr/>
          </p:nvSpPr>
          <p:spPr bwMode="auto">
            <a:xfrm>
              <a:off x="12211109" y="6120105"/>
              <a:ext cx="82570" cy="8257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6" name="Freeform 18">
              <a:extLst>
                <a:ext uri="{FF2B5EF4-FFF2-40B4-BE49-F238E27FC236}">
                  <a16:creationId xmlns:a16="http://schemas.microsoft.com/office/drawing/2014/main" id="{F52C0F6C-1B7A-3A47-8C4F-4747611D4BB3}"/>
                </a:ext>
              </a:extLst>
            </p:cNvPr>
            <p:cNvSpPr>
              <a:spLocks noChangeArrowheads="1"/>
            </p:cNvSpPr>
            <p:nvPr/>
          </p:nvSpPr>
          <p:spPr bwMode="auto">
            <a:xfrm>
              <a:off x="12237186"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7" name="Freeform 19">
              <a:extLst>
                <a:ext uri="{FF2B5EF4-FFF2-40B4-BE49-F238E27FC236}">
                  <a16:creationId xmlns:a16="http://schemas.microsoft.com/office/drawing/2014/main" id="{31A613B0-697C-8B4B-BF11-DA0A1052544F}"/>
                </a:ext>
              </a:extLst>
            </p:cNvPr>
            <p:cNvSpPr>
              <a:spLocks noChangeArrowheads="1"/>
            </p:cNvSpPr>
            <p:nvPr/>
          </p:nvSpPr>
          <p:spPr bwMode="auto">
            <a:xfrm>
              <a:off x="12132885"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7" name="Freeform 50">
              <a:extLst>
                <a:ext uri="{FF2B5EF4-FFF2-40B4-BE49-F238E27FC236}">
                  <a16:creationId xmlns:a16="http://schemas.microsoft.com/office/drawing/2014/main" id="{6816D7BB-CE8C-2745-842F-53F3DB8BF6E6}"/>
                </a:ext>
              </a:extLst>
            </p:cNvPr>
            <p:cNvSpPr>
              <a:spLocks noChangeArrowheads="1"/>
            </p:cNvSpPr>
            <p:nvPr/>
          </p:nvSpPr>
          <p:spPr bwMode="auto">
            <a:xfrm>
              <a:off x="12255655" y="4250515"/>
              <a:ext cx="1312049" cy="1315482"/>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48" name="Freeform 51">
              <a:extLst>
                <a:ext uri="{FF2B5EF4-FFF2-40B4-BE49-F238E27FC236}">
                  <a16:creationId xmlns:a16="http://schemas.microsoft.com/office/drawing/2014/main" id="{13A0CB94-B6D4-7D46-B6CA-8A15C3862807}"/>
                </a:ext>
              </a:extLst>
            </p:cNvPr>
            <p:cNvSpPr>
              <a:spLocks noChangeArrowheads="1"/>
            </p:cNvSpPr>
            <p:nvPr/>
          </p:nvSpPr>
          <p:spPr bwMode="auto">
            <a:xfrm>
              <a:off x="12272831" y="2976247"/>
              <a:ext cx="1308612" cy="1088796"/>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49" name="Freeform 52">
              <a:extLst>
                <a:ext uri="{FF2B5EF4-FFF2-40B4-BE49-F238E27FC236}">
                  <a16:creationId xmlns:a16="http://schemas.microsoft.com/office/drawing/2014/main" id="{B9FE761B-297B-8B48-BD21-FA4A51DD1BDC}"/>
                </a:ext>
              </a:extLst>
            </p:cNvPr>
            <p:cNvSpPr>
              <a:spLocks noChangeArrowheads="1"/>
            </p:cNvSpPr>
            <p:nvPr/>
          </p:nvSpPr>
          <p:spPr bwMode="auto">
            <a:xfrm>
              <a:off x="10771872" y="2742689"/>
              <a:ext cx="2033332" cy="2617227"/>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50" name="Freeform 53">
              <a:extLst>
                <a:ext uri="{FF2B5EF4-FFF2-40B4-BE49-F238E27FC236}">
                  <a16:creationId xmlns:a16="http://schemas.microsoft.com/office/drawing/2014/main" id="{8D84F6C1-7A03-2449-842F-4567D6740B39}"/>
                </a:ext>
              </a:extLst>
            </p:cNvPr>
            <p:cNvSpPr>
              <a:spLocks noChangeArrowheads="1"/>
            </p:cNvSpPr>
            <p:nvPr/>
          </p:nvSpPr>
          <p:spPr bwMode="auto">
            <a:xfrm>
              <a:off x="10394059" y="3910480"/>
              <a:ext cx="1174661" cy="4066521"/>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1" name="Freeform 54">
              <a:extLst>
                <a:ext uri="{FF2B5EF4-FFF2-40B4-BE49-F238E27FC236}">
                  <a16:creationId xmlns:a16="http://schemas.microsoft.com/office/drawing/2014/main" id="{B0A1DF63-CFA7-2A44-A0CD-EE668A30DD2E}"/>
                </a:ext>
              </a:extLst>
            </p:cNvPr>
            <p:cNvSpPr>
              <a:spLocks noChangeArrowheads="1"/>
            </p:cNvSpPr>
            <p:nvPr/>
          </p:nvSpPr>
          <p:spPr bwMode="auto">
            <a:xfrm>
              <a:off x="12612863" y="3700966"/>
              <a:ext cx="1229616" cy="3157034"/>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2" name="Freeform 55">
              <a:extLst>
                <a:ext uri="{FF2B5EF4-FFF2-40B4-BE49-F238E27FC236}">
                  <a16:creationId xmlns:a16="http://schemas.microsoft.com/office/drawing/2014/main" id="{F16F26D8-C1B1-D54B-A044-51CEF5B3E2E2}"/>
                </a:ext>
              </a:extLst>
            </p:cNvPr>
            <p:cNvSpPr>
              <a:spLocks noChangeArrowheads="1"/>
            </p:cNvSpPr>
            <p:nvPr/>
          </p:nvSpPr>
          <p:spPr bwMode="auto">
            <a:xfrm>
              <a:off x="12709032" y="4903106"/>
              <a:ext cx="1555912" cy="419718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3" name="Freeform 56">
              <a:extLst>
                <a:ext uri="{FF2B5EF4-FFF2-40B4-BE49-F238E27FC236}">
                  <a16:creationId xmlns:a16="http://schemas.microsoft.com/office/drawing/2014/main" id="{94306BDA-680E-EE4D-AF1C-65D4F320D9C9}"/>
                </a:ext>
              </a:extLst>
            </p:cNvPr>
            <p:cNvSpPr>
              <a:spLocks noChangeArrowheads="1"/>
            </p:cNvSpPr>
            <p:nvPr/>
          </p:nvSpPr>
          <p:spPr bwMode="auto">
            <a:xfrm>
              <a:off x="11060385" y="3845223"/>
              <a:ext cx="127084" cy="127082"/>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4" name="Freeform 57">
              <a:extLst>
                <a:ext uri="{FF2B5EF4-FFF2-40B4-BE49-F238E27FC236}">
                  <a16:creationId xmlns:a16="http://schemas.microsoft.com/office/drawing/2014/main" id="{242AC236-8C8A-544C-B23F-2B13F5ED981B}"/>
                </a:ext>
              </a:extLst>
            </p:cNvPr>
            <p:cNvSpPr>
              <a:spLocks noChangeArrowheads="1"/>
            </p:cNvSpPr>
            <p:nvPr/>
          </p:nvSpPr>
          <p:spPr bwMode="auto">
            <a:xfrm>
              <a:off x="11500025" y="7929059"/>
              <a:ext cx="127084" cy="130517"/>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5" name="Freeform 58">
              <a:extLst>
                <a:ext uri="{FF2B5EF4-FFF2-40B4-BE49-F238E27FC236}">
                  <a16:creationId xmlns:a16="http://schemas.microsoft.com/office/drawing/2014/main" id="{8ABB1719-0239-4044-BAB9-9E0F0CF7E923}"/>
                </a:ext>
              </a:extLst>
            </p:cNvPr>
            <p:cNvSpPr>
              <a:spLocks noChangeArrowheads="1"/>
            </p:cNvSpPr>
            <p:nvPr/>
          </p:nvSpPr>
          <p:spPr bwMode="auto">
            <a:xfrm>
              <a:off x="12530431" y="6805916"/>
              <a:ext cx="130517" cy="127084"/>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56" name="Freeform 59">
              <a:extLst>
                <a:ext uri="{FF2B5EF4-FFF2-40B4-BE49-F238E27FC236}">
                  <a16:creationId xmlns:a16="http://schemas.microsoft.com/office/drawing/2014/main" id="{0BEA0621-BDBF-4647-AF32-CBB410CFA3A0}"/>
                </a:ext>
              </a:extLst>
            </p:cNvPr>
            <p:cNvSpPr>
              <a:spLocks noChangeArrowheads="1"/>
            </p:cNvSpPr>
            <p:nvPr/>
          </p:nvSpPr>
          <p:spPr bwMode="auto">
            <a:xfrm>
              <a:off x="12650536" y="9038464"/>
              <a:ext cx="130517" cy="127084"/>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57" name="Freeform 60">
              <a:extLst>
                <a:ext uri="{FF2B5EF4-FFF2-40B4-BE49-F238E27FC236}">
                  <a16:creationId xmlns:a16="http://schemas.microsoft.com/office/drawing/2014/main" id="{EF8AF25C-1C59-2C4F-A0A7-915B924E9AFD}"/>
                </a:ext>
              </a:extLst>
            </p:cNvPr>
            <p:cNvSpPr>
              <a:spLocks noChangeArrowheads="1"/>
            </p:cNvSpPr>
            <p:nvPr/>
          </p:nvSpPr>
          <p:spPr bwMode="auto">
            <a:xfrm>
              <a:off x="12643777" y="4837846"/>
              <a:ext cx="130517" cy="130517"/>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58" name="Freeform 61">
              <a:extLst>
                <a:ext uri="{FF2B5EF4-FFF2-40B4-BE49-F238E27FC236}">
                  <a16:creationId xmlns:a16="http://schemas.microsoft.com/office/drawing/2014/main" id="{80653E67-F9E1-D740-875F-07981F36C4E4}"/>
                </a:ext>
              </a:extLst>
            </p:cNvPr>
            <p:cNvSpPr>
              <a:spLocks noChangeArrowheads="1"/>
            </p:cNvSpPr>
            <p:nvPr/>
          </p:nvSpPr>
          <p:spPr bwMode="auto">
            <a:xfrm>
              <a:off x="13155543" y="3635706"/>
              <a:ext cx="130517" cy="127084"/>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grpSp>
      <p:grpSp>
        <p:nvGrpSpPr>
          <p:cNvPr id="98" name="Group 97">
            <a:extLst>
              <a:ext uri="{FF2B5EF4-FFF2-40B4-BE49-F238E27FC236}">
                <a16:creationId xmlns:a16="http://schemas.microsoft.com/office/drawing/2014/main" id="{1F2D2497-A5EB-A044-BF9F-A480D9946D89}"/>
              </a:ext>
            </a:extLst>
          </p:cNvPr>
          <p:cNvGrpSpPr/>
          <p:nvPr/>
        </p:nvGrpSpPr>
        <p:grpSpPr>
          <a:xfrm>
            <a:off x="4398782" y="3474670"/>
            <a:ext cx="4008993" cy="5188875"/>
            <a:chOff x="4398782" y="3474670"/>
            <a:chExt cx="4008993" cy="5188875"/>
          </a:xfrm>
        </p:grpSpPr>
        <p:sp>
          <p:nvSpPr>
            <p:cNvPr id="59" name="Freeform 62">
              <a:extLst>
                <a:ext uri="{FF2B5EF4-FFF2-40B4-BE49-F238E27FC236}">
                  <a16:creationId xmlns:a16="http://schemas.microsoft.com/office/drawing/2014/main" id="{3C745F1B-8472-8E48-91DA-28128EFF3907}"/>
                </a:ext>
              </a:extLst>
            </p:cNvPr>
            <p:cNvSpPr>
              <a:spLocks noChangeArrowheads="1"/>
            </p:cNvSpPr>
            <p:nvPr/>
          </p:nvSpPr>
          <p:spPr bwMode="auto">
            <a:xfrm>
              <a:off x="5781699" y="3826779"/>
              <a:ext cx="641939" cy="881469"/>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0" name="Freeform 63">
              <a:extLst>
                <a:ext uri="{FF2B5EF4-FFF2-40B4-BE49-F238E27FC236}">
                  <a16:creationId xmlns:a16="http://schemas.microsoft.com/office/drawing/2014/main" id="{1D86F508-C508-1A4D-88C7-FFD25930AD4D}"/>
                </a:ext>
              </a:extLst>
            </p:cNvPr>
            <p:cNvSpPr>
              <a:spLocks noChangeArrowheads="1"/>
            </p:cNvSpPr>
            <p:nvPr/>
          </p:nvSpPr>
          <p:spPr bwMode="auto">
            <a:xfrm>
              <a:off x="6449986" y="3474670"/>
              <a:ext cx="641939" cy="1233579"/>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1" name="Freeform 64">
              <a:extLst>
                <a:ext uri="{FF2B5EF4-FFF2-40B4-BE49-F238E27FC236}">
                  <a16:creationId xmlns:a16="http://schemas.microsoft.com/office/drawing/2014/main" id="{2B58850E-ED59-D74F-AB88-0774886EB0AE}"/>
                </a:ext>
              </a:extLst>
            </p:cNvPr>
            <p:cNvSpPr>
              <a:spLocks noChangeArrowheads="1"/>
            </p:cNvSpPr>
            <p:nvPr/>
          </p:nvSpPr>
          <p:spPr bwMode="auto">
            <a:xfrm>
              <a:off x="5043948" y="3474670"/>
              <a:ext cx="641939" cy="1233579"/>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2" name="Freeform 65">
              <a:extLst>
                <a:ext uri="{FF2B5EF4-FFF2-40B4-BE49-F238E27FC236}">
                  <a16:creationId xmlns:a16="http://schemas.microsoft.com/office/drawing/2014/main" id="{F0D4F648-9A86-7546-8693-14105AEED15B}"/>
                </a:ext>
              </a:extLst>
            </p:cNvPr>
            <p:cNvSpPr>
              <a:spLocks noChangeArrowheads="1"/>
            </p:cNvSpPr>
            <p:nvPr/>
          </p:nvSpPr>
          <p:spPr bwMode="auto">
            <a:xfrm>
              <a:off x="7118274" y="4061519"/>
              <a:ext cx="641939" cy="646730"/>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64" name="Freeform 1">
              <a:extLst>
                <a:ext uri="{FF2B5EF4-FFF2-40B4-BE49-F238E27FC236}">
                  <a16:creationId xmlns:a16="http://schemas.microsoft.com/office/drawing/2014/main" id="{B52CF2F4-ECD3-074D-A330-D864831BD897}"/>
                </a:ext>
              </a:extLst>
            </p:cNvPr>
            <p:cNvSpPr>
              <a:spLocks noChangeArrowheads="1"/>
            </p:cNvSpPr>
            <p:nvPr/>
          </p:nvSpPr>
          <p:spPr bwMode="auto">
            <a:xfrm>
              <a:off x="4398782" y="7750015"/>
              <a:ext cx="4008993" cy="284600"/>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5" name="Freeform 2">
              <a:extLst>
                <a:ext uri="{FF2B5EF4-FFF2-40B4-BE49-F238E27FC236}">
                  <a16:creationId xmlns:a16="http://schemas.microsoft.com/office/drawing/2014/main" id="{27CEE9A3-B183-9A4E-9F2F-6E39F0E49964}"/>
                </a:ext>
              </a:extLst>
            </p:cNvPr>
            <p:cNvSpPr>
              <a:spLocks noChangeArrowheads="1"/>
            </p:cNvSpPr>
            <p:nvPr/>
          </p:nvSpPr>
          <p:spPr bwMode="auto">
            <a:xfrm>
              <a:off x="4398782" y="5532946"/>
              <a:ext cx="4008993" cy="2220581"/>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66" name="Freeform 3">
              <a:extLst>
                <a:ext uri="{FF2B5EF4-FFF2-40B4-BE49-F238E27FC236}">
                  <a16:creationId xmlns:a16="http://schemas.microsoft.com/office/drawing/2014/main" id="{27E34535-63E4-EE45-A494-2ECFD14F05D8}"/>
                </a:ext>
              </a:extLst>
            </p:cNvPr>
            <p:cNvSpPr>
              <a:spLocks noChangeArrowheads="1"/>
            </p:cNvSpPr>
            <p:nvPr/>
          </p:nvSpPr>
          <p:spPr bwMode="auto">
            <a:xfrm>
              <a:off x="6331250" y="7834342"/>
              <a:ext cx="144058" cy="144055"/>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7" name="Freeform 4">
              <a:extLst>
                <a:ext uri="{FF2B5EF4-FFF2-40B4-BE49-F238E27FC236}">
                  <a16:creationId xmlns:a16="http://schemas.microsoft.com/office/drawing/2014/main" id="{072943F6-D5D5-684B-A6DA-9938E790EDB1}"/>
                </a:ext>
              </a:extLst>
            </p:cNvPr>
            <p:cNvSpPr>
              <a:spLocks noChangeArrowheads="1"/>
            </p:cNvSpPr>
            <p:nvPr/>
          </p:nvSpPr>
          <p:spPr bwMode="auto">
            <a:xfrm>
              <a:off x="4546353" y="5680517"/>
              <a:ext cx="3706826" cy="1999227"/>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8" name="Freeform 5">
              <a:extLst>
                <a:ext uri="{FF2B5EF4-FFF2-40B4-BE49-F238E27FC236}">
                  <a16:creationId xmlns:a16="http://schemas.microsoft.com/office/drawing/2014/main" id="{78925BF1-4A6D-7E4B-8A68-FDF798BB3C88}"/>
                </a:ext>
              </a:extLst>
            </p:cNvPr>
            <p:cNvSpPr>
              <a:spLocks noChangeArrowheads="1"/>
            </p:cNvSpPr>
            <p:nvPr/>
          </p:nvSpPr>
          <p:spPr bwMode="auto">
            <a:xfrm>
              <a:off x="5448284" y="5666461"/>
              <a:ext cx="2807351" cy="200273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6">
              <a:extLst>
                <a:ext uri="{FF2B5EF4-FFF2-40B4-BE49-F238E27FC236}">
                  <a16:creationId xmlns:a16="http://schemas.microsoft.com/office/drawing/2014/main" id="{73394C4B-B69A-1C4B-A9E6-A361FF5436D4}"/>
                </a:ext>
              </a:extLst>
            </p:cNvPr>
            <p:cNvSpPr>
              <a:spLocks noChangeArrowheads="1"/>
            </p:cNvSpPr>
            <p:nvPr/>
          </p:nvSpPr>
          <p:spPr bwMode="auto">
            <a:xfrm>
              <a:off x="6095840" y="8073265"/>
              <a:ext cx="657038" cy="484874"/>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70" name="Freeform 7">
              <a:extLst>
                <a:ext uri="{FF2B5EF4-FFF2-40B4-BE49-F238E27FC236}">
                  <a16:creationId xmlns:a16="http://schemas.microsoft.com/office/drawing/2014/main" id="{F39C9851-541A-5F4F-B137-360C6C912BC8}"/>
                </a:ext>
              </a:extLst>
            </p:cNvPr>
            <p:cNvSpPr>
              <a:spLocks noChangeArrowheads="1"/>
            </p:cNvSpPr>
            <p:nvPr/>
          </p:nvSpPr>
          <p:spPr bwMode="auto">
            <a:xfrm>
              <a:off x="5628534" y="8508948"/>
              <a:ext cx="1545974" cy="154597"/>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1" name="Freeform 8">
              <a:extLst>
                <a:ext uri="{FF2B5EF4-FFF2-40B4-BE49-F238E27FC236}">
                  <a16:creationId xmlns:a16="http://schemas.microsoft.com/office/drawing/2014/main" id="{C407435A-CE1C-2749-9E5F-80DA755EE4F1}"/>
                </a:ext>
              </a:extLst>
            </p:cNvPr>
            <p:cNvSpPr>
              <a:spLocks noChangeArrowheads="1"/>
            </p:cNvSpPr>
            <p:nvPr/>
          </p:nvSpPr>
          <p:spPr bwMode="auto">
            <a:xfrm>
              <a:off x="6166113" y="8034613"/>
              <a:ext cx="520010" cy="112435"/>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grpSp>
      <p:grpSp>
        <p:nvGrpSpPr>
          <p:cNvPr id="90" name="Group 89">
            <a:extLst>
              <a:ext uri="{FF2B5EF4-FFF2-40B4-BE49-F238E27FC236}">
                <a16:creationId xmlns:a16="http://schemas.microsoft.com/office/drawing/2014/main" id="{5604E2E0-95CE-6541-AE27-9B3756C36548}"/>
              </a:ext>
            </a:extLst>
          </p:cNvPr>
          <p:cNvGrpSpPr/>
          <p:nvPr/>
        </p:nvGrpSpPr>
        <p:grpSpPr>
          <a:xfrm>
            <a:off x="4211493" y="8907264"/>
            <a:ext cx="4383570" cy="2031376"/>
            <a:chOff x="5322844" y="9040994"/>
            <a:chExt cx="4383570" cy="2031376"/>
          </a:xfrm>
        </p:grpSpPr>
        <p:sp>
          <p:nvSpPr>
            <p:cNvPr id="88" name="TextBox 87">
              <a:extLst>
                <a:ext uri="{FF2B5EF4-FFF2-40B4-BE49-F238E27FC236}">
                  <a16:creationId xmlns:a16="http://schemas.microsoft.com/office/drawing/2014/main" id="{39D2A33E-276B-B44B-B49B-AE58D86165CB}"/>
                </a:ext>
              </a:extLst>
            </p:cNvPr>
            <p:cNvSpPr txBox="1"/>
            <p:nvPr/>
          </p:nvSpPr>
          <p:spPr>
            <a:xfrm>
              <a:off x="6036502" y="9040994"/>
              <a:ext cx="2956259"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01</a:t>
              </a:r>
            </a:p>
          </p:txBody>
        </p:sp>
        <p:sp>
          <p:nvSpPr>
            <p:cNvPr id="89" name="Subtitle 2">
              <a:extLst>
                <a:ext uri="{FF2B5EF4-FFF2-40B4-BE49-F238E27FC236}">
                  <a16:creationId xmlns:a16="http://schemas.microsoft.com/office/drawing/2014/main" id="{25AD20AB-7BA6-5B46-A5BB-144B17FDDEB2}"/>
                </a:ext>
              </a:extLst>
            </p:cNvPr>
            <p:cNvSpPr txBox="1">
              <a:spLocks/>
            </p:cNvSpPr>
            <p:nvPr/>
          </p:nvSpPr>
          <p:spPr>
            <a:xfrm>
              <a:off x="5322844" y="9680194"/>
              <a:ext cx="438357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pc="-20" dirty="0">
                  <a:latin typeface="Lato" panose="020F0502020204030203" pitchFamily="34" charset="77"/>
                </a:rPr>
                <a:t>You can do whatever you want, go a impress your audience with an amazing presentation</a:t>
              </a:r>
            </a:p>
          </p:txBody>
        </p:sp>
      </p:grpSp>
      <p:grpSp>
        <p:nvGrpSpPr>
          <p:cNvPr id="91" name="Group 90">
            <a:extLst>
              <a:ext uri="{FF2B5EF4-FFF2-40B4-BE49-F238E27FC236}">
                <a16:creationId xmlns:a16="http://schemas.microsoft.com/office/drawing/2014/main" id="{C83C2C63-F322-2F45-A8AA-EFE9398AC831}"/>
              </a:ext>
            </a:extLst>
          </p:cNvPr>
          <p:cNvGrpSpPr/>
          <p:nvPr/>
        </p:nvGrpSpPr>
        <p:grpSpPr>
          <a:xfrm>
            <a:off x="9994460" y="8907264"/>
            <a:ext cx="4383570" cy="2031376"/>
            <a:chOff x="5322844" y="9040994"/>
            <a:chExt cx="4383570" cy="2031376"/>
          </a:xfrm>
        </p:grpSpPr>
        <p:sp>
          <p:nvSpPr>
            <p:cNvPr id="92" name="TextBox 91">
              <a:extLst>
                <a:ext uri="{FF2B5EF4-FFF2-40B4-BE49-F238E27FC236}">
                  <a16:creationId xmlns:a16="http://schemas.microsoft.com/office/drawing/2014/main" id="{43CC8E03-FFCA-174F-AAC2-0C229E2B33A7}"/>
                </a:ext>
              </a:extLst>
            </p:cNvPr>
            <p:cNvSpPr txBox="1"/>
            <p:nvPr/>
          </p:nvSpPr>
          <p:spPr>
            <a:xfrm>
              <a:off x="6036502" y="9040994"/>
              <a:ext cx="2956259"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01</a:t>
              </a:r>
            </a:p>
          </p:txBody>
        </p:sp>
        <p:sp>
          <p:nvSpPr>
            <p:cNvPr id="93" name="Subtitle 2">
              <a:extLst>
                <a:ext uri="{FF2B5EF4-FFF2-40B4-BE49-F238E27FC236}">
                  <a16:creationId xmlns:a16="http://schemas.microsoft.com/office/drawing/2014/main" id="{11CDE50A-0066-024A-87E5-F770EF524002}"/>
                </a:ext>
              </a:extLst>
            </p:cNvPr>
            <p:cNvSpPr txBox="1">
              <a:spLocks/>
            </p:cNvSpPr>
            <p:nvPr/>
          </p:nvSpPr>
          <p:spPr>
            <a:xfrm>
              <a:off x="5322844" y="9680194"/>
              <a:ext cx="438357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pc="-20" dirty="0">
                  <a:latin typeface="Lato" panose="020F0502020204030203" pitchFamily="34" charset="77"/>
                </a:rPr>
                <a:t>You can do whatever you want, go a impress your audience with an amazing presentation</a:t>
              </a:r>
            </a:p>
          </p:txBody>
        </p:sp>
      </p:grpSp>
      <p:grpSp>
        <p:nvGrpSpPr>
          <p:cNvPr id="94" name="Group 93">
            <a:extLst>
              <a:ext uri="{FF2B5EF4-FFF2-40B4-BE49-F238E27FC236}">
                <a16:creationId xmlns:a16="http://schemas.microsoft.com/office/drawing/2014/main" id="{D17CBFD5-B686-B74F-B394-D2D57ECBB399}"/>
              </a:ext>
            </a:extLst>
          </p:cNvPr>
          <p:cNvGrpSpPr/>
          <p:nvPr/>
        </p:nvGrpSpPr>
        <p:grpSpPr>
          <a:xfrm>
            <a:off x="15777428" y="8907264"/>
            <a:ext cx="4383570" cy="2031376"/>
            <a:chOff x="5322844" y="9040994"/>
            <a:chExt cx="4383570" cy="2031376"/>
          </a:xfrm>
        </p:grpSpPr>
        <p:sp>
          <p:nvSpPr>
            <p:cNvPr id="95" name="TextBox 94">
              <a:extLst>
                <a:ext uri="{FF2B5EF4-FFF2-40B4-BE49-F238E27FC236}">
                  <a16:creationId xmlns:a16="http://schemas.microsoft.com/office/drawing/2014/main" id="{0680DABE-70A1-C041-A544-8642E872DC98}"/>
                </a:ext>
              </a:extLst>
            </p:cNvPr>
            <p:cNvSpPr txBox="1"/>
            <p:nvPr/>
          </p:nvSpPr>
          <p:spPr>
            <a:xfrm>
              <a:off x="6036502" y="9040994"/>
              <a:ext cx="2956259"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01</a:t>
              </a:r>
            </a:p>
          </p:txBody>
        </p:sp>
        <p:sp>
          <p:nvSpPr>
            <p:cNvPr id="96" name="Subtitle 2">
              <a:extLst>
                <a:ext uri="{FF2B5EF4-FFF2-40B4-BE49-F238E27FC236}">
                  <a16:creationId xmlns:a16="http://schemas.microsoft.com/office/drawing/2014/main" id="{7282FF54-B178-FA45-B6AB-3803A19A16FF}"/>
                </a:ext>
              </a:extLst>
            </p:cNvPr>
            <p:cNvSpPr txBox="1">
              <a:spLocks/>
            </p:cNvSpPr>
            <p:nvPr/>
          </p:nvSpPr>
          <p:spPr>
            <a:xfrm>
              <a:off x="5322844" y="9680194"/>
              <a:ext cx="438357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pc="-20" dirty="0">
                  <a:latin typeface="Lato" panose="020F0502020204030203" pitchFamily="34" charset="77"/>
                </a:rPr>
                <a:t>You can do whatever you want, go a impress your audience with an amazing presentation</a:t>
              </a:r>
            </a:p>
          </p:txBody>
        </p:sp>
      </p:grpSp>
      <p:sp>
        <p:nvSpPr>
          <p:cNvPr id="72" name="Rectángulo 71">
            <a:extLst>
              <a:ext uri="{FF2B5EF4-FFF2-40B4-BE49-F238E27FC236}">
                <a16:creationId xmlns:a16="http://schemas.microsoft.com/office/drawing/2014/main" id="{1A6F2B99-23B7-CC44-860E-29EA00CC7ACA}"/>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TECHNOLOGY COMPUTER</a:t>
            </a:r>
          </a:p>
        </p:txBody>
      </p:sp>
      <p:sp>
        <p:nvSpPr>
          <p:cNvPr id="73" name="Rectángulo 72">
            <a:extLst>
              <a:ext uri="{FF2B5EF4-FFF2-40B4-BE49-F238E27FC236}">
                <a16:creationId xmlns:a16="http://schemas.microsoft.com/office/drawing/2014/main" id="{D8D18E90-6DEC-6945-A911-8EE687AEF34C}"/>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47012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7314DD0-36EB-674F-BB6B-3AD754633325}"/>
              </a:ext>
            </a:extLst>
          </p:cNvPr>
          <p:cNvSpPr/>
          <p:nvPr/>
        </p:nvSpPr>
        <p:spPr>
          <a:xfrm>
            <a:off x="0" y="-23802"/>
            <a:ext cx="24478595" cy="13763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8">
            <a:extLst>
              <a:ext uri="{FF2B5EF4-FFF2-40B4-BE49-F238E27FC236}">
                <a16:creationId xmlns:a16="http://schemas.microsoft.com/office/drawing/2014/main" id="{1462C5C7-ECFB-8F4E-AE67-626C93ABE723}"/>
              </a:ext>
            </a:extLst>
          </p:cNvPr>
          <p:cNvSpPr/>
          <p:nvPr/>
        </p:nvSpPr>
        <p:spPr>
          <a:xfrm>
            <a:off x="0" y="-29497"/>
            <a:ext cx="24377650" cy="13716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2317456 w 24377650"/>
              <a:gd name="connsiteY2" fmla="*/ 6672649 h 13716000"/>
              <a:gd name="connsiteX3" fmla="*/ 0 w 24377650"/>
              <a:gd name="connsiteY3" fmla="*/ 13716000 h 13716000"/>
              <a:gd name="connsiteX4" fmla="*/ 0 w 2437765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7650" h="13716000">
                <a:moveTo>
                  <a:pt x="0" y="0"/>
                </a:moveTo>
                <a:lnTo>
                  <a:pt x="24377650" y="0"/>
                </a:lnTo>
                <a:cubicBezTo>
                  <a:pt x="20505865" y="4250724"/>
                  <a:pt x="14780570" y="1062682"/>
                  <a:pt x="12317456" y="6672649"/>
                </a:cubicBezTo>
                <a:cubicBezTo>
                  <a:pt x="8829475" y="12653320"/>
                  <a:pt x="4155246" y="9910118"/>
                  <a:pt x="0" y="13716000"/>
                </a:cubicBezTo>
                <a:lnTo>
                  <a:pt x="0" y="0"/>
                </a:lnTo>
                <a:close/>
              </a:path>
            </a:pathLst>
          </a:custGeom>
          <a:pattFill prst="shingle">
            <a:fgClr>
              <a:schemeClr val="accent4">
                <a:lumMod val="50000"/>
              </a:schemeClr>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uadroTexto 150">
            <a:extLst>
              <a:ext uri="{FF2B5EF4-FFF2-40B4-BE49-F238E27FC236}">
                <a16:creationId xmlns:a16="http://schemas.microsoft.com/office/drawing/2014/main" id="{8BFB4489-3E3E-B54A-B661-675BA649B3F5}"/>
              </a:ext>
            </a:extLst>
          </p:cNvPr>
          <p:cNvSpPr txBox="1"/>
          <p:nvPr/>
        </p:nvSpPr>
        <p:spPr>
          <a:xfrm>
            <a:off x="1190009" y="3687417"/>
            <a:ext cx="13860521" cy="2646878"/>
          </a:xfrm>
          <a:prstGeom prst="rect">
            <a:avLst/>
          </a:prstGeom>
          <a:noFill/>
          <a:effectLst>
            <a:outerShdw blurRad="534739" dist="112514" dir="5400000" algn="ctr" rotWithShape="0">
              <a:srgbClr val="000000">
                <a:alpha val="51262"/>
              </a:srgbClr>
            </a:outerShdw>
          </a:effectLst>
        </p:spPr>
        <p:txBody>
          <a:bodyPr wrap="square" rtlCol="0">
            <a:spAutoFit/>
          </a:bodyPr>
          <a:lstStyle/>
          <a:p>
            <a:r>
              <a:rPr lang="en-US" sz="16600" b="1" i="1" dirty="0">
                <a:solidFill>
                  <a:schemeClr val="bg1"/>
                </a:solidFill>
                <a:latin typeface="Montserrat Black" pitchFamily="2" charset="77"/>
              </a:rPr>
              <a:t>THANKS</a:t>
            </a:r>
          </a:p>
        </p:txBody>
      </p:sp>
      <p:sp>
        <p:nvSpPr>
          <p:cNvPr id="36" name="CuadroTexto 35">
            <a:extLst>
              <a:ext uri="{FF2B5EF4-FFF2-40B4-BE49-F238E27FC236}">
                <a16:creationId xmlns:a16="http://schemas.microsoft.com/office/drawing/2014/main" id="{FFD27A52-A45E-3E46-8C99-85B2D1163E6D}"/>
              </a:ext>
            </a:extLst>
          </p:cNvPr>
          <p:cNvSpPr txBox="1"/>
          <p:nvPr/>
        </p:nvSpPr>
        <p:spPr>
          <a:xfrm>
            <a:off x="1190009" y="6107407"/>
            <a:ext cx="14660999" cy="830997"/>
          </a:xfrm>
          <a:prstGeom prst="rect">
            <a:avLst/>
          </a:prstGeom>
          <a:noFill/>
        </p:spPr>
        <p:txBody>
          <a:bodyPr wrap="square" rtlCol="0">
            <a:spAutoFit/>
          </a:bodyPr>
          <a:lstStyle/>
          <a:p>
            <a:r>
              <a:rPr lang="en-US" sz="4800" dirty="0">
                <a:solidFill>
                  <a:schemeClr val="bg1"/>
                </a:solidFill>
                <a:latin typeface="Montserrat" pitchFamily="2" charset="77"/>
              </a:rPr>
              <a:t>POWERPOINT PRESENTATION</a:t>
            </a:r>
          </a:p>
        </p:txBody>
      </p:sp>
      <p:sp>
        <p:nvSpPr>
          <p:cNvPr id="38" name="CuadroTexto 37">
            <a:extLst>
              <a:ext uri="{FF2B5EF4-FFF2-40B4-BE49-F238E27FC236}">
                <a16:creationId xmlns:a16="http://schemas.microsoft.com/office/drawing/2014/main" id="{263518B8-770C-FB4F-A08B-8EBDBEA26C72}"/>
              </a:ext>
            </a:extLst>
          </p:cNvPr>
          <p:cNvSpPr txBox="1"/>
          <p:nvPr/>
        </p:nvSpPr>
        <p:spPr>
          <a:xfrm>
            <a:off x="1190009" y="6938404"/>
            <a:ext cx="8504162" cy="646331"/>
          </a:xfrm>
          <a:prstGeom prst="rect">
            <a:avLst/>
          </a:prstGeom>
          <a:noFill/>
        </p:spPr>
        <p:txBody>
          <a:bodyPr wrap="square" rtlCol="0">
            <a:spAutoFit/>
          </a:bodyPr>
          <a:lstStyle/>
          <a:p>
            <a:r>
              <a:rPr lang="en-US" dirty="0">
                <a:solidFill>
                  <a:schemeClr val="bg1"/>
                </a:solidFill>
              </a:rPr>
              <a:t>WWW.PPTHEMES.COM</a:t>
            </a:r>
          </a:p>
        </p:txBody>
      </p:sp>
    </p:spTree>
    <p:extLst>
      <p:ext uri="{BB962C8B-B14F-4D97-AF65-F5344CB8AC3E}">
        <p14:creationId xmlns:p14="http://schemas.microsoft.com/office/powerpoint/2010/main" val="34137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6351" y="3570"/>
            <a:ext cx="24364955" cy="13708857"/>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53673" y="5874089"/>
            <a:ext cx="15915004" cy="3431196"/>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sz="4399"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4399" dirty="0">
                <a:solidFill>
                  <a:schemeClr val="bg1"/>
                </a:solidFill>
                <a:latin typeface="Lato Light" panose="020F0302020204030203" pitchFamily="34" charset="0"/>
                <a:cs typeface="Arial" panose="020B0604020202020204" pitchFamily="34" charset="0"/>
              </a:rPr>
              <a:t> </a:t>
            </a:r>
          </a:p>
          <a:p>
            <a:pPr algn="ctr"/>
            <a:r>
              <a:rPr lang="es-CO" altLang="ja-JP" sz="4399"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4399" dirty="0">
              <a:solidFill>
                <a:schemeClr val="bg1"/>
              </a:solidFill>
              <a:latin typeface="Lato Light" panose="020F0302020204030203" pitchFamily="34" charset="0"/>
              <a:cs typeface="Arial" panose="020B0604020202020204" pitchFamily="34" charset="0"/>
            </a:endParaRPr>
          </a:p>
          <a:p>
            <a:pPr algn="ctr"/>
            <a:r>
              <a:rPr lang="es-CO" altLang="ja-JP" sz="4399"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4399" dirty="0">
                <a:solidFill>
                  <a:schemeClr val="bg1"/>
                </a:solidFill>
                <a:latin typeface="Lato Light" panose="020F0302020204030203" pitchFamily="34" charset="0"/>
                <a:cs typeface="Arial" panose="020B0604020202020204" pitchFamily="34" charset="0"/>
              </a:rPr>
              <a:t> </a:t>
            </a:r>
          </a:p>
          <a:p>
            <a:pPr algn="ctr"/>
            <a:r>
              <a:rPr lang="es-CO" altLang="ja-JP" sz="4399"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4399" dirty="0">
                <a:solidFill>
                  <a:schemeClr val="bg1"/>
                </a:solidFill>
                <a:latin typeface="Lato Light" panose="020F0302020204030203" pitchFamily="34" charset="0"/>
                <a:cs typeface="Arial" panose="020B0604020202020204" pitchFamily="34" charset="0"/>
              </a:rPr>
              <a:t> </a:t>
            </a:r>
          </a:p>
          <a:p>
            <a:pPr algn="ctr"/>
            <a:endParaRPr lang="es-CO" altLang="ja-JP" sz="1050" dirty="0">
              <a:solidFill>
                <a:schemeClr val="bg1"/>
              </a:solidFill>
              <a:latin typeface="Lato Light" panose="020F0302020204030203" pitchFamily="34" charset="0"/>
              <a:cs typeface="Arial" panose="020B0604020202020204" pitchFamily="34" charset="0"/>
            </a:endParaRPr>
          </a:p>
          <a:p>
            <a:pPr algn="ctr"/>
            <a:endParaRPr lang="es-CO" altLang="ja-JP" sz="105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5721" y="11880288"/>
            <a:ext cx="13746937" cy="1323183"/>
          </a:xfrm>
          <a:prstGeom prst="rect">
            <a:avLst/>
          </a:prstGeom>
          <a:noFill/>
        </p:spPr>
        <p:txBody>
          <a:bodyPr wrap="square" rtlCol="0">
            <a:spAutoFit/>
          </a:bodyPr>
          <a:lstStyle/>
          <a:p>
            <a:pPr algn="ctr"/>
            <a:r>
              <a:rPr lang="en-US" altLang="ja-JP" sz="3999"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3999" dirty="0" err="1">
                <a:solidFill>
                  <a:schemeClr val="accent5"/>
                </a:solidFill>
                <a:latin typeface="Lato Light" panose="020F0302020204030203" pitchFamily="34" charset="0"/>
                <a:cs typeface="Arial" panose="020B0604020202020204" pitchFamily="34" charset="0"/>
              </a:rPr>
              <a:t>Freepik</a:t>
            </a:r>
            <a:r>
              <a:rPr lang="en-US" altLang="ja-JP" sz="3999" dirty="0">
                <a:solidFill>
                  <a:schemeClr val="accent5"/>
                </a:solidFill>
                <a:latin typeface="Lato Light" panose="020F0302020204030203" pitchFamily="34" charset="0"/>
                <a:cs typeface="Arial" panose="020B0604020202020204" pitchFamily="34" charset="0"/>
              </a:rPr>
              <a:t> and </a:t>
            </a:r>
            <a:r>
              <a:rPr lang="en-US" altLang="ja-JP" sz="3999" dirty="0" err="1">
                <a:solidFill>
                  <a:schemeClr val="accent5"/>
                </a:solidFill>
                <a:latin typeface="Lato Light" panose="020F0302020204030203" pitchFamily="34" charset="0"/>
                <a:cs typeface="Arial" panose="020B0604020202020204" pitchFamily="34" charset="0"/>
              </a:rPr>
              <a:t>Pixabay</a:t>
            </a:r>
            <a:r>
              <a:rPr lang="en-US" altLang="ja-JP" sz="3999" dirty="0">
                <a:solidFill>
                  <a:schemeClr val="accent5"/>
                </a:solidFill>
                <a:latin typeface="Lato Light" panose="020F0302020204030203" pitchFamily="34" charset="0"/>
                <a:cs typeface="Arial" panose="020B0604020202020204" pitchFamily="34" charset="0"/>
              </a:rPr>
              <a:t>.</a:t>
            </a:r>
            <a:endParaRPr lang="es-CO" sz="10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14459684" y="9881683"/>
            <a:ext cx="1615675" cy="12748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2">
              <a:defRPr/>
            </a:pPr>
            <a:endParaRPr lang="en-US" sz="70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9038430" y="9881683"/>
            <a:ext cx="1615675" cy="12748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2">
              <a:defRPr/>
            </a:pPr>
            <a:endParaRPr lang="en-US" sz="70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9590106" y="10077053"/>
            <a:ext cx="420962" cy="774456"/>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10933514" y="9881683"/>
            <a:ext cx="1615675" cy="127483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2">
              <a:defRPr/>
            </a:pPr>
            <a:endParaRPr lang="en-US" sz="70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11341475" y="10036221"/>
            <a:ext cx="703419" cy="813014"/>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4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12735013" y="9881683"/>
            <a:ext cx="1615675" cy="127483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2">
              <a:defRPr/>
            </a:pPr>
            <a:endParaRPr lang="en-US" sz="70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13212340" y="10077051"/>
            <a:ext cx="696051" cy="69605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3762">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14828012" y="10180476"/>
            <a:ext cx="837332" cy="592626"/>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8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15162364" y="10349105"/>
            <a:ext cx="215632" cy="25391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8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1790494"/>
            <a:ext cx="24377652" cy="42237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6398" dirty="0">
                <a:solidFill>
                  <a:schemeClr val="accent5"/>
                </a:solidFill>
                <a:latin typeface="Lato Black" panose="020F0A02020204030203" pitchFamily="34" charset="0"/>
              </a:rPr>
              <a:t>THANKS FOR DOWNLOADING THESE TEMPLATES! </a:t>
            </a:r>
            <a:br>
              <a:rPr kumimoji="1" lang="en-US" altLang="ja-JP" sz="3999" b="1" dirty="0">
                <a:solidFill>
                  <a:schemeClr val="accent5"/>
                </a:solidFill>
                <a:latin typeface="Lato Light" panose="020F0302020204030203" pitchFamily="34" charset="0"/>
              </a:rPr>
            </a:br>
            <a:r>
              <a:rPr kumimoji="1" lang="en-US" altLang="ja-JP" sz="4799" dirty="0">
                <a:solidFill>
                  <a:schemeClr val="accent5"/>
                </a:solidFill>
                <a:latin typeface="Lato Light" panose="020F0302020204030203" pitchFamily="34" charset="0"/>
              </a:rPr>
              <a:t>Find even more free templates at </a:t>
            </a:r>
            <a:endParaRPr kumimoji="1" lang="en-US" altLang="ja-JP" sz="3999"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 y="3801639"/>
            <a:ext cx="24364955" cy="2697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99"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2799" dirty="0">
                <a:solidFill>
                  <a:schemeClr val="bg1"/>
                </a:solidFill>
                <a:latin typeface="Lato Light" panose="020F0302020204030203" pitchFamily="34" charset="0"/>
              </a:rPr>
              <a:t> / </a:t>
            </a:r>
            <a:r>
              <a:rPr lang="en-US" sz="2799"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2799" dirty="0">
                <a:solidFill>
                  <a:schemeClr val="bg1"/>
                </a:solidFill>
                <a:latin typeface="Lato Light" panose="020F0302020204030203" pitchFamily="34" charset="0"/>
              </a:rPr>
              <a:t>  </a:t>
            </a:r>
          </a:p>
          <a:p>
            <a:pPr marL="0" indent="0" algn="ctr">
              <a:buNone/>
            </a:pPr>
            <a:r>
              <a:rPr lang="en-US" sz="2799" dirty="0">
                <a:solidFill>
                  <a:schemeClr val="bg1"/>
                </a:solidFill>
                <a:latin typeface="Lato Light" panose="020F0302020204030203" pitchFamily="34" charset="0"/>
              </a:rPr>
              <a:t>Premium Templates: </a:t>
            </a:r>
            <a:r>
              <a:rPr lang="en-US" sz="2799" dirty="0">
                <a:solidFill>
                  <a:schemeClr val="bg1"/>
                </a:solidFill>
                <a:latin typeface="Lato Light" panose="020F0302020204030203" pitchFamily="34" charset="0"/>
                <a:hlinkClick r:id="rId9"/>
              </a:rPr>
              <a:t>https://www.pptbundle.com/</a:t>
            </a:r>
            <a:r>
              <a:rPr lang="en-US" sz="2799" dirty="0">
                <a:solidFill>
                  <a:schemeClr val="bg1"/>
                </a:solidFill>
                <a:latin typeface="Lato Light" panose="020F0302020204030203" pitchFamily="34" charset="0"/>
              </a:rPr>
              <a:t> </a:t>
            </a:r>
          </a:p>
          <a:p>
            <a:pPr marL="0" indent="0" algn="ctr">
              <a:buNone/>
            </a:pPr>
            <a:br>
              <a:rPr lang="en-US" altLang="ja-JP" sz="2799" dirty="0">
                <a:solidFill>
                  <a:schemeClr val="bg1"/>
                </a:solidFill>
                <a:latin typeface="Lato Light" panose="020F0302020204030203" pitchFamily="34" charset="0"/>
                <a:cs typeface="Arial" panose="020B0604020202020204" pitchFamily="34" charset="0"/>
              </a:rPr>
            </a:br>
            <a:endParaRPr lang="en-US" altLang="ja-JP" sz="2799"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1142476-945D-4046-BDBD-9F8E6873B0E2}"/>
              </a:ext>
            </a:extLst>
          </p:cNvPr>
          <p:cNvSpPr/>
          <p:nvPr/>
        </p:nvSpPr>
        <p:spPr>
          <a:xfrm>
            <a:off x="0" y="-1"/>
            <a:ext cx="24377650" cy="13716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61A51C84-B5D4-034B-983C-91DE2714020A}"/>
              </a:ext>
            </a:extLst>
          </p:cNvPr>
          <p:cNvSpPr/>
          <p:nvPr/>
        </p:nvSpPr>
        <p:spPr>
          <a:xfrm>
            <a:off x="0" y="-1"/>
            <a:ext cx="24377650" cy="10053221"/>
          </a:xfrm>
          <a:custGeom>
            <a:avLst/>
            <a:gdLst>
              <a:gd name="connsiteX0" fmla="*/ 0 w 24377650"/>
              <a:gd name="connsiteY0" fmla="*/ 0 h 7633252"/>
              <a:gd name="connsiteX1" fmla="*/ 24377650 w 24377650"/>
              <a:gd name="connsiteY1" fmla="*/ 0 h 7633252"/>
              <a:gd name="connsiteX2" fmla="*/ 24377650 w 24377650"/>
              <a:gd name="connsiteY2" fmla="*/ 7633252 h 7633252"/>
              <a:gd name="connsiteX3" fmla="*/ 0 w 24377650"/>
              <a:gd name="connsiteY3" fmla="*/ 7633252 h 7633252"/>
              <a:gd name="connsiteX4" fmla="*/ 0 w 24377650"/>
              <a:gd name="connsiteY4" fmla="*/ 0 h 7633252"/>
              <a:gd name="connsiteX0" fmla="*/ 0 w 24377650"/>
              <a:gd name="connsiteY0" fmla="*/ 0 h 7633252"/>
              <a:gd name="connsiteX1" fmla="*/ 24377650 w 24377650"/>
              <a:gd name="connsiteY1" fmla="*/ 0 h 7633252"/>
              <a:gd name="connsiteX2" fmla="*/ 24377650 w 24377650"/>
              <a:gd name="connsiteY2" fmla="*/ 7633252 h 7633252"/>
              <a:gd name="connsiteX3" fmla="*/ 12046226 w 24377650"/>
              <a:gd name="connsiteY3" fmla="*/ 7633252 h 7633252"/>
              <a:gd name="connsiteX4" fmla="*/ 0 w 24377650"/>
              <a:gd name="connsiteY4" fmla="*/ 7633252 h 7633252"/>
              <a:gd name="connsiteX5" fmla="*/ 0 w 24377650"/>
              <a:gd name="connsiteY5" fmla="*/ 0 h 7633252"/>
              <a:gd name="connsiteX0" fmla="*/ 0 w 24377650"/>
              <a:gd name="connsiteY0" fmla="*/ 0 h 8198678"/>
              <a:gd name="connsiteX1" fmla="*/ 24377650 w 24377650"/>
              <a:gd name="connsiteY1" fmla="*/ 0 h 8198678"/>
              <a:gd name="connsiteX2" fmla="*/ 24377650 w 24377650"/>
              <a:gd name="connsiteY2" fmla="*/ 7633252 h 8198678"/>
              <a:gd name="connsiteX3" fmla="*/ 12046226 w 24377650"/>
              <a:gd name="connsiteY3" fmla="*/ 7633252 h 8198678"/>
              <a:gd name="connsiteX4" fmla="*/ 0 w 24377650"/>
              <a:gd name="connsiteY4" fmla="*/ 7633252 h 8198678"/>
              <a:gd name="connsiteX5" fmla="*/ 0 w 24377650"/>
              <a:gd name="connsiteY5" fmla="*/ 0 h 8198678"/>
              <a:gd name="connsiteX0" fmla="*/ 0 w 24377650"/>
              <a:gd name="connsiteY0" fmla="*/ 0 h 7919595"/>
              <a:gd name="connsiteX1" fmla="*/ 24377650 w 24377650"/>
              <a:gd name="connsiteY1" fmla="*/ 0 h 7919595"/>
              <a:gd name="connsiteX2" fmla="*/ 24377650 w 24377650"/>
              <a:gd name="connsiteY2" fmla="*/ 7633252 h 7919595"/>
              <a:gd name="connsiteX3" fmla="*/ 12006470 w 24377650"/>
              <a:gd name="connsiteY3" fmla="*/ 5526156 h 7919595"/>
              <a:gd name="connsiteX4" fmla="*/ 0 w 24377650"/>
              <a:gd name="connsiteY4" fmla="*/ 7633252 h 7919595"/>
              <a:gd name="connsiteX5" fmla="*/ 0 w 24377650"/>
              <a:gd name="connsiteY5" fmla="*/ 0 h 7919595"/>
              <a:gd name="connsiteX0" fmla="*/ 0 w 24377650"/>
              <a:gd name="connsiteY0" fmla="*/ 0 h 8996399"/>
              <a:gd name="connsiteX1" fmla="*/ 24377650 w 24377650"/>
              <a:gd name="connsiteY1" fmla="*/ 0 h 8996399"/>
              <a:gd name="connsiteX2" fmla="*/ 24377650 w 24377650"/>
              <a:gd name="connsiteY2" fmla="*/ 7633252 h 8996399"/>
              <a:gd name="connsiteX3" fmla="*/ 12006470 w 24377650"/>
              <a:gd name="connsiteY3" fmla="*/ 5526156 h 8996399"/>
              <a:gd name="connsiteX4" fmla="*/ 0 w 24377650"/>
              <a:gd name="connsiteY4" fmla="*/ 7633252 h 8996399"/>
              <a:gd name="connsiteX5" fmla="*/ 0 w 24377650"/>
              <a:gd name="connsiteY5" fmla="*/ 0 h 8996399"/>
              <a:gd name="connsiteX0" fmla="*/ 0 w 24377650"/>
              <a:gd name="connsiteY0" fmla="*/ 0 h 9697737"/>
              <a:gd name="connsiteX1" fmla="*/ 24377650 w 24377650"/>
              <a:gd name="connsiteY1" fmla="*/ 0 h 9697737"/>
              <a:gd name="connsiteX2" fmla="*/ 24377650 w 24377650"/>
              <a:gd name="connsiteY2" fmla="*/ 7633252 h 9697737"/>
              <a:gd name="connsiteX3" fmla="*/ 11926957 w 24377650"/>
              <a:gd name="connsiteY3" fmla="*/ 6798365 h 9697737"/>
              <a:gd name="connsiteX4" fmla="*/ 0 w 24377650"/>
              <a:gd name="connsiteY4" fmla="*/ 7633252 h 9697737"/>
              <a:gd name="connsiteX5" fmla="*/ 0 w 24377650"/>
              <a:gd name="connsiteY5" fmla="*/ 0 h 9697737"/>
              <a:gd name="connsiteX0" fmla="*/ 0 w 24377650"/>
              <a:gd name="connsiteY0" fmla="*/ 0 h 10053221"/>
              <a:gd name="connsiteX1" fmla="*/ 24377650 w 24377650"/>
              <a:gd name="connsiteY1" fmla="*/ 0 h 10053221"/>
              <a:gd name="connsiteX2" fmla="*/ 24377650 w 24377650"/>
              <a:gd name="connsiteY2" fmla="*/ 7633252 h 10053221"/>
              <a:gd name="connsiteX3" fmla="*/ 11926957 w 24377650"/>
              <a:gd name="connsiteY3" fmla="*/ 6798365 h 10053221"/>
              <a:gd name="connsiteX4" fmla="*/ 0 w 24377650"/>
              <a:gd name="connsiteY4" fmla="*/ 7633252 h 10053221"/>
              <a:gd name="connsiteX5" fmla="*/ 0 w 24377650"/>
              <a:gd name="connsiteY5" fmla="*/ 0 h 1005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7650" h="10053221">
                <a:moveTo>
                  <a:pt x="0" y="0"/>
                </a:moveTo>
                <a:lnTo>
                  <a:pt x="24377650" y="0"/>
                </a:lnTo>
                <a:lnTo>
                  <a:pt x="24377650" y="7633252"/>
                </a:lnTo>
                <a:cubicBezTo>
                  <a:pt x="22322413" y="8905461"/>
                  <a:pt x="19249934" y="795130"/>
                  <a:pt x="11926957" y="6798365"/>
                </a:cubicBezTo>
                <a:cubicBezTo>
                  <a:pt x="4603980" y="12801600"/>
                  <a:pt x="2007704" y="8905461"/>
                  <a:pt x="0" y="7633252"/>
                </a:cubicBezTo>
                <a:lnTo>
                  <a:pt x="0" y="0"/>
                </a:lnTo>
                <a:close/>
              </a:path>
            </a:pathLst>
          </a:custGeom>
          <a:pattFill prst="shingle">
            <a:fgClr>
              <a:schemeClr val="accent4"/>
            </a:fgClr>
            <a:bgClr>
              <a:schemeClr val="accent4">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E64576C3-6501-BB46-8E15-7D15ADCDF450}"/>
              </a:ext>
            </a:extLst>
          </p:cNvPr>
          <p:cNvSpPr txBox="1"/>
          <p:nvPr/>
        </p:nvSpPr>
        <p:spPr>
          <a:xfrm>
            <a:off x="760839" y="673155"/>
            <a:ext cx="13318435" cy="3046988"/>
          </a:xfrm>
          <a:prstGeom prst="rect">
            <a:avLst/>
          </a:prstGeom>
          <a:noFill/>
        </p:spPr>
        <p:txBody>
          <a:bodyPr wrap="square" rtlCol="0">
            <a:spAutoFit/>
          </a:bodyPr>
          <a:lstStyle/>
          <a:p>
            <a:r>
              <a:rPr lang="en-US" sz="9600" b="1" dirty="0">
                <a:solidFill>
                  <a:schemeClr val="bg1"/>
                </a:solidFill>
                <a:latin typeface="Montserrat Black" pitchFamily="2" charset="77"/>
              </a:rPr>
              <a:t>COMPUTER PRESENTATION</a:t>
            </a:r>
          </a:p>
        </p:txBody>
      </p:sp>
      <p:sp>
        <p:nvSpPr>
          <p:cNvPr id="15" name="CuadroTexto 14">
            <a:extLst>
              <a:ext uri="{FF2B5EF4-FFF2-40B4-BE49-F238E27FC236}">
                <a16:creationId xmlns:a16="http://schemas.microsoft.com/office/drawing/2014/main" id="{19345874-1A05-EC4F-8DD6-3E758EDA1581}"/>
              </a:ext>
            </a:extLst>
          </p:cNvPr>
          <p:cNvSpPr txBox="1"/>
          <p:nvPr/>
        </p:nvSpPr>
        <p:spPr>
          <a:xfrm>
            <a:off x="760839" y="3595205"/>
            <a:ext cx="9700591" cy="1200329"/>
          </a:xfrm>
          <a:prstGeom prst="rect">
            <a:avLst/>
          </a:prstGeom>
          <a:noFill/>
        </p:spPr>
        <p:txBody>
          <a:bodyPr wrap="square" rtlCol="0">
            <a:spAutoFit/>
          </a:bodyPr>
          <a:lstStyle/>
          <a:p>
            <a:r>
              <a:rPr lang="en-US" sz="7200" dirty="0">
                <a:solidFill>
                  <a:schemeClr val="bg1"/>
                </a:solidFill>
                <a:latin typeface="Nautilus Pompilius" panose="02000000000000000000" pitchFamily="2" charset="0"/>
              </a:rPr>
              <a:t>PowerPoint Template</a:t>
            </a:r>
          </a:p>
        </p:txBody>
      </p:sp>
      <p:sp>
        <p:nvSpPr>
          <p:cNvPr id="47" name="Rectángulo 10">
            <a:extLst>
              <a:ext uri="{FF2B5EF4-FFF2-40B4-BE49-F238E27FC236}">
                <a16:creationId xmlns:a16="http://schemas.microsoft.com/office/drawing/2014/main" id="{D2EAA883-5FAD-784D-BCC5-EE4CF5BD4C81}"/>
              </a:ext>
            </a:extLst>
          </p:cNvPr>
          <p:cNvSpPr/>
          <p:nvPr/>
        </p:nvSpPr>
        <p:spPr>
          <a:xfrm>
            <a:off x="0" y="-1868556"/>
            <a:ext cx="24377650" cy="12905802"/>
          </a:xfrm>
          <a:custGeom>
            <a:avLst/>
            <a:gdLst>
              <a:gd name="connsiteX0" fmla="*/ 0 w 24377650"/>
              <a:gd name="connsiteY0" fmla="*/ 0 h 7633252"/>
              <a:gd name="connsiteX1" fmla="*/ 24377650 w 24377650"/>
              <a:gd name="connsiteY1" fmla="*/ 0 h 7633252"/>
              <a:gd name="connsiteX2" fmla="*/ 24377650 w 24377650"/>
              <a:gd name="connsiteY2" fmla="*/ 7633252 h 7633252"/>
              <a:gd name="connsiteX3" fmla="*/ 0 w 24377650"/>
              <a:gd name="connsiteY3" fmla="*/ 7633252 h 7633252"/>
              <a:gd name="connsiteX4" fmla="*/ 0 w 24377650"/>
              <a:gd name="connsiteY4" fmla="*/ 0 h 7633252"/>
              <a:gd name="connsiteX0" fmla="*/ 0 w 24377650"/>
              <a:gd name="connsiteY0" fmla="*/ 0 h 7633252"/>
              <a:gd name="connsiteX1" fmla="*/ 24377650 w 24377650"/>
              <a:gd name="connsiteY1" fmla="*/ 0 h 7633252"/>
              <a:gd name="connsiteX2" fmla="*/ 24377650 w 24377650"/>
              <a:gd name="connsiteY2" fmla="*/ 7633252 h 7633252"/>
              <a:gd name="connsiteX3" fmla="*/ 12046226 w 24377650"/>
              <a:gd name="connsiteY3" fmla="*/ 7633252 h 7633252"/>
              <a:gd name="connsiteX4" fmla="*/ 0 w 24377650"/>
              <a:gd name="connsiteY4" fmla="*/ 7633252 h 7633252"/>
              <a:gd name="connsiteX5" fmla="*/ 0 w 24377650"/>
              <a:gd name="connsiteY5" fmla="*/ 0 h 7633252"/>
              <a:gd name="connsiteX0" fmla="*/ 0 w 24377650"/>
              <a:gd name="connsiteY0" fmla="*/ 0 h 8198678"/>
              <a:gd name="connsiteX1" fmla="*/ 24377650 w 24377650"/>
              <a:gd name="connsiteY1" fmla="*/ 0 h 8198678"/>
              <a:gd name="connsiteX2" fmla="*/ 24377650 w 24377650"/>
              <a:gd name="connsiteY2" fmla="*/ 7633252 h 8198678"/>
              <a:gd name="connsiteX3" fmla="*/ 12046226 w 24377650"/>
              <a:gd name="connsiteY3" fmla="*/ 7633252 h 8198678"/>
              <a:gd name="connsiteX4" fmla="*/ 0 w 24377650"/>
              <a:gd name="connsiteY4" fmla="*/ 7633252 h 8198678"/>
              <a:gd name="connsiteX5" fmla="*/ 0 w 24377650"/>
              <a:gd name="connsiteY5" fmla="*/ 0 h 8198678"/>
              <a:gd name="connsiteX0" fmla="*/ 0 w 24377650"/>
              <a:gd name="connsiteY0" fmla="*/ 0 h 7919595"/>
              <a:gd name="connsiteX1" fmla="*/ 24377650 w 24377650"/>
              <a:gd name="connsiteY1" fmla="*/ 0 h 7919595"/>
              <a:gd name="connsiteX2" fmla="*/ 24377650 w 24377650"/>
              <a:gd name="connsiteY2" fmla="*/ 7633252 h 7919595"/>
              <a:gd name="connsiteX3" fmla="*/ 12006470 w 24377650"/>
              <a:gd name="connsiteY3" fmla="*/ 5526156 h 7919595"/>
              <a:gd name="connsiteX4" fmla="*/ 0 w 24377650"/>
              <a:gd name="connsiteY4" fmla="*/ 7633252 h 7919595"/>
              <a:gd name="connsiteX5" fmla="*/ 0 w 24377650"/>
              <a:gd name="connsiteY5" fmla="*/ 0 h 7919595"/>
              <a:gd name="connsiteX0" fmla="*/ 0 w 24377650"/>
              <a:gd name="connsiteY0" fmla="*/ 0 h 8996399"/>
              <a:gd name="connsiteX1" fmla="*/ 24377650 w 24377650"/>
              <a:gd name="connsiteY1" fmla="*/ 0 h 8996399"/>
              <a:gd name="connsiteX2" fmla="*/ 24377650 w 24377650"/>
              <a:gd name="connsiteY2" fmla="*/ 7633252 h 8996399"/>
              <a:gd name="connsiteX3" fmla="*/ 12006470 w 24377650"/>
              <a:gd name="connsiteY3" fmla="*/ 5526156 h 8996399"/>
              <a:gd name="connsiteX4" fmla="*/ 0 w 24377650"/>
              <a:gd name="connsiteY4" fmla="*/ 7633252 h 8996399"/>
              <a:gd name="connsiteX5" fmla="*/ 0 w 24377650"/>
              <a:gd name="connsiteY5" fmla="*/ 0 h 8996399"/>
              <a:gd name="connsiteX0" fmla="*/ 0 w 24377650"/>
              <a:gd name="connsiteY0" fmla="*/ 0 h 9697737"/>
              <a:gd name="connsiteX1" fmla="*/ 24377650 w 24377650"/>
              <a:gd name="connsiteY1" fmla="*/ 0 h 9697737"/>
              <a:gd name="connsiteX2" fmla="*/ 24377650 w 24377650"/>
              <a:gd name="connsiteY2" fmla="*/ 7633252 h 9697737"/>
              <a:gd name="connsiteX3" fmla="*/ 11926957 w 24377650"/>
              <a:gd name="connsiteY3" fmla="*/ 6798365 h 9697737"/>
              <a:gd name="connsiteX4" fmla="*/ 0 w 24377650"/>
              <a:gd name="connsiteY4" fmla="*/ 7633252 h 9697737"/>
              <a:gd name="connsiteX5" fmla="*/ 0 w 24377650"/>
              <a:gd name="connsiteY5" fmla="*/ 0 h 9697737"/>
              <a:gd name="connsiteX0" fmla="*/ 0 w 24377650"/>
              <a:gd name="connsiteY0" fmla="*/ 0 h 10053221"/>
              <a:gd name="connsiteX1" fmla="*/ 24377650 w 24377650"/>
              <a:gd name="connsiteY1" fmla="*/ 0 h 10053221"/>
              <a:gd name="connsiteX2" fmla="*/ 24377650 w 24377650"/>
              <a:gd name="connsiteY2" fmla="*/ 7633252 h 10053221"/>
              <a:gd name="connsiteX3" fmla="*/ 11926957 w 24377650"/>
              <a:gd name="connsiteY3" fmla="*/ 6798365 h 10053221"/>
              <a:gd name="connsiteX4" fmla="*/ 0 w 24377650"/>
              <a:gd name="connsiteY4" fmla="*/ 7633252 h 10053221"/>
              <a:gd name="connsiteX5" fmla="*/ 0 w 24377650"/>
              <a:gd name="connsiteY5" fmla="*/ 0 h 1005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7650" h="10053221">
                <a:moveTo>
                  <a:pt x="0" y="0"/>
                </a:moveTo>
                <a:lnTo>
                  <a:pt x="24377650" y="0"/>
                </a:lnTo>
                <a:lnTo>
                  <a:pt x="24377650" y="7633252"/>
                </a:lnTo>
                <a:cubicBezTo>
                  <a:pt x="22322413" y="8905461"/>
                  <a:pt x="19249934" y="795130"/>
                  <a:pt x="11926957" y="6798365"/>
                </a:cubicBezTo>
                <a:cubicBezTo>
                  <a:pt x="4603980" y="12801600"/>
                  <a:pt x="2007704" y="8905461"/>
                  <a:pt x="0" y="7633252"/>
                </a:cubicBez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a libre 36">
            <a:extLst>
              <a:ext uri="{FF2B5EF4-FFF2-40B4-BE49-F238E27FC236}">
                <a16:creationId xmlns:a16="http://schemas.microsoft.com/office/drawing/2014/main" id="{C7D1DF04-9BB0-A04B-B4D0-D8E7AE05E1D6}"/>
              </a:ext>
            </a:extLst>
          </p:cNvPr>
          <p:cNvSpPr/>
          <p:nvPr/>
        </p:nvSpPr>
        <p:spPr>
          <a:xfrm rot="9655967">
            <a:off x="6401263" y="3471958"/>
            <a:ext cx="9715396" cy="8580865"/>
          </a:xfrm>
          <a:custGeom>
            <a:avLst/>
            <a:gdLst>
              <a:gd name="connsiteX0" fmla="*/ 1455937 w 9715396"/>
              <a:gd name="connsiteY0" fmla="*/ 8429191 h 8580865"/>
              <a:gd name="connsiteX1" fmla="*/ 607818 w 9715396"/>
              <a:gd name="connsiteY1" fmla="*/ 7807759 h 8580865"/>
              <a:gd name="connsiteX2" fmla="*/ 705168 w 9715396"/>
              <a:gd name="connsiteY2" fmla="*/ 5111707 h 8580865"/>
              <a:gd name="connsiteX3" fmla="*/ 770312 w 9715396"/>
              <a:gd name="connsiteY3" fmla="*/ 5013467 h 8580865"/>
              <a:gd name="connsiteX4" fmla="*/ 780988 w 9715396"/>
              <a:gd name="connsiteY4" fmla="*/ 4991715 h 8580865"/>
              <a:gd name="connsiteX5" fmla="*/ 1040526 w 9715396"/>
              <a:gd name="connsiteY5" fmla="*/ 3649201 h 8580865"/>
              <a:gd name="connsiteX6" fmla="*/ 1016685 w 9715396"/>
              <a:gd name="connsiteY6" fmla="*/ 3613200 h 8580865"/>
              <a:gd name="connsiteX7" fmla="*/ 909449 w 9715396"/>
              <a:gd name="connsiteY7" fmla="*/ 3513366 h 8580865"/>
              <a:gd name="connsiteX8" fmla="*/ 176714 w 9715396"/>
              <a:gd name="connsiteY8" fmla="*/ 2467189 h 8580865"/>
              <a:gd name="connsiteX9" fmla="*/ 148732 w 9715396"/>
              <a:gd name="connsiteY9" fmla="*/ 2387999 h 8580865"/>
              <a:gd name="connsiteX10" fmla="*/ 112259 w 9715396"/>
              <a:gd name="connsiteY10" fmla="*/ 2308418 h 8580865"/>
              <a:gd name="connsiteX11" fmla="*/ 27560 w 9715396"/>
              <a:gd name="connsiteY11" fmla="*/ 1938473 h 8580865"/>
              <a:gd name="connsiteX12" fmla="*/ 26474 w 9715396"/>
              <a:gd name="connsiteY12" fmla="*/ 1898028 h 8580865"/>
              <a:gd name="connsiteX13" fmla="*/ 8395 w 9715396"/>
              <a:gd name="connsiteY13" fmla="*/ 1784192 h 8580865"/>
              <a:gd name="connsiteX14" fmla="*/ 170487 w 9715396"/>
              <a:gd name="connsiteY14" fmla="*/ 905851 h 8580865"/>
              <a:gd name="connsiteX15" fmla="*/ 4221581 w 9715396"/>
              <a:gd name="connsiteY15" fmla="*/ 581373 h 8580865"/>
              <a:gd name="connsiteX16" fmla="*/ 6059168 w 9715396"/>
              <a:gd name="connsiteY16" fmla="*/ 2283918 h 8580865"/>
              <a:gd name="connsiteX17" fmla="*/ 6176097 w 9715396"/>
              <a:gd name="connsiteY17" fmla="*/ 2514373 h 8580865"/>
              <a:gd name="connsiteX18" fmla="*/ 6182120 w 9715396"/>
              <a:gd name="connsiteY18" fmla="*/ 2525159 h 8580865"/>
              <a:gd name="connsiteX19" fmla="*/ 6836312 w 9715396"/>
              <a:gd name="connsiteY19" fmla="*/ 3137003 h 8580865"/>
              <a:gd name="connsiteX20" fmla="*/ 6909731 w 9715396"/>
              <a:gd name="connsiteY20" fmla="*/ 3171010 h 8580865"/>
              <a:gd name="connsiteX21" fmla="*/ 6920540 w 9715396"/>
              <a:gd name="connsiteY21" fmla="*/ 3173287 h 8580865"/>
              <a:gd name="connsiteX22" fmla="*/ 7827016 w 9715396"/>
              <a:gd name="connsiteY22" fmla="*/ 3526991 h 8580865"/>
              <a:gd name="connsiteX23" fmla="*/ 9462680 w 9715396"/>
              <a:gd name="connsiteY23" fmla="*/ 7350416 h 8580865"/>
              <a:gd name="connsiteX24" fmla="*/ 5671802 w 9715396"/>
              <a:gd name="connsiteY24" fmla="*/ 8248279 h 8580865"/>
              <a:gd name="connsiteX25" fmla="*/ 5604491 w 9715396"/>
              <a:gd name="connsiteY25" fmla="*/ 8215603 h 8580865"/>
              <a:gd name="connsiteX26" fmla="*/ 5573452 w 9715396"/>
              <a:gd name="connsiteY26" fmla="*/ 8206813 h 8580865"/>
              <a:gd name="connsiteX27" fmla="*/ 3844410 w 9715396"/>
              <a:gd name="connsiteY27" fmla="*/ 8251388 h 8580865"/>
              <a:gd name="connsiteX28" fmla="*/ 3717022 w 9715396"/>
              <a:gd name="connsiteY28" fmla="*/ 8299067 h 8580865"/>
              <a:gd name="connsiteX29" fmla="*/ 3625548 w 9715396"/>
              <a:gd name="connsiteY29" fmla="*/ 8321747 h 8580865"/>
              <a:gd name="connsiteX30" fmla="*/ 3513313 w 9715396"/>
              <a:gd name="connsiteY30" fmla="*/ 8367026 h 8580865"/>
              <a:gd name="connsiteX31" fmla="*/ 1604261 w 9715396"/>
              <a:gd name="connsiteY31" fmla="*/ 8478758 h 8580865"/>
              <a:gd name="connsiteX32" fmla="*/ 1455937 w 9715396"/>
              <a:gd name="connsiteY32" fmla="*/ 8429191 h 858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715396" h="8580865">
                <a:moveTo>
                  <a:pt x="1455937" y="8429191"/>
                </a:moveTo>
                <a:cubicBezTo>
                  <a:pt x="1116425" y="8302115"/>
                  <a:pt x="824299" y="8095093"/>
                  <a:pt x="607818" y="7807759"/>
                </a:cubicBezTo>
                <a:cubicBezTo>
                  <a:pt x="63521" y="7085320"/>
                  <a:pt x="139127" y="6043259"/>
                  <a:pt x="705168" y="5111707"/>
                </a:cubicBezTo>
                <a:lnTo>
                  <a:pt x="770312" y="5013467"/>
                </a:lnTo>
                <a:lnTo>
                  <a:pt x="780988" y="4991715"/>
                </a:lnTo>
                <a:cubicBezTo>
                  <a:pt x="956289" y="4649805"/>
                  <a:pt x="1299798" y="4094993"/>
                  <a:pt x="1040526" y="3649201"/>
                </a:cubicBezTo>
                <a:lnTo>
                  <a:pt x="1016685" y="3613200"/>
                </a:lnTo>
                <a:lnTo>
                  <a:pt x="909449" y="3513366"/>
                </a:lnTo>
                <a:cubicBezTo>
                  <a:pt x="571082" y="3172994"/>
                  <a:pt x="319853" y="2813414"/>
                  <a:pt x="176714" y="2467189"/>
                </a:cubicBezTo>
                <a:lnTo>
                  <a:pt x="148732" y="2387999"/>
                </a:lnTo>
                <a:lnTo>
                  <a:pt x="112259" y="2308418"/>
                </a:lnTo>
                <a:cubicBezTo>
                  <a:pt x="64765" y="2184550"/>
                  <a:pt x="35963" y="2060658"/>
                  <a:pt x="27560" y="1938473"/>
                </a:cubicBezTo>
                <a:lnTo>
                  <a:pt x="26474" y="1898028"/>
                </a:lnTo>
                <a:lnTo>
                  <a:pt x="8395" y="1784192"/>
                </a:lnTo>
                <a:cubicBezTo>
                  <a:pt x="-21769" y="1471708"/>
                  <a:pt x="28691" y="1172602"/>
                  <a:pt x="170487" y="905851"/>
                </a:cubicBezTo>
                <a:cubicBezTo>
                  <a:pt x="737666" y="-161156"/>
                  <a:pt x="2551403" y="-306430"/>
                  <a:pt x="4221581" y="581373"/>
                </a:cubicBezTo>
                <a:cubicBezTo>
                  <a:pt x="5056670" y="1025274"/>
                  <a:pt x="5697755" y="1643396"/>
                  <a:pt x="6059168" y="2283918"/>
                </a:cubicBezTo>
                <a:lnTo>
                  <a:pt x="6176097" y="2514373"/>
                </a:lnTo>
                <a:lnTo>
                  <a:pt x="6182120" y="2525159"/>
                </a:lnTo>
                <a:cubicBezTo>
                  <a:pt x="6399089" y="2910339"/>
                  <a:pt x="6455540" y="2959438"/>
                  <a:pt x="6836312" y="3137003"/>
                </a:cubicBezTo>
                <a:lnTo>
                  <a:pt x="6909731" y="3171010"/>
                </a:lnTo>
                <a:lnTo>
                  <a:pt x="6920540" y="3173287"/>
                </a:lnTo>
                <a:cubicBezTo>
                  <a:pt x="7225322" y="3250665"/>
                  <a:pt x="7530564" y="3367999"/>
                  <a:pt x="7827016" y="3526991"/>
                </a:cubicBezTo>
                <a:cubicBezTo>
                  <a:pt x="9408091" y="4374951"/>
                  <a:pt x="10140404" y="6086756"/>
                  <a:pt x="9462680" y="7350416"/>
                </a:cubicBezTo>
                <a:cubicBezTo>
                  <a:pt x="8827315" y="8535098"/>
                  <a:pt x="7178222" y="8905325"/>
                  <a:pt x="5671802" y="8248279"/>
                </a:cubicBezTo>
                <a:lnTo>
                  <a:pt x="5604491" y="8215603"/>
                </a:lnTo>
                <a:lnTo>
                  <a:pt x="5573452" y="8206813"/>
                </a:lnTo>
                <a:cubicBezTo>
                  <a:pt x="4846394" y="7983884"/>
                  <a:pt x="4972503" y="7775059"/>
                  <a:pt x="3844410" y="8251388"/>
                </a:cubicBezTo>
                <a:cubicBezTo>
                  <a:pt x="3797406" y="8271235"/>
                  <a:pt x="3755034" y="8287033"/>
                  <a:pt x="3717022" y="8299067"/>
                </a:cubicBezTo>
                <a:lnTo>
                  <a:pt x="3625548" y="8321747"/>
                </a:lnTo>
                <a:lnTo>
                  <a:pt x="3513313" y="8367026"/>
                </a:lnTo>
                <a:cubicBezTo>
                  <a:pt x="2843153" y="8607801"/>
                  <a:pt x="2168221" y="8645544"/>
                  <a:pt x="1604261" y="8478758"/>
                </a:cubicBezTo>
                <a:cubicBezTo>
                  <a:pt x="1553908" y="8463867"/>
                  <a:pt x="1504439" y="8447344"/>
                  <a:pt x="1455937" y="8429191"/>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orma libre 38">
            <a:extLst>
              <a:ext uri="{FF2B5EF4-FFF2-40B4-BE49-F238E27FC236}">
                <a16:creationId xmlns:a16="http://schemas.microsoft.com/office/drawing/2014/main" id="{E958165E-B81B-B94A-B505-1F5CC9EC92A6}"/>
              </a:ext>
            </a:extLst>
          </p:cNvPr>
          <p:cNvSpPr/>
          <p:nvPr/>
        </p:nvSpPr>
        <p:spPr>
          <a:xfrm rot="9655967">
            <a:off x="6553663" y="3624358"/>
            <a:ext cx="9715396" cy="8580865"/>
          </a:xfrm>
          <a:custGeom>
            <a:avLst/>
            <a:gdLst>
              <a:gd name="connsiteX0" fmla="*/ 1455937 w 9715396"/>
              <a:gd name="connsiteY0" fmla="*/ 8429191 h 8580865"/>
              <a:gd name="connsiteX1" fmla="*/ 607818 w 9715396"/>
              <a:gd name="connsiteY1" fmla="*/ 7807759 h 8580865"/>
              <a:gd name="connsiteX2" fmla="*/ 705168 w 9715396"/>
              <a:gd name="connsiteY2" fmla="*/ 5111707 h 8580865"/>
              <a:gd name="connsiteX3" fmla="*/ 770312 w 9715396"/>
              <a:gd name="connsiteY3" fmla="*/ 5013467 h 8580865"/>
              <a:gd name="connsiteX4" fmla="*/ 780988 w 9715396"/>
              <a:gd name="connsiteY4" fmla="*/ 4991715 h 8580865"/>
              <a:gd name="connsiteX5" fmla="*/ 1040526 w 9715396"/>
              <a:gd name="connsiteY5" fmla="*/ 3649201 h 8580865"/>
              <a:gd name="connsiteX6" fmla="*/ 1016685 w 9715396"/>
              <a:gd name="connsiteY6" fmla="*/ 3613200 h 8580865"/>
              <a:gd name="connsiteX7" fmla="*/ 909449 w 9715396"/>
              <a:gd name="connsiteY7" fmla="*/ 3513366 h 8580865"/>
              <a:gd name="connsiteX8" fmla="*/ 176714 w 9715396"/>
              <a:gd name="connsiteY8" fmla="*/ 2467189 h 8580865"/>
              <a:gd name="connsiteX9" fmla="*/ 148732 w 9715396"/>
              <a:gd name="connsiteY9" fmla="*/ 2387999 h 8580865"/>
              <a:gd name="connsiteX10" fmla="*/ 112259 w 9715396"/>
              <a:gd name="connsiteY10" fmla="*/ 2308418 h 8580865"/>
              <a:gd name="connsiteX11" fmla="*/ 27560 w 9715396"/>
              <a:gd name="connsiteY11" fmla="*/ 1938473 h 8580865"/>
              <a:gd name="connsiteX12" fmla="*/ 26474 w 9715396"/>
              <a:gd name="connsiteY12" fmla="*/ 1898028 h 8580865"/>
              <a:gd name="connsiteX13" fmla="*/ 8395 w 9715396"/>
              <a:gd name="connsiteY13" fmla="*/ 1784192 h 8580865"/>
              <a:gd name="connsiteX14" fmla="*/ 170487 w 9715396"/>
              <a:gd name="connsiteY14" fmla="*/ 905851 h 8580865"/>
              <a:gd name="connsiteX15" fmla="*/ 4221581 w 9715396"/>
              <a:gd name="connsiteY15" fmla="*/ 581373 h 8580865"/>
              <a:gd name="connsiteX16" fmla="*/ 6059168 w 9715396"/>
              <a:gd name="connsiteY16" fmla="*/ 2283918 h 8580865"/>
              <a:gd name="connsiteX17" fmla="*/ 6176097 w 9715396"/>
              <a:gd name="connsiteY17" fmla="*/ 2514373 h 8580865"/>
              <a:gd name="connsiteX18" fmla="*/ 6182120 w 9715396"/>
              <a:gd name="connsiteY18" fmla="*/ 2525159 h 8580865"/>
              <a:gd name="connsiteX19" fmla="*/ 6836312 w 9715396"/>
              <a:gd name="connsiteY19" fmla="*/ 3137003 h 8580865"/>
              <a:gd name="connsiteX20" fmla="*/ 6909731 w 9715396"/>
              <a:gd name="connsiteY20" fmla="*/ 3171010 h 8580865"/>
              <a:gd name="connsiteX21" fmla="*/ 6920540 w 9715396"/>
              <a:gd name="connsiteY21" fmla="*/ 3173287 h 8580865"/>
              <a:gd name="connsiteX22" fmla="*/ 7827016 w 9715396"/>
              <a:gd name="connsiteY22" fmla="*/ 3526991 h 8580865"/>
              <a:gd name="connsiteX23" fmla="*/ 9462680 w 9715396"/>
              <a:gd name="connsiteY23" fmla="*/ 7350416 h 8580865"/>
              <a:gd name="connsiteX24" fmla="*/ 5671802 w 9715396"/>
              <a:gd name="connsiteY24" fmla="*/ 8248279 h 8580865"/>
              <a:gd name="connsiteX25" fmla="*/ 5604491 w 9715396"/>
              <a:gd name="connsiteY25" fmla="*/ 8215603 h 8580865"/>
              <a:gd name="connsiteX26" fmla="*/ 5573452 w 9715396"/>
              <a:gd name="connsiteY26" fmla="*/ 8206813 h 8580865"/>
              <a:gd name="connsiteX27" fmla="*/ 3844410 w 9715396"/>
              <a:gd name="connsiteY27" fmla="*/ 8251388 h 8580865"/>
              <a:gd name="connsiteX28" fmla="*/ 3717022 w 9715396"/>
              <a:gd name="connsiteY28" fmla="*/ 8299067 h 8580865"/>
              <a:gd name="connsiteX29" fmla="*/ 3625548 w 9715396"/>
              <a:gd name="connsiteY29" fmla="*/ 8321747 h 8580865"/>
              <a:gd name="connsiteX30" fmla="*/ 3513313 w 9715396"/>
              <a:gd name="connsiteY30" fmla="*/ 8367026 h 8580865"/>
              <a:gd name="connsiteX31" fmla="*/ 1604261 w 9715396"/>
              <a:gd name="connsiteY31" fmla="*/ 8478758 h 8580865"/>
              <a:gd name="connsiteX32" fmla="*/ 1455937 w 9715396"/>
              <a:gd name="connsiteY32" fmla="*/ 8429191 h 858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715396" h="8580865">
                <a:moveTo>
                  <a:pt x="1455937" y="8429191"/>
                </a:moveTo>
                <a:cubicBezTo>
                  <a:pt x="1116425" y="8302115"/>
                  <a:pt x="824299" y="8095093"/>
                  <a:pt x="607818" y="7807759"/>
                </a:cubicBezTo>
                <a:cubicBezTo>
                  <a:pt x="63521" y="7085320"/>
                  <a:pt x="139127" y="6043259"/>
                  <a:pt x="705168" y="5111707"/>
                </a:cubicBezTo>
                <a:lnTo>
                  <a:pt x="770312" y="5013467"/>
                </a:lnTo>
                <a:lnTo>
                  <a:pt x="780988" y="4991715"/>
                </a:lnTo>
                <a:cubicBezTo>
                  <a:pt x="956289" y="4649805"/>
                  <a:pt x="1299798" y="4094993"/>
                  <a:pt x="1040526" y="3649201"/>
                </a:cubicBezTo>
                <a:lnTo>
                  <a:pt x="1016685" y="3613200"/>
                </a:lnTo>
                <a:lnTo>
                  <a:pt x="909449" y="3513366"/>
                </a:lnTo>
                <a:cubicBezTo>
                  <a:pt x="571082" y="3172994"/>
                  <a:pt x="319853" y="2813414"/>
                  <a:pt x="176714" y="2467189"/>
                </a:cubicBezTo>
                <a:lnTo>
                  <a:pt x="148732" y="2387999"/>
                </a:lnTo>
                <a:lnTo>
                  <a:pt x="112259" y="2308418"/>
                </a:lnTo>
                <a:cubicBezTo>
                  <a:pt x="64765" y="2184550"/>
                  <a:pt x="35963" y="2060658"/>
                  <a:pt x="27560" y="1938473"/>
                </a:cubicBezTo>
                <a:lnTo>
                  <a:pt x="26474" y="1898028"/>
                </a:lnTo>
                <a:lnTo>
                  <a:pt x="8395" y="1784192"/>
                </a:lnTo>
                <a:cubicBezTo>
                  <a:pt x="-21769" y="1471708"/>
                  <a:pt x="28691" y="1172602"/>
                  <a:pt x="170487" y="905851"/>
                </a:cubicBezTo>
                <a:cubicBezTo>
                  <a:pt x="737666" y="-161156"/>
                  <a:pt x="2551403" y="-306430"/>
                  <a:pt x="4221581" y="581373"/>
                </a:cubicBezTo>
                <a:cubicBezTo>
                  <a:pt x="5056670" y="1025274"/>
                  <a:pt x="5697755" y="1643396"/>
                  <a:pt x="6059168" y="2283918"/>
                </a:cubicBezTo>
                <a:lnTo>
                  <a:pt x="6176097" y="2514373"/>
                </a:lnTo>
                <a:lnTo>
                  <a:pt x="6182120" y="2525159"/>
                </a:lnTo>
                <a:cubicBezTo>
                  <a:pt x="6399089" y="2910339"/>
                  <a:pt x="6455540" y="2959438"/>
                  <a:pt x="6836312" y="3137003"/>
                </a:cubicBezTo>
                <a:lnTo>
                  <a:pt x="6909731" y="3171010"/>
                </a:lnTo>
                <a:lnTo>
                  <a:pt x="6920540" y="3173287"/>
                </a:lnTo>
                <a:cubicBezTo>
                  <a:pt x="7225322" y="3250665"/>
                  <a:pt x="7530564" y="3367999"/>
                  <a:pt x="7827016" y="3526991"/>
                </a:cubicBezTo>
                <a:cubicBezTo>
                  <a:pt x="9408091" y="4374951"/>
                  <a:pt x="10140404" y="6086756"/>
                  <a:pt x="9462680" y="7350416"/>
                </a:cubicBezTo>
                <a:cubicBezTo>
                  <a:pt x="8827315" y="8535098"/>
                  <a:pt x="7178222" y="8905325"/>
                  <a:pt x="5671802" y="8248279"/>
                </a:cubicBezTo>
                <a:lnTo>
                  <a:pt x="5604491" y="8215603"/>
                </a:lnTo>
                <a:lnTo>
                  <a:pt x="5573452" y="8206813"/>
                </a:lnTo>
                <a:cubicBezTo>
                  <a:pt x="4846394" y="7983884"/>
                  <a:pt x="4972503" y="7775059"/>
                  <a:pt x="3844410" y="8251388"/>
                </a:cubicBezTo>
                <a:cubicBezTo>
                  <a:pt x="3797406" y="8271235"/>
                  <a:pt x="3755034" y="8287033"/>
                  <a:pt x="3717022" y="8299067"/>
                </a:cubicBezTo>
                <a:lnTo>
                  <a:pt x="3625548" y="8321747"/>
                </a:lnTo>
                <a:lnTo>
                  <a:pt x="3513313" y="8367026"/>
                </a:lnTo>
                <a:cubicBezTo>
                  <a:pt x="2843153" y="8607801"/>
                  <a:pt x="2168221" y="8645544"/>
                  <a:pt x="1604261" y="8478758"/>
                </a:cubicBezTo>
                <a:cubicBezTo>
                  <a:pt x="1553908" y="8463867"/>
                  <a:pt x="1504439" y="8447344"/>
                  <a:pt x="1455937" y="8429191"/>
                </a:cubicBezTo>
                <a:close/>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ángulo 30">
            <a:extLst>
              <a:ext uri="{FF2B5EF4-FFF2-40B4-BE49-F238E27FC236}">
                <a16:creationId xmlns:a16="http://schemas.microsoft.com/office/drawing/2014/main" id="{C55CE534-3703-314F-8DC4-DFD332527D1A}"/>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CuadroTexto 17">
            <a:extLst>
              <a:ext uri="{FF2B5EF4-FFF2-40B4-BE49-F238E27FC236}">
                <a16:creationId xmlns:a16="http://schemas.microsoft.com/office/drawing/2014/main" id="{D637B175-39AA-4A4D-ABFD-DDD0D9738F59}"/>
              </a:ext>
            </a:extLst>
          </p:cNvPr>
          <p:cNvSpPr txBox="1"/>
          <p:nvPr/>
        </p:nvSpPr>
        <p:spPr>
          <a:xfrm>
            <a:off x="6593672" y="12905801"/>
            <a:ext cx="10734261" cy="830997"/>
          </a:xfrm>
          <a:prstGeom prst="rect">
            <a:avLst/>
          </a:prstGeom>
          <a:noFill/>
        </p:spPr>
        <p:txBody>
          <a:bodyPr wrap="square" rtlCol="0">
            <a:spAutoFit/>
          </a:bodyPr>
          <a:lstStyle/>
          <a:p>
            <a:pPr algn="ctr"/>
            <a:r>
              <a:rPr lang="en-US" sz="4800" b="1" dirty="0" err="1">
                <a:solidFill>
                  <a:schemeClr val="bg1"/>
                </a:solidFill>
                <a:latin typeface="Montserrat" pitchFamily="2" charset="77"/>
              </a:rPr>
              <a:t>www.ppthemes.com</a:t>
            </a:r>
            <a:endParaRPr lang="en-US" sz="4800" b="1" dirty="0">
              <a:solidFill>
                <a:schemeClr val="bg1"/>
              </a:solidFill>
              <a:latin typeface="Montserrat" pitchFamily="2" charset="77"/>
            </a:endParaRPr>
          </a:p>
        </p:txBody>
      </p:sp>
    </p:spTree>
    <p:extLst>
      <p:ext uri="{BB962C8B-B14F-4D97-AF65-F5344CB8AC3E}">
        <p14:creationId xmlns:p14="http://schemas.microsoft.com/office/powerpoint/2010/main" val="367946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881463A5-889B-024C-847C-15EF14B39645}"/>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t="15265" b="15265"/>
          <a:stretch/>
        </p:blipFill>
        <p:spPr/>
      </p:pic>
      <p:sp>
        <p:nvSpPr>
          <p:cNvPr id="15" name="TextBox 14">
            <a:extLst>
              <a:ext uri="{FF2B5EF4-FFF2-40B4-BE49-F238E27FC236}">
                <a16:creationId xmlns:a16="http://schemas.microsoft.com/office/drawing/2014/main" id="{683459D4-4AF6-6F47-8BB4-1CA1BBA68B26}"/>
              </a:ext>
            </a:extLst>
          </p:cNvPr>
          <p:cNvSpPr txBox="1"/>
          <p:nvPr/>
        </p:nvSpPr>
        <p:spPr>
          <a:xfrm>
            <a:off x="11181377" y="3201163"/>
            <a:ext cx="348845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AGENDA ITEM 01</a:t>
            </a:r>
          </a:p>
        </p:txBody>
      </p:sp>
      <p:sp>
        <p:nvSpPr>
          <p:cNvPr id="16" name="Subtitle 2">
            <a:extLst>
              <a:ext uri="{FF2B5EF4-FFF2-40B4-BE49-F238E27FC236}">
                <a16:creationId xmlns:a16="http://schemas.microsoft.com/office/drawing/2014/main" id="{57A9006D-9130-1E4E-9BCB-9B466D13EEEE}"/>
              </a:ext>
            </a:extLst>
          </p:cNvPr>
          <p:cNvSpPr txBox="1">
            <a:spLocks/>
          </p:cNvSpPr>
          <p:nvPr/>
        </p:nvSpPr>
        <p:spPr>
          <a:xfrm>
            <a:off x="11181376" y="3884989"/>
            <a:ext cx="9129817"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8" name="TextBox 17">
            <a:extLst>
              <a:ext uri="{FF2B5EF4-FFF2-40B4-BE49-F238E27FC236}">
                <a16:creationId xmlns:a16="http://schemas.microsoft.com/office/drawing/2014/main" id="{B91323FD-D35D-8B4C-A558-83041901AC81}"/>
              </a:ext>
            </a:extLst>
          </p:cNvPr>
          <p:cNvSpPr txBox="1"/>
          <p:nvPr/>
        </p:nvSpPr>
        <p:spPr>
          <a:xfrm>
            <a:off x="10122011" y="5832407"/>
            <a:ext cx="3568606"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AGENDA ITEM 02</a:t>
            </a:r>
          </a:p>
        </p:txBody>
      </p:sp>
      <p:sp>
        <p:nvSpPr>
          <p:cNvPr id="19" name="Subtitle 2">
            <a:extLst>
              <a:ext uri="{FF2B5EF4-FFF2-40B4-BE49-F238E27FC236}">
                <a16:creationId xmlns:a16="http://schemas.microsoft.com/office/drawing/2014/main" id="{5DCFD89A-6769-9844-BEB1-765488F6BD29}"/>
              </a:ext>
            </a:extLst>
          </p:cNvPr>
          <p:cNvSpPr txBox="1">
            <a:spLocks/>
          </p:cNvSpPr>
          <p:nvPr/>
        </p:nvSpPr>
        <p:spPr>
          <a:xfrm>
            <a:off x="10122010" y="6516233"/>
            <a:ext cx="9129817"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1" name="TextBox 20">
            <a:extLst>
              <a:ext uri="{FF2B5EF4-FFF2-40B4-BE49-F238E27FC236}">
                <a16:creationId xmlns:a16="http://schemas.microsoft.com/office/drawing/2014/main" id="{51B73627-1A60-2045-A632-2803AA27F966}"/>
              </a:ext>
            </a:extLst>
          </p:cNvPr>
          <p:cNvSpPr txBox="1"/>
          <p:nvPr/>
        </p:nvSpPr>
        <p:spPr>
          <a:xfrm>
            <a:off x="8606556" y="8559781"/>
            <a:ext cx="3583032"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AGENDA ITEM 03</a:t>
            </a:r>
          </a:p>
        </p:txBody>
      </p:sp>
      <p:sp>
        <p:nvSpPr>
          <p:cNvPr id="22" name="Subtitle 2">
            <a:extLst>
              <a:ext uri="{FF2B5EF4-FFF2-40B4-BE49-F238E27FC236}">
                <a16:creationId xmlns:a16="http://schemas.microsoft.com/office/drawing/2014/main" id="{5F49052D-848B-994C-896A-1E934C97EB86}"/>
              </a:ext>
            </a:extLst>
          </p:cNvPr>
          <p:cNvSpPr txBox="1">
            <a:spLocks/>
          </p:cNvSpPr>
          <p:nvPr/>
        </p:nvSpPr>
        <p:spPr>
          <a:xfrm>
            <a:off x="8606555" y="9243607"/>
            <a:ext cx="9129817"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4" name="TextBox 23">
            <a:extLst>
              <a:ext uri="{FF2B5EF4-FFF2-40B4-BE49-F238E27FC236}">
                <a16:creationId xmlns:a16="http://schemas.microsoft.com/office/drawing/2014/main" id="{190AF846-2830-6844-9427-F751719FEB92}"/>
              </a:ext>
            </a:extLst>
          </p:cNvPr>
          <p:cNvSpPr txBox="1"/>
          <p:nvPr/>
        </p:nvSpPr>
        <p:spPr>
          <a:xfrm>
            <a:off x="7453637" y="11184378"/>
            <a:ext cx="3611886"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AGENDA ITEM 04</a:t>
            </a:r>
          </a:p>
        </p:txBody>
      </p:sp>
      <p:sp>
        <p:nvSpPr>
          <p:cNvPr id="25" name="Subtitle 2">
            <a:extLst>
              <a:ext uri="{FF2B5EF4-FFF2-40B4-BE49-F238E27FC236}">
                <a16:creationId xmlns:a16="http://schemas.microsoft.com/office/drawing/2014/main" id="{DDD24781-0F52-4B44-BE07-602F7E243425}"/>
              </a:ext>
            </a:extLst>
          </p:cNvPr>
          <p:cNvSpPr txBox="1">
            <a:spLocks/>
          </p:cNvSpPr>
          <p:nvPr/>
        </p:nvSpPr>
        <p:spPr>
          <a:xfrm>
            <a:off x="7453636" y="11868204"/>
            <a:ext cx="9129817"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 name="Elipse 1">
            <a:extLst>
              <a:ext uri="{FF2B5EF4-FFF2-40B4-BE49-F238E27FC236}">
                <a16:creationId xmlns:a16="http://schemas.microsoft.com/office/drawing/2014/main" id="{FCDB892A-3DF7-994B-82B9-1D88B4CE41C4}"/>
              </a:ext>
            </a:extLst>
          </p:cNvPr>
          <p:cNvSpPr/>
          <p:nvPr/>
        </p:nvSpPr>
        <p:spPr>
          <a:xfrm>
            <a:off x="8606555" y="2554696"/>
            <a:ext cx="2171655" cy="21716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Montserrat" pitchFamily="2" charset="77"/>
              </a:rPr>
              <a:t>1</a:t>
            </a:r>
          </a:p>
        </p:txBody>
      </p:sp>
      <p:sp>
        <p:nvSpPr>
          <p:cNvPr id="30" name="Elipse 29">
            <a:extLst>
              <a:ext uri="{FF2B5EF4-FFF2-40B4-BE49-F238E27FC236}">
                <a16:creationId xmlns:a16="http://schemas.microsoft.com/office/drawing/2014/main" id="{60C720DA-A1CB-074D-B30C-F2B5BBEA743C}"/>
              </a:ext>
            </a:extLst>
          </p:cNvPr>
          <p:cNvSpPr/>
          <p:nvPr/>
        </p:nvSpPr>
        <p:spPr>
          <a:xfrm>
            <a:off x="5964376" y="8050883"/>
            <a:ext cx="2171655" cy="2171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Montserrat" pitchFamily="2" charset="77"/>
              </a:rPr>
              <a:t>3</a:t>
            </a:r>
          </a:p>
        </p:txBody>
      </p:sp>
      <p:sp>
        <p:nvSpPr>
          <p:cNvPr id="31" name="Elipse 30">
            <a:extLst>
              <a:ext uri="{FF2B5EF4-FFF2-40B4-BE49-F238E27FC236}">
                <a16:creationId xmlns:a16="http://schemas.microsoft.com/office/drawing/2014/main" id="{7CAD87D1-A245-E440-8095-08F90ADA55A7}"/>
              </a:ext>
            </a:extLst>
          </p:cNvPr>
          <p:cNvSpPr/>
          <p:nvPr/>
        </p:nvSpPr>
        <p:spPr>
          <a:xfrm>
            <a:off x="7453636" y="5250811"/>
            <a:ext cx="2171655" cy="21716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Montserrat" pitchFamily="2" charset="77"/>
              </a:rPr>
              <a:t>2</a:t>
            </a:r>
          </a:p>
        </p:txBody>
      </p:sp>
      <p:sp>
        <p:nvSpPr>
          <p:cNvPr id="32" name="Elipse 31">
            <a:extLst>
              <a:ext uri="{FF2B5EF4-FFF2-40B4-BE49-F238E27FC236}">
                <a16:creationId xmlns:a16="http://schemas.microsoft.com/office/drawing/2014/main" id="{567FA584-F0CC-3948-B50F-B8D7BC86F10C}"/>
              </a:ext>
            </a:extLst>
          </p:cNvPr>
          <p:cNvSpPr/>
          <p:nvPr/>
        </p:nvSpPr>
        <p:spPr>
          <a:xfrm>
            <a:off x="4507432" y="10671360"/>
            <a:ext cx="2171655" cy="21716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Montserrat" pitchFamily="2" charset="77"/>
              </a:rPr>
              <a:t>4</a:t>
            </a:r>
          </a:p>
        </p:txBody>
      </p:sp>
      <p:sp>
        <p:nvSpPr>
          <p:cNvPr id="3" name="Rectángulo 2">
            <a:extLst>
              <a:ext uri="{FF2B5EF4-FFF2-40B4-BE49-F238E27FC236}">
                <a16:creationId xmlns:a16="http://schemas.microsoft.com/office/drawing/2014/main" id="{D7BE85E3-A324-B84E-8C50-B189ABAF55DE}"/>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Montserrat ExtraBold" pitchFamily="2" charset="77"/>
              </a:rPr>
              <a:t>AGENDA</a:t>
            </a:r>
          </a:p>
        </p:txBody>
      </p:sp>
      <p:sp>
        <p:nvSpPr>
          <p:cNvPr id="33" name="Rectángulo 32">
            <a:extLst>
              <a:ext uri="{FF2B5EF4-FFF2-40B4-BE49-F238E27FC236}">
                <a16:creationId xmlns:a16="http://schemas.microsoft.com/office/drawing/2014/main" id="{797EE251-4875-D948-B109-D32F2A598D8B}"/>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1093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77">
            <a:extLst>
              <a:ext uri="{FF2B5EF4-FFF2-40B4-BE49-F238E27FC236}">
                <a16:creationId xmlns:a16="http://schemas.microsoft.com/office/drawing/2014/main" id="{EB200520-4BD2-C042-A403-55E06CD82219}"/>
              </a:ext>
            </a:extLst>
          </p:cNvPr>
          <p:cNvSpPr>
            <a:spLocks noChangeArrowheads="1"/>
          </p:cNvSpPr>
          <p:nvPr/>
        </p:nvSpPr>
        <p:spPr bwMode="auto">
          <a:xfrm>
            <a:off x="10911696" y="6555752"/>
            <a:ext cx="2597826" cy="3797302"/>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US" sz="6532" dirty="0">
              <a:latin typeface="Lato Light" panose="020F0502020204030203" pitchFamily="34" charset="0"/>
            </a:endParaRPr>
          </a:p>
        </p:txBody>
      </p:sp>
      <p:sp>
        <p:nvSpPr>
          <p:cNvPr id="16" name="Freeform 13">
            <a:extLst>
              <a:ext uri="{FF2B5EF4-FFF2-40B4-BE49-F238E27FC236}">
                <a16:creationId xmlns:a16="http://schemas.microsoft.com/office/drawing/2014/main" id="{3664B3E5-2A0F-C946-AEEB-DA00BEECB956}"/>
              </a:ext>
            </a:extLst>
          </p:cNvPr>
          <p:cNvSpPr>
            <a:spLocks noChangeArrowheads="1"/>
          </p:cNvSpPr>
          <p:nvPr/>
        </p:nvSpPr>
        <p:spPr bwMode="auto">
          <a:xfrm>
            <a:off x="11011651" y="6829545"/>
            <a:ext cx="2394572" cy="3185518"/>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17" name="Freeform 14">
            <a:extLst>
              <a:ext uri="{FF2B5EF4-FFF2-40B4-BE49-F238E27FC236}">
                <a16:creationId xmlns:a16="http://schemas.microsoft.com/office/drawing/2014/main" id="{C4F7B58D-8506-6343-BFFC-71633246644F}"/>
              </a:ext>
            </a:extLst>
          </p:cNvPr>
          <p:cNvSpPr>
            <a:spLocks noChangeArrowheads="1"/>
          </p:cNvSpPr>
          <p:nvPr/>
        </p:nvSpPr>
        <p:spPr bwMode="auto">
          <a:xfrm>
            <a:off x="11407124" y="6818439"/>
            <a:ext cx="1999100" cy="2681398"/>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accent6">
              <a:lumMod val="50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18" name="Freeform 15">
            <a:extLst>
              <a:ext uri="{FF2B5EF4-FFF2-40B4-BE49-F238E27FC236}">
                <a16:creationId xmlns:a16="http://schemas.microsoft.com/office/drawing/2014/main" id="{EA95A33E-6A6A-7645-80BB-DC89B26FD688}"/>
              </a:ext>
            </a:extLst>
          </p:cNvPr>
          <p:cNvSpPr>
            <a:spLocks noChangeArrowheads="1"/>
          </p:cNvSpPr>
          <p:nvPr/>
        </p:nvSpPr>
        <p:spPr bwMode="auto">
          <a:xfrm>
            <a:off x="12093772" y="10049830"/>
            <a:ext cx="217293" cy="217293"/>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9" name="Freeform 16">
            <a:extLst>
              <a:ext uri="{FF2B5EF4-FFF2-40B4-BE49-F238E27FC236}">
                <a16:creationId xmlns:a16="http://schemas.microsoft.com/office/drawing/2014/main" id="{F23A2B8E-5FC8-5F4B-B819-41CCC997E337}"/>
              </a:ext>
            </a:extLst>
          </p:cNvPr>
          <p:cNvSpPr>
            <a:spLocks noChangeArrowheads="1"/>
          </p:cNvSpPr>
          <p:nvPr/>
        </p:nvSpPr>
        <p:spPr bwMode="auto">
          <a:xfrm>
            <a:off x="12141578" y="10101979"/>
            <a:ext cx="112993" cy="112993"/>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20" name="Freeform 17">
            <a:extLst>
              <a:ext uri="{FF2B5EF4-FFF2-40B4-BE49-F238E27FC236}">
                <a16:creationId xmlns:a16="http://schemas.microsoft.com/office/drawing/2014/main" id="{60F1B027-B74A-DE45-9776-51A358E8B1A8}"/>
              </a:ext>
            </a:extLst>
          </p:cNvPr>
          <p:cNvSpPr>
            <a:spLocks noChangeArrowheads="1"/>
          </p:cNvSpPr>
          <p:nvPr/>
        </p:nvSpPr>
        <p:spPr bwMode="auto">
          <a:xfrm>
            <a:off x="12211109" y="6668745"/>
            <a:ext cx="82570" cy="8257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1" name="Freeform 18">
            <a:extLst>
              <a:ext uri="{FF2B5EF4-FFF2-40B4-BE49-F238E27FC236}">
                <a16:creationId xmlns:a16="http://schemas.microsoft.com/office/drawing/2014/main" id="{38B6DEC0-72DF-904D-9BFB-85A3D8FA9F0A}"/>
              </a:ext>
            </a:extLst>
          </p:cNvPr>
          <p:cNvSpPr>
            <a:spLocks noChangeArrowheads="1"/>
          </p:cNvSpPr>
          <p:nvPr/>
        </p:nvSpPr>
        <p:spPr bwMode="auto">
          <a:xfrm>
            <a:off x="12237186" y="669047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2" name="Freeform 19">
            <a:extLst>
              <a:ext uri="{FF2B5EF4-FFF2-40B4-BE49-F238E27FC236}">
                <a16:creationId xmlns:a16="http://schemas.microsoft.com/office/drawing/2014/main" id="{5859B3F1-08AB-7D46-860C-84E0CD95E073}"/>
              </a:ext>
            </a:extLst>
          </p:cNvPr>
          <p:cNvSpPr>
            <a:spLocks noChangeArrowheads="1"/>
          </p:cNvSpPr>
          <p:nvPr/>
        </p:nvSpPr>
        <p:spPr bwMode="auto">
          <a:xfrm>
            <a:off x="12132885" y="669047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7" name="Subtitle 2">
            <a:extLst>
              <a:ext uri="{FF2B5EF4-FFF2-40B4-BE49-F238E27FC236}">
                <a16:creationId xmlns:a16="http://schemas.microsoft.com/office/drawing/2014/main" id="{EA63C763-FBA4-1440-87CC-E3CE88BAFBB9}"/>
              </a:ext>
            </a:extLst>
          </p:cNvPr>
          <p:cNvSpPr txBox="1">
            <a:spLocks/>
          </p:cNvSpPr>
          <p:nvPr/>
        </p:nvSpPr>
        <p:spPr>
          <a:xfrm>
            <a:off x="11443301" y="7061694"/>
            <a:ext cx="1088760" cy="58477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98" name="Subtitle 2">
            <a:extLst>
              <a:ext uri="{FF2B5EF4-FFF2-40B4-BE49-F238E27FC236}">
                <a16:creationId xmlns:a16="http://schemas.microsoft.com/office/drawing/2014/main" id="{0D11D84D-0142-504C-9CC5-804EB23C3031}"/>
              </a:ext>
            </a:extLst>
          </p:cNvPr>
          <p:cNvSpPr txBox="1">
            <a:spLocks/>
          </p:cNvSpPr>
          <p:nvPr/>
        </p:nvSpPr>
        <p:spPr>
          <a:xfrm>
            <a:off x="11443301" y="9308496"/>
            <a:ext cx="1088760" cy="58477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99" name="Subtitle 2">
            <a:extLst>
              <a:ext uri="{FF2B5EF4-FFF2-40B4-BE49-F238E27FC236}">
                <a16:creationId xmlns:a16="http://schemas.microsoft.com/office/drawing/2014/main" id="{3B45DACE-6BC0-E447-A50C-E1A0B3FFC9D3}"/>
              </a:ext>
            </a:extLst>
          </p:cNvPr>
          <p:cNvSpPr txBox="1">
            <a:spLocks/>
          </p:cNvSpPr>
          <p:nvPr/>
        </p:nvSpPr>
        <p:spPr>
          <a:xfrm>
            <a:off x="11649898" y="8185095"/>
            <a:ext cx="1088760" cy="58477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34" name="Freeform 31">
            <a:extLst>
              <a:ext uri="{FF2B5EF4-FFF2-40B4-BE49-F238E27FC236}">
                <a16:creationId xmlns:a16="http://schemas.microsoft.com/office/drawing/2014/main" id="{849020FA-AE01-5C49-9C7D-1E2B7230133C}"/>
              </a:ext>
            </a:extLst>
          </p:cNvPr>
          <p:cNvSpPr>
            <a:spLocks noChangeArrowheads="1"/>
          </p:cNvSpPr>
          <p:nvPr/>
        </p:nvSpPr>
        <p:spPr bwMode="auto">
          <a:xfrm>
            <a:off x="8521355" y="3000908"/>
            <a:ext cx="45720" cy="10515600"/>
          </a:xfrm>
          <a:prstGeom prst="rect">
            <a:avLst/>
          </a:prstGeom>
          <a:solidFill>
            <a:schemeClr val="accent6"/>
          </a:solidFill>
          <a:ln w="9525" cap="flat">
            <a:solidFill>
              <a:schemeClr val="accent6"/>
            </a:solidFill>
            <a:bevel/>
            <a:headEnd/>
            <a:tailEnd/>
          </a:ln>
          <a:effectLst/>
        </p:spPr>
        <p:txBody>
          <a:bodyPr wrap="none" anchor="ctr"/>
          <a:lstStyle/>
          <a:p>
            <a:endParaRPr lang="en-US" sz="6532" dirty="0">
              <a:latin typeface="Lato Light" panose="020F0502020204030203" pitchFamily="34" charset="0"/>
            </a:endParaRPr>
          </a:p>
        </p:txBody>
      </p:sp>
      <p:grpSp>
        <p:nvGrpSpPr>
          <p:cNvPr id="83" name="Group 82">
            <a:extLst>
              <a:ext uri="{FF2B5EF4-FFF2-40B4-BE49-F238E27FC236}">
                <a16:creationId xmlns:a16="http://schemas.microsoft.com/office/drawing/2014/main" id="{31A2EFD5-CC13-9D41-9541-7FFDA9C5DB65}"/>
              </a:ext>
            </a:extLst>
          </p:cNvPr>
          <p:cNvGrpSpPr/>
          <p:nvPr/>
        </p:nvGrpSpPr>
        <p:grpSpPr>
          <a:xfrm>
            <a:off x="17370829" y="2539135"/>
            <a:ext cx="3767848" cy="7885250"/>
            <a:chOff x="15501933" y="1990495"/>
            <a:chExt cx="3767848" cy="7885250"/>
          </a:xfrm>
        </p:grpSpPr>
        <p:sp>
          <p:nvSpPr>
            <p:cNvPr id="81" name="Freeform 80">
              <a:extLst>
                <a:ext uri="{FF2B5EF4-FFF2-40B4-BE49-F238E27FC236}">
                  <a16:creationId xmlns:a16="http://schemas.microsoft.com/office/drawing/2014/main" id="{EE58FBD2-F2DA-6A40-8678-83280F8E8854}"/>
                </a:ext>
              </a:extLst>
            </p:cNvPr>
            <p:cNvSpPr>
              <a:spLocks noChangeArrowheads="1"/>
            </p:cNvSpPr>
            <p:nvPr/>
          </p:nvSpPr>
          <p:spPr bwMode="auto">
            <a:xfrm>
              <a:off x="16281608" y="6778441"/>
              <a:ext cx="1777614" cy="3097304"/>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US" sz="6532" dirty="0">
                <a:latin typeface="Lato Light" panose="020F0502020204030203" pitchFamily="34" charset="0"/>
              </a:endParaRPr>
            </a:p>
          </p:txBody>
        </p:sp>
        <p:sp>
          <p:nvSpPr>
            <p:cNvPr id="27" name="Freeform 24">
              <a:extLst>
                <a:ext uri="{FF2B5EF4-FFF2-40B4-BE49-F238E27FC236}">
                  <a16:creationId xmlns:a16="http://schemas.microsoft.com/office/drawing/2014/main" id="{1A17834E-8A17-F34D-9199-E3551DAE8F38}"/>
                </a:ext>
              </a:extLst>
            </p:cNvPr>
            <p:cNvSpPr>
              <a:spLocks noChangeArrowheads="1"/>
            </p:cNvSpPr>
            <p:nvPr/>
          </p:nvSpPr>
          <p:spPr bwMode="auto">
            <a:xfrm>
              <a:off x="16391518" y="7125343"/>
              <a:ext cx="1579954" cy="2345888"/>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28" name="Freeform 25">
              <a:extLst>
                <a:ext uri="{FF2B5EF4-FFF2-40B4-BE49-F238E27FC236}">
                  <a16:creationId xmlns:a16="http://schemas.microsoft.com/office/drawing/2014/main" id="{8AB1B152-6170-DF4B-A9E2-E554E50997AD}"/>
                </a:ext>
              </a:extLst>
            </p:cNvPr>
            <p:cNvSpPr>
              <a:spLocks noChangeArrowheads="1"/>
            </p:cNvSpPr>
            <p:nvPr/>
          </p:nvSpPr>
          <p:spPr bwMode="auto">
            <a:xfrm>
              <a:off x="16649118" y="7125343"/>
              <a:ext cx="1318918" cy="1974944"/>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29" name="Freeform 26">
              <a:extLst>
                <a:ext uri="{FF2B5EF4-FFF2-40B4-BE49-F238E27FC236}">
                  <a16:creationId xmlns:a16="http://schemas.microsoft.com/office/drawing/2014/main" id="{1FEA54BE-7936-D74E-AECF-4A0A28EC85C8}"/>
                </a:ext>
              </a:extLst>
            </p:cNvPr>
            <p:cNvSpPr>
              <a:spLocks noChangeArrowheads="1"/>
            </p:cNvSpPr>
            <p:nvPr/>
          </p:nvSpPr>
          <p:spPr bwMode="auto">
            <a:xfrm>
              <a:off x="16961675" y="6933000"/>
              <a:ext cx="425900" cy="82432"/>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30" name="Freeform 27">
              <a:extLst>
                <a:ext uri="{FF2B5EF4-FFF2-40B4-BE49-F238E27FC236}">
                  <a16:creationId xmlns:a16="http://schemas.microsoft.com/office/drawing/2014/main" id="{14C3BD4D-01D3-5949-9AD3-2A87E7D79A40}"/>
                </a:ext>
              </a:extLst>
            </p:cNvPr>
            <p:cNvSpPr>
              <a:spLocks noChangeArrowheads="1"/>
            </p:cNvSpPr>
            <p:nvPr/>
          </p:nvSpPr>
          <p:spPr bwMode="auto">
            <a:xfrm>
              <a:off x="17470008" y="6919263"/>
              <a:ext cx="106474" cy="106476"/>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31" name="Freeform 28">
              <a:extLst>
                <a:ext uri="{FF2B5EF4-FFF2-40B4-BE49-F238E27FC236}">
                  <a16:creationId xmlns:a16="http://schemas.microsoft.com/office/drawing/2014/main" id="{8AF2BCD8-1183-E148-89F0-F79970E5B352}"/>
                </a:ext>
              </a:extLst>
            </p:cNvPr>
            <p:cNvSpPr>
              <a:spLocks noChangeArrowheads="1"/>
            </p:cNvSpPr>
            <p:nvPr/>
          </p:nvSpPr>
          <p:spPr bwMode="auto">
            <a:xfrm>
              <a:off x="17500921" y="6946740"/>
              <a:ext cx="48085" cy="48085"/>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32" name="Freeform 29">
              <a:extLst>
                <a:ext uri="{FF2B5EF4-FFF2-40B4-BE49-F238E27FC236}">
                  <a16:creationId xmlns:a16="http://schemas.microsoft.com/office/drawing/2014/main" id="{BDC81AD0-C296-CC49-847A-E0B37C4465DD}"/>
                </a:ext>
              </a:extLst>
            </p:cNvPr>
            <p:cNvSpPr>
              <a:spLocks noChangeArrowheads="1"/>
            </p:cNvSpPr>
            <p:nvPr/>
          </p:nvSpPr>
          <p:spPr bwMode="auto">
            <a:xfrm>
              <a:off x="17047541" y="9522751"/>
              <a:ext cx="281644" cy="281644"/>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30">
              <a:extLst>
                <a:ext uri="{FF2B5EF4-FFF2-40B4-BE49-F238E27FC236}">
                  <a16:creationId xmlns:a16="http://schemas.microsoft.com/office/drawing/2014/main" id="{B0FD2089-E963-8B40-9F46-BF973070A587}"/>
                </a:ext>
              </a:extLst>
            </p:cNvPr>
            <p:cNvSpPr>
              <a:spLocks noChangeArrowheads="1"/>
            </p:cNvSpPr>
            <p:nvPr/>
          </p:nvSpPr>
          <p:spPr bwMode="auto">
            <a:xfrm>
              <a:off x="17112801" y="9591445"/>
              <a:ext cx="147690" cy="144257"/>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35" name="Freeform 33">
              <a:extLst>
                <a:ext uri="{FF2B5EF4-FFF2-40B4-BE49-F238E27FC236}">
                  <a16:creationId xmlns:a16="http://schemas.microsoft.com/office/drawing/2014/main" id="{72510725-6A46-9A40-B888-90DDD1FFAA8D}"/>
                </a:ext>
              </a:extLst>
            </p:cNvPr>
            <p:cNvSpPr>
              <a:spLocks noChangeArrowheads="1"/>
            </p:cNvSpPr>
            <p:nvPr/>
          </p:nvSpPr>
          <p:spPr bwMode="auto">
            <a:xfrm>
              <a:off x="15536282" y="2804513"/>
              <a:ext cx="3060302" cy="2503884"/>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34">
              <a:extLst>
                <a:ext uri="{FF2B5EF4-FFF2-40B4-BE49-F238E27FC236}">
                  <a16:creationId xmlns:a16="http://schemas.microsoft.com/office/drawing/2014/main" id="{9E57AE68-C433-D54B-B6F8-7A898EBFFA34}"/>
                </a:ext>
              </a:extLst>
            </p:cNvPr>
            <p:cNvSpPr>
              <a:spLocks noChangeArrowheads="1"/>
            </p:cNvSpPr>
            <p:nvPr/>
          </p:nvSpPr>
          <p:spPr bwMode="auto">
            <a:xfrm>
              <a:off x="16051483" y="3721574"/>
              <a:ext cx="99607" cy="103040"/>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7" name="Freeform 35">
              <a:extLst>
                <a:ext uri="{FF2B5EF4-FFF2-40B4-BE49-F238E27FC236}">
                  <a16:creationId xmlns:a16="http://schemas.microsoft.com/office/drawing/2014/main" id="{A6CA5768-D96A-FE4C-9368-3E2749CD3C55}"/>
                </a:ext>
              </a:extLst>
            </p:cNvPr>
            <p:cNvSpPr>
              <a:spLocks noChangeArrowheads="1"/>
            </p:cNvSpPr>
            <p:nvPr/>
          </p:nvSpPr>
          <p:spPr bwMode="auto">
            <a:xfrm>
              <a:off x="17198668" y="3594489"/>
              <a:ext cx="103040" cy="99607"/>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8" name="Freeform 36">
              <a:extLst>
                <a:ext uri="{FF2B5EF4-FFF2-40B4-BE49-F238E27FC236}">
                  <a16:creationId xmlns:a16="http://schemas.microsoft.com/office/drawing/2014/main" id="{D40E6E3C-D483-CB4E-A98C-852282126153}"/>
                </a:ext>
              </a:extLst>
            </p:cNvPr>
            <p:cNvSpPr>
              <a:spLocks noChangeArrowheads="1"/>
            </p:cNvSpPr>
            <p:nvPr/>
          </p:nvSpPr>
          <p:spPr bwMode="auto">
            <a:xfrm>
              <a:off x="18507282" y="2766732"/>
              <a:ext cx="106474" cy="96171"/>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9" name="Freeform 37">
              <a:extLst>
                <a:ext uri="{FF2B5EF4-FFF2-40B4-BE49-F238E27FC236}">
                  <a16:creationId xmlns:a16="http://schemas.microsoft.com/office/drawing/2014/main" id="{DA1B1080-15D3-2644-B215-87D1FB400B19}"/>
                </a:ext>
              </a:extLst>
            </p:cNvPr>
            <p:cNvSpPr>
              <a:spLocks noChangeArrowheads="1"/>
            </p:cNvSpPr>
            <p:nvPr/>
          </p:nvSpPr>
          <p:spPr bwMode="auto">
            <a:xfrm>
              <a:off x="16339996" y="4178386"/>
              <a:ext cx="206081" cy="1250224"/>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40" name="Freeform 38">
              <a:extLst>
                <a:ext uri="{FF2B5EF4-FFF2-40B4-BE49-F238E27FC236}">
                  <a16:creationId xmlns:a16="http://schemas.microsoft.com/office/drawing/2014/main" id="{A90BB688-F469-AB44-AC65-168A13068AF7}"/>
                </a:ext>
              </a:extLst>
            </p:cNvPr>
            <p:cNvSpPr>
              <a:spLocks noChangeArrowheads="1"/>
            </p:cNvSpPr>
            <p:nvPr/>
          </p:nvSpPr>
          <p:spPr bwMode="auto">
            <a:xfrm>
              <a:off x="16941067" y="4566506"/>
              <a:ext cx="206081" cy="862104"/>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41" name="Freeform 39">
              <a:extLst>
                <a:ext uri="{FF2B5EF4-FFF2-40B4-BE49-F238E27FC236}">
                  <a16:creationId xmlns:a16="http://schemas.microsoft.com/office/drawing/2014/main" id="{13CBBF8C-D163-F940-9112-B3E735C5BE8E}"/>
                </a:ext>
              </a:extLst>
            </p:cNvPr>
            <p:cNvSpPr>
              <a:spLocks noChangeArrowheads="1"/>
            </p:cNvSpPr>
            <p:nvPr/>
          </p:nvSpPr>
          <p:spPr bwMode="auto">
            <a:xfrm>
              <a:off x="17538702" y="3972305"/>
              <a:ext cx="206081" cy="145630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42" name="Freeform 40">
              <a:extLst>
                <a:ext uri="{FF2B5EF4-FFF2-40B4-BE49-F238E27FC236}">
                  <a16:creationId xmlns:a16="http://schemas.microsoft.com/office/drawing/2014/main" id="{4D7B78BF-568D-5248-9963-8EB92EB2163E}"/>
                </a:ext>
              </a:extLst>
            </p:cNvPr>
            <p:cNvSpPr>
              <a:spLocks noChangeArrowheads="1"/>
            </p:cNvSpPr>
            <p:nvPr/>
          </p:nvSpPr>
          <p:spPr bwMode="auto">
            <a:xfrm>
              <a:off x="18139770" y="3336890"/>
              <a:ext cx="206081" cy="2091720"/>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43" name="Freeform 41">
              <a:extLst>
                <a:ext uri="{FF2B5EF4-FFF2-40B4-BE49-F238E27FC236}">
                  <a16:creationId xmlns:a16="http://schemas.microsoft.com/office/drawing/2014/main" id="{CFD3DD32-CBDE-034F-9EA9-45B388C48FD8}"/>
                </a:ext>
              </a:extLst>
            </p:cNvPr>
            <p:cNvSpPr>
              <a:spLocks noChangeArrowheads="1"/>
            </p:cNvSpPr>
            <p:nvPr/>
          </p:nvSpPr>
          <p:spPr bwMode="auto">
            <a:xfrm>
              <a:off x="15501933" y="1990495"/>
              <a:ext cx="3767848" cy="3469028"/>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44" name="Freeform 42">
              <a:extLst>
                <a:ext uri="{FF2B5EF4-FFF2-40B4-BE49-F238E27FC236}">
                  <a16:creationId xmlns:a16="http://schemas.microsoft.com/office/drawing/2014/main" id="{A4C49E9D-3C4D-C649-BEB6-945F5F891A47}"/>
                </a:ext>
              </a:extLst>
            </p:cNvPr>
            <p:cNvSpPr>
              <a:spLocks noChangeArrowheads="1"/>
            </p:cNvSpPr>
            <p:nvPr/>
          </p:nvSpPr>
          <p:spPr bwMode="auto">
            <a:xfrm>
              <a:off x="16546078" y="7537504"/>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45" name="Freeform 43">
              <a:extLst>
                <a:ext uri="{FF2B5EF4-FFF2-40B4-BE49-F238E27FC236}">
                  <a16:creationId xmlns:a16="http://schemas.microsoft.com/office/drawing/2014/main" id="{7B1CB966-4737-114E-B413-32B47564C1D0}"/>
                </a:ext>
              </a:extLst>
            </p:cNvPr>
            <p:cNvSpPr>
              <a:spLocks noChangeArrowheads="1"/>
            </p:cNvSpPr>
            <p:nvPr/>
          </p:nvSpPr>
          <p:spPr bwMode="auto">
            <a:xfrm>
              <a:off x="16546078" y="7537504"/>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6" name="Freeform 44">
              <a:extLst>
                <a:ext uri="{FF2B5EF4-FFF2-40B4-BE49-F238E27FC236}">
                  <a16:creationId xmlns:a16="http://schemas.microsoft.com/office/drawing/2014/main" id="{A2B21FD0-768D-D14D-B154-3E6FECF75FCB}"/>
                </a:ext>
              </a:extLst>
            </p:cNvPr>
            <p:cNvSpPr>
              <a:spLocks noChangeArrowheads="1"/>
            </p:cNvSpPr>
            <p:nvPr/>
          </p:nvSpPr>
          <p:spPr bwMode="auto">
            <a:xfrm>
              <a:off x="16546078" y="7942797"/>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47" name="Freeform 45">
              <a:extLst>
                <a:ext uri="{FF2B5EF4-FFF2-40B4-BE49-F238E27FC236}">
                  <a16:creationId xmlns:a16="http://schemas.microsoft.com/office/drawing/2014/main" id="{492D5352-2A95-5348-B5EA-78B202F12046}"/>
                </a:ext>
              </a:extLst>
            </p:cNvPr>
            <p:cNvSpPr>
              <a:spLocks noChangeArrowheads="1"/>
            </p:cNvSpPr>
            <p:nvPr/>
          </p:nvSpPr>
          <p:spPr bwMode="auto">
            <a:xfrm>
              <a:off x="16546078" y="7942797"/>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noFill/>
            <a:ln w="21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8" name="Freeform 46">
              <a:extLst>
                <a:ext uri="{FF2B5EF4-FFF2-40B4-BE49-F238E27FC236}">
                  <a16:creationId xmlns:a16="http://schemas.microsoft.com/office/drawing/2014/main" id="{EF9A640D-BEC0-9E4F-B9D4-20428A3BAEC2}"/>
                </a:ext>
              </a:extLst>
            </p:cNvPr>
            <p:cNvSpPr>
              <a:spLocks noChangeArrowheads="1"/>
            </p:cNvSpPr>
            <p:nvPr/>
          </p:nvSpPr>
          <p:spPr bwMode="auto">
            <a:xfrm>
              <a:off x="16546078" y="8348088"/>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rgbClr val="71E3EE"/>
            </a:solidFill>
            <a:ln>
              <a:noFill/>
            </a:ln>
            <a:effectLst/>
            <a:extLst>
              <a:ext uri="{91240B29-F687-4F45-9708-019B960494DF}">
                <a14:hiddenLine xmlns:a14="http://schemas.microsoft.com/office/drawing/2010/main" w="9525" cap="flat">
                  <a:solidFill>
                    <a:srgbClr val="EAEAEC"/>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9" name="Freeform 47">
              <a:extLst>
                <a:ext uri="{FF2B5EF4-FFF2-40B4-BE49-F238E27FC236}">
                  <a16:creationId xmlns:a16="http://schemas.microsoft.com/office/drawing/2014/main" id="{29AF396B-904B-7140-A7F3-77BF0015CACC}"/>
                </a:ext>
              </a:extLst>
            </p:cNvPr>
            <p:cNvSpPr>
              <a:spLocks noChangeArrowheads="1"/>
            </p:cNvSpPr>
            <p:nvPr/>
          </p:nvSpPr>
          <p:spPr bwMode="auto">
            <a:xfrm>
              <a:off x="16546078" y="8348088"/>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chemeClr val="accent5"/>
            </a:solidFill>
            <a:ln w="2160" cap="flat">
              <a:solidFill>
                <a:srgbClr val="EAEAEC"/>
              </a:solidFill>
              <a:round/>
              <a:headEnd/>
              <a:tailEnd/>
            </a:ln>
            <a:effectLst/>
          </p:spPr>
          <p:txBody>
            <a:bodyPr wrap="none" anchor="ctr"/>
            <a:lstStyle/>
            <a:p>
              <a:endParaRPr lang="en-US" sz="6532" dirty="0">
                <a:latin typeface="Lato Light" panose="020F0502020204030203" pitchFamily="34" charset="0"/>
              </a:endParaRPr>
            </a:p>
          </p:txBody>
        </p:sp>
        <p:sp>
          <p:nvSpPr>
            <p:cNvPr id="50" name="Freeform 48">
              <a:extLst>
                <a:ext uri="{FF2B5EF4-FFF2-40B4-BE49-F238E27FC236}">
                  <a16:creationId xmlns:a16="http://schemas.microsoft.com/office/drawing/2014/main" id="{E2C4A9E0-B508-CA46-916E-71D306CE673D}"/>
                </a:ext>
              </a:extLst>
            </p:cNvPr>
            <p:cNvSpPr>
              <a:spLocks noChangeArrowheads="1"/>
            </p:cNvSpPr>
            <p:nvPr/>
          </p:nvSpPr>
          <p:spPr bwMode="auto">
            <a:xfrm>
              <a:off x="16546078" y="8767120"/>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51" name="Freeform 49">
              <a:extLst>
                <a:ext uri="{FF2B5EF4-FFF2-40B4-BE49-F238E27FC236}">
                  <a16:creationId xmlns:a16="http://schemas.microsoft.com/office/drawing/2014/main" id="{70E93E85-DD37-044E-86B1-C91F0EFB3F4F}"/>
                </a:ext>
              </a:extLst>
            </p:cNvPr>
            <p:cNvSpPr>
              <a:spLocks noChangeArrowheads="1"/>
            </p:cNvSpPr>
            <p:nvPr/>
          </p:nvSpPr>
          <p:spPr bwMode="auto">
            <a:xfrm>
              <a:off x="16546078" y="8767120"/>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52" name="Freeform 50">
            <a:extLst>
              <a:ext uri="{FF2B5EF4-FFF2-40B4-BE49-F238E27FC236}">
                <a16:creationId xmlns:a16="http://schemas.microsoft.com/office/drawing/2014/main" id="{085E3A00-50BC-2144-9861-206E3D3A12DC}"/>
              </a:ext>
            </a:extLst>
          </p:cNvPr>
          <p:cNvSpPr>
            <a:spLocks noChangeArrowheads="1"/>
          </p:cNvSpPr>
          <p:nvPr/>
        </p:nvSpPr>
        <p:spPr bwMode="auto">
          <a:xfrm>
            <a:off x="12255655" y="4799155"/>
            <a:ext cx="1312049" cy="1315482"/>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3" name="Freeform 51">
            <a:extLst>
              <a:ext uri="{FF2B5EF4-FFF2-40B4-BE49-F238E27FC236}">
                <a16:creationId xmlns:a16="http://schemas.microsoft.com/office/drawing/2014/main" id="{95C83DF1-B4CC-014D-B211-5C8ADE632D12}"/>
              </a:ext>
            </a:extLst>
          </p:cNvPr>
          <p:cNvSpPr>
            <a:spLocks noChangeArrowheads="1"/>
          </p:cNvSpPr>
          <p:nvPr/>
        </p:nvSpPr>
        <p:spPr bwMode="auto">
          <a:xfrm>
            <a:off x="12272831" y="3524887"/>
            <a:ext cx="1308612" cy="1088796"/>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54" name="Freeform 52">
            <a:extLst>
              <a:ext uri="{FF2B5EF4-FFF2-40B4-BE49-F238E27FC236}">
                <a16:creationId xmlns:a16="http://schemas.microsoft.com/office/drawing/2014/main" id="{AC5AC793-33D4-264D-B70A-78351779C695}"/>
              </a:ext>
            </a:extLst>
          </p:cNvPr>
          <p:cNvSpPr>
            <a:spLocks noChangeArrowheads="1"/>
          </p:cNvSpPr>
          <p:nvPr/>
        </p:nvSpPr>
        <p:spPr bwMode="auto">
          <a:xfrm>
            <a:off x="10771872" y="3291329"/>
            <a:ext cx="2033332" cy="2617227"/>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55" name="Freeform 53">
            <a:extLst>
              <a:ext uri="{FF2B5EF4-FFF2-40B4-BE49-F238E27FC236}">
                <a16:creationId xmlns:a16="http://schemas.microsoft.com/office/drawing/2014/main" id="{93A3E160-748D-9C41-B139-B1F6EF39FD2C}"/>
              </a:ext>
            </a:extLst>
          </p:cNvPr>
          <p:cNvSpPr>
            <a:spLocks noChangeArrowheads="1"/>
          </p:cNvSpPr>
          <p:nvPr/>
        </p:nvSpPr>
        <p:spPr bwMode="auto">
          <a:xfrm>
            <a:off x="10394059" y="4459120"/>
            <a:ext cx="1174661" cy="4066521"/>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6" name="Freeform 54">
            <a:extLst>
              <a:ext uri="{FF2B5EF4-FFF2-40B4-BE49-F238E27FC236}">
                <a16:creationId xmlns:a16="http://schemas.microsoft.com/office/drawing/2014/main" id="{7657AA54-CD02-8640-B0BB-3E8C8088E07D}"/>
              </a:ext>
            </a:extLst>
          </p:cNvPr>
          <p:cNvSpPr>
            <a:spLocks noChangeArrowheads="1"/>
          </p:cNvSpPr>
          <p:nvPr/>
        </p:nvSpPr>
        <p:spPr bwMode="auto">
          <a:xfrm>
            <a:off x="12612863" y="4249606"/>
            <a:ext cx="1229616" cy="3157034"/>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7" name="Freeform 55">
            <a:extLst>
              <a:ext uri="{FF2B5EF4-FFF2-40B4-BE49-F238E27FC236}">
                <a16:creationId xmlns:a16="http://schemas.microsoft.com/office/drawing/2014/main" id="{6AF3C4D3-E550-CD4F-887C-3EF0C8AB01EB}"/>
              </a:ext>
            </a:extLst>
          </p:cNvPr>
          <p:cNvSpPr>
            <a:spLocks noChangeArrowheads="1"/>
          </p:cNvSpPr>
          <p:nvPr/>
        </p:nvSpPr>
        <p:spPr bwMode="auto">
          <a:xfrm>
            <a:off x="12709032" y="5451746"/>
            <a:ext cx="1555912" cy="419718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8" name="Freeform 56">
            <a:extLst>
              <a:ext uri="{FF2B5EF4-FFF2-40B4-BE49-F238E27FC236}">
                <a16:creationId xmlns:a16="http://schemas.microsoft.com/office/drawing/2014/main" id="{9B73EFC2-A89B-1B43-AE38-190F499DBB45}"/>
              </a:ext>
            </a:extLst>
          </p:cNvPr>
          <p:cNvSpPr>
            <a:spLocks noChangeArrowheads="1"/>
          </p:cNvSpPr>
          <p:nvPr/>
        </p:nvSpPr>
        <p:spPr bwMode="auto">
          <a:xfrm>
            <a:off x="11060385" y="4393863"/>
            <a:ext cx="127084" cy="127082"/>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9" name="Freeform 57">
            <a:extLst>
              <a:ext uri="{FF2B5EF4-FFF2-40B4-BE49-F238E27FC236}">
                <a16:creationId xmlns:a16="http://schemas.microsoft.com/office/drawing/2014/main" id="{78699B23-A8C3-824A-8F3A-D6711E4BFDF1}"/>
              </a:ext>
            </a:extLst>
          </p:cNvPr>
          <p:cNvSpPr>
            <a:spLocks noChangeArrowheads="1"/>
          </p:cNvSpPr>
          <p:nvPr/>
        </p:nvSpPr>
        <p:spPr bwMode="auto">
          <a:xfrm>
            <a:off x="11500025" y="8477699"/>
            <a:ext cx="127084" cy="130517"/>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0" name="Freeform 58">
            <a:extLst>
              <a:ext uri="{FF2B5EF4-FFF2-40B4-BE49-F238E27FC236}">
                <a16:creationId xmlns:a16="http://schemas.microsoft.com/office/drawing/2014/main" id="{AA55697F-E260-7B47-B52D-479E304698D7}"/>
              </a:ext>
            </a:extLst>
          </p:cNvPr>
          <p:cNvSpPr>
            <a:spLocks noChangeArrowheads="1"/>
          </p:cNvSpPr>
          <p:nvPr/>
        </p:nvSpPr>
        <p:spPr bwMode="auto">
          <a:xfrm>
            <a:off x="12530431" y="7354556"/>
            <a:ext cx="130517" cy="127084"/>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1" name="Freeform 59">
            <a:extLst>
              <a:ext uri="{FF2B5EF4-FFF2-40B4-BE49-F238E27FC236}">
                <a16:creationId xmlns:a16="http://schemas.microsoft.com/office/drawing/2014/main" id="{C09090BD-A9AD-A54A-818D-99430FE3C788}"/>
              </a:ext>
            </a:extLst>
          </p:cNvPr>
          <p:cNvSpPr>
            <a:spLocks noChangeArrowheads="1"/>
          </p:cNvSpPr>
          <p:nvPr/>
        </p:nvSpPr>
        <p:spPr bwMode="auto">
          <a:xfrm>
            <a:off x="12650536" y="9587104"/>
            <a:ext cx="130517" cy="127084"/>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62" name="Freeform 60">
            <a:extLst>
              <a:ext uri="{FF2B5EF4-FFF2-40B4-BE49-F238E27FC236}">
                <a16:creationId xmlns:a16="http://schemas.microsoft.com/office/drawing/2014/main" id="{079E053C-CF01-0845-862B-EE57226A69CF}"/>
              </a:ext>
            </a:extLst>
          </p:cNvPr>
          <p:cNvSpPr>
            <a:spLocks noChangeArrowheads="1"/>
          </p:cNvSpPr>
          <p:nvPr/>
        </p:nvSpPr>
        <p:spPr bwMode="auto">
          <a:xfrm>
            <a:off x="12643777" y="5386486"/>
            <a:ext cx="130517" cy="130517"/>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63" name="Freeform 61">
            <a:extLst>
              <a:ext uri="{FF2B5EF4-FFF2-40B4-BE49-F238E27FC236}">
                <a16:creationId xmlns:a16="http://schemas.microsoft.com/office/drawing/2014/main" id="{6CB2D669-8E93-144A-AB54-4F81997CFDF8}"/>
              </a:ext>
            </a:extLst>
          </p:cNvPr>
          <p:cNvSpPr>
            <a:spLocks noChangeArrowheads="1"/>
          </p:cNvSpPr>
          <p:nvPr/>
        </p:nvSpPr>
        <p:spPr bwMode="auto">
          <a:xfrm>
            <a:off x="13155543" y="4184346"/>
            <a:ext cx="130517" cy="127084"/>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4" name="Freeform 62">
            <a:extLst>
              <a:ext uri="{FF2B5EF4-FFF2-40B4-BE49-F238E27FC236}">
                <a16:creationId xmlns:a16="http://schemas.microsoft.com/office/drawing/2014/main" id="{84E2B245-A796-DB42-89D1-667812920958}"/>
              </a:ext>
            </a:extLst>
          </p:cNvPr>
          <p:cNvSpPr>
            <a:spLocks noChangeArrowheads="1"/>
          </p:cNvSpPr>
          <p:nvPr/>
        </p:nvSpPr>
        <p:spPr bwMode="auto">
          <a:xfrm>
            <a:off x="3925909" y="3796228"/>
            <a:ext cx="920495" cy="1263963"/>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5" name="Freeform 63">
            <a:extLst>
              <a:ext uri="{FF2B5EF4-FFF2-40B4-BE49-F238E27FC236}">
                <a16:creationId xmlns:a16="http://schemas.microsoft.com/office/drawing/2014/main" id="{063EE441-E701-9E40-BA8A-B773065E064B}"/>
              </a:ext>
            </a:extLst>
          </p:cNvPr>
          <p:cNvSpPr>
            <a:spLocks noChangeArrowheads="1"/>
          </p:cNvSpPr>
          <p:nvPr/>
        </p:nvSpPr>
        <p:spPr bwMode="auto">
          <a:xfrm>
            <a:off x="4884184" y="3291329"/>
            <a:ext cx="920495" cy="1768863"/>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6" name="Freeform 64">
            <a:extLst>
              <a:ext uri="{FF2B5EF4-FFF2-40B4-BE49-F238E27FC236}">
                <a16:creationId xmlns:a16="http://schemas.microsoft.com/office/drawing/2014/main" id="{30007E63-09B4-3F40-AD5F-1128DF106021}"/>
              </a:ext>
            </a:extLst>
          </p:cNvPr>
          <p:cNvSpPr>
            <a:spLocks noChangeArrowheads="1"/>
          </p:cNvSpPr>
          <p:nvPr/>
        </p:nvSpPr>
        <p:spPr bwMode="auto">
          <a:xfrm>
            <a:off x="2868027" y="3291329"/>
            <a:ext cx="920495" cy="1768863"/>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7" name="Freeform 65">
            <a:extLst>
              <a:ext uri="{FF2B5EF4-FFF2-40B4-BE49-F238E27FC236}">
                <a16:creationId xmlns:a16="http://schemas.microsoft.com/office/drawing/2014/main" id="{BB9C92B9-2601-484C-9351-ED4FF1015907}"/>
              </a:ext>
            </a:extLst>
          </p:cNvPr>
          <p:cNvSpPr>
            <a:spLocks noChangeArrowheads="1"/>
          </p:cNvSpPr>
          <p:nvPr/>
        </p:nvSpPr>
        <p:spPr bwMode="auto">
          <a:xfrm>
            <a:off x="5842461" y="4132828"/>
            <a:ext cx="920495" cy="927365"/>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grpSp>
        <p:nvGrpSpPr>
          <p:cNvPr id="95" name="Group 94">
            <a:extLst>
              <a:ext uri="{FF2B5EF4-FFF2-40B4-BE49-F238E27FC236}">
                <a16:creationId xmlns:a16="http://schemas.microsoft.com/office/drawing/2014/main" id="{C2315BA0-B8D5-9441-A231-0427D6E18BB6}"/>
              </a:ext>
            </a:extLst>
          </p:cNvPr>
          <p:cNvGrpSpPr/>
          <p:nvPr/>
        </p:nvGrpSpPr>
        <p:grpSpPr>
          <a:xfrm>
            <a:off x="1942905" y="6242749"/>
            <a:ext cx="5748608" cy="4489054"/>
            <a:chOff x="2857722" y="6884915"/>
            <a:chExt cx="3918973" cy="3060303"/>
          </a:xfrm>
        </p:grpSpPr>
        <p:sp>
          <p:nvSpPr>
            <p:cNvPr id="4" name="Freeform 1">
              <a:extLst>
                <a:ext uri="{FF2B5EF4-FFF2-40B4-BE49-F238E27FC236}">
                  <a16:creationId xmlns:a16="http://schemas.microsoft.com/office/drawing/2014/main" id="{5F97573A-7662-F14B-B73A-C893BF6B9B83}"/>
                </a:ext>
              </a:extLst>
            </p:cNvPr>
            <p:cNvSpPr>
              <a:spLocks noChangeArrowheads="1"/>
            </p:cNvSpPr>
            <p:nvPr/>
          </p:nvSpPr>
          <p:spPr bwMode="auto">
            <a:xfrm>
              <a:off x="2857722" y="9052201"/>
              <a:ext cx="3918973" cy="278209"/>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5" name="Freeform 2">
              <a:extLst>
                <a:ext uri="{FF2B5EF4-FFF2-40B4-BE49-F238E27FC236}">
                  <a16:creationId xmlns:a16="http://schemas.microsoft.com/office/drawing/2014/main" id="{A4244A11-57A1-2444-81A7-EE993F79029F}"/>
                </a:ext>
              </a:extLst>
            </p:cNvPr>
            <p:cNvSpPr>
              <a:spLocks noChangeArrowheads="1"/>
            </p:cNvSpPr>
            <p:nvPr/>
          </p:nvSpPr>
          <p:spPr bwMode="auto">
            <a:xfrm>
              <a:off x="2857722" y="6884915"/>
              <a:ext cx="3918973" cy="2170719"/>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6" name="Freeform 3">
              <a:extLst>
                <a:ext uri="{FF2B5EF4-FFF2-40B4-BE49-F238E27FC236}">
                  <a16:creationId xmlns:a16="http://schemas.microsoft.com/office/drawing/2014/main" id="{B938C739-C9B0-AC4A-A60A-07677EE39726}"/>
                </a:ext>
              </a:extLst>
            </p:cNvPr>
            <p:cNvSpPr>
              <a:spLocks noChangeArrowheads="1"/>
            </p:cNvSpPr>
            <p:nvPr/>
          </p:nvSpPr>
          <p:spPr bwMode="auto">
            <a:xfrm>
              <a:off x="4746797" y="9134634"/>
              <a:ext cx="140823" cy="140820"/>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 name="Freeform 4">
              <a:extLst>
                <a:ext uri="{FF2B5EF4-FFF2-40B4-BE49-F238E27FC236}">
                  <a16:creationId xmlns:a16="http://schemas.microsoft.com/office/drawing/2014/main" id="{7526E330-E9F0-9541-8F35-C9C6E5D98532}"/>
                </a:ext>
              </a:extLst>
            </p:cNvPr>
            <p:cNvSpPr>
              <a:spLocks noChangeArrowheads="1"/>
            </p:cNvSpPr>
            <p:nvPr/>
          </p:nvSpPr>
          <p:spPr bwMode="auto">
            <a:xfrm>
              <a:off x="3001979" y="7029172"/>
              <a:ext cx="3623591" cy="1954335"/>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8" name="Freeform 5">
              <a:extLst>
                <a:ext uri="{FF2B5EF4-FFF2-40B4-BE49-F238E27FC236}">
                  <a16:creationId xmlns:a16="http://schemas.microsoft.com/office/drawing/2014/main" id="{5CFC5C24-A7FA-8045-BD7C-DCBEA1BFEE2C}"/>
                </a:ext>
              </a:extLst>
            </p:cNvPr>
            <p:cNvSpPr>
              <a:spLocks noChangeArrowheads="1"/>
            </p:cNvSpPr>
            <p:nvPr/>
          </p:nvSpPr>
          <p:spPr bwMode="auto">
            <a:xfrm>
              <a:off x="3883658" y="7015432"/>
              <a:ext cx="2744313" cy="195776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accent6">
                <a:lumMod val="50000"/>
                <a:alpha val="2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6">
              <a:extLst>
                <a:ext uri="{FF2B5EF4-FFF2-40B4-BE49-F238E27FC236}">
                  <a16:creationId xmlns:a16="http://schemas.microsoft.com/office/drawing/2014/main" id="{C1C3826B-C6EB-A543-B86C-59DC1FF1FCDE}"/>
                </a:ext>
              </a:extLst>
            </p:cNvPr>
            <p:cNvSpPr>
              <a:spLocks noChangeArrowheads="1"/>
            </p:cNvSpPr>
            <p:nvPr/>
          </p:nvSpPr>
          <p:spPr bwMode="auto">
            <a:xfrm>
              <a:off x="4516673" y="9368192"/>
              <a:ext cx="642285" cy="473986"/>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10" name="Freeform 7">
              <a:extLst>
                <a:ext uri="{FF2B5EF4-FFF2-40B4-BE49-F238E27FC236}">
                  <a16:creationId xmlns:a16="http://schemas.microsoft.com/office/drawing/2014/main" id="{9AB117D8-44C1-C24F-9F84-46C53C6BA50B}"/>
                </a:ext>
              </a:extLst>
            </p:cNvPr>
            <p:cNvSpPr>
              <a:spLocks noChangeArrowheads="1"/>
            </p:cNvSpPr>
            <p:nvPr/>
          </p:nvSpPr>
          <p:spPr bwMode="auto">
            <a:xfrm>
              <a:off x="4059861" y="9794092"/>
              <a:ext cx="1511260" cy="151126"/>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 name="Freeform 8">
              <a:extLst>
                <a:ext uri="{FF2B5EF4-FFF2-40B4-BE49-F238E27FC236}">
                  <a16:creationId xmlns:a16="http://schemas.microsoft.com/office/drawing/2014/main" id="{3745F615-59ED-9F47-8C47-DE254DAAEEF1}"/>
                </a:ext>
              </a:extLst>
            </p:cNvPr>
            <p:cNvSpPr>
              <a:spLocks noChangeArrowheads="1"/>
            </p:cNvSpPr>
            <p:nvPr/>
          </p:nvSpPr>
          <p:spPr bwMode="auto">
            <a:xfrm>
              <a:off x="4585368" y="9330408"/>
              <a:ext cx="508333" cy="109910"/>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8" name="Freeform 66">
              <a:extLst>
                <a:ext uri="{FF2B5EF4-FFF2-40B4-BE49-F238E27FC236}">
                  <a16:creationId xmlns:a16="http://schemas.microsoft.com/office/drawing/2014/main" id="{89536A3D-5FFC-7149-AE78-15CDF5500E30}"/>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9" name="Freeform 67">
              <a:extLst>
                <a:ext uri="{FF2B5EF4-FFF2-40B4-BE49-F238E27FC236}">
                  <a16:creationId xmlns:a16="http://schemas.microsoft.com/office/drawing/2014/main" id="{1244FC37-1E38-4641-8375-96519D2F258B}"/>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0" name="Freeform 68">
              <a:extLst>
                <a:ext uri="{FF2B5EF4-FFF2-40B4-BE49-F238E27FC236}">
                  <a16:creationId xmlns:a16="http://schemas.microsoft.com/office/drawing/2014/main" id="{97116E27-49DF-EB4A-A4D4-846C1DDE444B}"/>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71" name="Freeform 69">
              <a:extLst>
                <a:ext uri="{FF2B5EF4-FFF2-40B4-BE49-F238E27FC236}">
                  <a16:creationId xmlns:a16="http://schemas.microsoft.com/office/drawing/2014/main" id="{17042274-13A8-AA4E-90FC-80BC29A348C7}"/>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2" name="Freeform 70">
              <a:extLst>
                <a:ext uri="{FF2B5EF4-FFF2-40B4-BE49-F238E27FC236}">
                  <a16:creationId xmlns:a16="http://schemas.microsoft.com/office/drawing/2014/main" id="{C4A18670-A5A3-ED4A-B125-097F03AACB9B}"/>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73" name="Freeform 71">
              <a:extLst>
                <a:ext uri="{FF2B5EF4-FFF2-40B4-BE49-F238E27FC236}">
                  <a16:creationId xmlns:a16="http://schemas.microsoft.com/office/drawing/2014/main" id="{CE997F63-FB6D-734C-8056-0311F867729C}"/>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4" name="Freeform 72">
              <a:extLst>
                <a:ext uri="{FF2B5EF4-FFF2-40B4-BE49-F238E27FC236}">
                  <a16:creationId xmlns:a16="http://schemas.microsoft.com/office/drawing/2014/main" id="{CC899FA5-5DBF-3145-AF6A-F22B905D9D91}"/>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75" name="Freeform 73">
              <a:extLst>
                <a:ext uri="{FF2B5EF4-FFF2-40B4-BE49-F238E27FC236}">
                  <a16:creationId xmlns:a16="http://schemas.microsoft.com/office/drawing/2014/main" id="{54A56CCD-A76F-984E-99BF-ED51CE3F54EA}"/>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85" name="Freeform 31">
            <a:extLst>
              <a:ext uri="{FF2B5EF4-FFF2-40B4-BE49-F238E27FC236}">
                <a16:creationId xmlns:a16="http://schemas.microsoft.com/office/drawing/2014/main" id="{2B38AF0A-330F-544D-BD49-FA3698D4B4D2}"/>
              </a:ext>
            </a:extLst>
          </p:cNvPr>
          <p:cNvSpPr>
            <a:spLocks noChangeArrowheads="1"/>
          </p:cNvSpPr>
          <p:nvPr/>
        </p:nvSpPr>
        <p:spPr bwMode="auto">
          <a:xfrm>
            <a:off x="15830012" y="3000908"/>
            <a:ext cx="45720" cy="10515600"/>
          </a:xfrm>
          <a:prstGeom prst="rect">
            <a:avLst/>
          </a:prstGeom>
          <a:solidFill>
            <a:schemeClr val="accent6"/>
          </a:solidFill>
          <a:ln w="9525" cap="flat">
            <a:solidFill>
              <a:schemeClr val="accent6"/>
            </a:solidFill>
            <a:bevel/>
            <a:headEnd/>
            <a:tailEnd/>
          </a:ln>
          <a:effectLst/>
        </p:spPr>
        <p:txBody>
          <a:bodyPr wrap="none" anchor="ctr"/>
          <a:lstStyle/>
          <a:p>
            <a:endParaRPr lang="en-US" sz="6532" dirty="0">
              <a:latin typeface="Lato Light" panose="020F0502020204030203" pitchFamily="34" charset="0"/>
            </a:endParaRPr>
          </a:p>
        </p:txBody>
      </p:sp>
      <p:sp>
        <p:nvSpPr>
          <p:cNvPr id="86" name="TextBox 85">
            <a:extLst>
              <a:ext uri="{FF2B5EF4-FFF2-40B4-BE49-F238E27FC236}">
                <a16:creationId xmlns:a16="http://schemas.microsoft.com/office/drawing/2014/main" id="{8DD9B433-8CED-FC48-BAE2-A4345B5D66CE}"/>
              </a:ext>
            </a:extLst>
          </p:cNvPr>
          <p:cNvSpPr txBox="1"/>
          <p:nvPr/>
        </p:nvSpPr>
        <p:spPr>
          <a:xfrm>
            <a:off x="3368277" y="10888882"/>
            <a:ext cx="2956259"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01</a:t>
            </a:r>
          </a:p>
        </p:txBody>
      </p:sp>
      <p:sp>
        <p:nvSpPr>
          <p:cNvPr id="87" name="Subtitle 2">
            <a:extLst>
              <a:ext uri="{FF2B5EF4-FFF2-40B4-BE49-F238E27FC236}">
                <a16:creationId xmlns:a16="http://schemas.microsoft.com/office/drawing/2014/main" id="{2302D13F-ABCE-0D4E-969C-2A2937065EF1}"/>
              </a:ext>
            </a:extLst>
          </p:cNvPr>
          <p:cNvSpPr txBox="1">
            <a:spLocks/>
          </p:cNvSpPr>
          <p:nvPr/>
        </p:nvSpPr>
        <p:spPr>
          <a:xfrm>
            <a:off x="1955577" y="11351100"/>
            <a:ext cx="5781654" cy="193815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2800" spc="-20" dirty="0">
                <a:latin typeface="Lato" panose="020F0502020204030203" pitchFamily="34" charset="77"/>
              </a:rPr>
              <a:t>You can do whatever you want, go a impress your audience with an amazing presentation</a:t>
            </a:r>
          </a:p>
          <a:p>
            <a:pPr>
              <a:lnSpc>
                <a:spcPts val="3500"/>
              </a:lnSpc>
            </a:pPr>
            <a:endParaRPr lang="en-US" sz="2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90" name="TextBox 89">
            <a:extLst>
              <a:ext uri="{FF2B5EF4-FFF2-40B4-BE49-F238E27FC236}">
                <a16:creationId xmlns:a16="http://schemas.microsoft.com/office/drawing/2014/main" id="{82AC8E10-BD3D-AA44-A2D1-113C76C7EF12}"/>
              </a:ext>
            </a:extLst>
          </p:cNvPr>
          <p:cNvSpPr txBox="1"/>
          <p:nvPr/>
        </p:nvSpPr>
        <p:spPr>
          <a:xfrm>
            <a:off x="10670623" y="10888882"/>
            <a:ext cx="3036409"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02</a:t>
            </a:r>
          </a:p>
        </p:txBody>
      </p:sp>
      <p:sp>
        <p:nvSpPr>
          <p:cNvPr id="91" name="Subtitle 2">
            <a:extLst>
              <a:ext uri="{FF2B5EF4-FFF2-40B4-BE49-F238E27FC236}">
                <a16:creationId xmlns:a16="http://schemas.microsoft.com/office/drawing/2014/main" id="{413C6BC3-615B-7B43-9C0F-0492FC6328F3}"/>
              </a:ext>
            </a:extLst>
          </p:cNvPr>
          <p:cNvSpPr txBox="1">
            <a:spLocks/>
          </p:cNvSpPr>
          <p:nvPr/>
        </p:nvSpPr>
        <p:spPr>
          <a:xfrm>
            <a:off x="9297998" y="11351100"/>
            <a:ext cx="5781654"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20" dirty="0">
                <a:latin typeface="Lato" panose="020F0502020204030203" pitchFamily="34" charset="77"/>
              </a:rPr>
              <a:t>You can do whatever you want, go a impress your audience with an amazing presentation</a:t>
            </a:r>
          </a:p>
        </p:txBody>
      </p:sp>
      <p:sp>
        <p:nvSpPr>
          <p:cNvPr id="93" name="TextBox 92">
            <a:extLst>
              <a:ext uri="{FF2B5EF4-FFF2-40B4-BE49-F238E27FC236}">
                <a16:creationId xmlns:a16="http://schemas.microsoft.com/office/drawing/2014/main" id="{4B9446B9-23BD-2F43-A439-C3150B570CA4}"/>
              </a:ext>
            </a:extLst>
          </p:cNvPr>
          <p:cNvSpPr txBox="1"/>
          <p:nvPr/>
        </p:nvSpPr>
        <p:spPr>
          <a:xfrm>
            <a:off x="18005830" y="10888882"/>
            <a:ext cx="3050836" cy="584775"/>
          </a:xfrm>
          <a:prstGeom prst="rect">
            <a:avLst/>
          </a:prstGeom>
          <a:noFill/>
        </p:spPr>
        <p:txBody>
          <a:bodyPr wrap="none" rtlCol="0" anchor="b" anchorCtr="0">
            <a:spAutoFit/>
          </a:bodyPr>
          <a:lstStyle/>
          <a:p>
            <a:pPr algn="ctr"/>
            <a:r>
              <a:rPr lang="en-US" sz="3200" b="1" dirty="0">
                <a:solidFill>
                  <a:schemeClr val="tx2"/>
                </a:solidFill>
                <a:latin typeface="Poppins" pitchFamily="2" charset="77"/>
                <a:ea typeface="League Spartan" charset="0"/>
                <a:cs typeface="Poppins" pitchFamily="2" charset="77"/>
              </a:rPr>
              <a:t>YOUR TITLE 03</a:t>
            </a:r>
          </a:p>
        </p:txBody>
      </p:sp>
      <p:sp>
        <p:nvSpPr>
          <p:cNvPr id="94" name="Subtitle 2">
            <a:extLst>
              <a:ext uri="{FF2B5EF4-FFF2-40B4-BE49-F238E27FC236}">
                <a16:creationId xmlns:a16="http://schemas.microsoft.com/office/drawing/2014/main" id="{7A9AC143-73A9-E54F-8CCF-118274F2ADB0}"/>
              </a:ext>
            </a:extLst>
          </p:cNvPr>
          <p:cNvSpPr txBox="1">
            <a:spLocks/>
          </p:cNvSpPr>
          <p:nvPr/>
        </p:nvSpPr>
        <p:spPr>
          <a:xfrm>
            <a:off x="16640419" y="11351100"/>
            <a:ext cx="5781654"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20" dirty="0">
                <a:latin typeface="Lato" panose="020F0502020204030203" pitchFamily="34" charset="77"/>
              </a:rPr>
              <a:t>You can do whatever you want, go a impress your audience with an amazing presentation</a:t>
            </a:r>
          </a:p>
        </p:txBody>
      </p:sp>
      <p:sp>
        <p:nvSpPr>
          <p:cNvPr id="96" name="Subtitle 2">
            <a:extLst>
              <a:ext uri="{FF2B5EF4-FFF2-40B4-BE49-F238E27FC236}">
                <a16:creationId xmlns:a16="http://schemas.microsoft.com/office/drawing/2014/main" id="{8512A18D-628E-974C-8F27-9F7AAF01DFBF}"/>
              </a:ext>
            </a:extLst>
          </p:cNvPr>
          <p:cNvSpPr txBox="1">
            <a:spLocks/>
          </p:cNvSpPr>
          <p:nvPr/>
        </p:nvSpPr>
        <p:spPr>
          <a:xfrm>
            <a:off x="2484963" y="7778843"/>
            <a:ext cx="4722882" cy="120494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101" name="Subtitle 2">
            <a:extLst>
              <a:ext uri="{FF2B5EF4-FFF2-40B4-BE49-F238E27FC236}">
                <a16:creationId xmlns:a16="http://schemas.microsoft.com/office/drawing/2014/main" id="{331FD788-47C0-F243-8995-8D25E79A4ADC}"/>
              </a:ext>
            </a:extLst>
          </p:cNvPr>
          <p:cNvSpPr txBox="1">
            <a:spLocks/>
          </p:cNvSpPr>
          <p:nvPr/>
        </p:nvSpPr>
        <p:spPr>
          <a:xfrm>
            <a:off x="18696635" y="8037112"/>
            <a:ext cx="1111202" cy="33855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102" name="Subtitle 2">
            <a:extLst>
              <a:ext uri="{FF2B5EF4-FFF2-40B4-BE49-F238E27FC236}">
                <a16:creationId xmlns:a16="http://schemas.microsoft.com/office/drawing/2014/main" id="{DF839A10-8070-7242-98D6-16B5D8183EF3}"/>
              </a:ext>
            </a:extLst>
          </p:cNvPr>
          <p:cNvSpPr txBox="1">
            <a:spLocks/>
          </p:cNvSpPr>
          <p:nvPr/>
        </p:nvSpPr>
        <p:spPr>
          <a:xfrm>
            <a:off x="18696635" y="8438938"/>
            <a:ext cx="742511" cy="33855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a:t>
            </a:r>
          </a:p>
        </p:txBody>
      </p:sp>
      <p:sp>
        <p:nvSpPr>
          <p:cNvPr id="103" name="Subtitle 2">
            <a:extLst>
              <a:ext uri="{FF2B5EF4-FFF2-40B4-BE49-F238E27FC236}">
                <a16:creationId xmlns:a16="http://schemas.microsoft.com/office/drawing/2014/main" id="{9A371087-E499-F642-BFAB-934A73F1F2FB}"/>
              </a:ext>
            </a:extLst>
          </p:cNvPr>
          <p:cNvSpPr txBox="1">
            <a:spLocks/>
          </p:cNvSpPr>
          <p:nvPr/>
        </p:nvSpPr>
        <p:spPr>
          <a:xfrm>
            <a:off x="18696635" y="8866705"/>
            <a:ext cx="1111202" cy="33855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104" name="Subtitle 2">
            <a:extLst>
              <a:ext uri="{FF2B5EF4-FFF2-40B4-BE49-F238E27FC236}">
                <a16:creationId xmlns:a16="http://schemas.microsoft.com/office/drawing/2014/main" id="{FB14A2FF-1AE7-6D4D-9BFC-37BBD1A17F51}"/>
              </a:ext>
            </a:extLst>
          </p:cNvPr>
          <p:cNvSpPr txBox="1">
            <a:spLocks/>
          </p:cNvSpPr>
          <p:nvPr/>
        </p:nvSpPr>
        <p:spPr>
          <a:xfrm>
            <a:off x="18696635" y="9268531"/>
            <a:ext cx="742511" cy="33855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a:t>
            </a:r>
          </a:p>
        </p:txBody>
      </p:sp>
      <p:sp>
        <p:nvSpPr>
          <p:cNvPr id="88" name="Rectángulo 87">
            <a:extLst>
              <a:ext uri="{FF2B5EF4-FFF2-40B4-BE49-F238E27FC236}">
                <a16:creationId xmlns:a16="http://schemas.microsoft.com/office/drawing/2014/main" id="{33A49687-2AC9-9D4A-8276-61C85875D1CE}"/>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Montserrat ExtraBold" pitchFamily="2" charset="77"/>
              </a:rPr>
              <a:t>GADGETS </a:t>
            </a:r>
          </a:p>
        </p:txBody>
      </p:sp>
      <p:sp>
        <p:nvSpPr>
          <p:cNvPr id="89" name="Rectángulo 88">
            <a:extLst>
              <a:ext uri="{FF2B5EF4-FFF2-40B4-BE49-F238E27FC236}">
                <a16:creationId xmlns:a16="http://schemas.microsoft.com/office/drawing/2014/main" id="{66D9EA9B-68F3-9B4A-A2C1-F0B20DFEBE37}"/>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88503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62EF2DE8-D713-3046-9EB2-D375BC456A25}"/>
              </a:ext>
            </a:extLst>
          </p:cNvPr>
          <p:cNvSpPr>
            <a:spLocks noChangeArrowheads="1"/>
          </p:cNvSpPr>
          <p:nvPr/>
        </p:nvSpPr>
        <p:spPr bwMode="auto">
          <a:xfrm>
            <a:off x="4624567" y="6899112"/>
            <a:ext cx="7227793" cy="4375364"/>
          </a:xfrm>
          <a:custGeom>
            <a:avLst/>
            <a:gdLst>
              <a:gd name="T0" fmla="*/ 10013 w 10380"/>
              <a:gd name="T1" fmla="*/ 0 h 6284"/>
              <a:gd name="T2" fmla="*/ 366 w 10380"/>
              <a:gd name="T3" fmla="*/ 0 h 6284"/>
              <a:gd name="T4" fmla="*/ 366 w 10380"/>
              <a:gd name="T5" fmla="*/ 0 h 6284"/>
              <a:gd name="T6" fmla="*/ 0 w 10380"/>
              <a:gd name="T7" fmla="*/ 366 h 6284"/>
              <a:gd name="T8" fmla="*/ 0 w 10380"/>
              <a:gd name="T9" fmla="*/ 6283 h 6284"/>
              <a:gd name="T10" fmla="*/ 10379 w 10380"/>
              <a:gd name="T11" fmla="*/ 6283 h 6284"/>
              <a:gd name="T12" fmla="*/ 10379 w 10380"/>
              <a:gd name="T13" fmla="*/ 366 h 6284"/>
              <a:gd name="T14" fmla="*/ 10379 w 10380"/>
              <a:gd name="T15" fmla="*/ 366 h 6284"/>
              <a:gd name="T16" fmla="*/ 10013 w 10380"/>
              <a:gd name="T17" fmla="*/ 0 h 6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6284">
                <a:moveTo>
                  <a:pt x="10013" y="0"/>
                </a:moveTo>
                <a:lnTo>
                  <a:pt x="366" y="0"/>
                </a:lnTo>
                <a:lnTo>
                  <a:pt x="366" y="0"/>
                </a:lnTo>
                <a:cubicBezTo>
                  <a:pt x="164" y="0"/>
                  <a:pt x="0" y="163"/>
                  <a:pt x="0" y="366"/>
                </a:cubicBezTo>
                <a:lnTo>
                  <a:pt x="0" y="6283"/>
                </a:lnTo>
                <a:lnTo>
                  <a:pt x="10379" y="6283"/>
                </a:lnTo>
                <a:lnTo>
                  <a:pt x="10379" y="366"/>
                </a:lnTo>
                <a:lnTo>
                  <a:pt x="10379" y="366"/>
                </a:lnTo>
                <a:cubicBezTo>
                  <a:pt x="10379" y="163"/>
                  <a:pt x="10215" y="0"/>
                  <a:pt x="10013" y="0"/>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 name="Freeform 2">
            <a:extLst>
              <a:ext uri="{FF2B5EF4-FFF2-40B4-BE49-F238E27FC236}">
                <a16:creationId xmlns:a16="http://schemas.microsoft.com/office/drawing/2014/main" id="{91578B73-8E09-2B4A-B9D6-0178A4ACAB9D}"/>
              </a:ext>
            </a:extLst>
          </p:cNvPr>
          <p:cNvSpPr>
            <a:spLocks noChangeArrowheads="1"/>
          </p:cNvSpPr>
          <p:nvPr/>
        </p:nvSpPr>
        <p:spPr bwMode="auto">
          <a:xfrm>
            <a:off x="4999159" y="7273704"/>
            <a:ext cx="6475539" cy="3623108"/>
          </a:xfrm>
          <a:custGeom>
            <a:avLst/>
            <a:gdLst>
              <a:gd name="T0" fmla="*/ 0 w 9300"/>
              <a:gd name="T1" fmla="*/ 0 h 5205"/>
              <a:gd name="T2" fmla="*/ 9299 w 9300"/>
              <a:gd name="T3" fmla="*/ 0 h 5205"/>
              <a:gd name="T4" fmla="*/ 9299 w 9300"/>
              <a:gd name="T5" fmla="*/ 5204 h 5205"/>
              <a:gd name="T6" fmla="*/ 0 w 9300"/>
              <a:gd name="T7" fmla="*/ 5204 h 5205"/>
              <a:gd name="T8" fmla="*/ 0 w 9300"/>
              <a:gd name="T9" fmla="*/ 0 h 5205"/>
            </a:gdLst>
            <a:ahLst/>
            <a:cxnLst>
              <a:cxn ang="0">
                <a:pos x="T0" y="T1"/>
              </a:cxn>
              <a:cxn ang="0">
                <a:pos x="T2" y="T3"/>
              </a:cxn>
              <a:cxn ang="0">
                <a:pos x="T4" y="T5"/>
              </a:cxn>
              <a:cxn ang="0">
                <a:pos x="T6" y="T7"/>
              </a:cxn>
              <a:cxn ang="0">
                <a:pos x="T8" y="T9"/>
              </a:cxn>
            </a:cxnLst>
            <a:rect l="0" t="0" r="r" b="b"/>
            <a:pathLst>
              <a:path w="9300" h="5205">
                <a:moveTo>
                  <a:pt x="0" y="0"/>
                </a:moveTo>
                <a:lnTo>
                  <a:pt x="9299" y="0"/>
                </a:lnTo>
                <a:lnTo>
                  <a:pt x="9299" y="5204"/>
                </a:lnTo>
                <a:lnTo>
                  <a:pt x="0" y="5204"/>
                </a:lnTo>
                <a:lnTo>
                  <a:pt x="0" y="0"/>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 name="Freeform 3">
            <a:extLst>
              <a:ext uri="{FF2B5EF4-FFF2-40B4-BE49-F238E27FC236}">
                <a16:creationId xmlns:a16="http://schemas.microsoft.com/office/drawing/2014/main" id="{7EF528CC-DF6D-DA48-98B6-3D9C27EA5CA2}"/>
              </a:ext>
            </a:extLst>
          </p:cNvPr>
          <p:cNvSpPr>
            <a:spLocks noChangeArrowheads="1"/>
          </p:cNvSpPr>
          <p:nvPr/>
        </p:nvSpPr>
        <p:spPr bwMode="auto">
          <a:xfrm>
            <a:off x="4624567" y="11274476"/>
            <a:ext cx="7227793" cy="801381"/>
          </a:xfrm>
          <a:custGeom>
            <a:avLst/>
            <a:gdLst>
              <a:gd name="T0" fmla="*/ 0 w 10380"/>
              <a:gd name="T1" fmla="*/ 784 h 1151"/>
              <a:gd name="T2" fmla="*/ 0 w 10380"/>
              <a:gd name="T3" fmla="*/ 784 h 1151"/>
              <a:gd name="T4" fmla="*/ 366 w 10380"/>
              <a:gd name="T5" fmla="*/ 1150 h 1151"/>
              <a:gd name="T6" fmla="*/ 10013 w 10380"/>
              <a:gd name="T7" fmla="*/ 1150 h 1151"/>
              <a:gd name="T8" fmla="*/ 10013 w 10380"/>
              <a:gd name="T9" fmla="*/ 1150 h 1151"/>
              <a:gd name="T10" fmla="*/ 10379 w 10380"/>
              <a:gd name="T11" fmla="*/ 784 h 1151"/>
              <a:gd name="T12" fmla="*/ 10379 w 10380"/>
              <a:gd name="T13" fmla="*/ 0 h 1151"/>
              <a:gd name="T14" fmla="*/ 0 w 10380"/>
              <a:gd name="T15" fmla="*/ 0 h 1151"/>
              <a:gd name="T16" fmla="*/ 0 w 10380"/>
              <a:gd name="T17" fmla="*/ 7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1151">
                <a:moveTo>
                  <a:pt x="0" y="784"/>
                </a:moveTo>
                <a:lnTo>
                  <a:pt x="0" y="784"/>
                </a:lnTo>
                <a:cubicBezTo>
                  <a:pt x="0" y="986"/>
                  <a:pt x="164" y="1150"/>
                  <a:pt x="366" y="1150"/>
                </a:cubicBezTo>
                <a:lnTo>
                  <a:pt x="10013" y="1150"/>
                </a:lnTo>
                <a:lnTo>
                  <a:pt x="10013" y="1150"/>
                </a:lnTo>
                <a:cubicBezTo>
                  <a:pt x="10215" y="1150"/>
                  <a:pt x="10379" y="986"/>
                  <a:pt x="10379" y="784"/>
                </a:cubicBezTo>
                <a:lnTo>
                  <a:pt x="10379" y="0"/>
                </a:lnTo>
                <a:lnTo>
                  <a:pt x="0" y="0"/>
                </a:lnTo>
                <a:lnTo>
                  <a:pt x="0" y="784"/>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4">
            <a:extLst>
              <a:ext uri="{FF2B5EF4-FFF2-40B4-BE49-F238E27FC236}">
                <a16:creationId xmlns:a16="http://schemas.microsoft.com/office/drawing/2014/main" id="{EAEE46DA-C285-394F-BB06-F25B898D9FB4}"/>
              </a:ext>
            </a:extLst>
          </p:cNvPr>
          <p:cNvSpPr>
            <a:spLocks noChangeArrowheads="1"/>
          </p:cNvSpPr>
          <p:nvPr/>
        </p:nvSpPr>
        <p:spPr bwMode="auto">
          <a:xfrm>
            <a:off x="8127928" y="11563096"/>
            <a:ext cx="218000" cy="218000"/>
          </a:xfrm>
          <a:custGeom>
            <a:avLst/>
            <a:gdLst>
              <a:gd name="T0" fmla="*/ 312 w 313"/>
              <a:gd name="T1" fmla="*/ 156 h 314"/>
              <a:gd name="T2" fmla="*/ 312 w 313"/>
              <a:gd name="T3" fmla="*/ 156 h 314"/>
              <a:gd name="T4" fmla="*/ 156 w 313"/>
              <a:gd name="T5" fmla="*/ 313 h 314"/>
              <a:gd name="T6" fmla="*/ 156 w 313"/>
              <a:gd name="T7" fmla="*/ 313 h 314"/>
              <a:gd name="T8" fmla="*/ 0 w 313"/>
              <a:gd name="T9" fmla="*/ 156 h 314"/>
              <a:gd name="T10" fmla="*/ 0 w 313"/>
              <a:gd name="T11" fmla="*/ 156 h 314"/>
              <a:gd name="T12" fmla="*/ 156 w 313"/>
              <a:gd name="T13" fmla="*/ 0 h 314"/>
              <a:gd name="T14" fmla="*/ 156 w 313"/>
              <a:gd name="T15" fmla="*/ 0 h 314"/>
              <a:gd name="T16" fmla="*/ 312 w 313"/>
              <a:gd name="T17"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14">
                <a:moveTo>
                  <a:pt x="312" y="156"/>
                </a:moveTo>
                <a:lnTo>
                  <a:pt x="312" y="156"/>
                </a:lnTo>
                <a:cubicBezTo>
                  <a:pt x="312" y="243"/>
                  <a:pt x="242" y="313"/>
                  <a:pt x="156" y="313"/>
                </a:cubicBezTo>
                <a:lnTo>
                  <a:pt x="156" y="313"/>
                </a:lnTo>
                <a:cubicBezTo>
                  <a:pt x="70" y="313"/>
                  <a:pt x="0" y="243"/>
                  <a:pt x="0" y="156"/>
                </a:cubicBezTo>
                <a:lnTo>
                  <a:pt x="0" y="156"/>
                </a:lnTo>
                <a:cubicBezTo>
                  <a:pt x="0" y="70"/>
                  <a:pt x="70" y="0"/>
                  <a:pt x="156" y="0"/>
                </a:cubicBezTo>
                <a:lnTo>
                  <a:pt x="156" y="0"/>
                </a:lnTo>
                <a:cubicBezTo>
                  <a:pt x="242" y="0"/>
                  <a:pt x="312" y="70"/>
                  <a:pt x="312" y="156"/>
                </a:cubicBezTo>
              </a:path>
            </a:pathLst>
          </a:custGeom>
          <a:solidFill>
            <a:schemeClr val="tx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5">
            <a:extLst>
              <a:ext uri="{FF2B5EF4-FFF2-40B4-BE49-F238E27FC236}">
                <a16:creationId xmlns:a16="http://schemas.microsoft.com/office/drawing/2014/main" id="{763B811E-2302-734A-BB15-77D3164B322B}"/>
              </a:ext>
            </a:extLst>
          </p:cNvPr>
          <p:cNvSpPr>
            <a:spLocks noChangeArrowheads="1"/>
          </p:cNvSpPr>
          <p:nvPr/>
        </p:nvSpPr>
        <p:spPr bwMode="auto">
          <a:xfrm>
            <a:off x="7584461" y="12072787"/>
            <a:ext cx="1308003" cy="712340"/>
          </a:xfrm>
          <a:custGeom>
            <a:avLst/>
            <a:gdLst>
              <a:gd name="T0" fmla="*/ 1877 w 1878"/>
              <a:gd name="T1" fmla="*/ 0 h 1023"/>
              <a:gd name="T2" fmla="*/ 0 w 1878"/>
              <a:gd name="T3" fmla="*/ 0 h 1023"/>
              <a:gd name="T4" fmla="*/ 0 w 1878"/>
              <a:gd name="T5" fmla="*/ 1022 h 1023"/>
              <a:gd name="T6" fmla="*/ 1877 w 1878"/>
              <a:gd name="T7" fmla="*/ 1022 h 1023"/>
              <a:gd name="T8" fmla="*/ 1877 w 1878"/>
              <a:gd name="T9" fmla="*/ 0 h 1023"/>
            </a:gdLst>
            <a:ahLst/>
            <a:cxnLst>
              <a:cxn ang="0">
                <a:pos x="T0" y="T1"/>
              </a:cxn>
              <a:cxn ang="0">
                <a:pos x="T2" y="T3"/>
              </a:cxn>
              <a:cxn ang="0">
                <a:pos x="T4" y="T5"/>
              </a:cxn>
              <a:cxn ang="0">
                <a:pos x="T6" y="T7"/>
              </a:cxn>
              <a:cxn ang="0">
                <a:pos x="T8" y="T9"/>
              </a:cxn>
            </a:cxnLst>
            <a:rect l="0" t="0" r="r" b="b"/>
            <a:pathLst>
              <a:path w="1878" h="1023">
                <a:moveTo>
                  <a:pt x="1877" y="0"/>
                </a:moveTo>
                <a:lnTo>
                  <a:pt x="0" y="0"/>
                </a:lnTo>
                <a:lnTo>
                  <a:pt x="0" y="1022"/>
                </a:lnTo>
                <a:lnTo>
                  <a:pt x="1877" y="1022"/>
                </a:lnTo>
                <a:lnTo>
                  <a:pt x="1877"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6">
            <a:extLst>
              <a:ext uri="{FF2B5EF4-FFF2-40B4-BE49-F238E27FC236}">
                <a16:creationId xmlns:a16="http://schemas.microsoft.com/office/drawing/2014/main" id="{5B1F8C85-D450-164A-A587-C54107FCC402}"/>
              </a:ext>
            </a:extLst>
          </p:cNvPr>
          <p:cNvSpPr>
            <a:spLocks noChangeArrowheads="1"/>
          </p:cNvSpPr>
          <p:nvPr/>
        </p:nvSpPr>
        <p:spPr bwMode="auto">
          <a:xfrm>
            <a:off x="7584461" y="12072787"/>
            <a:ext cx="1308003" cy="218000"/>
          </a:xfrm>
          <a:custGeom>
            <a:avLst/>
            <a:gdLst>
              <a:gd name="T0" fmla="*/ 1877 w 1878"/>
              <a:gd name="T1" fmla="*/ 313 h 314"/>
              <a:gd name="T2" fmla="*/ 0 w 1878"/>
              <a:gd name="T3" fmla="*/ 313 h 314"/>
              <a:gd name="T4" fmla="*/ 0 w 1878"/>
              <a:gd name="T5" fmla="*/ 0 h 314"/>
              <a:gd name="T6" fmla="*/ 1877 w 1878"/>
              <a:gd name="T7" fmla="*/ 0 h 314"/>
              <a:gd name="T8" fmla="*/ 1877 w 1878"/>
              <a:gd name="T9" fmla="*/ 313 h 314"/>
            </a:gdLst>
            <a:ahLst/>
            <a:cxnLst>
              <a:cxn ang="0">
                <a:pos x="T0" y="T1"/>
              </a:cxn>
              <a:cxn ang="0">
                <a:pos x="T2" y="T3"/>
              </a:cxn>
              <a:cxn ang="0">
                <a:pos x="T4" y="T5"/>
              </a:cxn>
              <a:cxn ang="0">
                <a:pos x="T6" y="T7"/>
              </a:cxn>
              <a:cxn ang="0">
                <a:pos x="T8" y="T9"/>
              </a:cxn>
            </a:cxnLst>
            <a:rect l="0" t="0" r="r" b="b"/>
            <a:pathLst>
              <a:path w="1878" h="314">
                <a:moveTo>
                  <a:pt x="1877" y="313"/>
                </a:moveTo>
                <a:lnTo>
                  <a:pt x="0" y="313"/>
                </a:lnTo>
                <a:lnTo>
                  <a:pt x="0" y="0"/>
                </a:lnTo>
                <a:lnTo>
                  <a:pt x="1877" y="0"/>
                </a:lnTo>
                <a:lnTo>
                  <a:pt x="1877" y="313"/>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0" name="Freeform 7">
            <a:extLst>
              <a:ext uri="{FF2B5EF4-FFF2-40B4-BE49-F238E27FC236}">
                <a16:creationId xmlns:a16="http://schemas.microsoft.com/office/drawing/2014/main" id="{4ACA5146-CE0E-804A-9FAF-3EF82FB70275}"/>
              </a:ext>
            </a:extLst>
          </p:cNvPr>
          <p:cNvSpPr>
            <a:spLocks noChangeArrowheads="1"/>
          </p:cNvSpPr>
          <p:nvPr/>
        </p:nvSpPr>
        <p:spPr bwMode="auto">
          <a:xfrm>
            <a:off x="8207759" y="7058775"/>
            <a:ext cx="58337" cy="58340"/>
          </a:xfrm>
          <a:custGeom>
            <a:avLst/>
            <a:gdLst>
              <a:gd name="T0" fmla="*/ 84 w 85"/>
              <a:gd name="T1" fmla="*/ 42 h 85"/>
              <a:gd name="T2" fmla="*/ 84 w 85"/>
              <a:gd name="T3" fmla="*/ 42 h 85"/>
              <a:gd name="T4" fmla="*/ 42 w 85"/>
              <a:gd name="T5" fmla="*/ 0 h 85"/>
              <a:gd name="T6" fmla="*/ 42 w 85"/>
              <a:gd name="T7" fmla="*/ 0 h 85"/>
              <a:gd name="T8" fmla="*/ 0 w 85"/>
              <a:gd name="T9" fmla="*/ 42 h 85"/>
              <a:gd name="T10" fmla="*/ 0 w 85"/>
              <a:gd name="T11" fmla="*/ 42 h 85"/>
              <a:gd name="T12" fmla="*/ 42 w 85"/>
              <a:gd name="T13" fmla="*/ 84 h 85"/>
              <a:gd name="T14" fmla="*/ 42 w 85"/>
              <a:gd name="T15" fmla="*/ 84 h 85"/>
              <a:gd name="T16" fmla="*/ 84 w 85"/>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4" y="42"/>
                </a:moveTo>
                <a:lnTo>
                  <a:pt x="84" y="42"/>
                </a:lnTo>
                <a:cubicBezTo>
                  <a:pt x="84" y="19"/>
                  <a:pt x="65" y="0"/>
                  <a:pt x="42" y="0"/>
                </a:cubicBezTo>
                <a:lnTo>
                  <a:pt x="42" y="0"/>
                </a:lnTo>
                <a:cubicBezTo>
                  <a:pt x="19" y="0"/>
                  <a:pt x="0" y="19"/>
                  <a:pt x="0" y="42"/>
                </a:cubicBezTo>
                <a:lnTo>
                  <a:pt x="0" y="42"/>
                </a:lnTo>
                <a:cubicBezTo>
                  <a:pt x="0" y="65"/>
                  <a:pt x="19" y="84"/>
                  <a:pt x="42" y="84"/>
                </a:cubicBezTo>
                <a:lnTo>
                  <a:pt x="42" y="84"/>
                </a:lnTo>
                <a:cubicBezTo>
                  <a:pt x="65" y="84"/>
                  <a:pt x="84" y="65"/>
                  <a:pt x="84" y="42"/>
                </a:cubicBezTo>
              </a:path>
            </a:pathLst>
          </a:custGeom>
          <a:solidFill>
            <a:srgbClr val="333E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 name="Freeform 8">
            <a:extLst>
              <a:ext uri="{FF2B5EF4-FFF2-40B4-BE49-F238E27FC236}">
                <a16:creationId xmlns:a16="http://schemas.microsoft.com/office/drawing/2014/main" id="{B1DF892A-8B36-5D47-A304-D2DD28D3DBFC}"/>
              </a:ext>
            </a:extLst>
          </p:cNvPr>
          <p:cNvSpPr>
            <a:spLocks noChangeArrowheads="1"/>
          </p:cNvSpPr>
          <p:nvPr/>
        </p:nvSpPr>
        <p:spPr bwMode="auto">
          <a:xfrm>
            <a:off x="8213900" y="7064915"/>
            <a:ext cx="49127" cy="49127"/>
          </a:xfrm>
          <a:custGeom>
            <a:avLst/>
            <a:gdLst>
              <a:gd name="T0" fmla="*/ 70 w 71"/>
              <a:gd name="T1" fmla="*/ 35 h 71"/>
              <a:gd name="T2" fmla="*/ 70 w 71"/>
              <a:gd name="T3" fmla="*/ 35 h 71"/>
              <a:gd name="T4" fmla="*/ 35 w 71"/>
              <a:gd name="T5" fmla="*/ 0 h 71"/>
              <a:gd name="T6" fmla="*/ 35 w 71"/>
              <a:gd name="T7" fmla="*/ 0 h 71"/>
              <a:gd name="T8" fmla="*/ 0 w 71"/>
              <a:gd name="T9" fmla="*/ 35 h 71"/>
              <a:gd name="T10" fmla="*/ 0 w 71"/>
              <a:gd name="T11" fmla="*/ 35 h 71"/>
              <a:gd name="T12" fmla="*/ 35 w 71"/>
              <a:gd name="T13" fmla="*/ 70 h 71"/>
              <a:gd name="T14" fmla="*/ 35 w 71"/>
              <a:gd name="T15" fmla="*/ 7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16"/>
                  <a:pt x="54" y="0"/>
                  <a:pt x="35" y="0"/>
                </a:cubicBezTo>
                <a:lnTo>
                  <a:pt x="35" y="0"/>
                </a:lnTo>
                <a:cubicBezTo>
                  <a:pt x="16" y="0"/>
                  <a:pt x="0" y="16"/>
                  <a:pt x="0" y="35"/>
                </a:cubicBezTo>
                <a:lnTo>
                  <a:pt x="0" y="35"/>
                </a:lnTo>
                <a:cubicBezTo>
                  <a:pt x="0" y="54"/>
                  <a:pt x="16" y="70"/>
                  <a:pt x="35" y="70"/>
                </a:cubicBezTo>
                <a:lnTo>
                  <a:pt x="35" y="70"/>
                </a:lnTo>
                <a:cubicBezTo>
                  <a:pt x="54" y="70"/>
                  <a:pt x="70" y="54"/>
                  <a:pt x="70" y="35"/>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2" name="Freeform 9">
            <a:extLst>
              <a:ext uri="{FF2B5EF4-FFF2-40B4-BE49-F238E27FC236}">
                <a16:creationId xmlns:a16="http://schemas.microsoft.com/office/drawing/2014/main" id="{E96628D4-6432-C449-8453-171F4DB9EB29}"/>
              </a:ext>
            </a:extLst>
          </p:cNvPr>
          <p:cNvSpPr>
            <a:spLocks noChangeArrowheads="1"/>
          </p:cNvSpPr>
          <p:nvPr/>
        </p:nvSpPr>
        <p:spPr bwMode="auto">
          <a:xfrm>
            <a:off x="8220041" y="7071055"/>
            <a:ext cx="36846" cy="36846"/>
          </a:xfrm>
          <a:custGeom>
            <a:avLst/>
            <a:gdLst>
              <a:gd name="T0" fmla="*/ 52 w 53"/>
              <a:gd name="T1" fmla="*/ 25 h 52"/>
              <a:gd name="T2" fmla="*/ 52 w 53"/>
              <a:gd name="T3" fmla="*/ 25 h 52"/>
              <a:gd name="T4" fmla="*/ 26 w 53"/>
              <a:gd name="T5" fmla="*/ 0 h 52"/>
              <a:gd name="T6" fmla="*/ 26 w 53"/>
              <a:gd name="T7" fmla="*/ 0 h 52"/>
              <a:gd name="T8" fmla="*/ 0 w 53"/>
              <a:gd name="T9" fmla="*/ 25 h 52"/>
              <a:gd name="T10" fmla="*/ 0 w 53"/>
              <a:gd name="T11" fmla="*/ 25 h 52"/>
              <a:gd name="T12" fmla="*/ 26 w 53"/>
              <a:gd name="T13" fmla="*/ 51 h 52"/>
              <a:gd name="T14" fmla="*/ 26 w 53"/>
              <a:gd name="T15" fmla="*/ 51 h 52"/>
              <a:gd name="T16" fmla="*/ 52 w 53"/>
              <a:gd name="T17"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2" y="25"/>
                </a:moveTo>
                <a:lnTo>
                  <a:pt x="52" y="25"/>
                </a:lnTo>
                <a:cubicBezTo>
                  <a:pt x="52" y="11"/>
                  <a:pt x="40" y="0"/>
                  <a:pt x="26" y="0"/>
                </a:cubicBezTo>
                <a:lnTo>
                  <a:pt x="26" y="0"/>
                </a:lnTo>
                <a:cubicBezTo>
                  <a:pt x="12" y="0"/>
                  <a:pt x="0" y="11"/>
                  <a:pt x="0" y="25"/>
                </a:cubicBezTo>
                <a:lnTo>
                  <a:pt x="0" y="25"/>
                </a:lnTo>
                <a:cubicBezTo>
                  <a:pt x="0" y="40"/>
                  <a:pt x="12" y="51"/>
                  <a:pt x="26" y="51"/>
                </a:cubicBezTo>
                <a:lnTo>
                  <a:pt x="26" y="51"/>
                </a:lnTo>
                <a:cubicBezTo>
                  <a:pt x="40" y="51"/>
                  <a:pt x="52" y="40"/>
                  <a:pt x="52" y="25"/>
                </a:cubicBezTo>
              </a:path>
            </a:pathLst>
          </a:custGeom>
          <a:solidFill>
            <a:srgbClr val="0037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3" name="Freeform 10">
            <a:extLst>
              <a:ext uri="{FF2B5EF4-FFF2-40B4-BE49-F238E27FC236}">
                <a16:creationId xmlns:a16="http://schemas.microsoft.com/office/drawing/2014/main" id="{BEA209AB-2A5F-904E-9D8F-54D8B2FB4C6F}"/>
              </a:ext>
            </a:extLst>
          </p:cNvPr>
          <p:cNvSpPr>
            <a:spLocks noChangeArrowheads="1"/>
          </p:cNvSpPr>
          <p:nvPr/>
        </p:nvSpPr>
        <p:spPr bwMode="auto">
          <a:xfrm>
            <a:off x="8226182" y="7077197"/>
            <a:ext cx="24563" cy="24563"/>
          </a:xfrm>
          <a:custGeom>
            <a:avLst/>
            <a:gdLst>
              <a:gd name="T0" fmla="*/ 36 w 37"/>
              <a:gd name="T1" fmla="*/ 18 h 37"/>
              <a:gd name="T2" fmla="*/ 36 w 37"/>
              <a:gd name="T3" fmla="*/ 18 h 37"/>
              <a:gd name="T4" fmla="*/ 18 w 37"/>
              <a:gd name="T5" fmla="*/ 0 h 37"/>
              <a:gd name="T6" fmla="*/ 18 w 37"/>
              <a:gd name="T7" fmla="*/ 0 h 37"/>
              <a:gd name="T8" fmla="*/ 0 w 37"/>
              <a:gd name="T9" fmla="*/ 18 h 37"/>
              <a:gd name="T10" fmla="*/ 0 w 37"/>
              <a:gd name="T11" fmla="*/ 18 h 37"/>
              <a:gd name="T12" fmla="*/ 18 w 37"/>
              <a:gd name="T13" fmla="*/ 36 h 37"/>
              <a:gd name="T14" fmla="*/ 18 w 37"/>
              <a:gd name="T15" fmla="*/ 36 h 37"/>
              <a:gd name="T16" fmla="*/ 36 w 37"/>
              <a:gd name="T1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6" y="18"/>
                </a:moveTo>
                <a:lnTo>
                  <a:pt x="36" y="18"/>
                </a:lnTo>
                <a:cubicBezTo>
                  <a:pt x="36" y="8"/>
                  <a:pt x="28" y="0"/>
                  <a:pt x="18" y="0"/>
                </a:cubicBezTo>
                <a:lnTo>
                  <a:pt x="18" y="0"/>
                </a:lnTo>
                <a:cubicBezTo>
                  <a:pt x="8" y="0"/>
                  <a:pt x="0" y="8"/>
                  <a:pt x="0" y="18"/>
                </a:cubicBezTo>
                <a:lnTo>
                  <a:pt x="0" y="18"/>
                </a:lnTo>
                <a:cubicBezTo>
                  <a:pt x="0" y="28"/>
                  <a:pt x="8" y="36"/>
                  <a:pt x="18" y="36"/>
                </a:cubicBezTo>
                <a:lnTo>
                  <a:pt x="18" y="36"/>
                </a:lnTo>
                <a:cubicBezTo>
                  <a:pt x="28" y="36"/>
                  <a:pt x="36" y="28"/>
                  <a:pt x="36" y="18"/>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 name="Freeform 11">
            <a:extLst>
              <a:ext uri="{FF2B5EF4-FFF2-40B4-BE49-F238E27FC236}">
                <a16:creationId xmlns:a16="http://schemas.microsoft.com/office/drawing/2014/main" id="{E7BB128C-AD85-614A-AC92-8A997AE3D76D}"/>
              </a:ext>
            </a:extLst>
          </p:cNvPr>
          <p:cNvSpPr>
            <a:spLocks noChangeArrowheads="1"/>
          </p:cNvSpPr>
          <p:nvPr/>
        </p:nvSpPr>
        <p:spPr bwMode="auto">
          <a:xfrm>
            <a:off x="8238464" y="7071057"/>
            <a:ext cx="21492" cy="21494"/>
          </a:xfrm>
          <a:custGeom>
            <a:avLst/>
            <a:gdLst>
              <a:gd name="T0" fmla="*/ 28 w 29"/>
              <a:gd name="T1" fmla="*/ 15 h 29"/>
              <a:gd name="T2" fmla="*/ 28 w 29"/>
              <a:gd name="T3" fmla="*/ 15 h 29"/>
              <a:gd name="T4" fmla="*/ 14 w 29"/>
              <a:gd name="T5" fmla="*/ 0 h 29"/>
              <a:gd name="T6" fmla="*/ 14 w 29"/>
              <a:gd name="T7" fmla="*/ 0 h 29"/>
              <a:gd name="T8" fmla="*/ 0 w 29"/>
              <a:gd name="T9" fmla="*/ 15 h 29"/>
              <a:gd name="T10" fmla="*/ 0 w 29"/>
              <a:gd name="T11" fmla="*/ 15 h 29"/>
              <a:gd name="T12" fmla="*/ 14 w 29"/>
              <a:gd name="T13" fmla="*/ 28 h 29"/>
              <a:gd name="T14" fmla="*/ 14 w 29"/>
              <a:gd name="T15" fmla="*/ 28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lnTo>
                  <a:pt x="28" y="15"/>
                </a:lnTo>
                <a:cubicBezTo>
                  <a:pt x="28" y="6"/>
                  <a:pt x="22" y="0"/>
                  <a:pt x="14" y="0"/>
                </a:cubicBezTo>
                <a:lnTo>
                  <a:pt x="14" y="0"/>
                </a:lnTo>
                <a:cubicBezTo>
                  <a:pt x="6" y="0"/>
                  <a:pt x="0" y="6"/>
                  <a:pt x="0" y="15"/>
                </a:cubicBezTo>
                <a:lnTo>
                  <a:pt x="0" y="15"/>
                </a:lnTo>
                <a:cubicBezTo>
                  <a:pt x="0" y="22"/>
                  <a:pt x="6" y="28"/>
                  <a:pt x="14" y="28"/>
                </a:cubicBezTo>
                <a:lnTo>
                  <a:pt x="14" y="28"/>
                </a:lnTo>
                <a:cubicBezTo>
                  <a:pt x="22" y="28"/>
                  <a:pt x="28" y="22"/>
                  <a:pt x="28"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12">
            <a:extLst>
              <a:ext uri="{FF2B5EF4-FFF2-40B4-BE49-F238E27FC236}">
                <a16:creationId xmlns:a16="http://schemas.microsoft.com/office/drawing/2014/main" id="{B5ACFAAF-2428-7F4E-9BE1-DC1381F93E60}"/>
              </a:ext>
            </a:extLst>
          </p:cNvPr>
          <p:cNvSpPr>
            <a:spLocks noChangeArrowheads="1"/>
          </p:cNvSpPr>
          <p:nvPr/>
        </p:nvSpPr>
        <p:spPr bwMode="auto">
          <a:xfrm>
            <a:off x="7219080" y="12785127"/>
            <a:ext cx="2038766" cy="168873"/>
          </a:xfrm>
          <a:custGeom>
            <a:avLst/>
            <a:gdLst>
              <a:gd name="T0" fmla="*/ 2928 w 2929"/>
              <a:gd name="T1" fmla="*/ 243 h 244"/>
              <a:gd name="T2" fmla="*/ 0 w 2929"/>
              <a:gd name="T3" fmla="*/ 243 h 244"/>
              <a:gd name="T4" fmla="*/ 0 w 2929"/>
              <a:gd name="T5" fmla="*/ 0 h 244"/>
              <a:gd name="T6" fmla="*/ 2928 w 2929"/>
              <a:gd name="T7" fmla="*/ 0 h 244"/>
              <a:gd name="T8" fmla="*/ 2928 w 2929"/>
              <a:gd name="T9" fmla="*/ 243 h 244"/>
            </a:gdLst>
            <a:ahLst/>
            <a:cxnLst>
              <a:cxn ang="0">
                <a:pos x="T0" y="T1"/>
              </a:cxn>
              <a:cxn ang="0">
                <a:pos x="T2" y="T3"/>
              </a:cxn>
              <a:cxn ang="0">
                <a:pos x="T4" y="T5"/>
              </a:cxn>
              <a:cxn ang="0">
                <a:pos x="T6" y="T7"/>
              </a:cxn>
              <a:cxn ang="0">
                <a:pos x="T8" y="T9"/>
              </a:cxn>
            </a:cxnLst>
            <a:rect l="0" t="0" r="r" b="b"/>
            <a:pathLst>
              <a:path w="2929" h="244">
                <a:moveTo>
                  <a:pt x="2928" y="243"/>
                </a:moveTo>
                <a:lnTo>
                  <a:pt x="0" y="243"/>
                </a:lnTo>
                <a:lnTo>
                  <a:pt x="0" y="0"/>
                </a:lnTo>
                <a:lnTo>
                  <a:pt x="2928" y="0"/>
                </a:lnTo>
                <a:lnTo>
                  <a:pt x="2928" y="243"/>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6" name="Freeform 13">
            <a:extLst>
              <a:ext uri="{FF2B5EF4-FFF2-40B4-BE49-F238E27FC236}">
                <a16:creationId xmlns:a16="http://schemas.microsoft.com/office/drawing/2014/main" id="{1ED374B9-F4DD-D74F-8B4E-421F9EC214FE}"/>
              </a:ext>
            </a:extLst>
          </p:cNvPr>
          <p:cNvSpPr>
            <a:spLocks noChangeArrowheads="1"/>
          </p:cNvSpPr>
          <p:nvPr/>
        </p:nvSpPr>
        <p:spPr bwMode="auto">
          <a:xfrm>
            <a:off x="4624566" y="6899112"/>
            <a:ext cx="3613897" cy="6054888"/>
          </a:xfrm>
          <a:custGeom>
            <a:avLst/>
            <a:gdLst>
              <a:gd name="T0" fmla="*/ 366 w 5191"/>
              <a:gd name="T1" fmla="*/ 0 h 8696"/>
              <a:gd name="T2" fmla="*/ 366 w 5191"/>
              <a:gd name="T3" fmla="*/ 0 h 8696"/>
              <a:gd name="T4" fmla="*/ 0 w 5191"/>
              <a:gd name="T5" fmla="*/ 366 h 8696"/>
              <a:gd name="T6" fmla="*/ 0 w 5191"/>
              <a:gd name="T7" fmla="*/ 7067 h 8696"/>
              <a:gd name="T8" fmla="*/ 0 w 5191"/>
              <a:gd name="T9" fmla="*/ 7067 h 8696"/>
              <a:gd name="T10" fmla="*/ 366 w 5191"/>
              <a:gd name="T11" fmla="*/ 7433 h 8696"/>
              <a:gd name="T12" fmla="*/ 4251 w 5191"/>
              <a:gd name="T13" fmla="*/ 7433 h 8696"/>
              <a:gd name="T14" fmla="*/ 4251 w 5191"/>
              <a:gd name="T15" fmla="*/ 8453 h 8696"/>
              <a:gd name="T16" fmla="*/ 3726 w 5191"/>
              <a:gd name="T17" fmla="*/ 8453 h 8696"/>
              <a:gd name="T18" fmla="*/ 3726 w 5191"/>
              <a:gd name="T19" fmla="*/ 8695 h 8696"/>
              <a:gd name="T20" fmla="*/ 5190 w 5191"/>
              <a:gd name="T21" fmla="*/ 8695 h 8696"/>
              <a:gd name="T22" fmla="*/ 5190 w 5191"/>
              <a:gd name="T23" fmla="*/ 0 h 8696"/>
              <a:gd name="T24" fmla="*/ 366 w 5191"/>
              <a:gd name="T25" fmla="*/ 0 h 8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1" h="8696">
                <a:moveTo>
                  <a:pt x="366" y="0"/>
                </a:moveTo>
                <a:lnTo>
                  <a:pt x="366" y="0"/>
                </a:lnTo>
                <a:cubicBezTo>
                  <a:pt x="164" y="0"/>
                  <a:pt x="0" y="163"/>
                  <a:pt x="0" y="366"/>
                </a:cubicBezTo>
                <a:lnTo>
                  <a:pt x="0" y="7067"/>
                </a:lnTo>
                <a:lnTo>
                  <a:pt x="0" y="7067"/>
                </a:lnTo>
                <a:cubicBezTo>
                  <a:pt x="0" y="7269"/>
                  <a:pt x="164" y="7433"/>
                  <a:pt x="366" y="7433"/>
                </a:cubicBezTo>
                <a:lnTo>
                  <a:pt x="4251" y="7433"/>
                </a:lnTo>
                <a:lnTo>
                  <a:pt x="4251" y="8453"/>
                </a:lnTo>
                <a:lnTo>
                  <a:pt x="3726" y="8453"/>
                </a:lnTo>
                <a:lnTo>
                  <a:pt x="3726" y="8695"/>
                </a:lnTo>
                <a:lnTo>
                  <a:pt x="5190" y="8695"/>
                </a:lnTo>
                <a:lnTo>
                  <a:pt x="5190" y="0"/>
                </a:lnTo>
                <a:lnTo>
                  <a:pt x="366"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17" name="Freeform 14">
            <a:extLst>
              <a:ext uri="{FF2B5EF4-FFF2-40B4-BE49-F238E27FC236}">
                <a16:creationId xmlns:a16="http://schemas.microsoft.com/office/drawing/2014/main" id="{1864ED69-418A-9446-A0E5-7CAB2AB61E95}"/>
              </a:ext>
            </a:extLst>
          </p:cNvPr>
          <p:cNvSpPr>
            <a:spLocks noChangeArrowheads="1"/>
          </p:cNvSpPr>
          <p:nvPr/>
        </p:nvSpPr>
        <p:spPr bwMode="auto">
          <a:xfrm>
            <a:off x="4999159" y="7273704"/>
            <a:ext cx="6475539" cy="3623108"/>
          </a:xfrm>
          <a:custGeom>
            <a:avLst/>
            <a:gdLst>
              <a:gd name="T0" fmla="*/ 7965 w 9300"/>
              <a:gd name="T1" fmla="*/ 0 h 5205"/>
              <a:gd name="T2" fmla="*/ 4592 w 9300"/>
              <a:gd name="T3" fmla="*/ 0 h 5205"/>
              <a:gd name="T4" fmla="*/ 9299 w 9300"/>
              <a:gd name="T5" fmla="*/ 4707 h 5205"/>
              <a:gd name="T6" fmla="*/ 9299 w 9300"/>
              <a:gd name="T7" fmla="*/ 1333 h 5205"/>
              <a:gd name="T8" fmla="*/ 7965 w 9300"/>
              <a:gd name="T9" fmla="*/ 0 h 5205"/>
              <a:gd name="T10" fmla="*/ 0 w 9300"/>
              <a:gd name="T11" fmla="*/ 3163 h 5205"/>
              <a:gd name="T12" fmla="*/ 2041 w 9300"/>
              <a:gd name="T13" fmla="*/ 5204 h 5205"/>
              <a:gd name="T14" fmla="*/ 3660 w 9300"/>
              <a:gd name="T15" fmla="*/ 5204 h 5205"/>
              <a:gd name="T16" fmla="*/ 0 w 9300"/>
              <a:gd name="T17" fmla="*/ 1544 h 5205"/>
              <a:gd name="T18" fmla="*/ 0 w 9300"/>
              <a:gd name="T19" fmla="*/ 3163 h 5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0" h="5205">
                <a:moveTo>
                  <a:pt x="7965" y="0"/>
                </a:moveTo>
                <a:lnTo>
                  <a:pt x="4592" y="0"/>
                </a:lnTo>
                <a:lnTo>
                  <a:pt x="9299" y="4707"/>
                </a:lnTo>
                <a:lnTo>
                  <a:pt x="9299" y="1333"/>
                </a:lnTo>
                <a:lnTo>
                  <a:pt x="7965" y="0"/>
                </a:lnTo>
                <a:close/>
                <a:moveTo>
                  <a:pt x="0" y="3163"/>
                </a:moveTo>
                <a:lnTo>
                  <a:pt x="2041" y="5204"/>
                </a:lnTo>
                <a:lnTo>
                  <a:pt x="3660" y="5204"/>
                </a:lnTo>
                <a:lnTo>
                  <a:pt x="0" y="1544"/>
                </a:lnTo>
                <a:lnTo>
                  <a:pt x="0" y="3163"/>
                </a:lnTo>
                <a:close/>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18" name="Freeform 15">
            <a:extLst>
              <a:ext uri="{FF2B5EF4-FFF2-40B4-BE49-F238E27FC236}">
                <a16:creationId xmlns:a16="http://schemas.microsoft.com/office/drawing/2014/main" id="{3A23024E-8137-0548-85A7-454C96642724}"/>
              </a:ext>
            </a:extLst>
          </p:cNvPr>
          <p:cNvSpPr>
            <a:spLocks noChangeArrowheads="1"/>
          </p:cNvSpPr>
          <p:nvPr/>
        </p:nvSpPr>
        <p:spPr bwMode="auto">
          <a:xfrm>
            <a:off x="11600583" y="3196173"/>
            <a:ext cx="985609" cy="970256"/>
          </a:xfrm>
          <a:custGeom>
            <a:avLst/>
            <a:gdLst>
              <a:gd name="T0" fmla="*/ 708 w 1416"/>
              <a:gd name="T1" fmla="*/ 959 h 1395"/>
              <a:gd name="T2" fmla="*/ 708 w 1416"/>
              <a:gd name="T3" fmla="*/ 959 h 1395"/>
              <a:gd name="T4" fmla="*/ 468 w 1416"/>
              <a:gd name="T5" fmla="*/ 719 h 1395"/>
              <a:gd name="T6" fmla="*/ 468 w 1416"/>
              <a:gd name="T7" fmla="*/ 719 h 1395"/>
              <a:gd name="T8" fmla="*/ 708 w 1416"/>
              <a:gd name="T9" fmla="*/ 479 h 1395"/>
              <a:gd name="T10" fmla="*/ 708 w 1416"/>
              <a:gd name="T11" fmla="*/ 479 h 1395"/>
              <a:gd name="T12" fmla="*/ 948 w 1416"/>
              <a:gd name="T13" fmla="*/ 719 h 1395"/>
              <a:gd name="T14" fmla="*/ 948 w 1416"/>
              <a:gd name="T15" fmla="*/ 719 h 1395"/>
              <a:gd name="T16" fmla="*/ 708 w 1416"/>
              <a:gd name="T17" fmla="*/ 959 h 1395"/>
              <a:gd name="T18" fmla="*/ 1274 w 1416"/>
              <a:gd name="T19" fmla="*/ 720 h 1395"/>
              <a:gd name="T20" fmla="*/ 1415 w 1416"/>
              <a:gd name="T21" fmla="*/ 719 h 1395"/>
              <a:gd name="T22" fmla="*/ 1415 w 1416"/>
              <a:gd name="T23" fmla="*/ 719 h 1395"/>
              <a:gd name="T24" fmla="*/ 1280 w 1416"/>
              <a:gd name="T25" fmla="*/ 303 h 1395"/>
              <a:gd name="T26" fmla="*/ 1165 w 1416"/>
              <a:gd name="T27" fmla="*/ 387 h 1395"/>
              <a:gd name="T28" fmla="*/ 1165 w 1416"/>
              <a:gd name="T29" fmla="*/ 387 h 1395"/>
              <a:gd name="T30" fmla="*/ 883 w 1416"/>
              <a:gd name="T31" fmla="*/ 181 h 1395"/>
              <a:gd name="T32" fmla="*/ 927 w 1416"/>
              <a:gd name="T33" fmla="*/ 46 h 1395"/>
              <a:gd name="T34" fmla="*/ 927 w 1416"/>
              <a:gd name="T35" fmla="*/ 46 h 1395"/>
              <a:gd name="T36" fmla="*/ 489 w 1416"/>
              <a:gd name="T37" fmla="*/ 46 h 1395"/>
              <a:gd name="T38" fmla="*/ 533 w 1416"/>
              <a:gd name="T39" fmla="*/ 181 h 1395"/>
              <a:gd name="T40" fmla="*/ 533 w 1416"/>
              <a:gd name="T41" fmla="*/ 181 h 1395"/>
              <a:gd name="T42" fmla="*/ 250 w 1416"/>
              <a:gd name="T43" fmla="*/ 386 h 1395"/>
              <a:gd name="T44" fmla="*/ 136 w 1416"/>
              <a:gd name="T45" fmla="*/ 302 h 1395"/>
              <a:gd name="T46" fmla="*/ 136 w 1416"/>
              <a:gd name="T47" fmla="*/ 302 h 1395"/>
              <a:gd name="T48" fmla="*/ 0 w 1416"/>
              <a:gd name="T49" fmla="*/ 718 h 1395"/>
              <a:gd name="T50" fmla="*/ 141 w 1416"/>
              <a:gd name="T51" fmla="*/ 718 h 1395"/>
              <a:gd name="T52" fmla="*/ 141 w 1416"/>
              <a:gd name="T53" fmla="*/ 718 h 1395"/>
              <a:gd name="T54" fmla="*/ 141 w 1416"/>
              <a:gd name="T55" fmla="*/ 719 h 1395"/>
              <a:gd name="T56" fmla="*/ 141 w 1416"/>
              <a:gd name="T57" fmla="*/ 719 h 1395"/>
              <a:gd name="T58" fmla="*/ 249 w 1416"/>
              <a:gd name="T59" fmla="*/ 1051 h 1395"/>
              <a:gd name="T60" fmla="*/ 134 w 1416"/>
              <a:gd name="T61" fmla="*/ 1134 h 1395"/>
              <a:gd name="T62" fmla="*/ 134 w 1416"/>
              <a:gd name="T63" fmla="*/ 1134 h 1395"/>
              <a:gd name="T64" fmla="*/ 487 w 1416"/>
              <a:gd name="T65" fmla="*/ 1392 h 1395"/>
              <a:gd name="T66" fmla="*/ 531 w 1416"/>
              <a:gd name="T67" fmla="*/ 1257 h 1395"/>
              <a:gd name="T68" fmla="*/ 531 w 1416"/>
              <a:gd name="T69" fmla="*/ 1257 h 1395"/>
              <a:gd name="T70" fmla="*/ 708 w 1416"/>
              <a:gd name="T71" fmla="*/ 1285 h 1395"/>
              <a:gd name="T72" fmla="*/ 708 w 1416"/>
              <a:gd name="T73" fmla="*/ 1285 h 1395"/>
              <a:gd name="T74" fmla="*/ 881 w 1416"/>
              <a:gd name="T75" fmla="*/ 1258 h 1395"/>
              <a:gd name="T76" fmla="*/ 924 w 1416"/>
              <a:gd name="T77" fmla="*/ 1394 h 1395"/>
              <a:gd name="T78" fmla="*/ 924 w 1416"/>
              <a:gd name="T79" fmla="*/ 1394 h 1395"/>
              <a:gd name="T80" fmla="*/ 1279 w 1416"/>
              <a:gd name="T81" fmla="*/ 1137 h 1395"/>
              <a:gd name="T82" fmla="*/ 1164 w 1416"/>
              <a:gd name="T83" fmla="*/ 1053 h 1395"/>
              <a:gd name="T84" fmla="*/ 1164 w 1416"/>
              <a:gd name="T85" fmla="*/ 1053 h 1395"/>
              <a:gd name="T86" fmla="*/ 1274 w 1416"/>
              <a:gd name="T87" fmla="*/ 72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6" h="1395">
                <a:moveTo>
                  <a:pt x="708" y="959"/>
                </a:moveTo>
                <a:lnTo>
                  <a:pt x="708" y="959"/>
                </a:lnTo>
                <a:cubicBezTo>
                  <a:pt x="575" y="959"/>
                  <a:pt x="468" y="852"/>
                  <a:pt x="468" y="719"/>
                </a:cubicBezTo>
                <a:lnTo>
                  <a:pt x="468" y="719"/>
                </a:lnTo>
                <a:cubicBezTo>
                  <a:pt x="468" y="586"/>
                  <a:pt x="575" y="479"/>
                  <a:pt x="708" y="479"/>
                </a:cubicBezTo>
                <a:lnTo>
                  <a:pt x="708" y="479"/>
                </a:lnTo>
                <a:cubicBezTo>
                  <a:pt x="840" y="479"/>
                  <a:pt x="948" y="586"/>
                  <a:pt x="948" y="719"/>
                </a:cubicBezTo>
                <a:lnTo>
                  <a:pt x="948" y="719"/>
                </a:lnTo>
                <a:cubicBezTo>
                  <a:pt x="948" y="852"/>
                  <a:pt x="840" y="959"/>
                  <a:pt x="708" y="959"/>
                </a:cubicBezTo>
                <a:close/>
                <a:moveTo>
                  <a:pt x="1274" y="720"/>
                </a:moveTo>
                <a:lnTo>
                  <a:pt x="1415" y="719"/>
                </a:lnTo>
                <a:lnTo>
                  <a:pt x="1415" y="719"/>
                </a:lnTo>
                <a:cubicBezTo>
                  <a:pt x="1415" y="569"/>
                  <a:pt x="1368" y="425"/>
                  <a:pt x="1280" y="303"/>
                </a:cubicBezTo>
                <a:lnTo>
                  <a:pt x="1165" y="387"/>
                </a:lnTo>
                <a:lnTo>
                  <a:pt x="1165" y="387"/>
                </a:lnTo>
                <a:cubicBezTo>
                  <a:pt x="1096" y="292"/>
                  <a:pt x="997" y="219"/>
                  <a:pt x="883" y="181"/>
                </a:cubicBezTo>
                <a:lnTo>
                  <a:pt x="927" y="46"/>
                </a:lnTo>
                <a:lnTo>
                  <a:pt x="927" y="46"/>
                </a:lnTo>
                <a:cubicBezTo>
                  <a:pt x="786" y="0"/>
                  <a:pt x="630" y="0"/>
                  <a:pt x="489" y="46"/>
                </a:cubicBezTo>
                <a:lnTo>
                  <a:pt x="533" y="181"/>
                </a:lnTo>
                <a:lnTo>
                  <a:pt x="533" y="181"/>
                </a:lnTo>
                <a:cubicBezTo>
                  <a:pt x="418" y="218"/>
                  <a:pt x="320" y="291"/>
                  <a:pt x="250" y="386"/>
                </a:cubicBezTo>
                <a:lnTo>
                  <a:pt x="136" y="302"/>
                </a:lnTo>
                <a:lnTo>
                  <a:pt x="136" y="302"/>
                </a:lnTo>
                <a:cubicBezTo>
                  <a:pt x="47" y="424"/>
                  <a:pt x="0" y="567"/>
                  <a:pt x="0" y="718"/>
                </a:cubicBezTo>
                <a:lnTo>
                  <a:pt x="141" y="718"/>
                </a:lnTo>
                <a:lnTo>
                  <a:pt x="141" y="718"/>
                </a:lnTo>
                <a:cubicBezTo>
                  <a:pt x="141" y="719"/>
                  <a:pt x="141" y="719"/>
                  <a:pt x="141" y="719"/>
                </a:cubicBezTo>
                <a:lnTo>
                  <a:pt x="141" y="719"/>
                </a:lnTo>
                <a:cubicBezTo>
                  <a:pt x="141" y="843"/>
                  <a:pt x="181" y="958"/>
                  <a:pt x="249" y="1051"/>
                </a:cubicBezTo>
                <a:lnTo>
                  <a:pt x="134" y="1134"/>
                </a:lnTo>
                <a:lnTo>
                  <a:pt x="134" y="1134"/>
                </a:lnTo>
                <a:cubicBezTo>
                  <a:pt x="221" y="1254"/>
                  <a:pt x="347" y="1346"/>
                  <a:pt x="487" y="1392"/>
                </a:cubicBezTo>
                <a:lnTo>
                  <a:pt x="531" y="1257"/>
                </a:lnTo>
                <a:lnTo>
                  <a:pt x="531" y="1257"/>
                </a:lnTo>
                <a:cubicBezTo>
                  <a:pt x="587" y="1275"/>
                  <a:pt x="646" y="1285"/>
                  <a:pt x="708" y="1285"/>
                </a:cubicBezTo>
                <a:lnTo>
                  <a:pt x="708" y="1285"/>
                </a:lnTo>
                <a:cubicBezTo>
                  <a:pt x="767" y="1285"/>
                  <a:pt x="826" y="1276"/>
                  <a:pt x="881" y="1258"/>
                </a:cubicBezTo>
                <a:lnTo>
                  <a:pt x="924" y="1394"/>
                </a:lnTo>
                <a:lnTo>
                  <a:pt x="924" y="1394"/>
                </a:lnTo>
                <a:cubicBezTo>
                  <a:pt x="1065" y="1348"/>
                  <a:pt x="1190" y="1257"/>
                  <a:pt x="1279" y="1137"/>
                </a:cubicBezTo>
                <a:lnTo>
                  <a:pt x="1164" y="1053"/>
                </a:lnTo>
                <a:lnTo>
                  <a:pt x="1164" y="1053"/>
                </a:lnTo>
                <a:cubicBezTo>
                  <a:pt x="1232" y="960"/>
                  <a:pt x="1273" y="846"/>
                  <a:pt x="1274" y="720"/>
                </a:cubicBezTo>
                <a:close/>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9" name="Freeform 16">
            <a:extLst>
              <a:ext uri="{FF2B5EF4-FFF2-40B4-BE49-F238E27FC236}">
                <a16:creationId xmlns:a16="http://schemas.microsoft.com/office/drawing/2014/main" id="{2BDF881B-C0B0-FB45-A7F3-C0604E5E9591}"/>
              </a:ext>
            </a:extLst>
          </p:cNvPr>
          <p:cNvSpPr>
            <a:spLocks noChangeArrowheads="1"/>
          </p:cNvSpPr>
          <p:nvPr/>
        </p:nvSpPr>
        <p:spPr bwMode="auto">
          <a:xfrm>
            <a:off x="11600583" y="3205387"/>
            <a:ext cx="494341" cy="961044"/>
          </a:xfrm>
          <a:custGeom>
            <a:avLst/>
            <a:gdLst>
              <a:gd name="T0" fmla="*/ 708 w 709"/>
              <a:gd name="T1" fmla="*/ 467 h 1381"/>
              <a:gd name="T2" fmla="*/ 708 w 709"/>
              <a:gd name="T3" fmla="*/ 0 h 1381"/>
              <a:gd name="T4" fmla="*/ 708 w 709"/>
              <a:gd name="T5" fmla="*/ 0 h 1381"/>
              <a:gd name="T6" fmla="*/ 489 w 709"/>
              <a:gd name="T7" fmla="*/ 34 h 1381"/>
              <a:gd name="T8" fmla="*/ 533 w 709"/>
              <a:gd name="T9" fmla="*/ 169 h 1381"/>
              <a:gd name="T10" fmla="*/ 533 w 709"/>
              <a:gd name="T11" fmla="*/ 169 h 1381"/>
              <a:gd name="T12" fmla="*/ 250 w 709"/>
              <a:gd name="T13" fmla="*/ 374 h 1381"/>
              <a:gd name="T14" fmla="*/ 136 w 709"/>
              <a:gd name="T15" fmla="*/ 290 h 1381"/>
              <a:gd name="T16" fmla="*/ 136 w 709"/>
              <a:gd name="T17" fmla="*/ 290 h 1381"/>
              <a:gd name="T18" fmla="*/ 0 w 709"/>
              <a:gd name="T19" fmla="*/ 706 h 1381"/>
              <a:gd name="T20" fmla="*/ 141 w 709"/>
              <a:gd name="T21" fmla="*/ 706 h 1381"/>
              <a:gd name="T22" fmla="*/ 141 w 709"/>
              <a:gd name="T23" fmla="*/ 706 h 1381"/>
              <a:gd name="T24" fmla="*/ 141 w 709"/>
              <a:gd name="T25" fmla="*/ 707 h 1381"/>
              <a:gd name="T26" fmla="*/ 141 w 709"/>
              <a:gd name="T27" fmla="*/ 707 h 1381"/>
              <a:gd name="T28" fmla="*/ 249 w 709"/>
              <a:gd name="T29" fmla="*/ 1039 h 1381"/>
              <a:gd name="T30" fmla="*/ 134 w 709"/>
              <a:gd name="T31" fmla="*/ 1122 h 1381"/>
              <a:gd name="T32" fmla="*/ 134 w 709"/>
              <a:gd name="T33" fmla="*/ 1122 h 1381"/>
              <a:gd name="T34" fmla="*/ 487 w 709"/>
              <a:gd name="T35" fmla="*/ 1380 h 1381"/>
              <a:gd name="T36" fmla="*/ 531 w 709"/>
              <a:gd name="T37" fmla="*/ 1245 h 1381"/>
              <a:gd name="T38" fmla="*/ 531 w 709"/>
              <a:gd name="T39" fmla="*/ 1245 h 1381"/>
              <a:gd name="T40" fmla="*/ 708 w 709"/>
              <a:gd name="T41" fmla="*/ 1273 h 1381"/>
              <a:gd name="T42" fmla="*/ 708 w 709"/>
              <a:gd name="T43" fmla="*/ 947 h 1381"/>
              <a:gd name="T44" fmla="*/ 708 w 709"/>
              <a:gd name="T45" fmla="*/ 947 h 1381"/>
              <a:gd name="T46" fmla="*/ 468 w 709"/>
              <a:gd name="T47" fmla="*/ 707 h 1381"/>
              <a:gd name="T48" fmla="*/ 468 w 709"/>
              <a:gd name="T49" fmla="*/ 707 h 1381"/>
              <a:gd name="T50" fmla="*/ 708 w 709"/>
              <a:gd name="T51" fmla="*/ 46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9" h="1381">
                <a:moveTo>
                  <a:pt x="708" y="467"/>
                </a:moveTo>
                <a:lnTo>
                  <a:pt x="708" y="0"/>
                </a:lnTo>
                <a:lnTo>
                  <a:pt x="708" y="0"/>
                </a:lnTo>
                <a:cubicBezTo>
                  <a:pt x="634" y="0"/>
                  <a:pt x="560" y="11"/>
                  <a:pt x="489" y="34"/>
                </a:cubicBezTo>
                <a:lnTo>
                  <a:pt x="533" y="169"/>
                </a:lnTo>
                <a:lnTo>
                  <a:pt x="533" y="169"/>
                </a:lnTo>
                <a:cubicBezTo>
                  <a:pt x="418" y="206"/>
                  <a:pt x="320" y="279"/>
                  <a:pt x="250" y="374"/>
                </a:cubicBezTo>
                <a:lnTo>
                  <a:pt x="136" y="290"/>
                </a:lnTo>
                <a:lnTo>
                  <a:pt x="136" y="290"/>
                </a:lnTo>
                <a:cubicBezTo>
                  <a:pt x="47" y="412"/>
                  <a:pt x="0" y="555"/>
                  <a:pt x="0" y="706"/>
                </a:cubicBezTo>
                <a:lnTo>
                  <a:pt x="141" y="706"/>
                </a:lnTo>
                <a:lnTo>
                  <a:pt x="141" y="706"/>
                </a:lnTo>
                <a:cubicBezTo>
                  <a:pt x="141" y="707"/>
                  <a:pt x="141" y="707"/>
                  <a:pt x="141" y="707"/>
                </a:cubicBezTo>
                <a:lnTo>
                  <a:pt x="141" y="707"/>
                </a:lnTo>
                <a:cubicBezTo>
                  <a:pt x="141" y="831"/>
                  <a:pt x="181" y="946"/>
                  <a:pt x="249" y="1039"/>
                </a:cubicBezTo>
                <a:lnTo>
                  <a:pt x="134" y="1122"/>
                </a:lnTo>
                <a:lnTo>
                  <a:pt x="134" y="1122"/>
                </a:lnTo>
                <a:cubicBezTo>
                  <a:pt x="221" y="1242"/>
                  <a:pt x="347" y="1334"/>
                  <a:pt x="487" y="1380"/>
                </a:cubicBezTo>
                <a:lnTo>
                  <a:pt x="531" y="1245"/>
                </a:lnTo>
                <a:lnTo>
                  <a:pt x="531" y="1245"/>
                </a:lnTo>
                <a:cubicBezTo>
                  <a:pt x="587" y="1263"/>
                  <a:pt x="646" y="1273"/>
                  <a:pt x="708" y="1273"/>
                </a:cubicBezTo>
                <a:lnTo>
                  <a:pt x="708" y="947"/>
                </a:lnTo>
                <a:lnTo>
                  <a:pt x="708" y="947"/>
                </a:lnTo>
                <a:cubicBezTo>
                  <a:pt x="575" y="947"/>
                  <a:pt x="468" y="840"/>
                  <a:pt x="468" y="707"/>
                </a:cubicBezTo>
                <a:lnTo>
                  <a:pt x="468" y="707"/>
                </a:lnTo>
                <a:cubicBezTo>
                  <a:pt x="468" y="574"/>
                  <a:pt x="575" y="467"/>
                  <a:pt x="708" y="467"/>
                </a:cubicBez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20" name="Line 17">
            <a:extLst>
              <a:ext uri="{FF2B5EF4-FFF2-40B4-BE49-F238E27FC236}">
                <a16:creationId xmlns:a16="http://schemas.microsoft.com/office/drawing/2014/main" id="{63BB5669-C4D4-CB4A-B9C1-0987ED9E8894}"/>
              </a:ext>
            </a:extLst>
          </p:cNvPr>
          <p:cNvSpPr>
            <a:spLocks noChangeShapeType="1"/>
          </p:cNvSpPr>
          <p:nvPr/>
        </p:nvSpPr>
        <p:spPr bwMode="auto">
          <a:xfrm>
            <a:off x="11081682" y="9825233"/>
            <a:ext cx="1768568"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21" name="Freeform 18">
            <a:extLst>
              <a:ext uri="{FF2B5EF4-FFF2-40B4-BE49-F238E27FC236}">
                <a16:creationId xmlns:a16="http://schemas.microsoft.com/office/drawing/2014/main" id="{B0A01296-81FE-8D43-A0BE-878060BCF553}"/>
              </a:ext>
            </a:extLst>
          </p:cNvPr>
          <p:cNvSpPr>
            <a:spLocks noChangeArrowheads="1"/>
          </p:cNvSpPr>
          <p:nvPr/>
        </p:nvSpPr>
        <p:spPr bwMode="auto">
          <a:xfrm>
            <a:off x="13117375" y="7936918"/>
            <a:ext cx="7278275" cy="770679"/>
          </a:xfrm>
          <a:custGeom>
            <a:avLst/>
            <a:gdLst>
              <a:gd name="T0" fmla="*/ 5042 w 5043"/>
              <a:gd name="T1" fmla="*/ 0 h 1107"/>
              <a:gd name="T2" fmla="*/ 0 w 5043"/>
              <a:gd name="T3" fmla="*/ 0 h 1107"/>
              <a:gd name="T4" fmla="*/ 0 w 5043"/>
              <a:gd name="T5" fmla="*/ 1106 h 1107"/>
              <a:gd name="T6" fmla="*/ 5042 w 5043"/>
              <a:gd name="T7" fmla="*/ 1106 h 1107"/>
              <a:gd name="T8" fmla="*/ 5042 w 5043"/>
              <a:gd name="T9" fmla="*/ 0 h 1107"/>
            </a:gdLst>
            <a:ahLst/>
            <a:cxnLst>
              <a:cxn ang="0">
                <a:pos x="T0" y="T1"/>
              </a:cxn>
              <a:cxn ang="0">
                <a:pos x="T2" y="T3"/>
              </a:cxn>
              <a:cxn ang="0">
                <a:pos x="T4" y="T5"/>
              </a:cxn>
              <a:cxn ang="0">
                <a:pos x="T6" y="T7"/>
              </a:cxn>
              <a:cxn ang="0">
                <a:pos x="T8" y="T9"/>
              </a:cxn>
            </a:cxnLst>
            <a:rect l="0" t="0" r="r" b="b"/>
            <a:pathLst>
              <a:path w="5043" h="1107">
                <a:moveTo>
                  <a:pt x="5042" y="0"/>
                </a:moveTo>
                <a:lnTo>
                  <a:pt x="0" y="0"/>
                </a:lnTo>
                <a:lnTo>
                  <a:pt x="0" y="1106"/>
                </a:lnTo>
                <a:lnTo>
                  <a:pt x="5042" y="1106"/>
                </a:lnTo>
                <a:lnTo>
                  <a:pt x="5042" y="0"/>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86" name="Freeform 85">
            <a:extLst>
              <a:ext uri="{FF2B5EF4-FFF2-40B4-BE49-F238E27FC236}">
                <a16:creationId xmlns:a16="http://schemas.microsoft.com/office/drawing/2014/main" id="{88042487-5B6C-DE44-BB6B-5BEFAA7FD080}"/>
              </a:ext>
            </a:extLst>
          </p:cNvPr>
          <p:cNvSpPr>
            <a:spLocks noChangeArrowheads="1"/>
          </p:cNvSpPr>
          <p:nvPr/>
        </p:nvSpPr>
        <p:spPr bwMode="auto">
          <a:xfrm>
            <a:off x="13952533" y="8090439"/>
            <a:ext cx="6256852" cy="459871"/>
          </a:xfrm>
          <a:custGeom>
            <a:avLst/>
            <a:gdLst>
              <a:gd name="connsiteX0" fmla="*/ 0 w 2517057"/>
              <a:gd name="connsiteY0" fmla="*/ 374592 h 459871"/>
              <a:gd name="connsiteX1" fmla="*/ 2517057 w 2517057"/>
              <a:gd name="connsiteY1" fmla="*/ 374592 h 459871"/>
              <a:gd name="connsiteX2" fmla="*/ 2517057 w 2517057"/>
              <a:gd name="connsiteY2" fmla="*/ 459871 h 459871"/>
              <a:gd name="connsiteX3" fmla="*/ 0 w 2517057"/>
              <a:gd name="connsiteY3" fmla="*/ 459871 h 459871"/>
              <a:gd name="connsiteX4" fmla="*/ 0 w 2517057"/>
              <a:gd name="connsiteY4" fmla="*/ 187298 h 459871"/>
              <a:gd name="connsiteX5" fmla="*/ 2517057 w 2517057"/>
              <a:gd name="connsiteY5" fmla="*/ 187298 h 459871"/>
              <a:gd name="connsiteX6" fmla="*/ 2517057 w 2517057"/>
              <a:gd name="connsiteY6" fmla="*/ 272576 h 459871"/>
              <a:gd name="connsiteX7" fmla="*/ 0 w 2517057"/>
              <a:gd name="connsiteY7" fmla="*/ 272576 h 459871"/>
              <a:gd name="connsiteX8" fmla="*/ 0 w 2517057"/>
              <a:gd name="connsiteY8" fmla="*/ 0 h 459871"/>
              <a:gd name="connsiteX9" fmla="*/ 2517057 w 2517057"/>
              <a:gd name="connsiteY9" fmla="*/ 0 h 459871"/>
              <a:gd name="connsiteX10" fmla="*/ 2517057 w 2517057"/>
              <a:gd name="connsiteY10" fmla="*/ 85267 h 459871"/>
              <a:gd name="connsiteX11" fmla="*/ 0 w 2517057"/>
              <a:gd name="connsiteY11" fmla="*/ 85267 h 4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71">
                <a:moveTo>
                  <a:pt x="0" y="374592"/>
                </a:moveTo>
                <a:lnTo>
                  <a:pt x="2517057" y="374592"/>
                </a:lnTo>
                <a:lnTo>
                  <a:pt x="2517057" y="459871"/>
                </a:lnTo>
                <a:lnTo>
                  <a:pt x="0" y="459871"/>
                </a:lnTo>
                <a:close/>
                <a:moveTo>
                  <a:pt x="0" y="187298"/>
                </a:moveTo>
                <a:lnTo>
                  <a:pt x="2517057" y="187298"/>
                </a:lnTo>
                <a:lnTo>
                  <a:pt x="2517057" y="272576"/>
                </a:lnTo>
                <a:lnTo>
                  <a:pt x="0" y="272576"/>
                </a:lnTo>
                <a:close/>
                <a:moveTo>
                  <a:pt x="0" y="0"/>
                </a:moveTo>
                <a:lnTo>
                  <a:pt x="2517057" y="0"/>
                </a:lnTo>
                <a:lnTo>
                  <a:pt x="2517057" y="85267"/>
                </a:lnTo>
                <a:lnTo>
                  <a:pt x="0" y="85267"/>
                </a:lnTo>
                <a:close/>
              </a:path>
            </a:pathLst>
          </a:custGeom>
          <a:solidFill>
            <a:schemeClr val="accent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5" name="Freeform 22">
            <a:extLst>
              <a:ext uri="{FF2B5EF4-FFF2-40B4-BE49-F238E27FC236}">
                <a16:creationId xmlns:a16="http://schemas.microsoft.com/office/drawing/2014/main" id="{EE9A9EDF-99E9-0642-A37A-841D2561AFC5}"/>
              </a:ext>
            </a:extLst>
          </p:cNvPr>
          <p:cNvSpPr>
            <a:spLocks noChangeArrowheads="1"/>
          </p:cNvSpPr>
          <p:nvPr/>
        </p:nvSpPr>
        <p:spPr bwMode="auto">
          <a:xfrm>
            <a:off x="13117375" y="7936918"/>
            <a:ext cx="3693729" cy="770679"/>
          </a:xfrm>
          <a:custGeom>
            <a:avLst/>
            <a:gdLst>
              <a:gd name="T0" fmla="*/ 2521 w 2522"/>
              <a:gd name="T1" fmla="*/ 0 h 1107"/>
              <a:gd name="T2" fmla="*/ 0 w 2522"/>
              <a:gd name="T3" fmla="*/ 0 h 1107"/>
              <a:gd name="T4" fmla="*/ 0 w 2522"/>
              <a:gd name="T5" fmla="*/ 1106 h 1107"/>
              <a:gd name="T6" fmla="*/ 2521 w 2522"/>
              <a:gd name="T7" fmla="*/ 1106 h 1107"/>
              <a:gd name="T8" fmla="*/ 2521 w 2522"/>
              <a:gd name="T9" fmla="*/ 0 h 1107"/>
            </a:gdLst>
            <a:ahLst/>
            <a:cxnLst>
              <a:cxn ang="0">
                <a:pos x="T0" y="T1"/>
              </a:cxn>
              <a:cxn ang="0">
                <a:pos x="T2" y="T3"/>
              </a:cxn>
              <a:cxn ang="0">
                <a:pos x="T4" y="T5"/>
              </a:cxn>
              <a:cxn ang="0">
                <a:pos x="T6" y="T7"/>
              </a:cxn>
              <a:cxn ang="0">
                <a:pos x="T8" y="T9"/>
              </a:cxn>
            </a:cxnLst>
            <a:rect l="0" t="0" r="r" b="b"/>
            <a:pathLst>
              <a:path w="2522" h="1107">
                <a:moveTo>
                  <a:pt x="2521" y="0"/>
                </a:moveTo>
                <a:lnTo>
                  <a:pt x="0" y="0"/>
                </a:lnTo>
                <a:lnTo>
                  <a:pt x="0" y="1106"/>
                </a:lnTo>
                <a:lnTo>
                  <a:pt x="2521" y="1106"/>
                </a:lnTo>
                <a:lnTo>
                  <a:pt x="2521"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23">
            <a:extLst>
              <a:ext uri="{FF2B5EF4-FFF2-40B4-BE49-F238E27FC236}">
                <a16:creationId xmlns:a16="http://schemas.microsoft.com/office/drawing/2014/main" id="{3CAD7156-0547-6545-BF0C-3262781D3BA4}"/>
              </a:ext>
            </a:extLst>
          </p:cNvPr>
          <p:cNvSpPr>
            <a:spLocks noChangeArrowheads="1"/>
          </p:cNvSpPr>
          <p:nvPr/>
        </p:nvSpPr>
        <p:spPr bwMode="auto">
          <a:xfrm>
            <a:off x="13270898" y="8065877"/>
            <a:ext cx="509691" cy="509691"/>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27" name="Freeform 24">
            <a:extLst>
              <a:ext uri="{FF2B5EF4-FFF2-40B4-BE49-F238E27FC236}">
                <a16:creationId xmlns:a16="http://schemas.microsoft.com/office/drawing/2014/main" id="{4F83026C-6824-F34D-A455-217A233574B4}"/>
              </a:ext>
            </a:extLst>
          </p:cNvPr>
          <p:cNvSpPr>
            <a:spLocks noChangeArrowheads="1"/>
          </p:cNvSpPr>
          <p:nvPr/>
        </p:nvSpPr>
        <p:spPr bwMode="auto">
          <a:xfrm>
            <a:off x="13117375" y="8990075"/>
            <a:ext cx="7278275" cy="770677"/>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87" name="Freeform 86">
            <a:extLst>
              <a:ext uri="{FF2B5EF4-FFF2-40B4-BE49-F238E27FC236}">
                <a16:creationId xmlns:a16="http://schemas.microsoft.com/office/drawing/2014/main" id="{7A607719-A349-5A43-BD93-9B65252DC6E2}"/>
              </a:ext>
            </a:extLst>
          </p:cNvPr>
          <p:cNvSpPr>
            <a:spLocks noChangeArrowheads="1"/>
          </p:cNvSpPr>
          <p:nvPr/>
        </p:nvSpPr>
        <p:spPr bwMode="auto">
          <a:xfrm>
            <a:off x="13952533" y="9146667"/>
            <a:ext cx="6256852" cy="459865"/>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8 h 459865"/>
              <a:gd name="connsiteX5" fmla="*/ 2517057 w 2517057"/>
              <a:gd name="connsiteY5" fmla="*/ 187298 h 459865"/>
              <a:gd name="connsiteX6" fmla="*/ 2517057 w 2517057"/>
              <a:gd name="connsiteY6" fmla="*/ 272571 h 459865"/>
              <a:gd name="connsiteX7" fmla="*/ 0 w 2517057"/>
              <a:gd name="connsiteY7" fmla="*/ 272571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8"/>
                </a:moveTo>
                <a:lnTo>
                  <a:pt x="2517057" y="187298"/>
                </a:lnTo>
                <a:lnTo>
                  <a:pt x="2517057" y="272571"/>
                </a:lnTo>
                <a:lnTo>
                  <a:pt x="0" y="272571"/>
                </a:lnTo>
                <a:close/>
                <a:moveTo>
                  <a:pt x="0" y="0"/>
                </a:moveTo>
                <a:lnTo>
                  <a:pt x="2517057" y="0"/>
                </a:lnTo>
                <a:lnTo>
                  <a:pt x="2517057" y="85279"/>
                </a:lnTo>
                <a:lnTo>
                  <a:pt x="0" y="85279"/>
                </a:ln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1" name="Freeform 28">
            <a:extLst>
              <a:ext uri="{FF2B5EF4-FFF2-40B4-BE49-F238E27FC236}">
                <a16:creationId xmlns:a16="http://schemas.microsoft.com/office/drawing/2014/main" id="{61477434-61AD-7147-BADA-2D47BA58A502}"/>
              </a:ext>
            </a:extLst>
          </p:cNvPr>
          <p:cNvSpPr>
            <a:spLocks noChangeArrowheads="1"/>
          </p:cNvSpPr>
          <p:nvPr/>
        </p:nvSpPr>
        <p:spPr bwMode="auto">
          <a:xfrm>
            <a:off x="13117375" y="8990075"/>
            <a:ext cx="3693729" cy="770677"/>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29">
            <a:extLst>
              <a:ext uri="{FF2B5EF4-FFF2-40B4-BE49-F238E27FC236}">
                <a16:creationId xmlns:a16="http://schemas.microsoft.com/office/drawing/2014/main" id="{DF9F1257-4A6B-4144-B8DE-2D345B49D9C1}"/>
              </a:ext>
            </a:extLst>
          </p:cNvPr>
          <p:cNvSpPr>
            <a:spLocks noChangeArrowheads="1"/>
          </p:cNvSpPr>
          <p:nvPr/>
        </p:nvSpPr>
        <p:spPr bwMode="auto">
          <a:xfrm>
            <a:off x="13270898" y="9122105"/>
            <a:ext cx="509691" cy="509691"/>
          </a:xfrm>
          <a:custGeom>
            <a:avLst/>
            <a:gdLst>
              <a:gd name="T0" fmla="*/ 733 w 734"/>
              <a:gd name="T1" fmla="*/ 0 h 734"/>
              <a:gd name="T2" fmla="*/ 0 w 734"/>
              <a:gd name="T3" fmla="*/ 0 h 734"/>
              <a:gd name="T4" fmla="*/ 0 w 734"/>
              <a:gd name="T5" fmla="*/ 733 h 734"/>
              <a:gd name="T6" fmla="*/ 733 w 734"/>
              <a:gd name="T7" fmla="*/ 733 h 734"/>
              <a:gd name="T8" fmla="*/ 733 w 734"/>
              <a:gd name="T9" fmla="*/ 0 h 734"/>
            </a:gdLst>
            <a:ahLst/>
            <a:cxnLst>
              <a:cxn ang="0">
                <a:pos x="T0" y="T1"/>
              </a:cxn>
              <a:cxn ang="0">
                <a:pos x="T2" y="T3"/>
              </a:cxn>
              <a:cxn ang="0">
                <a:pos x="T4" y="T5"/>
              </a:cxn>
              <a:cxn ang="0">
                <a:pos x="T6" y="T7"/>
              </a:cxn>
              <a:cxn ang="0">
                <a:pos x="T8" y="T9"/>
              </a:cxn>
            </a:cxnLst>
            <a:rect l="0" t="0" r="r" b="b"/>
            <a:pathLst>
              <a:path w="734" h="734">
                <a:moveTo>
                  <a:pt x="733" y="0"/>
                </a:moveTo>
                <a:lnTo>
                  <a:pt x="0" y="0"/>
                </a:lnTo>
                <a:lnTo>
                  <a:pt x="0" y="733"/>
                </a:lnTo>
                <a:lnTo>
                  <a:pt x="733" y="733"/>
                </a:lnTo>
                <a:lnTo>
                  <a:pt x="733"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3" name="Freeform 30">
            <a:extLst>
              <a:ext uri="{FF2B5EF4-FFF2-40B4-BE49-F238E27FC236}">
                <a16:creationId xmlns:a16="http://schemas.microsoft.com/office/drawing/2014/main" id="{01FE0A86-E483-F842-9ECF-70E34091D31C}"/>
              </a:ext>
            </a:extLst>
          </p:cNvPr>
          <p:cNvSpPr>
            <a:spLocks noChangeArrowheads="1"/>
          </p:cNvSpPr>
          <p:nvPr/>
        </p:nvSpPr>
        <p:spPr bwMode="auto">
          <a:xfrm>
            <a:off x="13117375" y="10046304"/>
            <a:ext cx="7278275" cy="770677"/>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88" name="Freeform 87">
            <a:extLst>
              <a:ext uri="{FF2B5EF4-FFF2-40B4-BE49-F238E27FC236}">
                <a16:creationId xmlns:a16="http://schemas.microsoft.com/office/drawing/2014/main" id="{0D242B60-A44A-9341-9AF4-C88A6CDF8A5A}"/>
              </a:ext>
            </a:extLst>
          </p:cNvPr>
          <p:cNvSpPr>
            <a:spLocks noChangeArrowheads="1"/>
          </p:cNvSpPr>
          <p:nvPr/>
        </p:nvSpPr>
        <p:spPr bwMode="auto">
          <a:xfrm>
            <a:off x="13952533" y="10202895"/>
            <a:ext cx="6256852" cy="459865"/>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7 h 459865"/>
              <a:gd name="connsiteX5" fmla="*/ 2517057 w 2517057"/>
              <a:gd name="connsiteY5" fmla="*/ 187297 h 459865"/>
              <a:gd name="connsiteX6" fmla="*/ 2517057 w 2517057"/>
              <a:gd name="connsiteY6" fmla="*/ 272576 h 459865"/>
              <a:gd name="connsiteX7" fmla="*/ 0 w 2517057"/>
              <a:gd name="connsiteY7" fmla="*/ 272576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7"/>
                </a:moveTo>
                <a:lnTo>
                  <a:pt x="2517057" y="187297"/>
                </a:lnTo>
                <a:lnTo>
                  <a:pt x="2517057" y="272576"/>
                </a:lnTo>
                <a:lnTo>
                  <a:pt x="0" y="272576"/>
                </a:lnTo>
                <a:close/>
                <a:moveTo>
                  <a:pt x="0" y="0"/>
                </a:moveTo>
                <a:lnTo>
                  <a:pt x="2517057" y="0"/>
                </a:lnTo>
                <a:lnTo>
                  <a:pt x="2517057" y="85279"/>
                </a:lnTo>
                <a:lnTo>
                  <a:pt x="0" y="85279"/>
                </a:ln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7" name="Freeform 34">
            <a:extLst>
              <a:ext uri="{FF2B5EF4-FFF2-40B4-BE49-F238E27FC236}">
                <a16:creationId xmlns:a16="http://schemas.microsoft.com/office/drawing/2014/main" id="{3F781536-41E3-884B-8B3D-A637589F7A45}"/>
              </a:ext>
            </a:extLst>
          </p:cNvPr>
          <p:cNvSpPr>
            <a:spLocks noChangeArrowheads="1"/>
          </p:cNvSpPr>
          <p:nvPr/>
        </p:nvSpPr>
        <p:spPr bwMode="auto">
          <a:xfrm>
            <a:off x="13117375" y="10046304"/>
            <a:ext cx="3693729" cy="770677"/>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38" name="Freeform 35">
            <a:extLst>
              <a:ext uri="{FF2B5EF4-FFF2-40B4-BE49-F238E27FC236}">
                <a16:creationId xmlns:a16="http://schemas.microsoft.com/office/drawing/2014/main" id="{21442812-0BF3-A742-BBEA-654291F0B421}"/>
              </a:ext>
            </a:extLst>
          </p:cNvPr>
          <p:cNvSpPr>
            <a:spLocks noChangeArrowheads="1"/>
          </p:cNvSpPr>
          <p:nvPr/>
        </p:nvSpPr>
        <p:spPr bwMode="auto">
          <a:xfrm>
            <a:off x="13270898" y="10178333"/>
            <a:ext cx="509691" cy="509691"/>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9" name="Freeform 36">
            <a:extLst>
              <a:ext uri="{FF2B5EF4-FFF2-40B4-BE49-F238E27FC236}">
                <a16:creationId xmlns:a16="http://schemas.microsoft.com/office/drawing/2014/main" id="{50AEB945-8CEA-0B4E-A27D-B89D06EBB649}"/>
              </a:ext>
            </a:extLst>
          </p:cNvPr>
          <p:cNvSpPr>
            <a:spLocks noChangeArrowheads="1"/>
          </p:cNvSpPr>
          <p:nvPr/>
        </p:nvSpPr>
        <p:spPr bwMode="auto">
          <a:xfrm>
            <a:off x="12850249" y="6613562"/>
            <a:ext cx="7793260" cy="5929000"/>
          </a:xfrm>
          <a:custGeom>
            <a:avLst/>
            <a:gdLst>
              <a:gd name="T0" fmla="*/ 5814 w 5815"/>
              <a:gd name="T1" fmla="*/ 0 h 8517"/>
              <a:gd name="T2" fmla="*/ 0 w 5815"/>
              <a:gd name="T3" fmla="*/ 0 h 8517"/>
              <a:gd name="T4" fmla="*/ 0 w 5815"/>
              <a:gd name="T5" fmla="*/ 8516 h 8517"/>
              <a:gd name="T6" fmla="*/ 5814 w 5815"/>
              <a:gd name="T7" fmla="*/ 8516 h 8517"/>
              <a:gd name="T8" fmla="*/ 5814 w 5815"/>
              <a:gd name="T9" fmla="*/ 0 h 8517"/>
              <a:gd name="T10" fmla="*/ 5785 w 5815"/>
              <a:gd name="T11" fmla="*/ 8487 h 8517"/>
              <a:gd name="T12" fmla="*/ 29 w 5815"/>
              <a:gd name="T13" fmla="*/ 8487 h 8517"/>
              <a:gd name="T14" fmla="*/ 29 w 5815"/>
              <a:gd name="T15" fmla="*/ 29 h 8517"/>
              <a:gd name="T16" fmla="*/ 5785 w 5815"/>
              <a:gd name="T17" fmla="*/ 29 h 8517"/>
              <a:gd name="T18" fmla="*/ 5785 w 5815"/>
              <a:gd name="T19" fmla="*/ 8487 h 8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8517">
                <a:moveTo>
                  <a:pt x="5814" y="0"/>
                </a:moveTo>
                <a:lnTo>
                  <a:pt x="0" y="0"/>
                </a:lnTo>
                <a:lnTo>
                  <a:pt x="0" y="8516"/>
                </a:lnTo>
                <a:lnTo>
                  <a:pt x="5814" y="8516"/>
                </a:lnTo>
                <a:lnTo>
                  <a:pt x="5814" y="0"/>
                </a:lnTo>
                <a:close/>
                <a:moveTo>
                  <a:pt x="5785" y="8487"/>
                </a:moveTo>
                <a:lnTo>
                  <a:pt x="29" y="8487"/>
                </a:lnTo>
                <a:lnTo>
                  <a:pt x="29" y="29"/>
                </a:lnTo>
                <a:lnTo>
                  <a:pt x="5785" y="29"/>
                </a:lnTo>
                <a:lnTo>
                  <a:pt x="5785" y="8487"/>
                </a:lnTo>
                <a:close/>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40" name="Freeform 37">
            <a:extLst>
              <a:ext uri="{FF2B5EF4-FFF2-40B4-BE49-F238E27FC236}">
                <a16:creationId xmlns:a16="http://schemas.microsoft.com/office/drawing/2014/main" id="{F2C9D47E-05A0-394E-90D0-0AB6AAF8963D}"/>
              </a:ext>
            </a:extLst>
          </p:cNvPr>
          <p:cNvSpPr>
            <a:spLocks noChangeArrowheads="1"/>
          </p:cNvSpPr>
          <p:nvPr/>
        </p:nvSpPr>
        <p:spPr bwMode="auto">
          <a:xfrm>
            <a:off x="12850249" y="6613563"/>
            <a:ext cx="7793260" cy="973325"/>
          </a:xfrm>
          <a:custGeom>
            <a:avLst/>
            <a:gdLst>
              <a:gd name="T0" fmla="*/ 5814 w 5815"/>
              <a:gd name="T1" fmla="*/ 1396 h 1397"/>
              <a:gd name="T2" fmla="*/ 0 w 5815"/>
              <a:gd name="T3" fmla="*/ 1396 h 1397"/>
              <a:gd name="T4" fmla="*/ 0 w 5815"/>
              <a:gd name="T5" fmla="*/ 0 h 1397"/>
              <a:gd name="T6" fmla="*/ 5814 w 5815"/>
              <a:gd name="T7" fmla="*/ 0 h 1397"/>
              <a:gd name="T8" fmla="*/ 5814 w 5815"/>
              <a:gd name="T9" fmla="*/ 1396 h 1397"/>
            </a:gdLst>
            <a:ahLst/>
            <a:cxnLst>
              <a:cxn ang="0">
                <a:pos x="T0" y="T1"/>
              </a:cxn>
              <a:cxn ang="0">
                <a:pos x="T2" y="T3"/>
              </a:cxn>
              <a:cxn ang="0">
                <a:pos x="T4" y="T5"/>
              </a:cxn>
              <a:cxn ang="0">
                <a:pos x="T6" y="T7"/>
              </a:cxn>
              <a:cxn ang="0">
                <a:pos x="T8" y="T9"/>
              </a:cxn>
            </a:cxnLst>
            <a:rect l="0" t="0" r="r" b="b"/>
            <a:pathLst>
              <a:path w="5815" h="1397">
                <a:moveTo>
                  <a:pt x="5814" y="1396"/>
                </a:moveTo>
                <a:lnTo>
                  <a:pt x="0" y="1396"/>
                </a:lnTo>
                <a:lnTo>
                  <a:pt x="0" y="0"/>
                </a:lnTo>
                <a:lnTo>
                  <a:pt x="5814" y="0"/>
                </a:lnTo>
                <a:lnTo>
                  <a:pt x="5814" y="1396"/>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38">
            <a:extLst>
              <a:ext uri="{FF2B5EF4-FFF2-40B4-BE49-F238E27FC236}">
                <a16:creationId xmlns:a16="http://schemas.microsoft.com/office/drawing/2014/main" id="{22A4684A-564E-7C46-AA5D-9F1265E24F7F}"/>
              </a:ext>
            </a:extLst>
          </p:cNvPr>
          <p:cNvSpPr>
            <a:spLocks noChangeArrowheads="1"/>
          </p:cNvSpPr>
          <p:nvPr/>
        </p:nvSpPr>
        <p:spPr bwMode="auto">
          <a:xfrm>
            <a:off x="12850249" y="6613563"/>
            <a:ext cx="3960856" cy="973325"/>
          </a:xfrm>
          <a:custGeom>
            <a:avLst/>
            <a:gdLst>
              <a:gd name="T0" fmla="*/ 2907 w 2908"/>
              <a:gd name="T1" fmla="*/ 1396 h 1397"/>
              <a:gd name="T2" fmla="*/ 0 w 2908"/>
              <a:gd name="T3" fmla="*/ 1396 h 1397"/>
              <a:gd name="T4" fmla="*/ 0 w 2908"/>
              <a:gd name="T5" fmla="*/ 0 h 1397"/>
              <a:gd name="T6" fmla="*/ 2907 w 2908"/>
              <a:gd name="T7" fmla="*/ 0 h 1397"/>
              <a:gd name="T8" fmla="*/ 2907 w 2908"/>
              <a:gd name="T9" fmla="*/ 1396 h 1397"/>
            </a:gdLst>
            <a:ahLst/>
            <a:cxnLst>
              <a:cxn ang="0">
                <a:pos x="T0" y="T1"/>
              </a:cxn>
              <a:cxn ang="0">
                <a:pos x="T2" y="T3"/>
              </a:cxn>
              <a:cxn ang="0">
                <a:pos x="T4" y="T5"/>
              </a:cxn>
              <a:cxn ang="0">
                <a:pos x="T6" y="T7"/>
              </a:cxn>
              <a:cxn ang="0">
                <a:pos x="T8" y="T9"/>
              </a:cxn>
            </a:cxnLst>
            <a:rect l="0" t="0" r="r" b="b"/>
            <a:pathLst>
              <a:path w="2908" h="1397">
                <a:moveTo>
                  <a:pt x="2907" y="1396"/>
                </a:moveTo>
                <a:lnTo>
                  <a:pt x="0" y="1396"/>
                </a:lnTo>
                <a:lnTo>
                  <a:pt x="0" y="0"/>
                </a:lnTo>
                <a:lnTo>
                  <a:pt x="2907" y="0"/>
                </a:lnTo>
                <a:lnTo>
                  <a:pt x="2907" y="1396"/>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39">
            <a:extLst>
              <a:ext uri="{FF2B5EF4-FFF2-40B4-BE49-F238E27FC236}">
                <a16:creationId xmlns:a16="http://schemas.microsoft.com/office/drawing/2014/main" id="{50EC9807-22D0-4A4C-87A3-2CFFB841589F}"/>
              </a:ext>
            </a:extLst>
          </p:cNvPr>
          <p:cNvSpPr>
            <a:spLocks noChangeArrowheads="1"/>
          </p:cNvSpPr>
          <p:nvPr/>
        </p:nvSpPr>
        <p:spPr bwMode="auto">
          <a:xfrm>
            <a:off x="11038696" y="10574418"/>
            <a:ext cx="42986" cy="39915"/>
          </a:xfrm>
          <a:custGeom>
            <a:avLst/>
            <a:gdLst>
              <a:gd name="T0" fmla="*/ 59 w 60"/>
              <a:gd name="T1" fmla="*/ 0 h 59"/>
              <a:gd name="T2" fmla="*/ 59 w 60"/>
              <a:gd name="T3" fmla="*/ 58 h 59"/>
              <a:gd name="T4" fmla="*/ 0 w 60"/>
              <a:gd name="T5" fmla="*/ 58 h 59"/>
            </a:gdLst>
            <a:ahLst/>
            <a:cxnLst>
              <a:cxn ang="0">
                <a:pos x="T0" y="T1"/>
              </a:cxn>
              <a:cxn ang="0">
                <a:pos x="T2" y="T3"/>
              </a:cxn>
              <a:cxn ang="0">
                <a:pos x="T4" y="T5"/>
              </a:cxn>
            </a:cxnLst>
            <a:rect l="0" t="0" r="r" b="b"/>
            <a:pathLst>
              <a:path w="60" h="59">
                <a:moveTo>
                  <a:pt x="59" y="0"/>
                </a:moveTo>
                <a:lnTo>
                  <a:pt x="59" y="58"/>
                </a:lnTo>
                <a:lnTo>
                  <a:pt x="0" y="5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3" name="Line 40">
            <a:extLst>
              <a:ext uri="{FF2B5EF4-FFF2-40B4-BE49-F238E27FC236}">
                <a16:creationId xmlns:a16="http://schemas.microsoft.com/office/drawing/2014/main" id="{507CFB8F-E8C1-A940-AD0F-E92F20939C21}"/>
              </a:ext>
            </a:extLst>
          </p:cNvPr>
          <p:cNvSpPr>
            <a:spLocks noChangeShapeType="1"/>
          </p:cNvSpPr>
          <p:nvPr/>
        </p:nvSpPr>
        <p:spPr bwMode="auto">
          <a:xfrm flipH="1">
            <a:off x="9531114" y="10614333"/>
            <a:ext cx="1430821"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4" name="Freeform 41">
            <a:extLst>
              <a:ext uri="{FF2B5EF4-FFF2-40B4-BE49-F238E27FC236}">
                <a16:creationId xmlns:a16="http://schemas.microsoft.com/office/drawing/2014/main" id="{16147CE3-C373-294E-A6CA-E5FAE214F894}"/>
              </a:ext>
            </a:extLst>
          </p:cNvPr>
          <p:cNvSpPr>
            <a:spLocks noChangeArrowheads="1"/>
          </p:cNvSpPr>
          <p:nvPr/>
        </p:nvSpPr>
        <p:spPr bwMode="auto">
          <a:xfrm>
            <a:off x="9451283" y="10574418"/>
            <a:ext cx="42986" cy="39915"/>
          </a:xfrm>
          <a:custGeom>
            <a:avLst/>
            <a:gdLst>
              <a:gd name="T0" fmla="*/ 59 w 60"/>
              <a:gd name="T1" fmla="*/ 58 h 59"/>
              <a:gd name="T2" fmla="*/ 0 w 60"/>
              <a:gd name="T3" fmla="*/ 58 h 59"/>
              <a:gd name="T4" fmla="*/ 0 w 60"/>
              <a:gd name="T5" fmla="*/ 0 h 59"/>
            </a:gdLst>
            <a:ahLst/>
            <a:cxnLst>
              <a:cxn ang="0">
                <a:pos x="T0" y="T1"/>
              </a:cxn>
              <a:cxn ang="0">
                <a:pos x="T2" y="T3"/>
              </a:cxn>
              <a:cxn ang="0">
                <a:pos x="T4" y="T5"/>
              </a:cxn>
            </a:cxnLst>
            <a:rect l="0" t="0" r="r" b="b"/>
            <a:pathLst>
              <a:path w="60" h="59">
                <a:moveTo>
                  <a:pt x="59" y="58"/>
                </a:moveTo>
                <a:lnTo>
                  <a:pt x="0" y="58"/>
                </a:lnTo>
                <a:lnTo>
                  <a:pt x="0"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5" name="Line 42">
            <a:extLst>
              <a:ext uri="{FF2B5EF4-FFF2-40B4-BE49-F238E27FC236}">
                <a16:creationId xmlns:a16="http://schemas.microsoft.com/office/drawing/2014/main" id="{B5CB88AC-4032-CB49-BCAD-C329B5E60A2D}"/>
              </a:ext>
            </a:extLst>
          </p:cNvPr>
          <p:cNvSpPr>
            <a:spLocks noChangeShapeType="1"/>
          </p:cNvSpPr>
          <p:nvPr/>
        </p:nvSpPr>
        <p:spPr bwMode="auto">
          <a:xfrm flipV="1">
            <a:off x="9451282" y="9112893"/>
            <a:ext cx="0" cy="1384762"/>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6" name="Freeform 43">
            <a:extLst>
              <a:ext uri="{FF2B5EF4-FFF2-40B4-BE49-F238E27FC236}">
                <a16:creationId xmlns:a16="http://schemas.microsoft.com/office/drawing/2014/main" id="{BE5C8043-CD58-D04D-90DC-9272B74C3A29}"/>
              </a:ext>
            </a:extLst>
          </p:cNvPr>
          <p:cNvSpPr>
            <a:spLocks noChangeArrowheads="1"/>
          </p:cNvSpPr>
          <p:nvPr/>
        </p:nvSpPr>
        <p:spPr bwMode="auto">
          <a:xfrm>
            <a:off x="9451283" y="9036132"/>
            <a:ext cx="42986" cy="42986"/>
          </a:xfrm>
          <a:custGeom>
            <a:avLst/>
            <a:gdLst>
              <a:gd name="T0" fmla="*/ 0 w 60"/>
              <a:gd name="T1" fmla="*/ 59 h 60"/>
              <a:gd name="T2" fmla="*/ 0 w 60"/>
              <a:gd name="T3" fmla="*/ 0 h 60"/>
              <a:gd name="T4" fmla="*/ 59 w 60"/>
              <a:gd name="T5" fmla="*/ 0 h 60"/>
            </a:gdLst>
            <a:ahLst/>
            <a:cxnLst>
              <a:cxn ang="0">
                <a:pos x="T0" y="T1"/>
              </a:cxn>
              <a:cxn ang="0">
                <a:pos x="T2" y="T3"/>
              </a:cxn>
              <a:cxn ang="0">
                <a:pos x="T4" y="T5"/>
              </a:cxn>
            </a:cxnLst>
            <a:rect l="0" t="0" r="r" b="b"/>
            <a:pathLst>
              <a:path w="60" h="60">
                <a:moveTo>
                  <a:pt x="0" y="59"/>
                </a:moveTo>
                <a:lnTo>
                  <a:pt x="0" y="0"/>
                </a:lnTo>
                <a:lnTo>
                  <a:pt x="59"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7" name="Line 44">
            <a:extLst>
              <a:ext uri="{FF2B5EF4-FFF2-40B4-BE49-F238E27FC236}">
                <a16:creationId xmlns:a16="http://schemas.microsoft.com/office/drawing/2014/main" id="{EAF8B230-1960-844F-B449-C6E4E9839CEC}"/>
              </a:ext>
            </a:extLst>
          </p:cNvPr>
          <p:cNvSpPr>
            <a:spLocks noChangeShapeType="1"/>
          </p:cNvSpPr>
          <p:nvPr/>
        </p:nvSpPr>
        <p:spPr bwMode="auto">
          <a:xfrm>
            <a:off x="9574099" y="9036131"/>
            <a:ext cx="1424679"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8" name="Freeform 45">
            <a:extLst>
              <a:ext uri="{FF2B5EF4-FFF2-40B4-BE49-F238E27FC236}">
                <a16:creationId xmlns:a16="http://schemas.microsoft.com/office/drawing/2014/main" id="{AE352FFD-1067-2041-AC21-CFAE3998F2C7}"/>
              </a:ext>
            </a:extLst>
          </p:cNvPr>
          <p:cNvSpPr>
            <a:spLocks noChangeArrowheads="1"/>
          </p:cNvSpPr>
          <p:nvPr/>
        </p:nvSpPr>
        <p:spPr bwMode="auto">
          <a:xfrm>
            <a:off x="11038696" y="9036132"/>
            <a:ext cx="42986" cy="42986"/>
          </a:xfrm>
          <a:custGeom>
            <a:avLst/>
            <a:gdLst>
              <a:gd name="T0" fmla="*/ 0 w 60"/>
              <a:gd name="T1" fmla="*/ 0 h 60"/>
              <a:gd name="T2" fmla="*/ 59 w 60"/>
              <a:gd name="T3" fmla="*/ 0 h 60"/>
              <a:gd name="T4" fmla="*/ 59 w 60"/>
              <a:gd name="T5" fmla="*/ 59 h 60"/>
            </a:gdLst>
            <a:ahLst/>
            <a:cxnLst>
              <a:cxn ang="0">
                <a:pos x="T0" y="T1"/>
              </a:cxn>
              <a:cxn ang="0">
                <a:pos x="T2" y="T3"/>
              </a:cxn>
              <a:cxn ang="0">
                <a:pos x="T4" y="T5"/>
              </a:cxn>
            </a:cxnLst>
            <a:rect l="0" t="0" r="r" b="b"/>
            <a:pathLst>
              <a:path w="60" h="60">
                <a:moveTo>
                  <a:pt x="0" y="0"/>
                </a:moveTo>
                <a:lnTo>
                  <a:pt x="59" y="0"/>
                </a:lnTo>
                <a:lnTo>
                  <a:pt x="59" y="5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9" name="Line 46">
            <a:extLst>
              <a:ext uri="{FF2B5EF4-FFF2-40B4-BE49-F238E27FC236}">
                <a16:creationId xmlns:a16="http://schemas.microsoft.com/office/drawing/2014/main" id="{99F3042E-3206-EF44-A672-67691658946E}"/>
              </a:ext>
            </a:extLst>
          </p:cNvPr>
          <p:cNvSpPr>
            <a:spLocks noChangeShapeType="1"/>
          </p:cNvSpPr>
          <p:nvPr/>
        </p:nvSpPr>
        <p:spPr bwMode="auto">
          <a:xfrm>
            <a:off x="11081682" y="9155880"/>
            <a:ext cx="0" cy="1378622"/>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0" name="Freeform 47">
            <a:extLst>
              <a:ext uri="{FF2B5EF4-FFF2-40B4-BE49-F238E27FC236}">
                <a16:creationId xmlns:a16="http://schemas.microsoft.com/office/drawing/2014/main" id="{00460F3A-9E18-DC4A-BD15-FCAFCFF3D171}"/>
              </a:ext>
            </a:extLst>
          </p:cNvPr>
          <p:cNvSpPr>
            <a:spLocks noChangeArrowheads="1"/>
          </p:cNvSpPr>
          <p:nvPr/>
        </p:nvSpPr>
        <p:spPr bwMode="auto">
          <a:xfrm>
            <a:off x="12850249" y="3199244"/>
            <a:ext cx="7793260" cy="2493190"/>
          </a:xfrm>
          <a:custGeom>
            <a:avLst/>
            <a:gdLst>
              <a:gd name="T0" fmla="*/ 5814 w 5815"/>
              <a:gd name="T1" fmla="*/ 0 h 3582"/>
              <a:gd name="T2" fmla="*/ 0 w 5815"/>
              <a:gd name="T3" fmla="*/ 0 h 3582"/>
              <a:gd name="T4" fmla="*/ 0 w 5815"/>
              <a:gd name="T5" fmla="*/ 3581 h 3582"/>
              <a:gd name="T6" fmla="*/ 5814 w 5815"/>
              <a:gd name="T7" fmla="*/ 3581 h 3582"/>
              <a:gd name="T8" fmla="*/ 5814 w 5815"/>
              <a:gd name="T9" fmla="*/ 0 h 3582"/>
              <a:gd name="T10" fmla="*/ 5785 w 5815"/>
              <a:gd name="T11" fmla="*/ 3552 h 3582"/>
              <a:gd name="T12" fmla="*/ 29 w 5815"/>
              <a:gd name="T13" fmla="*/ 3552 h 3582"/>
              <a:gd name="T14" fmla="*/ 29 w 5815"/>
              <a:gd name="T15" fmla="*/ 29 h 3582"/>
              <a:gd name="T16" fmla="*/ 5785 w 5815"/>
              <a:gd name="T17" fmla="*/ 29 h 3582"/>
              <a:gd name="T18" fmla="*/ 5785 w 5815"/>
              <a:gd name="T19" fmla="*/ 355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3582">
                <a:moveTo>
                  <a:pt x="5814" y="0"/>
                </a:moveTo>
                <a:lnTo>
                  <a:pt x="0" y="0"/>
                </a:lnTo>
                <a:lnTo>
                  <a:pt x="0" y="3581"/>
                </a:lnTo>
                <a:lnTo>
                  <a:pt x="5814" y="3581"/>
                </a:lnTo>
                <a:lnTo>
                  <a:pt x="5814" y="0"/>
                </a:lnTo>
                <a:close/>
                <a:moveTo>
                  <a:pt x="5785" y="3552"/>
                </a:moveTo>
                <a:lnTo>
                  <a:pt x="29" y="3552"/>
                </a:lnTo>
                <a:lnTo>
                  <a:pt x="29" y="29"/>
                </a:lnTo>
                <a:lnTo>
                  <a:pt x="5785" y="29"/>
                </a:lnTo>
                <a:lnTo>
                  <a:pt x="5785" y="3552"/>
                </a:lnTo>
                <a:close/>
              </a:path>
            </a:pathLst>
          </a:custGeom>
          <a:solidFill>
            <a:srgbClr val="333E48"/>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1" name="Freeform 48">
            <a:extLst>
              <a:ext uri="{FF2B5EF4-FFF2-40B4-BE49-F238E27FC236}">
                <a16:creationId xmlns:a16="http://schemas.microsoft.com/office/drawing/2014/main" id="{05B71113-9F5D-DF46-9D21-682051184BD9}"/>
              </a:ext>
            </a:extLst>
          </p:cNvPr>
          <p:cNvSpPr>
            <a:spLocks noChangeArrowheads="1"/>
          </p:cNvSpPr>
          <p:nvPr/>
        </p:nvSpPr>
        <p:spPr bwMode="auto">
          <a:xfrm>
            <a:off x="12850249" y="3199245"/>
            <a:ext cx="7793260" cy="973325"/>
          </a:xfrm>
          <a:custGeom>
            <a:avLst/>
            <a:gdLst>
              <a:gd name="T0" fmla="*/ 5814 w 5815"/>
              <a:gd name="T1" fmla="*/ 1397 h 1398"/>
              <a:gd name="T2" fmla="*/ 0 w 5815"/>
              <a:gd name="T3" fmla="*/ 1397 h 1398"/>
              <a:gd name="T4" fmla="*/ 0 w 5815"/>
              <a:gd name="T5" fmla="*/ 0 h 1398"/>
              <a:gd name="T6" fmla="*/ 5814 w 5815"/>
              <a:gd name="T7" fmla="*/ 0 h 1398"/>
              <a:gd name="T8" fmla="*/ 5814 w 5815"/>
              <a:gd name="T9" fmla="*/ 1397 h 1398"/>
            </a:gdLst>
            <a:ahLst/>
            <a:cxnLst>
              <a:cxn ang="0">
                <a:pos x="T0" y="T1"/>
              </a:cxn>
              <a:cxn ang="0">
                <a:pos x="T2" y="T3"/>
              </a:cxn>
              <a:cxn ang="0">
                <a:pos x="T4" y="T5"/>
              </a:cxn>
              <a:cxn ang="0">
                <a:pos x="T6" y="T7"/>
              </a:cxn>
              <a:cxn ang="0">
                <a:pos x="T8" y="T9"/>
              </a:cxn>
            </a:cxnLst>
            <a:rect l="0" t="0" r="r" b="b"/>
            <a:pathLst>
              <a:path w="5815" h="1398">
                <a:moveTo>
                  <a:pt x="5814" y="1397"/>
                </a:moveTo>
                <a:lnTo>
                  <a:pt x="0" y="1397"/>
                </a:lnTo>
                <a:lnTo>
                  <a:pt x="0" y="0"/>
                </a:lnTo>
                <a:lnTo>
                  <a:pt x="5814" y="0"/>
                </a:lnTo>
                <a:lnTo>
                  <a:pt x="5814" y="1397"/>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2" name="Freeform 49">
            <a:extLst>
              <a:ext uri="{FF2B5EF4-FFF2-40B4-BE49-F238E27FC236}">
                <a16:creationId xmlns:a16="http://schemas.microsoft.com/office/drawing/2014/main" id="{6315282E-8D3F-7F4A-89C5-EE55D16A633F}"/>
              </a:ext>
            </a:extLst>
          </p:cNvPr>
          <p:cNvSpPr>
            <a:spLocks noChangeArrowheads="1"/>
          </p:cNvSpPr>
          <p:nvPr/>
        </p:nvSpPr>
        <p:spPr bwMode="auto">
          <a:xfrm>
            <a:off x="12850249" y="3199245"/>
            <a:ext cx="3960856" cy="973325"/>
          </a:xfrm>
          <a:custGeom>
            <a:avLst/>
            <a:gdLst>
              <a:gd name="T0" fmla="*/ 2907 w 2908"/>
              <a:gd name="T1" fmla="*/ 1397 h 1398"/>
              <a:gd name="T2" fmla="*/ 0 w 2908"/>
              <a:gd name="T3" fmla="*/ 1397 h 1398"/>
              <a:gd name="T4" fmla="*/ 0 w 2908"/>
              <a:gd name="T5" fmla="*/ 0 h 1398"/>
              <a:gd name="T6" fmla="*/ 2907 w 2908"/>
              <a:gd name="T7" fmla="*/ 0 h 1398"/>
              <a:gd name="T8" fmla="*/ 2907 w 2908"/>
              <a:gd name="T9" fmla="*/ 1397 h 1398"/>
            </a:gdLst>
            <a:ahLst/>
            <a:cxnLst>
              <a:cxn ang="0">
                <a:pos x="T0" y="T1"/>
              </a:cxn>
              <a:cxn ang="0">
                <a:pos x="T2" y="T3"/>
              </a:cxn>
              <a:cxn ang="0">
                <a:pos x="T4" y="T5"/>
              </a:cxn>
              <a:cxn ang="0">
                <a:pos x="T6" y="T7"/>
              </a:cxn>
              <a:cxn ang="0">
                <a:pos x="T8" y="T9"/>
              </a:cxn>
            </a:cxnLst>
            <a:rect l="0" t="0" r="r" b="b"/>
            <a:pathLst>
              <a:path w="2908" h="1398">
                <a:moveTo>
                  <a:pt x="2907" y="1397"/>
                </a:moveTo>
                <a:lnTo>
                  <a:pt x="0" y="1397"/>
                </a:lnTo>
                <a:lnTo>
                  <a:pt x="0" y="0"/>
                </a:lnTo>
                <a:lnTo>
                  <a:pt x="2907" y="0"/>
                </a:lnTo>
                <a:lnTo>
                  <a:pt x="2907" y="1397"/>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grpSp>
        <p:nvGrpSpPr>
          <p:cNvPr id="90" name="Group 89">
            <a:extLst>
              <a:ext uri="{FF2B5EF4-FFF2-40B4-BE49-F238E27FC236}">
                <a16:creationId xmlns:a16="http://schemas.microsoft.com/office/drawing/2014/main" id="{ED38E071-AFA0-6B4B-98FA-AC6F1A751AD9}"/>
              </a:ext>
            </a:extLst>
          </p:cNvPr>
          <p:cNvGrpSpPr/>
          <p:nvPr/>
        </p:nvGrpSpPr>
        <p:grpSpPr>
          <a:xfrm>
            <a:off x="11846218" y="4369079"/>
            <a:ext cx="614086" cy="583381"/>
            <a:chOff x="13717900" y="4369079"/>
            <a:chExt cx="614086" cy="583381"/>
          </a:xfrm>
        </p:grpSpPr>
        <p:sp>
          <p:nvSpPr>
            <p:cNvPr id="53" name="Freeform 50">
              <a:extLst>
                <a:ext uri="{FF2B5EF4-FFF2-40B4-BE49-F238E27FC236}">
                  <a16:creationId xmlns:a16="http://schemas.microsoft.com/office/drawing/2014/main" id="{1B6B5EBE-A5A4-9341-92CD-FE160BC98D64}"/>
                </a:ext>
              </a:extLst>
            </p:cNvPr>
            <p:cNvSpPr>
              <a:spLocks noChangeArrowheads="1"/>
            </p:cNvSpPr>
            <p:nvPr/>
          </p:nvSpPr>
          <p:spPr bwMode="auto">
            <a:xfrm>
              <a:off x="13717900" y="4369079"/>
              <a:ext cx="346959" cy="583381"/>
            </a:xfrm>
            <a:custGeom>
              <a:avLst/>
              <a:gdLst>
                <a:gd name="T0" fmla="*/ 210 w 500"/>
                <a:gd name="T1" fmla="*/ 236 h 839"/>
                <a:gd name="T2" fmla="*/ 0 w 500"/>
                <a:gd name="T3" fmla="*/ 236 h 839"/>
                <a:gd name="T4" fmla="*/ 0 w 500"/>
                <a:gd name="T5" fmla="*/ 603 h 839"/>
                <a:gd name="T6" fmla="*/ 210 w 500"/>
                <a:gd name="T7" fmla="*/ 603 h 839"/>
                <a:gd name="T8" fmla="*/ 499 w 500"/>
                <a:gd name="T9" fmla="*/ 838 h 839"/>
                <a:gd name="T10" fmla="*/ 499 w 500"/>
                <a:gd name="T11" fmla="*/ 0 h 839"/>
                <a:gd name="T12" fmla="*/ 210 w 500"/>
                <a:gd name="T13" fmla="*/ 236 h 839"/>
              </a:gdLst>
              <a:ahLst/>
              <a:cxnLst>
                <a:cxn ang="0">
                  <a:pos x="T0" y="T1"/>
                </a:cxn>
                <a:cxn ang="0">
                  <a:pos x="T2" y="T3"/>
                </a:cxn>
                <a:cxn ang="0">
                  <a:pos x="T4" y="T5"/>
                </a:cxn>
                <a:cxn ang="0">
                  <a:pos x="T6" y="T7"/>
                </a:cxn>
                <a:cxn ang="0">
                  <a:pos x="T8" y="T9"/>
                </a:cxn>
                <a:cxn ang="0">
                  <a:pos x="T10" y="T11"/>
                </a:cxn>
                <a:cxn ang="0">
                  <a:pos x="T12" y="T13"/>
                </a:cxn>
              </a:cxnLst>
              <a:rect l="0" t="0" r="r" b="b"/>
              <a:pathLst>
                <a:path w="500" h="839">
                  <a:moveTo>
                    <a:pt x="210" y="236"/>
                  </a:moveTo>
                  <a:lnTo>
                    <a:pt x="0" y="236"/>
                  </a:lnTo>
                  <a:lnTo>
                    <a:pt x="0" y="603"/>
                  </a:lnTo>
                  <a:lnTo>
                    <a:pt x="210" y="603"/>
                  </a:lnTo>
                  <a:lnTo>
                    <a:pt x="499" y="838"/>
                  </a:lnTo>
                  <a:lnTo>
                    <a:pt x="499" y="0"/>
                  </a:lnTo>
                  <a:lnTo>
                    <a:pt x="210" y="236"/>
                  </a:lnTo>
                </a:path>
              </a:pathLst>
            </a:custGeom>
            <a:solidFill>
              <a:schemeClr val="accent3"/>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4" name="Freeform 51">
              <a:extLst>
                <a:ext uri="{FF2B5EF4-FFF2-40B4-BE49-F238E27FC236}">
                  <a16:creationId xmlns:a16="http://schemas.microsoft.com/office/drawing/2014/main" id="{8A744C60-0E99-7F45-83A8-5CAF1CCE0D2A}"/>
                </a:ext>
              </a:extLst>
            </p:cNvPr>
            <p:cNvSpPr>
              <a:spLocks noChangeArrowheads="1"/>
            </p:cNvSpPr>
            <p:nvPr/>
          </p:nvSpPr>
          <p:spPr bwMode="auto">
            <a:xfrm>
              <a:off x="14178465" y="4418205"/>
              <a:ext cx="153521" cy="485128"/>
            </a:xfrm>
            <a:custGeom>
              <a:avLst/>
              <a:gdLst>
                <a:gd name="T0" fmla="*/ 0 w 221"/>
                <a:gd name="T1" fmla="*/ 695 h 696"/>
                <a:gd name="T2" fmla="*/ 0 w 221"/>
                <a:gd name="T3" fmla="*/ 695 h 696"/>
                <a:gd name="T4" fmla="*/ 220 w 221"/>
                <a:gd name="T5" fmla="*/ 348 h 696"/>
                <a:gd name="T6" fmla="*/ 220 w 221"/>
                <a:gd name="T7" fmla="*/ 348 h 696"/>
                <a:gd name="T8" fmla="*/ 0 w 221"/>
                <a:gd name="T9" fmla="*/ 0 h 696"/>
              </a:gdLst>
              <a:ahLst/>
              <a:cxnLst>
                <a:cxn ang="0">
                  <a:pos x="T0" y="T1"/>
                </a:cxn>
                <a:cxn ang="0">
                  <a:pos x="T2" y="T3"/>
                </a:cxn>
                <a:cxn ang="0">
                  <a:pos x="T4" y="T5"/>
                </a:cxn>
                <a:cxn ang="0">
                  <a:pos x="T6" y="T7"/>
                </a:cxn>
                <a:cxn ang="0">
                  <a:pos x="T8" y="T9"/>
                </a:cxn>
              </a:cxnLst>
              <a:rect l="0" t="0" r="r" b="b"/>
              <a:pathLst>
                <a:path w="221" h="696">
                  <a:moveTo>
                    <a:pt x="0" y="695"/>
                  </a:moveTo>
                  <a:lnTo>
                    <a:pt x="0" y="695"/>
                  </a:lnTo>
                  <a:cubicBezTo>
                    <a:pt x="130" y="634"/>
                    <a:pt x="220" y="502"/>
                    <a:pt x="220" y="348"/>
                  </a:cubicBezTo>
                  <a:lnTo>
                    <a:pt x="220" y="348"/>
                  </a:lnTo>
                  <a:cubicBezTo>
                    <a:pt x="220" y="194"/>
                    <a:pt x="130" y="62"/>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5" name="Freeform 52">
              <a:extLst>
                <a:ext uri="{FF2B5EF4-FFF2-40B4-BE49-F238E27FC236}">
                  <a16:creationId xmlns:a16="http://schemas.microsoft.com/office/drawing/2014/main" id="{5DFF7C6F-6943-864C-8385-4350640A71F0}"/>
                </a:ext>
              </a:extLst>
            </p:cNvPr>
            <p:cNvSpPr>
              <a:spLocks noChangeArrowheads="1"/>
            </p:cNvSpPr>
            <p:nvPr/>
          </p:nvSpPr>
          <p:spPr bwMode="auto">
            <a:xfrm>
              <a:off x="14144690" y="4485754"/>
              <a:ext cx="110536" cy="343888"/>
            </a:xfrm>
            <a:custGeom>
              <a:avLst/>
              <a:gdLst>
                <a:gd name="T0" fmla="*/ 0 w 159"/>
                <a:gd name="T1" fmla="*/ 495 h 496"/>
                <a:gd name="T2" fmla="*/ 0 w 159"/>
                <a:gd name="T3" fmla="*/ 495 h 496"/>
                <a:gd name="T4" fmla="*/ 158 w 159"/>
                <a:gd name="T5" fmla="*/ 248 h 496"/>
                <a:gd name="T6" fmla="*/ 158 w 159"/>
                <a:gd name="T7" fmla="*/ 248 h 496"/>
                <a:gd name="T8" fmla="*/ 0 w 159"/>
                <a:gd name="T9" fmla="*/ 0 h 496"/>
              </a:gdLst>
              <a:ahLst/>
              <a:cxnLst>
                <a:cxn ang="0">
                  <a:pos x="T0" y="T1"/>
                </a:cxn>
                <a:cxn ang="0">
                  <a:pos x="T2" y="T3"/>
                </a:cxn>
                <a:cxn ang="0">
                  <a:pos x="T4" y="T5"/>
                </a:cxn>
                <a:cxn ang="0">
                  <a:pos x="T6" y="T7"/>
                </a:cxn>
                <a:cxn ang="0">
                  <a:pos x="T8" y="T9"/>
                </a:cxn>
              </a:cxnLst>
              <a:rect l="0" t="0" r="r" b="b"/>
              <a:pathLst>
                <a:path w="159" h="496">
                  <a:moveTo>
                    <a:pt x="0" y="495"/>
                  </a:moveTo>
                  <a:lnTo>
                    <a:pt x="0" y="495"/>
                  </a:lnTo>
                  <a:cubicBezTo>
                    <a:pt x="93" y="452"/>
                    <a:pt x="158" y="357"/>
                    <a:pt x="158" y="248"/>
                  </a:cubicBezTo>
                  <a:lnTo>
                    <a:pt x="158" y="248"/>
                  </a:lnTo>
                  <a:cubicBezTo>
                    <a:pt x="158" y="138"/>
                    <a:pt x="93" y="44"/>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56" name="Freeform 53">
              <a:extLst>
                <a:ext uri="{FF2B5EF4-FFF2-40B4-BE49-F238E27FC236}">
                  <a16:creationId xmlns:a16="http://schemas.microsoft.com/office/drawing/2014/main" id="{83D09F67-DFBB-5E46-88EF-E4085DDC57EF}"/>
                </a:ext>
              </a:extLst>
            </p:cNvPr>
            <p:cNvSpPr>
              <a:spLocks noChangeArrowheads="1"/>
            </p:cNvSpPr>
            <p:nvPr/>
          </p:nvSpPr>
          <p:spPr bwMode="auto">
            <a:xfrm>
              <a:off x="14107845" y="4568656"/>
              <a:ext cx="58337" cy="181154"/>
            </a:xfrm>
            <a:custGeom>
              <a:avLst/>
              <a:gdLst>
                <a:gd name="T0" fmla="*/ 0 w 84"/>
                <a:gd name="T1" fmla="*/ 260 h 261"/>
                <a:gd name="T2" fmla="*/ 0 w 84"/>
                <a:gd name="T3" fmla="*/ 260 h 261"/>
                <a:gd name="T4" fmla="*/ 83 w 84"/>
                <a:gd name="T5" fmla="*/ 130 h 261"/>
                <a:gd name="T6" fmla="*/ 83 w 84"/>
                <a:gd name="T7" fmla="*/ 130 h 261"/>
                <a:gd name="T8" fmla="*/ 0 w 84"/>
                <a:gd name="T9" fmla="*/ 0 h 261"/>
              </a:gdLst>
              <a:ahLst/>
              <a:cxnLst>
                <a:cxn ang="0">
                  <a:pos x="T0" y="T1"/>
                </a:cxn>
                <a:cxn ang="0">
                  <a:pos x="T2" y="T3"/>
                </a:cxn>
                <a:cxn ang="0">
                  <a:pos x="T4" y="T5"/>
                </a:cxn>
                <a:cxn ang="0">
                  <a:pos x="T6" y="T7"/>
                </a:cxn>
                <a:cxn ang="0">
                  <a:pos x="T8" y="T9"/>
                </a:cxn>
              </a:cxnLst>
              <a:rect l="0" t="0" r="r" b="b"/>
              <a:pathLst>
                <a:path w="84" h="261">
                  <a:moveTo>
                    <a:pt x="0" y="260"/>
                  </a:moveTo>
                  <a:lnTo>
                    <a:pt x="0" y="260"/>
                  </a:lnTo>
                  <a:cubicBezTo>
                    <a:pt x="50" y="237"/>
                    <a:pt x="83" y="188"/>
                    <a:pt x="83" y="130"/>
                  </a:cubicBezTo>
                  <a:lnTo>
                    <a:pt x="83" y="130"/>
                  </a:lnTo>
                  <a:cubicBezTo>
                    <a:pt x="83" y="72"/>
                    <a:pt x="50" y="23"/>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grpSp>
      <p:sp>
        <p:nvSpPr>
          <p:cNvPr id="57" name="Freeform 54">
            <a:extLst>
              <a:ext uri="{FF2B5EF4-FFF2-40B4-BE49-F238E27FC236}">
                <a16:creationId xmlns:a16="http://schemas.microsoft.com/office/drawing/2014/main" id="{D5C025C7-7957-CC42-A8FB-078B5F25D9F4}"/>
              </a:ext>
            </a:extLst>
          </p:cNvPr>
          <p:cNvSpPr>
            <a:spLocks noChangeArrowheads="1"/>
          </p:cNvSpPr>
          <p:nvPr/>
        </p:nvSpPr>
        <p:spPr bwMode="auto">
          <a:xfrm>
            <a:off x="11735682" y="5222658"/>
            <a:ext cx="752256" cy="297832"/>
          </a:xfrm>
          <a:custGeom>
            <a:avLst/>
            <a:gdLst>
              <a:gd name="T0" fmla="*/ 869 w 1082"/>
              <a:gd name="T1" fmla="*/ 0 h 426"/>
              <a:gd name="T2" fmla="*/ 869 w 1082"/>
              <a:gd name="T3" fmla="*/ 0 h 426"/>
              <a:gd name="T4" fmla="*/ 1081 w 1082"/>
              <a:gd name="T5" fmla="*/ 213 h 426"/>
              <a:gd name="T6" fmla="*/ 1081 w 1082"/>
              <a:gd name="T7" fmla="*/ 213 h 426"/>
              <a:gd name="T8" fmla="*/ 869 w 1082"/>
              <a:gd name="T9" fmla="*/ 425 h 426"/>
              <a:gd name="T10" fmla="*/ 212 w 1082"/>
              <a:gd name="T11" fmla="*/ 425 h 426"/>
              <a:gd name="T12" fmla="*/ 212 w 1082"/>
              <a:gd name="T13" fmla="*/ 425 h 426"/>
              <a:gd name="T14" fmla="*/ 0 w 1082"/>
              <a:gd name="T15" fmla="*/ 213 h 426"/>
              <a:gd name="T16" fmla="*/ 0 w 1082"/>
              <a:gd name="T17" fmla="*/ 213 h 426"/>
              <a:gd name="T18" fmla="*/ 212 w 1082"/>
              <a:gd name="T19" fmla="*/ 0 h 426"/>
              <a:gd name="T20" fmla="*/ 869 w 1082"/>
              <a:gd name="T21"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426">
                <a:moveTo>
                  <a:pt x="869" y="0"/>
                </a:moveTo>
                <a:lnTo>
                  <a:pt x="869" y="0"/>
                </a:lnTo>
                <a:cubicBezTo>
                  <a:pt x="986" y="0"/>
                  <a:pt x="1081" y="95"/>
                  <a:pt x="1081" y="213"/>
                </a:cubicBezTo>
                <a:lnTo>
                  <a:pt x="1081" y="213"/>
                </a:lnTo>
                <a:cubicBezTo>
                  <a:pt x="1081" y="330"/>
                  <a:pt x="986" y="425"/>
                  <a:pt x="869" y="425"/>
                </a:cubicBezTo>
                <a:lnTo>
                  <a:pt x="212" y="425"/>
                </a:lnTo>
                <a:lnTo>
                  <a:pt x="212" y="425"/>
                </a:lnTo>
                <a:cubicBezTo>
                  <a:pt x="95" y="425"/>
                  <a:pt x="0" y="330"/>
                  <a:pt x="0" y="213"/>
                </a:cubicBezTo>
                <a:lnTo>
                  <a:pt x="0" y="213"/>
                </a:lnTo>
                <a:cubicBezTo>
                  <a:pt x="0" y="95"/>
                  <a:pt x="95" y="0"/>
                  <a:pt x="212" y="0"/>
                </a:cubicBezTo>
                <a:lnTo>
                  <a:pt x="869"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58" name="Freeform 55">
            <a:extLst>
              <a:ext uri="{FF2B5EF4-FFF2-40B4-BE49-F238E27FC236}">
                <a16:creationId xmlns:a16="http://schemas.microsoft.com/office/drawing/2014/main" id="{64756D90-1A6A-7448-B294-192ADA6CFBF3}"/>
              </a:ext>
            </a:extLst>
          </p:cNvPr>
          <p:cNvSpPr>
            <a:spLocks noChangeArrowheads="1"/>
          </p:cNvSpPr>
          <p:nvPr/>
        </p:nvSpPr>
        <p:spPr bwMode="auto">
          <a:xfrm>
            <a:off x="11794022" y="5277926"/>
            <a:ext cx="380733" cy="181157"/>
          </a:xfrm>
          <a:custGeom>
            <a:avLst/>
            <a:gdLst>
              <a:gd name="T0" fmla="*/ 414 w 545"/>
              <a:gd name="T1" fmla="*/ 0 h 262"/>
              <a:gd name="T2" fmla="*/ 414 w 545"/>
              <a:gd name="T3" fmla="*/ 0 h 262"/>
              <a:gd name="T4" fmla="*/ 544 w 545"/>
              <a:gd name="T5" fmla="*/ 131 h 262"/>
              <a:gd name="T6" fmla="*/ 544 w 545"/>
              <a:gd name="T7" fmla="*/ 131 h 262"/>
              <a:gd name="T8" fmla="*/ 414 w 545"/>
              <a:gd name="T9" fmla="*/ 261 h 262"/>
              <a:gd name="T10" fmla="*/ 130 w 545"/>
              <a:gd name="T11" fmla="*/ 261 h 262"/>
              <a:gd name="T12" fmla="*/ 130 w 545"/>
              <a:gd name="T13" fmla="*/ 261 h 262"/>
              <a:gd name="T14" fmla="*/ 0 w 545"/>
              <a:gd name="T15" fmla="*/ 131 h 262"/>
              <a:gd name="T16" fmla="*/ 0 w 545"/>
              <a:gd name="T17" fmla="*/ 131 h 262"/>
              <a:gd name="T18" fmla="*/ 130 w 545"/>
              <a:gd name="T19" fmla="*/ 0 h 262"/>
              <a:gd name="T20" fmla="*/ 414 w 545"/>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262">
                <a:moveTo>
                  <a:pt x="414" y="0"/>
                </a:moveTo>
                <a:lnTo>
                  <a:pt x="414" y="0"/>
                </a:lnTo>
                <a:cubicBezTo>
                  <a:pt x="486" y="0"/>
                  <a:pt x="544" y="58"/>
                  <a:pt x="544" y="131"/>
                </a:cubicBezTo>
                <a:lnTo>
                  <a:pt x="544" y="131"/>
                </a:lnTo>
                <a:cubicBezTo>
                  <a:pt x="544" y="202"/>
                  <a:pt x="486" y="261"/>
                  <a:pt x="414" y="261"/>
                </a:cubicBezTo>
                <a:lnTo>
                  <a:pt x="130" y="261"/>
                </a:lnTo>
                <a:lnTo>
                  <a:pt x="130" y="261"/>
                </a:lnTo>
                <a:cubicBezTo>
                  <a:pt x="59" y="261"/>
                  <a:pt x="0" y="202"/>
                  <a:pt x="0" y="131"/>
                </a:cubicBezTo>
                <a:lnTo>
                  <a:pt x="0" y="131"/>
                </a:lnTo>
                <a:cubicBezTo>
                  <a:pt x="0" y="58"/>
                  <a:pt x="59" y="0"/>
                  <a:pt x="130" y="0"/>
                </a:cubicBezTo>
                <a:lnTo>
                  <a:pt x="414" y="0"/>
                </a:lnTo>
              </a:path>
            </a:pathLst>
          </a:custGeom>
          <a:solidFill>
            <a:schemeClr val="bg2"/>
          </a:solidFill>
          <a:ln>
            <a:noFill/>
          </a:ln>
          <a:effectLst/>
        </p:spPr>
        <p:txBody>
          <a:bodyPr wrap="none" anchor="ctr"/>
          <a:lstStyle/>
          <a:p>
            <a:endParaRPr lang="en-US" sz="6532" dirty="0">
              <a:latin typeface="Lato Light" panose="020F0502020204030203" pitchFamily="34" charset="0"/>
            </a:endParaRPr>
          </a:p>
        </p:txBody>
      </p:sp>
      <p:sp>
        <p:nvSpPr>
          <p:cNvPr id="59" name="Freeform 56">
            <a:extLst>
              <a:ext uri="{FF2B5EF4-FFF2-40B4-BE49-F238E27FC236}">
                <a16:creationId xmlns:a16="http://schemas.microsoft.com/office/drawing/2014/main" id="{EF5B598B-CACA-D940-9489-1B2918E3B6C7}"/>
              </a:ext>
            </a:extLst>
          </p:cNvPr>
          <p:cNvSpPr>
            <a:spLocks noChangeArrowheads="1"/>
          </p:cNvSpPr>
          <p:nvPr/>
        </p:nvSpPr>
        <p:spPr bwMode="auto">
          <a:xfrm>
            <a:off x="11081682" y="5818320"/>
            <a:ext cx="1080791" cy="2051047"/>
          </a:xfrm>
          <a:custGeom>
            <a:avLst/>
            <a:gdLst>
              <a:gd name="T0" fmla="*/ 1551 w 1552"/>
              <a:gd name="T1" fmla="*/ 0 h 2944"/>
              <a:gd name="T2" fmla="*/ 1551 w 1552"/>
              <a:gd name="T3" fmla="*/ 2943 h 2944"/>
              <a:gd name="T4" fmla="*/ 0 w 1552"/>
              <a:gd name="T5" fmla="*/ 2943 h 2944"/>
            </a:gdLst>
            <a:ahLst/>
            <a:cxnLst>
              <a:cxn ang="0">
                <a:pos x="T0" y="T1"/>
              </a:cxn>
              <a:cxn ang="0">
                <a:pos x="T2" y="T3"/>
              </a:cxn>
              <a:cxn ang="0">
                <a:pos x="T4" y="T5"/>
              </a:cxn>
            </a:cxnLst>
            <a:rect l="0" t="0" r="r" b="b"/>
            <a:pathLst>
              <a:path w="1552" h="2944">
                <a:moveTo>
                  <a:pt x="1551" y="0"/>
                </a:moveTo>
                <a:lnTo>
                  <a:pt x="1551" y="2943"/>
                </a:lnTo>
                <a:lnTo>
                  <a:pt x="0" y="294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0" name="Freeform 57">
            <a:extLst>
              <a:ext uri="{FF2B5EF4-FFF2-40B4-BE49-F238E27FC236}">
                <a16:creationId xmlns:a16="http://schemas.microsoft.com/office/drawing/2014/main" id="{F6C639E1-3442-AB45-9692-3715F5102B84}"/>
              </a:ext>
            </a:extLst>
          </p:cNvPr>
          <p:cNvSpPr>
            <a:spLocks noChangeArrowheads="1"/>
          </p:cNvSpPr>
          <p:nvPr/>
        </p:nvSpPr>
        <p:spPr bwMode="auto">
          <a:xfrm>
            <a:off x="9451283" y="7798750"/>
            <a:ext cx="1630399" cy="521973"/>
          </a:xfrm>
          <a:custGeom>
            <a:avLst/>
            <a:gdLst>
              <a:gd name="T0" fmla="*/ 0 w 2340"/>
              <a:gd name="T1" fmla="*/ 748 h 749"/>
              <a:gd name="T2" fmla="*/ 2339 w 2340"/>
              <a:gd name="T3" fmla="*/ 748 h 749"/>
              <a:gd name="T4" fmla="*/ 2339 w 2340"/>
              <a:gd name="T5" fmla="*/ 0 h 749"/>
              <a:gd name="T6" fmla="*/ 0 w 2340"/>
              <a:gd name="T7" fmla="*/ 0 h 749"/>
              <a:gd name="T8" fmla="*/ 0 w 2340"/>
              <a:gd name="T9" fmla="*/ 748 h 749"/>
            </a:gdLst>
            <a:ahLst/>
            <a:cxnLst>
              <a:cxn ang="0">
                <a:pos x="T0" y="T1"/>
              </a:cxn>
              <a:cxn ang="0">
                <a:pos x="T2" y="T3"/>
              </a:cxn>
              <a:cxn ang="0">
                <a:pos x="T4" y="T5"/>
              </a:cxn>
              <a:cxn ang="0">
                <a:pos x="T6" y="T7"/>
              </a:cxn>
              <a:cxn ang="0">
                <a:pos x="T8" y="T9"/>
              </a:cxn>
            </a:cxnLst>
            <a:rect l="0" t="0" r="r" b="b"/>
            <a:pathLst>
              <a:path w="2340" h="749">
                <a:moveTo>
                  <a:pt x="0" y="748"/>
                </a:moveTo>
                <a:lnTo>
                  <a:pt x="2339" y="748"/>
                </a:lnTo>
                <a:lnTo>
                  <a:pt x="2339" y="0"/>
                </a:lnTo>
                <a:lnTo>
                  <a:pt x="0" y="0"/>
                </a:lnTo>
                <a:lnTo>
                  <a:pt x="0" y="74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1" name="Freeform 58">
            <a:extLst>
              <a:ext uri="{FF2B5EF4-FFF2-40B4-BE49-F238E27FC236}">
                <a16:creationId xmlns:a16="http://schemas.microsoft.com/office/drawing/2014/main" id="{75D4860B-B910-9941-9B25-1E1A33D1B38C}"/>
              </a:ext>
            </a:extLst>
          </p:cNvPr>
          <p:cNvSpPr>
            <a:spLocks noChangeArrowheads="1"/>
          </p:cNvSpPr>
          <p:nvPr/>
        </p:nvSpPr>
        <p:spPr bwMode="auto">
          <a:xfrm>
            <a:off x="5432091" y="7801820"/>
            <a:ext cx="3282289" cy="905778"/>
          </a:xfrm>
          <a:custGeom>
            <a:avLst/>
            <a:gdLst>
              <a:gd name="T0" fmla="*/ 0 w 4713"/>
              <a:gd name="T1" fmla="*/ 1301 h 1302"/>
              <a:gd name="T2" fmla="*/ 4712 w 4713"/>
              <a:gd name="T3" fmla="*/ 1301 h 1302"/>
              <a:gd name="T4" fmla="*/ 4712 w 4713"/>
              <a:gd name="T5" fmla="*/ 0 h 1302"/>
              <a:gd name="T6" fmla="*/ 0 w 4713"/>
              <a:gd name="T7" fmla="*/ 0 h 1302"/>
              <a:gd name="T8" fmla="*/ 0 w 4713"/>
              <a:gd name="T9" fmla="*/ 1301 h 1302"/>
            </a:gdLst>
            <a:ahLst/>
            <a:cxnLst>
              <a:cxn ang="0">
                <a:pos x="T0" y="T1"/>
              </a:cxn>
              <a:cxn ang="0">
                <a:pos x="T2" y="T3"/>
              </a:cxn>
              <a:cxn ang="0">
                <a:pos x="T4" y="T5"/>
              </a:cxn>
              <a:cxn ang="0">
                <a:pos x="T6" y="T7"/>
              </a:cxn>
              <a:cxn ang="0">
                <a:pos x="T8" y="T9"/>
              </a:cxn>
            </a:cxnLst>
            <a:rect l="0" t="0" r="r" b="b"/>
            <a:pathLst>
              <a:path w="4713" h="1302">
                <a:moveTo>
                  <a:pt x="0" y="1301"/>
                </a:moveTo>
                <a:lnTo>
                  <a:pt x="4712" y="1301"/>
                </a:lnTo>
                <a:lnTo>
                  <a:pt x="4712" y="0"/>
                </a:lnTo>
                <a:lnTo>
                  <a:pt x="0" y="0"/>
                </a:lnTo>
                <a:lnTo>
                  <a:pt x="0" y="1301"/>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2" name="Freeform 59">
            <a:extLst>
              <a:ext uri="{FF2B5EF4-FFF2-40B4-BE49-F238E27FC236}">
                <a16:creationId xmlns:a16="http://schemas.microsoft.com/office/drawing/2014/main" id="{294FDB76-1A83-0244-97CB-E1A46A05469C}"/>
              </a:ext>
            </a:extLst>
          </p:cNvPr>
          <p:cNvSpPr>
            <a:spLocks noChangeArrowheads="1"/>
          </p:cNvSpPr>
          <p:nvPr/>
        </p:nvSpPr>
        <p:spPr bwMode="auto">
          <a:xfrm>
            <a:off x="5432091" y="9069907"/>
            <a:ext cx="3282289" cy="1544425"/>
          </a:xfrm>
          <a:custGeom>
            <a:avLst/>
            <a:gdLst>
              <a:gd name="T0" fmla="*/ 0 w 4713"/>
              <a:gd name="T1" fmla="*/ 2219 h 2220"/>
              <a:gd name="T2" fmla="*/ 4712 w 4713"/>
              <a:gd name="T3" fmla="*/ 2219 h 2220"/>
              <a:gd name="T4" fmla="*/ 4712 w 4713"/>
              <a:gd name="T5" fmla="*/ 0 h 2220"/>
              <a:gd name="T6" fmla="*/ 0 w 4713"/>
              <a:gd name="T7" fmla="*/ 0 h 2220"/>
              <a:gd name="T8" fmla="*/ 0 w 4713"/>
              <a:gd name="T9" fmla="*/ 2219 h 2220"/>
            </a:gdLst>
            <a:ahLst/>
            <a:cxnLst>
              <a:cxn ang="0">
                <a:pos x="T0" y="T1"/>
              </a:cxn>
              <a:cxn ang="0">
                <a:pos x="T2" y="T3"/>
              </a:cxn>
              <a:cxn ang="0">
                <a:pos x="T4" y="T5"/>
              </a:cxn>
              <a:cxn ang="0">
                <a:pos x="T6" y="T7"/>
              </a:cxn>
              <a:cxn ang="0">
                <a:pos x="T8" y="T9"/>
              </a:cxn>
            </a:cxnLst>
            <a:rect l="0" t="0" r="r" b="b"/>
            <a:pathLst>
              <a:path w="4713" h="2220">
                <a:moveTo>
                  <a:pt x="0" y="2219"/>
                </a:moveTo>
                <a:lnTo>
                  <a:pt x="4712" y="2219"/>
                </a:lnTo>
                <a:lnTo>
                  <a:pt x="4712" y="0"/>
                </a:lnTo>
                <a:lnTo>
                  <a:pt x="0" y="0"/>
                </a:lnTo>
                <a:lnTo>
                  <a:pt x="0" y="221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nvGrpSpPr>
          <p:cNvPr id="91" name="Group 90">
            <a:extLst>
              <a:ext uri="{FF2B5EF4-FFF2-40B4-BE49-F238E27FC236}">
                <a16:creationId xmlns:a16="http://schemas.microsoft.com/office/drawing/2014/main" id="{AB36CEE4-69B1-4F4B-800D-E2AF99DA69EF}"/>
              </a:ext>
            </a:extLst>
          </p:cNvPr>
          <p:cNvGrpSpPr/>
          <p:nvPr/>
        </p:nvGrpSpPr>
        <p:grpSpPr>
          <a:xfrm>
            <a:off x="8238464" y="6340294"/>
            <a:ext cx="3236234" cy="408368"/>
            <a:chOff x="10110146" y="6340294"/>
            <a:chExt cx="3236234" cy="408368"/>
          </a:xfrm>
        </p:grpSpPr>
        <p:sp>
          <p:nvSpPr>
            <p:cNvPr id="63" name="Line 60">
              <a:extLst>
                <a:ext uri="{FF2B5EF4-FFF2-40B4-BE49-F238E27FC236}">
                  <a16:creationId xmlns:a16="http://schemas.microsoft.com/office/drawing/2014/main" id="{EFD9AE25-1B1B-9147-A397-AE9BA2411473}"/>
                </a:ext>
              </a:extLst>
            </p:cNvPr>
            <p:cNvSpPr>
              <a:spLocks noChangeShapeType="1"/>
            </p:cNvSpPr>
            <p:nvPr/>
          </p:nvSpPr>
          <p:spPr bwMode="auto">
            <a:xfrm flipV="1">
              <a:off x="13346378" y="6340294"/>
              <a:ext cx="0" cy="408368"/>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4" name="Line 61">
              <a:extLst>
                <a:ext uri="{FF2B5EF4-FFF2-40B4-BE49-F238E27FC236}">
                  <a16:creationId xmlns:a16="http://schemas.microsoft.com/office/drawing/2014/main" id="{D357838B-BA16-9A4B-99CE-1F8995C7DAED}"/>
                </a:ext>
              </a:extLst>
            </p:cNvPr>
            <p:cNvSpPr>
              <a:spLocks noChangeShapeType="1"/>
            </p:cNvSpPr>
            <p:nvPr/>
          </p:nvSpPr>
          <p:spPr bwMode="auto">
            <a:xfrm>
              <a:off x="10110146" y="6343365"/>
              <a:ext cx="0" cy="402226"/>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5" name="Line 62">
              <a:extLst>
                <a:ext uri="{FF2B5EF4-FFF2-40B4-BE49-F238E27FC236}">
                  <a16:creationId xmlns:a16="http://schemas.microsoft.com/office/drawing/2014/main" id="{1BC784BD-E3AD-B94B-B62F-B1E0389FB5CE}"/>
                </a:ext>
              </a:extLst>
            </p:cNvPr>
            <p:cNvSpPr>
              <a:spLocks noChangeShapeType="1"/>
            </p:cNvSpPr>
            <p:nvPr/>
          </p:nvSpPr>
          <p:spPr bwMode="auto">
            <a:xfrm>
              <a:off x="10110146" y="6546014"/>
              <a:ext cx="3236234"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grpSp>
      <p:sp>
        <p:nvSpPr>
          <p:cNvPr id="66" name="Freeform 63">
            <a:extLst>
              <a:ext uri="{FF2B5EF4-FFF2-40B4-BE49-F238E27FC236}">
                <a16:creationId xmlns:a16="http://schemas.microsoft.com/office/drawing/2014/main" id="{BA17536B-E2DA-6440-8341-7F3892DDA778}"/>
              </a:ext>
            </a:extLst>
          </p:cNvPr>
          <p:cNvSpPr>
            <a:spLocks noChangeArrowheads="1"/>
          </p:cNvSpPr>
          <p:nvPr/>
        </p:nvSpPr>
        <p:spPr bwMode="auto">
          <a:xfrm>
            <a:off x="9061339" y="3226879"/>
            <a:ext cx="660141" cy="660144"/>
          </a:xfrm>
          <a:custGeom>
            <a:avLst/>
            <a:gdLst>
              <a:gd name="T0" fmla="*/ 948 w 949"/>
              <a:gd name="T1" fmla="*/ 475 h 949"/>
              <a:gd name="T2" fmla="*/ 948 w 949"/>
              <a:gd name="T3" fmla="*/ 475 h 949"/>
              <a:gd name="T4" fmla="*/ 474 w 949"/>
              <a:gd name="T5" fmla="*/ 0 h 949"/>
              <a:gd name="T6" fmla="*/ 474 w 949"/>
              <a:gd name="T7" fmla="*/ 0 h 949"/>
              <a:gd name="T8" fmla="*/ 0 w 949"/>
              <a:gd name="T9" fmla="*/ 475 h 949"/>
              <a:gd name="T10" fmla="*/ 0 w 949"/>
              <a:gd name="T11" fmla="*/ 475 h 949"/>
              <a:gd name="T12" fmla="*/ 474 w 949"/>
              <a:gd name="T13" fmla="*/ 948 h 949"/>
              <a:gd name="T14" fmla="*/ 474 w 949"/>
              <a:gd name="T15" fmla="*/ 948 h 949"/>
              <a:gd name="T16" fmla="*/ 948 w 949"/>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5"/>
                </a:moveTo>
                <a:lnTo>
                  <a:pt x="948" y="475"/>
                </a:lnTo>
                <a:cubicBezTo>
                  <a:pt x="948" y="213"/>
                  <a:pt x="736" y="0"/>
                  <a:pt x="474" y="0"/>
                </a:cubicBezTo>
                <a:lnTo>
                  <a:pt x="474" y="0"/>
                </a:lnTo>
                <a:cubicBezTo>
                  <a:pt x="212" y="0"/>
                  <a:pt x="0" y="213"/>
                  <a:pt x="0" y="475"/>
                </a:cubicBezTo>
                <a:lnTo>
                  <a:pt x="0" y="475"/>
                </a:lnTo>
                <a:cubicBezTo>
                  <a:pt x="0" y="736"/>
                  <a:pt x="212" y="948"/>
                  <a:pt x="474" y="948"/>
                </a:cubicBezTo>
                <a:lnTo>
                  <a:pt x="474" y="948"/>
                </a:lnTo>
                <a:cubicBezTo>
                  <a:pt x="736" y="948"/>
                  <a:pt x="948" y="736"/>
                  <a:pt x="948" y="475"/>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7" name="Freeform 64">
            <a:extLst>
              <a:ext uri="{FF2B5EF4-FFF2-40B4-BE49-F238E27FC236}">
                <a16:creationId xmlns:a16="http://schemas.microsoft.com/office/drawing/2014/main" id="{C5384B4F-33B8-C04F-8637-020810594EA6}"/>
              </a:ext>
            </a:extLst>
          </p:cNvPr>
          <p:cNvSpPr>
            <a:spLocks noChangeArrowheads="1"/>
          </p:cNvSpPr>
          <p:nvPr/>
        </p:nvSpPr>
        <p:spPr bwMode="auto">
          <a:xfrm>
            <a:off x="9242494" y="3328204"/>
            <a:ext cx="276338" cy="457493"/>
          </a:xfrm>
          <a:custGeom>
            <a:avLst/>
            <a:gdLst>
              <a:gd name="T0" fmla="*/ 329 w 399"/>
              <a:gd name="T1" fmla="*/ 654 h 655"/>
              <a:gd name="T2" fmla="*/ 329 w 399"/>
              <a:gd name="T3" fmla="*/ 654 h 655"/>
              <a:gd name="T4" fmla="*/ 285 w 399"/>
              <a:gd name="T5" fmla="*/ 635 h 655"/>
              <a:gd name="T6" fmla="*/ 23 w 399"/>
              <a:gd name="T7" fmla="*/ 375 h 655"/>
              <a:gd name="T8" fmla="*/ 23 w 399"/>
              <a:gd name="T9" fmla="*/ 375 h 655"/>
              <a:gd name="T10" fmla="*/ 23 w 399"/>
              <a:gd name="T11" fmla="*/ 286 h 655"/>
              <a:gd name="T12" fmla="*/ 285 w 399"/>
              <a:gd name="T13" fmla="*/ 25 h 655"/>
              <a:gd name="T14" fmla="*/ 285 w 399"/>
              <a:gd name="T15" fmla="*/ 25 h 655"/>
              <a:gd name="T16" fmla="*/ 374 w 399"/>
              <a:gd name="T17" fmla="*/ 25 h 655"/>
              <a:gd name="T18" fmla="*/ 374 w 399"/>
              <a:gd name="T19" fmla="*/ 25 h 655"/>
              <a:gd name="T20" fmla="*/ 374 w 399"/>
              <a:gd name="T21" fmla="*/ 114 h 655"/>
              <a:gd name="T22" fmla="*/ 157 w 399"/>
              <a:gd name="T23" fmla="*/ 331 h 655"/>
              <a:gd name="T24" fmla="*/ 374 w 399"/>
              <a:gd name="T25" fmla="*/ 547 h 655"/>
              <a:gd name="T26" fmla="*/ 374 w 399"/>
              <a:gd name="T27" fmla="*/ 547 h 655"/>
              <a:gd name="T28" fmla="*/ 374 w 399"/>
              <a:gd name="T29" fmla="*/ 635 h 655"/>
              <a:gd name="T30" fmla="*/ 374 w 399"/>
              <a:gd name="T31" fmla="*/ 635 h 655"/>
              <a:gd name="T32" fmla="*/ 329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329" y="654"/>
                </a:moveTo>
                <a:lnTo>
                  <a:pt x="329" y="654"/>
                </a:lnTo>
                <a:cubicBezTo>
                  <a:pt x="313" y="654"/>
                  <a:pt x="297" y="648"/>
                  <a:pt x="285" y="635"/>
                </a:cubicBezTo>
                <a:lnTo>
                  <a:pt x="23" y="375"/>
                </a:lnTo>
                <a:lnTo>
                  <a:pt x="23" y="375"/>
                </a:lnTo>
                <a:cubicBezTo>
                  <a:pt x="0" y="351"/>
                  <a:pt x="0" y="311"/>
                  <a:pt x="23" y="286"/>
                </a:cubicBezTo>
                <a:lnTo>
                  <a:pt x="285" y="25"/>
                </a:lnTo>
                <a:lnTo>
                  <a:pt x="285" y="25"/>
                </a:lnTo>
                <a:cubicBezTo>
                  <a:pt x="309" y="0"/>
                  <a:pt x="349" y="0"/>
                  <a:pt x="374" y="25"/>
                </a:cubicBezTo>
                <a:lnTo>
                  <a:pt x="374" y="25"/>
                </a:lnTo>
                <a:cubicBezTo>
                  <a:pt x="398" y="50"/>
                  <a:pt x="398" y="89"/>
                  <a:pt x="374" y="114"/>
                </a:cubicBezTo>
                <a:lnTo>
                  <a:pt x="157" y="331"/>
                </a:lnTo>
                <a:lnTo>
                  <a:pt x="374" y="547"/>
                </a:lnTo>
                <a:lnTo>
                  <a:pt x="374" y="547"/>
                </a:lnTo>
                <a:cubicBezTo>
                  <a:pt x="398" y="571"/>
                  <a:pt x="398" y="611"/>
                  <a:pt x="374" y="635"/>
                </a:cubicBezTo>
                <a:lnTo>
                  <a:pt x="374" y="635"/>
                </a:lnTo>
                <a:cubicBezTo>
                  <a:pt x="361" y="648"/>
                  <a:pt x="345" y="654"/>
                  <a:pt x="329"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8" name="Freeform 65">
            <a:extLst>
              <a:ext uri="{FF2B5EF4-FFF2-40B4-BE49-F238E27FC236}">
                <a16:creationId xmlns:a16="http://schemas.microsoft.com/office/drawing/2014/main" id="{06D3FD39-8B50-2F4F-980C-DFAAC9D605F4}"/>
              </a:ext>
            </a:extLst>
          </p:cNvPr>
          <p:cNvSpPr>
            <a:spLocks noChangeArrowheads="1"/>
          </p:cNvSpPr>
          <p:nvPr/>
        </p:nvSpPr>
        <p:spPr bwMode="auto">
          <a:xfrm>
            <a:off x="9061339" y="3226879"/>
            <a:ext cx="331607" cy="660144"/>
          </a:xfrm>
          <a:custGeom>
            <a:avLst/>
            <a:gdLst>
              <a:gd name="T0" fmla="*/ 474 w 475"/>
              <a:gd name="T1" fmla="*/ 0 h 949"/>
              <a:gd name="T2" fmla="*/ 474 w 475"/>
              <a:gd name="T3" fmla="*/ 0 h 949"/>
              <a:gd name="T4" fmla="*/ 0 w 475"/>
              <a:gd name="T5" fmla="*/ 475 h 949"/>
              <a:gd name="T6" fmla="*/ 0 w 475"/>
              <a:gd name="T7" fmla="*/ 475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3"/>
                  <a:pt x="0" y="475"/>
                </a:cubicBezTo>
                <a:lnTo>
                  <a:pt x="0" y="475"/>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66">
            <a:extLst>
              <a:ext uri="{FF2B5EF4-FFF2-40B4-BE49-F238E27FC236}">
                <a16:creationId xmlns:a16="http://schemas.microsoft.com/office/drawing/2014/main" id="{91F51D47-21F1-4844-9CA3-138197059D2B}"/>
              </a:ext>
            </a:extLst>
          </p:cNvPr>
          <p:cNvSpPr>
            <a:spLocks noChangeArrowheads="1"/>
          </p:cNvSpPr>
          <p:nvPr/>
        </p:nvSpPr>
        <p:spPr bwMode="auto">
          <a:xfrm>
            <a:off x="10089933" y="3226879"/>
            <a:ext cx="660144" cy="660144"/>
          </a:xfrm>
          <a:custGeom>
            <a:avLst/>
            <a:gdLst>
              <a:gd name="T0" fmla="*/ 0 w 948"/>
              <a:gd name="T1" fmla="*/ 475 h 949"/>
              <a:gd name="T2" fmla="*/ 0 w 948"/>
              <a:gd name="T3" fmla="*/ 475 h 949"/>
              <a:gd name="T4" fmla="*/ 473 w 948"/>
              <a:gd name="T5" fmla="*/ 0 h 949"/>
              <a:gd name="T6" fmla="*/ 473 w 948"/>
              <a:gd name="T7" fmla="*/ 0 h 949"/>
              <a:gd name="T8" fmla="*/ 947 w 948"/>
              <a:gd name="T9" fmla="*/ 475 h 949"/>
              <a:gd name="T10" fmla="*/ 947 w 948"/>
              <a:gd name="T11" fmla="*/ 475 h 949"/>
              <a:gd name="T12" fmla="*/ 473 w 948"/>
              <a:gd name="T13" fmla="*/ 948 h 949"/>
              <a:gd name="T14" fmla="*/ 473 w 948"/>
              <a:gd name="T15" fmla="*/ 948 h 949"/>
              <a:gd name="T16" fmla="*/ 0 w 948"/>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0" y="475"/>
                </a:moveTo>
                <a:lnTo>
                  <a:pt x="0" y="475"/>
                </a:lnTo>
                <a:cubicBezTo>
                  <a:pt x="0" y="213"/>
                  <a:pt x="212" y="0"/>
                  <a:pt x="473" y="0"/>
                </a:cubicBezTo>
                <a:lnTo>
                  <a:pt x="473" y="0"/>
                </a:lnTo>
                <a:cubicBezTo>
                  <a:pt x="735" y="0"/>
                  <a:pt x="947" y="213"/>
                  <a:pt x="947" y="475"/>
                </a:cubicBezTo>
                <a:lnTo>
                  <a:pt x="947" y="475"/>
                </a:lnTo>
                <a:cubicBezTo>
                  <a:pt x="947" y="736"/>
                  <a:pt x="735" y="948"/>
                  <a:pt x="473" y="948"/>
                </a:cubicBezTo>
                <a:lnTo>
                  <a:pt x="473" y="948"/>
                </a:lnTo>
                <a:cubicBezTo>
                  <a:pt x="212" y="948"/>
                  <a:pt x="0" y="736"/>
                  <a:pt x="0" y="475"/>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70" name="Freeform 67">
            <a:extLst>
              <a:ext uri="{FF2B5EF4-FFF2-40B4-BE49-F238E27FC236}">
                <a16:creationId xmlns:a16="http://schemas.microsoft.com/office/drawing/2014/main" id="{4A598D89-91B6-D849-8065-E430DBC6DB6F}"/>
              </a:ext>
            </a:extLst>
          </p:cNvPr>
          <p:cNvSpPr>
            <a:spLocks noChangeArrowheads="1"/>
          </p:cNvSpPr>
          <p:nvPr/>
        </p:nvSpPr>
        <p:spPr bwMode="auto">
          <a:xfrm>
            <a:off x="10292581" y="3328204"/>
            <a:ext cx="276338" cy="457493"/>
          </a:xfrm>
          <a:custGeom>
            <a:avLst/>
            <a:gdLst>
              <a:gd name="T0" fmla="*/ 68 w 399"/>
              <a:gd name="T1" fmla="*/ 654 h 655"/>
              <a:gd name="T2" fmla="*/ 68 w 399"/>
              <a:gd name="T3" fmla="*/ 654 h 655"/>
              <a:gd name="T4" fmla="*/ 112 w 399"/>
              <a:gd name="T5" fmla="*/ 635 h 655"/>
              <a:gd name="T6" fmla="*/ 374 w 399"/>
              <a:gd name="T7" fmla="*/ 375 h 655"/>
              <a:gd name="T8" fmla="*/ 374 w 399"/>
              <a:gd name="T9" fmla="*/ 375 h 655"/>
              <a:gd name="T10" fmla="*/ 374 w 399"/>
              <a:gd name="T11" fmla="*/ 286 h 655"/>
              <a:gd name="T12" fmla="*/ 112 w 399"/>
              <a:gd name="T13" fmla="*/ 25 h 655"/>
              <a:gd name="T14" fmla="*/ 112 w 399"/>
              <a:gd name="T15" fmla="*/ 25 h 655"/>
              <a:gd name="T16" fmla="*/ 24 w 399"/>
              <a:gd name="T17" fmla="*/ 25 h 655"/>
              <a:gd name="T18" fmla="*/ 24 w 399"/>
              <a:gd name="T19" fmla="*/ 25 h 655"/>
              <a:gd name="T20" fmla="*/ 24 w 399"/>
              <a:gd name="T21" fmla="*/ 114 h 655"/>
              <a:gd name="T22" fmla="*/ 240 w 399"/>
              <a:gd name="T23" fmla="*/ 331 h 655"/>
              <a:gd name="T24" fmla="*/ 24 w 399"/>
              <a:gd name="T25" fmla="*/ 547 h 655"/>
              <a:gd name="T26" fmla="*/ 24 w 399"/>
              <a:gd name="T27" fmla="*/ 547 h 655"/>
              <a:gd name="T28" fmla="*/ 24 w 399"/>
              <a:gd name="T29" fmla="*/ 635 h 655"/>
              <a:gd name="T30" fmla="*/ 24 w 399"/>
              <a:gd name="T31" fmla="*/ 635 h 655"/>
              <a:gd name="T32" fmla="*/ 68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68" y="654"/>
                </a:moveTo>
                <a:lnTo>
                  <a:pt x="68" y="654"/>
                </a:lnTo>
                <a:cubicBezTo>
                  <a:pt x="84" y="654"/>
                  <a:pt x="100" y="648"/>
                  <a:pt x="112" y="635"/>
                </a:cubicBezTo>
                <a:lnTo>
                  <a:pt x="374" y="375"/>
                </a:lnTo>
                <a:lnTo>
                  <a:pt x="374" y="375"/>
                </a:lnTo>
                <a:cubicBezTo>
                  <a:pt x="398" y="351"/>
                  <a:pt x="398" y="311"/>
                  <a:pt x="374" y="286"/>
                </a:cubicBezTo>
                <a:lnTo>
                  <a:pt x="112" y="25"/>
                </a:lnTo>
                <a:lnTo>
                  <a:pt x="112" y="25"/>
                </a:lnTo>
                <a:cubicBezTo>
                  <a:pt x="88" y="0"/>
                  <a:pt x="48" y="0"/>
                  <a:pt x="24" y="25"/>
                </a:cubicBezTo>
                <a:lnTo>
                  <a:pt x="24" y="25"/>
                </a:lnTo>
                <a:cubicBezTo>
                  <a:pt x="0" y="50"/>
                  <a:pt x="0" y="89"/>
                  <a:pt x="24" y="114"/>
                </a:cubicBezTo>
                <a:lnTo>
                  <a:pt x="240" y="331"/>
                </a:lnTo>
                <a:lnTo>
                  <a:pt x="24" y="547"/>
                </a:lnTo>
                <a:lnTo>
                  <a:pt x="24" y="547"/>
                </a:lnTo>
                <a:cubicBezTo>
                  <a:pt x="0" y="571"/>
                  <a:pt x="0" y="611"/>
                  <a:pt x="24" y="635"/>
                </a:cubicBezTo>
                <a:lnTo>
                  <a:pt x="24" y="635"/>
                </a:lnTo>
                <a:cubicBezTo>
                  <a:pt x="36" y="648"/>
                  <a:pt x="52" y="654"/>
                  <a:pt x="68"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1" name="Freeform 68">
            <a:extLst>
              <a:ext uri="{FF2B5EF4-FFF2-40B4-BE49-F238E27FC236}">
                <a16:creationId xmlns:a16="http://schemas.microsoft.com/office/drawing/2014/main" id="{8A25E8F4-0DA5-724B-B3A0-9D7350A03751}"/>
              </a:ext>
            </a:extLst>
          </p:cNvPr>
          <p:cNvSpPr>
            <a:spLocks noChangeArrowheads="1"/>
          </p:cNvSpPr>
          <p:nvPr/>
        </p:nvSpPr>
        <p:spPr bwMode="auto">
          <a:xfrm>
            <a:off x="10089933" y="3226879"/>
            <a:ext cx="328537" cy="660144"/>
          </a:xfrm>
          <a:custGeom>
            <a:avLst/>
            <a:gdLst>
              <a:gd name="T0" fmla="*/ 473 w 474"/>
              <a:gd name="T1" fmla="*/ 0 h 949"/>
              <a:gd name="T2" fmla="*/ 473 w 474"/>
              <a:gd name="T3" fmla="*/ 0 h 949"/>
              <a:gd name="T4" fmla="*/ 0 w 474"/>
              <a:gd name="T5" fmla="*/ 475 h 949"/>
              <a:gd name="T6" fmla="*/ 0 w 474"/>
              <a:gd name="T7" fmla="*/ 475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3"/>
                  <a:pt x="0" y="475"/>
                </a:cubicBezTo>
                <a:lnTo>
                  <a:pt x="0" y="475"/>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72" name="Freeform 69">
            <a:extLst>
              <a:ext uri="{FF2B5EF4-FFF2-40B4-BE49-F238E27FC236}">
                <a16:creationId xmlns:a16="http://schemas.microsoft.com/office/drawing/2014/main" id="{2B6B66DC-9B7F-D64E-A23F-5939E8F09965}"/>
              </a:ext>
            </a:extLst>
          </p:cNvPr>
          <p:cNvSpPr>
            <a:spLocks noChangeArrowheads="1"/>
          </p:cNvSpPr>
          <p:nvPr/>
        </p:nvSpPr>
        <p:spPr bwMode="auto">
          <a:xfrm>
            <a:off x="3734141" y="2999665"/>
            <a:ext cx="7347541" cy="1093073"/>
          </a:xfrm>
          <a:custGeom>
            <a:avLst/>
            <a:gdLst>
              <a:gd name="T0" fmla="*/ 10551 w 10552"/>
              <a:gd name="T1" fmla="*/ 0 h 1570"/>
              <a:gd name="T2" fmla="*/ 0 w 10552"/>
              <a:gd name="T3" fmla="*/ 0 h 1570"/>
              <a:gd name="T4" fmla="*/ 0 w 10552"/>
              <a:gd name="T5" fmla="*/ 1569 h 1570"/>
              <a:gd name="T6" fmla="*/ 10551 w 10552"/>
              <a:gd name="T7" fmla="*/ 1569 h 1570"/>
              <a:gd name="T8" fmla="*/ 10551 w 10552"/>
              <a:gd name="T9" fmla="*/ 0 h 1570"/>
            </a:gdLst>
            <a:ahLst/>
            <a:cxnLst>
              <a:cxn ang="0">
                <a:pos x="T0" y="T1"/>
              </a:cxn>
              <a:cxn ang="0">
                <a:pos x="T2" y="T3"/>
              </a:cxn>
              <a:cxn ang="0">
                <a:pos x="T4" y="T5"/>
              </a:cxn>
              <a:cxn ang="0">
                <a:pos x="T6" y="T7"/>
              </a:cxn>
              <a:cxn ang="0">
                <a:pos x="T8" y="T9"/>
              </a:cxn>
            </a:cxnLst>
            <a:rect l="0" t="0" r="r" b="b"/>
            <a:pathLst>
              <a:path w="10552" h="1570">
                <a:moveTo>
                  <a:pt x="10551" y="0"/>
                </a:moveTo>
                <a:lnTo>
                  <a:pt x="0" y="0"/>
                </a:lnTo>
                <a:lnTo>
                  <a:pt x="0" y="1569"/>
                </a:lnTo>
                <a:lnTo>
                  <a:pt x="10551" y="1569"/>
                </a:lnTo>
                <a:lnTo>
                  <a:pt x="10551"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3" name="Freeform 70">
            <a:extLst>
              <a:ext uri="{FF2B5EF4-FFF2-40B4-BE49-F238E27FC236}">
                <a16:creationId xmlns:a16="http://schemas.microsoft.com/office/drawing/2014/main" id="{20B5BE46-D00E-3F41-A01D-14166A91632F}"/>
              </a:ext>
            </a:extLst>
          </p:cNvPr>
          <p:cNvSpPr>
            <a:spLocks noChangeArrowheads="1"/>
          </p:cNvSpPr>
          <p:nvPr/>
        </p:nvSpPr>
        <p:spPr bwMode="auto">
          <a:xfrm>
            <a:off x="3734141" y="2999665"/>
            <a:ext cx="4977168" cy="1093073"/>
          </a:xfrm>
          <a:custGeom>
            <a:avLst/>
            <a:gdLst>
              <a:gd name="T0" fmla="*/ 7149 w 7150"/>
              <a:gd name="T1" fmla="*/ 1569 h 1570"/>
              <a:gd name="T2" fmla="*/ 0 w 7150"/>
              <a:gd name="T3" fmla="*/ 1569 h 1570"/>
              <a:gd name="T4" fmla="*/ 0 w 7150"/>
              <a:gd name="T5" fmla="*/ 0 h 1570"/>
              <a:gd name="T6" fmla="*/ 7149 w 7150"/>
              <a:gd name="T7" fmla="*/ 0 h 1570"/>
              <a:gd name="T8" fmla="*/ 7149 w 7150"/>
              <a:gd name="T9" fmla="*/ 1569 h 1570"/>
            </a:gdLst>
            <a:ahLst/>
            <a:cxnLst>
              <a:cxn ang="0">
                <a:pos x="T0" y="T1"/>
              </a:cxn>
              <a:cxn ang="0">
                <a:pos x="T2" y="T3"/>
              </a:cxn>
              <a:cxn ang="0">
                <a:pos x="T4" y="T5"/>
              </a:cxn>
              <a:cxn ang="0">
                <a:pos x="T6" y="T7"/>
              </a:cxn>
              <a:cxn ang="0">
                <a:pos x="T8" y="T9"/>
              </a:cxn>
            </a:cxnLst>
            <a:rect l="0" t="0" r="r" b="b"/>
            <a:pathLst>
              <a:path w="7150" h="1570">
                <a:moveTo>
                  <a:pt x="7149" y="1569"/>
                </a:moveTo>
                <a:lnTo>
                  <a:pt x="0" y="1569"/>
                </a:lnTo>
                <a:lnTo>
                  <a:pt x="0" y="0"/>
                </a:lnTo>
                <a:lnTo>
                  <a:pt x="7149" y="0"/>
                </a:lnTo>
                <a:lnTo>
                  <a:pt x="7149" y="1569"/>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4" name="Freeform 71">
            <a:extLst>
              <a:ext uri="{FF2B5EF4-FFF2-40B4-BE49-F238E27FC236}">
                <a16:creationId xmlns:a16="http://schemas.microsoft.com/office/drawing/2014/main" id="{C8B90671-6ECF-2E4D-9F63-F8BD8CD90521}"/>
              </a:ext>
            </a:extLst>
          </p:cNvPr>
          <p:cNvSpPr>
            <a:spLocks noChangeArrowheads="1"/>
          </p:cNvSpPr>
          <p:nvPr/>
        </p:nvSpPr>
        <p:spPr bwMode="auto">
          <a:xfrm>
            <a:off x="3946002" y="4089669"/>
            <a:ext cx="1486088" cy="5929000"/>
          </a:xfrm>
          <a:custGeom>
            <a:avLst/>
            <a:gdLst>
              <a:gd name="T0" fmla="*/ 0 w 2134"/>
              <a:gd name="T1" fmla="*/ 0 h 8514"/>
              <a:gd name="T2" fmla="*/ 0 w 2134"/>
              <a:gd name="T3" fmla="*/ 8513 h 8514"/>
              <a:gd name="T4" fmla="*/ 2133 w 2134"/>
              <a:gd name="T5" fmla="*/ 8513 h 8514"/>
            </a:gdLst>
            <a:ahLst/>
            <a:cxnLst>
              <a:cxn ang="0">
                <a:pos x="T0" y="T1"/>
              </a:cxn>
              <a:cxn ang="0">
                <a:pos x="T2" y="T3"/>
              </a:cxn>
              <a:cxn ang="0">
                <a:pos x="T4" y="T5"/>
              </a:cxn>
            </a:cxnLst>
            <a:rect l="0" t="0" r="r" b="b"/>
            <a:pathLst>
              <a:path w="2134" h="8514">
                <a:moveTo>
                  <a:pt x="0" y="0"/>
                </a:moveTo>
                <a:lnTo>
                  <a:pt x="0" y="8513"/>
                </a:lnTo>
                <a:lnTo>
                  <a:pt x="2133" y="851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75" name="Freeform 72">
            <a:extLst>
              <a:ext uri="{FF2B5EF4-FFF2-40B4-BE49-F238E27FC236}">
                <a16:creationId xmlns:a16="http://schemas.microsoft.com/office/drawing/2014/main" id="{800BBBCC-0864-2E48-9168-0DA0EA2DA07B}"/>
              </a:ext>
            </a:extLst>
          </p:cNvPr>
          <p:cNvSpPr>
            <a:spLocks noChangeArrowheads="1"/>
          </p:cNvSpPr>
          <p:nvPr/>
        </p:nvSpPr>
        <p:spPr bwMode="auto">
          <a:xfrm>
            <a:off x="9061339" y="4759023"/>
            <a:ext cx="660141" cy="660141"/>
          </a:xfrm>
          <a:custGeom>
            <a:avLst/>
            <a:gdLst>
              <a:gd name="T0" fmla="*/ 948 w 949"/>
              <a:gd name="T1" fmla="*/ 474 h 949"/>
              <a:gd name="T2" fmla="*/ 948 w 949"/>
              <a:gd name="T3" fmla="*/ 474 h 949"/>
              <a:gd name="T4" fmla="*/ 474 w 949"/>
              <a:gd name="T5" fmla="*/ 0 h 949"/>
              <a:gd name="T6" fmla="*/ 474 w 949"/>
              <a:gd name="T7" fmla="*/ 0 h 949"/>
              <a:gd name="T8" fmla="*/ 0 w 949"/>
              <a:gd name="T9" fmla="*/ 474 h 949"/>
              <a:gd name="T10" fmla="*/ 0 w 949"/>
              <a:gd name="T11" fmla="*/ 474 h 949"/>
              <a:gd name="T12" fmla="*/ 474 w 949"/>
              <a:gd name="T13" fmla="*/ 948 h 949"/>
              <a:gd name="T14" fmla="*/ 474 w 949"/>
              <a:gd name="T15" fmla="*/ 948 h 949"/>
              <a:gd name="T16" fmla="*/ 948 w 949"/>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4"/>
                </a:moveTo>
                <a:lnTo>
                  <a:pt x="948" y="474"/>
                </a:lnTo>
                <a:cubicBezTo>
                  <a:pt x="948" y="212"/>
                  <a:pt x="736" y="0"/>
                  <a:pt x="474" y="0"/>
                </a:cubicBezTo>
                <a:lnTo>
                  <a:pt x="474" y="0"/>
                </a:lnTo>
                <a:cubicBezTo>
                  <a:pt x="212" y="0"/>
                  <a:pt x="0" y="212"/>
                  <a:pt x="0" y="474"/>
                </a:cubicBezTo>
                <a:lnTo>
                  <a:pt x="0" y="474"/>
                </a:lnTo>
                <a:cubicBezTo>
                  <a:pt x="0" y="736"/>
                  <a:pt x="212" y="948"/>
                  <a:pt x="474" y="948"/>
                </a:cubicBezTo>
                <a:lnTo>
                  <a:pt x="474" y="948"/>
                </a:lnTo>
                <a:cubicBezTo>
                  <a:pt x="736" y="948"/>
                  <a:pt x="948" y="736"/>
                  <a:pt x="948" y="474"/>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76" name="Freeform 73">
            <a:extLst>
              <a:ext uri="{FF2B5EF4-FFF2-40B4-BE49-F238E27FC236}">
                <a16:creationId xmlns:a16="http://schemas.microsoft.com/office/drawing/2014/main" id="{5CABD034-F074-F542-ACBD-678E723F1E44}"/>
              </a:ext>
            </a:extLst>
          </p:cNvPr>
          <p:cNvSpPr>
            <a:spLocks noChangeArrowheads="1"/>
          </p:cNvSpPr>
          <p:nvPr/>
        </p:nvSpPr>
        <p:spPr bwMode="auto">
          <a:xfrm>
            <a:off x="9227143" y="4921755"/>
            <a:ext cx="334676" cy="331607"/>
          </a:xfrm>
          <a:custGeom>
            <a:avLst/>
            <a:gdLst>
              <a:gd name="T0" fmla="*/ 311 w 480"/>
              <a:gd name="T1" fmla="*/ 239 h 475"/>
              <a:gd name="T2" fmla="*/ 459 w 480"/>
              <a:gd name="T3" fmla="*/ 91 h 475"/>
              <a:gd name="T4" fmla="*/ 459 w 480"/>
              <a:gd name="T5" fmla="*/ 91 h 475"/>
              <a:gd name="T6" fmla="*/ 459 w 480"/>
              <a:gd name="T7" fmla="*/ 20 h 475"/>
              <a:gd name="T8" fmla="*/ 459 w 480"/>
              <a:gd name="T9" fmla="*/ 20 h 475"/>
              <a:gd name="T10" fmla="*/ 388 w 480"/>
              <a:gd name="T11" fmla="*/ 20 h 475"/>
              <a:gd name="T12" fmla="*/ 239 w 480"/>
              <a:gd name="T13" fmla="*/ 168 h 475"/>
              <a:gd name="T14" fmla="*/ 91 w 480"/>
              <a:gd name="T15" fmla="*/ 20 h 475"/>
              <a:gd name="T16" fmla="*/ 91 w 480"/>
              <a:gd name="T17" fmla="*/ 20 h 475"/>
              <a:gd name="T18" fmla="*/ 20 w 480"/>
              <a:gd name="T19" fmla="*/ 20 h 475"/>
              <a:gd name="T20" fmla="*/ 20 w 480"/>
              <a:gd name="T21" fmla="*/ 20 h 475"/>
              <a:gd name="T22" fmla="*/ 20 w 480"/>
              <a:gd name="T23" fmla="*/ 91 h 475"/>
              <a:gd name="T24" fmla="*/ 168 w 480"/>
              <a:gd name="T25" fmla="*/ 239 h 475"/>
              <a:gd name="T26" fmla="*/ 20 w 480"/>
              <a:gd name="T27" fmla="*/ 388 h 475"/>
              <a:gd name="T28" fmla="*/ 20 w 480"/>
              <a:gd name="T29" fmla="*/ 388 h 475"/>
              <a:gd name="T30" fmla="*/ 20 w 480"/>
              <a:gd name="T31" fmla="*/ 459 h 475"/>
              <a:gd name="T32" fmla="*/ 20 w 480"/>
              <a:gd name="T33" fmla="*/ 459 h 475"/>
              <a:gd name="T34" fmla="*/ 55 w 480"/>
              <a:gd name="T35" fmla="*/ 474 h 475"/>
              <a:gd name="T36" fmla="*/ 55 w 480"/>
              <a:gd name="T37" fmla="*/ 474 h 475"/>
              <a:gd name="T38" fmla="*/ 91 w 480"/>
              <a:gd name="T39" fmla="*/ 459 h 475"/>
              <a:gd name="T40" fmla="*/ 239 w 480"/>
              <a:gd name="T41" fmla="*/ 310 h 475"/>
              <a:gd name="T42" fmla="*/ 388 w 480"/>
              <a:gd name="T43" fmla="*/ 459 h 475"/>
              <a:gd name="T44" fmla="*/ 388 w 480"/>
              <a:gd name="T45" fmla="*/ 459 h 475"/>
              <a:gd name="T46" fmla="*/ 423 w 480"/>
              <a:gd name="T47" fmla="*/ 474 h 475"/>
              <a:gd name="T48" fmla="*/ 423 w 480"/>
              <a:gd name="T49" fmla="*/ 474 h 475"/>
              <a:gd name="T50" fmla="*/ 459 w 480"/>
              <a:gd name="T51" fmla="*/ 459 h 475"/>
              <a:gd name="T52" fmla="*/ 459 w 480"/>
              <a:gd name="T53" fmla="*/ 459 h 475"/>
              <a:gd name="T54" fmla="*/ 459 w 480"/>
              <a:gd name="T55" fmla="*/ 388 h 475"/>
              <a:gd name="T56" fmla="*/ 311 w 480"/>
              <a:gd name="T57" fmla="*/ 23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5">
                <a:moveTo>
                  <a:pt x="311" y="239"/>
                </a:moveTo>
                <a:lnTo>
                  <a:pt x="459" y="91"/>
                </a:lnTo>
                <a:lnTo>
                  <a:pt x="459" y="91"/>
                </a:lnTo>
                <a:cubicBezTo>
                  <a:pt x="479" y="71"/>
                  <a:pt x="479" y="39"/>
                  <a:pt x="459" y="20"/>
                </a:cubicBezTo>
                <a:lnTo>
                  <a:pt x="459" y="20"/>
                </a:lnTo>
                <a:cubicBezTo>
                  <a:pt x="439" y="0"/>
                  <a:pt x="408" y="0"/>
                  <a:pt x="388" y="20"/>
                </a:cubicBezTo>
                <a:lnTo>
                  <a:pt x="239" y="168"/>
                </a:lnTo>
                <a:lnTo>
                  <a:pt x="91" y="20"/>
                </a:lnTo>
                <a:lnTo>
                  <a:pt x="91" y="20"/>
                </a:lnTo>
                <a:cubicBezTo>
                  <a:pt x="71" y="0"/>
                  <a:pt x="39" y="0"/>
                  <a:pt x="20" y="20"/>
                </a:cubicBezTo>
                <a:lnTo>
                  <a:pt x="20" y="20"/>
                </a:lnTo>
                <a:cubicBezTo>
                  <a:pt x="0" y="39"/>
                  <a:pt x="0" y="71"/>
                  <a:pt x="20" y="91"/>
                </a:cubicBezTo>
                <a:lnTo>
                  <a:pt x="168" y="239"/>
                </a:lnTo>
                <a:lnTo>
                  <a:pt x="20" y="388"/>
                </a:lnTo>
                <a:lnTo>
                  <a:pt x="20" y="388"/>
                </a:lnTo>
                <a:cubicBezTo>
                  <a:pt x="0" y="407"/>
                  <a:pt x="0" y="439"/>
                  <a:pt x="20" y="459"/>
                </a:cubicBezTo>
                <a:lnTo>
                  <a:pt x="20" y="459"/>
                </a:lnTo>
                <a:cubicBezTo>
                  <a:pt x="30" y="468"/>
                  <a:pt x="43" y="474"/>
                  <a:pt x="55" y="474"/>
                </a:cubicBezTo>
                <a:lnTo>
                  <a:pt x="55" y="474"/>
                </a:lnTo>
                <a:cubicBezTo>
                  <a:pt x="68" y="474"/>
                  <a:pt x="81" y="468"/>
                  <a:pt x="91" y="459"/>
                </a:cubicBezTo>
                <a:lnTo>
                  <a:pt x="239" y="310"/>
                </a:lnTo>
                <a:lnTo>
                  <a:pt x="388" y="459"/>
                </a:lnTo>
                <a:lnTo>
                  <a:pt x="388" y="459"/>
                </a:lnTo>
                <a:cubicBezTo>
                  <a:pt x="398" y="468"/>
                  <a:pt x="410" y="474"/>
                  <a:pt x="423" y="474"/>
                </a:cubicBezTo>
                <a:lnTo>
                  <a:pt x="423" y="474"/>
                </a:lnTo>
                <a:cubicBezTo>
                  <a:pt x="436" y="474"/>
                  <a:pt x="449" y="468"/>
                  <a:pt x="459" y="459"/>
                </a:cubicBezTo>
                <a:lnTo>
                  <a:pt x="459" y="459"/>
                </a:lnTo>
                <a:cubicBezTo>
                  <a:pt x="479" y="439"/>
                  <a:pt x="479" y="407"/>
                  <a:pt x="459" y="388"/>
                </a:cubicBezTo>
                <a:lnTo>
                  <a:pt x="311" y="239"/>
                </a:ln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7" name="Freeform 74">
            <a:extLst>
              <a:ext uri="{FF2B5EF4-FFF2-40B4-BE49-F238E27FC236}">
                <a16:creationId xmlns:a16="http://schemas.microsoft.com/office/drawing/2014/main" id="{98631D0E-695A-9544-A5BA-185D5BE97643}"/>
              </a:ext>
            </a:extLst>
          </p:cNvPr>
          <p:cNvSpPr>
            <a:spLocks noChangeArrowheads="1"/>
          </p:cNvSpPr>
          <p:nvPr/>
        </p:nvSpPr>
        <p:spPr bwMode="auto">
          <a:xfrm>
            <a:off x="9061339" y="4759023"/>
            <a:ext cx="331607" cy="660141"/>
          </a:xfrm>
          <a:custGeom>
            <a:avLst/>
            <a:gdLst>
              <a:gd name="T0" fmla="*/ 474 w 475"/>
              <a:gd name="T1" fmla="*/ 0 h 949"/>
              <a:gd name="T2" fmla="*/ 474 w 475"/>
              <a:gd name="T3" fmla="*/ 0 h 949"/>
              <a:gd name="T4" fmla="*/ 0 w 475"/>
              <a:gd name="T5" fmla="*/ 474 h 949"/>
              <a:gd name="T6" fmla="*/ 0 w 475"/>
              <a:gd name="T7" fmla="*/ 474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2"/>
                  <a:pt x="0" y="474"/>
                </a:cubicBezTo>
                <a:lnTo>
                  <a:pt x="0" y="474"/>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78" name="Freeform 75">
            <a:extLst>
              <a:ext uri="{FF2B5EF4-FFF2-40B4-BE49-F238E27FC236}">
                <a16:creationId xmlns:a16="http://schemas.microsoft.com/office/drawing/2014/main" id="{6B584D1E-E84F-BF45-8EDD-463C3FDA595E}"/>
              </a:ext>
            </a:extLst>
          </p:cNvPr>
          <p:cNvSpPr>
            <a:spLocks noChangeArrowheads="1"/>
          </p:cNvSpPr>
          <p:nvPr/>
        </p:nvSpPr>
        <p:spPr bwMode="auto">
          <a:xfrm>
            <a:off x="10089933" y="4759023"/>
            <a:ext cx="660144" cy="660141"/>
          </a:xfrm>
          <a:custGeom>
            <a:avLst/>
            <a:gdLst>
              <a:gd name="T0" fmla="*/ 947 w 948"/>
              <a:gd name="T1" fmla="*/ 474 h 949"/>
              <a:gd name="T2" fmla="*/ 947 w 948"/>
              <a:gd name="T3" fmla="*/ 474 h 949"/>
              <a:gd name="T4" fmla="*/ 473 w 948"/>
              <a:gd name="T5" fmla="*/ 0 h 949"/>
              <a:gd name="T6" fmla="*/ 473 w 948"/>
              <a:gd name="T7" fmla="*/ 0 h 949"/>
              <a:gd name="T8" fmla="*/ 0 w 948"/>
              <a:gd name="T9" fmla="*/ 474 h 949"/>
              <a:gd name="T10" fmla="*/ 0 w 948"/>
              <a:gd name="T11" fmla="*/ 474 h 949"/>
              <a:gd name="T12" fmla="*/ 473 w 948"/>
              <a:gd name="T13" fmla="*/ 948 h 949"/>
              <a:gd name="T14" fmla="*/ 473 w 948"/>
              <a:gd name="T15" fmla="*/ 948 h 949"/>
              <a:gd name="T16" fmla="*/ 947 w 948"/>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947" y="474"/>
                </a:moveTo>
                <a:lnTo>
                  <a:pt x="947" y="474"/>
                </a:lnTo>
                <a:cubicBezTo>
                  <a:pt x="947" y="212"/>
                  <a:pt x="735" y="0"/>
                  <a:pt x="473" y="0"/>
                </a:cubicBezTo>
                <a:lnTo>
                  <a:pt x="473" y="0"/>
                </a:lnTo>
                <a:cubicBezTo>
                  <a:pt x="212" y="0"/>
                  <a:pt x="0" y="212"/>
                  <a:pt x="0" y="474"/>
                </a:cubicBezTo>
                <a:lnTo>
                  <a:pt x="0" y="474"/>
                </a:lnTo>
                <a:cubicBezTo>
                  <a:pt x="0" y="736"/>
                  <a:pt x="212" y="948"/>
                  <a:pt x="473" y="948"/>
                </a:cubicBezTo>
                <a:lnTo>
                  <a:pt x="473" y="948"/>
                </a:lnTo>
                <a:cubicBezTo>
                  <a:pt x="735" y="948"/>
                  <a:pt x="947" y="736"/>
                  <a:pt x="947" y="47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79" name="Freeform 76">
            <a:extLst>
              <a:ext uri="{FF2B5EF4-FFF2-40B4-BE49-F238E27FC236}">
                <a16:creationId xmlns:a16="http://schemas.microsoft.com/office/drawing/2014/main" id="{992D3AAC-71CB-F649-B86A-6788CFCF69E5}"/>
              </a:ext>
            </a:extLst>
          </p:cNvPr>
          <p:cNvSpPr>
            <a:spLocks noChangeArrowheads="1"/>
          </p:cNvSpPr>
          <p:nvPr/>
        </p:nvSpPr>
        <p:spPr bwMode="auto">
          <a:xfrm>
            <a:off x="10209680" y="4952460"/>
            <a:ext cx="414507" cy="300903"/>
          </a:xfrm>
          <a:custGeom>
            <a:avLst/>
            <a:gdLst>
              <a:gd name="T0" fmla="*/ 217 w 597"/>
              <a:gd name="T1" fmla="*/ 430 h 431"/>
              <a:gd name="T2" fmla="*/ 217 w 597"/>
              <a:gd name="T3" fmla="*/ 430 h 431"/>
              <a:gd name="T4" fmla="*/ 181 w 597"/>
              <a:gd name="T5" fmla="*/ 415 h 431"/>
              <a:gd name="T6" fmla="*/ 20 w 597"/>
              <a:gd name="T7" fmla="*/ 252 h 431"/>
              <a:gd name="T8" fmla="*/ 20 w 597"/>
              <a:gd name="T9" fmla="*/ 252 h 431"/>
              <a:gd name="T10" fmla="*/ 20 w 597"/>
              <a:gd name="T11" fmla="*/ 181 h 431"/>
              <a:gd name="T12" fmla="*/ 20 w 597"/>
              <a:gd name="T13" fmla="*/ 181 h 431"/>
              <a:gd name="T14" fmla="*/ 90 w 597"/>
              <a:gd name="T15" fmla="*/ 181 h 431"/>
              <a:gd name="T16" fmla="*/ 217 w 597"/>
              <a:gd name="T17" fmla="*/ 309 h 431"/>
              <a:gd name="T18" fmla="*/ 506 w 597"/>
              <a:gd name="T19" fmla="*/ 19 h 431"/>
              <a:gd name="T20" fmla="*/ 506 w 597"/>
              <a:gd name="T21" fmla="*/ 19 h 431"/>
              <a:gd name="T22" fmla="*/ 577 w 597"/>
              <a:gd name="T23" fmla="*/ 19 h 431"/>
              <a:gd name="T24" fmla="*/ 577 w 597"/>
              <a:gd name="T25" fmla="*/ 19 h 431"/>
              <a:gd name="T26" fmla="*/ 577 w 597"/>
              <a:gd name="T27" fmla="*/ 90 h 431"/>
              <a:gd name="T28" fmla="*/ 252 w 597"/>
              <a:gd name="T29" fmla="*/ 415 h 431"/>
              <a:gd name="T30" fmla="*/ 252 w 597"/>
              <a:gd name="T31" fmla="*/ 415 h 431"/>
              <a:gd name="T32" fmla="*/ 217 w 597"/>
              <a:gd name="T3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7" h="431">
                <a:moveTo>
                  <a:pt x="217" y="430"/>
                </a:moveTo>
                <a:lnTo>
                  <a:pt x="217" y="430"/>
                </a:lnTo>
                <a:cubicBezTo>
                  <a:pt x="203" y="430"/>
                  <a:pt x="190" y="424"/>
                  <a:pt x="181" y="415"/>
                </a:cubicBezTo>
                <a:lnTo>
                  <a:pt x="20" y="252"/>
                </a:lnTo>
                <a:lnTo>
                  <a:pt x="20" y="252"/>
                </a:lnTo>
                <a:cubicBezTo>
                  <a:pt x="0" y="233"/>
                  <a:pt x="0" y="201"/>
                  <a:pt x="20" y="181"/>
                </a:cubicBezTo>
                <a:lnTo>
                  <a:pt x="20" y="181"/>
                </a:lnTo>
                <a:cubicBezTo>
                  <a:pt x="39" y="162"/>
                  <a:pt x="71" y="162"/>
                  <a:pt x="90" y="181"/>
                </a:cubicBezTo>
                <a:lnTo>
                  <a:pt x="217" y="309"/>
                </a:lnTo>
                <a:lnTo>
                  <a:pt x="506" y="19"/>
                </a:lnTo>
                <a:lnTo>
                  <a:pt x="506" y="19"/>
                </a:lnTo>
                <a:cubicBezTo>
                  <a:pt x="526" y="0"/>
                  <a:pt x="557" y="0"/>
                  <a:pt x="577" y="19"/>
                </a:cubicBezTo>
                <a:lnTo>
                  <a:pt x="577" y="19"/>
                </a:lnTo>
                <a:cubicBezTo>
                  <a:pt x="596" y="38"/>
                  <a:pt x="596" y="70"/>
                  <a:pt x="577" y="90"/>
                </a:cubicBezTo>
                <a:lnTo>
                  <a:pt x="252" y="415"/>
                </a:lnTo>
                <a:lnTo>
                  <a:pt x="252" y="415"/>
                </a:lnTo>
                <a:cubicBezTo>
                  <a:pt x="243" y="424"/>
                  <a:pt x="230" y="430"/>
                  <a:pt x="217" y="430"/>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0" name="Freeform 77">
            <a:extLst>
              <a:ext uri="{FF2B5EF4-FFF2-40B4-BE49-F238E27FC236}">
                <a16:creationId xmlns:a16="http://schemas.microsoft.com/office/drawing/2014/main" id="{5702D53E-BAB6-2A48-83F0-984B4595CE20}"/>
              </a:ext>
            </a:extLst>
          </p:cNvPr>
          <p:cNvSpPr>
            <a:spLocks noChangeArrowheads="1"/>
          </p:cNvSpPr>
          <p:nvPr/>
        </p:nvSpPr>
        <p:spPr bwMode="auto">
          <a:xfrm>
            <a:off x="10089933" y="4759023"/>
            <a:ext cx="328537" cy="660141"/>
          </a:xfrm>
          <a:custGeom>
            <a:avLst/>
            <a:gdLst>
              <a:gd name="T0" fmla="*/ 473 w 474"/>
              <a:gd name="T1" fmla="*/ 0 h 949"/>
              <a:gd name="T2" fmla="*/ 473 w 474"/>
              <a:gd name="T3" fmla="*/ 0 h 949"/>
              <a:gd name="T4" fmla="*/ 0 w 474"/>
              <a:gd name="T5" fmla="*/ 474 h 949"/>
              <a:gd name="T6" fmla="*/ 0 w 474"/>
              <a:gd name="T7" fmla="*/ 474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2"/>
                  <a:pt x="0" y="474"/>
                </a:cubicBezTo>
                <a:lnTo>
                  <a:pt x="0" y="474"/>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6532" dirty="0">
              <a:latin typeface="Lato Light" panose="020F0502020204030203" pitchFamily="34" charset="0"/>
            </a:endParaRPr>
          </a:p>
        </p:txBody>
      </p:sp>
      <p:sp>
        <p:nvSpPr>
          <p:cNvPr id="81" name="Freeform 78">
            <a:extLst>
              <a:ext uri="{FF2B5EF4-FFF2-40B4-BE49-F238E27FC236}">
                <a16:creationId xmlns:a16="http://schemas.microsoft.com/office/drawing/2014/main" id="{FBD6AE9C-763F-3440-A9BD-07BD52008EBD}"/>
              </a:ext>
            </a:extLst>
          </p:cNvPr>
          <p:cNvSpPr>
            <a:spLocks noChangeArrowheads="1"/>
          </p:cNvSpPr>
          <p:nvPr/>
        </p:nvSpPr>
        <p:spPr bwMode="auto">
          <a:xfrm>
            <a:off x="4999159" y="4541021"/>
            <a:ext cx="6082523" cy="1093073"/>
          </a:xfrm>
          <a:custGeom>
            <a:avLst/>
            <a:gdLst>
              <a:gd name="T0" fmla="*/ 8733 w 8734"/>
              <a:gd name="T1" fmla="*/ 0 h 1570"/>
              <a:gd name="T2" fmla="*/ 0 w 8734"/>
              <a:gd name="T3" fmla="*/ 0 h 1570"/>
              <a:gd name="T4" fmla="*/ 0 w 8734"/>
              <a:gd name="T5" fmla="*/ 1569 h 1570"/>
              <a:gd name="T6" fmla="*/ 8733 w 8734"/>
              <a:gd name="T7" fmla="*/ 1569 h 1570"/>
              <a:gd name="T8" fmla="*/ 8733 w 8734"/>
              <a:gd name="T9" fmla="*/ 0 h 1570"/>
            </a:gdLst>
            <a:ahLst/>
            <a:cxnLst>
              <a:cxn ang="0">
                <a:pos x="T0" y="T1"/>
              </a:cxn>
              <a:cxn ang="0">
                <a:pos x="T2" y="T3"/>
              </a:cxn>
              <a:cxn ang="0">
                <a:pos x="T4" y="T5"/>
              </a:cxn>
              <a:cxn ang="0">
                <a:pos x="T6" y="T7"/>
              </a:cxn>
              <a:cxn ang="0">
                <a:pos x="T8" y="T9"/>
              </a:cxn>
            </a:cxnLst>
            <a:rect l="0" t="0" r="r" b="b"/>
            <a:pathLst>
              <a:path w="8734" h="1570">
                <a:moveTo>
                  <a:pt x="8733" y="0"/>
                </a:moveTo>
                <a:lnTo>
                  <a:pt x="0" y="0"/>
                </a:lnTo>
                <a:lnTo>
                  <a:pt x="0" y="1569"/>
                </a:lnTo>
                <a:lnTo>
                  <a:pt x="8733" y="1569"/>
                </a:lnTo>
                <a:lnTo>
                  <a:pt x="8733"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 name="Freeform 79">
            <a:extLst>
              <a:ext uri="{FF2B5EF4-FFF2-40B4-BE49-F238E27FC236}">
                <a16:creationId xmlns:a16="http://schemas.microsoft.com/office/drawing/2014/main" id="{2BC1BD53-22E1-A24C-9805-3D4AB3DD7EA1}"/>
              </a:ext>
            </a:extLst>
          </p:cNvPr>
          <p:cNvSpPr>
            <a:spLocks noChangeArrowheads="1"/>
          </p:cNvSpPr>
          <p:nvPr/>
        </p:nvSpPr>
        <p:spPr bwMode="auto">
          <a:xfrm>
            <a:off x="4999159" y="4541021"/>
            <a:ext cx="3712152" cy="1093073"/>
          </a:xfrm>
          <a:custGeom>
            <a:avLst/>
            <a:gdLst>
              <a:gd name="T0" fmla="*/ 5331 w 5332"/>
              <a:gd name="T1" fmla="*/ 1569 h 1570"/>
              <a:gd name="T2" fmla="*/ 0 w 5332"/>
              <a:gd name="T3" fmla="*/ 1569 h 1570"/>
              <a:gd name="T4" fmla="*/ 0 w 5332"/>
              <a:gd name="T5" fmla="*/ 0 h 1570"/>
              <a:gd name="T6" fmla="*/ 5331 w 5332"/>
              <a:gd name="T7" fmla="*/ 0 h 1570"/>
              <a:gd name="T8" fmla="*/ 5331 w 5332"/>
              <a:gd name="T9" fmla="*/ 1569 h 1570"/>
            </a:gdLst>
            <a:ahLst/>
            <a:cxnLst>
              <a:cxn ang="0">
                <a:pos x="T0" y="T1"/>
              </a:cxn>
              <a:cxn ang="0">
                <a:pos x="T2" y="T3"/>
              </a:cxn>
              <a:cxn ang="0">
                <a:pos x="T4" y="T5"/>
              </a:cxn>
              <a:cxn ang="0">
                <a:pos x="T6" y="T7"/>
              </a:cxn>
              <a:cxn ang="0">
                <a:pos x="T8" y="T9"/>
              </a:cxn>
            </a:cxnLst>
            <a:rect l="0" t="0" r="r" b="b"/>
            <a:pathLst>
              <a:path w="5332" h="1570">
                <a:moveTo>
                  <a:pt x="5331" y="1569"/>
                </a:moveTo>
                <a:lnTo>
                  <a:pt x="0" y="1569"/>
                </a:lnTo>
                <a:lnTo>
                  <a:pt x="0" y="0"/>
                </a:lnTo>
                <a:lnTo>
                  <a:pt x="5331" y="0"/>
                </a:lnTo>
                <a:lnTo>
                  <a:pt x="5331" y="1569"/>
                </a:lnTo>
              </a:path>
            </a:pathLst>
          </a:custGeom>
          <a:solidFill>
            <a:schemeClr val="tx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83" name="Line 80">
            <a:extLst>
              <a:ext uri="{FF2B5EF4-FFF2-40B4-BE49-F238E27FC236}">
                <a16:creationId xmlns:a16="http://schemas.microsoft.com/office/drawing/2014/main" id="{90ECD33B-CBAE-CE41-9E94-A96F48371DEE}"/>
              </a:ext>
            </a:extLst>
          </p:cNvPr>
          <p:cNvSpPr>
            <a:spLocks noChangeShapeType="1"/>
          </p:cNvSpPr>
          <p:nvPr/>
        </p:nvSpPr>
        <p:spPr bwMode="auto">
          <a:xfrm>
            <a:off x="8711310" y="4541021"/>
            <a:ext cx="0" cy="1093073"/>
          </a:xfrm>
          <a:prstGeom prst="line">
            <a:avLst/>
          </a:prstGeom>
          <a:noFill/>
          <a:ln w="1044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84" name="Line 81">
            <a:extLst>
              <a:ext uri="{FF2B5EF4-FFF2-40B4-BE49-F238E27FC236}">
                <a16:creationId xmlns:a16="http://schemas.microsoft.com/office/drawing/2014/main" id="{242B98A5-E2F9-9D40-9653-98A515CDD38B}"/>
              </a:ext>
            </a:extLst>
          </p:cNvPr>
          <p:cNvSpPr>
            <a:spLocks noChangeShapeType="1"/>
          </p:cNvSpPr>
          <p:nvPr/>
        </p:nvSpPr>
        <p:spPr bwMode="auto">
          <a:xfrm>
            <a:off x="6429979" y="5634095"/>
            <a:ext cx="3071" cy="2164654"/>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93" name="TextBox 92">
            <a:extLst>
              <a:ext uri="{FF2B5EF4-FFF2-40B4-BE49-F238E27FC236}">
                <a16:creationId xmlns:a16="http://schemas.microsoft.com/office/drawing/2014/main" id="{36D4F420-91CF-6D4A-AF7B-7BFDF4DFF2D2}"/>
              </a:ext>
            </a:extLst>
          </p:cNvPr>
          <p:cNvSpPr txBox="1"/>
          <p:nvPr/>
        </p:nvSpPr>
        <p:spPr>
          <a:xfrm>
            <a:off x="4807914" y="3252280"/>
            <a:ext cx="2829622"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NAVIGATION</a:t>
            </a:r>
          </a:p>
        </p:txBody>
      </p:sp>
      <p:sp>
        <p:nvSpPr>
          <p:cNvPr id="94" name="TextBox 93">
            <a:extLst>
              <a:ext uri="{FF2B5EF4-FFF2-40B4-BE49-F238E27FC236}">
                <a16:creationId xmlns:a16="http://schemas.microsoft.com/office/drawing/2014/main" id="{FB65D263-2E73-2A45-ACA7-B2A2D9BF4507}"/>
              </a:ext>
            </a:extLst>
          </p:cNvPr>
          <p:cNvSpPr txBox="1"/>
          <p:nvPr/>
        </p:nvSpPr>
        <p:spPr>
          <a:xfrm>
            <a:off x="5691296" y="4802150"/>
            <a:ext cx="2327881"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YES OR NO</a:t>
            </a:r>
          </a:p>
        </p:txBody>
      </p:sp>
      <p:sp>
        <p:nvSpPr>
          <p:cNvPr id="95" name="TextBox 94">
            <a:extLst>
              <a:ext uri="{FF2B5EF4-FFF2-40B4-BE49-F238E27FC236}">
                <a16:creationId xmlns:a16="http://schemas.microsoft.com/office/drawing/2014/main" id="{C240255B-B987-354A-9954-3CB4ED5A8BF7}"/>
              </a:ext>
            </a:extLst>
          </p:cNvPr>
          <p:cNvSpPr txBox="1"/>
          <p:nvPr/>
        </p:nvSpPr>
        <p:spPr>
          <a:xfrm>
            <a:off x="15742542" y="3388913"/>
            <a:ext cx="2137125"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SETTINGS</a:t>
            </a:r>
          </a:p>
        </p:txBody>
      </p:sp>
      <p:sp>
        <p:nvSpPr>
          <p:cNvPr id="96" name="Subtitle 2">
            <a:extLst>
              <a:ext uri="{FF2B5EF4-FFF2-40B4-BE49-F238E27FC236}">
                <a16:creationId xmlns:a16="http://schemas.microsoft.com/office/drawing/2014/main" id="{A19F699F-B5CF-3649-8D8E-4D9863E3D5C4}"/>
              </a:ext>
            </a:extLst>
          </p:cNvPr>
          <p:cNvSpPr txBox="1">
            <a:spLocks/>
          </p:cNvSpPr>
          <p:nvPr/>
        </p:nvSpPr>
        <p:spPr>
          <a:xfrm>
            <a:off x="13239472" y="4292038"/>
            <a:ext cx="7143264"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20" dirty="0">
                <a:latin typeface="Lato" panose="020F0502020204030203" pitchFamily="34" charset="77"/>
              </a:rPr>
              <a:t>You can do whatever you want, go a impress your audience with an amazing presentation</a:t>
            </a:r>
          </a:p>
        </p:txBody>
      </p:sp>
      <p:sp>
        <p:nvSpPr>
          <p:cNvPr id="97" name="TextBox 96">
            <a:extLst>
              <a:ext uri="{FF2B5EF4-FFF2-40B4-BE49-F238E27FC236}">
                <a16:creationId xmlns:a16="http://schemas.microsoft.com/office/drawing/2014/main" id="{DE0EF7E3-5F28-D947-AECE-C4B191018F6F}"/>
              </a:ext>
            </a:extLst>
          </p:cNvPr>
          <p:cNvSpPr txBox="1"/>
          <p:nvPr/>
        </p:nvSpPr>
        <p:spPr>
          <a:xfrm>
            <a:off x="15512513" y="6807837"/>
            <a:ext cx="2597186"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COMMENTS</a:t>
            </a:r>
          </a:p>
        </p:txBody>
      </p:sp>
      <p:sp>
        <p:nvSpPr>
          <p:cNvPr id="98" name="Subtitle 2">
            <a:extLst>
              <a:ext uri="{FF2B5EF4-FFF2-40B4-BE49-F238E27FC236}">
                <a16:creationId xmlns:a16="http://schemas.microsoft.com/office/drawing/2014/main" id="{A583893F-429B-B341-A744-FD59768AE7A0}"/>
              </a:ext>
            </a:extLst>
          </p:cNvPr>
          <p:cNvSpPr txBox="1">
            <a:spLocks/>
          </p:cNvSpPr>
          <p:nvPr/>
        </p:nvSpPr>
        <p:spPr>
          <a:xfrm>
            <a:off x="13239472" y="11024986"/>
            <a:ext cx="7143264" cy="128092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200"/>
              </a:lnSpc>
            </a:pPr>
            <a:r>
              <a:rPr lang="en-US" sz="2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9" name="TextBox 98">
            <a:extLst>
              <a:ext uri="{FF2B5EF4-FFF2-40B4-BE49-F238E27FC236}">
                <a16:creationId xmlns:a16="http://schemas.microsoft.com/office/drawing/2014/main" id="{5163A234-8FF3-4747-8A21-B25684CCC8BE}"/>
              </a:ext>
            </a:extLst>
          </p:cNvPr>
          <p:cNvSpPr txBox="1"/>
          <p:nvPr/>
        </p:nvSpPr>
        <p:spPr>
          <a:xfrm>
            <a:off x="8884073" y="5913774"/>
            <a:ext cx="2002471"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SIZE 50%</a:t>
            </a:r>
          </a:p>
        </p:txBody>
      </p:sp>
      <p:sp>
        <p:nvSpPr>
          <p:cNvPr id="89" name="Rectángulo 88">
            <a:extLst>
              <a:ext uri="{FF2B5EF4-FFF2-40B4-BE49-F238E27FC236}">
                <a16:creationId xmlns:a16="http://schemas.microsoft.com/office/drawing/2014/main" id="{140AF55C-5B10-0E4C-A32E-59BDC81D222E}"/>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USER EXPERIENCE </a:t>
            </a:r>
          </a:p>
        </p:txBody>
      </p:sp>
      <p:sp>
        <p:nvSpPr>
          <p:cNvPr id="92" name="Rectángulo 91">
            <a:extLst>
              <a:ext uri="{FF2B5EF4-FFF2-40B4-BE49-F238E27FC236}">
                <a16:creationId xmlns:a16="http://schemas.microsoft.com/office/drawing/2014/main" id="{00964C6B-6350-AE41-A6DB-4530AF43DB63}"/>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94614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805C88-F84D-E142-8F93-43B21AE3BE15}"/>
              </a:ext>
            </a:extLst>
          </p:cNvPr>
          <p:cNvGrpSpPr/>
          <p:nvPr/>
        </p:nvGrpSpPr>
        <p:grpSpPr>
          <a:xfrm>
            <a:off x="1539483" y="2999665"/>
            <a:ext cx="12030244" cy="10342505"/>
            <a:chOff x="8225532" y="1664817"/>
            <a:chExt cx="11066120" cy="9513639"/>
          </a:xfrm>
        </p:grpSpPr>
        <p:sp>
          <p:nvSpPr>
            <p:cNvPr id="5" name="Freeform 1">
              <a:extLst>
                <a:ext uri="{FF2B5EF4-FFF2-40B4-BE49-F238E27FC236}">
                  <a16:creationId xmlns:a16="http://schemas.microsoft.com/office/drawing/2014/main" id="{89A0ADF7-B8DB-DA41-BFD1-D183043DC84C}"/>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a16="http://schemas.microsoft.com/office/drawing/2014/main" id="{60F05E4C-9DDE-3D46-8901-1D1638C66FF4}"/>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a16="http://schemas.microsoft.com/office/drawing/2014/main" id="{27E33ED5-B226-DE4F-8FCE-2F5E4FBD6D39}"/>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a16="http://schemas.microsoft.com/office/drawing/2014/main" id="{78AEF51F-ECA8-544F-9F64-491C93083257}"/>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a16="http://schemas.microsoft.com/office/drawing/2014/main" id="{904FC6EF-4AF1-6A47-971D-793489312759}"/>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0" name="Freeform 6">
              <a:extLst>
                <a:ext uri="{FF2B5EF4-FFF2-40B4-BE49-F238E27FC236}">
                  <a16:creationId xmlns:a16="http://schemas.microsoft.com/office/drawing/2014/main" id="{1DDDC417-6EF5-1144-AA9E-C50EDE7F7B65}"/>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 name="Freeform 7">
              <a:extLst>
                <a:ext uri="{FF2B5EF4-FFF2-40B4-BE49-F238E27FC236}">
                  <a16:creationId xmlns:a16="http://schemas.microsoft.com/office/drawing/2014/main" id="{42ED8C5F-9543-694C-98CC-E4459364218E}"/>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2" name="Freeform 8">
              <a:extLst>
                <a:ext uri="{FF2B5EF4-FFF2-40B4-BE49-F238E27FC236}">
                  <a16:creationId xmlns:a16="http://schemas.microsoft.com/office/drawing/2014/main" id="{FD9E55A3-C898-B840-9A78-C3EB9CDFDCF3}"/>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9">
              <a:extLst>
                <a:ext uri="{FF2B5EF4-FFF2-40B4-BE49-F238E27FC236}">
                  <a16:creationId xmlns:a16="http://schemas.microsoft.com/office/drawing/2014/main" id="{D1F2DBA6-D23D-2F40-A2BF-689A34D808D7}"/>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4" name="Freeform 10">
              <a:extLst>
                <a:ext uri="{FF2B5EF4-FFF2-40B4-BE49-F238E27FC236}">
                  <a16:creationId xmlns:a16="http://schemas.microsoft.com/office/drawing/2014/main" id="{A286289E-C2F8-4542-A808-B70E07C81CDD}"/>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11">
              <a:extLst>
                <a:ext uri="{FF2B5EF4-FFF2-40B4-BE49-F238E27FC236}">
                  <a16:creationId xmlns:a16="http://schemas.microsoft.com/office/drawing/2014/main" id="{AEE5182A-3A0B-4C42-9EC0-7BE6E5AA012A}"/>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12">
              <a:extLst>
                <a:ext uri="{FF2B5EF4-FFF2-40B4-BE49-F238E27FC236}">
                  <a16:creationId xmlns:a16="http://schemas.microsoft.com/office/drawing/2014/main" id="{44C027D7-7BF0-4B43-A9BF-A29303B9B7EA}"/>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7" name="Freeform 13">
              <a:extLst>
                <a:ext uri="{FF2B5EF4-FFF2-40B4-BE49-F238E27FC236}">
                  <a16:creationId xmlns:a16="http://schemas.microsoft.com/office/drawing/2014/main" id="{3740C83D-94A1-C14F-BBFC-123B2FC1B833}"/>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Freeform 17">
              <a:extLst>
                <a:ext uri="{FF2B5EF4-FFF2-40B4-BE49-F238E27FC236}">
                  <a16:creationId xmlns:a16="http://schemas.microsoft.com/office/drawing/2014/main" id="{A3F304C3-EB05-9F4A-A00D-2AD9DB23E2D8}"/>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9" name="Freeform 16">
              <a:extLst>
                <a:ext uri="{FF2B5EF4-FFF2-40B4-BE49-F238E27FC236}">
                  <a16:creationId xmlns:a16="http://schemas.microsoft.com/office/drawing/2014/main" id="{7015C9B2-49B6-0F49-A38B-81F79FAB5A38}"/>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20" name="Freeform 17">
              <a:extLst>
                <a:ext uri="{FF2B5EF4-FFF2-40B4-BE49-F238E27FC236}">
                  <a16:creationId xmlns:a16="http://schemas.microsoft.com/office/drawing/2014/main" id="{1E75EF55-AEB5-B34E-8788-6E58206C6285}"/>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1" name="Freeform 18">
              <a:extLst>
                <a:ext uri="{FF2B5EF4-FFF2-40B4-BE49-F238E27FC236}">
                  <a16:creationId xmlns:a16="http://schemas.microsoft.com/office/drawing/2014/main" id="{E125A480-9A9F-F344-BDC2-8EAA3A4AADD6}"/>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2" name="Freeform 19">
              <a:extLst>
                <a:ext uri="{FF2B5EF4-FFF2-40B4-BE49-F238E27FC236}">
                  <a16:creationId xmlns:a16="http://schemas.microsoft.com/office/drawing/2014/main" id="{DBCA2BA4-E06E-0044-A1D3-578FF53B2E79}"/>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3" name="Freeform 22">
              <a:extLst>
                <a:ext uri="{FF2B5EF4-FFF2-40B4-BE49-F238E27FC236}">
                  <a16:creationId xmlns:a16="http://schemas.microsoft.com/office/drawing/2014/main" id="{3C64B96F-BDDD-184D-93C3-B62781ECD46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4" name="Freeform 22">
              <a:extLst>
                <a:ext uri="{FF2B5EF4-FFF2-40B4-BE49-F238E27FC236}">
                  <a16:creationId xmlns:a16="http://schemas.microsoft.com/office/drawing/2014/main" id="{A1E4D7D7-0041-4A47-B231-1E3F24389CFF}"/>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5" name="Freeform 23">
              <a:extLst>
                <a:ext uri="{FF2B5EF4-FFF2-40B4-BE49-F238E27FC236}">
                  <a16:creationId xmlns:a16="http://schemas.microsoft.com/office/drawing/2014/main" id="{934686E6-77C9-7847-9D37-502C791090FF}"/>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6" name="Freeform 24">
              <a:extLst>
                <a:ext uri="{FF2B5EF4-FFF2-40B4-BE49-F238E27FC236}">
                  <a16:creationId xmlns:a16="http://schemas.microsoft.com/office/drawing/2014/main" id="{E759C0E5-7255-6F49-934E-4B7B158AB993}"/>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7" name="Freeform 26">
              <a:extLst>
                <a:ext uri="{FF2B5EF4-FFF2-40B4-BE49-F238E27FC236}">
                  <a16:creationId xmlns:a16="http://schemas.microsoft.com/office/drawing/2014/main" id="{B6D1C0E4-DF4B-3F49-A96F-29EB9F3707C2}"/>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8" name="Freeform 27">
              <a:extLst>
                <a:ext uri="{FF2B5EF4-FFF2-40B4-BE49-F238E27FC236}">
                  <a16:creationId xmlns:a16="http://schemas.microsoft.com/office/drawing/2014/main" id="{5206E2E5-1404-6C48-8924-A63B0E2A65B7}"/>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9" name="Freeform 28">
              <a:extLst>
                <a:ext uri="{FF2B5EF4-FFF2-40B4-BE49-F238E27FC236}">
                  <a16:creationId xmlns:a16="http://schemas.microsoft.com/office/drawing/2014/main" id="{B650577B-CDE5-D84D-8B62-B22D4176348D}"/>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0" name="Freeform 29">
              <a:extLst>
                <a:ext uri="{FF2B5EF4-FFF2-40B4-BE49-F238E27FC236}">
                  <a16:creationId xmlns:a16="http://schemas.microsoft.com/office/drawing/2014/main" id="{877F37C4-1FF3-7F46-96E4-5DC6140414A1}"/>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1" name="Freeform 30">
              <a:extLst>
                <a:ext uri="{FF2B5EF4-FFF2-40B4-BE49-F238E27FC236}">
                  <a16:creationId xmlns:a16="http://schemas.microsoft.com/office/drawing/2014/main" id="{A9E20F44-724C-5C43-B606-CDE6B0657057}"/>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31">
              <a:extLst>
                <a:ext uri="{FF2B5EF4-FFF2-40B4-BE49-F238E27FC236}">
                  <a16:creationId xmlns:a16="http://schemas.microsoft.com/office/drawing/2014/main" id="{FC62358E-9AEF-D044-B0C5-355D779CA6B0}"/>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32">
              <a:extLst>
                <a:ext uri="{FF2B5EF4-FFF2-40B4-BE49-F238E27FC236}">
                  <a16:creationId xmlns:a16="http://schemas.microsoft.com/office/drawing/2014/main" id="{335DBBA6-711E-034A-A78E-FABD0836AE3A}"/>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4" name="Freeform 33">
              <a:extLst>
                <a:ext uri="{FF2B5EF4-FFF2-40B4-BE49-F238E27FC236}">
                  <a16:creationId xmlns:a16="http://schemas.microsoft.com/office/drawing/2014/main" id="{2503A68A-D584-554B-BC49-0A07B26C0098}"/>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5" name="Freeform 34">
              <a:extLst>
                <a:ext uri="{FF2B5EF4-FFF2-40B4-BE49-F238E27FC236}">
                  <a16:creationId xmlns:a16="http://schemas.microsoft.com/office/drawing/2014/main" id="{FDEE9522-4A9C-134A-AC6E-E75788A02C7C}"/>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6" name="Freeform 35">
              <a:extLst>
                <a:ext uri="{FF2B5EF4-FFF2-40B4-BE49-F238E27FC236}">
                  <a16:creationId xmlns:a16="http://schemas.microsoft.com/office/drawing/2014/main" id="{101C88FA-8BF7-8D43-A2CB-13F497643357}"/>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 name="Freeform 36">
              <a:extLst>
                <a:ext uri="{FF2B5EF4-FFF2-40B4-BE49-F238E27FC236}">
                  <a16:creationId xmlns:a16="http://schemas.microsoft.com/office/drawing/2014/main" id="{B471691A-B550-CA46-985E-7873521AC5AA}"/>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8" name="Freeform 37">
              <a:extLst>
                <a:ext uri="{FF2B5EF4-FFF2-40B4-BE49-F238E27FC236}">
                  <a16:creationId xmlns:a16="http://schemas.microsoft.com/office/drawing/2014/main" id="{AD75CC77-69A2-A749-B92B-8BE7C029A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38">
              <a:extLst>
                <a:ext uri="{FF2B5EF4-FFF2-40B4-BE49-F238E27FC236}">
                  <a16:creationId xmlns:a16="http://schemas.microsoft.com/office/drawing/2014/main" id="{FE29399D-D95F-9146-B92D-0FE88416E333}"/>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40" name="Freeform 39">
              <a:extLst>
                <a:ext uri="{FF2B5EF4-FFF2-40B4-BE49-F238E27FC236}">
                  <a16:creationId xmlns:a16="http://schemas.microsoft.com/office/drawing/2014/main" id="{E3E4C203-91A3-0E4F-91A3-1DF433467E3A}"/>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40">
              <a:extLst>
                <a:ext uri="{FF2B5EF4-FFF2-40B4-BE49-F238E27FC236}">
                  <a16:creationId xmlns:a16="http://schemas.microsoft.com/office/drawing/2014/main" id="{09C4A8B0-AF29-3C4C-B345-7A5E3968BABC}"/>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41">
              <a:extLst>
                <a:ext uri="{FF2B5EF4-FFF2-40B4-BE49-F238E27FC236}">
                  <a16:creationId xmlns:a16="http://schemas.microsoft.com/office/drawing/2014/main" id="{747BF79E-C680-8741-8ECA-56A6D64ABAFB}"/>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42">
              <a:extLst>
                <a:ext uri="{FF2B5EF4-FFF2-40B4-BE49-F238E27FC236}">
                  <a16:creationId xmlns:a16="http://schemas.microsoft.com/office/drawing/2014/main" id="{3E700DB5-3C88-D34F-98E0-2BFD7D87185F}"/>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4" name="Freeform 43">
              <a:extLst>
                <a:ext uri="{FF2B5EF4-FFF2-40B4-BE49-F238E27FC236}">
                  <a16:creationId xmlns:a16="http://schemas.microsoft.com/office/drawing/2014/main" id="{7A2C313B-FABB-4D43-BC0C-16E5F189B34C}"/>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endParaRPr lang="en-US" sz="6532" dirty="0">
                <a:latin typeface="Lato Light" panose="020F0502020204030203" pitchFamily="34" charset="0"/>
              </a:endParaRPr>
            </a:p>
          </p:txBody>
        </p:sp>
        <p:sp>
          <p:nvSpPr>
            <p:cNvPr id="45" name="Freeform 45">
              <a:extLst>
                <a:ext uri="{FF2B5EF4-FFF2-40B4-BE49-F238E27FC236}">
                  <a16:creationId xmlns:a16="http://schemas.microsoft.com/office/drawing/2014/main" id="{80A77763-8413-E74B-A7AF-477A1A1B0295}"/>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6" name="Freeform 45">
              <a:extLst>
                <a:ext uri="{FF2B5EF4-FFF2-40B4-BE49-F238E27FC236}">
                  <a16:creationId xmlns:a16="http://schemas.microsoft.com/office/drawing/2014/main" id="{748983B2-1268-D241-AE94-3D18FCBFD6B8}"/>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7" name="Freeform 50">
              <a:extLst>
                <a:ext uri="{FF2B5EF4-FFF2-40B4-BE49-F238E27FC236}">
                  <a16:creationId xmlns:a16="http://schemas.microsoft.com/office/drawing/2014/main" id="{775CBC21-CFE1-634E-AF6C-D69A46390BEB}"/>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8" name="Freeform 51">
              <a:extLst>
                <a:ext uri="{FF2B5EF4-FFF2-40B4-BE49-F238E27FC236}">
                  <a16:creationId xmlns:a16="http://schemas.microsoft.com/office/drawing/2014/main" id="{7AC895B7-22D1-0140-B284-A7B76F788791}"/>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9" name="Freeform 52">
              <a:extLst>
                <a:ext uri="{FF2B5EF4-FFF2-40B4-BE49-F238E27FC236}">
                  <a16:creationId xmlns:a16="http://schemas.microsoft.com/office/drawing/2014/main" id="{FE759343-3680-9245-AF20-99469157ECB4}"/>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50" name="Freeform 53">
              <a:extLst>
                <a:ext uri="{FF2B5EF4-FFF2-40B4-BE49-F238E27FC236}">
                  <a16:creationId xmlns:a16="http://schemas.microsoft.com/office/drawing/2014/main" id="{E992A9C1-0F70-6149-B8F6-261F57D93CC5}"/>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1" name="Freeform 54">
              <a:extLst>
                <a:ext uri="{FF2B5EF4-FFF2-40B4-BE49-F238E27FC236}">
                  <a16:creationId xmlns:a16="http://schemas.microsoft.com/office/drawing/2014/main" id="{B97DE41D-0EE6-CA43-BEC0-55959047553A}"/>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2" name="Freeform 56">
              <a:extLst>
                <a:ext uri="{FF2B5EF4-FFF2-40B4-BE49-F238E27FC236}">
                  <a16:creationId xmlns:a16="http://schemas.microsoft.com/office/drawing/2014/main" id="{E52F469F-6AB8-F34C-8103-270F3C47E7E0}"/>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53" name="Freeform 57">
              <a:extLst>
                <a:ext uri="{FF2B5EF4-FFF2-40B4-BE49-F238E27FC236}">
                  <a16:creationId xmlns:a16="http://schemas.microsoft.com/office/drawing/2014/main" id="{07CB013C-49E5-9541-90E1-B19B816F3514}"/>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4" name="Freeform 53">
              <a:extLst>
                <a:ext uri="{FF2B5EF4-FFF2-40B4-BE49-F238E27FC236}">
                  <a16:creationId xmlns:a16="http://schemas.microsoft.com/office/drawing/2014/main" id="{D955D4BD-87A3-AA44-AD2D-B1B7D9293F2F}"/>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5" name="Freeform 54">
              <a:extLst>
                <a:ext uri="{FF2B5EF4-FFF2-40B4-BE49-F238E27FC236}">
                  <a16:creationId xmlns:a16="http://schemas.microsoft.com/office/drawing/2014/main" id="{0724CC82-321B-8841-981A-258709A3E1F5}"/>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endParaRPr lang="en-US" sz="6532" dirty="0">
                <a:latin typeface="Lato Light" panose="020F0502020204030203" pitchFamily="34" charset="0"/>
              </a:endParaRPr>
            </a:p>
          </p:txBody>
        </p:sp>
        <p:sp>
          <p:nvSpPr>
            <p:cNvPr id="56" name="Freeform 61">
              <a:extLst>
                <a:ext uri="{FF2B5EF4-FFF2-40B4-BE49-F238E27FC236}">
                  <a16:creationId xmlns:a16="http://schemas.microsoft.com/office/drawing/2014/main" id="{43ECD136-81B6-0042-B8D1-D1514CAE4053}"/>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57" name="Freeform 62">
              <a:extLst>
                <a:ext uri="{FF2B5EF4-FFF2-40B4-BE49-F238E27FC236}">
                  <a16:creationId xmlns:a16="http://schemas.microsoft.com/office/drawing/2014/main" id="{9A3ABD2D-4339-F748-9151-098DFA125B38}"/>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8" name="Freeform 63">
              <a:extLst>
                <a:ext uri="{FF2B5EF4-FFF2-40B4-BE49-F238E27FC236}">
                  <a16:creationId xmlns:a16="http://schemas.microsoft.com/office/drawing/2014/main" id="{B3608E16-3A44-6043-B4FF-34A83CF519BE}"/>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9" name="Freeform 64">
              <a:extLst>
                <a:ext uri="{FF2B5EF4-FFF2-40B4-BE49-F238E27FC236}">
                  <a16:creationId xmlns:a16="http://schemas.microsoft.com/office/drawing/2014/main" id="{E617D119-9C31-6548-BCD9-4E929A310B1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60" name="Freeform 65">
              <a:extLst>
                <a:ext uri="{FF2B5EF4-FFF2-40B4-BE49-F238E27FC236}">
                  <a16:creationId xmlns:a16="http://schemas.microsoft.com/office/drawing/2014/main" id="{7FC3BE40-1D26-D146-8CCB-68314C469DEF}"/>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61" name="Freeform 66">
              <a:extLst>
                <a:ext uri="{FF2B5EF4-FFF2-40B4-BE49-F238E27FC236}">
                  <a16:creationId xmlns:a16="http://schemas.microsoft.com/office/drawing/2014/main" id="{38D1DCE0-3B1B-3D4A-BA25-4EC5C9CAD9D5}"/>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62" name="Freeform 67">
              <a:extLst>
                <a:ext uri="{FF2B5EF4-FFF2-40B4-BE49-F238E27FC236}">
                  <a16:creationId xmlns:a16="http://schemas.microsoft.com/office/drawing/2014/main" id="{BC5197FC-C2B7-5C42-880B-54ADD316A22B}"/>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3" name="Freeform 68">
              <a:extLst>
                <a:ext uri="{FF2B5EF4-FFF2-40B4-BE49-F238E27FC236}">
                  <a16:creationId xmlns:a16="http://schemas.microsoft.com/office/drawing/2014/main" id="{BE53CC60-78A0-FE4B-9EEC-0CBDA413C62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4" name="Freeform 69">
              <a:extLst>
                <a:ext uri="{FF2B5EF4-FFF2-40B4-BE49-F238E27FC236}">
                  <a16:creationId xmlns:a16="http://schemas.microsoft.com/office/drawing/2014/main" id="{C7670C5E-333F-E34B-A968-A223C47C634D}"/>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65" name="Freeform 70">
              <a:extLst>
                <a:ext uri="{FF2B5EF4-FFF2-40B4-BE49-F238E27FC236}">
                  <a16:creationId xmlns:a16="http://schemas.microsoft.com/office/drawing/2014/main" id="{5C224AF9-DCC9-1145-A440-E146996A2095}"/>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66" name="Freeform 71">
              <a:extLst>
                <a:ext uri="{FF2B5EF4-FFF2-40B4-BE49-F238E27FC236}">
                  <a16:creationId xmlns:a16="http://schemas.microsoft.com/office/drawing/2014/main" id="{9567B97D-B557-BB4E-8A7A-285F1B9E0AA0}"/>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7" name="Freeform 72">
              <a:extLst>
                <a:ext uri="{FF2B5EF4-FFF2-40B4-BE49-F238E27FC236}">
                  <a16:creationId xmlns:a16="http://schemas.microsoft.com/office/drawing/2014/main" id="{42FE4028-BC26-9449-893E-603B85B6EFBC}"/>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68" name="Freeform 67">
              <a:extLst>
                <a:ext uri="{FF2B5EF4-FFF2-40B4-BE49-F238E27FC236}">
                  <a16:creationId xmlns:a16="http://schemas.microsoft.com/office/drawing/2014/main" id="{D1F0396F-7C8D-2846-BCBC-AD6BCE25E6D4}"/>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9" name="Freeform 76">
              <a:extLst>
                <a:ext uri="{FF2B5EF4-FFF2-40B4-BE49-F238E27FC236}">
                  <a16:creationId xmlns:a16="http://schemas.microsoft.com/office/drawing/2014/main" id="{C31279FB-9D92-BE4E-8F3C-9BE55933BEC7}"/>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0" name="Freeform 77">
              <a:extLst>
                <a:ext uri="{FF2B5EF4-FFF2-40B4-BE49-F238E27FC236}">
                  <a16:creationId xmlns:a16="http://schemas.microsoft.com/office/drawing/2014/main" id="{9F441918-35CF-2946-B4DF-6E5B40C21F1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71" name="Freeform 78">
              <a:extLst>
                <a:ext uri="{FF2B5EF4-FFF2-40B4-BE49-F238E27FC236}">
                  <a16:creationId xmlns:a16="http://schemas.microsoft.com/office/drawing/2014/main" id="{F43EF7DA-9257-6D45-A17B-4668A02F087B}"/>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2" name="Freeform 79">
              <a:extLst>
                <a:ext uri="{FF2B5EF4-FFF2-40B4-BE49-F238E27FC236}">
                  <a16:creationId xmlns:a16="http://schemas.microsoft.com/office/drawing/2014/main" id="{327EDA99-44E8-3548-B70C-0F3AF1E55661}"/>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3" name="Freeform 80">
              <a:extLst>
                <a:ext uri="{FF2B5EF4-FFF2-40B4-BE49-F238E27FC236}">
                  <a16:creationId xmlns:a16="http://schemas.microsoft.com/office/drawing/2014/main" id="{65223CFD-19C3-EA41-9E23-EE6942E26C4E}"/>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4" name="Freeform 81">
              <a:extLst>
                <a:ext uri="{FF2B5EF4-FFF2-40B4-BE49-F238E27FC236}">
                  <a16:creationId xmlns:a16="http://schemas.microsoft.com/office/drawing/2014/main" id="{74428E1E-6651-A241-AF62-AA1E3A903B30}"/>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5" name="Freeform 74">
              <a:extLst>
                <a:ext uri="{FF2B5EF4-FFF2-40B4-BE49-F238E27FC236}">
                  <a16:creationId xmlns:a16="http://schemas.microsoft.com/office/drawing/2014/main" id="{DA66642F-E641-BB4B-9A62-4933E7EA3569}"/>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76" name="Freeform 85">
              <a:extLst>
                <a:ext uri="{FF2B5EF4-FFF2-40B4-BE49-F238E27FC236}">
                  <a16:creationId xmlns:a16="http://schemas.microsoft.com/office/drawing/2014/main" id="{CF0CDC5B-47AE-704F-94BF-DE8E05AFA2BC}"/>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7" name="Freeform 86">
              <a:extLst>
                <a:ext uri="{FF2B5EF4-FFF2-40B4-BE49-F238E27FC236}">
                  <a16:creationId xmlns:a16="http://schemas.microsoft.com/office/drawing/2014/main" id="{F53659E1-2407-E94B-ACA2-5582A2F2B08D}"/>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8" name="Freeform 87">
              <a:extLst>
                <a:ext uri="{FF2B5EF4-FFF2-40B4-BE49-F238E27FC236}">
                  <a16:creationId xmlns:a16="http://schemas.microsoft.com/office/drawing/2014/main" id="{F12F6EF9-A3C6-554E-B8BA-066DAC4573DB}"/>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9" name="Freeform 88">
              <a:extLst>
                <a:ext uri="{FF2B5EF4-FFF2-40B4-BE49-F238E27FC236}">
                  <a16:creationId xmlns:a16="http://schemas.microsoft.com/office/drawing/2014/main" id="{ABD9E475-9751-4D4B-BA49-B852BF634B20}"/>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80" name="Freeform 89">
              <a:extLst>
                <a:ext uri="{FF2B5EF4-FFF2-40B4-BE49-F238E27FC236}">
                  <a16:creationId xmlns:a16="http://schemas.microsoft.com/office/drawing/2014/main" id="{4B3E62BD-D509-B04A-B9A2-7C9CE313C47E}"/>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1" name="Freeform 80">
              <a:extLst>
                <a:ext uri="{FF2B5EF4-FFF2-40B4-BE49-F238E27FC236}">
                  <a16:creationId xmlns:a16="http://schemas.microsoft.com/office/drawing/2014/main" id="{D90676B2-C511-A04F-86CD-5CF2AB80378B}"/>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82" name="Freeform 93">
              <a:extLst>
                <a:ext uri="{FF2B5EF4-FFF2-40B4-BE49-F238E27FC236}">
                  <a16:creationId xmlns:a16="http://schemas.microsoft.com/office/drawing/2014/main" id="{7FA9B359-3CCB-8C42-85CC-F3F19E3730B1}"/>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3" name="Freeform 82">
              <a:extLst>
                <a:ext uri="{FF2B5EF4-FFF2-40B4-BE49-F238E27FC236}">
                  <a16:creationId xmlns:a16="http://schemas.microsoft.com/office/drawing/2014/main" id="{7158221F-B339-744A-8DBF-D9A159753346}"/>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endParaRPr lang="en-US" sz="6532" dirty="0">
                <a:latin typeface="Lato Light" panose="020F0502020204030203" pitchFamily="34" charset="0"/>
              </a:endParaRPr>
            </a:p>
          </p:txBody>
        </p:sp>
        <p:sp>
          <p:nvSpPr>
            <p:cNvPr id="84" name="Freeform 96">
              <a:extLst>
                <a:ext uri="{FF2B5EF4-FFF2-40B4-BE49-F238E27FC236}">
                  <a16:creationId xmlns:a16="http://schemas.microsoft.com/office/drawing/2014/main" id="{FD293AF7-240E-A146-AF2C-E0B900A9035E}"/>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5" name="Freeform 97">
              <a:extLst>
                <a:ext uri="{FF2B5EF4-FFF2-40B4-BE49-F238E27FC236}">
                  <a16:creationId xmlns:a16="http://schemas.microsoft.com/office/drawing/2014/main" id="{A6CFA92C-63A7-944C-8309-74B88BA807F1}"/>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6" name="Freeform 98">
              <a:extLst>
                <a:ext uri="{FF2B5EF4-FFF2-40B4-BE49-F238E27FC236}">
                  <a16:creationId xmlns:a16="http://schemas.microsoft.com/office/drawing/2014/main" id="{304A2FA0-C3DE-354A-9521-BE3DE58343A4}"/>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87" name="Freeform 99">
              <a:extLst>
                <a:ext uri="{FF2B5EF4-FFF2-40B4-BE49-F238E27FC236}">
                  <a16:creationId xmlns:a16="http://schemas.microsoft.com/office/drawing/2014/main" id="{F8B6A4F6-4DCF-0A42-BD4F-FBD1F43F1B16}"/>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8" name="Freeform 100">
              <a:extLst>
                <a:ext uri="{FF2B5EF4-FFF2-40B4-BE49-F238E27FC236}">
                  <a16:creationId xmlns:a16="http://schemas.microsoft.com/office/drawing/2014/main" id="{BFB6016D-B7A1-B444-B355-ED9996A50E76}"/>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9" name="Freeform 101">
              <a:extLst>
                <a:ext uri="{FF2B5EF4-FFF2-40B4-BE49-F238E27FC236}">
                  <a16:creationId xmlns:a16="http://schemas.microsoft.com/office/drawing/2014/main" id="{297BD18D-4FD3-094C-B881-4C6B5A887060}"/>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0" name="Freeform 102">
              <a:extLst>
                <a:ext uri="{FF2B5EF4-FFF2-40B4-BE49-F238E27FC236}">
                  <a16:creationId xmlns:a16="http://schemas.microsoft.com/office/drawing/2014/main" id="{97DE924C-D3BC-DB40-AE00-115C9B23088C}"/>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1" name="Freeform 103">
              <a:extLst>
                <a:ext uri="{FF2B5EF4-FFF2-40B4-BE49-F238E27FC236}">
                  <a16:creationId xmlns:a16="http://schemas.microsoft.com/office/drawing/2014/main" id="{236D90B4-D44E-5F49-88F1-B1E8BE5F17C8}"/>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2" name="Freeform 104">
              <a:extLst>
                <a:ext uri="{FF2B5EF4-FFF2-40B4-BE49-F238E27FC236}">
                  <a16:creationId xmlns:a16="http://schemas.microsoft.com/office/drawing/2014/main" id="{F415F6A0-B8D2-1147-85E0-4C0450A63535}"/>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93" name="Freeform 105">
              <a:extLst>
                <a:ext uri="{FF2B5EF4-FFF2-40B4-BE49-F238E27FC236}">
                  <a16:creationId xmlns:a16="http://schemas.microsoft.com/office/drawing/2014/main" id="{F21D819A-93D5-E149-B10F-AA8DABAA682E}"/>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4" name="Freeform 106">
              <a:extLst>
                <a:ext uri="{FF2B5EF4-FFF2-40B4-BE49-F238E27FC236}">
                  <a16:creationId xmlns:a16="http://schemas.microsoft.com/office/drawing/2014/main" id="{24AD3A61-A7D0-C54E-A4B5-1AC0A88C052B}"/>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95" name="Freeform 107">
              <a:extLst>
                <a:ext uri="{FF2B5EF4-FFF2-40B4-BE49-F238E27FC236}">
                  <a16:creationId xmlns:a16="http://schemas.microsoft.com/office/drawing/2014/main" id="{736FC54D-24A6-EC41-9DFE-F9CC5FC8D301}"/>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96" name="Freeform 108">
              <a:extLst>
                <a:ext uri="{FF2B5EF4-FFF2-40B4-BE49-F238E27FC236}">
                  <a16:creationId xmlns:a16="http://schemas.microsoft.com/office/drawing/2014/main" id="{CA6B71B1-0852-B148-AA66-7E46F3DA80F7}"/>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7" name="Freeform 109">
              <a:extLst>
                <a:ext uri="{FF2B5EF4-FFF2-40B4-BE49-F238E27FC236}">
                  <a16:creationId xmlns:a16="http://schemas.microsoft.com/office/drawing/2014/main" id="{410152CE-7F63-2947-9A81-9B5F108A458F}"/>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98" name="Freeform 110">
              <a:extLst>
                <a:ext uri="{FF2B5EF4-FFF2-40B4-BE49-F238E27FC236}">
                  <a16:creationId xmlns:a16="http://schemas.microsoft.com/office/drawing/2014/main" id="{C1E8F55E-A628-364D-BFE5-41CB0AFB07CB}"/>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9" name="Freeform 98">
              <a:extLst>
                <a:ext uri="{FF2B5EF4-FFF2-40B4-BE49-F238E27FC236}">
                  <a16:creationId xmlns:a16="http://schemas.microsoft.com/office/drawing/2014/main" id="{247CD294-FD0F-7745-8B7B-47E909B03486}"/>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0" name="Freeform 119">
              <a:extLst>
                <a:ext uri="{FF2B5EF4-FFF2-40B4-BE49-F238E27FC236}">
                  <a16:creationId xmlns:a16="http://schemas.microsoft.com/office/drawing/2014/main" id="{869528F6-7329-0444-8A3E-321B257A1AB6}"/>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01" name="Freeform 120">
              <a:extLst>
                <a:ext uri="{FF2B5EF4-FFF2-40B4-BE49-F238E27FC236}">
                  <a16:creationId xmlns:a16="http://schemas.microsoft.com/office/drawing/2014/main" id="{410A5D4B-E5EB-0145-BB7A-CC6A23C151F9}"/>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02" name="Freeform 121">
              <a:extLst>
                <a:ext uri="{FF2B5EF4-FFF2-40B4-BE49-F238E27FC236}">
                  <a16:creationId xmlns:a16="http://schemas.microsoft.com/office/drawing/2014/main" id="{35535C71-BB34-5E44-80A2-B4CAF3A48B9D}"/>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3" name="Freeform 122">
              <a:extLst>
                <a:ext uri="{FF2B5EF4-FFF2-40B4-BE49-F238E27FC236}">
                  <a16:creationId xmlns:a16="http://schemas.microsoft.com/office/drawing/2014/main" id="{73F4A13B-D723-964C-B4BC-9C79AE71A077}"/>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04" name="Freeform 123">
              <a:extLst>
                <a:ext uri="{FF2B5EF4-FFF2-40B4-BE49-F238E27FC236}">
                  <a16:creationId xmlns:a16="http://schemas.microsoft.com/office/drawing/2014/main" id="{B137AD98-FDDF-C946-AE20-BB5903AAB154}"/>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05" name="Freeform 124">
              <a:extLst>
                <a:ext uri="{FF2B5EF4-FFF2-40B4-BE49-F238E27FC236}">
                  <a16:creationId xmlns:a16="http://schemas.microsoft.com/office/drawing/2014/main" id="{7D6ACA89-1A7A-3D4D-BAFF-7D615870965B}"/>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06" name="Freeform 125">
              <a:extLst>
                <a:ext uri="{FF2B5EF4-FFF2-40B4-BE49-F238E27FC236}">
                  <a16:creationId xmlns:a16="http://schemas.microsoft.com/office/drawing/2014/main" id="{E97276A1-17C4-0B42-9F69-49104E631031}"/>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07" name="Freeform 106">
              <a:extLst>
                <a:ext uri="{FF2B5EF4-FFF2-40B4-BE49-F238E27FC236}">
                  <a16:creationId xmlns:a16="http://schemas.microsoft.com/office/drawing/2014/main" id="{1A97F249-1A1F-694C-A9C9-D426ACFA33F6}"/>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8" name="Freeform 130">
              <a:extLst>
                <a:ext uri="{FF2B5EF4-FFF2-40B4-BE49-F238E27FC236}">
                  <a16:creationId xmlns:a16="http://schemas.microsoft.com/office/drawing/2014/main" id="{A506BB52-32C3-7647-81C3-14D42372DFAA}"/>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09" name="Freeform 131">
              <a:extLst>
                <a:ext uri="{FF2B5EF4-FFF2-40B4-BE49-F238E27FC236}">
                  <a16:creationId xmlns:a16="http://schemas.microsoft.com/office/drawing/2014/main" id="{73A6AB15-AC58-964A-9DAA-57C8DB2E70A5}"/>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10" name="Freeform 132">
              <a:extLst>
                <a:ext uri="{FF2B5EF4-FFF2-40B4-BE49-F238E27FC236}">
                  <a16:creationId xmlns:a16="http://schemas.microsoft.com/office/drawing/2014/main" id="{808177EF-D3A7-7F4B-AB6F-77C7CF0A78AC}"/>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1" name="Freeform 133">
              <a:extLst>
                <a:ext uri="{FF2B5EF4-FFF2-40B4-BE49-F238E27FC236}">
                  <a16:creationId xmlns:a16="http://schemas.microsoft.com/office/drawing/2014/main" id="{C280E4ED-0569-B74F-AABD-845AEA46577D}"/>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2" name="Freeform 134">
              <a:extLst>
                <a:ext uri="{FF2B5EF4-FFF2-40B4-BE49-F238E27FC236}">
                  <a16:creationId xmlns:a16="http://schemas.microsoft.com/office/drawing/2014/main" id="{6E97F1CB-1B96-0442-9F25-256AED3816F3}"/>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13" name="Freeform 135">
              <a:extLst>
                <a:ext uri="{FF2B5EF4-FFF2-40B4-BE49-F238E27FC236}">
                  <a16:creationId xmlns:a16="http://schemas.microsoft.com/office/drawing/2014/main" id="{AF8ACCA9-5B5C-C741-BB09-242E6BBCDCF2}"/>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4" name="Freeform 136">
              <a:extLst>
                <a:ext uri="{FF2B5EF4-FFF2-40B4-BE49-F238E27FC236}">
                  <a16:creationId xmlns:a16="http://schemas.microsoft.com/office/drawing/2014/main" id="{396EDAF7-B862-1E41-BA49-9FF73ADF184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5" name="Freeform 137">
              <a:extLst>
                <a:ext uri="{FF2B5EF4-FFF2-40B4-BE49-F238E27FC236}">
                  <a16:creationId xmlns:a16="http://schemas.microsoft.com/office/drawing/2014/main" id="{D66B67F9-E786-E24B-9A1F-3DD5CB109D9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16" name="Freeform 138">
              <a:extLst>
                <a:ext uri="{FF2B5EF4-FFF2-40B4-BE49-F238E27FC236}">
                  <a16:creationId xmlns:a16="http://schemas.microsoft.com/office/drawing/2014/main" id="{2D872BA1-3905-9D4B-A656-6B21A0752BCA}"/>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7" name="Freeform 116">
              <a:extLst>
                <a:ext uri="{FF2B5EF4-FFF2-40B4-BE49-F238E27FC236}">
                  <a16:creationId xmlns:a16="http://schemas.microsoft.com/office/drawing/2014/main" id="{05568CB5-970B-0A4D-9A05-A9D11EAE84FA}"/>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18" name="Freeform 151">
              <a:extLst>
                <a:ext uri="{FF2B5EF4-FFF2-40B4-BE49-F238E27FC236}">
                  <a16:creationId xmlns:a16="http://schemas.microsoft.com/office/drawing/2014/main" id="{6FFEC813-B99C-E047-958A-CD09B23E0025}"/>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9" name="Freeform 152">
              <a:extLst>
                <a:ext uri="{FF2B5EF4-FFF2-40B4-BE49-F238E27FC236}">
                  <a16:creationId xmlns:a16="http://schemas.microsoft.com/office/drawing/2014/main" id="{49C577DA-F699-F049-BAD3-472135193A2A}"/>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20" name="Freeform 153">
              <a:extLst>
                <a:ext uri="{FF2B5EF4-FFF2-40B4-BE49-F238E27FC236}">
                  <a16:creationId xmlns:a16="http://schemas.microsoft.com/office/drawing/2014/main" id="{50CA6FB3-66FA-9C4E-B5F5-144CEE594F33}"/>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1" name="Freeform 154">
              <a:extLst>
                <a:ext uri="{FF2B5EF4-FFF2-40B4-BE49-F238E27FC236}">
                  <a16:creationId xmlns:a16="http://schemas.microsoft.com/office/drawing/2014/main" id="{0A5BA286-D48C-644A-9A5A-7069E0A28B45}"/>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2" name="Freeform 155">
              <a:extLst>
                <a:ext uri="{FF2B5EF4-FFF2-40B4-BE49-F238E27FC236}">
                  <a16:creationId xmlns:a16="http://schemas.microsoft.com/office/drawing/2014/main" id="{38F286A9-D245-A04E-9F03-D0999E03903D}"/>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23" name="Freeform 156">
              <a:extLst>
                <a:ext uri="{FF2B5EF4-FFF2-40B4-BE49-F238E27FC236}">
                  <a16:creationId xmlns:a16="http://schemas.microsoft.com/office/drawing/2014/main" id="{929DB8AC-5106-C745-A485-C4D3CFB3C2D8}"/>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4" name="Freeform 157">
              <a:extLst>
                <a:ext uri="{FF2B5EF4-FFF2-40B4-BE49-F238E27FC236}">
                  <a16:creationId xmlns:a16="http://schemas.microsoft.com/office/drawing/2014/main" id="{BC8DF6D5-F43D-0D46-A9A5-5B38A5627607}"/>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25" name="Freeform 158">
              <a:extLst>
                <a:ext uri="{FF2B5EF4-FFF2-40B4-BE49-F238E27FC236}">
                  <a16:creationId xmlns:a16="http://schemas.microsoft.com/office/drawing/2014/main" id="{3CE4656D-D829-2C47-905E-3E8EE584A017}"/>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26" name="Freeform 159">
              <a:extLst>
                <a:ext uri="{FF2B5EF4-FFF2-40B4-BE49-F238E27FC236}">
                  <a16:creationId xmlns:a16="http://schemas.microsoft.com/office/drawing/2014/main" id="{05480F6B-7125-CA43-9A56-279005C8B2E9}"/>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127" name="TextBox 126">
            <a:extLst>
              <a:ext uri="{FF2B5EF4-FFF2-40B4-BE49-F238E27FC236}">
                <a16:creationId xmlns:a16="http://schemas.microsoft.com/office/drawing/2014/main" id="{862A20F2-39C3-FA49-B5AD-7BA769308B75}"/>
              </a:ext>
            </a:extLst>
          </p:cNvPr>
          <p:cNvSpPr txBox="1"/>
          <p:nvPr/>
        </p:nvSpPr>
        <p:spPr>
          <a:xfrm>
            <a:off x="17041780" y="10359155"/>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128" name="Subtitle 2">
            <a:extLst>
              <a:ext uri="{FF2B5EF4-FFF2-40B4-BE49-F238E27FC236}">
                <a16:creationId xmlns:a16="http://schemas.microsoft.com/office/drawing/2014/main" id="{DECB13D6-0048-914D-BA00-BEC57D51B5F1}"/>
              </a:ext>
            </a:extLst>
          </p:cNvPr>
          <p:cNvSpPr txBox="1">
            <a:spLocks/>
          </p:cNvSpPr>
          <p:nvPr/>
        </p:nvSpPr>
        <p:spPr>
          <a:xfrm>
            <a:off x="17041781" y="11042981"/>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29" name="TextBox 128">
            <a:extLst>
              <a:ext uri="{FF2B5EF4-FFF2-40B4-BE49-F238E27FC236}">
                <a16:creationId xmlns:a16="http://schemas.microsoft.com/office/drawing/2014/main" id="{787F15AE-5B90-3D4F-8C0A-09A05945E62D}"/>
              </a:ext>
            </a:extLst>
          </p:cNvPr>
          <p:cNvSpPr txBox="1"/>
          <p:nvPr/>
        </p:nvSpPr>
        <p:spPr>
          <a:xfrm>
            <a:off x="17041780" y="3376986"/>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130" name="Subtitle 2">
            <a:extLst>
              <a:ext uri="{FF2B5EF4-FFF2-40B4-BE49-F238E27FC236}">
                <a16:creationId xmlns:a16="http://schemas.microsoft.com/office/drawing/2014/main" id="{B1DC6A6C-FF9A-4246-9896-75B44BE60C14}"/>
              </a:ext>
            </a:extLst>
          </p:cNvPr>
          <p:cNvSpPr txBox="1">
            <a:spLocks/>
          </p:cNvSpPr>
          <p:nvPr/>
        </p:nvSpPr>
        <p:spPr>
          <a:xfrm>
            <a:off x="17041781" y="4060812"/>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32" name="TextBox 131">
            <a:extLst>
              <a:ext uri="{FF2B5EF4-FFF2-40B4-BE49-F238E27FC236}">
                <a16:creationId xmlns:a16="http://schemas.microsoft.com/office/drawing/2014/main" id="{CA2A474A-F345-A242-AC70-C7223B307A8F}"/>
              </a:ext>
            </a:extLst>
          </p:cNvPr>
          <p:cNvSpPr txBox="1"/>
          <p:nvPr/>
        </p:nvSpPr>
        <p:spPr>
          <a:xfrm>
            <a:off x="17041780" y="686807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133" name="Subtitle 2">
            <a:extLst>
              <a:ext uri="{FF2B5EF4-FFF2-40B4-BE49-F238E27FC236}">
                <a16:creationId xmlns:a16="http://schemas.microsoft.com/office/drawing/2014/main" id="{2E99C96B-6E84-4447-B79F-7AB199B78A58}"/>
              </a:ext>
            </a:extLst>
          </p:cNvPr>
          <p:cNvSpPr txBox="1">
            <a:spLocks/>
          </p:cNvSpPr>
          <p:nvPr/>
        </p:nvSpPr>
        <p:spPr>
          <a:xfrm>
            <a:off x="17041781" y="7551896"/>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46" name="Oval 145">
            <a:extLst>
              <a:ext uri="{FF2B5EF4-FFF2-40B4-BE49-F238E27FC236}">
                <a16:creationId xmlns:a16="http://schemas.microsoft.com/office/drawing/2014/main" id="{BB22593A-68C2-4D4E-84D4-3BA2A603C43A}"/>
              </a:ext>
            </a:extLst>
          </p:cNvPr>
          <p:cNvSpPr>
            <a:spLocks noChangeAspect="1"/>
          </p:cNvSpPr>
          <p:nvPr/>
        </p:nvSpPr>
        <p:spPr>
          <a:xfrm>
            <a:off x="14887914" y="1061077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1" name="Oval 150">
            <a:extLst>
              <a:ext uri="{FF2B5EF4-FFF2-40B4-BE49-F238E27FC236}">
                <a16:creationId xmlns:a16="http://schemas.microsoft.com/office/drawing/2014/main" id="{F7AA0DC8-D37D-8445-A497-B1A2F32C92A5}"/>
              </a:ext>
            </a:extLst>
          </p:cNvPr>
          <p:cNvSpPr>
            <a:spLocks noChangeAspect="1"/>
          </p:cNvSpPr>
          <p:nvPr/>
        </p:nvSpPr>
        <p:spPr>
          <a:xfrm>
            <a:off x="14887914"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6" name="Oval 155">
            <a:extLst>
              <a:ext uri="{FF2B5EF4-FFF2-40B4-BE49-F238E27FC236}">
                <a16:creationId xmlns:a16="http://schemas.microsoft.com/office/drawing/2014/main" id="{E3CF7BD8-9378-F644-8A61-7055337C2C25}"/>
              </a:ext>
            </a:extLst>
          </p:cNvPr>
          <p:cNvSpPr>
            <a:spLocks noChangeAspect="1"/>
          </p:cNvSpPr>
          <p:nvPr/>
        </p:nvSpPr>
        <p:spPr>
          <a:xfrm>
            <a:off x="14887914" y="711968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7" name="Freeform 630">
            <a:extLst>
              <a:ext uri="{FF2B5EF4-FFF2-40B4-BE49-F238E27FC236}">
                <a16:creationId xmlns:a16="http://schemas.microsoft.com/office/drawing/2014/main" id="{600065C2-B98E-504D-879D-DFE0287213FE}"/>
              </a:ext>
            </a:extLst>
          </p:cNvPr>
          <p:cNvSpPr>
            <a:spLocks noChangeAspect="1"/>
          </p:cNvSpPr>
          <p:nvPr/>
        </p:nvSpPr>
        <p:spPr bwMode="auto">
          <a:xfrm>
            <a:off x="15304379"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58" name="Freeform 621">
            <a:extLst>
              <a:ext uri="{FF2B5EF4-FFF2-40B4-BE49-F238E27FC236}">
                <a16:creationId xmlns:a16="http://schemas.microsoft.com/office/drawing/2014/main" id="{DA27C4F1-AB32-314E-ADF7-98697E506346}"/>
              </a:ext>
            </a:extLst>
          </p:cNvPr>
          <p:cNvSpPr>
            <a:spLocks noChangeAspect="1"/>
          </p:cNvSpPr>
          <p:nvPr/>
        </p:nvSpPr>
        <p:spPr bwMode="auto">
          <a:xfrm>
            <a:off x="15355161" y="1097798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59" name="Freeform 624">
            <a:extLst>
              <a:ext uri="{FF2B5EF4-FFF2-40B4-BE49-F238E27FC236}">
                <a16:creationId xmlns:a16="http://schemas.microsoft.com/office/drawing/2014/main" id="{D3860851-A07D-904C-AF3F-6274F98A7029}"/>
              </a:ext>
            </a:extLst>
          </p:cNvPr>
          <p:cNvSpPr>
            <a:spLocks noChangeAspect="1"/>
          </p:cNvSpPr>
          <p:nvPr/>
        </p:nvSpPr>
        <p:spPr bwMode="auto">
          <a:xfrm>
            <a:off x="15277458" y="766420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40" name="Rectángulo 139">
            <a:extLst>
              <a:ext uri="{FF2B5EF4-FFF2-40B4-BE49-F238E27FC236}">
                <a16:creationId xmlns:a16="http://schemas.microsoft.com/office/drawing/2014/main" id="{DEE647D6-BAFC-B042-A717-EE4013731836}"/>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YOUR TITLE HERE</a:t>
            </a:r>
          </a:p>
        </p:txBody>
      </p:sp>
      <p:sp>
        <p:nvSpPr>
          <p:cNvPr id="141" name="Rectángulo 140">
            <a:extLst>
              <a:ext uri="{FF2B5EF4-FFF2-40B4-BE49-F238E27FC236}">
                <a16:creationId xmlns:a16="http://schemas.microsoft.com/office/drawing/2014/main" id="{55DE6FB2-66E1-9A42-892F-C7D76729B243}"/>
              </a:ext>
            </a:extLst>
          </p:cNvPr>
          <p:cNvSpPr/>
          <p:nvPr/>
        </p:nvSpPr>
        <p:spPr>
          <a:xfrm>
            <a:off x="0" y="13004767"/>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18149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61A78A-5E54-9245-9F28-FEDFF9AF4B06}"/>
              </a:ext>
            </a:extLst>
          </p:cNvPr>
          <p:cNvGrpSpPr/>
          <p:nvPr/>
        </p:nvGrpSpPr>
        <p:grpSpPr>
          <a:xfrm>
            <a:off x="10569454" y="3635282"/>
            <a:ext cx="12287371" cy="8505532"/>
            <a:chOff x="6730653" y="1598570"/>
            <a:chExt cx="12287371" cy="8505532"/>
          </a:xfrm>
        </p:grpSpPr>
        <p:sp>
          <p:nvSpPr>
            <p:cNvPr id="5" name="Freeform 1">
              <a:extLst>
                <a:ext uri="{FF2B5EF4-FFF2-40B4-BE49-F238E27FC236}">
                  <a16:creationId xmlns:a16="http://schemas.microsoft.com/office/drawing/2014/main" id="{821416B9-EFA2-B247-9589-504E52BF130F}"/>
                </a:ext>
              </a:extLst>
            </p:cNvPr>
            <p:cNvSpPr>
              <a:spLocks noChangeArrowheads="1"/>
            </p:cNvSpPr>
            <p:nvPr/>
          </p:nvSpPr>
          <p:spPr bwMode="auto">
            <a:xfrm>
              <a:off x="10296468" y="5230630"/>
              <a:ext cx="2312884" cy="1336460"/>
            </a:xfrm>
            <a:custGeom>
              <a:avLst/>
              <a:gdLst>
                <a:gd name="T0" fmla="*/ 81 w 3541"/>
                <a:gd name="T1" fmla="*/ 521 h 2044"/>
                <a:gd name="T2" fmla="*/ 902 w 3541"/>
                <a:gd name="T3" fmla="*/ 47 h 2044"/>
                <a:gd name="T4" fmla="*/ 902 w 3541"/>
                <a:gd name="T5" fmla="*/ 47 h 2044"/>
                <a:gd name="T6" fmla="*/ 1194 w 3541"/>
                <a:gd name="T7" fmla="*/ 47 h 2044"/>
                <a:gd name="T8" fmla="*/ 3460 w 3541"/>
                <a:gd name="T9" fmla="*/ 1354 h 2044"/>
                <a:gd name="T10" fmla="*/ 3460 w 3541"/>
                <a:gd name="T11" fmla="*/ 1354 h 2044"/>
                <a:gd name="T12" fmla="*/ 3460 w 3541"/>
                <a:gd name="T13" fmla="*/ 1523 h 2044"/>
                <a:gd name="T14" fmla="*/ 2639 w 3541"/>
                <a:gd name="T15" fmla="*/ 1997 h 2044"/>
                <a:gd name="T16" fmla="*/ 2639 w 3541"/>
                <a:gd name="T17" fmla="*/ 1997 h 2044"/>
                <a:gd name="T18" fmla="*/ 2347 w 3541"/>
                <a:gd name="T19" fmla="*/ 1997 h 2044"/>
                <a:gd name="T20" fmla="*/ 81 w 3541"/>
                <a:gd name="T21" fmla="*/ 690 h 2044"/>
                <a:gd name="T22" fmla="*/ 81 w 3541"/>
                <a:gd name="T23" fmla="*/ 690 h 2044"/>
                <a:gd name="T24" fmla="*/ 81 w 3541"/>
                <a:gd name="T25" fmla="*/ 521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1" h="2044">
                  <a:moveTo>
                    <a:pt x="81" y="521"/>
                  </a:moveTo>
                  <a:lnTo>
                    <a:pt x="902" y="47"/>
                  </a:lnTo>
                  <a:lnTo>
                    <a:pt x="902" y="47"/>
                  </a:lnTo>
                  <a:cubicBezTo>
                    <a:pt x="982" y="0"/>
                    <a:pt x="1113" y="0"/>
                    <a:pt x="1194" y="47"/>
                  </a:cubicBezTo>
                  <a:lnTo>
                    <a:pt x="3460" y="1354"/>
                  </a:lnTo>
                  <a:lnTo>
                    <a:pt x="3460" y="1354"/>
                  </a:lnTo>
                  <a:cubicBezTo>
                    <a:pt x="3540" y="1401"/>
                    <a:pt x="3540" y="1476"/>
                    <a:pt x="3460" y="1523"/>
                  </a:cubicBezTo>
                  <a:lnTo>
                    <a:pt x="2639" y="1997"/>
                  </a:lnTo>
                  <a:lnTo>
                    <a:pt x="2639" y="1997"/>
                  </a:lnTo>
                  <a:cubicBezTo>
                    <a:pt x="2558" y="2043"/>
                    <a:pt x="2427" y="2043"/>
                    <a:pt x="2347" y="1997"/>
                  </a:cubicBezTo>
                  <a:lnTo>
                    <a:pt x="81" y="690"/>
                  </a:lnTo>
                  <a:lnTo>
                    <a:pt x="81" y="690"/>
                  </a:lnTo>
                  <a:cubicBezTo>
                    <a:pt x="0" y="643"/>
                    <a:pt x="0" y="568"/>
                    <a:pt x="81" y="521"/>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a16="http://schemas.microsoft.com/office/drawing/2014/main" id="{44BF3EE8-A14F-8949-AAF7-6F7E808EF0A2}"/>
                </a:ext>
              </a:extLst>
            </p:cNvPr>
            <p:cNvSpPr>
              <a:spLocks noChangeArrowheads="1"/>
            </p:cNvSpPr>
            <p:nvPr/>
          </p:nvSpPr>
          <p:spPr bwMode="auto">
            <a:xfrm>
              <a:off x="11255609" y="4666091"/>
              <a:ext cx="2312882" cy="1336460"/>
            </a:xfrm>
            <a:custGeom>
              <a:avLst/>
              <a:gdLst>
                <a:gd name="T0" fmla="*/ 81 w 3540"/>
                <a:gd name="T1" fmla="*/ 521 h 2044"/>
                <a:gd name="T2" fmla="*/ 902 w 3540"/>
                <a:gd name="T3" fmla="*/ 47 h 2044"/>
                <a:gd name="T4" fmla="*/ 902 w 3540"/>
                <a:gd name="T5" fmla="*/ 47 h 2044"/>
                <a:gd name="T6" fmla="*/ 1194 w 3540"/>
                <a:gd name="T7" fmla="*/ 47 h 2044"/>
                <a:gd name="T8" fmla="*/ 3458 w 3540"/>
                <a:gd name="T9" fmla="*/ 1355 h 2044"/>
                <a:gd name="T10" fmla="*/ 3458 w 3540"/>
                <a:gd name="T11" fmla="*/ 1355 h 2044"/>
                <a:gd name="T12" fmla="*/ 3458 w 3540"/>
                <a:gd name="T13" fmla="*/ 1524 h 2044"/>
                <a:gd name="T14" fmla="*/ 2638 w 3540"/>
                <a:gd name="T15" fmla="*/ 1996 h 2044"/>
                <a:gd name="T16" fmla="*/ 2638 w 3540"/>
                <a:gd name="T17" fmla="*/ 1996 h 2044"/>
                <a:gd name="T18" fmla="*/ 2346 w 3540"/>
                <a:gd name="T19" fmla="*/ 1996 h 2044"/>
                <a:gd name="T20" fmla="*/ 81 w 3540"/>
                <a:gd name="T21" fmla="*/ 689 h 2044"/>
                <a:gd name="T22" fmla="*/ 81 w 3540"/>
                <a:gd name="T23" fmla="*/ 689 h 2044"/>
                <a:gd name="T24" fmla="*/ 81 w 3540"/>
                <a:gd name="T25" fmla="*/ 521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0" h="2044">
                  <a:moveTo>
                    <a:pt x="81" y="521"/>
                  </a:moveTo>
                  <a:lnTo>
                    <a:pt x="902" y="47"/>
                  </a:lnTo>
                  <a:lnTo>
                    <a:pt x="902" y="47"/>
                  </a:lnTo>
                  <a:cubicBezTo>
                    <a:pt x="982" y="0"/>
                    <a:pt x="1113" y="0"/>
                    <a:pt x="1194" y="47"/>
                  </a:cubicBezTo>
                  <a:lnTo>
                    <a:pt x="3458" y="1355"/>
                  </a:lnTo>
                  <a:lnTo>
                    <a:pt x="3458" y="1355"/>
                  </a:lnTo>
                  <a:cubicBezTo>
                    <a:pt x="3539" y="1402"/>
                    <a:pt x="3539" y="1477"/>
                    <a:pt x="3458" y="1524"/>
                  </a:cubicBezTo>
                  <a:lnTo>
                    <a:pt x="2638" y="1996"/>
                  </a:lnTo>
                  <a:lnTo>
                    <a:pt x="2638" y="1996"/>
                  </a:lnTo>
                  <a:cubicBezTo>
                    <a:pt x="2557" y="2043"/>
                    <a:pt x="2427" y="2043"/>
                    <a:pt x="2346" y="1996"/>
                  </a:cubicBezTo>
                  <a:lnTo>
                    <a:pt x="81" y="689"/>
                  </a:lnTo>
                  <a:lnTo>
                    <a:pt x="81" y="689"/>
                  </a:lnTo>
                  <a:cubicBezTo>
                    <a:pt x="0" y="643"/>
                    <a:pt x="0" y="567"/>
                    <a:pt x="81" y="521"/>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a16="http://schemas.microsoft.com/office/drawing/2014/main" id="{85A92E7C-29C2-D04C-A82B-9CC67CD70B52}"/>
                </a:ext>
              </a:extLst>
            </p:cNvPr>
            <p:cNvSpPr>
              <a:spLocks noChangeArrowheads="1"/>
            </p:cNvSpPr>
            <p:nvPr/>
          </p:nvSpPr>
          <p:spPr bwMode="auto">
            <a:xfrm>
              <a:off x="6730653" y="7405260"/>
              <a:ext cx="3122248" cy="1791548"/>
            </a:xfrm>
            <a:custGeom>
              <a:avLst/>
              <a:gdLst>
                <a:gd name="T0" fmla="*/ 2029 w 4779"/>
                <a:gd name="T1" fmla="*/ 2684 h 2741"/>
                <a:gd name="T2" fmla="*/ 4681 w 4779"/>
                <a:gd name="T3" fmla="*/ 1172 h 2741"/>
                <a:gd name="T4" fmla="*/ 4681 w 4779"/>
                <a:gd name="T5" fmla="*/ 1172 h 2741"/>
                <a:gd name="T6" fmla="*/ 4653 w 4779"/>
                <a:gd name="T7" fmla="*/ 953 h 2741"/>
                <a:gd name="T8" fmla="*/ 3127 w 4779"/>
                <a:gd name="T9" fmla="*/ 72 h 2741"/>
                <a:gd name="T10" fmla="*/ 3127 w 4779"/>
                <a:gd name="T11" fmla="*/ 72 h 2741"/>
                <a:gd name="T12" fmla="*/ 2749 w 4779"/>
                <a:gd name="T13" fmla="*/ 57 h 2741"/>
                <a:gd name="T14" fmla="*/ 97 w 4779"/>
                <a:gd name="T15" fmla="*/ 1569 h 2741"/>
                <a:gd name="T16" fmla="*/ 97 w 4779"/>
                <a:gd name="T17" fmla="*/ 1569 h 2741"/>
                <a:gd name="T18" fmla="*/ 124 w 4779"/>
                <a:gd name="T19" fmla="*/ 1787 h 2741"/>
                <a:gd name="T20" fmla="*/ 1650 w 4779"/>
                <a:gd name="T21" fmla="*/ 2668 h 2741"/>
                <a:gd name="T22" fmla="*/ 1650 w 4779"/>
                <a:gd name="T23" fmla="*/ 2668 h 2741"/>
                <a:gd name="T24" fmla="*/ 2029 w 4779"/>
                <a:gd name="T25" fmla="*/ 2684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9" h="2741">
                  <a:moveTo>
                    <a:pt x="2029" y="2684"/>
                  </a:moveTo>
                  <a:lnTo>
                    <a:pt x="4681" y="1172"/>
                  </a:lnTo>
                  <a:lnTo>
                    <a:pt x="4681" y="1172"/>
                  </a:lnTo>
                  <a:cubicBezTo>
                    <a:pt x="4778" y="1116"/>
                    <a:pt x="4766" y="1018"/>
                    <a:pt x="4653" y="953"/>
                  </a:cubicBezTo>
                  <a:lnTo>
                    <a:pt x="3127" y="72"/>
                  </a:lnTo>
                  <a:lnTo>
                    <a:pt x="3127" y="72"/>
                  </a:lnTo>
                  <a:cubicBezTo>
                    <a:pt x="3016" y="7"/>
                    <a:pt x="2846" y="0"/>
                    <a:pt x="2749" y="57"/>
                  </a:cubicBezTo>
                  <a:lnTo>
                    <a:pt x="97" y="1569"/>
                  </a:lnTo>
                  <a:lnTo>
                    <a:pt x="97" y="1569"/>
                  </a:lnTo>
                  <a:cubicBezTo>
                    <a:pt x="0" y="1625"/>
                    <a:pt x="12" y="1722"/>
                    <a:pt x="124" y="1787"/>
                  </a:cubicBezTo>
                  <a:lnTo>
                    <a:pt x="1650" y="2668"/>
                  </a:lnTo>
                  <a:lnTo>
                    <a:pt x="1650" y="2668"/>
                  </a:lnTo>
                  <a:cubicBezTo>
                    <a:pt x="1762" y="2733"/>
                    <a:pt x="1932" y="2740"/>
                    <a:pt x="2029" y="2684"/>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a16="http://schemas.microsoft.com/office/drawing/2014/main" id="{E39C7758-D3F6-3E4C-A67D-B5D1A52AB0BC}"/>
                </a:ext>
              </a:extLst>
            </p:cNvPr>
            <p:cNvSpPr>
              <a:spLocks noChangeArrowheads="1"/>
            </p:cNvSpPr>
            <p:nvPr/>
          </p:nvSpPr>
          <p:spPr bwMode="auto">
            <a:xfrm>
              <a:off x="11195121" y="4550880"/>
              <a:ext cx="1797309" cy="1241411"/>
            </a:xfrm>
            <a:custGeom>
              <a:avLst/>
              <a:gdLst>
                <a:gd name="T0" fmla="*/ 143 w 2751"/>
                <a:gd name="T1" fmla="*/ 175 h 1899"/>
                <a:gd name="T2" fmla="*/ 143 w 2751"/>
                <a:gd name="T3" fmla="*/ 175 h 1899"/>
                <a:gd name="T4" fmla="*/ 143 w 2751"/>
                <a:gd name="T5" fmla="*/ 474 h 1899"/>
                <a:gd name="T6" fmla="*/ 2569 w 2751"/>
                <a:gd name="T7" fmla="*/ 1875 h 1899"/>
                <a:gd name="T8" fmla="*/ 2569 w 2751"/>
                <a:gd name="T9" fmla="*/ 1875 h 1899"/>
                <a:gd name="T10" fmla="*/ 2710 w 2751"/>
                <a:gd name="T11" fmla="*/ 1875 h 1899"/>
                <a:gd name="T12" fmla="*/ 2710 w 2751"/>
                <a:gd name="T13" fmla="*/ 1875 h 1899"/>
                <a:gd name="T14" fmla="*/ 2710 w 2751"/>
                <a:gd name="T15" fmla="*/ 1793 h 1899"/>
                <a:gd name="T16" fmla="*/ 285 w 2751"/>
                <a:gd name="T17" fmla="*/ 392 h 1899"/>
                <a:gd name="T18" fmla="*/ 285 w 2751"/>
                <a:gd name="T19" fmla="*/ 392 h 1899"/>
                <a:gd name="T20" fmla="*/ 285 w 2751"/>
                <a:gd name="T21" fmla="*/ 258 h 1899"/>
                <a:gd name="T22" fmla="*/ 520 w 2751"/>
                <a:gd name="T23" fmla="*/ 121 h 1899"/>
                <a:gd name="T24" fmla="*/ 520 w 2751"/>
                <a:gd name="T25" fmla="*/ 121 h 1899"/>
                <a:gd name="T26" fmla="*/ 447 w 2751"/>
                <a:gd name="T27" fmla="*/ 0 h 1899"/>
                <a:gd name="T28" fmla="*/ 143 w 2751"/>
                <a:gd name="T29" fmla="*/ 17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1" h="1899">
                  <a:moveTo>
                    <a:pt x="143" y="175"/>
                  </a:moveTo>
                  <a:lnTo>
                    <a:pt x="143" y="175"/>
                  </a:lnTo>
                  <a:cubicBezTo>
                    <a:pt x="0" y="258"/>
                    <a:pt x="0" y="392"/>
                    <a:pt x="143" y="474"/>
                  </a:cubicBezTo>
                  <a:lnTo>
                    <a:pt x="2569" y="1875"/>
                  </a:lnTo>
                  <a:lnTo>
                    <a:pt x="2569" y="1875"/>
                  </a:lnTo>
                  <a:cubicBezTo>
                    <a:pt x="2607" y="1898"/>
                    <a:pt x="2671" y="1898"/>
                    <a:pt x="2710" y="1875"/>
                  </a:cubicBezTo>
                  <a:lnTo>
                    <a:pt x="2710" y="1875"/>
                  </a:lnTo>
                  <a:cubicBezTo>
                    <a:pt x="2750" y="1853"/>
                    <a:pt x="2750" y="1816"/>
                    <a:pt x="2710" y="1793"/>
                  </a:cubicBezTo>
                  <a:lnTo>
                    <a:pt x="285" y="392"/>
                  </a:lnTo>
                  <a:lnTo>
                    <a:pt x="285" y="392"/>
                  </a:lnTo>
                  <a:cubicBezTo>
                    <a:pt x="220" y="355"/>
                    <a:pt x="220" y="295"/>
                    <a:pt x="285" y="258"/>
                  </a:cubicBezTo>
                  <a:lnTo>
                    <a:pt x="520" y="121"/>
                  </a:lnTo>
                  <a:lnTo>
                    <a:pt x="520" y="121"/>
                  </a:lnTo>
                  <a:cubicBezTo>
                    <a:pt x="494" y="83"/>
                    <a:pt x="470" y="42"/>
                    <a:pt x="447" y="0"/>
                  </a:cubicBezTo>
                  <a:lnTo>
                    <a:pt x="143" y="175"/>
                  </a:lnTo>
                </a:path>
              </a:pathLst>
            </a:custGeom>
            <a:solidFill>
              <a:srgbClr val="D4EC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 name="Freeform 8">
              <a:extLst>
                <a:ext uri="{FF2B5EF4-FFF2-40B4-BE49-F238E27FC236}">
                  <a16:creationId xmlns:a16="http://schemas.microsoft.com/office/drawing/2014/main" id="{E0E154E9-1AF4-9645-AB5F-C379836E4405}"/>
                </a:ext>
              </a:extLst>
            </p:cNvPr>
            <p:cNvSpPr>
              <a:spLocks noChangeArrowheads="1"/>
            </p:cNvSpPr>
            <p:nvPr/>
          </p:nvSpPr>
          <p:spPr bwMode="auto">
            <a:xfrm>
              <a:off x="11298813" y="2255279"/>
              <a:ext cx="2254625" cy="3204414"/>
            </a:xfrm>
            <a:custGeom>
              <a:avLst/>
              <a:gdLst>
                <a:gd name="connsiteX0" fmla="*/ 361837 w 2254625"/>
                <a:gd name="connsiteY0" fmla="*/ 0 h 3204414"/>
                <a:gd name="connsiteX1" fmla="*/ 594354 w 2254625"/>
                <a:gd name="connsiteY1" fmla="*/ 15026 h 3204414"/>
                <a:gd name="connsiteX2" fmla="*/ 2254625 w 2254625"/>
                <a:gd name="connsiteY2" fmla="*/ 941433 h 3204414"/>
                <a:gd name="connsiteX3" fmla="*/ 2254625 w 2254625"/>
                <a:gd name="connsiteY3" fmla="*/ 3170559 h 3204414"/>
                <a:gd name="connsiteX4" fmla="*/ 2252749 w 2254625"/>
                <a:gd name="connsiteY4" fmla="*/ 3170098 h 3204414"/>
                <a:gd name="connsiteX5" fmla="*/ 2248960 w 2254625"/>
                <a:gd name="connsiteY5" fmla="*/ 3181065 h 3204414"/>
                <a:gd name="connsiteX6" fmla="*/ 2234270 w 2254625"/>
                <a:gd name="connsiteY6" fmla="*/ 3193647 h 3204414"/>
                <a:gd name="connsiteX7" fmla="*/ 2141561 w 2254625"/>
                <a:gd name="connsiteY7" fmla="*/ 3193647 h 3204414"/>
                <a:gd name="connsiteX8" fmla="*/ 558325 w 2254625"/>
                <a:gd name="connsiteY8" fmla="*/ 2279419 h 3204414"/>
                <a:gd name="connsiteX9" fmla="*/ 405551 w 2254625"/>
                <a:gd name="connsiteY9" fmla="*/ 2279419 h 3204414"/>
                <a:gd name="connsiteX10" fmla="*/ 237760 w 2254625"/>
                <a:gd name="connsiteY10" fmla="*/ 2375997 h 3204414"/>
                <a:gd name="connsiteX11" fmla="*/ 190100 w 2254625"/>
                <a:gd name="connsiteY11" fmla="*/ 2297038 h 3204414"/>
                <a:gd name="connsiteX12" fmla="*/ 312842 w 2254625"/>
                <a:gd name="connsiteY12" fmla="*/ 2225909 h 3204414"/>
                <a:gd name="connsiteX13" fmla="*/ 651034 w 2254625"/>
                <a:gd name="connsiteY13" fmla="*/ 2225909 h 3204414"/>
                <a:gd name="connsiteX14" fmla="*/ 1569290 w 2254625"/>
                <a:gd name="connsiteY14" fmla="*/ 2756150 h 3204414"/>
                <a:gd name="connsiteX15" fmla="*/ 0 w 2254625"/>
                <a:gd name="connsiteY15" fmla="*/ 265248 h 3204414"/>
                <a:gd name="connsiteX16" fmla="*/ 137812 w 2254625"/>
                <a:gd name="connsiteY16" fmla="*/ 145037 h 320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625" h="3204414">
                  <a:moveTo>
                    <a:pt x="361837" y="0"/>
                  </a:moveTo>
                  <a:lnTo>
                    <a:pt x="594354" y="15026"/>
                  </a:lnTo>
                  <a:lnTo>
                    <a:pt x="2254625" y="941433"/>
                  </a:lnTo>
                  <a:lnTo>
                    <a:pt x="2254625" y="3170559"/>
                  </a:lnTo>
                  <a:lnTo>
                    <a:pt x="2252749" y="3170098"/>
                  </a:lnTo>
                  <a:lnTo>
                    <a:pt x="2248960" y="3181065"/>
                  </a:lnTo>
                  <a:cubicBezTo>
                    <a:pt x="2245695" y="3185613"/>
                    <a:pt x="2240799" y="3189895"/>
                    <a:pt x="2234270" y="3193647"/>
                  </a:cubicBezTo>
                  <a:cubicBezTo>
                    <a:pt x="2208807" y="3208004"/>
                    <a:pt x="2167676" y="3208004"/>
                    <a:pt x="2141561" y="3193647"/>
                  </a:cubicBezTo>
                  <a:lnTo>
                    <a:pt x="558325" y="2279419"/>
                  </a:lnTo>
                  <a:cubicBezTo>
                    <a:pt x="515888" y="2255274"/>
                    <a:pt x="447988" y="2255274"/>
                    <a:pt x="405551" y="2279419"/>
                  </a:cubicBezTo>
                  <a:lnTo>
                    <a:pt x="237760" y="2375997"/>
                  </a:lnTo>
                  <a:cubicBezTo>
                    <a:pt x="220785" y="2350547"/>
                    <a:pt x="205116" y="2324445"/>
                    <a:pt x="190100" y="2297038"/>
                  </a:cubicBezTo>
                  <a:lnTo>
                    <a:pt x="312842" y="2225909"/>
                  </a:lnTo>
                  <a:cubicBezTo>
                    <a:pt x="406204" y="2171747"/>
                    <a:pt x="557672" y="2171747"/>
                    <a:pt x="651034" y="2225909"/>
                  </a:cubicBezTo>
                  <a:lnTo>
                    <a:pt x="1569290" y="2756150"/>
                  </a:lnTo>
                  <a:lnTo>
                    <a:pt x="0" y="265248"/>
                  </a:lnTo>
                  <a:lnTo>
                    <a:pt x="137812" y="145037"/>
                  </a:ln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 name="Freeform 7">
              <a:extLst>
                <a:ext uri="{FF2B5EF4-FFF2-40B4-BE49-F238E27FC236}">
                  <a16:creationId xmlns:a16="http://schemas.microsoft.com/office/drawing/2014/main" id="{93233CCE-B644-174C-8678-7C56924674BD}"/>
                </a:ext>
              </a:extLst>
            </p:cNvPr>
            <p:cNvSpPr>
              <a:spLocks noChangeArrowheads="1"/>
            </p:cNvSpPr>
            <p:nvPr/>
          </p:nvSpPr>
          <p:spPr bwMode="auto">
            <a:xfrm>
              <a:off x="12923304" y="3266264"/>
              <a:ext cx="512694" cy="2442496"/>
            </a:xfrm>
            <a:custGeom>
              <a:avLst/>
              <a:gdLst>
                <a:gd name="T0" fmla="*/ 23 w 784"/>
                <a:gd name="T1" fmla="*/ 3737 h 3738"/>
                <a:gd name="T2" fmla="*/ 783 w 784"/>
                <a:gd name="T3" fmla="*/ 3298 h 3738"/>
                <a:gd name="T4" fmla="*/ 783 w 784"/>
                <a:gd name="T5" fmla="*/ 0 h 3738"/>
                <a:gd name="T6" fmla="*/ 0 w 784"/>
                <a:gd name="T7" fmla="*/ 365 h 3738"/>
                <a:gd name="T8" fmla="*/ 23 w 784"/>
                <a:gd name="T9" fmla="*/ 3737 h 3738"/>
              </a:gdLst>
              <a:ahLst/>
              <a:cxnLst>
                <a:cxn ang="0">
                  <a:pos x="T0" y="T1"/>
                </a:cxn>
                <a:cxn ang="0">
                  <a:pos x="T2" y="T3"/>
                </a:cxn>
                <a:cxn ang="0">
                  <a:pos x="T4" y="T5"/>
                </a:cxn>
                <a:cxn ang="0">
                  <a:pos x="T6" y="T7"/>
                </a:cxn>
                <a:cxn ang="0">
                  <a:pos x="T8" y="T9"/>
                </a:cxn>
              </a:cxnLst>
              <a:rect l="0" t="0" r="r" b="b"/>
              <a:pathLst>
                <a:path w="784" h="3738">
                  <a:moveTo>
                    <a:pt x="23" y="3737"/>
                  </a:moveTo>
                  <a:lnTo>
                    <a:pt x="783" y="3298"/>
                  </a:lnTo>
                  <a:lnTo>
                    <a:pt x="783" y="0"/>
                  </a:lnTo>
                  <a:lnTo>
                    <a:pt x="0" y="365"/>
                  </a:lnTo>
                  <a:lnTo>
                    <a:pt x="23" y="3737"/>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1" name="Freeform 8">
              <a:extLst>
                <a:ext uri="{FF2B5EF4-FFF2-40B4-BE49-F238E27FC236}">
                  <a16:creationId xmlns:a16="http://schemas.microsoft.com/office/drawing/2014/main" id="{66D50265-25EF-B14A-9CCC-80C9D2E48129}"/>
                </a:ext>
              </a:extLst>
            </p:cNvPr>
            <p:cNvSpPr>
              <a:spLocks noChangeArrowheads="1"/>
            </p:cNvSpPr>
            <p:nvPr/>
          </p:nvSpPr>
          <p:spPr bwMode="auto">
            <a:xfrm>
              <a:off x="11221046" y="2537548"/>
              <a:ext cx="1765624" cy="3223057"/>
            </a:xfrm>
            <a:custGeom>
              <a:avLst/>
              <a:gdLst>
                <a:gd name="T0" fmla="*/ 0 w 2705"/>
                <a:gd name="T1" fmla="*/ 0 h 4934"/>
                <a:gd name="T2" fmla="*/ 0 w 2705"/>
                <a:gd name="T3" fmla="*/ 3406 h 4934"/>
                <a:gd name="T4" fmla="*/ 2668 w 2705"/>
                <a:gd name="T5" fmla="*/ 4933 h 4934"/>
                <a:gd name="T6" fmla="*/ 2704 w 2705"/>
                <a:gd name="T7" fmla="*/ 4919 h 4934"/>
                <a:gd name="T8" fmla="*/ 2704 w 2705"/>
                <a:gd name="T9" fmla="*/ 1507 h 4934"/>
                <a:gd name="T10" fmla="*/ 0 w 2705"/>
                <a:gd name="T11" fmla="*/ 0 h 4934"/>
              </a:gdLst>
              <a:ahLst/>
              <a:cxnLst>
                <a:cxn ang="0">
                  <a:pos x="T0" y="T1"/>
                </a:cxn>
                <a:cxn ang="0">
                  <a:pos x="T2" y="T3"/>
                </a:cxn>
                <a:cxn ang="0">
                  <a:pos x="T4" y="T5"/>
                </a:cxn>
                <a:cxn ang="0">
                  <a:pos x="T6" y="T7"/>
                </a:cxn>
                <a:cxn ang="0">
                  <a:pos x="T8" y="T9"/>
                </a:cxn>
                <a:cxn ang="0">
                  <a:pos x="T10" y="T11"/>
                </a:cxn>
              </a:cxnLst>
              <a:rect l="0" t="0" r="r" b="b"/>
              <a:pathLst>
                <a:path w="2705" h="4934">
                  <a:moveTo>
                    <a:pt x="0" y="0"/>
                  </a:moveTo>
                  <a:lnTo>
                    <a:pt x="0" y="3406"/>
                  </a:lnTo>
                  <a:lnTo>
                    <a:pt x="2668" y="4933"/>
                  </a:lnTo>
                  <a:lnTo>
                    <a:pt x="2704" y="4919"/>
                  </a:lnTo>
                  <a:lnTo>
                    <a:pt x="2704" y="1507"/>
                  </a:lnTo>
                  <a:lnTo>
                    <a:pt x="0"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2" name="Freeform 9">
              <a:extLst>
                <a:ext uri="{FF2B5EF4-FFF2-40B4-BE49-F238E27FC236}">
                  <a16:creationId xmlns:a16="http://schemas.microsoft.com/office/drawing/2014/main" id="{50121B68-02B3-BF4D-8124-03C45579EBEF}"/>
                </a:ext>
              </a:extLst>
            </p:cNvPr>
            <p:cNvSpPr>
              <a:spLocks noChangeArrowheads="1"/>
            </p:cNvSpPr>
            <p:nvPr/>
          </p:nvSpPr>
          <p:spPr bwMode="auto">
            <a:xfrm>
              <a:off x="11353539" y="2335927"/>
              <a:ext cx="2082458" cy="1218367"/>
            </a:xfrm>
            <a:custGeom>
              <a:avLst/>
              <a:gdLst>
                <a:gd name="T0" fmla="*/ 1296 w 3187"/>
                <a:gd name="T1" fmla="*/ 335 h 1865"/>
                <a:gd name="T2" fmla="*/ 766 w 3187"/>
                <a:gd name="T3" fmla="*/ 30 h 1865"/>
                <a:gd name="T4" fmla="*/ 766 w 3187"/>
                <a:gd name="T5" fmla="*/ 30 h 1865"/>
                <a:gd name="T6" fmla="*/ 546 w 3187"/>
                <a:gd name="T7" fmla="*/ 36 h 1865"/>
                <a:gd name="T8" fmla="*/ 53 w 3187"/>
                <a:gd name="T9" fmla="*/ 321 h 1865"/>
                <a:gd name="T10" fmla="*/ 53 w 3187"/>
                <a:gd name="T11" fmla="*/ 321 h 1865"/>
                <a:gd name="T12" fmla="*/ 7 w 3187"/>
                <a:gd name="T13" fmla="*/ 402 h 1865"/>
                <a:gd name="T14" fmla="*/ 1348 w 3187"/>
                <a:gd name="T15" fmla="*/ 1203 h 1865"/>
                <a:gd name="T16" fmla="*/ 2423 w 3187"/>
                <a:gd name="T17" fmla="*/ 1864 h 1865"/>
                <a:gd name="T18" fmla="*/ 3186 w 3187"/>
                <a:gd name="T19" fmla="*/ 1421 h 1865"/>
                <a:gd name="T20" fmla="*/ 1296 w 3187"/>
                <a:gd name="T21" fmla="*/ 33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7" h="1865">
                  <a:moveTo>
                    <a:pt x="1296" y="335"/>
                  </a:moveTo>
                  <a:lnTo>
                    <a:pt x="766" y="30"/>
                  </a:lnTo>
                  <a:lnTo>
                    <a:pt x="766" y="30"/>
                  </a:lnTo>
                  <a:cubicBezTo>
                    <a:pt x="700" y="0"/>
                    <a:pt x="606" y="2"/>
                    <a:pt x="546" y="36"/>
                  </a:cubicBezTo>
                  <a:lnTo>
                    <a:pt x="53" y="321"/>
                  </a:lnTo>
                  <a:lnTo>
                    <a:pt x="53" y="321"/>
                  </a:lnTo>
                  <a:cubicBezTo>
                    <a:pt x="16" y="343"/>
                    <a:pt x="0" y="373"/>
                    <a:pt x="7" y="402"/>
                  </a:cubicBezTo>
                  <a:lnTo>
                    <a:pt x="1348" y="1203"/>
                  </a:lnTo>
                  <a:lnTo>
                    <a:pt x="2423" y="1864"/>
                  </a:lnTo>
                  <a:lnTo>
                    <a:pt x="3186" y="1421"/>
                  </a:lnTo>
                  <a:lnTo>
                    <a:pt x="1296" y="335"/>
                  </a:ln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10">
              <a:extLst>
                <a:ext uri="{FF2B5EF4-FFF2-40B4-BE49-F238E27FC236}">
                  <a16:creationId xmlns:a16="http://schemas.microsoft.com/office/drawing/2014/main" id="{B72B7522-BAFC-1546-BA4D-2778B7C5ECE1}"/>
                </a:ext>
              </a:extLst>
            </p:cNvPr>
            <p:cNvSpPr>
              <a:spLocks noChangeArrowheads="1"/>
            </p:cNvSpPr>
            <p:nvPr/>
          </p:nvSpPr>
          <p:spPr bwMode="auto">
            <a:xfrm>
              <a:off x="12923304" y="3488048"/>
              <a:ext cx="63367" cy="2301361"/>
            </a:xfrm>
            <a:custGeom>
              <a:avLst/>
              <a:gdLst>
                <a:gd name="T0" fmla="*/ 0 w 97"/>
                <a:gd name="T1" fmla="*/ 0 h 3523"/>
                <a:gd name="T2" fmla="*/ 0 w 97"/>
                <a:gd name="T3" fmla="*/ 3385 h 3523"/>
                <a:gd name="T4" fmla="*/ 0 w 97"/>
                <a:gd name="T5" fmla="*/ 3456 h 3523"/>
                <a:gd name="T6" fmla="*/ 0 w 97"/>
                <a:gd name="T7" fmla="*/ 3522 h 3523"/>
                <a:gd name="T8" fmla="*/ 0 w 97"/>
                <a:gd name="T9" fmla="*/ 3522 h 3523"/>
                <a:gd name="T10" fmla="*/ 66 w 97"/>
                <a:gd name="T11" fmla="*/ 3505 h 3523"/>
                <a:gd name="T12" fmla="*/ 66 w 97"/>
                <a:gd name="T13" fmla="*/ 3505 h 3523"/>
                <a:gd name="T14" fmla="*/ 96 w 97"/>
                <a:gd name="T15" fmla="*/ 3465 h 3523"/>
                <a:gd name="T16" fmla="*/ 96 w 97"/>
                <a:gd name="T17" fmla="*/ 3465 h 3523"/>
                <a:gd name="T18" fmla="*/ 96 w 97"/>
                <a:gd name="T19" fmla="*/ 3465 h 3523"/>
                <a:gd name="T20" fmla="*/ 96 w 97"/>
                <a:gd name="T21" fmla="*/ 3464 h 3523"/>
                <a:gd name="T22" fmla="*/ 96 w 97"/>
                <a:gd name="T23" fmla="*/ 53 h 3523"/>
                <a:gd name="T24" fmla="*/ 0 w 97"/>
                <a:gd name="T25"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523">
                  <a:moveTo>
                    <a:pt x="0" y="0"/>
                  </a:moveTo>
                  <a:lnTo>
                    <a:pt x="0" y="3385"/>
                  </a:lnTo>
                  <a:lnTo>
                    <a:pt x="0" y="3456"/>
                  </a:lnTo>
                  <a:lnTo>
                    <a:pt x="0" y="3522"/>
                  </a:lnTo>
                  <a:lnTo>
                    <a:pt x="0" y="3522"/>
                  </a:lnTo>
                  <a:cubicBezTo>
                    <a:pt x="24" y="3521"/>
                    <a:pt x="48" y="3516"/>
                    <a:pt x="66" y="3505"/>
                  </a:cubicBezTo>
                  <a:lnTo>
                    <a:pt x="66" y="3505"/>
                  </a:lnTo>
                  <a:cubicBezTo>
                    <a:pt x="86" y="3494"/>
                    <a:pt x="96" y="3479"/>
                    <a:pt x="96" y="3465"/>
                  </a:cubicBezTo>
                  <a:lnTo>
                    <a:pt x="96" y="3465"/>
                  </a:lnTo>
                  <a:lnTo>
                    <a:pt x="96" y="3465"/>
                  </a:lnTo>
                  <a:lnTo>
                    <a:pt x="96" y="3464"/>
                  </a:lnTo>
                  <a:lnTo>
                    <a:pt x="96" y="53"/>
                  </a:lnTo>
                  <a:lnTo>
                    <a:pt x="0" y="0"/>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4" name="Freeform 11">
              <a:extLst>
                <a:ext uri="{FF2B5EF4-FFF2-40B4-BE49-F238E27FC236}">
                  <a16:creationId xmlns:a16="http://schemas.microsoft.com/office/drawing/2014/main" id="{8F996252-7F16-CF41-A62A-C228852C0B35}"/>
                </a:ext>
              </a:extLst>
            </p:cNvPr>
            <p:cNvSpPr>
              <a:spLocks noChangeArrowheads="1"/>
            </p:cNvSpPr>
            <p:nvPr/>
          </p:nvSpPr>
          <p:spPr bwMode="auto">
            <a:xfrm>
              <a:off x="13539688" y="3197137"/>
              <a:ext cx="11521" cy="28803"/>
            </a:xfrm>
            <a:custGeom>
              <a:avLst/>
              <a:gdLst>
                <a:gd name="T0" fmla="*/ 18 w 19"/>
                <a:gd name="T1" fmla="*/ 43 h 44"/>
                <a:gd name="T2" fmla="*/ 18 w 19"/>
                <a:gd name="T3" fmla="*/ 0 h 44"/>
                <a:gd name="T4" fmla="*/ 4 w 19"/>
                <a:gd name="T5" fmla="*/ 0 h 44"/>
                <a:gd name="T6" fmla="*/ 0 w 19"/>
                <a:gd name="T7" fmla="*/ 29 h 44"/>
                <a:gd name="T8" fmla="*/ 18 w 19"/>
                <a:gd name="T9" fmla="*/ 43 h 44"/>
              </a:gdLst>
              <a:ahLst/>
              <a:cxnLst>
                <a:cxn ang="0">
                  <a:pos x="T0" y="T1"/>
                </a:cxn>
                <a:cxn ang="0">
                  <a:pos x="T2" y="T3"/>
                </a:cxn>
                <a:cxn ang="0">
                  <a:pos x="T4" y="T5"/>
                </a:cxn>
                <a:cxn ang="0">
                  <a:pos x="T6" y="T7"/>
                </a:cxn>
                <a:cxn ang="0">
                  <a:pos x="T8" y="T9"/>
                </a:cxn>
              </a:cxnLst>
              <a:rect l="0" t="0" r="r" b="b"/>
              <a:pathLst>
                <a:path w="19" h="44">
                  <a:moveTo>
                    <a:pt x="18" y="43"/>
                  </a:moveTo>
                  <a:lnTo>
                    <a:pt x="18" y="0"/>
                  </a:lnTo>
                  <a:lnTo>
                    <a:pt x="4" y="0"/>
                  </a:lnTo>
                  <a:lnTo>
                    <a:pt x="0" y="29"/>
                  </a:lnTo>
                  <a:lnTo>
                    <a:pt x="18"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12">
              <a:extLst>
                <a:ext uri="{FF2B5EF4-FFF2-40B4-BE49-F238E27FC236}">
                  <a16:creationId xmlns:a16="http://schemas.microsoft.com/office/drawing/2014/main" id="{9B8A9DA3-2992-7F4C-822E-2605C386592E}"/>
                </a:ext>
              </a:extLst>
            </p:cNvPr>
            <p:cNvSpPr>
              <a:spLocks noChangeArrowheads="1"/>
            </p:cNvSpPr>
            <p:nvPr/>
          </p:nvSpPr>
          <p:spPr bwMode="auto">
            <a:xfrm>
              <a:off x="12978030" y="3522613"/>
              <a:ext cx="8640" cy="28803"/>
            </a:xfrm>
            <a:custGeom>
              <a:avLst/>
              <a:gdLst>
                <a:gd name="T0" fmla="*/ 13 w 14"/>
                <a:gd name="T1" fmla="*/ 43 h 44"/>
                <a:gd name="T2" fmla="*/ 13 w 14"/>
                <a:gd name="T3" fmla="*/ 0 h 44"/>
                <a:gd name="T4" fmla="*/ 0 w 14"/>
                <a:gd name="T5" fmla="*/ 18 h 44"/>
                <a:gd name="T6" fmla="*/ 13 w 14"/>
                <a:gd name="T7" fmla="*/ 43 h 44"/>
              </a:gdLst>
              <a:ahLst/>
              <a:cxnLst>
                <a:cxn ang="0">
                  <a:pos x="T0" y="T1"/>
                </a:cxn>
                <a:cxn ang="0">
                  <a:pos x="T2" y="T3"/>
                </a:cxn>
                <a:cxn ang="0">
                  <a:pos x="T4" y="T5"/>
                </a:cxn>
                <a:cxn ang="0">
                  <a:pos x="T6" y="T7"/>
                </a:cxn>
              </a:cxnLst>
              <a:rect l="0" t="0" r="r" b="b"/>
              <a:pathLst>
                <a:path w="14" h="44">
                  <a:moveTo>
                    <a:pt x="13" y="43"/>
                  </a:moveTo>
                  <a:lnTo>
                    <a:pt x="13" y="0"/>
                  </a:lnTo>
                  <a:lnTo>
                    <a:pt x="0" y="18"/>
                  </a:lnTo>
                  <a:lnTo>
                    <a:pt x="13"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13">
              <a:extLst>
                <a:ext uri="{FF2B5EF4-FFF2-40B4-BE49-F238E27FC236}">
                  <a16:creationId xmlns:a16="http://schemas.microsoft.com/office/drawing/2014/main" id="{D9A09A55-540F-7C40-B047-A33B3475AD37}"/>
                </a:ext>
              </a:extLst>
            </p:cNvPr>
            <p:cNvSpPr>
              <a:spLocks noChangeArrowheads="1"/>
            </p:cNvSpPr>
            <p:nvPr/>
          </p:nvSpPr>
          <p:spPr bwMode="auto">
            <a:xfrm>
              <a:off x="11195122" y="2197674"/>
              <a:ext cx="2364729" cy="1365263"/>
            </a:xfrm>
            <a:custGeom>
              <a:avLst/>
              <a:gdLst>
                <a:gd name="T0" fmla="*/ 2569 w 3619"/>
                <a:gd name="T1" fmla="*/ 2067 h 2090"/>
                <a:gd name="T2" fmla="*/ 143 w 3619"/>
                <a:gd name="T3" fmla="*/ 666 h 2090"/>
                <a:gd name="T4" fmla="*/ 143 w 3619"/>
                <a:gd name="T5" fmla="*/ 666 h 2090"/>
                <a:gd name="T6" fmla="*/ 143 w 3619"/>
                <a:gd name="T7" fmla="*/ 367 h 2090"/>
                <a:gd name="T8" fmla="*/ 635 w 3619"/>
                <a:gd name="T9" fmla="*/ 82 h 2090"/>
                <a:gd name="T10" fmla="*/ 635 w 3619"/>
                <a:gd name="T11" fmla="*/ 82 h 2090"/>
                <a:gd name="T12" fmla="*/ 1153 w 3619"/>
                <a:gd name="T13" fmla="*/ 82 h 2090"/>
                <a:gd name="T14" fmla="*/ 3578 w 3619"/>
                <a:gd name="T15" fmla="*/ 1484 h 2090"/>
                <a:gd name="T16" fmla="*/ 3578 w 3619"/>
                <a:gd name="T17" fmla="*/ 1484 h 2090"/>
                <a:gd name="T18" fmla="*/ 3578 w 3619"/>
                <a:gd name="T19" fmla="*/ 1565 h 2090"/>
                <a:gd name="T20" fmla="*/ 3578 w 3619"/>
                <a:gd name="T21" fmla="*/ 1565 h 2090"/>
                <a:gd name="T22" fmla="*/ 3436 w 3619"/>
                <a:gd name="T23" fmla="*/ 1565 h 2090"/>
                <a:gd name="T24" fmla="*/ 1011 w 3619"/>
                <a:gd name="T25" fmla="*/ 164 h 2090"/>
                <a:gd name="T26" fmla="*/ 1011 w 3619"/>
                <a:gd name="T27" fmla="*/ 164 h 2090"/>
                <a:gd name="T28" fmla="*/ 777 w 3619"/>
                <a:gd name="T29" fmla="*/ 164 h 2090"/>
                <a:gd name="T30" fmla="*/ 285 w 3619"/>
                <a:gd name="T31" fmla="*/ 449 h 2090"/>
                <a:gd name="T32" fmla="*/ 285 w 3619"/>
                <a:gd name="T33" fmla="*/ 449 h 2090"/>
                <a:gd name="T34" fmla="*/ 285 w 3619"/>
                <a:gd name="T35" fmla="*/ 583 h 2090"/>
                <a:gd name="T36" fmla="*/ 2710 w 3619"/>
                <a:gd name="T37" fmla="*/ 1985 h 2090"/>
                <a:gd name="T38" fmla="*/ 2710 w 3619"/>
                <a:gd name="T39" fmla="*/ 1985 h 2090"/>
                <a:gd name="T40" fmla="*/ 2710 w 3619"/>
                <a:gd name="T41" fmla="*/ 2067 h 2090"/>
                <a:gd name="T42" fmla="*/ 2710 w 3619"/>
                <a:gd name="T43" fmla="*/ 2067 h 2090"/>
                <a:gd name="T44" fmla="*/ 2569 w 3619"/>
                <a:gd name="T45" fmla="*/ 2067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9" h="2090">
                  <a:moveTo>
                    <a:pt x="2569" y="2067"/>
                  </a:moveTo>
                  <a:lnTo>
                    <a:pt x="143" y="666"/>
                  </a:lnTo>
                  <a:lnTo>
                    <a:pt x="143" y="666"/>
                  </a:lnTo>
                  <a:cubicBezTo>
                    <a:pt x="0" y="583"/>
                    <a:pt x="0" y="449"/>
                    <a:pt x="143" y="367"/>
                  </a:cubicBezTo>
                  <a:lnTo>
                    <a:pt x="635" y="82"/>
                  </a:lnTo>
                  <a:lnTo>
                    <a:pt x="635" y="82"/>
                  </a:lnTo>
                  <a:cubicBezTo>
                    <a:pt x="778" y="0"/>
                    <a:pt x="1010" y="0"/>
                    <a:pt x="1153" y="82"/>
                  </a:cubicBezTo>
                  <a:lnTo>
                    <a:pt x="3578" y="1484"/>
                  </a:lnTo>
                  <a:lnTo>
                    <a:pt x="3578" y="1484"/>
                  </a:lnTo>
                  <a:cubicBezTo>
                    <a:pt x="3618" y="1506"/>
                    <a:pt x="3618" y="1543"/>
                    <a:pt x="3578" y="1565"/>
                  </a:cubicBezTo>
                  <a:lnTo>
                    <a:pt x="3578" y="1565"/>
                  </a:lnTo>
                  <a:cubicBezTo>
                    <a:pt x="3539" y="1588"/>
                    <a:pt x="3476" y="1588"/>
                    <a:pt x="3436" y="1565"/>
                  </a:cubicBezTo>
                  <a:lnTo>
                    <a:pt x="1011" y="164"/>
                  </a:lnTo>
                  <a:lnTo>
                    <a:pt x="1011" y="164"/>
                  </a:lnTo>
                  <a:cubicBezTo>
                    <a:pt x="946" y="127"/>
                    <a:pt x="842" y="127"/>
                    <a:pt x="777" y="164"/>
                  </a:cubicBezTo>
                  <a:lnTo>
                    <a:pt x="285" y="449"/>
                  </a:lnTo>
                  <a:lnTo>
                    <a:pt x="285" y="449"/>
                  </a:lnTo>
                  <a:cubicBezTo>
                    <a:pt x="220" y="486"/>
                    <a:pt x="220" y="546"/>
                    <a:pt x="285" y="583"/>
                  </a:cubicBezTo>
                  <a:lnTo>
                    <a:pt x="2710" y="1985"/>
                  </a:lnTo>
                  <a:lnTo>
                    <a:pt x="2710" y="1985"/>
                  </a:lnTo>
                  <a:cubicBezTo>
                    <a:pt x="2750" y="2007"/>
                    <a:pt x="2750" y="2044"/>
                    <a:pt x="2710" y="2067"/>
                  </a:cubicBezTo>
                  <a:lnTo>
                    <a:pt x="2710" y="2067"/>
                  </a:lnTo>
                  <a:cubicBezTo>
                    <a:pt x="2671" y="2089"/>
                    <a:pt x="2607" y="2089"/>
                    <a:pt x="2569" y="2067"/>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7" name="Freeform 14">
              <a:extLst>
                <a:ext uri="{FF2B5EF4-FFF2-40B4-BE49-F238E27FC236}">
                  <a16:creationId xmlns:a16="http://schemas.microsoft.com/office/drawing/2014/main" id="{E41FBAE5-E742-4E4A-B709-78B9249D00B5}"/>
                </a:ext>
              </a:extLst>
            </p:cNvPr>
            <p:cNvSpPr>
              <a:spLocks noChangeArrowheads="1"/>
            </p:cNvSpPr>
            <p:nvPr/>
          </p:nvSpPr>
          <p:spPr bwMode="auto">
            <a:xfrm>
              <a:off x="11638689" y="3303709"/>
              <a:ext cx="823766" cy="1301897"/>
            </a:xfrm>
            <a:custGeom>
              <a:avLst/>
              <a:gdLst>
                <a:gd name="T0" fmla="*/ 1261 w 1262"/>
                <a:gd name="T1" fmla="*/ 1991 h 1992"/>
                <a:gd name="T2" fmla="*/ 0 w 1262"/>
                <a:gd name="T3" fmla="*/ 1264 h 1992"/>
                <a:gd name="T4" fmla="*/ 0 w 1262"/>
                <a:gd name="T5" fmla="*/ 0 h 1992"/>
                <a:gd name="T6" fmla="*/ 1261 w 1262"/>
                <a:gd name="T7" fmla="*/ 728 h 1992"/>
                <a:gd name="T8" fmla="*/ 1261 w 1262"/>
                <a:gd name="T9" fmla="*/ 1991 h 1992"/>
              </a:gdLst>
              <a:ahLst/>
              <a:cxnLst>
                <a:cxn ang="0">
                  <a:pos x="T0" y="T1"/>
                </a:cxn>
                <a:cxn ang="0">
                  <a:pos x="T2" y="T3"/>
                </a:cxn>
                <a:cxn ang="0">
                  <a:pos x="T4" y="T5"/>
                </a:cxn>
                <a:cxn ang="0">
                  <a:pos x="T6" y="T7"/>
                </a:cxn>
                <a:cxn ang="0">
                  <a:pos x="T8" y="T9"/>
                </a:cxn>
              </a:cxnLst>
              <a:rect l="0" t="0" r="r" b="b"/>
              <a:pathLst>
                <a:path w="1262" h="1992">
                  <a:moveTo>
                    <a:pt x="1261" y="1991"/>
                  </a:moveTo>
                  <a:lnTo>
                    <a:pt x="0" y="1264"/>
                  </a:lnTo>
                  <a:lnTo>
                    <a:pt x="0" y="0"/>
                  </a:lnTo>
                  <a:lnTo>
                    <a:pt x="1261" y="728"/>
                  </a:lnTo>
                  <a:lnTo>
                    <a:pt x="1261" y="1991"/>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Freeform 15">
              <a:extLst>
                <a:ext uri="{FF2B5EF4-FFF2-40B4-BE49-F238E27FC236}">
                  <a16:creationId xmlns:a16="http://schemas.microsoft.com/office/drawing/2014/main" id="{86F0D118-4D07-9246-9466-69F1686740FC}"/>
                </a:ext>
              </a:extLst>
            </p:cNvPr>
            <p:cNvSpPr>
              <a:spLocks noChangeArrowheads="1"/>
            </p:cNvSpPr>
            <p:nvPr/>
          </p:nvSpPr>
          <p:spPr bwMode="auto">
            <a:xfrm>
              <a:off x="11344897" y="2281202"/>
              <a:ext cx="2212072" cy="985063"/>
            </a:xfrm>
            <a:custGeom>
              <a:avLst/>
              <a:gdLst>
                <a:gd name="T0" fmla="*/ 3349 w 3387"/>
                <a:gd name="T1" fmla="*/ 1438 h 1507"/>
                <a:gd name="T2" fmla="*/ 3349 w 3387"/>
                <a:gd name="T3" fmla="*/ 1438 h 1507"/>
                <a:gd name="T4" fmla="*/ 3207 w 3387"/>
                <a:gd name="T5" fmla="*/ 1438 h 1507"/>
                <a:gd name="T6" fmla="*/ 782 w 3387"/>
                <a:gd name="T7" fmla="*/ 37 h 1507"/>
                <a:gd name="T8" fmla="*/ 782 w 3387"/>
                <a:gd name="T9" fmla="*/ 37 h 1507"/>
                <a:gd name="T10" fmla="*/ 548 w 3387"/>
                <a:gd name="T11" fmla="*/ 37 h 1507"/>
                <a:gd name="T12" fmla="*/ 56 w 3387"/>
                <a:gd name="T13" fmla="*/ 322 h 1507"/>
                <a:gd name="T14" fmla="*/ 56 w 3387"/>
                <a:gd name="T15" fmla="*/ 322 h 1507"/>
                <a:gd name="T16" fmla="*/ 12 w 3387"/>
                <a:gd name="T17" fmla="*/ 412 h 1507"/>
                <a:gd name="T18" fmla="*/ 12 w 3387"/>
                <a:gd name="T19" fmla="*/ 412 h 1507"/>
                <a:gd name="T20" fmla="*/ 56 w 3387"/>
                <a:gd name="T21" fmla="*/ 366 h 1507"/>
                <a:gd name="T22" fmla="*/ 548 w 3387"/>
                <a:gd name="T23" fmla="*/ 82 h 1507"/>
                <a:gd name="T24" fmla="*/ 548 w 3387"/>
                <a:gd name="T25" fmla="*/ 82 h 1507"/>
                <a:gd name="T26" fmla="*/ 782 w 3387"/>
                <a:gd name="T27" fmla="*/ 82 h 1507"/>
                <a:gd name="T28" fmla="*/ 3207 w 3387"/>
                <a:gd name="T29" fmla="*/ 1484 h 1507"/>
                <a:gd name="T30" fmla="*/ 3207 w 3387"/>
                <a:gd name="T31" fmla="*/ 1484 h 1507"/>
                <a:gd name="T32" fmla="*/ 3349 w 3387"/>
                <a:gd name="T33" fmla="*/ 1484 h 1507"/>
                <a:gd name="T34" fmla="*/ 3349 w 3387"/>
                <a:gd name="T35" fmla="*/ 1484 h 1507"/>
                <a:gd name="T36" fmla="*/ 3371 w 3387"/>
                <a:gd name="T37" fmla="*/ 1420 h 1507"/>
                <a:gd name="T38" fmla="*/ 3371 w 3387"/>
                <a:gd name="T39" fmla="*/ 1420 h 1507"/>
                <a:gd name="T40" fmla="*/ 3349 w 3387"/>
                <a:gd name="T41" fmla="*/ 1438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7" h="1507">
                  <a:moveTo>
                    <a:pt x="3349" y="1438"/>
                  </a:moveTo>
                  <a:lnTo>
                    <a:pt x="3349" y="1438"/>
                  </a:lnTo>
                  <a:cubicBezTo>
                    <a:pt x="3310" y="1461"/>
                    <a:pt x="3247" y="1461"/>
                    <a:pt x="3207" y="1438"/>
                  </a:cubicBezTo>
                  <a:lnTo>
                    <a:pt x="782" y="37"/>
                  </a:lnTo>
                  <a:lnTo>
                    <a:pt x="782" y="37"/>
                  </a:lnTo>
                  <a:cubicBezTo>
                    <a:pt x="717" y="0"/>
                    <a:pt x="613" y="0"/>
                    <a:pt x="548" y="37"/>
                  </a:cubicBezTo>
                  <a:lnTo>
                    <a:pt x="56" y="322"/>
                  </a:lnTo>
                  <a:lnTo>
                    <a:pt x="56" y="322"/>
                  </a:lnTo>
                  <a:cubicBezTo>
                    <a:pt x="14" y="346"/>
                    <a:pt x="0" y="381"/>
                    <a:pt x="12" y="412"/>
                  </a:cubicBezTo>
                  <a:lnTo>
                    <a:pt x="12" y="412"/>
                  </a:lnTo>
                  <a:cubicBezTo>
                    <a:pt x="20" y="395"/>
                    <a:pt x="34" y="379"/>
                    <a:pt x="56" y="366"/>
                  </a:cubicBezTo>
                  <a:lnTo>
                    <a:pt x="548" y="82"/>
                  </a:lnTo>
                  <a:lnTo>
                    <a:pt x="548" y="82"/>
                  </a:lnTo>
                  <a:cubicBezTo>
                    <a:pt x="613" y="45"/>
                    <a:pt x="717" y="45"/>
                    <a:pt x="782" y="82"/>
                  </a:cubicBezTo>
                  <a:lnTo>
                    <a:pt x="3207" y="1484"/>
                  </a:lnTo>
                  <a:lnTo>
                    <a:pt x="3207" y="1484"/>
                  </a:lnTo>
                  <a:cubicBezTo>
                    <a:pt x="3247" y="1506"/>
                    <a:pt x="3310" y="1506"/>
                    <a:pt x="3349" y="1484"/>
                  </a:cubicBezTo>
                  <a:lnTo>
                    <a:pt x="3349" y="1484"/>
                  </a:lnTo>
                  <a:cubicBezTo>
                    <a:pt x="3379" y="1466"/>
                    <a:pt x="3386" y="1441"/>
                    <a:pt x="3371" y="1420"/>
                  </a:cubicBezTo>
                  <a:lnTo>
                    <a:pt x="3371" y="1420"/>
                  </a:lnTo>
                  <a:cubicBezTo>
                    <a:pt x="3366" y="1426"/>
                    <a:pt x="3359" y="1433"/>
                    <a:pt x="3349" y="14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9" name="Freeform 16">
              <a:extLst>
                <a:ext uri="{FF2B5EF4-FFF2-40B4-BE49-F238E27FC236}">
                  <a16:creationId xmlns:a16="http://schemas.microsoft.com/office/drawing/2014/main" id="{935DCDBE-A311-C545-9E1C-5B1D0B8F5F57}"/>
                </a:ext>
              </a:extLst>
            </p:cNvPr>
            <p:cNvSpPr>
              <a:spLocks noChangeArrowheads="1"/>
            </p:cNvSpPr>
            <p:nvPr/>
          </p:nvSpPr>
          <p:spPr bwMode="auto">
            <a:xfrm>
              <a:off x="11212404" y="2551950"/>
              <a:ext cx="1777147" cy="1042669"/>
            </a:xfrm>
            <a:custGeom>
              <a:avLst/>
              <a:gdLst>
                <a:gd name="T0" fmla="*/ 2683 w 2721"/>
                <a:gd name="T1" fmla="*/ 1528 h 1596"/>
                <a:gd name="T2" fmla="*/ 2683 w 2721"/>
                <a:gd name="T3" fmla="*/ 1528 h 1596"/>
                <a:gd name="T4" fmla="*/ 2542 w 2721"/>
                <a:gd name="T5" fmla="*/ 1528 h 1596"/>
                <a:gd name="T6" fmla="*/ 116 w 2721"/>
                <a:gd name="T7" fmla="*/ 127 h 1596"/>
                <a:gd name="T8" fmla="*/ 116 w 2721"/>
                <a:gd name="T9" fmla="*/ 127 h 1596"/>
                <a:gd name="T10" fmla="*/ 11 w 2721"/>
                <a:gd name="T11" fmla="*/ 0 h 1596"/>
                <a:gd name="T12" fmla="*/ 11 w 2721"/>
                <a:gd name="T13" fmla="*/ 0 h 1596"/>
                <a:gd name="T14" fmla="*/ 116 w 2721"/>
                <a:gd name="T15" fmla="*/ 172 h 1596"/>
                <a:gd name="T16" fmla="*/ 2542 w 2721"/>
                <a:gd name="T17" fmla="*/ 1572 h 1596"/>
                <a:gd name="T18" fmla="*/ 2542 w 2721"/>
                <a:gd name="T19" fmla="*/ 1572 h 1596"/>
                <a:gd name="T20" fmla="*/ 2683 w 2721"/>
                <a:gd name="T21" fmla="*/ 1572 h 1596"/>
                <a:gd name="T22" fmla="*/ 2683 w 2721"/>
                <a:gd name="T23" fmla="*/ 1572 h 1596"/>
                <a:gd name="T24" fmla="*/ 2705 w 2721"/>
                <a:gd name="T25" fmla="*/ 1509 h 1596"/>
                <a:gd name="T26" fmla="*/ 2705 w 2721"/>
                <a:gd name="T27" fmla="*/ 1509 h 1596"/>
                <a:gd name="T28" fmla="*/ 2683 w 2721"/>
                <a:gd name="T29" fmla="*/ 1528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1" h="1596">
                  <a:moveTo>
                    <a:pt x="2683" y="1528"/>
                  </a:moveTo>
                  <a:lnTo>
                    <a:pt x="2683" y="1528"/>
                  </a:lnTo>
                  <a:cubicBezTo>
                    <a:pt x="2644" y="1550"/>
                    <a:pt x="2580" y="1550"/>
                    <a:pt x="2542" y="1528"/>
                  </a:cubicBezTo>
                  <a:lnTo>
                    <a:pt x="116" y="127"/>
                  </a:lnTo>
                  <a:lnTo>
                    <a:pt x="116" y="127"/>
                  </a:lnTo>
                  <a:cubicBezTo>
                    <a:pt x="54" y="91"/>
                    <a:pt x="20" y="46"/>
                    <a:pt x="11" y="0"/>
                  </a:cubicBezTo>
                  <a:lnTo>
                    <a:pt x="11" y="0"/>
                  </a:lnTo>
                  <a:cubicBezTo>
                    <a:pt x="0" y="61"/>
                    <a:pt x="34" y="125"/>
                    <a:pt x="116" y="172"/>
                  </a:cubicBezTo>
                  <a:lnTo>
                    <a:pt x="2542" y="1572"/>
                  </a:lnTo>
                  <a:lnTo>
                    <a:pt x="2542" y="1572"/>
                  </a:lnTo>
                  <a:cubicBezTo>
                    <a:pt x="2580" y="1595"/>
                    <a:pt x="2644" y="1595"/>
                    <a:pt x="2683" y="1572"/>
                  </a:cubicBezTo>
                  <a:lnTo>
                    <a:pt x="2683" y="1572"/>
                  </a:lnTo>
                  <a:cubicBezTo>
                    <a:pt x="2713" y="1556"/>
                    <a:pt x="2720" y="1530"/>
                    <a:pt x="2705" y="1509"/>
                  </a:cubicBezTo>
                  <a:lnTo>
                    <a:pt x="2705" y="1509"/>
                  </a:lnTo>
                  <a:cubicBezTo>
                    <a:pt x="2700" y="1516"/>
                    <a:pt x="2693" y="1522"/>
                    <a:pt x="2683" y="152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0" name="Freeform 19">
              <a:extLst>
                <a:ext uri="{FF2B5EF4-FFF2-40B4-BE49-F238E27FC236}">
                  <a16:creationId xmlns:a16="http://schemas.microsoft.com/office/drawing/2014/main" id="{FCD86439-D124-A645-B628-E84C52CE5F3C}"/>
                </a:ext>
              </a:extLst>
            </p:cNvPr>
            <p:cNvSpPr>
              <a:spLocks noChangeArrowheads="1"/>
            </p:cNvSpPr>
            <p:nvPr/>
          </p:nvSpPr>
          <p:spPr bwMode="auto">
            <a:xfrm>
              <a:off x="10377116" y="2825579"/>
              <a:ext cx="2256728" cy="3204251"/>
            </a:xfrm>
            <a:custGeom>
              <a:avLst/>
              <a:gdLst>
                <a:gd name="connsiteX0" fmla="*/ 361732 w 2256728"/>
                <a:gd name="connsiteY0" fmla="*/ 0 h 3204251"/>
                <a:gd name="connsiteX1" fmla="*/ 594182 w 2256728"/>
                <a:gd name="connsiteY1" fmla="*/ 15029 h 3204251"/>
                <a:gd name="connsiteX2" fmla="*/ 2254625 w 2256728"/>
                <a:gd name="connsiteY2" fmla="*/ 941627 h 3204251"/>
                <a:gd name="connsiteX3" fmla="*/ 2254625 w 2256728"/>
                <a:gd name="connsiteY3" fmla="*/ 3160159 h 3204251"/>
                <a:gd name="connsiteX4" fmla="*/ 2256728 w 2256728"/>
                <a:gd name="connsiteY4" fmla="*/ 3166240 h 3204251"/>
                <a:gd name="connsiteX5" fmla="*/ 2237121 w 2256728"/>
                <a:gd name="connsiteY5" fmla="*/ 3192995 h 3204251"/>
                <a:gd name="connsiteX6" fmla="*/ 2144312 w 2256728"/>
                <a:gd name="connsiteY6" fmla="*/ 3192995 h 3204251"/>
                <a:gd name="connsiteX7" fmla="*/ 558721 w 2256728"/>
                <a:gd name="connsiteY7" fmla="*/ 2279419 h 3204251"/>
                <a:gd name="connsiteX8" fmla="*/ 405782 w 2256728"/>
                <a:gd name="connsiteY8" fmla="*/ 2279419 h 3204251"/>
                <a:gd name="connsiteX9" fmla="*/ 237812 w 2256728"/>
                <a:gd name="connsiteY9" fmla="*/ 2375997 h 3204251"/>
                <a:gd name="connsiteX10" fmla="*/ 190100 w 2256728"/>
                <a:gd name="connsiteY10" fmla="*/ 2297038 h 3204251"/>
                <a:gd name="connsiteX11" fmla="*/ 312974 w 2256728"/>
                <a:gd name="connsiteY11" fmla="*/ 2225909 h 3204251"/>
                <a:gd name="connsiteX12" fmla="*/ 651529 w 2256728"/>
                <a:gd name="connsiteY12" fmla="*/ 2225909 h 3204251"/>
                <a:gd name="connsiteX13" fmla="*/ 1567575 w 2256728"/>
                <a:gd name="connsiteY13" fmla="*/ 2753711 h 3204251"/>
                <a:gd name="connsiteX14" fmla="*/ 0 w 2256728"/>
                <a:gd name="connsiteY14" fmla="*/ 265302 h 3204251"/>
                <a:gd name="connsiteX15" fmla="*/ 137772 w 2256728"/>
                <a:gd name="connsiteY15" fmla="*/ 145067 h 320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6728" h="3204251">
                  <a:moveTo>
                    <a:pt x="361732" y="0"/>
                  </a:moveTo>
                  <a:lnTo>
                    <a:pt x="594182" y="15029"/>
                  </a:lnTo>
                  <a:lnTo>
                    <a:pt x="2254625" y="941627"/>
                  </a:lnTo>
                  <a:lnTo>
                    <a:pt x="2254625" y="3160159"/>
                  </a:lnTo>
                  <a:lnTo>
                    <a:pt x="2256728" y="3166240"/>
                  </a:lnTo>
                  <a:cubicBezTo>
                    <a:pt x="2256728" y="3175865"/>
                    <a:pt x="2250192" y="3185491"/>
                    <a:pt x="2237121" y="3192995"/>
                  </a:cubicBezTo>
                  <a:cubicBezTo>
                    <a:pt x="2212285" y="3208004"/>
                    <a:pt x="2169802" y="3208004"/>
                    <a:pt x="2144312" y="3192995"/>
                  </a:cubicBezTo>
                  <a:lnTo>
                    <a:pt x="558721" y="2279419"/>
                  </a:lnTo>
                  <a:cubicBezTo>
                    <a:pt x="516238" y="2255274"/>
                    <a:pt x="448265" y="2255274"/>
                    <a:pt x="405782" y="2279419"/>
                  </a:cubicBezTo>
                  <a:lnTo>
                    <a:pt x="237812" y="2375997"/>
                  </a:lnTo>
                  <a:cubicBezTo>
                    <a:pt x="220818" y="2350547"/>
                    <a:pt x="205132" y="2323792"/>
                    <a:pt x="190100" y="2297038"/>
                  </a:cubicBezTo>
                  <a:lnTo>
                    <a:pt x="312974" y="2225909"/>
                  </a:lnTo>
                  <a:cubicBezTo>
                    <a:pt x="406436" y="2171747"/>
                    <a:pt x="558067" y="2171747"/>
                    <a:pt x="651529" y="2225909"/>
                  </a:cubicBezTo>
                  <a:lnTo>
                    <a:pt x="1567575" y="2753711"/>
                  </a:lnTo>
                  <a:lnTo>
                    <a:pt x="0" y="265302"/>
                  </a:lnTo>
                  <a:lnTo>
                    <a:pt x="137772" y="145067"/>
                  </a:ln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1" name="Freeform 20">
              <a:extLst>
                <a:ext uri="{FF2B5EF4-FFF2-40B4-BE49-F238E27FC236}">
                  <a16:creationId xmlns:a16="http://schemas.microsoft.com/office/drawing/2014/main" id="{3B78CF1E-1B40-B34F-BB23-FD9FB7545764}"/>
                </a:ext>
              </a:extLst>
            </p:cNvPr>
            <p:cNvSpPr>
              <a:spLocks noChangeArrowheads="1"/>
            </p:cNvSpPr>
            <p:nvPr/>
          </p:nvSpPr>
          <p:spPr bwMode="auto">
            <a:xfrm>
              <a:off x="12004488" y="3836565"/>
              <a:ext cx="512694" cy="2439617"/>
            </a:xfrm>
            <a:custGeom>
              <a:avLst/>
              <a:gdLst>
                <a:gd name="T0" fmla="*/ 23 w 784"/>
                <a:gd name="T1" fmla="*/ 3736 h 3737"/>
                <a:gd name="T2" fmla="*/ 783 w 784"/>
                <a:gd name="T3" fmla="*/ 3297 h 3737"/>
                <a:gd name="T4" fmla="*/ 783 w 784"/>
                <a:gd name="T5" fmla="*/ 0 h 3737"/>
                <a:gd name="T6" fmla="*/ 0 w 784"/>
                <a:gd name="T7" fmla="*/ 364 h 3737"/>
                <a:gd name="T8" fmla="*/ 23 w 784"/>
                <a:gd name="T9" fmla="*/ 3736 h 3737"/>
              </a:gdLst>
              <a:ahLst/>
              <a:cxnLst>
                <a:cxn ang="0">
                  <a:pos x="T0" y="T1"/>
                </a:cxn>
                <a:cxn ang="0">
                  <a:pos x="T2" y="T3"/>
                </a:cxn>
                <a:cxn ang="0">
                  <a:pos x="T4" y="T5"/>
                </a:cxn>
                <a:cxn ang="0">
                  <a:pos x="T6" y="T7"/>
                </a:cxn>
                <a:cxn ang="0">
                  <a:pos x="T8" y="T9"/>
                </a:cxn>
              </a:cxnLst>
              <a:rect l="0" t="0" r="r" b="b"/>
              <a:pathLst>
                <a:path w="784" h="3737">
                  <a:moveTo>
                    <a:pt x="23" y="3736"/>
                  </a:moveTo>
                  <a:lnTo>
                    <a:pt x="783" y="3297"/>
                  </a:lnTo>
                  <a:lnTo>
                    <a:pt x="783" y="0"/>
                  </a:lnTo>
                  <a:lnTo>
                    <a:pt x="0" y="364"/>
                  </a:lnTo>
                  <a:lnTo>
                    <a:pt x="23" y="3736"/>
                  </a:lnTo>
                </a:path>
              </a:pathLst>
            </a:custGeom>
            <a:solidFill>
              <a:schemeClr val="accent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21">
              <a:extLst>
                <a:ext uri="{FF2B5EF4-FFF2-40B4-BE49-F238E27FC236}">
                  <a16:creationId xmlns:a16="http://schemas.microsoft.com/office/drawing/2014/main" id="{051BB355-5E7D-5B44-9AA0-830C560B71A2}"/>
                </a:ext>
              </a:extLst>
            </p:cNvPr>
            <p:cNvSpPr>
              <a:spLocks noChangeArrowheads="1"/>
            </p:cNvSpPr>
            <p:nvPr/>
          </p:nvSpPr>
          <p:spPr bwMode="auto">
            <a:xfrm>
              <a:off x="10299350" y="3107847"/>
              <a:ext cx="1767853" cy="3250338"/>
            </a:xfrm>
            <a:custGeom>
              <a:avLst/>
              <a:gdLst>
                <a:gd name="connsiteX0" fmla="*/ 0 w 1767853"/>
                <a:gd name="connsiteY0" fmla="*/ 0 h 3250338"/>
                <a:gd name="connsiteX1" fmla="*/ 1767853 w 1767853"/>
                <a:gd name="connsiteY1" fmla="*/ 984623 h 3250338"/>
                <a:gd name="connsiteX2" fmla="*/ 1767853 w 1767853"/>
                <a:gd name="connsiteY2" fmla="*/ 3213257 h 3250338"/>
                <a:gd name="connsiteX3" fmla="*/ 1766889 w 1767853"/>
                <a:gd name="connsiteY3" fmla="*/ 3213631 h 3250338"/>
                <a:gd name="connsiteX4" fmla="*/ 1762469 w 1767853"/>
                <a:gd name="connsiteY4" fmla="*/ 3226776 h 3250338"/>
                <a:gd name="connsiteX5" fmla="*/ 1748142 w 1767853"/>
                <a:gd name="connsiteY5" fmla="*/ 3239082 h 3250338"/>
                <a:gd name="connsiteX6" fmla="*/ 1655403 w 1767853"/>
                <a:gd name="connsiteY6" fmla="*/ 3239082 h 3250338"/>
                <a:gd name="connsiteX7" fmla="*/ 70349 w 1767853"/>
                <a:gd name="connsiteY7" fmla="*/ 2325519 h 3250338"/>
                <a:gd name="connsiteX8" fmla="*/ 305 w 1767853"/>
                <a:gd name="connsiteY8" fmla="*/ 2227719 h 3250338"/>
                <a:gd name="connsiteX9" fmla="*/ 636 w 1767853"/>
                <a:gd name="connsiteY9" fmla="*/ 2225730 h 3250338"/>
                <a:gd name="connsiteX10" fmla="*/ 0 w 1767853"/>
                <a:gd name="connsiteY10" fmla="*/ 2225366 h 32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7853" h="3250338">
                  <a:moveTo>
                    <a:pt x="0" y="0"/>
                  </a:moveTo>
                  <a:lnTo>
                    <a:pt x="1767853" y="984623"/>
                  </a:lnTo>
                  <a:lnTo>
                    <a:pt x="1767853" y="3213257"/>
                  </a:lnTo>
                  <a:lnTo>
                    <a:pt x="1766889" y="3213631"/>
                  </a:lnTo>
                  <a:lnTo>
                    <a:pt x="1762469" y="3226776"/>
                  </a:lnTo>
                  <a:cubicBezTo>
                    <a:pt x="1759286" y="3231293"/>
                    <a:pt x="1754510" y="3235493"/>
                    <a:pt x="1748142" y="3239082"/>
                  </a:cubicBezTo>
                  <a:cubicBezTo>
                    <a:pt x="1722019" y="3254091"/>
                    <a:pt x="1680874" y="3254091"/>
                    <a:pt x="1655403" y="3239082"/>
                  </a:cubicBezTo>
                  <a:lnTo>
                    <a:pt x="70349" y="2325519"/>
                  </a:lnTo>
                  <a:cubicBezTo>
                    <a:pt x="23653" y="2298439"/>
                    <a:pt x="305" y="2263038"/>
                    <a:pt x="305" y="2227719"/>
                  </a:cubicBezTo>
                  <a:lnTo>
                    <a:pt x="636" y="2225730"/>
                  </a:lnTo>
                  <a:lnTo>
                    <a:pt x="0" y="2225366"/>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23" name="Freeform 22">
              <a:extLst>
                <a:ext uri="{FF2B5EF4-FFF2-40B4-BE49-F238E27FC236}">
                  <a16:creationId xmlns:a16="http://schemas.microsoft.com/office/drawing/2014/main" id="{6309F022-F42F-D24F-904C-52B4685E4D66}"/>
                </a:ext>
              </a:extLst>
            </p:cNvPr>
            <p:cNvSpPr>
              <a:spLocks noChangeArrowheads="1"/>
            </p:cNvSpPr>
            <p:nvPr/>
          </p:nvSpPr>
          <p:spPr bwMode="auto">
            <a:xfrm>
              <a:off x="10431842" y="2909107"/>
              <a:ext cx="2082458" cy="1218369"/>
            </a:xfrm>
            <a:custGeom>
              <a:avLst/>
              <a:gdLst>
                <a:gd name="T0" fmla="*/ 1296 w 3188"/>
                <a:gd name="T1" fmla="*/ 335 h 1865"/>
                <a:gd name="T2" fmla="*/ 766 w 3188"/>
                <a:gd name="T3" fmla="*/ 30 h 1865"/>
                <a:gd name="T4" fmla="*/ 766 w 3188"/>
                <a:gd name="T5" fmla="*/ 30 h 1865"/>
                <a:gd name="T6" fmla="*/ 546 w 3188"/>
                <a:gd name="T7" fmla="*/ 37 h 1865"/>
                <a:gd name="T8" fmla="*/ 54 w 3188"/>
                <a:gd name="T9" fmla="*/ 321 h 1865"/>
                <a:gd name="T10" fmla="*/ 54 w 3188"/>
                <a:gd name="T11" fmla="*/ 321 h 1865"/>
                <a:gd name="T12" fmla="*/ 7 w 3188"/>
                <a:gd name="T13" fmla="*/ 402 h 1865"/>
                <a:gd name="T14" fmla="*/ 1348 w 3188"/>
                <a:gd name="T15" fmla="*/ 1203 h 1865"/>
                <a:gd name="T16" fmla="*/ 2425 w 3188"/>
                <a:gd name="T17" fmla="*/ 1864 h 1865"/>
                <a:gd name="T18" fmla="*/ 3187 w 3188"/>
                <a:gd name="T19" fmla="*/ 1421 h 1865"/>
                <a:gd name="T20" fmla="*/ 1296 w 3188"/>
                <a:gd name="T21" fmla="*/ 33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8" h="1865">
                  <a:moveTo>
                    <a:pt x="1296" y="335"/>
                  </a:moveTo>
                  <a:lnTo>
                    <a:pt x="766" y="30"/>
                  </a:lnTo>
                  <a:lnTo>
                    <a:pt x="766" y="30"/>
                  </a:lnTo>
                  <a:cubicBezTo>
                    <a:pt x="701" y="0"/>
                    <a:pt x="606" y="2"/>
                    <a:pt x="546" y="37"/>
                  </a:cubicBezTo>
                  <a:lnTo>
                    <a:pt x="54" y="321"/>
                  </a:lnTo>
                  <a:lnTo>
                    <a:pt x="54" y="321"/>
                  </a:lnTo>
                  <a:cubicBezTo>
                    <a:pt x="16" y="343"/>
                    <a:pt x="0" y="373"/>
                    <a:pt x="7" y="402"/>
                  </a:cubicBezTo>
                  <a:lnTo>
                    <a:pt x="1348" y="1203"/>
                  </a:lnTo>
                  <a:lnTo>
                    <a:pt x="2425" y="1864"/>
                  </a:lnTo>
                  <a:lnTo>
                    <a:pt x="3187" y="1421"/>
                  </a:lnTo>
                  <a:lnTo>
                    <a:pt x="1296" y="335"/>
                  </a:lnTo>
                </a:path>
              </a:pathLst>
            </a:custGeom>
            <a:solidFill>
              <a:schemeClr val="accent2">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3">
              <a:extLst>
                <a:ext uri="{FF2B5EF4-FFF2-40B4-BE49-F238E27FC236}">
                  <a16:creationId xmlns:a16="http://schemas.microsoft.com/office/drawing/2014/main" id="{26D479F5-B9B8-1545-8507-95331A6FACC5}"/>
                </a:ext>
              </a:extLst>
            </p:cNvPr>
            <p:cNvSpPr>
              <a:spLocks noChangeArrowheads="1"/>
            </p:cNvSpPr>
            <p:nvPr/>
          </p:nvSpPr>
          <p:spPr bwMode="auto">
            <a:xfrm>
              <a:off x="12004488" y="4058348"/>
              <a:ext cx="63367" cy="2301361"/>
            </a:xfrm>
            <a:custGeom>
              <a:avLst/>
              <a:gdLst>
                <a:gd name="T0" fmla="*/ 0 w 97"/>
                <a:gd name="T1" fmla="*/ 0 h 3522"/>
                <a:gd name="T2" fmla="*/ 0 w 97"/>
                <a:gd name="T3" fmla="*/ 3384 h 3522"/>
                <a:gd name="T4" fmla="*/ 0 w 97"/>
                <a:gd name="T5" fmla="*/ 3455 h 3522"/>
                <a:gd name="T6" fmla="*/ 0 w 97"/>
                <a:gd name="T7" fmla="*/ 3521 h 3522"/>
                <a:gd name="T8" fmla="*/ 0 w 97"/>
                <a:gd name="T9" fmla="*/ 3521 h 3522"/>
                <a:gd name="T10" fmla="*/ 67 w 97"/>
                <a:gd name="T11" fmla="*/ 3504 h 3522"/>
                <a:gd name="T12" fmla="*/ 67 w 97"/>
                <a:gd name="T13" fmla="*/ 3504 h 3522"/>
                <a:gd name="T14" fmla="*/ 96 w 97"/>
                <a:gd name="T15" fmla="*/ 3464 h 3522"/>
                <a:gd name="T16" fmla="*/ 96 w 97"/>
                <a:gd name="T17" fmla="*/ 3464 h 3522"/>
                <a:gd name="T18" fmla="*/ 96 w 97"/>
                <a:gd name="T19" fmla="*/ 3464 h 3522"/>
                <a:gd name="T20" fmla="*/ 96 w 97"/>
                <a:gd name="T21" fmla="*/ 3463 h 3522"/>
                <a:gd name="T22" fmla="*/ 96 w 97"/>
                <a:gd name="T23" fmla="*/ 53 h 3522"/>
                <a:gd name="T24" fmla="*/ 0 w 97"/>
                <a:gd name="T25" fmla="*/ 0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522">
                  <a:moveTo>
                    <a:pt x="0" y="0"/>
                  </a:moveTo>
                  <a:lnTo>
                    <a:pt x="0" y="3384"/>
                  </a:lnTo>
                  <a:lnTo>
                    <a:pt x="0" y="3455"/>
                  </a:lnTo>
                  <a:lnTo>
                    <a:pt x="0" y="3521"/>
                  </a:lnTo>
                  <a:lnTo>
                    <a:pt x="0" y="3521"/>
                  </a:lnTo>
                  <a:cubicBezTo>
                    <a:pt x="24" y="3521"/>
                    <a:pt x="48" y="3515"/>
                    <a:pt x="67" y="3504"/>
                  </a:cubicBezTo>
                  <a:lnTo>
                    <a:pt x="67" y="3504"/>
                  </a:lnTo>
                  <a:cubicBezTo>
                    <a:pt x="86" y="3493"/>
                    <a:pt x="96" y="3478"/>
                    <a:pt x="96" y="3464"/>
                  </a:cubicBezTo>
                  <a:lnTo>
                    <a:pt x="96" y="3464"/>
                  </a:lnTo>
                  <a:lnTo>
                    <a:pt x="96" y="3464"/>
                  </a:lnTo>
                  <a:lnTo>
                    <a:pt x="96" y="3463"/>
                  </a:lnTo>
                  <a:lnTo>
                    <a:pt x="96" y="53"/>
                  </a:lnTo>
                  <a:lnTo>
                    <a:pt x="0" y="0"/>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24">
              <a:extLst>
                <a:ext uri="{FF2B5EF4-FFF2-40B4-BE49-F238E27FC236}">
                  <a16:creationId xmlns:a16="http://schemas.microsoft.com/office/drawing/2014/main" id="{74855F03-D093-D548-A9BA-77152CB87CD4}"/>
                </a:ext>
              </a:extLst>
            </p:cNvPr>
            <p:cNvSpPr>
              <a:spLocks noChangeArrowheads="1"/>
            </p:cNvSpPr>
            <p:nvPr/>
          </p:nvSpPr>
          <p:spPr bwMode="auto">
            <a:xfrm>
              <a:off x="12620872" y="3767437"/>
              <a:ext cx="11521" cy="28803"/>
            </a:xfrm>
            <a:custGeom>
              <a:avLst/>
              <a:gdLst>
                <a:gd name="T0" fmla="*/ 18 w 19"/>
                <a:gd name="T1" fmla="*/ 42 h 43"/>
                <a:gd name="T2" fmla="*/ 18 w 19"/>
                <a:gd name="T3" fmla="*/ 0 h 43"/>
                <a:gd name="T4" fmla="*/ 5 w 19"/>
                <a:gd name="T5" fmla="*/ 0 h 43"/>
                <a:gd name="T6" fmla="*/ 0 w 19"/>
                <a:gd name="T7" fmla="*/ 29 h 43"/>
                <a:gd name="T8" fmla="*/ 18 w 19"/>
                <a:gd name="T9" fmla="*/ 42 h 43"/>
              </a:gdLst>
              <a:ahLst/>
              <a:cxnLst>
                <a:cxn ang="0">
                  <a:pos x="T0" y="T1"/>
                </a:cxn>
                <a:cxn ang="0">
                  <a:pos x="T2" y="T3"/>
                </a:cxn>
                <a:cxn ang="0">
                  <a:pos x="T4" y="T5"/>
                </a:cxn>
                <a:cxn ang="0">
                  <a:pos x="T6" y="T7"/>
                </a:cxn>
                <a:cxn ang="0">
                  <a:pos x="T8" y="T9"/>
                </a:cxn>
              </a:cxnLst>
              <a:rect l="0" t="0" r="r" b="b"/>
              <a:pathLst>
                <a:path w="19" h="43">
                  <a:moveTo>
                    <a:pt x="18" y="42"/>
                  </a:moveTo>
                  <a:lnTo>
                    <a:pt x="18" y="0"/>
                  </a:lnTo>
                  <a:lnTo>
                    <a:pt x="5" y="0"/>
                  </a:lnTo>
                  <a:lnTo>
                    <a:pt x="0" y="29"/>
                  </a:lnTo>
                  <a:lnTo>
                    <a:pt x="18" y="42"/>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6" name="Freeform 25">
              <a:extLst>
                <a:ext uri="{FF2B5EF4-FFF2-40B4-BE49-F238E27FC236}">
                  <a16:creationId xmlns:a16="http://schemas.microsoft.com/office/drawing/2014/main" id="{FFFE2819-49EC-8547-98A7-016383516F9D}"/>
                </a:ext>
              </a:extLst>
            </p:cNvPr>
            <p:cNvSpPr>
              <a:spLocks noChangeArrowheads="1"/>
            </p:cNvSpPr>
            <p:nvPr/>
          </p:nvSpPr>
          <p:spPr bwMode="auto">
            <a:xfrm>
              <a:off x="12056333" y="4092912"/>
              <a:ext cx="8640" cy="28803"/>
            </a:xfrm>
            <a:custGeom>
              <a:avLst/>
              <a:gdLst>
                <a:gd name="T0" fmla="*/ 13 w 14"/>
                <a:gd name="T1" fmla="*/ 43 h 44"/>
                <a:gd name="T2" fmla="*/ 13 w 14"/>
                <a:gd name="T3" fmla="*/ 0 h 44"/>
                <a:gd name="T4" fmla="*/ 0 w 14"/>
                <a:gd name="T5" fmla="*/ 18 h 44"/>
                <a:gd name="T6" fmla="*/ 13 w 14"/>
                <a:gd name="T7" fmla="*/ 43 h 44"/>
              </a:gdLst>
              <a:ahLst/>
              <a:cxnLst>
                <a:cxn ang="0">
                  <a:pos x="T0" y="T1"/>
                </a:cxn>
                <a:cxn ang="0">
                  <a:pos x="T2" y="T3"/>
                </a:cxn>
                <a:cxn ang="0">
                  <a:pos x="T4" y="T5"/>
                </a:cxn>
                <a:cxn ang="0">
                  <a:pos x="T6" y="T7"/>
                </a:cxn>
              </a:cxnLst>
              <a:rect l="0" t="0" r="r" b="b"/>
              <a:pathLst>
                <a:path w="14" h="44">
                  <a:moveTo>
                    <a:pt x="13" y="43"/>
                  </a:moveTo>
                  <a:lnTo>
                    <a:pt x="13" y="0"/>
                  </a:lnTo>
                  <a:lnTo>
                    <a:pt x="0" y="18"/>
                  </a:lnTo>
                  <a:lnTo>
                    <a:pt x="13"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7" name="Freeform 26">
              <a:extLst>
                <a:ext uri="{FF2B5EF4-FFF2-40B4-BE49-F238E27FC236}">
                  <a16:creationId xmlns:a16="http://schemas.microsoft.com/office/drawing/2014/main" id="{2649959B-EEBA-EF4C-A020-2B976E57F421}"/>
                </a:ext>
              </a:extLst>
            </p:cNvPr>
            <p:cNvSpPr>
              <a:spLocks noChangeArrowheads="1"/>
            </p:cNvSpPr>
            <p:nvPr/>
          </p:nvSpPr>
          <p:spPr bwMode="auto">
            <a:xfrm>
              <a:off x="10276307" y="2770853"/>
              <a:ext cx="2364727" cy="1365263"/>
            </a:xfrm>
            <a:custGeom>
              <a:avLst/>
              <a:gdLst>
                <a:gd name="T0" fmla="*/ 2570 w 3620"/>
                <a:gd name="T1" fmla="*/ 2067 h 2090"/>
                <a:gd name="T2" fmla="*/ 143 w 3620"/>
                <a:gd name="T3" fmla="*/ 666 h 2090"/>
                <a:gd name="T4" fmla="*/ 143 w 3620"/>
                <a:gd name="T5" fmla="*/ 666 h 2090"/>
                <a:gd name="T6" fmla="*/ 143 w 3620"/>
                <a:gd name="T7" fmla="*/ 366 h 2090"/>
                <a:gd name="T8" fmla="*/ 635 w 3620"/>
                <a:gd name="T9" fmla="*/ 82 h 2090"/>
                <a:gd name="T10" fmla="*/ 635 w 3620"/>
                <a:gd name="T11" fmla="*/ 82 h 2090"/>
                <a:gd name="T12" fmla="*/ 1153 w 3620"/>
                <a:gd name="T13" fmla="*/ 82 h 2090"/>
                <a:gd name="T14" fmla="*/ 3579 w 3620"/>
                <a:gd name="T15" fmla="*/ 1483 h 2090"/>
                <a:gd name="T16" fmla="*/ 3579 w 3620"/>
                <a:gd name="T17" fmla="*/ 1483 h 2090"/>
                <a:gd name="T18" fmla="*/ 3579 w 3620"/>
                <a:gd name="T19" fmla="*/ 1565 h 2090"/>
                <a:gd name="T20" fmla="*/ 3579 w 3620"/>
                <a:gd name="T21" fmla="*/ 1565 h 2090"/>
                <a:gd name="T22" fmla="*/ 3437 w 3620"/>
                <a:gd name="T23" fmla="*/ 1565 h 2090"/>
                <a:gd name="T24" fmla="*/ 1011 w 3620"/>
                <a:gd name="T25" fmla="*/ 164 h 2090"/>
                <a:gd name="T26" fmla="*/ 1011 w 3620"/>
                <a:gd name="T27" fmla="*/ 164 h 2090"/>
                <a:gd name="T28" fmla="*/ 777 w 3620"/>
                <a:gd name="T29" fmla="*/ 164 h 2090"/>
                <a:gd name="T30" fmla="*/ 285 w 3620"/>
                <a:gd name="T31" fmla="*/ 449 h 2090"/>
                <a:gd name="T32" fmla="*/ 285 w 3620"/>
                <a:gd name="T33" fmla="*/ 449 h 2090"/>
                <a:gd name="T34" fmla="*/ 285 w 3620"/>
                <a:gd name="T35" fmla="*/ 583 h 2090"/>
                <a:gd name="T36" fmla="*/ 2712 w 3620"/>
                <a:gd name="T37" fmla="*/ 1985 h 2090"/>
                <a:gd name="T38" fmla="*/ 2712 w 3620"/>
                <a:gd name="T39" fmla="*/ 1985 h 2090"/>
                <a:gd name="T40" fmla="*/ 2712 w 3620"/>
                <a:gd name="T41" fmla="*/ 2067 h 2090"/>
                <a:gd name="T42" fmla="*/ 2712 w 3620"/>
                <a:gd name="T43" fmla="*/ 2067 h 2090"/>
                <a:gd name="T44" fmla="*/ 2570 w 3620"/>
                <a:gd name="T45" fmla="*/ 2067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20" h="2090">
                  <a:moveTo>
                    <a:pt x="2570" y="2067"/>
                  </a:moveTo>
                  <a:lnTo>
                    <a:pt x="143" y="666"/>
                  </a:lnTo>
                  <a:lnTo>
                    <a:pt x="143" y="666"/>
                  </a:lnTo>
                  <a:cubicBezTo>
                    <a:pt x="0" y="583"/>
                    <a:pt x="0" y="449"/>
                    <a:pt x="143" y="366"/>
                  </a:cubicBezTo>
                  <a:lnTo>
                    <a:pt x="635" y="82"/>
                  </a:lnTo>
                  <a:lnTo>
                    <a:pt x="635" y="82"/>
                  </a:lnTo>
                  <a:cubicBezTo>
                    <a:pt x="778" y="0"/>
                    <a:pt x="1010" y="0"/>
                    <a:pt x="1153" y="82"/>
                  </a:cubicBezTo>
                  <a:lnTo>
                    <a:pt x="3579" y="1483"/>
                  </a:lnTo>
                  <a:lnTo>
                    <a:pt x="3579" y="1483"/>
                  </a:lnTo>
                  <a:cubicBezTo>
                    <a:pt x="3619" y="1506"/>
                    <a:pt x="3619" y="1543"/>
                    <a:pt x="3579" y="1565"/>
                  </a:cubicBezTo>
                  <a:lnTo>
                    <a:pt x="3579" y="1565"/>
                  </a:lnTo>
                  <a:cubicBezTo>
                    <a:pt x="3541" y="1588"/>
                    <a:pt x="3476" y="1588"/>
                    <a:pt x="3437" y="1565"/>
                  </a:cubicBezTo>
                  <a:lnTo>
                    <a:pt x="1011" y="164"/>
                  </a:lnTo>
                  <a:lnTo>
                    <a:pt x="1011" y="164"/>
                  </a:lnTo>
                  <a:cubicBezTo>
                    <a:pt x="946" y="128"/>
                    <a:pt x="842" y="128"/>
                    <a:pt x="777" y="164"/>
                  </a:cubicBezTo>
                  <a:lnTo>
                    <a:pt x="285" y="449"/>
                  </a:lnTo>
                  <a:lnTo>
                    <a:pt x="285" y="449"/>
                  </a:lnTo>
                  <a:cubicBezTo>
                    <a:pt x="221" y="486"/>
                    <a:pt x="221" y="546"/>
                    <a:pt x="285" y="583"/>
                  </a:cubicBezTo>
                  <a:lnTo>
                    <a:pt x="2712" y="1985"/>
                  </a:lnTo>
                  <a:lnTo>
                    <a:pt x="2712" y="1985"/>
                  </a:lnTo>
                  <a:cubicBezTo>
                    <a:pt x="2751" y="2007"/>
                    <a:pt x="2751" y="2044"/>
                    <a:pt x="2712" y="2067"/>
                  </a:cubicBezTo>
                  <a:lnTo>
                    <a:pt x="2712" y="2067"/>
                  </a:lnTo>
                  <a:cubicBezTo>
                    <a:pt x="2672" y="2089"/>
                    <a:pt x="2609" y="2089"/>
                    <a:pt x="2570" y="2067"/>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8" name="Freeform 27">
              <a:extLst>
                <a:ext uri="{FF2B5EF4-FFF2-40B4-BE49-F238E27FC236}">
                  <a16:creationId xmlns:a16="http://schemas.microsoft.com/office/drawing/2014/main" id="{8CAB8D45-D8A0-F344-B1ED-31BF59EF79C3}"/>
                </a:ext>
              </a:extLst>
            </p:cNvPr>
            <p:cNvSpPr>
              <a:spLocks noChangeArrowheads="1"/>
            </p:cNvSpPr>
            <p:nvPr/>
          </p:nvSpPr>
          <p:spPr bwMode="auto">
            <a:xfrm>
              <a:off x="10716993" y="3874008"/>
              <a:ext cx="823766" cy="1301897"/>
            </a:xfrm>
            <a:custGeom>
              <a:avLst/>
              <a:gdLst>
                <a:gd name="T0" fmla="*/ 1261 w 1262"/>
                <a:gd name="T1" fmla="*/ 1992 h 1993"/>
                <a:gd name="T2" fmla="*/ 0 w 1262"/>
                <a:gd name="T3" fmla="*/ 1264 h 1993"/>
                <a:gd name="T4" fmla="*/ 0 w 1262"/>
                <a:gd name="T5" fmla="*/ 0 h 1993"/>
                <a:gd name="T6" fmla="*/ 1261 w 1262"/>
                <a:gd name="T7" fmla="*/ 728 h 1993"/>
                <a:gd name="T8" fmla="*/ 1261 w 1262"/>
                <a:gd name="T9" fmla="*/ 1992 h 1993"/>
              </a:gdLst>
              <a:ahLst/>
              <a:cxnLst>
                <a:cxn ang="0">
                  <a:pos x="T0" y="T1"/>
                </a:cxn>
                <a:cxn ang="0">
                  <a:pos x="T2" y="T3"/>
                </a:cxn>
                <a:cxn ang="0">
                  <a:pos x="T4" y="T5"/>
                </a:cxn>
                <a:cxn ang="0">
                  <a:pos x="T6" y="T7"/>
                </a:cxn>
                <a:cxn ang="0">
                  <a:pos x="T8" y="T9"/>
                </a:cxn>
              </a:cxnLst>
              <a:rect l="0" t="0" r="r" b="b"/>
              <a:pathLst>
                <a:path w="1262" h="1993">
                  <a:moveTo>
                    <a:pt x="1261" y="1992"/>
                  </a:moveTo>
                  <a:lnTo>
                    <a:pt x="0" y="1264"/>
                  </a:lnTo>
                  <a:lnTo>
                    <a:pt x="0" y="0"/>
                  </a:lnTo>
                  <a:lnTo>
                    <a:pt x="1261" y="728"/>
                  </a:lnTo>
                  <a:lnTo>
                    <a:pt x="1261" y="1992"/>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9" name="Freeform 28">
              <a:extLst>
                <a:ext uri="{FF2B5EF4-FFF2-40B4-BE49-F238E27FC236}">
                  <a16:creationId xmlns:a16="http://schemas.microsoft.com/office/drawing/2014/main" id="{677D5F12-7AAF-1847-B5A7-0D6DE22FA627}"/>
                </a:ext>
              </a:extLst>
            </p:cNvPr>
            <p:cNvSpPr>
              <a:spLocks noChangeArrowheads="1"/>
            </p:cNvSpPr>
            <p:nvPr/>
          </p:nvSpPr>
          <p:spPr bwMode="auto">
            <a:xfrm>
              <a:off x="10426082" y="2854383"/>
              <a:ext cx="2212072" cy="985063"/>
            </a:xfrm>
            <a:custGeom>
              <a:avLst/>
              <a:gdLst>
                <a:gd name="T0" fmla="*/ 3350 w 3388"/>
                <a:gd name="T1" fmla="*/ 1437 h 1506"/>
                <a:gd name="T2" fmla="*/ 3350 w 3388"/>
                <a:gd name="T3" fmla="*/ 1437 h 1506"/>
                <a:gd name="T4" fmla="*/ 3208 w 3388"/>
                <a:gd name="T5" fmla="*/ 1437 h 1506"/>
                <a:gd name="T6" fmla="*/ 782 w 3388"/>
                <a:gd name="T7" fmla="*/ 36 h 1506"/>
                <a:gd name="T8" fmla="*/ 782 w 3388"/>
                <a:gd name="T9" fmla="*/ 36 h 1506"/>
                <a:gd name="T10" fmla="*/ 548 w 3388"/>
                <a:gd name="T11" fmla="*/ 36 h 1506"/>
                <a:gd name="T12" fmla="*/ 56 w 3388"/>
                <a:gd name="T13" fmla="*/ 321 h 1506"/>
                <a:gd name="T14" fmla="*/ 56 w 3388"/>
                <a:gd name="T15" fmla="*/ 321 h 1506"/>
                <a:gd name="T16" fmla="*/ 13 w 3388"/>
                <a:gd name="T17" fmla="*/ 410 h 1506"/>
                <a:gd name="T18" fmla="*/ 13 w 3388"/>
                <a:gd name="T19" fmla="*/ 410 h 1506"/>
                <a:gd name="T20" fmla="*/ 56 w 3388"/>
                <a:gd name="T21" fmla="*/ 365 h 1506"/>
                <a:gd name="T22" fmla="*/ 548 w 3388"/>
                <a:gd name="T23" fmla="*/ 81 h 1506"/>
                <a:gd name="T24" fmla="*/ 548 w 3388"/>
                <a:gd name="T25" fmla="*/ 81 h 1506"/>
                <a:gd name="T26" fmla="*/ 782 w 3388"/>
                <a:gd name="T27" fmla="*/ 81 h 1506"/>
                <a:gd name="T28" fmla="*/ 3208 w 3388"/>
                <a:gd name="T29" fmla="*/ 1482 h 1506"/>
                <a:gd name="T30" fmla="*/ 3208 w 3388"/>
                <a:gd name="T31" fmla="*/ 1482 h 1506"/>
                <a:gd name="T32" fmla="*/ 3350 w 3388"/>
                <a:gd name="T33" fmla="*/ 1482 h 1506"/>
                <a:gd name="T34" fmla="*/ 3350 w 3388"/>
                <a:gd name="T35" fmla="*/ 1482 h 1506"/>
                <a:gd name="T36" fmla="*/ 3372 w 3388"/>
                <a:gd name="T37" fmla="*/ 1419 h 1506"/>
                <a:gd name="T38" fmla="*/ 3372 w 3388"/>
                <a:gd name="T39" fmla="*/ 1419 h 1506"/>
                <a:gd name="T40" fmla="*/ 3350 w 3388"/>
                <a:gd name="T41" fmla="*/ 1437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8" h="1506">
                  <a:moveTo>
                    <a:pt x="3350" y="1437"/>
                  </a:moveTo>
                  <a:lnTo>
                    <a:pt x="3350" y="1437"/>
                  </a:lnTo>
                  <a:cubicBezTo>
                    <a:pt x="3312" y="1460"/>
                    <a:pt x="3247" y="1460"/>
                    <a:pt x="3208" y="1437"/>
                  </a:cubicBezTo>
                  <a:lnTo>
                    <a:pt x="782" y="36"/>
                  </a:lnTo>
                  <a:lnTo>
                    <a:pt x="782" y="36"/>
                  </a:lnTo>
                  <a:cubicBezTo>
                    <a:pt x="717" y="0"/>
                    <a:pt x="613" y="0"/>
                    <a:pt x="548" y="36"/>
                  </a:cubicBezTo>
                  <a:lnTo>
                    <a:pt x="56" y="321"/>
                  </a:lnTo>
                  <a:lnTo>
                    <a:pt x="56" y="321"/>
                  </a:lnTo>
                  <a:cubicBezTo>
                    <a:pt x="14" y="345"/>
                    <a:pt x="0" y="379"/>
                    <a:pt x="13" y="410"/>
                  </a:cubicBezTo>
                  <a:lnTo>
                    <a:pt x="13" y="410"/>
                  </a:lnTo>
                  <a:cubicBezTo>
                    <a:pt x="20" y="394"/>
                    <a:pt x="34" y="378"/>
                    <a:pt x="56" y="365"/>
                  </a:cubicBezTo>
                  <a:lnTo>
                    <a:pt x="548" y="81"/>
                  </a:lnTo>
                  <a:lnTo>
                    <a:pt x="548" y="81"/>
                  </a:lnTo>
                  <a:cubicBezTo>
                    <a:pt x="613" y="44"/>
                    <a:pt x="717" y="44"/>
                    <a:pt x="782" y="81"/>
                  </a:cubicBezTo>
                  <a:lnTo>
                    <a:pt x="3208" y="1482"/>
                  </a:lnTo>
                  <a:lnTo>
                    <a:pt x="3208" y="1482"/>
                  </a:lnTo>
                  <a:cubicBezTo>
                    <a:pt x="3247" y="1505"/>
                    <a:pt x="3312" y="1505"/>
                    <a:pt x="3350" y="1482"/>
                  </a:cubicBezTo>
                  <a:lnTo>
                    <a:pt x="3350" y="1482"/>
                  </a:lnTo>
                  <a:cubicBezTo>
                    <a:pt x="3380" y="1465"/>
                    <a:pt x="3387" y="1440"/>
                    <a:pt x="3372" y="1419"/>
                  </a:cubicBezTo>
                  <a:lnTo>
                    <a:pt x="3372" y="1419"/>
                  </a:lnTo>
                  <a:cubicBezTo>
                    <a:pt x="3367" y="1426"/>
                    <a:pt x="3360" y="1432"/>
                    <a:pt x="3350" y="1437"/>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 name="Freeform 29">
              <a:extLst>
                <a:ext uri="{FF2B5EF4-FFF2-40B4-BE49-F238E27FC236}">
                  <a16:creationId xmlns:a16="http://schemas.microsoft.com/office/drawing/2014/main" id="{D1F738F7-07F2-904A-911A-C25BA8D89793}"/>
                </a:ext>
              </a:extLst>
            </p:cNvPr>
            <p:cNvSpPr>
              <a:spLocks noChangeArrowheads="1"/>
            </p:cNvSpPr>
            <p:nvPr/>
          </p:nvSpPr>
          <p:spPr bwMode="auto">
            <a:xfrm>
              <a:off x="10293589" y="3122250"/>
              <a:ext cx="1777146" cy="1042669"/>
            </a:xfrm>
            <a:custGeom>
              <a:avLst/>
              <a:gdLst>
                <a:gd name="T0" fmla="*/ 2685 w 2722"/>
                <a:gd name="T1" fmla="*/ 1529 h 1597"/>
                <a:gd name="T2" fmla="*/ 2685 w 2722"/>
                <a:gd name="T3" fmla="*/ 1529 h 1597"/>
                <a:gd name="T4" fmla="*/ 2542 w 2722"/>
                <a:gd name="T5" fmla="*/ 1529 h 1597"/>
                <a:gd name="T6" fmla="*/ 116 w 2722"/>
                <a:gd name="T7" fmla="*/ 128 h 1597"/>
                <a:gd name="T8" fmla="*/ 116 w 2722"/>
                <a:gd name="T9" fmla="*/ 128 h 1597"/>
                <a:gd name="T10" fmla="*/ 11 w 2722"/>
                <a:gd name="T11" fmla="*/ 0 h 1597"/>
                <a:gd name="T12" fmla="*/ 11 w 2722"/>
                <a:gd name="T13" fmla="*/ 0 h 1597"/>
                <a:gd name="T14" fmla="*/ 116 w 2722"/>
                <a:gd name="T15" fmla="*/ 173 h 1597"/>
                <a:gd name="T16" fmla="*/ 2542 w 2722"/>
                <a:gd name="T17" fmla="*/ 1574 h 1597"/>
                <a:gd name="T18" fmla="*/ 2542 w 2722"/>
                <a:gd name="T19" fmla="*/ 1574 h 1597"/>
                <a:gd name="T20" fmla="*/ 2685 w 2722"/>
                <a:gd name="T21" fmla="*/ 1574 h 1597"/>
                <a:gd name="T22" fmla="*/ 2685 w 2722"/>
                <a:gd name="T23" fmla="*/ 1574 h 1597"/>
                <a:gd name="T24" fmla="*/ 2706 w 2722"/>
                <a:gd name="T25" fmla="*/ 1510 h 1597"/>
                <a:gd name="T26" fmla="*/ 2706 w 2722"/>
                <a:gd name="T27" fmla="*/ 1510 h 1597"/>
                <a:gd name="T28" fmla="*/ 2685 w 2722"/>
                <a:gd name="T29" fmla="*/ 152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2" h="1597">
                  <a:moveTo>
                    <a:pt x="2685" y="1529"/>
                  </a:moveTo>
                  <a:lnTo>
                    <a:pt x="2685" y="1529"/>
                  </a:lnTo>
                  <a:cubicBezTo>
                    <a:pt x="2645" y="1551"/>
                    <a:pt x="2582" y="1551"/>
                    <a:pt x="2542" y="1529"/>
                  </a:cubicBezTo>
                  <a:lnTo>
                    <a:pt x="116" y="128"/>
                  </a:lnTo>
                  <a:lnTo>
                    <a:pt x="116" y="128"/>
                  </a:lnTo>
                  <a:cubicBezTo>
                    <a:pt x="54" y="92"/>
                    <a:pt x="20" y="47"/>
                    <a:pt x="11" y="0"/>
                  </a:cubicBezTo>
                  <a:lnTo>
                    <a:pt x="11" y="0"/>
                  </a:lnTo>
                  <a:cubicBezTo>
                    <a:pt x="0" y="62"/>
                    <a:pt x="35" y="126"/>
                    <a:pt x="116" y="173"/>
                  </a:cubicBezTo>
                  <a:lnTo>
                    <a:pt x="2542" y="1574"/>
                  </a:lnTo>
                  <a:lnTo>
                    <a:pt x="2542" y="1574"/>
                  </a:lnTo>
                  <a:cubicBezTo>
                    <a:pt x="2582" y="1596"/>
                    <a:pt x="2645" y="1596"/>
                    <a:pt x="2685" y="1574"/>
                  </a:cubicBezTo>
                  <a:lnTo>
                    <a:pt x="2685" y="1574"/>
                  </a:lnTo>
                  <a:cubicBezTo>
                    <a:pt x="2714" y="1557"/>
                    <a:pt x="2721" y="1531"/>
                    <a:pt x="2706" y="1510"/>
                  </a:cubicBezTo>
                  <a:lnTo>
                    <a:pt x="2706" y="1510"/>
                  </a:lnTo>
                  <a:cubicBezTo>
                    <a:pt x="2701" y="1517"/>
                    <a:pt x="2694" y="1523"/>
                    <a:pt x="2685" y="1529"/>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1" name="Freeform 30">
              <a:extLst>
                <a:ext uri="{FF2B5EF4-FFF2-40B4-BE49-F238E27FC236}">
                  <a16:creationId xmlns:a16="http://schemas.microsoft.com/office/drawing/2014/main" id="{6175EF13-3097-0440-8E1E-6AD9A3AB5A68}"/>
                </a:ext>
              </a:extLst>
            </p:cNvPr>
            <p:cNvSpPr>
              <a:spLocks noChangeArrowheads="1"/>
            </p:cNvSpPr>
            <p:nvPr/>
          </p:nvSpPr>
          <p:spPr bwMode="auto">
            <a:xfrm>
              <a:off x="11595484" y="6420196"/>
              <a:ext cx="6379869" cy="3683906"/>
            </a:xfrm>
            <a:custGeom>
              <a:avLst/>
              <a:gdLst>
                <a:gd name="T0" fmla="*/ 5410 w 9766"/>
                <a:gd name="T1" fmla="*/ 5552 h 5639"/>
                <a:gd name="T2" fmla="*/ 149 w 9766"/>
                <a:gd name="T3" fmla="*/ 2514 h 5639"/>
                <a:gd name="T4" fmla="*/ 149 w 9766"/>
                <a:gd name="T5" fmla="*/ 2514 h 5639"/>
                <a:gd name="T6" fmla="*/ 191 w 9766"/>
                <a:gd name="T7" fmla="*/ 2178 h 5639"/>
                <a:gd name="T8" fmla="*/ 3773 w 9766"/>
                <a:gd name="T9" fmla="*/ 110 h 5639"/>
                <a:gd name="T10" fmla="*/ 3773 w 9766"/>
                <a:gd name="T11" fmla="*/ 110 h 5639"/>
                <a:gd name="T12" fmla="*/ 4354 w 9766"/>
                <a:gd name="T13" fmla="*/ 86 h 5639"/>
                <a:gd name="T14" fmla="*/ 9616 w 9766"/>
                <a:gd name="T15" fmla="*/ 3125 h 5639"/>
                <a:gd name="T16" fmla="*/ 9616 w 9766"/>
                <a:gd name="T17" fmla="*/ 3125 h 5639"/>
                <a:gd name="T18" fmla="*/ 9574 w 9766"/>
                <a:gd name="T19" fmla="*/ 3460 h 5639"/>
                <a:gd name="T20" fmla="*/ 5991 w 9766"/>
                <a:gd name="T21" fmla="*/ 5528 h 5639"/>
                <a:gd name="T22" fmla="*/ 5991 w 9766"/>
                <a:gd name="T23" fmla="*/ 5528 h 5639"/>
                <a:gd name="T24" fmla="*/ 5410 w 9766"/>
                <a:gd name="T25" fmla="*/ 5552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6" h="5639">
                  <a:moveTo>
                    <a:pt x="5410" y="5552"/>
                  </a:moveTo>
                  <a:lnTo>
                    <a:pt x="149" y="2514"/>
                  </a:lnTo>
                  <a:lnTo>
                    <a:pt x="149" y="2514"/>
                  </a:lnTo>
                  <a:cubicBezTo>
                    <a:pt x="0" y="2428"/>
                    <a:pt x="19" y="2278"/>
                    <a:pt x="191" y="2178"/>
                  </a:cubicBezTo>
                  <a:lnTo>
                    <a:pt x="3773" y="110"/>
                  </a:lnTo>
                  <a:lnTo>
                    <a:pt x="3773" y="110"/>
                  </a:lnTo>
                  <a:cubicBezTo>
                    <a:pt x="3945" y="11"/>
                    <a:pt x="4205" y="0"/>
                    <a:pt x="4354" y="86"/>
                  </a:cubicBezTo>
                  <a:lnTo>
                    <a:pt x="9616" y="3125"/>
                  </a:lnTo>
                  <a:lnTo>
                    <a:pt x="9616" y="3125"/>
                  </a:lnTo>
                  <a:cubicBezTo>
                    <a:pt x="9765" y="3210"/>
                    <a:pt x="9746" y="3361"/>
                    <a:pt x="9574" y="3460"/>
                  </a:cubicBezTo>
                  <a:lnTo>
                    <a:pt x="5991" y="5528"/>
                  </a:lnTo>
                  <a:lnTo>
                    <a:pt x="5991" y="5528"/>
                  </a:lnTo>
                  <a:cubicBezTo>
                    <a:pt x="5819" y="5627"/>
                    <a:pt x="5559" y="5638"/>
                    <a:pt x="5410" y="5552"/>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31">
              <a:extLst>
                <a:ext uri="{FF2B5EF4-FFF2-40B4-BE49-F238E27FC236}">
                  <a16:creationId xmlns:a16="http://schemas.microsoft.com/office/drawing/2014/main" id="{7BC1DBD6-ADCD-BF4E-B8BA-4E8BB19A1D4C}"/>
                </a:ext>
              </a:extLst>
            </p:cNvPr>
            <p:cNvSpPr>
              <a:spLocks noChangeArrowheads="1"/>
            </p:cNvSpPr>
            <p:nvPr/>
          </p:nvSpPr>
          <p:spPr bwMode="auto">
            <a:xfrm>
              <a:off x="14507470" y="2554830"/>
              <a:ext cx="4510554" cy="5308396"/>
            </a:xfrm>
            <a:custGeom>
              <a:avLst/>
              <a:gdLst>
                <a:gd name="T0" fmla="*/ 6658 w 6904"/>
                <a:gd name="T1" fmla="*/ 3216 h 8128"/>
                <a:gd name="T2" fmla="*/ 1162 w 6904"/>
                <a:gd name="T3" fmla="*/ 43 h 8128"/>
                <a:gd name="T4" fmla="*/ 1162 w 6904"/>
                <a:gd name="T5" fmla="*/ 43 h 8128"/>
                <a:gd name="T6" fmla="*/ 975 w 6904"/>
                <a:gd name="T7" fmla="*/ 20 h 8128"/>
                <a:gd name="T8" fmla="*/ 975 w 6904"/>
                <a:gd name="T9" fmla="*/ 19 h 8128"/>
                <a:gd name="T10" fmla="*/ 965 w 6904"/>
                <a:gd name="T11" fmla="*/ 23 h 8128"/>
                <a:gd name="T12" fmla="*/ 965 w 6904"/>
                <a:gd name="T13" fmla="*/ 23 h 8128"/>
                <a:gd name="T14" fmla="*/ 963 w 6904"/>
                <a:gd name="T15" fmla="*/ 24 h 8128"/>
                <a:gd name="T16" fmla="*/ 765 w 6904"/>
                <a:gd name="T17" fmla="*/ 100 h 8128"/>
                <a:gd name="T18" fmla="*/ 943 w 6904"/>
                <a:gd name="T19" fmla="*/ 187 h 8128"/>
                <a:gd name="T20" fmla="*/ 943 w 6904"/>
                <a:gd name="T21" fmla="*/ 187 h 8128"/>
                <a:gd name="T22" fmla="*/ 940 w 6904"/>
                <a:gd name="T23" fmla="*/ 197 h 8128"/>
                <a:gd name="T24" fmla="*/ 45 w 6904"/>
                <a:gd name="T25" fmla="*/ 4272 h 8128"/>
                <a:gd name="T26" fmla="*/ 45 w 6904"/>
                <a:gd name="T27" fmla="*/ 4272 h 8128"/>
                <a:gd name="T28" fmla="*/ 245 w 6904"/>
                <a:gd name="T29" fmla="*/ 4804 h 8128"/>
                <a:gd name="T30" fmla="*/ 5609 w 6904"/>
                <a:gd name="T31" fmla="*/ 7900 h 8128"/>
                <a:gd name="T32" fmla="*/ 5590 w 6904"/>
                <a:gd name="T33" fmla="*/ 8127 h 8128"/>
                <a:gd name="T34" fmla="*/ 5807 w 6904"/>
                <a:gd name="T35" fmla="*/ 8043 h 8128"/>
                <a:gd name="T36" fmla="*/ 5807 w 6904"/>
                <a:gd name="T37" fmla="*/ 8043 h 8128"/>
                <a:gd name="T38" fmla="*/ 5963 w 6904"/>
                <a:gd name="T39" fmla="*/ 7822 h 8128"/>
                <a:gd name="T40" fmla="*/ 6858 w 6904"/>
                <a:gd name="T41" fmla="*/ 3748 h 8128"/>
                <a:gd name="T42" fmla="*/ 6858 w 6904"/>
                <a:gd name="T43" fmla="*/ 3748 h 8128"/>
                <a:gd name="T44" fmla="*/ 6658 w 6904"/>
                <a:gd name="T45" fmla="*/ 321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4" h="8128">
                  <a:moveTo>
                    <a:pt x="6658" y="3216"/>
                  </a:moveTo>
                  <a:lnTo>
                    <a:pt x="1162" y="43"/>
                  </a:lnTo>
                  <a:lnTo>
                    <a:pt x="1162" y="43"/>
                  </a:lnTo>
                  <a:cubicBezTo>
                    <a:pt x="1098" y="6"/>
                    <a:pt x="1033" y="0"/>
                    <a:pt x="975" y="20"/>
                  </a:cubicBezTo>
                  <a:lnTo>
                    <a:pt x="975" y="19"/>
                  </a:lnTo>
                  <a:lnTo>
                    <a:pt x="965" y="23"/>
                  </a:lnTo>
                  <a:lnTo>
                    <a:pt x="965" y="23"/>
                  </a:lnTo>
                  <a:cubicBezTo>
                    <a:pt x="965" y="24"/>
                    <a:pt x="964" y="24"/>
                    <a:pt x="963" y="24"/>
                  </a:cubicBezTo>
                  <a:lnTo>
                    <a:pt x="765" y="100"/>
                  </a:lnTo>
                  <a:lnTo>
                    <a:pt x="943" y="187"/>
                  </a:lnTo>
                  <a:lnTo>
                    <a:pt x="943" y="187"/>
                  </a:lnTo>
                  <a:cubicBezTo>
                    <a:pt x="942" y="190"/>
                    <a:pt x="941" y="194"/>
                    <a:pt x="940" y="197"/>
                  </a:cubicBezTo>
                  <a:lnTo>
                    <a:pt x="45" y="4272"/>
                  </a:lnTo>
                  <a:lnTo>
                    <a:pt x="45" y="4272"/>
                  </a:lnTo>
                  <a:cubicBezTo>
                    <a:pt x="0" y="4476"/>
                    <a:pt x="90" y="4714"/>
                    <a:pt x="245" y="4804"/>
                  </a:cubicBezTo>
                  <a:lnTo>
                    <a:pt x="5609" y="7900"/>
                  </a:lnTo>
                  <a:lnTo>
                    <a:pt x="5590" y="8127"/>
                  </a:lnTo>
                  <a:lnTo>
                    <a:pt x="5807" y="8043"/>
                  </a:lnTo>
                  <a:lnTo>
                    <a:pt x="5807" y="8043"/>
                  </a:lnTo>
                  <a:cubicBezTo>
                    <a:pt x="5880" y="8009"/>
                    <a:pt x="5939" y="7932"/>
                    <a:pt x="5963" y="7822"/>
                  </a:cubicBezTo>
                  <a:lnTo>
                    <a:pt x="6858" y="3748"/>
                  </a:lnTo>
                  <a:lnTo>
                    <a:pt x="6858" y="3748"/>
                  </a:lnTo>
                  <a:cubicBezTo>
                    <a:pt x="6903" y="3544"/>
                    <a:pt x="6813" y="3306"/>
                    <a:pt x="6658" y="3216"/>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32">
              <a:extLst>
                <a:ext uri="{FF2B5EF4-FFF2-40B4-BE49-F238E27FC236}">
                  <a16:creationId xmlns:a16="http://schemas.microsoft.com/office/drawing/2014/main" id="{6600514C-8E93-5245-8FBB-7037CE8609DE}"/>
                </a:ext>
              </a:extLst>
            </p:cNvPr>
            <p:cNvSpPr>
              <a:spLocks noChangeArrowheads="1"/>
            </p:cNvSpPr>
            <p:nvPr/>
          </p:nvSpPr>
          <p:spPr bwMode="auto">
            <a:xfrm>
              <a:off x="14735015" y="2554831"/>
              <a:ext cx="4234045" cy="3251860"/>
            </a:xfrm>
            <a:custGeom>
              <a:avLst/>
              <a:gdLst>
                <a:gd name="T0" fmla="*/ 6307 w 6482"/>
                <a:gd name="T1" fmla="*/ 3216 h 4979"/>
                <a:gd name="T2" fmla="*/ 811 w 6482"/>
                <a:gd name="T3" fmla="*/ 43 h 4979"/>
                <a:gd name="T4" fmla="*/ 811 w 6482"/>
                <a:gd name="T5" fmla="*/ 43 h 4979"/>
                <a:gd name="T6" fmla="*/ 624 w 6482"/>
                <a:gd name="T7" fmla="*/ 20 h 4979"/>
                <a:gd name="T8" fmla="*/ 624 w 6482"/>
                <a:gd name="T9" fmla="*/ 19 h 4979"/>
                <a:gd name="T10" fmla="*/ 614 w 6482"/>
                <a:gd name="T11" fmla="*/ 23 h 4979"/>
                <a:gd name="T12" fmla="*/ 614 w 6482"/>
                <a:gd name="T13" fmla="*/ 23 h 4979"/>
                <a:gd name="T14" fmla="*/ 612 w 6482"/>
                <a:gd name="T15" fmla="*/ 24 h 4979"/>
                <a:gd name="T16" fmla="*/ 414 w 6482"/>
                <a:gd name="T17" fmla="*/ 100 h 4979"/>
                <a:gd name="T18" fmla="*/ 592 w 6482"/>
                <a:gd name="T19" fmla="*/ 187 h 4979"/>
                <a:gd name="T20" fmla="*/ 592 w 6482"/>
                <a:gd name="T21" fmla="*/ 187 h 4979"/>
                <a:gd name="T22" fmla="*/ 589 w 6482"/>
                <a:gd name="T23" fmla="*/ 197 h 4979"/>
                <a:gd name="T24" fmla="*/ 0 w 6482"/>
                <a:gd name="T25" fmla="*/ 2883 h 4979"/>
                <a:gd name="T26" fmla="*/ 2688 w 6482"/>
                <a:gd name="T27" fmla="*/ 4978 h 4979"/>
                <a:gd name="T28" fmla="*/ 6481 w 6482"/>
                <a:gd name="T29" fmla="*/ 3435 h 4979"/>
                <a:gd name="T30" fmla="*/ 6481 w 6482"/>
                <a:gd name="T31" fmla="*/ 3435 h 4979"/>
                <a:gd name="T32" fmla="*/ 6307 w 6482"/>
                <a:gd name="T33" fmla="*/ 3216 h 4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2" h="4979">
                  <a:moveTo>
                    <a:pt x="6307" y="3216"/>
                  </a:moveTo>
                  <a:lnTo>
                    <a:pt x="811" y="43"/>
                  </a:lnTo>
                  <a:lnTo>
                    <a:pt x="811" y="43"/>
                  </a:lnTo>
                  <a:cubicBezTo>
                    <a:pt x="747" y="6"/>
                    <a:pt x="682" y="0"/>
                    <a:pt x="624" y="20"/>
                  </a:cubicBezTo>
                  <a:lnTo>
                    <a:pt x="624" y="19"/>
                  </a:lnTo>
                  <a:lnTo>
                    <a:pt x="614" y="23"/>
                  </a:lnTo>
                  <a:lnTo>
                    <a:pt x="614" y="23"/>
                  </a:lnTo>
                  <a:cubicBezTo>
                    <a:pt x="614" y="24"/>
                    <a:pt x="613" y="24"/>
                    <a:pt x="612" y="24"/>
                  </a:cubicBezTo>
                  <a:lnTo>
                    <a:pt x="414" y="100"/>
                  </a:lnTo>
                  <a:lnTo>
                    <a:pt x="592" y="187"/>
                  </a:lnTo>
                  <a:lnTo>
                    <a:pt x="592" y="187"/>
                  </a:lnTo>
                  <a:cubicBezTo>
                    <a:pt x="591" y="190"/>
                    <a:pt x="590" y="194"/>
                    <a:pt x="589" y="197"/>
                  </a:cubicBezTo>
                  <a:lnTo>
                    <a:pt x="0" y="2883"/>
                  </a:lnTo>
                  <a:lnTo>
                    <a:pt x="2688" y="4978"/>
                  </a:lnTo>
                  <a:lnTo>
                    <a:pt x="6481" y="3435"/>
                  </a:lnTo>
                  <a:lnTo>
                    <a:pt x="6481" y="3435"/>
                  </a:lnTo>
                  <a:cubicBezTo>
                    <a:pt x="6444" y="3341"/>
                    <a:pt x="6383" y="3260"/>
                    <a:pt x="6307" y="3216"/>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34" name="Freeform 33">
              <a:extLst>
                <a:ext uri="{FF2B5EF4-FFF2-40B4-BE49-F238E27FC236}">
                  <a16:creationId xmlns:a16="http://schemas.microsoft.com/office/drawing/2014/main" id="{17D22806-CA45-9548-9785-FC4E5820029F}"/>
                </a:ext>
              </a:extLst>
            </p:cNvPr>
            <p:cNvSpPr>
              <a:spLocks noChangeArrowheads="1"/>
            </p:cNvSpPr>
            <p:nvPr/>
          </p:nvSpPr>
          <p:spPr bwMode="auto">
            <a:xfrm>
              <a:off x="18450604" y="4674733"/>
              <a:ext cx="550137" cy="391721"/>
            </a:xfrm>
            <a:custGeom>
              <a:avLst/>
              <a:gdLst>
                <a:gd name="T0" fmla="*/ 413 w 841"/>
                <a:gd name="T1" fmla="*/ 597 h 598"/>
                <a:gd name="T2" fmla="*/ 832 w 841"/>
                <a:gd name="T3" fmla="*/ 419 h 598"/>
                <a:gd name="T4" fmla="*/ 832 w 841"/>
                <a:gd name="T5" fmla="*/ 419 h 598"/>
                <a:gd name="T6" fmla="*/ 662 w 841"/>
                <a:gd name="T7" fmla="*/ 0 h 598"/>
                <a:gd name="T8" fmla="*/ 0 w 841"/>
                <a:gd name="T9" fmla="*/ 279 h 598"/>
                <a:gd name="T10" fmla="*/ 413 w 841"/>
                <a:gd name="T11" fmla="*/ 597 h 598"/>
              </a:gdLst>
              <a:ahLst/>
              <a:cxnLst>
                <a:cxn ang="0">
                  <a:pos x="T0" y="T1"/>
                </a:cxn>
                <a:cxn ang="0">
                  <a:pos x="T2" y="T3"/>
                </a:cxn>
                <a:cxn ang="0">
                  <a:pos x="T4" y="T5"/>
                </a:cxn>
                <a:cxn ang="0">
                  <a:pos x="T6" y="T7"/>
                </a:cxn>
                <a:cxn ang="0">
                  <a:pos x="T8" y="T9"/>
                </a:cxn>
                <a:cxn ang="0">
                  <a:pos x="T10" y="T11"/>
                </a:cxn>
              </a:cxnLst>
              <a:rect l="0" t="0" r="r" b="b"/>
              <a:pathLst>
                <a:path w="841" h="598">
                  <a:moveTo>
                    <a:pt x="413" y="597"/>
                  </a:moveTo>
                  <a:lnTo>
                    <a:pt x="832" y="419"/>
                  </a:lnTo>
                  <a:lnTo>
                    <a:pt x="832" y="419"/>
                  </a:lnTo>
                  <a:cubicBezTo>
                    <a:pt x="840" y="257"/>
                    <a:pt x="772" y="90"/>
                    <a:pt x="662" y="0"/>
                  </a:cubicBezTo>
                  <a:lnTo>
                    <a:pt x="0" y="279"/>
                  </a:lnTo>
                  <a:lnTo>
                    <a:pt x="413" y="597"/>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5" name="Freeform 34">
              <a:extLst>
                <a:ext uri="{FF2B5EF4-FFF2-40B4-BE49-F238E27FC236}">
                  <a16:creationId xmlns:a16="http://schemas.microsoft.com/office/drawing/2014/main" id="{7FDF8550-6A9A-9441-9166-1447A5203EA2}"/>
                </a:ext>
              </a:extLst>
            </p:cNvPr>
            <p:cNvSpPr>
              <a:spLocks noChangeArrowheads="1"/>
            </p:cNvSpPr>
            <p:nvPr/>
          </p:nvSpPr>
          <p:spPr bwMode="auto">
            <a:xfrm>
              <a:off x="14282807" y="2572112"/>
              <a:ext cx="4602723" cy="5334320"/>
            </a:xfrm>
            <a:custGeom>
              <a:avLst/>
              <a:gdLst>
                <a:gd name="T0" fmla="*/ 5741 w 7045"/>
                <a:gd name="T1" fmla="*/ 8075 h 8166"/>
                <a:gd name="T2" fmla="*/ 246 w 7045"/>
                <a:gd name="T3" fmla="*/ 4903 h 8166"/>
                <a:gd name="T4" fmla="*/ 246 w 7045"/>
                <a:gd name="T5" fmla="*/ 4903 h 8166"/>
                <a:gd name="T6" fmla="*/ 45 w 7045"/>
                <a:gd name="T7" fmla="*/ 4371 h 8166"/>
                <a:gd name="T8" fmla="*/ 940 w 7045"/>
                <a:gd name="T9" fmla="*/ 297 h 8166"/>
                <a:gd name="T10" fmla="*/ 940 w 7045"/>
                <a:gd name="T11" fmla="*/ 297 h 8166"/>
                <a:gd name="T12" fmla="*/ 1303 w 7045"/>
                <a:gd name="T13" fmla="*/ 90 h 8166"/>
                <a:gd name="T14" fmla="*/ 6799 w 7045"/>
                <a:gd name="T15" fmla="*/ 3263 h 8166"/>
                <a:gd name="T16" fmla="*/ 6799 w 7045"/>
                <a:gd name="T17" fmla="*/ 3263 h 8166"/>
                <a:gd name="T18" fmla="*/ 6999 w 7045"/>
                <a:gd name="T19" fmla="*/ 3795 h 8166"/>
                <a:gd name="T20" fmla="*/ 6104 w 7045"/>
                <a:gd name="T21" fmla="*/ 7869 h 8166"/>
                <a:gd name="T22" fmla="*/ 6104 w 7045"/>
                <a:gd name="T23" fmla="*/ 7869 h 8166"/>
                <a:gd name="T24" fmla="*/ 5741 w 7045"/>
                <a:gd name="T25" fmla="*/ 8075 h 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45" h="8166">
                  <a:moveTo>
                    <a:pt x="5741" y="8075"/>
                  </a:moveTo>
                  <a:lnTo>
                    <a:pt x="246" y="4903"/>
                  </a:lnTo>
                  <a:lnTo>
                    <a:pt x="246" y="4903"/>
                  </a:lnTo>
                  <a:cubicBezTo>
                    <a:pt x="90" y="4814"/>
                    <a:pt x="0" y="4575"/>
                    <a:pt x="45" y="4371"/>
                  </a:cubicBezTo>
                  <a:lnTo>
                    <a:pt x="940" y="297"/>
                  </a:lnTo>
                  <a:lnTo>
                    <a:pt x="940" y="297"/>
                  </a:lnTo>
                  <a:cubicBezTo>
                    <a:pt x="985" y="92"/>
                    <a:pt x="1147" y="0"/>
                    <a:pt x="1303" y="90"/>
                  </a:cubicBezTo>
                  <a:lnTo>
                    <a:pt x="6799" y="3263"/>
                  </a:lnTo>
                  <a:lnTo>
                    <a:pt x="6799" y="3263"/>
                  </a:lnTo>
                  <a:cubicBezTo>
                    <a:pt x="6954" y="3352"/>
                    <a:pt x="7044" y="3591"/>
                    <a:pt x="6999" y="3795"/>
                  </a:cubicBezTo>
                  <a:lnTo>
                    <a:pt x="6104" y="7869"/>
                  </a:lnTo>
                  <a:lnTo>
                    <a:pt x="6104" y="7869"/>
                  </a:lnTo>
                  <a:cubicBezTo>
                    <a:pt x="6059" y="8072"/>
                    <a:pt x="5897" y="8165"/>
                    <a:pt x="5741" y="8075"/>
                  </a:cubicBezTo>
                </a:path>
              </a:pathLst>
            </a:custGeom>
            <a:solidFill>
              <a:schemeClr val="accent1">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35">
              <a:extLst>
                <a:ext uri="{FF2B5EF4-FFF2-40B4-BE49-F238E27FC236}">
                  <a16:creationId xmlns:a16="http://schemas.microsoft.com/office/drawing/2014/main" id="{9274408C-45AC-3D4D-A7F1-E7249338719A}"/>
                </a:ext>
              </a:extLst>
            </p:cNvPr>
            <p:cNvSpPr>
              <a:spLocks noChangeArrowheads="1"/>
            </p:cNvSpPr>
            <p:nvPr/>
          </p:nvSpPr>
          <p:spPr bwMode="auto">
            <a:xfrm>
              <a:off x="15028805" y="2592273"/>
              <a:ext cx="3891288" cy="5265193"/>
            </a:xfrm>
            <a:custGeom>
              <a:avLst/>
              <a:gdLst>
                <a:gd name="T0" fmla="*/ 5713 w 5958"/>
                <a:gd name="T1" fmla="*/ 3217 h 8059"/>
                <a:gd name="T2" fmla="*/ 216 w 5958"/>
                <a:gd name="T3" fmla="*/ 43 h 8059"/>
                <a:gd name="T4" fmla="*/ 216 w 5958"/>
                <a:gd name="T5" fmla="*/ 43 h 8059"/>
                <a:gd name="T6" fmla="*/ 0 w 5958"/>
                <a:gd name="T7" fmla="*/ 34 h 8059"/>
                <a:gd name="T8" fmla="*/ 0 w 5958"/>
                <a:gd name="T9" fmla="*/ 34 h 8059"/>
                <a:gd name="T10" fmla="*/ 164 w 5958"/>
                <a:gd name="T11" fmla="*/ 63 h 8059"/>
                <a:gd name="T12" fmla="*/ 5660 w 5958"/>
                <a:gd name="T13" fmla="*/ 3236 h 8059"/>
                <a:gd name="T14" fmla="*/ 5660 w 5958"/>
                <a:gd name="T15" fmla="*/ 3236 h 8059"/>
                <a:gd name="T16" fmla="*/ 5860 w 5958"/>
                <a:gd name="T17" fmla="*/ 3768 h 8059"/>
                <a:gd name="T18" fmla="*/ 4965 w 5958"/>
                <a:gd name="T19" fmla="*/ 7842 h 8059"/>
                <a:gd name="T20" fmla="*/ 4965 w 5958"/>
                <a:gd name="T21" fmla="*/ 7842 h 8059"/>
                <a:gd name="T22" fmla="*/ 4819 w 5958"/>
                <a:gd name="T23" fmla="*/ 8058 h 8059"/>
                <a:gd name="T24" fmla="*/ 4819 w 5958"/>
                <a:gd name="T25" fmla="*/ 8058 h 8059"/>
                <a:gd name="T26" fmla="*/ 5018 w 5958"/>
                <a:gd name="T27" fmla="*/ 7822 h 8059"/>
                <a:gd name="T28" fmla="*/ 5913 w 5958"/>
                <a:gd name="T29" fmla="*/ 3748 h 8059"/>
                <a:gd name="T30" fmla="*/ 5913 w 5958"/>
                <a:gd name="T31" fmla="*/ 3748 h 8059"/>
                <a:gd name="T32" fmla="*/ 5713 w 5958"/>
                <a:gd name="T33" fmla="*/ 3217 h 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58" h="8059">
                  <a:moveTo>
                    <a:pt x="5713" y="3217"/>
                  </a:moveTo>
                  <a:lnTo>
                    <a:pt x="216" y="43"/>
                  </a:lnTo>
                  <a:lnTo>
                    <a:pt x="216" y="43"/>
                  </a:lnTo>
                  <a:cubicBezTo>
                    <a:pt x="141" y="0"/>
                    <a:pt x="64" y="0"/>
                    <a:pt x="0" y="34"/>
                  </a:cubicBezTo>
                  <a:lnTo>
                    <a:pt x="0" y="34"/>
                  </a:lnTo>
                  <a:cubicBezTo>
                    <a:pt x="52" y="22"/>
                    <a:pt x="108" y="30"/>
                    <a:pt x="164" y="63"/>
                  </a:cubicBezTo>
                  <a:lnTo>
                    <a:pt x="5660" y="3236"/>
                  </a:lnTo>
                  <a:lnTo>
                    <a:pt x="5660" y="3236"/>
                  </a:lnTo>
                  <a:cubicBezTo>
                    <a:pt x="5815" y="3325"/>
                    <a:pt x="5905" y="3564"/>
                    <a:pt x="5860" y="3768"/>
                  </a:cubicBezTo>
                  <a:lnTo>
                    <a:pt x="4965" y="7842"/>
                  </a:lnTo>
                  <a:lnTo>
                    <a:pt x="4965" y="7842"/>
                  </a:lnTo>
                  <a:cubicBezTo>
                    <a:pt x="4942" y="7947"/>
                    <a:pt x="4888" y="8022"/>
                    <a:pt x="4819" y="8058"/>
                  </a:cubicBezTo>
                  <a:lnTo>
                    <a:pt x="4819" y="8058"/>
                  </a:lnTo>
                  <a:cubicBezTo>
                    <a:pt x="4912" y="8038"/>
                    <a:pt x="4989" y="7953"/>
                    <a:pt x="5018" y="7822"/>
                  </a:cubicBezTo>
                  <a:lnTo>
                    <a:pt x="5913" y="3748"/>
                  </a:lnTo>
                  <a:lnTo>
                    <a:pt x="5913" y="3748"/>
                  </a:lnTo>
                  <a:cubicBezTo>
                    <a:pt x="5957" y="3544"/>
                    <a:pt x="5868" y="3306"/>
                    <a:pt x="5713" y="3217"/>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 name="Freeform 36">
              <a:extLst>
                <a:ext uri="{FF2B5EF4-FFF2-40B4-BE49-F238E27FC236}">
                  <a16:creationId xmlns:a16="http://schemas.microsoft.com/office/drawing/2014/main" id="{272B8122-FD55-CD41-A610-30E59F871804}"/>
                </a:ext>
              </a:extLst>
            </p:cNvPr>
            <p:cNvSpPr>
              <a:spLocks noChangeArrowheads="1"/>
            </p:cNvSpPr>
            <p:nvPr/>
          </p:nvSpPr>
          <p:spPr bwMode="auto">
            <a:xfrm>
              <a:off x="14432582" y="2770852"/>
              <a:ext cx="4303172" cy="4931078"/>
            </a:xfrm>
            <a:custGeom>
              <a:avLst/>
              <a:gdLst>
                <a:gd name="T0" fmla="*/ 5394 w 6586"/>
                <a:gd name="T1" fmla="*/ 7468 h 7551"/>
                <a:gd name="T2" fmla="*/ 224 w 6586"/>
                <a:gd name="T3" fmla="*/ 4486 h 7551"/>
                <a:gd name="T4" fmla="*/ 224 w 6586"/>
                <a:gd name="T5" fmla="*/ 4486 h 7551"/>
                <a:gd name="T6" fmla="*/ 41 w 6586"/>
                <a:gd name="T7" fmla="*/ 4000 h 7551"/>
                <a:gd name="T8" fmla="*/ 860 w 6586"/>
                <a:gd name="T9" fmla="*/ 271 h 7551"/>
                <a:gd name="T10" fmla="*/ 860 w 6586"/>
                <a:gd name="T11" fmla="*/ 271 h 7551"/>
                <a:gd name="T12" fmla="*/ 1192 w 6586"/>
                <a:gd name="T13" fmla="*/ 81 h 7551"/>
                <a:gd name="T14" fmla="*/ 6361 w 6586"/>
                <a:gd name="T15" fmla="*/ 3064 h 7551"/>
                <a:gd name="T16" fmla="*/ 6361 w 6586"/>
                <a:gd name="T17" fmla="*/ 3064 h 7551"/>
                <a:gd name="T18" fmla="*/ 6544 w 6586"/>
                <a:gd name="T19" fmla="*/ 3551 h 7551"/>
                <a:gd name="T20" fmla="*/ 5725 w 6586"/>
                <a:gd name="T21" fmla="*/ 7279 h 7551"/>
                <a:gd name="T22" fmla="*/ 5725 w 6586"/>
                <a:gd name="T23" fmla="*/ 7279 h 7551"/>
                <a:gd name="T24" fmla="*/ 5394 w 6586"/>
                <a:gd name="T25" fmla="*/ 7468 h 7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6" h="7551">
                  <a:moveTo>
                    <a:pt x="5394" y="7468"/>
                  </a:moveTo>
                  <a:lnTo>
                    <a:pt x="224" y="4486"/>
                  </a:lnTo>
                  <a:lnTo>
                    <a:pt x="224" y="4486"/>
                  </a:lnTo>
                  <a:cubicBezTo>
                    <a:pt x="82" y="4404"/>
                    <a:pt x="0" y="4187"/>
                    <a:pt x="41" y="4000"/>
                  </a:cubicBezTo>
                  <a:lnTo>
                    <a:pt x="860" y="271"/>
                  </a:lnTo>
                  <a:lnTo>
                    <a:pt x="860" y="271"/>
                  </a:lnTo>
                  <a:cubicBezTo>
                    <a:pt x="901" y="84"/>
                    <a:pt x="1050" y="0"/>
                    <a:pt x="1192" y="81"/>
                  </a:cubicBezTo>
                  <a:lnTo>
                    <a:pt x="6361" y="3064"/>
                  </a:lnTo>
                  <a:lnTo>
                    <a:pt x="6361" y="3064"/>
                  </a:lnTo>
                  <a:cubicBezTo>
                    <a:pt x="6503" y="3146"/>
                    <a:pt x="6585" y="3365"/>
                    <a:pt x="6544" y="3551"/>
                  </a:cubicBezTo>
                  <a:lnTo>
                    <a:pt x="5725" y="7279"/>
                  </a:lnTo>
                  <a:lnTo>
                    <a:pt x="5725" y="7279"/>
                  </a:lnTo>
                  <a:cubicBezTo>
                    <a:pt x="5684" y="7466"/>
                    <a:pt x="5536" y="7550"/>
                    <a:pt x="5394" y="74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 name="Freeform 37">
              <a:extLst>
                <a:ext uri="{FF2B5EF4-FFF2-40B4-BE49-F238E27FC236}">
                  <a16:creationId xmlns:a16="http://schemas.microsoft.com/office/drawing/2014/main" id="{3C35EA1C-14D6-B243-8030-3EBE51609951}"/>
                </a:ext>
              </a:extLst>
            </p:cNvPr>
            <p:cNvSpPr>
              <a:spLocks noChangeArrowheads="1"/>
            </p:cNvSpPr>
            <p:nvPr/>
          </p:nvSpPr>
          <p:spPr bwMode="auto">
            <a:xfrm>
              <a:off x="14432582" y="2770852"/>
              <a:ext cx="4303172" cy="4931078"/>
            </a:xfrm>
            <a:custGeom>
              <a:avLst/>
              <a:gdLst>
                <a:gd name="T0" fmla="*/ 5394 w 6586"/>
                <a:gd name="T1" fmla="*/ 7468 h 7551"/>
                <a:gd name="T2" fmla="*/ 224 w 6586"/>
                <a:gd name="T3" fmla="*/ 4486 h 7551"/>
                <a:gd name="T4" fmla="*/ 224 w 6586"/>
                <a:gd name="T5" fmla="*/ 4486 h 7551"/>
                <a:gd name="T6" fmla="*/ 41 w 6586"/>
                <a:gd name="T7" fmla="*/ 4000 h 7551"/>
                <a:gd name="T8" fmla="*/ 860 w 6586"/>
                <a:gd name="T9" fmla="*/ 271 h 7551"/>
                <a:gd name="T10" fmla="*/ 860 w 6586"/>
                <a:gd name="T11" fmla="*/ 271 h 7551"/>
                <a:gd name="T12" fmla="*/ 1192 w 6586"/>
                <a:gd name="T13" fmla="*/ 81 h 7551"/>
                <a:gd name="T14" fmla="*/ 6361 w 6586"/>
                <a:gd name="T15" fmla="*/ 3064 h 7551"/>
                <a:gd name="T16" fmla="*/ 6361 w 6586"/>
                <a:gd name="T17" fmla="*/ 3064 h 7551"/>
                <a:gd name="T18" fmla="*/ 6544 w 6586"/>
                <a:gd name="T19" fmla="*/ 3551 h 7551"/>
                <a:gd name="T20" fmla="*/ 5725 w 6586"/>
                <a:gd name="T21" fmla="*/ 7279 h 7551"/>
                <a:gd name="T22" fmla="*/ 5725 w 6586"/>
                <a:gd name="T23" fmla="*/ 7279 h 7551"/>
                <a:gd name="T24" fmla="*/ 5394 w 6586"/>
                <a:gd name="T25" fmla="*/ 7468 h 7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6" h="7551">
                  <a:moveTo>
                    <a:pt x="5394" y="7468"/>
                  </a:moveTo>
                  <a:lnTo>
                    <a:pt x="224" y="4486"/>
                  </a:lnTo>
                  <a:lnTo>
                    <a:pt x="224" y="4486"/>
                  </a:lnTo>
                  <a:cubicBezTo>
                    <a:pt x="82" y="4404"/>
                    <a:pt x="0" y="4187"/>
                    <a:pt x="41" y="4000"/>
                  </a:cubicBezTo>
                  <a:lnTo>
                    <a:pt x="860" y="271"/>
                  </a:lnTo>
                  <a:lnTo>
                    <a:pt x="860" y="271"/>
                  </a:lnTo>
                  <a:cubicBezTo>
                    <a:pt x="901" y="84"/>
                    <a:pt x="1050" y="0"/>
                    <a:pt x="1192" y="81"/>
                  </a:cubicBezTo>
                  <a:lnTo>
                    <a:pt x="6361" y="3064"/>
                  </a:lnTo>
                  <a:lnTo>
                    <a:pt x="6361" y="3064"/>
                  </a:lnTo>
                  <a:cubicBezTo>
                    <a:pt x="6503" y="3146"/>
                    <a:pt x="6585" y="3365"/>
                    <a:pt x="6544" y="3551"/>
                  </a:cubicBezTo>
                  <a:lnTo>
                    <a:pt x="5725" y="7279"/>
                  </a:lnTo>
                  <a:lnTo>
                    <a:pt x="5725" y="7279"/>
                  </a:lnTo>
                  <a:cubicBezTo>
                    <a:pt x="5684" y="7466"/>
                    <a:pt x="5536" y="7550"/>
                    <a:pt x="5394" y="7468"/>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38">
              <a:extLst>
                <a:ext uri="{FF2B5EF4-FFF2-40B4-BE49-F238E27FC236}">
                  <a16:creationId xmlns:a16="http://schemas.microsoft.com/office/drawing/2014/main" id="{D912736C-E311-2A41-B1AE-4A6E0659C2E3}"/>
                </a:ext>
              </a:extLst>
            </p:cNvPr>
            <p:cNvSpPr>
              <a:spLocks noChangeArrowheads="1"/>
            </p:cNvSpPr>
            <p:nvPr/>
          </p:nvSpPr>
          <p:spPr bwMode="auto">
            <a:xfrm>
              <a:off x="14432581" y="2808298"/>
              <a:ext cx="3655105" cy="4867711"/>
            </a:xfrm>
            <a:custGeom>
              <a:avLst/>
              <a:gdLst>
                <a:gd name="T0" fmla="*/ 5438 w 5596"/>
                <a:gd name="T1" fmla="*/ 7394 h 7454"/>
                <a:gd name="T2" fmla="*/ 269 w 5596"/>
                <a:gd name="T3" fmla="*/ 4412 h 7454"/>
                <a:gd name="T4" fmla="*/ 269 w 5596"/>
                <a:gd name="T5" fmla="*/ 4412 h 7454"/>
                <a:gd name="T6" fmla="*/ 86 w 5596"/>
                <a:gd name="T7" fmla="*/ 3926 h 7454"/>
                <a:gd name="T8" fmla="*/ 905 w 5596"/>
                <a:gd name="T9" fmla="*/ 196 h 7454"/>
                <a:gd name="T10" fmla="*/ 905 w 5596"/>
                <a:gd name="T11" fmla="*/ 196 h 7454"/>
                <a:gd name="T12" fmla="*/ 1035 w 5596"/>
                <a:gd name="T13" fmla="*/ 0 h 7454"/>
                <a:gd name="T14" fmla="*/ 1035 w 5596"/>
                <a:gd name="T15" fmla="*/ 0 h 7454"/>
                <a:gd name="T16" fmla="*/ 860 w 5596"/>
                <a:gd name="T17" fmla="*/ 215 h 7454"/>
                <a:gd name="T18" fmla="*/ 41 w 5596"/>
                <a:gd name="T19" fmla="*/ 3944 h 7454"/>
                <a:gd name="T20" fmla="*/ 41 w 5596"/>
                <a:gd name="T21" fmla="*/ 3944 h 7454"/>
                <a:gd name="T22" fmla="*/ 224 w 5596"/>
                <a:gd name="T23" fmla="*/ 4430 h 7454"/>
                <a:gd name="T24" fmla="*/ 5394 w 5596"/>
                <a:gd name="T25" fmla="*/ 7412 h 7454"/>
                <a:gd name="T26" fmla="*/ 5394 w 5596"/>
                <a:gd name="T27" fmla="*/ 7412 h 7454"/>
                <a:gd name="T28" fmla="*/ 5595 w 5596"/>
                <a:gd name="T29" fmla="*/ 7419 h 7454"/>
                <a:gd name="T30" fmla="*/ 5595 w 5596"/>
                <a:gd name="T31" fmla="*/ 7419 h 7454"/>
                <a:gd name="T32" fmla="*/ 5438 w 5596"/>
                <a:gd name="T33" fmla="*/ 7394 h 7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6" h="7454">
                  <a:moveTo>
                    <a:pt x="5438" y="7394"/>
                  </a:moveTo>
                  <a:lnTo>
                    <a:pt x="269" y="4412"/>
                  </a:lnTo>
                  <a:lnTo>
                    <a:pt x="269" y="4412"/>
                  </a:lnTo>
                  <a:cubicBezTo>
                    <a:pt x="127" y="4330"/>
                    <a:pt x="45" y="4112"/>
                    <a:pt x="86" y="3926"/>
                  </a:cubicBezTo>
                  <a:lnTo>
                    <a:pt x="905" y="196"/>
                  </a:lnTo>
                  <a:lnTo>
                    <a:pt x="905" y="196"/>
                  </a:lnTo>
                  <a:cubicBezTo>
                    <a:pt x="926" y="102"/>
                    <a:pt x="974" y="34"/>
                    <a:pt x="1035" y="0"/>
                  </a:cubicBezTo>
                  <a:lnTo>
                    <a:pt x="1035" y="0"/>
                  </a:lnTo>
                  <a:cubicBezTo>
                    <a:pt x="953" y="21"/>
                    <a:pt x="886" y="98"/>
                    <a:pt x="860" y="215"/>
                  </a:cubicBezTo>
                  <a:lnTo>
                    <a:pt x="41" y="3944"/>
                  </a:lnTo>
                  <a:lnTo>
                    <a:pt x="41" y="3944"/>
                  </a:lnTo>
                  <a:cubicBezTo>
                    <a:pt x="0" y="4131"/>
                    <a:pt x="82" y="4348"/>
                    <a:pt x="224" y="4430"/>
                  </a:cubicBezTo>
                  <a:lnTo>
                    <a:pt x="5394" y="7412"/>
                  </a:lnTo>
                  <a:lnTo>
                    <a:pt x="5394" y="7412"/>
                  </a:lnTo>
                  <a:cubicBezTo>
                    <a:pt x="5463" y="7453"/>
                    <a:pt x="5535" y="7452"/>
                    <a:pt x="5595" y="7419"/>
                  </a:cubicBezTo>
                  <a:lnTo>
                    <a:pt x="5595" y="7419"/>
                  </a:lnTo>
                  <a:cubicBezTo>
                    <a:pt x="5546" y="7432"/>
                    <a:pt x="5491" y="7425"/>
                    <a:pt x="5438" y="7394"/>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40" name="Freeform 39">
              <a:extLst>
                <a:ext uri="{FF2B5EF4-FFF2-40B4-BE49-F238E27FC236}">
                  <a16:creationId xmlns:a16="http://schemas.microsoft.com/office/drawing/2014/main" id="{E323E7EC-FAC3-D248-AAD2-C323515AD1A7}"/>
                </a:ext>
              </a:extLst>
            </p:cNvPr>
            <p:cNvSpPr>
              <a:spLocks noChangeArrowheads="1"/>
            </p:cNvSpPr>
            <p:nvPr/>
          </p:nvSpPr>
          <p:spPr bwMode="auto">
            <a:xfrm>
              <a:off x="11486033" y="5985269"/>
              <a:ext cx="6598772" cy="3735753"/>
            </a:xfrm>
            <a:custGeom>
              <a:avLst/>
              <a:gdLst>
                <a:gd name="T0" fmla="*/ 10100 w 10104"/>
                <a:gd name="T1" fmla="*/ 2989 h 5720"/>
                <a:gd name="T2" fmla="*/ 9349 w 10104"/>
                <a:gd name="T3" fmla="*/ 2891 h 5720"/>
                <a:gd name="T4" fmla="*/ 4499 w 10104"/>
                <a:gd name="T5" fmla="*/ 90 h 5720"/>
                <a:gd name="T6" fmla="*/ 4499 w 10104"/>
                <a:gd name="T7" fmla="*/ 90 h 5720"/>
                <a:gd name="T8" fmla="*/ 3893 w 10104"/>
                <a:gd name="T9" fmla="*/ 116 h 5720"/>
                <a:gd name="T10" fmla="*/ 457 w 10104"/>
                <a:gd name="T11" fmla="*/ 2099 h 5720"/>
                <a:gd name="T12" fmla="*/ 3 w 10104"/>
                <a:gd name="T13" fmla="*/ 2039 h 5720"/>
                <a:gd name="T14" fmla="*/ 3 w 10104"/>
                <a:gd name="T15" fmla="*/ 2297 h 5720"/>
                <a:gd name="T16" fmla="*/ 4 w 10104"/>
                <a:gd name="T17" fmla="*/ 2297 h 5720"/>
                <a:gd name="T18" fmla="*/ 4 w 10104"/>
                <a:gd name="T19" fmla="*/ 2297 h 5720"/>
                <a:gd name="T20" fmla="*/ 108 w 10104"/>
                <a:gd name="T21" fmla="*/ 2456 h 5720"/>
                <a:gd name="T22" fmla="*/ 5603 w 10104"/>
                <a:gd name="T23" fmla="*/ 5629 h 5720"/>
                <a:gd name="T24" fmla="*/ 5603 w 10104"/>
                <a:gd name="T25" fmla="*/ 5629 h 5720"/>
                <a:gd name="T26" fmla="*/ 6209 w 10104"/>
                <a:gd name="T27" fmla="*/ 5604 h 5720"/>
                <a:gd name="T28" fmla="*/ 9952 w 10104"/>
                <a:gd name="T29" fmla="*/ 3444 h 5720"/>
                <a:gd name="T30" fmla="*/ 9952 w 10104"/>
                <a:gd name="T31" fmla="*/ 3444 h 5720"/>
                <a:gd name="T32" fmla="*/ 10100 w 10104"/>
                <a:gd name="T33" fmla="*/ 3240 h 5720"/>
                <a:gd name="T34" fmla="*/ 10100 w 10104"/>
                <a:gd name="T35" fmla="*/ 2989 h 5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04" h="5720">
                  <a:moveTo>
                    <a:pt x="10100" y="2989"/>
                  </a:moveTo>
                  <a:lnTo>
                    <a:pt x="9349" y="2891"/>
                  </a:lnTo>
                  <a:lnTo>
                    <a:pt x="4499" y="90"/>
                  </a:lnTo>
                  <a:lnTo>
                    <a:pt x="4499" y="90"/>
                  </a:lnTo>
                  <a:cubicBezTo>
                    <a:pt x="4343" y="0"/>
                    <a:pt x="4072" y="12"/>
                    <a:pt x="3893" y="116"/>
                  </a:cubicBezTo>
                  <a:lnTo>
                    <a:pt x="457" y="2099"/>
                  </a:lnTo>
                  <a:lnTo>
                    <a:pt x="3" y="2039"/>
                  </a:lnTo>
                  <a:lnTo>
                    <a:pt x="3" y="2297"/>
                  </a:lnTo>
                  <a:lnTo>
                    <a:pt x="4" y="2297"/>
                  </a:lnTo>
                  <a:lnTo>
                    <a:pt x="4" y="2297"/>
                  </a:lnTo>
                  <a:cubicBezTo>
                    <a:pt x="0" y="2356"/>
                    <a:pt x="34" y="2414"/>
                    <a:pt x="108" y="2456"/>
                  </a:cubicBezTo>
                  <a:lnTo>
                    <a:pt x="5603" y="5629"/>
                  </a:lnTo>
                  <a:lnTo>
                    <a:pt x="5603" y="5629"/>
                  </a:lnTo>
                  <a:cubicBezTo>
                    <a:pt x="5758" y="5719"/>
                    <a:pt x="6030" y="5708"/>
                    <a:pt x="6209" y="5604"/>
                  </a:cubicBezTo>
                  <a:lnTo>
                    <a:pt x="9952" y="3444"/>
                  </a:lnTo>
                  <a:lnTo>
                    <a:pt x="9952" y="3444"/>
                  </a:lnTo>
                  <a:cubicBezTo>
                    <a:pt x="10053" y="3386"/>
                    <a:pt x="10103" y="3311"/>
                    <a:pt x="10100" y="3240"/>
                  </a:cubicBezTo>
                  <a:lnTo>
                    <a:pt x="10100" y="2989"/>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40">
              <a:extLst>
                <a:ext uri="{FF2B5EF4-FFF2-40B4-BE49-F238E27FC236}">
                  <a16:creationId xmlns:a16="http://schemas.microsoft.com/office/drawing/2014/main" id="{88BDF459-0451-C744-8518-9129C5A32970}"/>
                </a:ext>
              </a:extLst>
            </p:cNvPr>
            <p:cNvSpPr>
              <a:spLocks noChangeArrowheads="1"/>
            </p:cNvSpPr>
            <p:nvPr/>
          </p:nvSpPr>
          <p:spPr bwMode="auto">
            <a:xfrm>
              <a:off x="11486033" y="6653499"/>
              <a:ext cx="4216763" cy="3053121"/>
            </a:xfrm>
            <a:custGeom>
              <a:avLst/>
              <a:gdLst>
                <a:gd name="T0" fmla="*/ 6456 w 6457"/>
                <a:gd name="T1" fmla="*/ 199 h 4676"/>
                <a:gd name="T2" fmla="*/ 6112 w 6457"/>
                <a:gd name="T3" fmla="*/ 0 h 4676"/>
                <a:gd name="T4" fmla="*/ 2324 w 6457"/>
                <a:gd name="T5" fmla="*/ 0 h 4676"/>
                <a:gd name="T6" fmla="*/ 457 w 6457"/>
                <a:gd name="T7" fmla="*/ 1078 h 4676"/>
                <a:gd name="T8" fmla="*/ 3 w 6457"/>
                <a:gd name="T9" fmla="*/ 1018 h 4676"/>
                <a:gd name="T10" fmla="*/ 3 w 6457"/>
                <a:gd name="T11" fmla="*/ 1276 h 4676"/>
                <a:gd name="T12" fmla="*/ 4 w 6457"/>
                <a:gd name="T13" fmla="*/ 1276 h 4676"/>
                <a:gd name="T14" fmla="*/ 4 w 6457"/>
                <a:gd name="T15" fmla="*/ 1276 h 4676"/>
                <a:gd name="T16" fmla="*/ 108 w 6457"/>
                <a:gd name="T17" fmla="*/ 1435 h 4676"/>
                <a:gd name="T18" fmla="*/ 5603 w 6457"/>
                <a:gd name="T19" fmla="*/ 4608 h 4676"/>
                <a:gd name="T20" fmla="*/ 5603 w 6457"/>
                <a:gd name="T21" fmla="*/ 4608 h 4676"/>
                <a:gd name="T22" fmla="*/ 5916 w 6457"/>
                <a:gd name="T23" fmla="*/ 4667 h 4676"/>
                <a:gd name="T24" fmla="*/ 6456 w 6457"/>
                <a:gd name="T25" fmla="*/ 199 h 4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7" h="4676">
                  <a:moveTo>
                    <a:pt x="6456" y="199"/>
                  </a:moveTo>
                  <a:lnTo>
                    <a:pt x="6112" y="0"/>
                  </a:lnTo>
                  <a:lnTo>
                    <a:pt x="2324" y="0"/>
                  </a:lnTo>
                  <a:lnTo>
                    <a:pt x="457" y="1078"/>
                  </a:lnTo>
                  <a:lnTo>
                    <a:pt x="3" y="1018"/>
                  </a:lnTo>
                  <a:lnTo>
                    <a:pt x="3" y="1276"/>
                  </a:lnTo>
                  <a:lnTo>
                    <a:pt x="4" y="1276"/>
                  </a:lnTo>
                  <a:lnTo>
                    <a:pt x="4" y="1276"/>
                  </a:lnTo>
                  <a:cubicBezTo>
                    <a:pt x="0" y="1335"/>
                    <a:pt x="34" y="1393"/>
                    <a:pt x="108" y="1435"/>
                  </a:cubicBezTo>
                  <a:lnTo>
                    <a:pt x="5603" y="4608"/>
                  </a:lnTo>
                  <a:lnTo>
                    <a:pt x="5603" y="4608"/>
                  </a:lnTo>
                  <a:cubicBezTo>
                    <a:pt x="5685" y="4656"/>
                    <a:pt x="5799" y="4675"/>
                    <a:pt x="5916" y="4667"/>
                  </a:cubicBezTo>
                  <a:lnTo>
                    <a:pt x="6456" y="199"/>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42" name="Freeform 41">
              <a:extLst>
                <a:ext uri="{FF2B5EF4-FFF2-40B4-BE49-F238E27FC236}">
                  <a16:creationId xmlns:a16="http://schemas.microsoft.com/office/drawing/2014/main" id="{2C5920BA-E9C2-D54A-9826-F5DFFC7F076E}"/>
                </a:ext>
              </a:extLst>
            </p:cNvPr>
            <p:cNvSpPr>
              <a:spLocks noChangeArrowheads="1"/>
            </p:cNvSpPr>
            <p:nvPr/>
          </p:nvSpPr>
          <p:spPr bwMode="auto">
            <a:xfrm>
              <a:off x="11486034" y="7318850"/>
              <a:ext cx="132494" cy="308191"/>
            </a:xfrm>
            <a:custGeom>
              <a:avLst/>
              <a:gdLst>
                <a:gd name="T0" fmla="*/ 204 w 205"/>
                <a:gd name="T1" fmla="*/ 26 h 474"/>
                <a:gd name="T2" fmla="*/ 3 w 205"/>
                <a:gd name="T3" fmla="*/ 0 h 474"/>
                <a:gd name="T4" fmla="*/ 3 w 205"/>
                <a:gd name="T5" fmla="*/ 258 h 474"/>
                <a:gd name="T6" fmla="*/ 4 w 205"/>
                <a:gd name="T7" fmla="*/ 258 h 474"/>
                <a:gd name="T8" fmla="*/ 4 w 205"/>
                <a:gd name="T9" fmla="*/ 258 h 474"/>
                <a:gd name="T10" fmla="*/ 108 w 205"/>
                <a:gd name="T11" fmla="*/ 417 h 474"/>
                <a:gd name="T12" fmla="*/ 204 w 205"/>
                <a:gd name="T13" fmla="*/ 473 h 474"/>
                <a:gd name="T14" fmla="*/ 204 w 205"/>
                <a:gd name="T15" fmla="*/ 26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74">
                  <a:moveTo>
                    <a:pt x="204" y="26"/>
                  </a:moveTo>
                  <a:lnTo>
                    <a:pt x="3" y="0"/>
                  </a:lnTo>
                  <a:lnTo>
                    <a:pt x="3" y="258"/>
                  </a:lnTo>
                  <a:lnTo>
                    <a:pt x="4" y="258"/>
                  </a:lnTo>
                  <a:lnTo>
                    <a:pt x="4" y="258"/>
                  </a:lnTo>
                  <a:cubicBezTo>
                    <a:pt x="0" y="317"/>
                    <a:pt x="34" y="375"/>
                    <a:pt x="108" y="417"/>
                  </a:cubicBezTo>
                  <a:lnTo>
                    <a:pt x="204" y="473"/>
                  </a:lnTo>
                  <a:lnTo>
                    <a:pt x="204" y="26"/>
                  </a:lnTo>
                </a:path>
              </a:pathLst>
            </a:custGeom>
            <a:solidFill>
              <a:srgbClr val="5793C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3" name="Freeform 42">
              <a:extLst>
                <a:ext uri="{FF2B5EF4-FFF2-40B4-BE49-F238E27FC236}">
                  <a16:creationId xmlns:a16="http://schemas.microsoft.com/office/drawing/2014/main" id="{13DC337A-D311-1742-94E5-451CF76B8839}"/>
                </a:ext>
              </a:extLst>
            </p:cNvPr>
            <p:cNvSpPr>
              <a:spLocks noChangeArrowheads="1"/>
            </p:cNvSpPr>
            <p:nvPr/>
          </p:nvSpPr>
          <p:spPr bwMode="auto">
            <a:xfrm>
              <a:off x="15181460" y="9283216"/>
              <a:ext cx="336996" cy="434925"/>
            </a:xfrm>
            <a:custGeom>
              <a:avLst/>
              <a:gdLst>
                <a:gd name="T0" fmla="*/ 0 w 517"/>
                <a:gd name="T1" fmla="*/ 607 h 664"/>
                <a:gd name="T2" fmla="*/ 0 w 517"/>
                <a:gd name="T3" fmla="*/ 607 h 664"/>
                <a:gd name="T4" fmla="*/ 516 w 517"/>
                <a:gd name="T5" fmla="*/ 575 h 664"/>
                <a:gd name="T6" fmla="*/ 516 w 517"/>
                <a:gd name="T7" fmla="*/ 0 h 664"/>
                <a:gd name="T8" fmla="*/ 0 w 517"/>
                <a:gd name="T9" fmla="*/ 0 h 664"/>
                <a:gd name="T10" fmla="*/ 0 w 517"/>
                <a:gd name="T11" fmla="*/ 607 h 664"/>
              </a:gdLst>
              <a:ahLst/>
              <a:cxnLst>
                <a:cxn ang="0">
                  <a:pos x="T0" y="T1"/>
                </a:cxn>
                <a:cxn ang="0">
                  <a:pos x="T2" y="T3"/>
                </a:cxn>
                <a:cxn ang="0">
                  <a:pos x="T4" y="T5"/>
                </a:cxn>
                <a:cxn ang="0">
                  <a:pos x="T6" y="T7"/>
                </a:cxn>
                <a:cxn ang="0">
                  <a:pos x="T8" y="T9"/>
                </a:cxn>
                <a:cxn ang="0">
                  <a:pos x="T10" y="T11"/>
                </a:cxn>
              </a:cxnLst>
              <a:rect l="0" t="0" r="r" b="b"/>
              <a:pathLst>
                <a:path w="517" h="664">
                  <a:moveTo>
                    <a:pt x="0" y="607"/>
                  </a:moveTo>
                  <a:lnTo>
                    <a:pt x="0" y="607"/>
                  </a:lnTo>
                  <a:cubicBezTo>
                    <a:pt x="147" y="663"/>
                    <a:pt x="358" y="651"/>
                    <a:pt x="516" y="575"/>
                  </a:cubicBezTo>
                  <a:lnTo>
                    <a:pt x="516" y="0"/>
                  </a:lnTo>
                  <a:lnTo>
                    <a:pt x="0" y="0"/>
                  </a:lnTo>
                  <a:lnTo>
                    <a:pt x="0" y="607"/>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4" name="Freeform 43">
              <a:extLst>
                <a:ext uri="{FF2B5EF4-FFF2-40B4-BE49-F238E27FC236}">
                  <a16:creationId xmlns:a16="http://schemas.microsoft.com/office/drawing/2014/main" id="{58564172-4DE9-424B-8626-078C58B0D912}"/>
                </a:ext>
              </a:extLst>
            </p:cNvPr>
            <p:cNvSpPr>
              <a:spLocks noChangeArrowheads="1"/>
            </p:cNvSpPr>
            <p:nvPr/>
          </p:nvSpPr>
          <p:spPr bwMode="auto">
            <a:xfrm>
              <a:off x="11454349" y="5708761"/>
              <a:ext cx="6662140" cy="3845205"/>
            </a:xfrm>
            <a:custGeom>
              <a:avLst/>
              <a:gdLst>
                <a:gd name="T0" fmla="*/ 5651 w 10200"/>
                <a:gd name="T1" fmla="*/ 5798 h 5888"/>
                <a:gd name="T2" fmla="*/ 156 w 10200"/>
                <a:gd name="T3" fmla="*/ 2625 h 5888"/>
                <a:gd name="T4" fmla="*/ 156 w 10200"/>
                <a:gd name="T5" fmla="*/ 2625 h 5888"/>
                <a:gd name="T6" fmla="*/ 199 w 10200"/>
                <a:gd name="T7" fmla="*/ 2274 h 5888"/>
                <a:gd name="T8" fmla="*/ 3941 w 10200"/>
                <a:gd name="T9" fmla="*/ 116 h 5888"/>
                <a:gd name="T10" fmla="*/ 3941 w 10200"/>
                <a:gd name="T11" fmla="*/ 116 h 5888"/>
                <a:gd name="T12" fmla="*/ 4547 w 10200"/>
                <a:gd name="T13" fmla="*/ 90 h 5888"/>
                <a:gd name="T14" fmla="*/ 10043 w 10200"/>
                <a:gd name="T15" fmla="*/ 3263 h 5888"/>
                <a:gd name="T16" fmla="*/ 10043 w 10200"/>
                <a:gd name="T17" fmla="*/ 3263 h 5888"/>
                <a:gd name="T18" fmla="*/ 10000 w 10200"/>
                <a:gd name="T19" fmla="*/ 3613 h 5888"/>
                <a:gd name="T20" fmla="*/ 6257 w 10200"/>
                <a:gd name="T21" fmla="*/ 5773 h 5888"/>
                <a:gd name="T22" fmla="*/ 6257 w 10200"/>
                <a:gd name="T23" fmla="*/ 5773 h 5888"/>
                <a:gd name="T24" fmla="*/ 5651 w 10200"/>
                <a:gd name="T25" fmla="*/ 5798 h 5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0" h="5888">
                  <a:moveTo>
                    <a:pt x="5651" y="5798"/>
                  </a:moveTo>
                  <a:lnTo>
                    <a:pt x="156" y="2625"/>
                  </a:lnTo>
                  <a:lnTo>
                    <a:pt x="156" y="2625"/>
                  </a:lnTo>
                  <a:cubicBezTo>
                    <a:pt x="0" y="2535"/>
                    <a:pt x="20" y="2378"/>
                    <a:pt x="199" y="2274"/>
                  </a:cubicBezTo>
                  <a:lnTo>
                    <a:pt x="3941" y="116"/>
                  </a:lnTo>
                  <a:lnTo>
                    <a:pt x="3941" y="116"/>
                  </a:lnTo>
                  <a:cubicBezTo>
                    <a:pt x="4120" y="11"/>
                    <a:pt x="4391" y="0"/>
                    <a:pt x="4547" y="90"/>
                  </a:cubicBezTo>
                  <a:lnTo>
                    <a:pt x="10043" y="3263"/>
                  </a:lnTo>
                  <a:lnTo>
                    <a:pt x="10043" y="3263"/>
                  </a:lnTo>
                  <a:cubicBezTo>
                    <a:pt x="10199" y="3352"/>
                    <a:pt x="10179" y="3509"/>
                    <a:pt x="10000" y="3613"/>
                  </a:cubicBezTo>
                  <a:lnTo>
                    <a:pt x="6257" y="5773"/>
                  </a:lnTo>
                  <a:lnTo>
                    <a:pt x="6257" y="5773"/>
                  </a:lnTo>
                  <a:cubicBezTo>
                    <a:pt x="6078" y="5876"/>
                    <a:pt x="5806" y="5887"/>
                    <a:pt x="5651" y="5798"/>
                  </a:cubicBezTo>
                </a:path>
              </a:pathLst>
            </a:custGeom>
            <a:solidFill>
              <a:schemeClr val="accent1">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45" name="Freeform 44">
              <a:extLst>
                <a:ext uri="{FF2B5EF4-FFF2-40B4-BE49-F238E27FC236}">
                  <a16:creationId xmlns:a16="http://schemas.microsoft.com/office/drawing/2014/main" id="{F72E1E7E-FD15-7242-9A9B-2CF2A37CB991}"/>
                </a:ext>
              </a:extLst>
            </p:cNvPr>
            <p:cNvSpPr>
              <a:spLocks noChangeArrowheads="1"/>
            </p:cNvSpPr>
            <p:nvPr/>
          </p:nvSpPr>
          <p:spPr bwMode="auto">
            <a:xfrm>
              <a:off x="11477392" y="7290048"/>
              <a:ext cx="6618935" cy="2261036"/>
            </a:xfrm>
            <a:custGeom>
              <a:avLst/>
              <a:gdLst>
                <a:gd name="T0" fmla="*/ 9965 w 10134"/>
                <a:gd name="T1" fmla="*/ 1094 h 3463"/>
                <a:gd name="T2" fmla="*/ 6222 w 10134"/>
                <a:gd name="T3" fmla="*/ 3253 h 3463"/>
                <a:gd name="T4" fmla="*/ 6222 w 10134"/>
                <a:gd name="T5" fmla="*/ 3253 h 3463"/>
                <a:gd name="T6" fmla="*/ 5616 w 10134"/>
                <a:gd name="T7" fmla="*/ 3279 h 3463"/>
                <a:gd name="T8" fmla="*/ 121 w 10134"/>
                <a:gd name="T9" fmla="*/ 105 h 3463"/>
                <a:gd name="T10" fmla="*/ 121 w 10134"/>
                <a:gd name="T11" fmla="*/ 105 h 3463"/>
                <a:gd name="T12" fmla="*/ 24 w 10134"/>
                <a:gd name="T13" fmla="*/ 0 h 3463"/>
                <a:gd name="T14" fmla="*/ 24 w 10134"/>
                <a:gd name="T15" fmla="*/ 0 h 3463"/>
                <a:gd name="T16" fmla="*/ 121 w 10134"/>
                <a:gd name="T17" fmla="*/ 200 h 3463"/>
                <a:gd name="T18" fmla="*/ 5616 w 10134"/>
                <a:gd name="T19" fmla="*/ 3373 h 3463"/>
                <a:gd name="T20" fmla="*/ 5616 w 10134"/>
                <a:gd name="T21" fmla="*/ 3373 h 3463"/>
                <a:gd name="T22" fmla="*/ 6222 w 10134"/>
                <a:gd name="T23" fmla="*/ 3348 h 3463"/>
                <a:gd name="T24" fmla="*/ 9965 w 10134"/>
                <a:gd name="T25" fmla="*/ 1188 h 3463"/>
                <a:gd name="T26" fmla="*/ 9965 w 10134"/>
                <a:gd name="T27" fmla="*/ 1188 h 3463"/>
                <a:gd name="T28" fmla="*/ 10105 w 10134"/>
                <a:gd name="T29" fmla="*/ 943 h 3463"/>
                <a:gd name="T30" fmla="*/ 10105 w 10134"/>
                <a:gd name="T31" fmla="*/ 943 h 3463"/>
                <a:gd name="T32" fmla="*/ 9965 w 10134"/>
                <a:gd name="T33" fmla="*/ 1094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34" h="3463">
                  <a:moveTo>
                    <a:pt x="9965" y="1094"/>
                  </a:moveTo>
                  <a:lnTo>
                    <a:pt x="6222" y="3253"/>
                  </a:lnTo>
                  <a:lnTo>
                    <a:pt x="6222" y="3253"/>
                  </a:lnTo>
                  <a:cubicBezTo>
                    <a:pt x="6043" y="3357"/>
                    <a:pt x="5771" y="3368"/>
                    <a:pt x="5616" y="3279"/>
                  </a:cubicBezTo>
                  <a:lnTo>
                    <a:pt x="121" y="105"/>
                  </a:lnTo>
                  <a:lnTo>
                    <a:pt x="121" y="105"/>
                  </a:lnTo>
                  <a:cubicBezTo>
                    <a:pt x="70" y="76"/>
                    <a:pt x="38" y="40"/>
                    <a:pt x="24" y="0"/>
                  </a:cubicBezTo>
                  <a:lnTo>
                    <a:pt x="24" y="0"/>
                  </a:lnTo>
                  <a:cubicBezTo>
                    <a:pt x="0" y="73"/>
                    <a:pt x="31" y="147"/>
                    <a:pt x="121" y="200"/>
                  </a:cubicBezTo>
                  <a:lnTo>
                    <a:pt x="5616" y="3373"/>
                  </a:lnTo>
                  <a:lnTo>
                    <a:pt x="5616" y="3373"/>
                  </a:lnTo>
                  <a:cubicBezTo>
                    <a:pt x="5771" y="3462"/>
                    <a:pt x="6043" y="3451"/>
                    <a:pt x="6222" y="3348"/>
                  </a:cubicBezTo>
                  <a:lnTo>
                    <a:pt x="9965" y="1188"/>
                  </a:lnTo>
                  <a:lnTo>
                    <a:pt x="9965" y="1188"/>
                  </a:lnTo>
                  <a:cubicBezTo>
                    <a:pt x="10085" y="1118"/>
                    <a:pt x="10133" y="1024"/>
                    <a:pt x="10105" y="943"/>
                  </a:cubicBezTo>
                  <a:lnTo>
                    <a:pt x="10105" y="943"/>
                  </a:lnTo>
                  <a:cubicBezTo>
                    <a:pt x="10087" y="997"/>
                    <a:pt x="10041" y="1050"/>
                    <a:pt x="9965" y="1094"/>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46" name="Freeform 45">
              <a:extLst>
                <a:ext uri="{FF2B5EF4-FFF2-40B4-BE49-F238E27FC236}">
                  <a16:creationId xmlns:a16="http://schemas.microsoft.com/office/drawing/2014/main" id="{CA56DE8B-20B8-A845-9E4E-3547E3312FF6}"/>
                </a:ext>
              </a:extLst>
            </p:cNvPr>
            <p:cNvSpPr>
              <a:spLocks noChangeArrowheads="1"/>
            </p:cNvSpPr>
            <p:nvPr/>
          </p:nvSpPr>
          <p:spPr bwMode="auto">
            <a:xfrm>
              <a:off x="12910114" y="5852320"/>
              <a:ext cx="4806962" cy="2869428"/>
            </a:xfrm>
            <a:custGeom>
              <a:avLst/>
              <a:gdLst>
                <a:gd name="connsiteX0" fmla="*/ 3525029 w 4806962"/>
                <a:gd name="connsiteY0" fmla="*/ 2684072 h 2869428"/>
                <a:gd name="connsiteX1" fmla="*/ 3545656 w 4806962"/>
                <a:gd name="connsiteY1" fmla="*/ 2688594 h 2869428"/>
                <a:gd name="connsiteX2" fmla="*/ 3725678 w 4806962"/>
                <a:gd name="connsiteY2" fmla="*/ 2793182 h 2869428"/>
                <a:gd name="connsiteX3" fmla="*/ 3723069 w 4806962"/>
                <a:gd name="connsiteY3" fmla="*/ 2817520 h 2869428"/>
                <a:gd name="connsiteX4" fmla="*/ 3644799 w 4806962"/>
                <a:gd name="connsiteY4" fmla="*/ 2863565 h 2869428"/>
                <a:gd name="connsiteX5" fmla="*/ 3603055 w 4806962"/>
                <a:gd name="connsiteY5" fmla="*/ 2864880 h 2869428"/>
                <a:gd name="connsiteX6" fmla="*/ 3422380 w 4806962"/>
                <a:gd name="connsiteY6" fmla="*/ 2759635 h 2869428"/>
                <a:gd name="connsiteX7" fmla="*/ 3424989 w 4806962"/>
                <a:gd name="connsiteY7" fmla="*/ 2735297 h 2869428"/>
                <a:gd name="connsiteX8" fmla="*/ 3503912 w 4806962"/>
                <a:gd name="connsiteY8" fmla="*/ 2689909 h 2869428"/>
                <a:gd name="connsiteX9" fmla="*/ 3525029 w 4806962"/>
                <a:gd name="connsiteY9" fmla="*/ 2684072 h 2869428"/>
                <a:gd name="connsiteX10" fmla="*/ 3272149 w 4806962"/>
                <a:gd name="connsiteY10" fmla="*/ 2537504 h 2869428"/>
                <a:gd name="connsiteX11" fmla="*/ 3291922 w 4806962"/>
                <a:gd name="connsiteY11" fmla="*/ 2541697 h 2869428"/>
                <a:gd name="connsiteX12" fmla="*/ 3472235 w 4806962"/>
                <a:gd name="connsiteY12" fmla="*/ 2646943 h 2869428"/>
                <a:gd name="connsiteX13" fmla="*/ 3469631 w 4806962"/>
                <a:gd name="connsiteY13" fmla="*/ 2671281 h 2869428"/>
                <a:gd name="connsiteX14" fmla="*/ 3391517 w 4806962"/>
                <a:gd name="connsiteY14" fmla="*/ 2716668 h 2869428"/>
                <a:gd name="connsiteX15" fmla="*/ 3349856 w 4806962"/>
                <a:gd name="connsiteY15" fmla="*/ 2718641 h 2869428"/>
                <a:gd name="connsiteX16" fmla="*/ 3169543 w 4806962"/>
                <a:gd name="connsiteY16" fmla="*/ 2613395 h 2869428"/>
                <a:gd name="connsiteX17" fmla="*/ 3172147 w 4806962"/>
                <a:gd name="connsiteY17" fmla="*/ 2589057 h 2869428"/>
                <a:gd name="connsiteX18" fmla="*/ 3250912 w 4806962"/>
                <a:gd name="connsiteY18" fmla="*/ 2543670 h 2869428"/>
                <a:gd name="connsiteX19" fmla="*/ 3272149 w 4806962"/>
                <a:gd name="connsiteY19" fmla="*/ 2537504 h 2869428"/>
                <a:gd name="connsiteX20" fmla="*/ 3410404 w 4806962"/>
                <a:gd name="connsiteY20" fmla="*/ 2459302 h 2869428"/>
                <a:gd name="connsiteX21" fmla="*/ 3430177 w 4806962"/>
                <a:gd name="connsiteY21" fmla="*/ 2463203 h 2869428"/>
                <a:gd name="connsiteX22" fmla="*/ 3611141 w 4806962"/>
                <a:gd name="connsiteY22" fmla="*/ 2567213 h 2869428"/>
                <a:gd name="connsiteX23" fmla="*/ 3607886 w 4806962"/>
                <a:gd name="connsiteY23" fmla="*/ 2591266 h 2869428"/>
                <a:gd name="connsiteX24" fmla="*/ 3529772 w 4806962"/>
                <a:gd name="connsiteY24" fmla="*/ 2636770 h 2869428"/>
                <a:gd name="connsiteX25" fmla="*/ 3488111 w 4806962"/>
                <a:gd name="connsiteY25" fmla="*/ 2638070 h 2869428"/>
                <a:gd name="connsiteX26" fmla="*/ 3307798 w 4806962"/>
                <a:gd name="connsiteY26" fmla="*/ 2534060 h 2869428"/>
                <a:gd name="connsiteX27" fmla="*/ 3310402 w 4806962"/>
                <a:gd name="connsiteY27" fmla="*/ 2510008 h 2869428"/>
                <a:gd name="connsiteX28" fmla="*/ 3389167 w 4806962"/>
                <a:gd name="connsiteY28" fmla="*/ 2465153 h 2869428"/>
                <a:gd name="connsiteX29" fmla="*/ 3410404 w 4806962"/>
                <a:gd name="connsiteY29" fmla="*/ 2459302 h 2869428"/>
                <a:gd name="connsiteX30" fmla="*/ 3021320 w 4806962"/>
                <a:gd name="connsiteY30" fmla="*/ 2393053 h 2869428"/>
                <a:gd name="connsiteX31" fmla="*/ 3041337 w 4806962"/>
                <a:gd name="connsiteY31" fmla="*/ 2396953 h 2869428"/>
                <a:gd name="connsiteX32" fmla="*/ 3221649 w 4806962"/>
                <a:gd name="connsiteY32" fmla="*/ 2500966 h 2869428"/>
                <a:gd name="connsiteX33" fmla="*/ 3219045 w 4806962"/>
                <a:gd name="connsiteY33" fmla="*/ 2525018 h 2869428"/>
                <a:gd name="connsiteX34" fmla="*/ 3140932 w 4806962"/>
                <a:gd name="connsiteY34" fmla="*/ 2569873 h 2869428"/>
                <a:gd name="connsiteX35" fmla="*/ 3099271 w 4806962"/>
                <a:gd name="connsiteY35" fmla="*/ 2571823 h 2869428"/>
                <a:gd name="connsiteX36" fmla="*/ 2918959 w 4806962"/>
                <a:gd name="connsiteY36" fmla="*/ 2467812 h 2869428"/>
                <a:gd name="connsiteX37" fmla="*/ 2921563 w 4806962"/>
                <a:gd name="connsiteY37" fmla="*/ 2443759 h 2869428"/>
                <a:gd name="connsiteX38" fmla="*/ 3000327 w 4806962"/>
                <a:gd name="connsiteY38" fmla="*/ 2398904 h 2869428"/>
                <a:gd name="connsiteX39" fmla="*/ 3021320 w 4806962"/>
                <a:gd name="connsiteY39" fmla="*/ 2393053 h 2869428"/>
                <a:gd name="connsiteX40" fmla="*/ 3560741 w 4806962"/>
                <a:gd name="connsiteY40" fmla="*/ 2278673 h 2869428"/>
                <a:gd name="connsiteX41" fmla="*/ 3585712 w 4806962"/>
                <a:gd name="connsiteY41" fmla="*/ 2283746 h 2869428"/>
                <a:gd name="connsiteX42" fmla="*/ 4063586 w 4806962"/>
                <a:gd name="connsiteY42" fmla="*/ 2560649 h 2869428"/>
                <a:gd name="connsiteX43" fmla="*/ 4059670 w 4806962"/>
                <a:gd name="connsiteY43" fmla="*/ 2590107 h 2869428"/>
                <a:gd name="connsiteX44" fmla="*/ 3899074 w 4806962"/>
                <a:gd name="connsiteY44" fmla="*/ 2683062 h 2869428"/>
                <a:gd name="connsiteX45" fmla="*/ 3848151 w 4806962"/>
                <a:gd name="connsiteY45" fmla="*/ 2685026 h 2869428"/>
                <a:gd name="connsiteX46" fmla="*/ 3370277 w 4806962"/>
                <a:gd name="connsiteY46" fmla="*/ 2408123 h 2869428"/>
                <a:gd name="connsiteX47" fmla="*/ 3374194 w 4806962"/>
                <a:gd name="connsiteY47" fmla="*/ 2379320 h 2869428"/>
                <a:gd name="connsiteX48" fmla="*/ 3534791 w 4806962"/>
                <a:gd name="connsiteY48" fmla="*/ 2286365 h 2869428"/>
                <a:gd name="connsiteX49" fmla="*/ 3560741 w 4806962"/>
                <a:gd name="connsiteY49" fmla="*/ 2278673 h 2869428"/>
                <a:gd name="connsiteX50" fmla="*/ 3929730 w 4806962"/>
                <a:gd name="connsiteY50" fmla="*/ 2212100 h 2869428"/>
                <a:gd name="connsiteX51" fmla="*/ 3954462 w 4806962"/>
                <a:gd name="connsiteY51" fmla="*/ 2217500 h 2869428"/>
                <a:gd name="connsiteX52" fmla="*/ 4308406 w 4806962"/>
                <a:gd name="connsiteY52" fmla="*/ 2422394 h 2869428"/>
                <a:gd name="connsiteX53" fmla="*/ 4305142 w 4806962"/>
                <a:gd name="connsiteY53" fmla="*/ 2451197 h 2869428"/>
                <a:gd name="connsiteX54" fmla="*/ 4143842 w 4806962"/>
                <a:gd name="connsiteY54" fmla="*/ 2544807 h 2869428"/>
                <a:gd name="connsiteX55" fmla="*/ 4092906 w 4806962"/>
                <a:gd name="connsiteY55" fmla="*/ 2546771 h 2869428"/>
                <a:gd name="connsiteX56" fmla="*/ 3738306 w 4806962"/>
                <a:gd name="connsiteY56" fmla="*/ 2341877 h 2869428"/>
                <a:gd name="connsiteX57" fmla="*/ 3742877 w 4806962"/>
                <a:gd name="connsiteY57" fmla="*/ 2312419 h 2869428"/>
                <a:gd name="connsiteX58" fmla="*/ 3903526 w 4806962"/>
                <a:gd name="connsiteY58" fmla="*/ 2219464 h 2869428"/>
                <a:gd name="connsiteX59" fmla="*/ 3929730 w 4806962"/>
                <a:gd name="connsiteY59" fmla="*/ 2212100 h 2869428"/>
                <a:gd name="connsiteX60" fmla="*/ 2903351 w 4806962"/>
                <a:gd name="connsiteY60" fmla="*/ 2186001 h 2869428"/>
                <a:gd name="connsiteX61" fmla="*/ 2928085 w 4806962"/>
                <a:gd name="connsiteY61" fmla="*/ 2190882 h 2869428"/>
                <a:gd name="connsiteX62" fmla="*/ 3090040 w 4806962"/>
                <a:gd name="connsiteY62" fmla="*/ 2284608 h 2869428"/>
                <a:gd name="connsiteX63" fmla="*/ 3086122 w 4806962"/>
                <a:gd name="connsiteY63" fmla="*/ 2313898 h 2869428"/>
                <a:gd name="connsiteX64" fmla="*/ 2894780 w 4806962"/>
                <a:gd name="connsiteY64" fmla="*/ 2423896 h 2869428"/>
                <a:gd name="connsiteX65" fmla="*/ 2843843 w 4806962"/>
                <a:gd name="connsiteY65" fmla="*/ 2425848 h 2869428"/>
                <a:gd name="connsiteX66" fmla="*/ 2681888 w 4806962"/>
                <a:gd name="connsiteY66" fmla="*/ 2332773 h 2869428"/>
                <a:gd name="connsiteX67" fmla="*/ 2685153 w 4806962"/>
                <a:gd name="connsiteY67" fmla="*/ 2303484 h 2869428"/>
                <a:gd name="connsiteX68" fmla="*/ 2877148 w 4806962"/>
                <a:gd name="connsiteY68" fmla="*/ 2192835 h 2869428"/>
                <a:gd name="connsiteX69" fmla="*/ 2903351 w 4806962"/>
                <a:gd name="connsiteY69" fmla="*/ 2186001 h 2869428"/>
                <a:gd name="connsiteX70" fmla="*/ 4368486 w 4806962"/>
                <a:gd name="connsiteY70" fmla="*/ 2180242 h 2869428"/>
                <a:gd name="connsiteX71" fmla="*/ 4393622 w 4806962"/>
                <a:gd name="connsiteY71" fmla="*/ 2185129 h 2869428"/>
                <a:gd name="connsiteX72" fmla="*/ 4556070 w 4806962"/>
                <a:gd name="connsiteY72" fmla="*/ 2278973 h 2869428"/>
                <a:gd name="connsiteX73" fmla="*/ 4552798 w 4806962"/>
                <a:gd name="connsiteY73" fmla="*/ 2308299 h 2869428"/>
                <a:gd name="connsiteX74" fmla="*/ 4391002 w 4806962"/>
                <a:gd name="connsiteY74" fmla="*/ 2400839 h 2869428"/>
                <a:gd name="connsiteX75" fmla="*/ 4340566 w 4806962"/>
                <a:gd name="connsiteY75" fmla="*/ 2403445 h 2869428"/>
                <a:gd name="connsiteX76" fmla="*/ 4176806 w 4806962"/>
                <a:gd name="connsiteY76" fmla="*/ 2309602 h 2869428"/>
                <a:gd name="connsiteX77" fmla="*/ 4180734 w 4806962"/>
                <a:gd name="connsiteY77" fmla="*/ 2280276 h 2869428"/>
                <a:gd name="connsiteX78" fmla="*/ 4341874 w 4806962"/>
                <a:gd name="connsiteY78" fmla="*/ 2187084 h 2869428"/>
                <a:gd name="connsiteX79" fmla="*/ 4368486 w 4806962"/>
                <a:gd name="connsiteY79" fmla="*/ 2180242 h 2869428"/>
                <a:gd name="connsiteX80" fmla="*/ 3308208 w 4806962"/>
                <a:gd name="connsiteY80" fmla="*/ 2134567 h 2869428"/>
                <a:gd name="connsiteX81" fmla="*/ 3333017 w 4806962"/>
                <a:gd name="connsiteY81" fmla="*/ 2139699 h 2869428"/>
                <a:gd name="connsiteX82" fmla="*/ 3496121 w 4806962"/>
                <a:gd name="connsiteY82" fmla="*/ 2232890 h 2869428"/>
                <a:gd name="connsiteX83" fmla="*/ 3492191 w 4806962"/>
                <a:gd name="connsiteY83" fmla="*/ 2262216 h 2869428"/>
                <a:gd name="connsiteX84" fmla="*/ 3331052 w 4806962"/>
                <a:gd name="connsiteY84" fmla="*/ 2354756 h 2869428"/>
                <a:gd name="connsiteX85" fmla="*/ 3279960 w 4806962"/>
                <a:gd name="connsiteY85" fmla="*/ 2357363 h 2869428"/>
                <a:gd name="connsiteX86" fmla="*/ 3116856 w 4806962"/>
                <a:gd name="connsiteY86" fmla="*/ 2263520 h 2869428"/>
                <a:gd name="connsiteX87" fmla="*/ 3120131 w 4806962"/>
                <a:gd name="connsiteY87" fmla="*/ 2234845 h 2869428"/>
                <a:gd name="connsiteX88" fmla="*/ 3281925 w 4806962"/>
                <a:gd name="connsiteY88" fmla="*/ 2141654 h 2869428"/>
                <a:gd name="connsiteX89" fmla="*/ 3308208 w 4806962"/>
                <a:gd name="connsiteY89" fmla="*/ 2134567 h 2869428"/>
                <a:gd name="connsiteX90" fmla="*/ 3675764 w 4806962"/>
                <a:gd name="connsiteY90" fmla="*/ 2065032 h 2869428"/>
                <a:gd name="connsiteX91" fmla="*/ 3700437 w 4806962"/>
                <a:gd name="connsiteY91" fmla="*/ 2069920 h 2869428"/>
                <a:gd name="connsiteX92" fmla="*/ 3861995 w 4806962"/>
                <a:gd name="connsiteY92" fmla="*/ 2163111 h 2869428"/>
                <a:gd name="connsiteX93" fmla="*/ 3858738 w 4806962"/>
                <a:gd name="connsiteY93" fmla="*/ 2192438 h 2869428"/>
                <a:gd name="connsiteX94" fmla="*/ 3697832 w 4806962"/>
                <a:gd name="connsiteY94" fmla="*/ 2285629 h 2869428"/>
                <a:gd name="connsiteX95" fmla="*/ 3647671 w 4806962"/>
                <a:gd name="connsiteY95" fmla="*/ 2287584 h 2869428"/>
                <a:gd name="connsiteX96" fmla="*/ 3485462 w 4806962"/>
                <a:gd name="connsiteY96" fmla="*/ 2194393 h 2869428"/>
                <a:gd name="connsiteX97" fmla="*/ 3489370 w 4806962"/>
                <a:gd name="connsiteY97" fmla="*/ 2164415 h 2869428"/>
                <a:gd name="connsiteX98" fmla="*/ 3649625 w 4806962"/>
                <a:gd name="connsiteY98" fmla="*/ 2071875 h 2869428"/>
                <a:gd name="connsiteX99" fmla="*/ 3675764 w 4806962"/>
                <a:gd name="connsiteY99" fmla="*/ 2065032 h 2869428"/>
                <a:gd name="connsiteX100" fmla="*/ 4117818 w 4806962"/>
                <a:gd name="connsiteY100" fmla="*/ 2036310 h 2869428"/>
                <a:gd name="connsiteX101" fmla="*/ 4142382 w 4806962"/>
                <a:gd name="connsiteY101" fmla="*/ 2041116 h 2869428"/>
                <a:gd name="connsiteX102" fmla="*/ 4305486 w 4806962"/>
                <a:gd name="connsiteY102" fmla="*/ 2134959 h 2869428"/>
                <a:gd name="connsiteX103" fmla="*/ 4302210 w 4806962"/>
                <a:gd name="connsiteY103" fmla="*/ 2164285 h 2869428"/>
                <a:gd name="connsiteX104" fmla="*/ 4140414 w 4806962"/>
                <a:gd name="connsiteY104" fmla="*/ 2256825 h 2869428"/>
                <a:gd name="connsiteX105" fmla="*/ 4089322 w 4806962"/>
                <a:gd name="connsiteY105" fmla="*/ 2259432 h 2869428"/>
                <a:gd name="connsiteX106" fmla="*/ 3926218 w 4806962"/>
                <a:gd name="connsiteY106" fmla="*/ 2165589 h 2869428"/>
                <a:gd name="connsiteX107" fmla="*/ 3930150 w 4806962"/>
                <a:gd name="connsiteY107" fmla="*/ 2136263 h 2869428"/>
                <a:gd name="connsiteX108" fmla="*/ 4091286 w 4806962"/>
                <a:gd name="connsiteY108" fmla="*/ 2043723 h 2869428"/>
                <a:gd name="connsiteX109" fmla="*/ 4117818 w 4806962"/>
                <a:gd name="connsiteY109" fmla="*/ 2036310 h 2869428"/>
                <a:gd name="connsiteX110" fmla="*/ 2563669 w 4806962"/>
                <a:gd name="connsiteY110" fmla="*/ 1987355 h 2869428"/>
                <a:gd name="connsiteX111" fmla="*/ 2588513 w 4806962"/>
                <a:gd name="connsiteY111" fmla="*/ 1992180 h 2869428"/>
                <a:gd name="connsiteX112" fmla="*/ 2848077 w 4806962"/>
                <a:gd name="connsiteY112" fmla="*/ 2142677 h 2869428"/>
                <a:gd name="connsiteX113" fmla="*/ 2844154 w 4806962"/>
                <a:gd name="connsiteY113" fmla="*/ 2172122 h 2869428"/>
                <a:gd name="connsiteX114" fmla="*/ 2652587 w 4806962"/>
                <a:gd name="connsiteY114" fmla="*/ 2282705 h 2869428"/>
                <a:gd name="connsiteX115" fmla="*/ 2601590 w 4806962"/>
                <a:gd name="connsiteY115" fmla="*/ 2285322 h 2869428"/>
                <a:gd name="connsiteX116" fmla="*/ 2342026 w 4806962"/>
                <a:gd name="connsiteY116" fmla="*/ 2134825 h 2869428"/>
                <a:gd name="connsiteX117" fmla="*/ 2345295 w 4806962"/>
                <a:gd name="connsiteY117" fmla="*/ 2105380 h 2869428"/>
                <a:gd name="connsiteX118" fmla="*/ 2536862 w 4806962"/>
                <a:gd name="connsiteY118" fmla="*/ 1994798 h 2869428"/>
                <a:gd name="connsiteX119" fmla="*/ 2563669 w 4806962"/>
                <a:gd name="connsiteY119" fmla="*/ 1987355 h 2869428"/>
                <a:gd name="connsiteX120" fmla="*/ 3057621 w 4806962"/>
                <a:gd name="connsiteY120" fmla="*/ 1987265 h 2869428"/>
                <a:gd name="connsiteX121" fmla="*/ 3082431 w 4806962"/>
                <a:gd name="connsiteY121" fmla="*/ 1992153 h 2869428"/>
                <a:gd name="connsiteX122" fmla="*/ 3245535 w 4806962"/>
                <a:gd name="connsiteY122" fmla="*/ 2085996 h 2869428"/>
                <a:gd name="connsiteX123" fmla="*/ 3241605 w 4806962"/>
                <a:gd name="connsiteY123" fmla="*/ 2115322 h 2869428"/>
                <a:gd name="connsiteX124" fmla="*/ 3080465 w 4806962"/>
                <a:gd name="connsiteY124" fmla="*/ 2207861 h 2869428"/>
                <a:gd name="connsiteX125" fmla="*/ 3029372 w 4806962"/>
                <a:gd name="connsiteY125" fmla="*/ 2209816 h 2869428"/>
                <a:gd name="connsiteX126" fmla="*/ 2866268 w 4806962"/>
                <a:gd name="connsiteY126" fmla="*/ 2116625 h 2869428"/>
                <a:gd name="connsiteX127" fmla="*/ 2869543 w 4806962"/>
                <a:gd name="connsiteY127" fmla="*/ 2087299 h 2869428"/>
                <a:gd name="connsiteX128" fmla="*/ 3031338 w 4806962"/>
                <a:gd name="connsiteY128" fmla="*/ 1994108 h 2869428"/>
                <a:gd name="connsiteX129" fmla="*/ 3057621 w 4806962"/>
                <a:gd name="connsiteY129" fmla="*/ 1987265 h 2869428"/>
                <a:gd name="connsiteX130" fmla="*/ 4474154 w 4806962"/>
                <a:gd name="connsiteY130" fmla="*/ 1961763 h 2869428"/>
                <a:gd name="connsiteX131" fmla="*/ 4498894 w 4806962"/>
                <a:gd name="connsiteY131" fmla="*/ 1966924 h 2869428"/>
                <a:gd name="connsiteX132" fmla="*/ 4798054 w 4806962"/>
                <a:gd name="connsiteY132" fmla="*/ 2139960 h 2869428"/>
                <a:gd name="connsiteX133" fmla="*/ 4794134 w 4806962"/>
                <a:gd name="connsiteY133" fmla="*/ 2169454 h 2869428"/>
                <a:gd name="connsiteX134" fmla="*/ 4633450 w 4806962"/>
                <a:gd name="connsiteY134" fmla="*/ 2262526 h 2869428"/>
                <a:gd name="connsiteX135" fmla="*/ 4582502 w 4806962"/>
                <a:gd name="connsiteY135" fmla="*/ 2264493 h 2869428"/>
                <a:gd name="connsiteX136" fmla="*/ 4283338 w 4806962"/>
                <a:gd name="connsiteY136" fmla="*/ 2091457 h 2869428"/>
                <a:gd name="connsiteX137" fmla="*/ 4287258 w 4806962"/>
                <a:gd name="connsiteY137" fmla="*/ 2061963 h 2869428"/>
                <a:gd name="connsiteX138" fmla="*/ 4447942 w 4806962"/>
                <a:gd name="connsiteY138" fmla="*/ 1968891 h 2869428"/>
                <a:gd name="connsiteX139" fmla="*/ 4474154 w 4806962"/>
                <a:gd name="connsiteY139" fmla="*/ 1961763 h 2869428"/>
                <a:gd name="connsiteX140" fmla="*/ 3425177 w 4806962"/>
                <a:gd name="connsiteY140" fmla="*/ 1921023 h 2869428"/>
                <a:gd name="connsiteX141" fmla="*/ 3449850 w 4806962"/>
                <a:gd name="connsiteY141" fmla="*/ 1925925 h 2869428"/>
                <a:gd name="connsiteX142" fmla="*/ 3611408 w 4806962"/>
                <a:gd name="connsiteY142" fmla="*/ 2019378 h 2869428"/>
                <a:gd name="connsiteX143" fmla="*/ 3608151 w 4806962"/>
                <a:gd name="connsiteY143" fmla="*/ 2049439 h 2869428"/>
                <a:gd name="connsiteX144" fmla="*/ 3447245 w 4806962"/>
                <a:gd name="connsiteY144" fmla="*/ 2142239 h 2869428"/>
                <a:gd name="connsiteX145" fmla="*/ 3397084 w 4806962"/>
                <a:gd name="connsiteY145" fmla="*/ 2144199 h 2869428"/>
                <a:gd name="connsiteX146" fmla="*/ 3234875 w 4806962"/>
                <a:gd name="connsiteY146" fmla="*/ 2050746 h 2869428"/>
                <a:gd name="connsiteX147" fmla="*/ 3238132 w 4806962"/>
                <a:gd name="connsiteY147" fmla="*/ 2020685 h 2869428"/>
                <a:gd name="connsiteX148" fmla="*/ 3399038 w 4806962"/>
                <a:gd name="connsiteY148" fmla="*/ 1927885 h 2869428"/>
                <a:gd name="connsiteX149" fmla="*/ 3425177 w 4806962"/>
                <a:gd name="connsiteY149" fmla="*/ 1921023 h 2869428"/>
                <a:gd name="connsiteX150" fmla="*/ 3864350 w 4806962"/>
                <a:gd name="connsiteY150" fmla="*/ 1892621 h 2869428"/>
                <a:gd name="connsiteX151" fmla="*/ 3888914 w 4806962"/>
                <a:gd name="connsiteY151" fmla="*/ 1897753 h 2869428"/>
                <a:gd name="connsiteX152" fmla="*/ 4052018 w 4806962"/>
                <a:gd name="connsiteY152" fmla="*/ 1990944 h 2869428"/>
                <a:gd name="connsiteX153" fmla="*/ 4048090 w 4806962"/>
                <a:gd name="connsiteY153" fmla="*/ 2020270 h 2869428"/>
                <a:gd name="connsiteX154" fmla="*/ 3886950 w 4806962"/>
                <a:gd name="connsiteY154" fmla="*/ 2113462 h 2869428"/>
                <a:gd name="connsiteX155" fmla="*/ 3835856 w 4806962"/>
                <a:gd name="connsiteY155" fmla="*/ 2115417 h 2869428"/>
                <a:gd name="connsiteX156" fmla="*/ 3672752 w 4806962"/>
                <a:gd name="connsiteY156" fmla="*/ 2021574 h 2869428"/>
                <a:gd name="connsiteX157" fmla="*/ 3676682 w 4806962"/>
                <a:gd name="connsiteY157" fmla="*/ 1992248 h 2869428"/>
                <a:gd name="connsiteX158" fmla="*/ 3837822 w 4806962"/>
                <a:gd name="connsiteY158" fmla="*/ 1899708 h 2869428"/>
                <a:gd name="connsiteX159" fmla="*/ 3864350 w 4806962"/>
                <a:gd name="connsiteY159" fmla="*/ 1892621 h 2869428"/>
                <a:gd name="connsiteX160" fmla="*/ 4582438 w 4806962"/>
                <a:gd name="connsiteY160" fmla="*/ 1852072 h 2869428"/>
                <a:gd name="connsiteX161" fmla="*/ 4607190 w 4806962"/>
                <a:gd name="connsiteY161" fmla="*/ 1857493 h 2869428"/>
                <a:gd name="connsiteX162" fmla="*/ 4769246 w 4806962"/>
                <a:gd name="connsiteY162" fmla="*/ 1951459 h 2869428"/>
                <a:gd name="connsiteX163" fmla="*/ 4765978 w 4806962"/>
                <a:gd name="connsiteY163" fmla="*/ 1981029 h 2869428"/>
                <a:gd name="connsiteX164" fmla="*/ 4712394 w 4806962"/>
                <a:gd name="connsiteY164" fmla="*/ 2011913 h 2869428"/>
                <a:gd name="connsiteX165" fmla="*/ 4661426 w 4806962"/>
                <a:gd name="connsiteY165" fmla="*/ 2013884 h 2869428"/>
                <a:gd name="connsiteX166" fmla="*/ 4499370 w 4806962"/>
                <a:gd name="connsiteY166" fmla="*/ 1919918 h 2869428"/>
                <a:gd name="connsiteX167" fmla="*/ 4502634 w 4806962"/>
                <a:gd name="connsiteY167" fmla="*/ 1890349 h 2869428"/>
                <a:gd name="connsiteX168" fmla="*/ 4556218 w 4806962"/>
                <a:gd name="connsiteY168" fmla="*/ 1859465 h 2869428"/>
                <a:gd name="connsiteX169" fmla="*/ 4582438 w 4806962"/>
                <a:gd name="connsiteY169" fmla="*/ 1852072 h 2869428"/>
                <a:gd name="connsiteX170" fmla="*/ 2805913 w 4806962"/>
                <a:gd name="connsiteY170" fmla="*/ 1843495 h 2869428"/>
                <a:gd name="connsiteX171" fmla="*/ 2830586 w 4806962"/>
                <a:gd name="connsiteY171" fmla="*/ 1848138 h 2869428"/>
                <a:gd name="connsiteX172" fmla="*/ 2992144 w 4806962"/>
                <a:gd name="connsiteY172" fmla="*/ 1941981 h 2869428"/>
                <a:gd name="connsiteX173" fmla="*/ 2988887 w 4806962"/>
                <a:gd name="connsiteY173" fmla="*/ 1971307 h 2869428"/>
                <a:gd name="connsiteX174" fmla="*/ 2827981 w 4806962"/>
                <a:gd name="connsiteY174" fmla="*/ 2063846 h 2869428"/>
                <a:gd name="connsiteX175" fmla="*/ 2777168 w 4806962"/>
                <a:gd name="connsiteY175" fmla="*/ 2066453 h 2869428"/>
                <a:gd name="connsiteX176" fmla="*/ 2615611 w 4806962"/>
                <a:gd name="connsiteY176" fmla="*/ 1972610 h 2869428"/>
                <a:gd name="connsiteX177" fmla="*/ 2619519 w 4806962"/>
                <a:gd name="connsiteY177" fmla="*/ 1943284 h 2869428"/>
                <a:gd name="connsiteX178" fmla="*/ 2779774 w 4806962"/>
                <a:gd name="connsiteY178" fmla="*/ 1850093 h 2869428"/>
                <a:gd name="connsiteX179" fmla="*/ 2805913 w 4806962"/>
                <a:gd name="connsiteY179" fmla="*/ 1843495 h 2869428"/>
                <a:gd name="connsiteX180" fmla="*/ 4235910 w 4806962"/>
                <a:gd name="connsiteY180" fmla="*/ 1823486 h 2869428"/>
                <a:gd name="connsiteX181" fmla="*/ 4260474 w 4806962"/>
                <a:gd name="connsiteY181" fmla="*/ 1828604 h 2869428"/>
                <a:gd name="connsiteX182" fmla="*/ 4423578 w 4806962"/>
                <a:gd name="connsiteY182" fmla="*/ 1922186 h 2869428"/>
                <a:gd name="connsiteX183" fmla="*/ 4419650 w 4806962"/>
                <a:gd name="connsiteY183" fmla="*/ 1950780 h 2869428"/>
                <a:gd name="connsiteX184" fmla="*/ 4258510 w 4806962"/>
                <a:gd name="connsiteY184" fmla="*/ 2043062 h 2869428"/>
                <a:gd name="connsiteX185" fmla="*/ 4207418 w 4806962"/>
                <a:gd name="connsiteY185" fmla="*/ 2045662 h 2869428"/>
                <a:gd name="connsiteX186" fmla="*/ 4044314 w 4806962"/>
                <a:gd name="connsiteY186" fmla="*/ 1952080 h 2869428"/>
                <a:gd name="connsiteX187" fmla="*/ 4048242 w 4806962"/>
                <a:gd name="connsiteY187" fmla="*/ 1922836 h 2869428"/>
                <a:gd name="connsiteX188" fmla="*/ 4209382 w 4806962"/>
                <a:gd name="connsiteY188" fmla="*/ 1830553 h 2869428"/>
                <a:gd name="connsiteX189" fmla="*/ 4235910 w 4806962"/>
                <a:gd name="connsiteY189" fmla="*/ 1823486 h 2869428"/>
                <a:gd name="connsiteX190" fmla="*/ 3175714 w 4806962"/>
                <a:gd name="connsiteY190" fmla="*/ 1774205 h 2869428"/>
                <a:gd name="connsiteX191" fmla="*/ 3200523 w 4806962"/>
                <a:gd name="connsiteY191" fmla="*/ 1779011 h 2869428"/>
                <a:gd name="connsiteX192" fmla="*/ 3363627 w 4806962"/>
                <a:gd name="connsiteY192" fmla="*/ 1872854 h 2869428"/>
                <a:gd name="connsiteX193" fmla="*/ 3359697 w 4806962"/>
                <a:gd name="connsiteY193" fmla="*/ 1902180 h 2869428"/>
                <a:gd name="connsiteX194" fmla="*/ 3198558 w 4806962"/>
                <a:gd name="connsiteY194" fmla="*/ 1995371 h 2869428"/>
                <a:gd name="connsiteX195" fmla="*/ 3147466 w 4806962"/>
                <a:gd name="connsiteY195" fmla="*/ 1996674 h 2869428"/>
                <a:gd name="connsiteX196" fmla="*/ 2984362 w 4806962"/>
                <a:gd name="connsiteY196" fmla="*/ 1903483 h 2869428"/>
                <a:gd name="connsiteX197" fmla="*/ 2987637 w 4806962"/>
                <a:gd name="connsiteY197" fmla="*/ 1874157 h 2869428"/>
                <a:gd name="connsiteX198" fmla="*/ 3149431 w 4806962"/>
                <a:gd name="connsiteY198" fmla="*/ 1781618 h 2869428"/>
                <a:gd name="connsiteX199" fmla="*/ 3175714 w 4806962"/>
                <a:gd name="connsiteY199" fmla="*/ 1774205 h 2869428"/>
                <a:gd name="connsiteX200" fmla="*/ 3614625 w 4806962"/>
                <a:gd name="connsiteY200" fmla="*/ 1748198 h 2869428"/>
                <a:gd name="connsiteX201" fmla="*/ 3639298 w 4806962"/>
                <a:gd name="connsiteY201" fmla="*/ 1753086 h 2869428"/>
                <a:gd name="connsiteX202" fmla="*/ 3801507 w 4806962"/>
                <a:gd name="connsiteY202" fmla="*/ 1846929 h 2869428"/>
                <a:gd name="connsiteX203" fmla="*/ 3797598 w 4806962"/>
                <a:gd name="connsiteY203" fmla="*/ 1875604 h 2869428"/>
                <a:gd name="connsiteX204" fmla="*/ 3637344 w 4806962"/>
                <a:gd name="connsiteY204" fmla="*/ 1968795 h 2869428"/>
                <a:gd name="connsiteX205" fmla="*/ 3586531 w 4806962"/>
                <a:gd name="connsiteY205" fmla="*/ 1970750 h 2869428"/>
                <a:gd name="connsiteX206" fmla="*/ 3424974 w 4806962"/>
                <a:gd name="connsiteY206" fmla="*/ 1877559 h 2869428"/>
                <a:gd name="connsiteX207" fmla="*/ 3428231 w 4806962"/>
                <a:gd name="connsiteY207" fmla="*/ 1847581 h 2869428"/>
                <a:gd name="connsiteX208" fmla="*/ 3588486 w 4806962"/>
                <a:gd name="connsiteY208" fmla="*/ 1755041 h 2869428"/>
                <a:gd name="connsiteX209" fmla="*/ 3614625 w 4806962"/>
                <a:gd name="connsiteY209" fmla="*/ 1748198 h 2869428"/>
                <a:gd name="connsiteX210" fmla="*/ 4331642 w 4806962"/>
                <a:gd name="connsiteY210" fmla="*/ 1707974 h 2869428"/>
                <a:gd name="connsiteX211" fmla="*/ 4356338 w 4806962"/>
                <a:gd name="connsiteY211" fmla="*/ 1712820 h 2869428"/>
                <a:gd name="connsiteX212" fmla="*/ 4518690 w 4806962"/>
                <a:gd name="connsiteY212" fmla="*/ 1807443 h 2869428"/>
                <a:gd name="connsiteX213" fmla="*/ 4515430 w 4806962"/>
                <a:gd name="connsiteY213" fmla="*/ 1837013 h 2869428"/>
                <a:gd name="connsiteX214" fmla="*/ 4461966 w 4806962"/>
                <a:gd name="connsiteY214" fmla="*/ 1868554 h 2869428"/>
                <a:gd name="connsiteX215" fmla="*/ 4411106 w 4806962"/>
                <a:gd name="connsiteY215" fmla="*/ 1870525 h 2869428"/>
                <a:gd name="connsiteX216" fmla="*/ 4248754 w 4806962"/>
                <a:gd name="connsiteY216" fmla="*/ 1775902 h 2869428"/>
                <a:gd name="connsiteX217" fmla="*/ 4252666 w 4806962"/>
                <a:gd name="connsiteY217" fmla="*/ 1746333 h 2869428"/>
                <a:gd name="connsiteX218" fmla="*/ 4305478 w 4806962"/>
                <a:gd name="connsiteY218" fmla="*/ 1715449 h 2869428"/>
                <a:gd name="connsiteX219" fmla="*/ 4331642 w 4806962"/>
                <a:gd name="connsiteY219" fmla="*/ 1707974 h 2869428"/>
                <a:gd name="connsiteX220" fmla="*/ 2555326 w 4806962"/>
                <a:gd name="connsiteY220" fmla="*/ 1699643 h 2869428"/>
                <a:gd name="connsiteX221" fmla="*/ 2579999 w 4806962"/>
                <a:gd name="connsiteY221" fmla="*/ 1704774 h 2869428"/>
                <a:gd name="connsiteX222" fmla="*/ 2741557 w 4806962"/>
                <a:gd name="connsiteY222" fmla="*/ 1797966 h 2869428"/>
                <a:gd name="connsiteX223" fmla="*/ 2738300 w 4806962"/>
                <a:gd name="connsiteY223" fmla="*/ 1827292 h 2869428"/>
                <a:gd name="connsiteX224" fmla="*/ 2577394 w 4806962"/>
                <a:gd name="connsiteY224" fmla="*/ 1920483 h 2869428"/>
                <a:gd name="connsiteX225" fmla="*/ 2527233 w 4806962"/>
                <a:gd name="connsiteY225" fmla="*/ 1922438 h 2869428"/>
                <a:gd name="connsiteX226" fmla="*/ 2365024 w 4806962"/>
                <a:gd name="connsiteY226" fmla="*/ 1828595 h 2869428"/>
                <a:gd name="connsiteX227" fmla="*/ 2368932 w 4806962"/>
                <a:gd name="connsiteY227" fmla="*/ 1799269 h 2869428"/>
                <a:gd name="connsiteX228" fmla="*/ 2529187 w 4806962"/>
                <a:gd name="connsiteY228" fmla="*/ 1706730 h 2869428"/>
                <a:gd name="connsiteX229" fmla="*/ 2555326 w 4806962"/>
                <a:gd name="connsiteY229" fmla="*/ 1699643 h 2869428"/>
                <a:gd name="connsiteX230" fmla="*/ 3985078 w 4806962"/>
                <a:gd name="connsiteY230" fmla="*/ 1679071 h 2869428"/>
                <a:gd name="connsiteX231" fmla="*/ 4009886 w 4806962"/>
                <a:gd name="connsiteY231" fmla="*/ 1683959 h 2869428"/>
                <a:gd name="connsiteX232" fmla="*/ 4172990 w 4806962"/>
                <a:gd name="connsiteY232" fmla="*/ 1777802 h 2869428"/>
                <a:gd name="connsiteX233" fmla="*/ 4169718 w 4806962"/>
                <a:gd name="connsiteY233" fmla="*/ 1807128 h 2869428"/>
                <a:gd name="connsiteX234" fmla="*/ 4007922 w 4806962"/>
                <a:gd name="connsiteY234" fmla="*/ 1899668 h 2869428"/>
                <a:gd name="connsiteX235" fmla="*/ 3956830 w 4806962"/>
                <a:gd name="connsiteY235" fmla="*/ 1901623 h 2869428"/>
                <a:gd name="connsiteX236" fmla="*/ 3793724 w 4806962"/>
                <a:gd name="connsiteY236" fmla="*/ 1808432 h 2869428"/>
                <a:gd name="connsiteX237" fmla="*/ 3797654 w 4806962"/>
                <a:gd name="connsiteY237" fmla="*/ 1778454 h 2869428"/>
                <a:gd name="connsiteX238" fmla="*/ 3958794 w 4806962"/>
                <a:gd name="connsiteY238" fmla="*/ 1685914 h 2869428"/>
                <a:gd name="connsiteX239" fmla="*/ 3985078 w 4806962"/>
                <a:gd name="connsiteY239" fmla="*/ 1679071 h 2869428"/>
                <a:gd name="connsiteX240" fmla="*/ 2924004 w 4806962"/>
                <a:gd name="connsiteY240" fmla="*/ 1630517 h 2869428"/>
                <a:gd name="connsiteX241" fmla="*/ 2948677 w 4806962"/>
                <a:gd name="connsiteY241" fmla="*/ 1635648 h 2869428"/>
                <a:gd name="connsiteX242" fmla="*/ 3110235 w 4806962"/>
                <a:gd name="connsiteY242" fmla="*/ 1728840 h 2869428"/>
                <a:gd name="connsiteX243" fmla="*/ 3106978 w 4806962"/>
                <a:gd name="connsiteY243" fmla="*/ 1758166 h 2869428"/>
                <a:gd name="connsiteX244" fmla="*/ 2946072 w 4806962"/>
                <a:gd name="connsiteY244" fmla="*/ 1850705 h 2869428"/>
                <a:gd name="connsiteX245" fmla="*/ 2895259 w 4806962"/>
                <a:gd name="connsiteY245" fmla="*/ 1852660 h 2869428"/>
                <a:gd name="connsiteX246" fmla="*/ 2733702 w 4806962"/>
                <a:gd name="connsiteY246" fmla="*/ 1759469 h 2869428"/>
                <a:gd name="connsiteX247" fmla="*/ 2736959 w 4806962"/>
                <a:gd name="connsiteY247" fmla="*/ 1730143 h 2869428"/>
                <a:gd name="connsiteX248" fmla="*/ 2897865 w 4806962"/>
                <a:gd name="connsiteY248" fmla="*/ 1637604 h 2869428"/>
                <a:gd name="connsiteX249" fmla="*/ 2924004 w 4806962"/>
                <a:gd name="connsiteY249" fmla="*/ 1630517 h 2869428"/>
                <a:gd name="connsiteX250" fmla="*/ 3364040 w 4806962"/>
                <a:gd name="connsiteY250" fmla="*/ 1601304 h 2869428"/>
                <a:gd name="connsiteX251" fmla="*/ 3388713 w 4806962"/>
                <a:gd name="connsiteY251" fmla="*/ 1606192 h 2869428"/>
                <a:gd name="connsiteX252" fmla="*/ 3550922 w 4806962"/>
                <a:gd name="connsiteY252" fmla="*/ 1700035 h 2869428"/>
                <a:gd name="connsiteX253" fmla="*/ 3547013 w 4806962"/>
                <a:gd name="connsiteY253" fmla="*/ 1729361 h 2869428"/>
                <a:gd name="connsiteX254" fmla="*/ 3386759 w 4806962"/>
                <a:gd name="connsiteY254" fmla="*/ 1821900 h 2869428"/>
                <a:gd name="connsiteX255" fmla="*/ 3335946 w 4806962"/>
                <a:gd name="connsiteY255" fmla="*/ 1824507 h 2869428"/>
                <a:gd name="connsiteX256" fmla="*/ 3173737 w 4806962"/>
                <a:gd name="connsiteY256" fmla="*/ 1730664 h 2869428"/>
                <a:gd name="connsiteX257" fmla="*/ 3177646 w 4806962"/>
                <a:gd name="connsiteY257" fmla="*/ 1701338 h 2869428"/>
                <a:gd name="connsiteX258" fmla="*/ 3337901 w 4806962"/>
                <a:gd name="connsiteY258" fmla="*/ 1608147 h 2869428"/>
                <a:gd name="connsiteX259" fmla="*/ 3364040 w 4806962"/>
                <a:gd name="connsiteY259" fmla="*/ 1601304 h 2869428"/>
                <a:gd name="connsiteX260" fmla="*/ 4084146 w 4806962"/>
                <a:gd name="connsiteY260" fmla="*/ 1563848 h 2869428"/>
                <a:gd name="connsiteX261" fmla="*/ 4108898 w 4806962"/>
                <a:gd name="connsiteY261" fmla="*/ 1568713 h 2869428"/>
                <a:gd name="connsiteX262" fmla="*/ 4270954 w 4806962"/>
                <a:gd name="connsiteY262" fmla="*/ 1662115 h 2869428"/>
                <a:gd name="connsiteX263" fmla="*/ 4267686 w 4806962"/>
                <a:gd name="connsiteY263" fmla="*/ 1690654 h 2869428"/>
                <a:gd name="connsiteX264" fmla="*/ 4214106 w 4806962"/>
                <a:gd name="connsiteY264" fmla="*/ 1721139 h 2869428"/>
                <a:gd name="connsiteX265" fmla="*/ 4163134 w 4806962"/>
                <a:gd name="connsiteY265" fmla="*/ 1723734 h 2869428"/>
                <a:gd name="connsiteX266" fmla="*/ 4001074 w 4806962"/>
                <a:gd name="connsiteY266" fmla="*/ 1630981 h 2869428"/>
                <a:gd name="connsiteX267" fmla="*/ 4004342 w 4806962"/>
                <a:gd name="connsiteY267" fmla="*/ 1601144 h 2869428"/>
                <a:gd name="connsiteX268" fmla="*/ 4057926 w 4806962"/>
                <a:gd name="connsiteY268" fmla="*/ 1570659 h 2869428"/>
                <a:gd name="connsiteX269" fmla="*/ 4084146 w 4806962"/>
                <a:gd name="connsiteY269" fmla="*/ 1563848 h 2869428"/>
                <a:gd name="connsiteX270" fmla="*/ 2301857 w 4806962"/>
                <a:gd name="connsiteY270" fmla="*/ 1552744 h 2869428"/>
                <a:gd name="connsiteX271" fmla="*/ 2326530 w 4806962"/>
                <a:gd name="connsiteY271" fmla="*/ 1557876 h 2869428"/>
                <a:gd name="connsiteX272" fmla="*/ 2488088 w 4806962"/>
                <a:gd name="connsiteY272" fmla="*/ 1651068 h 2869428"/>
                <a:gd name="connsiteX273" fmla="*/ 2484831 w 4806962"/>
                <a:gd name="connsiteY273" fmla="*/ 1680394 h 2869428"/>
                <a:gd name="connsiteX274" fmla="*/ 2323925 w 4806962"/>
                <a:gd name="connsiteY274" fmla="*/ 1773585 h 2869428"/>
                <a:gd name="connsiteX275" fmla="*/ 2273764 w 4806962"/>
                <a:gd name="connsiteY275" fmla="*/ 1775540 h 2869428"/>
                <a:gd name="connsiteX276" fmla="*/ 2111555 w 4806962"/>
                <a:gd name="connsiteY276" fmla="*/ 1681697 h 2869428"/>
                <a:gd name="connsiteX277" fmla="*/ 2115463 w 4806962"/>
                <a:gd name="connsiteY277" fmla="*/ 1652371 h 2869428"/>
                <a:gd name="connsiteX278" fmla="*/ 2275718 w 4806962"/>
                <a:gd name="connsiteY278" fmla="*/ 1559831 h 2869428"/>
                <a:gd name="connsiteX279" fmla="*/ 2301857 w 4806962"/>
                <a:gd name="connsiteY279" fmla="*/ 1552744 h 2869428"/>
                <a:gd name="connsiteX280" fmla="*/ 3734492 w 4806962"/>
                <a:gd name="connsiteY280" fmla="*/ 1532259 h 2869428"/>
                <a:gd name="connsiteX281" fmla="*/ 3759301 w 4806962"/>
                <a:gd name="connsiteY281" fmla="*/ 1537065 h 2869428"/>
                <a:gd name="connsiteX282" fmla="*/ 3922406 w 4806962"/>
                <a:gd name="connsiteY282" fmla="*/ 1630908 h 2869428"/>
                <a:gd name="connsiteX283" fmla="*/ 3918474 w 4806962"/>
                <a:gd name="connsiteY283" fmla="*/ 1660234 h 2869428"/>
                <a:gd name="connsiteX284" fmla="*/ 3757336 w 4806962"/>
                <a:gd name="connsiteY284" fmla="*/ 1752773 h 2869428"/>
                <a:gd name="connsiteX285" fmla="*/ 3706244 w 4806962"/>
                <a:gd name="connsiteY285" fmla="*/ 1755380 h 2869428"/>
                <a:gd name="connsiteX286" fmla="*/ 3543140 w 4806962"/>
                <a:gd name="connsiteY286" fmla="*/ 1661537 h 2869428"/>
                <a:gd name="connsiteX287" fmla="*/ 3547070 w 4806962"/>
                <a:gd name="connsiteY287" fmla="*/ 1632211 h 2869428"/>
                <a:gd name="connsiteX288" fmla="*/ 3708209 w 4806962"/>
                <a:gd name="connsiteY288" fmla="*/ 1539672 h 2869428"/>
                <a:gd name="connsiteX289" fmla="*/ 3734492 w 4806962"/>
                <a:gd name="connsiteY289" fmla="*/ 1532259 h 2869428"/>
                <a:gd name="connsiteX290" fmla="*/ 2673338 w 4806962"/>
                <a:gd name="connsiteY290" fmla="*/ 1486093 h 2869428"/>
                <a:gd name="connsiteX291" fmla="*/ 2697441 w 4806962"/>
                <a:gd name="connsiteY291" fmla="*/ 1490981 h 2869428"/>
                <a:gd name="connsiteX292" fmla="*/ 2859650 w 4806962"/>
                <a:gd name="connsiteY292" fmla="*/ 1584824 h 2869428"/>
                <a:gd name="connsiteX293" fmla="*/ 2856393 w 4806962"/>
                <a:gd name="connsiteY293" fmla="*/ 1613498 h 2869428"/>
                <a:gd name="connsiteX294" fmla="*/ 2695487 w 4806962"/>
                <a:gd name="connsiteY294" fmla="*/ 1706038 h 2869428"/>
                <a:gd name="connsiteX295" fmla="*/ 2644674 w 4806962"/>
                <a:gd name="connsiteY295" fmla="*/ 1708644 h 2869428"/>
                <a:gd name="connsiteX296" fmla="*/ 2483117 w 4806962"/>
                <a:gd name="connsiteY296" fmla="*/ 1615453 h 2869428"/>
                <a:gd name="connsiteX297" fmla="*/ 2486374 w 4806962"/>
                <a:gd name="connsiteY297" fmla="*/ 1586127 h 2869428"/>
                <a:gd name="connsiteX298" fmla="*/ 2647280 w 4806962"/>
                <a:gd name="connsiteY298" fmla="*/ 1492936 h 2869428"/>
                <a:gd name="connsiteX299" fmla="*/ 2673338 w 4806962"/>
                <a:gd name="connsiteY299" fmla="*/ 1486093 h 2869428"/>
                <a:gd name="connsiteX300" fmla="*/ 3112347 w 4806962"/>
                <a:gd name="connsiteY300" fmla="*/ 1457371 h 2869428"/>
                <a:gd name="connsiteX301" fmla="*/ 3137156 w 4806962"/>
                <a:gd name="connsiteY301" fmla="*/ 1462177 h 2869428"/>
                <a:gd name="connsiteX302" fmla="*/ 3300260 w 4806962"/>
                <a:gd name="connsiteY302" fmla="*/ 1556020 h 2869428"/>
                <a:gd name="connsiteX303" fmla="*/ 3296330 w 4806962"/>
                <a:gd name="connsiteY303" fmla="*/ 1585346 h 2869428"/>
                <a:gd name="connsiteX304" fmla="*/ 3135191 w 4806962"/>
                <a:gd name="connsiteY304" fmla="*/ 1678537 h 2869428"/>
                <a:gd name="connsiteX305" fmla="*/ 3084099 w 4806962"/>
                <a:gd name="connsiteY305" fmla="*/ 1679840 h 2869428"/>
                <a:gd name="connsiteX306" fmla="*/ 2920995 w 4806962"/>
                <a:gd name="connsiteY306" fmla="*/ 1586649 h 2869428"/>
                <a:gd name="connsiteX307" fmla="*/ 2924925 w 4806962"/>
                <a:gd name="connsiteY307" fmla="*/ 1557323 h 2869428"/>
                <a:gd name="connsiteX308" fmla="*/ 3086064 w 4806962"/>
                <a:gd name="connsiteY308" fmla="*/ 1464784 h 2869428"/>
                <a:gd name="connsiteX309" fmla="*/ 3112347 w 4806962"/>
                <a:gd name="connsiteY309" fmla="*/ 1457371 h 2869428"/>
                <a:gd name="connsiteX310" fmla="*/ 3836229 w 4806962"/>
                <a:gd name="connsiteY310" fmla="*/ 1419944 h 2869428"/>
                <a:gd name="connsiteX311" fmla="*/ 3860925 w 4806962"/>
                <a:gd name="connsiteY311" fmla="*/ 1424790 h 2869428"/>
                <a:gd name="connsiteX312" fmla="*/ 4023278 w 4806962"/>
                <a:gd name="connsiteY312" fmla="*/ 1519413 h 2869428"/>
                <a:gd name="connsiteX313" fmla="*/ 4019366 w 4806962"/>
                <a:gd name="connsiteY313" fmla="*/ 1548983 h 2869428"/>
                <a:gd name="connsiteX314" fmla="*/ 3966554 w 4806962"/>
                <a:gd name="connsiteY314" fmla="*/ 1579867 h 2869428"/>
                <a:gd name="connsiteX315" fmla="*/ 3915694 w 4806962"/>
                <a:gd name="connsiteY315" fmla="*/ 1581838 h 2869428"/>
                <a:gd name="connsiteX316" fmla="*/ 3753341 w 4806962"/>
                <a:gd name="connsiteY316" fmla="*/ 1487215 h 2869428"/>
                <a:gd name="connsiteX317" fmla="*/ 3757253 w 4806962"/>
                <a:gd name="connsiteY317" fmla="*/ 1458303 h 2869428"/>
                <a:gd name="connsiteX318" fmla="*/ 3810067 w 4806962"/>
                <a:gd name="connsiteY318" fmla="*/ 1427419 h 2869428"/>
                <a:gd name="connsiteX319" fmla="*/ 3836229 w 4806962"/>
                <a:gd name="connsiteY319" fmla="*/ 1419944 h 2869428"/>
                <a:gd name="connsiteX320" fmla="*/ 2051272 w 4806962"/>
                <a:gd name="connsiteY320" fmla="*/ 1408322 h 2869428"/>
                <a:gd name="connsiteX321" fmla="*/ 2075945 w 4806962"/>
                <a:gd name="connsiteY321" fmla="*/ 1413209 h 2869428"/>
                <a:gd name="connsiteX322" fmla="*/ 2237503 w 4806962"/>
                <a:gd name="connsiteY322" fmla="*/ 1507053 h 2869428"/>
                <a:gd name="connsiteX323" fmla="*/ 2234246 w 4806962"/>
                <a:gd name="connsiteY323" fmla="*/ 1536379 h 2869428"/>
                <a:gd name="connsiteX324" fmla="*/ 2073340 w 4806962"/>
                <a:gd name="connsiteY324" fmla="*/ 1628919 h 2869428"/>
                <a:gd name="connsiteX325" fmla="*/ 2023179 w 4806962"/>
                <a:gd name="connsiteY325" fmla="*/ 1630874 h 2869428"/>
                <a:gd name="connsiteX326" fmla="*/ 1860970 w 4806962"/>
                <a:gd name="connsiteY326" fmla="*/ 1537682 h 2869428"/>
                <a:gd name="connsiteX327" fmla="*/ 1864878 w 4806962"/>
                <a:gd name="connsiteY327" fmla="*/ 1508356 h 2869428"/>
                <a:gd name="connsiteX328" fmla="*/ 2025133 w 4806962"/>
                <a:gd name="connsiteY328" fmla="*/ 1415164 h 2869428"/>
                <a:gd name="connsiteX329" fmla="*/ 2051272 w 4806962"/>
                <a:gd name="connsiteY329" fmla="*/ 1408322 h 2869428"/>
                <a:gd name="connsiteX330" fmla="*/ 3482782 w 4806962"/>
                <a:gd name="connsiteY330" fmla="*/ 1388324 h 2869428"/>
                <a:gd name="connsiteX331" fmla="*/ 3507455 w 4806962"/>
                <a:gd name="connsiteY331" fmla="*/ 1393700 h 2869428"/>
                <a:gd name="connsiteX332" fmla="*/ 3669013 w 4806962"/>
                <a:gd name="connsiteY332" fmla="*/ 1486892 h 2869428"/>
                <a:gd name="connsiteX333" fmla="*/ 3665756 w 4806962"/>
                <a:gd name="connsiteY333" fmla="*/ 1516218 h 2869428"/>
                <a:gd name="connsiteX334" fmla="*/ 3505501 w 4806962"/>
                <a:gd name="connsiteY334" fmla="*/ 1609409 h 2869428"/>
                <a:gd name="connsiteX335" fmla="*/ 3454689 w 4806962"/>
                <a:gd name="connsiteY335" fmla="*/ 1611364 h 2869428"/>
                <a:gd name="connsiteX336" fmla="*/ 3292480 w 4806962"/>
                <a:gd name="connsiteY336" fmla="*/ 1517521 h 2869428"/>
                <a:gd name="connsiteX337" fmla="*/ 3296388 w 4806962"/>
                <a:gd name="connsiteY337" fmla="*/ 1488195 h 2869428"/>
                <a:gd name="connsiteX338" fmla="*/ 3456643 w 4806962"/>
                <a:gd name="connsiteY338" fmla="*/ 1395656 h 2869428"/>
                <a:gd name="connsiteX339" fmla="*/ 3482782 w 4806962"/>
                <a:gd name="connsiteY339" fmla="*/ 1388324 h 2869428"/>
                <a:gd name="connsiteX340" fmla="*/ 2422830 w 4806962"/>
                <a:gd name="connsiteY340" fmla="*/ 1342321 h 2869428"/>
                <a:gd name="connsiteX341" fmla="*/ 2447503 w 4806962"/>
                <a:gd name="connsiteY341" fmla="*/ 1346964 h 2869428"/>
                <a:gd name="connsiteX342" fmla="*/ 2609061 w 4806962"/>
                <a:gd name="connsiteY342" fmla="*/ 1440807 h 2869428"/>
                <a:gd name="connsiteX343" fmla="*/ 2605804 w 4806962"/>
                <a:gd name="connsiteY343" fmla="*/ 1470133 h 2869428"/>
                <a:gd name="connsiteX344" fmla="*/ 2444898 w 4806962"/>
                <a:gd name="connsiteY344" fmla="*/ 1562673 h 2869428"/>
                <a:gd name="connsiteX345" fmla="*/ 2394085 w 4806962"/>
                <a:gd name="connsiteY345" fmla="*/ 1564628 h 2869428"/>
                <a:gd name="connsiteX346" fmla="*/ 2232528 w 4806962"/>
                <a:gd name="connsiteY346" fmla="*/ 1471437 h 2869428"/>
                <a:gd name="connsiteX347" fmla="*/ 2235785 w 4806962"/>
                <a:gd name="connsiteY347" fmla="*/ 1441459 h 2869428"/>
                <a:gd name="connsiteX348" fmla="*/ 2396691 w 4806962"/>
                <a:gd name="connsiteY348" fmla="*/ 1348919 h 2869428"/>
                <a:gd name="connsiteX349" fmla="*/ 2422830 w 4806962"/>
                <a:gd name="connsiteY349" fmla="*/ 1342321 h 2869428"/>
                <a:gd name="connsiteX350" fmla="*/ 2861759 w 4806962"/>
                <a:gd name="connsiteY350" fmla="*/ 1313682 h 2869428"/>
                <a:gd name="connsiteX351" fmla="*/ 2886569 w 4806962"/>
                <a:gd name="connsiteY351" fmla="*/ 1318813 h 2869428"/>
                <a:gd name="connsiteX352" fmla="*/ 3049673 w 4806962"/>
                <a:gd name="connsiteY352" fmla="*/ 1412005 h 2869428"/>
                <a:gd name="connsiteX353" fmla="*/ 3045743 w 4806962"/>
                <a:gd name="connsiteY353" fmla="*/ 1441331 h 2869428"/>
                <a:gd name="connsiteX354" fmla="*/ 2884603 w 4806962"/>
                <a:gd name="connsiteY354" fmla="*/ 1534522 h 2869428"/>
                <a:gd name="connsiteX355" fmla="*/ 2833510 w 4806962"/>
                <a:gd name="connsiteY355" fmla="*/ 1536477 h 2869428"/>
                <a:gd name="connsiteX356" fmla="*/ 2670406 w 4806962"/>
                <a:gd name="connsiteY356" fmla="*/ 1442634 h 2869428"/>
                <a:gd name="connsiteX357" fmla="*/ 2674336 w 4806962"/>
                <a:gd name="connsiteY357" fmla="*/ 1413960 h 2869428"/>
                <a:gd name="connsiteX358" fmla="*/ 2835476 w 4806962"/>
                <a:gd name="connsiteY358" fmla="*/ 1320769 h 2869428"/>
                <a:gd name="connsiteX359" fmla="*/ 2861759 w 4806962"/>
                <a:gd name="connsiteY359" fmla="*/ 1313682 h 2869428"/>
                <a:gd name="connsiteX360" fmla="*/ 1345384 w 4806962"/>
                <a:gd name="connsiteY360" fmla="*/ 1284883 h 2869428"/>
                <a:gd name="connsiteX361" fmla="*/ 1370147 w 4806962"/>
                <a:gd name="connsiteY361" fmla="*/ 1290025 h 2869428"/>
                <a:gd name="connsiteX362" fmla="*/ 1629710 w 4806962"/>
                <a:gd name="connsiteY362" fmla="*/ 1439549 h 2869428"/>
                <a:gd name="connsiteX363" fmla="*/ 1630057 w 4806962"/>
                <a:gd name="connsiteY363" fmla="*/ 1440115 h 2869428"/>
                <a:gd name="connsiteX364" fmla="*/ 2501143 w 4806962"/>
                <a:gd name="connsiteY364" fmla="*/ 1942737 h 2869428"/>
                <a:gd name="connsiteX365" fmla="*/ 2501143 w 4806962"/>
                <a:gd name="connsiteY365" fmla="*/ 1972815 h 2869428"/>
                <a:gd name="connsiteX366" fmla="*/ 2305762 w 4806962"/>
                <a:gd name="connsiteY366" fmla="*/ 2085281 h 2869428"/>
                <a:gd name="connsiteX367" fmla="*/ 2254794 w 4806962"/>
                <a:gd name="connsiteY367" fmla="*/ 2085281 h 2869428"/>
                <a:gd name="connsiteX368" fmla="*/ 1262656 w 4806962"/>
                <a:gd name="connsiteY368" fmla="*/ 1512236 h 2869428"/>
                <a:gd name="connsiteX369" fmla="*/ 1123661 w 4806962"/>
                <a:gd name="connsiteY369" fmla="*/ 1432367 h 2869428"/>
                <a:gd name="connsiteX370" fmla="*/ 1126930 w 4806962"/>
                <a:gd name="connsiteY370" fmla="*/ 1402332 h 2869428"/>
                <a:gd name="connsiteX371" fmla="*/ 1319150 w 4806962"/>
                <a:gd name="connsiteY371" fmla="*/ 1291983 h 2869428"/>
                <a:gd name="connsiteX372" fmla="*/ 1345384 w 4806962"/>
                <a:gd name="connsiteY372" fmla="*/ 1284883 h 2869428"/>
                <a:gd name="connsiteX373" fmla="*/ 1801807 w 4806962"/>
                <a:gd name="connsiteY373" fmla="*/ 1264307 h 2869428"/>
                <a:gd name="connsiteX374" fmla="*/ 1826617 w 4806962"/>
                <a:gd name="connsiteY374" fmla="*/ 1269194 h 2869428"/>
                <a:gd name="connsiteX375" fmla="*/ 1989721 w 4806962"/>
                <a:gd name="connsiteY375" fmla="*/ 1363038 h 2869428"/>
                <a:gd name="connsiteX376" fmla="*/ 1985791 w 4806962"/>
                <a:gd name="connsiteY376" fmla="*/ 1392364 h 2869428"/>
                <a:gd name="connsiteX377" fmla="*/ 1824651 w 4806962"/>
                <a:gd name="connsiteY377" fmla="*/ 1484904 h 2869428"/>
                <a:gd name="connsiteX378" fmla="*/ 1773558 w 4806962"/>
                <a:gd name="connsiteY378" fmla="*/ 1487510 h 2869428"/>
                <a:gd name="connsiteX379" fmla="*/ 1610454 w 4806962"/>
                <a:gd name="connsiteY379" fmla="*/ 1393667 h 2869428"/>
                <a:gd name="connsiteX380" fmla="*/ 1614384 w 4806962"/>
                <a:gd name="connsiteY380" fmla="*/ 1364341 h 2869428"/>
                <a:gd name="connsiteX381" fmla="*/ 1775524 w 4806962"/>
                <a:gd name="connsiteY381" fmla="*/ 1271149 h 2869428"/>
                <a:gd name="connsiteX382" fmla="*/ 1801807 w 4806962"/>
                <a:gd name="connsiteY382" fmla="*/ 1264307 h 2869428"/>
                <a:gd name="connsiteX383" fmla="*/ 3229315 w 4806962"/>
                <a:gd name="connsiteY383" fmla="*/ 1244546 h 2869428"/>
                <a:gd name="connsiteX384" fmla="*/ 3253988 w 4806962"/>
                <a:gd name="connsiteY384" fmla="*/ 1249664 h 2869428"/>
                <a:gd name="connsiteX385" fmla="*/ 3415546 w 4806962"/>
                <a:gd name="connsiteY385" fmla="*/ 1343245 h 2869428"/>
                <a:gd name="connsiteX386" fmla="*/ 3412289 w 4806962"/>
                <a:gd name="connsiteY386" fmla="*/ 1371840 h 2869428"/>
                <a:gd name="connsiteX387" fmla="*/ 3252034 w 4806962"/>
                <a:gd name="connsiteY387" fmla="*/ 1464771 h 2869428"/>
                <a:gd name="connsiteX388" fmla="*/ 3201222 w 4806962"/>
                <a:gd name="connsiteY388" fmla="*/ 1466721 h 2869428"/>
                <a:gd name="connsiteX389" fmla="*/ 3039013 w 4806962"/>
                <a:gd name="connsiteY389" fmla="*/ 1373139 h 2869428"/>
                <a:gd name="connsiteX390" fmla="*/ 3042921 w 4806962"/>
                <a:gd name="connsiteY390" fmla="*/ 1343895 h 2869428"/>
                <a:gd name="connsiteX391" fmla="*/ 3203176 w 4806962"/>
                <a:gd name="connsiteY391" fmla="*/ 1251613 h 2869428"/>
                <a:gd name="connsiteX392" fmla="*/ 3229315 w 4806962"/>
                <a:gd name="connsiteY392" fmla="*/ 1244546 h 2869428"/>
                <a:gd name="connsiteX393" fmla="*/ 2172000 w 4806962"/>
                <a:gd name="connsiteY393" fmla="*/ 1195587 h 2869428"/>
                <a:gd name="connsiteX394" fmla="*/ 2196917 w 4806962"/>
                <a:gd name="connsiteY394" fmla="*/ 1200719 h 2869428"/>
                <a:gd name="connsiteX395" fmla="*/ 2358475 w 4806962"/>
                <a:gd name="connsiteY395" fmla="*/ 1293911 h 2869428"/>
                <a:gd name="connsiteX396" fmla="*/ 2355218 w 4806962"/>
                <a:gd name="connsiteY396" fmla="*/ 1323237 h 2869428"/>
                <a:gd name="connsiteX397" fmla="*/ 2194312 w 4806962"/>
                <a:gd name="connsiteY397" fmla="*/ 1415777 h 2869428"/>
                <a:gd name="connsiteX398" fmla="*/ 2143499 w 4806962"/>
                <a:gd name="connsiteY398" fmla="*/ 1418383 h 2869428"/>
                <a:gd name="connsiteX399" fmla="*/ 1981942 w 4806962"/>
                <a:gd name="connsiteY399" fmla="*/ 1324540 h 2869428"/>
                <a:gd name="connsiteX400" fmla="*/ 1985199 w 4806962"/>
                <a:gd name="connsiteY400" fmla="*/ 1295214 h 2869428"/>
                <a:gd name="connsiteX401" fmla="*/ 2146105 w 4806962"/>
                <a:gd name="connsiteY401" fmla="*/ 1202674 h 2869428"/>
                <a:gd name="connsiteX402" fmla="*/ 2172000 w 4806962"/>
                <a:gd name="connsiteY402" fmla="*/ 1195587 h 2869428"/>
                <a:gd name="connsiteX403" fmla="*/ 2611174 w 4806962"/>
                <a:gd name="connsiteY403" fmla="*/ 1166459 h 2869428"/>
                <a:gd name="connsiteX404" fmla="*/ 2635983 w 4806962"/>
                <a:gd name="connsiteY404" fmla="*/ 1171265 h 2869428"/>
                <a:gd name="connsiteX405" fmla="*/ 2799087 w 4806962"/>
                <a:gd name="connsiteY405" fmla="*/ 1265108 h 2869428"/>
                <a:gd name="connsiteX406" fmla="*/ 2795157 w 4806962"/>
                <a:gd name="connsiteY406" fmla="*/ 1293783 h 2869428"/>
                <a:gd name="connsiteX407" fmla="*/ 2634018 w 4806962"/>
                <a:gd name="connsiteY407" fmla="*/ 1386974 h 2869428"/>
                <a:gd name="connsiteX408" fmla="*/ 2582926 w 4806962"/>
                <a:gd name="connsiteY408" fmla="*/ 1388929 h 2869428"/>
                <a:gd name="connsiteX409" fmla="*/ 2419822 w 4806962"/>
                <a:gd name="connsiteY409" fmla="*/ 1295738 h 2869428"/>
                <a:gd name="connsiteX410" fmla="*/ 2423752 w 4806962"/>
                <a:gd name="connsiteY410" fmla="*/ 1266412 h 2869428"/>
                <a:gd name="connsiteX411" fmla="*/ 2584891 w 4806962"/>
                <a:gd name="connsiteY411" fmla="*/ 1173872 h 2869428"/>
                <a:gd name="connsiteX412" fmla="*/ 2611174 w 4806962"/>
                <a:gd name="connsiteY412" fmla="*/ 1166459 h 2869428"/>
                <a:gd name="connsiteX413" fmla="*/ 1550099 w 4806962"/>
                <a:gd name="connsiteY413" fmla="*/ 1120373 h 2869428"/>
                <a:gd name="connsiteX414" fmla="*/ 1574772 w 4806962"/>
                <a:gd name="connsiteY414" fmla="*/ 1125179 h 2869428"/>
                <a:gd name="connsiteX415" fmla="*/ 1736981 w 4806962"/>
                <a:gd name="connsiteY415" fmla="*/ 1219023 h 2869428"/>
                <a:gd name="connsiteX416" fmla="*/ 1733073 w 4806962"/>
                <a:gd name="connsiteY416" fmla="*/ 1248349 h 2869428"/>
                <a:gd name="connsiteX417" fmla="*/ 1572818 w 4806962"/>
                <a:gd name="connsiteY417" fmla="*/ 1341540 h 2869428"/>
                <a:gd name="connsiteX418" fmla="*/ 1522006 w 4806962"/>
                <a:gd name="connsiteY418" fmla="*/ 1343495 h 2869428"/>
                <a:gd name="connsiteX419" fmla="*/ 1359797 w 4806962"/>
                <a:gd name="connsiteY419" fmla="*/ 1249652 h 2869428"/>
                <a:gd name="connsiteX420" fmla="*/ 1363054 w 4806962"/>
                <a:gd name="connsiteY420" fmla="*/ 1220326 h 2869428"/>
                <a:gd name="connsiteX421" fmla="*/ 1523960 w 4806962"/>
                <a:gd name="connsiteY421" fmla="*/ 1127786 h 2869428"/>
                <a:gd name="connsiteX422" fmla="*/ 1550099 w 4806962"/>
                <a:gd name="connsiteY422" fmla="*/ 1120373 h 2869428"/>
                <a:gd name="connsiteX423" fmla="*/ 2979853 w 4806962"/>
                <a:gd name="connsiteY423" fmla="*/ 1100131 h 2869428"/>
                <a:gd name="connsiteX424" fmla="*/ 3004662 w 4806962"/>
                <a:gd name="connsiteY424" fmla="*/ 1105019 h 2869428"/>
                <a:gd name="connsiteX425" fmla="*/ 3167766 w 4806962"/>
                <a:gd name="connsiteY425" fmla="*/ 1198862 h 2869428"/>
                <a:gd name="connsiteX426" fmla="*/ 3163836 w 4806962"/>
                <a:gd name="connsiteY426" fmla="*/ 1228188 h 2869428"/>
                <a:gd name="connsiteX427" fmla="*/ 3002697 w 4806962"/>
                <a:gd name="connsiteY427" fmla="*/ 1320727 h 2869428"/>
                <a:gd name="connsiteX428" fmla="*/ 2951605 w 4806962"/>
                <a:gd name="connsiteY428" fmla="*/ 1322682 h 2869428"/>
                <a:gd name="connsiteX429" fmla="*/ 2788501 w 4806962"/>
                <a:gd name="connsiteY429" fmla="*/ 1229491 h 2869428"/>
                <a:gd name="connsiteX430" fmla="*/ 2792431 w 4806962"/>
                <a:gd name="connsiteY430" fmla="*/ 1199513 h 2869428"/>
                <a:gd name="connsiteX431" fmla="*/ 2953570 w 4806962"/>
                <a:gd name="connsiteY431" fmla="*/ 1106974 h 2869428"/>
                <a:gd name="connsiteX432" fmla="*/ 2979853 w 4806962"/>
                <a:gd name="connsiteY432" fmla="*/ 1100131 h 2869428"/>
                <a:gd name="connsiteX433" fmla="*/ 984730 w 4806962"/>
                <a:gd name="connsiteY433" fmla="*/ 1077097 h 2869428"/>
                <a:gd name="connsiteX434" fmla="*/ 1009136 w 4806962"/>
                <a:gd name="connsiteY434" fmla="*/ 1082004 h 2869428"/>
                <a:gd name="connsiteX435" fmla="*/ 1269688 w 4806962"/>
                <a:gd name="connsiteY435" fmla="*/ 1231847 h 2869428"/>
                <a:gd name="connsiteX436" fmla="*/ 1265770 w 4806962"/>
                <a:gd name="connsiteY436" fmla="*/ 1261946 h 2869428"/>
                <a:gd name="connsiteX437" fmla="*/ 1073784 w 4806962"/>
                <a:gd name="connsiteY437" fmla="*/ 1372528 h 2869428"/>
                <a:gd name="connsiteX438" fmla="*/ 1023503 w 4806962"/>
                <a:gd name="connsiteY438" fmla="*/ 1374491 h 2869428"/>
                <a:gd name="connsiteX439" fmla="*/ 762951 w 4806962"/>
                <a:gd name="connsiteY439" fmla="*/ 1224649 h 2869428"/>
                <a:gd name="connsiteX440" fmla="*/ 766869 w 4806962"/>
                <a:gd name="connsiteY440" fmla="*/ 1195204 h 2869428"/>
                <a:gd name="connsiteX441" fmla="*/ 958855 w 4806962"/>
                <a:gd name="connsiteY441" fmla="*/ 1083967 h 2869428"/>
                <a:gd name="connsiteX442" fmla="*/ 984730 w 4806962"/>
                <a:gd name="connsiteY442" fmla="*/ 1077097 h 2869428"/>
                <a:gd name="connsiteX443" fmla="*/ 1921413 w 4806962"/>
                <a:gd name="connsiteY443" fmla="*/ 1051572 h 2869428"/>
                <a:gd name="connsiteX444" fmla="*/ 1946330 w 4806962"/>
                <a:gd name="connsiteY444" fmla="*/ 1056704 h 2869428"/>
                <a:gd name="connsiteX445" fmla="*/ 2107888 w 4806962"/>
                <a:gd name="connsiteY445" fmla="*/ 1149896 h 2869428"/>
                <a:gd name="connsiteX446" fmla="*/ 2104631 w 4806962"/>
                <a:gd name="connsiteY446" fmla="*/ 1179222 h 2869428"/>
                <a:gd name="connsiteX447" fmla="*/ 1943725 w 4806962"/>
                <a:gd name="connsiteY447" fmla="*/ 1272413 h 2869428"/>
                <a:gd name="connsiteX448" fmla="*/ 1893564 w 4806962"/>
                <a:gd name="connsiteY448" fmla="*/ 1274368 h 2869428"/>
                <a:gd name="connsiteX449" fmla="*/ 1731355 w 4806962"/>
                <a:gd name="connsiteY449" fmla="*/ 1180525 h 2869428"/>
                <a:gd name="connsiteX450" fmla="*/ 1735263 w 4806962"/>
                <a:gd name="connsiteY450" fmla="*/ 1151199 h 2869428"/>
                <a:gd name="connsiteX451" fmla="*/ 1895518 w 4806962"/>
                <a:gd name="connsiteY451" fmla="*/ 1058659 h 2869428"/>
                <a:gd name="connsiteX452" fmla="*/ 1921413 w 4806962"/>
                <a:gd name="connsiteY452" fmla="*/ 1051572 h 2869428"/>
                <a:gd name="connsiteX453" fmla="*/ 2360588 w 4806962"/>
                <a:gd name="connsiteY453" fmla="*/ 1022771 h 2869428"/>
                <a:gd name="connsiteX454" fmla="*/ 2385398 w 4806962"/>
                <a:gd name="connsiteY454" fmla="*/ 1027903 h 2869428"/>
                <a:gd name="connsiteX455" fmla="*/ 2548502 w 4806962"/>
                <a:gd name="connsiteY455" fmla="*/ 1121094 h 2869428"/>
                <a:gd name="connsiteX456" fmla="*/ 2544572 w 4806962"/>
                <a:gd name="connsiteY456" fmla="*/ 1150420 h 2869428"/>
                <a:gd name="connsiteX457" fmla="*/ 2383432 w 4806962"/>
                <a:gd name="connsiteY457" fmla="*/ 1242960 h 2869428"/>
                <a:gd name="connsiteX458" fmla="*/ 2332339 w 4806962"/>
                <a:gd name="connsiteY458" fmla="*/ 1245567 h 2869428"/>
                <a:gd name="connsiteX459" fmla="*/ 2169235 w 4806962"/>
                <a:gd name="connsiteY459" fmla="*/ 1151724 h 2869428"/>
                <a:gd name="connsiteX460" fmla="*/ 2173165 w 4806962"/>
                <a:gd name="connsiteY460" fmla="*/ 1122398 h 2869428"/>
                <a:gd name="connsiteX461" fmla="*/ 2334305 w 4806962"/>
                <a:gd name="connsiteY461" fmla="*/ 1029858 h 2869428"/>
                <a:gd name="connsiteX462" fmla="*/ 2360588 w 4806962"/>
                <a:gd name="connsiteY462" fmla="*/ 1022771 h 2869428"/>
                <a:gd name="connsiteX463" fmla="*/ 1299186 w 4806962"/>
                <a:gd name="connsiteY463" fmla="*/ 973805 h 2869428"/>
                <a:gd name="connsiteX464" fmla="*/ 1323534 w 4806962"/>
                <a:gd name="connsiteY464" fmla="*/ 978937 h 2869428"/>
                <a:gd name="connsiteX465" fmla="*/ 1485743 w 4806962"/>
                <a:gd name="connsiteY465" fmla="*/ 1072128 h 2869428"/>
                <a:gd name="connsiteX466" fmla="*/ 1482486 w 4806962"/>
                <a:gd name="connsiteY466" fmla="*/ 1102106 h 2869428"/>
                <a:gd name="connsiteX467" fmla="*/ 1322231 w 4806962"/>
                <a:gd name="connsiteY467" fmla="*/ 1194645 h 2869428"/>
                <a:gd name="connsiteX468" fmla="*/ 1270767 w 4806962"/>
                <a:gd name="connsiteY468" fmla="*/ 1196601 h 2869428"/>
                <a:gd name="connsiteX469" fmla="*/ 1109210 w 4806962"/>
                <a:gd name="connsiteY469" fmla="*/ 1102758 h 2869428"/>
                <a:gd name="connsiteX470" fmla="*/ 1112467 w 4806962"/>
                <a:gd name="connsiteY470" fmla="*/ 1074083 h 2869428"/>
                <a:gd name="connsiteX471" fmla="*/ 1273373 w 4806962"/>
                <a:gd name="connsiteY471" fmla="*/ 980892 h 2869428"/>
                <a:gd name="connsiteX472" fmla="*/ 1299186 w 4806962"/>
                <a:gd name="connsiteY472" fmla="*/ 973805 h 2869428"/>
                <a:gd name="connsiteX473" fmla="*/ 2729265 w 4806962"/>
                <a:gd name="connsiteY473" fmla="*/ 953316 h 2869428"/>
                <a:gd name="connsiteX474" fmla="*/ 2754075 w 4806962"/>
                <a:gd name="connsiteY474" fmla="*/ 958122 h 2869428"/>
                <a:gd name="connsiteX475" fmla="*/ 2917179 w 4806962"/>
                <a:gd name="connsiteY475" fmla="*/ 1051965 h 2869428"/>
                <a:gd name="connsiteX476" fmla="*/ 2913249 w 4806962"/>
                <a:gd name="connsiteY476" fmla="*/ 1081291 h 2869428"/>
                <a:gd name="connsiteX477" fmla="*/ 2752109 w 4806962"/>
                <a:gd name="connsiteY477" fmla="*/ 1173831 h 2869428"/>
                <a:gd name="connsiteX478" fmla="*/ 2701016 w 4806962"/>
                <a:gd name="connsiteY478" fmla="*/ 1175786 h 2869428"/>
                <a:gd name="connsiteX479" fmla="*/ 2537912 w 4806962"/>
                <a:gd name="connsiteY479" fmla="*/ 1082595 h 2869428"/>
                <a:gd name="connsiteX480" fmla="*/ 2541842 w 4806962"/>
                <a:gd name="connsiteY480" fmla="*/ 1053269 h 2869428"/>
                <a:gd name="connsiteX481" fmla="*/ 2702982 w 4806962"/>
                <a:gd name="connsiteY481" fmla="*/ 960729 h 2869428"/>
                <a:gd name="connsiteX482" fmla="*/ 2729265 w 4806962"/>
                <a:gd name="connsiteY482" fmla="*/ 953316 h 2869428"/>
                <a:gd name="connsiteX483" fmla="*/ 734156 w 4806962"/>
                <a:gd name="connsiteY483" fmla="*/ 933070 h 2869428"/>
                <a:gd name="connsiteX484" fmla="*/ 758563 w 4806962"/>
                <a:gd name="connsiteY484" fmla="*/ 937951 h 2869428"/>
                <a:gd name="connsiteX485" fmla="*/ 921823 w 4806962"/>
                <a:gd name="connsiteY485" fmla="*/ 1031677 h 2869428"/>
                <a:gd name="connsiteX486" fmla="*/ 917252 w 4806962"/>
                <a:gd name="connsiteY486" fmla="*/ 1060966 h 2869428"/>
                <a:gd name="connsiteX487" fmla="*/ 725911 w 4806962"/>
                <a:gd name="connsiteY487" fmla="*/ 1170963 h 2869428"/>
                <a:gd name="connsiteX488" fmla="*/ 674974 w 4806962"/>
                <a:gd name="connsiteY488" fmla="*/ 1173566 h 2869428"/>
                <a:gd name="connsiteX489" fmla="*/ 513020 w 4806962"/>
                <a:gd name="connsiteY489" fmla="*/ 1079190 h 2869428"/>
                <a:gd name="connsiteX490" fmla="*/ 516285 w 4806962"/>
                <a:gd name="connsiteY490" fmla="*/ 1050552 h 2869428"/>
                <a:gd name="connsiteX491" fmla="*/ 708279 w 4806962"/>
                <a:gd name="connsiteY491" fmla="*/ 939904 h 2869428"/>
                <a:gd name="connsiteX492" fmla="*/ 734156 w 4806962"/>
                <a:gd name="connsiteY492" fmla="*/ 933070 h 2869428"/>
                <a:gd name="connsiteX493" fmla="*/ 1669886 w 4806962"/>
                <a:gd name="connsiteY493" fmla="*/ 907150 h 2869428"/>
                <a:gd name="connsiteX494" fmla="*/ 1694778 w 4806962"/>
                <a:gd name="connsiteY494" fmla="*/ 912037 h 2869428"/>
                <a:gd name="connsiteX495" fmla="*/ 1857227 w 4806962"/>
                <a:gd name="connsiteY495" fmla="*/ 1005881 h 2869428"/>
                <a:gd name="connsiteX496" fmla="*/ 1853952 w 4806962"/>
                <a:gd name="connsiteY496" fmla="*/ 1035207 h 2869428"/>
                <a:gd name="connsiteX497" fmla="*/ 1692157 w 4806962"/>
                <a:gd name="connsiteY497" fmla="*/ 1127747 h 2869428"/>
                <a:gd name="connsiteX498" fmla="*/ 1641719 w 4806962"/>
                <a:gd name="connsiteY498" fmla="*/ 1129702 h 2869428"/>
                <a:gd name="connsiteX499" fmla="*/ 1477960 w 4806962"/>
                <a:gd name="connsiteY499" fmla="*/ 1035858 h 2869428"/>
                <a:gd name="connsiteX500" fmla="*/ 1481890 w 4806962"/>
                <a:gd name="connsiteY500" fmla="*/ 1006532 h 2869428"/>
                <a:gd name="connsiteX501" fmla="*/ 1643030 w 4806962"/>
                <a:gd name="connsiteY501" fmla="*/ 913992 h 2869428"/>
                <a:gd name="connsiteX502" fmla="*/ 1669886 w 4806962"/>
                <a:gd name="connsiteY502" fmla="*/ 907150 h 2869428"/>
                <a:gd name="connsiteX503" fmla="*/ 2110248 w 4806962"/>
                <a:gd name="connsiteY503" fmla="*/ 878748 h 2869428"/>
                <a:gd name="connsiteX504" fmla="*/ 2134811 w 4806962"/>
                <a:gd name="connsiteY504" fmla="*/ 883866 h 2869428"/>
                <a:gd name="connsiteX505" fmla="*/ 2297915 w 4806962"/>
                <a:gd name="connsiteY505" fmla="*/ 976798 h 2869428"/>
                <a:gd name="connsiteX506" fmla="*/ 2293985 w 4806962"/>
                <a:gd name="connsiteY506" fmla="*/ 1006042 h 2869428"/>
                <a:gd name="connsiteX507" fmla="*/ 2132846 w 4806962"/>
                <a:gd name="connsiteY507" fmla="*/ 1098974 h 2869428"/>
                <a:gd name="connsiteX508" fmla="*/ 2081754 w 4806962"/>
                <a:gd name="connsiteY508" fmla="*/ 1100924 h 2869428"/>
                <a:gd name="connsiteX509" fmla="*/ 1918650 w 4806962"/>
                <a:gd name="connsiteY509" fmla="*/ 1007342 h 2869428"/>
                <a:gd name="connsiteX510" fmla="*/ 1922580 w 4806962"/>
                <a:gd name="connsiteY510" fmla="*/ 978098 h 2869428"/>
                <a:gd name="connsiteX511" fmla="*/ 2083719 w 4806962"/>
                <a:gd name="connsiteY511" fmla="*/ 885815 h 2869428"/>
                <a:gd name="connsiteX512" fmla="*/ 2110248 w 4806962"/>
                <a:gd name="connsiteY512" fmla="*/ 878748 h 2869428"/>
                <a:gd name="connsiteX513" fmla="*/ 1048927 w 4806962"/>
                <a:gd name="connsiteY513" fmla="*/ 829465 h 2869428"/>
                <a:gd name="connsiteX514" fmla="*/ 1073600 w 4806962"/>
                <a:gd name="connsiteY514" fmla="*/ 834271 h 2869428"/>
                <a:gd name="connsiteX515" fmla="*/ 1235158 w 4806962"/>
                <a:gd name="connsiteY515" fmla="*/ 928114 h 2869428"/>
                <a:gd name="connsiteX516" fmla="*/ 1231249 w 4806962"/>
                <a:gd name="connsiteY516" fmla="*/ 957440 h 2869428"/>
                <a:gd name="connsiteX517" fmla="*/ 1071646 w 4806962"/>
                <a:gd name="connsiteY517" fmla="*/ 1049979 h 2869428"/>
                <a:gd name="connsiteX518" fmla="*/ 1020182 w 4806962"/>
                <a:gd name="connsiteY518" fmla="*/ 1051934 h 2869428"/>
                <a:gd name="connsiteX519" fmla="*/ 858625 w 4806962"/>
                <a:gd name="connsiteY519" fmla="*/ 958743 h 2869428"/>
                <a:gd name="connsiteX520" fmla="*/ 861882 w 4806962"/>
                <a:gd name="connsiteY520" fmla="*/ 929417 h 2869428"/>
                <a:gd name="connsiteX521" fmla="*/ 1022788 w 4806962"/>
                <a:gd name="connsiteY521" fmla="*/ 836878 h 2869428"/>
                <a:gd name="connsiteX522" fmla="*/ 1048927 w 4806962"/>
                <a:gd name="connsiteY522" fmla="*/ 829465 h 2869428"/>
                <a:gd name="connsiteX523" fmla="*/ 2478680 w 4806962"/>
                <a:gd name="connsiteY523" fmla="*/ 809382 h 2869428"/>
                <a:gd name="connsiteX524" fmla="*/ 2503489 w 4806962"/>
                <a:gd name="connsiteY524" fmla="*/ 814759 h 2869428"/>
                <a:gd name="connsiteX525" fmla="*/ 2666593 w 4806962"/>
                <a:gd name="connsiteY525" fmla="*/ 907950 h 2869428"/>
                <a:gd name="connsiteX526" fmla="*/ 2662663 w 4806962"/>
                <a:gd name="connsiteY526" fmla="*/ 937276 h 2869428"/>
                <a:gd name="connsiteX527" fmla="*/ 2501524 w 4806962"/>
                <a:gd name="connsiteY527" fmla="*/ 1030468 h 2869428"/>
                <a:gd name="connsiteX528" fmla="*/ 2450432 w 4806962"/>
                <a:gd name="connsiteY528" fmla="*/ 1031771 h 2869428"/>
                <a:gd name="connsiteX529" fmla="*/ 2287328 w 4806962"/>
                <a:gd name="connsiteY529" fmla="*/ 938580 h 2869428"/>
                <a:gd name="connsiteX530" fmla="*/ 2290603 w 4806962"/>
                <a:gd name="connsiteY530" fmla="*/ 909254 h 2869428"/>
                <a:gd name="connsiteX531" fmla="*/ 2452397 w 4806962"/>
                <a:gd name="connsiteY531" fmla="*/ 816714 h 2869428"/>
                <a:gd name="connsiteX532" fmla="*/ 2478680 w 4806962"/>
                <a:gd name="connsiteY532" fmla="*/ 809382 h 2869428"/>
                <a:gd name="connsiteX533" fmla="*/ 483897 w 4806962"/>
                <a:gd name="connsiteY533" fmla="*/ 786256 h 2869428"/>
                <a:gd name="connsiteX534" fmla="*/ 508631 w 4806962"/>
                <a:gd name="connsiteY534" fmla="*/ 791056 h 2869428"/>
                <a:gd name="connsiteX535" fmla="*/ 670586 w 4806962"/>
                <a:gd name="connsiteY535" fmla="*/ 884782 h 2869428"/>
                <a:gd name="connsiteX536" fmla="*/ 666668 w 4806962"/>
                <a:gd name="connsiteY536" fmla="*/ 914072 h 2869428"/>
                <a:gd name="connsiteX537" fmla="*/ 475326 w 4806962"/>
                <a:gd name="connsiteY537" fmla="*/ 1024070 h 2869428"/>
                <a:gd name="connsiteX538" fmla="*/ 424389 w 4806962"/>
                <a:gd name="connsiteY538" fmla="*/ 1026673 h 2869428"/>
                <a:gd name="connsiteX539" fmla="*/ 262434 w 4806962"/>
                <a:gd name="connsiteY539" fmla="*/ 932947 h 2869428"/>
                <a:gd name="connsiteX540" fmla="*/ 265699 w 4806962"/>
                <a:gd name="connsiteY540" fmla="*/ 903658 h 2869428"/>
                <a:gd name="connsiteX541" fmla="*/ 457694 w 4806962"/>
                <a:gd name="connsiteY541" fmla="*/ 793660 h 2869428"/>
                <a:gd name="connsiteX542" fmla="*/ 483897 w 4806962"/>
                <a:gd name="connsiteY542" fmla="*/ 786256 h 2869428"/>
                <a:gd name="connsiteX543" fmla="*/ 1419301 w 4806962"/>
                <a:gd name="connsiteY543" fmla="*/ 760256 h 2869428"/>
                <a:gd name="connsiteX544" fmla="*/ 1444192 w 4806962"/>
                <a:gd name="connsiteY544" fmla="*/ 765143 h 2869428"/>
                <a:gd name="connsiteX545" fmla="*/ 1606641 w 4806962"/>
                <a:gd name="connsiteY545" fmla="*/ 858986 h 2869428"/>
                <a:gd name="connsiteX546" fmla="*/ 1603366 w 4806962"/>
                <a:gd name="connsiteY546" fmla="*/ 888312 h 2869428"/>
                <a:gd name="connsiteX547" fmla="*/ 1441572 w 4806962"/>
                <a:gd name="connsiteY547" fmla="*/ 980852 h 2869428"/>
                <a:gd name="connsiteX548" fmla="*/ 1390480 w 4806962"/>
                <a:gd name="connsiteY548" fmla="*/ 982807 h 2869428"/>
                <a:gd name="connsiteX549" fmla="*/ 1227376 w 4806962"/>
                <a:gd name="connsiteY549" fmla="*/ 889616 h 2869428"/>
                <a:gd name="connsiteX550" fmla="*/ 1231306 w 4806962"/>
                <a:gd name="connsiteY550" fmla="*/ 860290 h 2869428"/>
                <a:gd name="connsiteX551" fmla="*/ 1392445 w 4806962"/>
                <a:gd name="connsiteY551" fmla="*/ 767098 h 2869428"/>
                <a:gd name="connsiteX552" fmla="*/ 1419301 w 4806962"/>
                <a:gd name="connsiteY552" fmla="*/ 760256 h 2869428"/>
                <a:gd name="connsiteX553" fmla="*/ 1852288 w 4806962"/>
                <a:gd name="connsiteY553" fmla="*/ 728654 h 2869428"/>
                <a:gd name="connsiteX554" fmla="*/ 1877205 w 4806962"/>
                <a:gd name="connsiteY554" fmla="*/ 733460 h 2869428"/>
                <a:gd name="connsiteX555" fmla="*/ 2038763 w 4806962"/>
                <a:gd name="connsiteY555" fmla="*/ 827303 h 2869428"/>
                <a:gd name="connsiteX556" fmla="*/ 2035506 w 4806962"/>
                <a:gd name="connsiteY556" fmla="*/ 856629 h 2869428"/>
                <a:gd name="connsiteX557" fmla="*/ 1874600 w 4806962"/>
                <a:gd name="connsiteY557" fmla="*/ 949169 h 2869428"/>
                <a:gd name="connsiteX558" fmla="*/ 1823787 w 4806962"/>
                <a:gd name="connsiteY558" fmla="*/ 951124 h 2869428"/>
                <a:gd name="connsiteX559" fmla="*/ 1662230 w 4806962"/>
                <a:gd name="connsiteY559" fmla="*/ 857933 h 2869428"/>
                <a:gd name="connsiteX560" fmla="*/ 1665487 w 4806962"/>
                <a:gd name="connsiteY560" fmla="*/ 828607 h 2869428"/>
                <a:gd name="connsiteX561" fmla="*/ 1826393 w 4806962"/>
                <a:gd name="connsiteY561" fmla="*/ 736067 h 2869428"/>
                <a:gd name="connsiteX562" fmla="*/ 1852288 w 4806962"/>
                <a:gd name="connsiteY562" fmla="*/ 728654 h 2869428"/>
                <a:gd name="connsiteX563" fmla="*/ 2228093 w 4806962"/>
                <a:gd name="connsiteY563" fmla="*/ 665693 h 2869428"/>
                <a:gd name="connsiteX564" fmla="*/ 2252903 w 4806962"/>
                <a:gd name="connsiteY564" fmla="*/ 670744 h 2869428"/>
                <a:gd name="connsiteX565" fmla="*/ 2416007 w 4806962"/>
                <a:gd name="connsiteY565" fmla="*/ 764587 h 2869428"/>
                <a:gd name="connsiteX566" fmla="*/ 2412077 w 4806962"/>
                <a:gd name="connsiteY566" fmla="*/ 793261 h 2869428"/>
                <a:gd name="connsiteX567" fmla="*/ 2250937 w 4806962"/>
                <a:gd name="connsiteY567" fmla="*/ 886453 h 2869428"/>
                <a:gd name="connsiteX568" fmla="*/ 2199189 w 4806962"/>
                <a:gd name="connsiteY568" fmla="*/ 888408 h 2869428"/>
                <a:gd name="connsiteX569" fmla="*/ 2036740 w 4806962"/>
                <a:gd name="connsiteY569" fmla="*/ 794565 h 2869428"/>
                <a:gd name="connsiteX570" fmla="*/ 2040015 w 4806962"/>
                <a:gd name="connsiteY570" fmla="*/ 765890 h 2869428"/>
                <a:gd name="connsiteX571" fmla="*/ 2201810 w 4806962"/>
                <a:gd name="connsiteY571" fmla="*/ 673350 h 2869428"/>
                <a:gd name="connsiteX572" fmla="*/ 2228093 w 4806962"/>
                <a:gd name="connsiteY572" fmla="*/ 665693 h 2869428"/>
                <a:gd name="connsiteX573" fmla="*/ 230430 w 4806962"/>
                <a:gd name="connsiteY573" fmla="*/ 642589 h 2869428"/>
                <a:gd name="connsiteX574" fmla="*/ 255164 w 4806962"/>
                <a:gd name="connsiteY574" fmla="*/ 647760 h 2869428"/>
                <a:gd name="connsiteX575" fmla="*/ 417119 w 4806962"/>
                <a:gd name="connsiteY575" fmla="*/ 741661 h 2869428"/>
                <a:gd name="connsiteX576" fmla="*/ 413854 w 4806962"/>
                <a:gd name="connsiteY576" fmla="*/ 771210 h 2869428"/>
                <a:gd name="connsiteX577" fmla="*/ 221859 w 4806962"/>
                <a:gd name="connsiteY577" fmla="*/ 882184 h 2869428"/>
                <a:gd name="connsiteX578" fmla="*/ 170922 w 4806962"/>
                <a:gd name="connsiteY578" fmla="*/ 884810 h 2869428"/>
                <a:gd name="connsiteX579" fmla="*/ 8967 w 4806962"/>
                <a:gd name="connsiteY579" fmla="*/ 790253 h 2869428"/>
                <a:gd name="connsiteX580" fmla="*/ 12232 w 4806962"/>
                <a:gd name="connsiteY580" fmla="*/ 760703 h 2869428"/>
                <a:gd name="connsiteX581" fmla="*/ 204227 w 4806962"/>
                <a:gd name="connsiteY581" fmla="*/ 649730 h 2869428"/>
                <a:gd name="connsiteX582" fmla="*/ 230430 w 4806962"/>
                <a:gd name="connsiteY582" fmla="*/ 642589 h 2869428"/>
                <a:gd name="connsiteX583" fmla="*/ 2448135 w 4806962"/>
                <a:gd name="connsiteY583" fmla="*/ 619549 h 2869428"/>
                <a:gd name="connsiteX584" fmla="*/ 2472885 w 4806962"/>
                <a:gd name="connsiteY584" fmla="*/ 624723 h 2869428"/>
                <a:gd name="connsiteX585" fmla="*/ 2634943 w 4806962"/>
                <a:gd name="connsiteY585" fmla="*/ 718689 h 2869428"/>
                <a:gd name="connsiteX586" fmla="*/ 2631676 w 4806962"/>
                <a:gd name="connsiteY586" fmla="*/ 748259 h 2869428"/>
                <a:gd name="connsiteX587" fmla="*/ 2578092 w 4806962"/>
                <a:gd name="connsiteY587" fmla="*/ 779143 h 2869428"/>
                <a:gd name="connsiteX588" fmla="*/ 2527122 w 4806962"/>
                <a:gd name="connsiteY588" fmla="*/ 781771 h 2869428"/>
                <a:gd name="connsiteX589" fmla="*/ 2365063 w 4806962"/>
                <a:gd name="connsiteY589" fmla="*/ 687148 h 2869428"/>
                <a:gd name="connsiteX590" fmla="*/ 2368331 w 4806962"/>
                <a:gd name="connsiteY590" fmla="*/ 657579 h 2869428"/>
                <a:gd name="connsiteX591" fmla="*/ 2421914 w 4806962"/>
                <a:gd name="connsiteY591" fmla="*/ 626695 h 2869428"/>
                <a:gd name="connsiteX592" fmla="*/ 2448135 w 4806962"/>
                <a:gd name="connsiteY592" fmla="*/ 619549 h 2869428"/>
                <a:gd name="connsiteX593" fmla="*/ 1165179 w 4806962"/>
                <a:gd name="connsiteY593" fmla="*/ 613440 h 2869428"/>
                <a:gd name="connsiteX594" fmla="*/ 1189415 w 4806962"/>
                <a:gd name="connsiteY594" fmla="*/ 618898 h 2869428"/>
                <a:gd name="connsiteX595" fmla="*/ 1353174 w 4806962"/>
                <a:gd name="connsiteY595" fmla="*/ 712090 h 2869428"/>
                <a:gd name="connsiteX596" fmla="*/ 1349244 w 4806962"/>
                <a:gd name="connsiteY596" fmla="*/ 741416 h 2869428"/>
                <a:gd name="connsiteX597" fmla="*/ 1188105 w 4806962"/>
                <a:gd name="connsiteY597" fmla="*/ 833956 h 2869428"/>
                <a:gd name="connsiteX598" fmla="*/ 1136358 w 4806962"/>
                <a:gd name="connsiteY598" fmla="*/ 835911 h 2869428"/>
                <a:gd name="connsiteX599" fmla="*/ 973909 w 4806962"/>
                <a:gd name="connsiteY599" fmla="*/ 742719 h 2869428"/>
                <a:gd name="connsiteX600" fmla="*/ 977184 w 4806962"/>
                <a:gd name="connsiteY600" fmla="*/ 713393 h 2869428"/>
                <a:gd name="connsiteX601" fmla="*/ 1138978 w 4806962"/>
                <a:gd name="connsiteY601" fmla="*/ 620201 h 2869428"/>
                <a:gd name="connsiteX602" fmla="*/ 1165179 w 4806962"/>
                <a:gd name="connsiteY602" fmla="*/ 613440 h 2869428"/>
                <a:gd name="connsiteX603" fmla="*/ 1593303 w 4806962"/>
                <a:gd name="connsiteY603" fmla="*/ 581677 h 2869428"/>
                <a:gd name="connsiteX604" fmla="*/ 1617976 w 4806962"/>
                <a:gd name="connsiteY604" fmla="*/ 586564 h 2869428"/>
                <a:gd name="connsiteX605" fmla="*/ 1779534 w 4806962"/>
                <a:gd name="connsiteY605" fmla="*/ 680407 h 2869428"/>
                <a:gd name="connsiteX606" fmla="*/ 1776277 w 4806962"/>
                <a:gd name="connsiteY606" fmla="*/ 709733 h 2869428"/>
                <a:gd name="connsiteX607" fmla="*/ 1615371 w 4806962"/>
                <a:gd name="connsiteY607" fmla="*/ 802273 h 2869428"/>
                <a:gd name="connsiteX608" fmla="*/ 1564558 w 4806962"/>
                <a:gd name="connsiteY608" fmla="*/ 804228 h 2869428"/>
                <a:gd name="connsiteX609" fmla="*/ 1403001 w 4806962"/>
                <a:gd name="connsiteY609" fmla="*/ 711037 h 2869428"/>
                <a:gd name="connsiteX610" fmla="*/ 1406909 w 4806962"/>
                <a:gd name="connsiteY610" fmla="*/ 681059 h 2869428"/>
                <a:gd name="connsiteX611" fmla="*/ 1567164 w 4806962"/>
                <a:gd name="connsiteY611" fmla="*/ 588519 h 2869428"/>
                <a:gd name="connsiteX612" fmla="*/ 1593303 w 4806962"/>
                <a:gd name="connsiteY612" fmla="*/ 581677 h 2869428"/>
                <a:gd name="connsiteX613" fmla="*/ 1977507 w 4806962"/>
                <a:gd name="connsiteY613" fmla="*/ 518473 h 2869428"/>
                <a:gd name="connsiteX614" fmla="*/ 2002316 w 4806962"/>
                <a:gd name="connsiteY614" fmla="*/ 523849 h 2869428"/>
                <a:gd name="connsiteX615" fmla="*/ 2165420 w 4806962"/>
                <a:gd name="connsiteY615" fmla="*/ 617041 h 2869428"/>
                <a:gd name="connsiteX616" fmla="*/ 2161490 w 4806962"/>
                <a:gd name="connsiteY616" fmla="*/ 646367 h 2869428"/>
                <a:gd name="connsiteX617" fmla="*/ 2000351 w 4806962"/>
                <a:gd name="connsiteY617" fmla="*/ 738906 h 2869428"/>
                <a:gd name="connsiteX618" fmla="*/ 1948604 w 4806962"/>
                <a:gd name="connsiteY618" fmla="*/ 740861 h 2869428"/>
                <a:gd name="connsiteX619" fmla="*/ 1786155 w 4806962"/>
                <a:gd name="connsiteY619" fmla="*/ 647670 h 2869428"/>
                <a:gd name="connsiteX620" fmla="*/ 1790085 w 4806962"/>
                <a:gd name="connsiteY620" fmla="*/ 618344 h 2869428"/>
                <a:gd name="connsiteX621" fmla="*/ 1951224 w 4806962"/>
                <a:gd name="connsiteY621" fmla="*/ 525805 h 2869428"/>
                <a:gd name="connsiteX622" fmla="*/ 1977507 w 4806962"/>
                <a:gd name="connsiteY622" fmla="*/ 518473 h 2869428"/>
                <a:gd name="connsiteX623" fmla="*/ 479062 w 4806962"/>
                <a:gd name="connsiteY623" fmla="*/ 501106 h 2869428"/>
                <a:gd name="connsiteX624" fmla="*/ 503788 w 4806962"/>
                <a:gd name="connsiteY624" fmla="*/ 505908 h 2869428"/>
                <a:gd name="connsiteX625" fmla="*/ 981662 w 4806962"/>
                <a:gd name="connsiteY625" fmla="*/ 781332 h 2869428"/>
                <a:gd name="connsiteX626" fmla="*/ 977746 w 4806962"/>
                <a:gd name="connsiteY626" fmla="*/ 810633 h 2869428"/>
                <a:gd name="connsiteX627" fmla="*/ 817148 w 4806962"/>
                <a:gd name="connsiteY627" fmla="*/ 903092 h 2869428"/>
                <a:gd name="connsiteX628" fmla="*/ 766227 w 4806962"/>
                <a:gd name="connsiteY628" fmla="*/ 905045 h 2869428"/>
                <a:gd name="connsiteX629" fmla="*/ 288353 w 4806962"/>
                <a:gd name="connsiteY629" fmla="*/ 629621 h 2869428"/>
                <a:gd name="connsiteX630" fmla="*/ 291617 w 4806962"/>
                <a:gd name="connsiteY630" fmla="*/ 600972 h 2869428"/>
                <a:gd name="connsiteX631" fmla="*/ 452867 w 4806962"/>
                <a:gd name="connsiteY631" fmla="*/ 508513 h 2869428"/>
                <a:gd name="connsiteX632" fmla="*/ 479062 w 4806962"/>
                <a:gd name="connsiteY632" fmla="*/ 501106 h 2869428"/>
                <a:gd name="connsiteX633" fmla="*/ 2200462 w 4806962"/>
                <a:gd name="connsiteY633" fmla="*/ 475534 h 2869428"/>
                <a:gd name="connsiteX634" fmla="*/ 2224913 w 4806962"/>
                <a:gd name="connsiteY634" fmla="*/ 480708 h 2869428"/>
                <a:gd name="connsiteX635" fmla="*/ 2387267 w 4806962"/>
                <a:gd name="connsiteY635" fmla="*/ 574674 h 2869428"/>
                <a:gd name="connsiteX636" fmla="*/ 2383355 w 4806962"/>
                <a:gd name="connsiteY636" fmla="*/ 604901 h 2869428"/>
                <a:gd name="connsiteX637" fmla="*/ 2330541 w 4806962"/>
                <a:gd name="connsiteY637" fmla="*/ 635785 h 2869428"/>
                <a:gd name="connsiteX638" fmla="*/ 2279683 w 4806962"/>
                <a:gd name="connsiteY638" fmla="*/ 637756 h 2869428"/>
                <a:gd name="connsiteX639" fmla="*/ 2117329 w 4806962"/>
                <a:gd name="connsiteY639" fmla="*/ 543133 h 2869428"/>
                <a:gd name="connsiteX640" fmla="*/ 2121241 w 4806962"/>
                <a:gd name="connsiteY640" fmla="*/ 513564 h 2869428"/>
                <a:gd name="connsiteX641" fmla="*/ 2174055 w 4806962"/>
                <a:gd name="connsiteY641" fmla="*/ 482680 h 2869428"/>
                <a:gd name="connsiteX642" fmla="*/ 2200462 w 4806962"/>
                <a:gd name="connsiteY642" fmla="*/ 475534 h 2869428"/>
                <a:gd name="connsiteX643" fmla="*/ 1338406 w 4806962"/>
                <a:gd name="connsiteY643" fmla="*/ 432300 h 2869428"/>
                <a:gd name="connsiteX644" fmla="*/ 1363543 w 4806962"/>
                <a:gd name="connsiteY644" fmla="*/ 437418 h 2869428"/>
                <a:gd name="connsiteX645" fmla="*/ 1525992 w 4806962"/>
                <a:gd name="connsiteY645" fmla="*/ 531000 h 2869428"/>
                <a:gd name="connsiteX646" fmla="*/ 1522062 w 4806962"/>
                <a:gd name="connsiteY646" fmla="*/ 560244 h 2869428"/>
                <a:gd name="connsiteX647" fmla="*/ 1360923 w 4806962"/>
                <a:gd name="connsiteY647" fmla="*/ 652526 h 2869428"/>
                <a:gd name="connsiteX648" fmla="*/ 1309831 w 4806962"/>
                <a:gd name="connsiteY648" fmla="*/ 654475 h 2869428"/>
                <a:gd name="connsiteX649" fmla="*/ 1146727 w 4806962"/>
                <a:gd name="connsiteY649" fmla="*/ 560894 h 2869428"/>
                <a:gd name="connsiteX650" fmla="*/ 1150657 w 4806962"/>
                <a:gd name="connsiteY650" fmla="*/ 531650 h 2869428"/>
                <a:gd name="connsiteX651" fmla="*/ 1311796 w 4806962"/>
                <a:gd name="connsiteY651" fmla="*/ 439368 h 2869428"/>
                <a:gd name="connsiteX652" fmla="*/ 1338406 w 4806962"/>
                <a:gd name="connsiteY652" fmla="*/ 432300 h 2869428"/>
                <a:gd name="connsiteX653" fmla="*/ 1725798 w 4806962"/>
                <a:gd name="connsiteY653" fmla="*/ 374703 h 2869428"/>
                <a:gd name="connsiteX654" fmla="*/ 1750471 w 4806962"/>
                <a:gd name="connsiteY654" fmla="*/ 379834 h 2869428"/>
                <a:gd name="connsiteX655" fmla="*/ 1912029 w 4806962"/>
                <a:gd name="connsiteY655" fmla="*/ 473026 h 2869428"/>
                <a:gd name="connsiteX656" fmla="*/ 1908772 w 4806962"/>
                <a:gd name="connsiteY656" fmla="*/ 502352 h 2869428"/>
                <a:gd name="connsiteX657" fmla="*/ 1747866 w 4806962"/>
                <a:gd name="connsiteY657" fmla="*/ 594891 h 2869428"/>
                <a:gd name="connsiteX658" fmla="*/ 1697705 w 4806962"/>
                <a:gd name="connsiteY658" fmla="*/ 597498 h 2869428"/>
                <a:gd name="connsiteX659" fmla="*/ 1535496 w 4806962"/>
                <a:gd name="connsiteY659" fmla="*/ 503655 h 2869428"/>
                <a:gd name="connsiteX660" fmla="*/ 1539404 w 4806962"/>
                <a:gd name="connsiteY660" fmla="*/ 474329 h 2869428"/>
                <a:gd name="connsiteX661" fmla="*/ 1699659 w 4806962"/>
                <a:gd name="connsiteY661" fmla="*/ 381790 h 2869428"/>
                <a:gd name="connsiteX662" fmla="*/ 1725798 w 4806962"/>
                <a:gd name="connsiteY662" fmla="*/ 374703 h 2869428"/>
                <a:gd name="connsiteX663" fmla="*/ 721756 w 4806962"/>
                <a:gd name="connsiteY663" fmla="*/ 359901 h 2869428"/>
                <a:gd name="connsiteX664" fmla="*/ 746205 w 4806962"/>
                <a:gd name="connsiteY664" fmla="*/ 364807 h 2869428"/>
                <a:gd name="connsiteX665" fmla="*/ 1096846 w 4806962"/>
                <a:gd name="connsiteY665" fmla="*/ 566929 h 2869428"/>
                <a:gd name="connsiteX666" fmla="*/ 1093575 w 4806962"/>
                <a:gd name="connsiteY666" fmla="*/ 596364 h 2869428"/>
                <a:gd name="connsiteX667" fmla="*/ 931993 w 4806962"/>
                <a:gd name="connsiteY667" fmla="*/ 689903 h 2869428"/>
                <a:gd name="connsiteX668" fmla="*/ 880967 w 4806962"/>
                <a:gd name="connsiteY668" fmla="*/ 691865 h 2869428"/>
                <a:gd name="connsiteX669" fmla="*/ 530326 w 4806962"/>
                <a:gd name="connsiteY669" fmla="*/ 489743 h 2869428"/>
                <a:gd name="connsiteX670" fmla="*/ 534251 w 4806962"/>
                <a:gd name="connsiteY670" fmla="*/ 460308 h 2869428"/>
                <a:gd name="connsiteX671" fmla="*/ 695833 w 4806962"/>
                <a:gd name="connsiteY671" fmla="*/ 366769 h 2869428"/>
                <a:gd name="connsiteX672" fmla="*/ 721756 w 4806962"/>
                <a:gd name="connsiteY672" fmla="*/ 359901 h 2869428"/>
                <a:gd name="connsiteX673" fmla="*/ 1952723 w 4806962"/>
                <a:gd name="connsiteY673" fmla="*/ 333989 h 2869428"/>
                <a:gd name="connsiteX674" fmla="*/ 1977473 w 4806962"/>
                <a:gd name="connsiteY674" fmla="*/ 338917 h 2869428"/>
                <a:gd name="connsiteX675" fmla="*/ 2139531 w 4806962"/>
                <a:gd name="connsiteY675" fmla="*/ 433540 h 2869428"/>
                <a:gd name="connsiteX676" fmla="*/ 2136264 w 4806962"/>
                <a:gd name="connsiteY676" fmla="*/ 463110 h 2869428"/>
                <a:gd name="connsiteX677" fmla="*/ 2082680 w 4806962"/>
                <a:gd name="connsiteY677" fmla="*/ 493994 h 2869428"/>
                <a:gd name="connsiteX678" fmla="*/ 2032363 w 4806962"/>
                <a:gd name="connsiteY678" fmla="*/ 495965 h 2869428"/>
                <a:gd name="connsiteX679" fmla="*/ 1869651 w 4806962"/>
                <a:gd name="connsiteY679" fmla="*/ 401999 h 2869428"/>
                <a:gd name="connsiteX680" fmla="*/ 1873572 w 4806962"/>
                <a:gd name="connsiteY680" fmla="*/ 371773 h 2869428"/>
                <a:gd name="connsiteX681" fmla="*/ 1926502 w 4806962"/>
                <a:gd name="connsiteY681" fmla="*/ 340888 h 2869428"/>
                <a:gd name="connsiteX682" fmla="*/ 1952723 w 4806962"/>
                <a:gd name="connsiteY682" fmla="*/ 333989 h 2869428"/>
                <a:gd name="connsiteX683" fmla="*/ 1477766 w 4806962"/>
                <a:gd name="connsiteY683" fmla="*/ 230280 h 2869428"/>
                <a:gd name="connsiteX684" fmla="*/ 1502114 w 4806962"/>
                <a:gd name="connsiteY684" fmla="*/ 235167 h 2869428"/>
                <a:gd name="connsiteX685" fmla="*/ 1664323 w 4806962"/>
                <a:gd name="connsiteY685" fmla="*/ 329010 h 2869428"/>
                <a:gd name="connsiteX686" fmla="*/ 1661066 w 4806962"/>
                <a:gd name="connsiteY686" fmla="*/ 357684 h 2869428"/>
                <a:gd name="connsiteX687" fmla="*/ 1500160 w 4806962"/>
                <a:gd name="connsiteY687" fmla="*/ 450876 h 2869428"/>
                <a:gd name="connsiteX688" fmla="*/ 1449347 w 4806962"/>
                <a:gd name="connsiteY688" fmla="*/ 452831 h 2869428"/>
                <a:gd name="connsiteX689" fmla="*/ 1287790 w 4806962"/>
                <a:gd name="connsiteY689" fmla="*/ 359640 h 2869428"/>
                <a:gd name="connsiteX690" fmla="*/ 1291047 w 4806962"/>
                <a:gd name="connsiteY690" fmla="*/ 329662 h 2869428"/>
                <a:gd name="connsiteX691" fmla="*/ 1451953 w 4806962"/>
                <a:gd name="connsiteY691" fmla="*/ 237122 h 2869428"/>
                <a:gd name="connsiteX692" fmla="*/ 1477766 w 4806962"/>
                <a:gd name="connsiteY692" fmla="*/ 230280 h 2869428"/>
                <a:gd name="connsiteX693" fmla="*/ 966188 w 4806962"/>
                <a:gd name="connsiteY693" fmla="*/ 218838 h 2869428"/>
                <a:gd name="connsiteX694" fmla="*/ 990957 w 4806962"/>
                <a:gd name="connsiteY694" fmla="*/ 223635 h 2869428"/>
                <a:gd name="connsiteX695" fmla="*/ 1275432 w 4806962"/>
                <a:gd name="connsiteY695" fmla="*/ 386882 h 2869428"/>
                <a:gd name="connsiteX696" fmla="*/ 1271508 w 4806962"/>
                <a:gd name="connsiteY696" fmla="*/ 416150 h 2869428"/>
                <a:gd name="connsiteX697" fmla="*/ 1110632 w 4806962"/>
                <a:gd name="connsiteY697" fmla="*/ 508505 h 2869428"/>
                <a:gd name="connsiteX698" fmla="*/ 1059623 w 4806962"/>
                <a:gd name="connsiteY698" fmla="*/ 511107 h 2869428"/>
                <a:gd name="connsiteX699" fmla="*/ 775148 w 4806962"/>
                <a:gd name="connsiteY699" fmla="*/ 347859 h 2869428"/>
                <a:gd name="connsiteX700" fmla="*/ 779072 w 4806962"/>
                <a:gd name="connsiteY700" fmla="*/ 318591 h 2869428"/>
                <a:gd name="connsiteX701" fmla="*/ 939948 w 4806962"/>
                <a:gd name="connsiteY701" fmla="*/ 226236 h 2869428"/>
                <a:gd name="connsiteX702" fmla="*/ 966188 w 4806962"/>
                <a:gd name="connsiteY702" fmla="*/ 218838 h 2869428"/>
                <a:gd name="connsiteX703" fmla="*/ 1702136 w 4806962"/>
                <a:gd name="connsiteY703" fmla="*/ 190384 h 2869428"/>
                <a:gd name="connsiteX704" fmla="*/ 1726886 w 4806962"/>
                <a:gd name="connsiteY704" fmla="*/ 195559 h 2869428"/>
                <a:gd name="connsiteX705" fmla="*/ 1888943 w 4806962"/>
                <a:gd name="connsiteY705" fmla="*/ 289525 h 2869428"/>
                <a:gd name="connsiteX706" fmla="*/ 1885676 w 4806962"/>
                <a:gd name="connsiteY706" fmla="*/ 319094 h 2869428"/>
                <a:gd name="connsiteX707" fmla="*/ 1832746 w 4806962"/>
                <a:gd name="connsiteY707" fmla="*/ 349978 h 2869428"/>
                <a:gd name="connsiteX708" fmla="*/ 1781776 w 4806962"/>
                <a:gd name="connsiteY708" fmla="*/ 351949 h 2869428"/>
                <a:gd name="connsiteX709" fmla="*/ 1619065 w 4806962"/>
                <a:gd name="connsiteY709" fmla="*/ 257984 h 2869428"/>
                <a:gd name="connsiteX710" fmla="*/ 1622986 w 4806962"/>
                <a:gd name="connsiteY710" fmla="*/ 228414 h 2869428"/>
                <a:gd name="connsiteX711" fmla="*/ 1675916 w 4806962"/>
                <a:gd name="connsiteY711" fmla="*/ 197530 h 2869428"/>
                <a:gd name="connsiteX712" fmla="*/ 1702136 w 4806962"/>
                <a:gd name="connsiteY712" fmla="*/ 190384 h 2869428"/>
                <a:gd name="connsiteX713" fmla="*/ 1227181 w 4806962"/>
                <a:gd name="connsiteY713" fmla="*/ 86346 h 2869428"/>
                <a:gd name="connsiteX714" fmla="*/ 1252179 w 4806962"/>
                <a:gd name="connsiteY714" fmla="*/ 91152 h 2869428"/>
                <a:gd name="connsiteX715" fmla="*/ 1413737 w 4806962"/>
                <a:gd name="connsiteY715" fmla="*/ 184995 h 2869428"/>
                <a:gd name="connsiteX716" fmla="*/ 1410480 w 4806962"/>
                <a:gd name="connsiteY716" fmla="*/ 214321 h 2869428"/>
                <a:gd name="connsiteX717" fmla="*/ 1249574 w 4806962"/>
                <a:gd name="connsiteY717" fmla="*/ 306861 h 2869428"/>
                <a:gd name="connsiteX718" fmla="*/ 1199413 w 4806962"/>
                <a:gd name="connsiteY718" fmla="*/ 308816 h 2869428"/>
                <a:gd name="connsiteX719" fmla="*/ 1037204 w 4806962"/>
                <a:gd name="connsiteY719" fmla="*/ 215625 h 2869428"/>
                <a:gd name="connsiteX720" fmla="*/ 1040461 w 4806962"/>
                <a:gd name="connsiteY720" fmla="*/ 186299 h 2869428"/>
                <a:gd name="connsiteX721" fmla="*/ 1200716 w 4806962"/>
                <a:gd name="connsiteY721" fmla="*/ 93759 h 2869428"/>
                <a:gd name="connsiteX722" fmla="*/ 1227181 w 4806962"/>
                <a:gd name="connsiteY722" fmla="*/ 86346 h 2869428"/>
                <a:gd name="connsiteX723" fmla="*/ 1377022 w 4806962"/>
                <a:gd name="connsiteY723" fmla="*/ 38 h 2869428"/>
                <a:gd name="connsiteX724" fmla="*/ 1401799 w 4806962"/>
                <a:gd name="connsiteY724" fmla="*/ 5459 h 2869428"/>
                <a:gd name="connsiteX725" fmla="*/ 1563501 w 4806962"/>
                <a:gd name="connsiteY725" fmla="*/ 99425 h 2869428"/>
                <a:gd name="connsiteX726" fmla="*/ 1560241 w 4806962"/>
                <a:gd name="connsiteY726" fmla="*/ 129651 h 2869428"/>
                <a:gd name="connsiteX727" fmla="*/ 1506775 w 4806962"/>
                <a:gd name="connsiteY727" fmla="*/ 160535 h 2869428"/>
                <a:gd name="connsiteX728" fmla="*/ 1456569 w 4806962"/>
                <a:gd name="connsiteY728" fmla="*/ 162507 h 2869428"/>
                <a:gd name="connsiteX729" fmla="*/ 1293563 w 4806962"/>
                <a:gd name="connsiteY729" fmla="*/ 67884 h 2869428"/>
                <a:gd name="connsiteX730" fmla="*/ 1297475 w 4806962"/>
                <a:gd name="connsiteY730" fmla="*/ 38314 h 2869428"/>
                <a:gd name="connsiteX731" fmla="*/ 1350289 w 4806962"/>
                <a:gd name="connsiteY731" fmla="*/ 7430 h 2869428"/>
                <a:gd name="connsiteX732" fmla="*/ 1377022 w 4806962"/>
                <a:gd name="connsiteY732" fmla="*/ 38 h 286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806962" h="2869428">
                  <a:moveTo>
                    <a:pt x="3525029" y="2684072"/>
                  </a:moveTo>
                  <a:cubicBezTo>
                    <a:pt x="3532611" y="2683825"/>
                    <a:pt x="3540112" y="2685305"/>
                    <a:pt x="3545656" y="2688594"/>
                  </a:cubicBezTo>
                  <a:lnTo>
                    <a:pt x="3725678" y="2793182"/>
                  </a:lnTo>
                  <a:cubicBezTo>
                    <a:pt x="3736767" y="2799760"/>
                    <a:pt x="3735462" y="2810284"/>
                    <a:pt x="3723069" y="2817520"/>
                  </a:cubicBezTo>
                  <a:lnTo>
                    <a:pt x="3644799" y="2863565"/>
                  </a:lnTo>
                  <a:cubicBezTo>
                    <a:pt x="3632406" y="2870800"/>
                    <a:pt x="3613491" y="2871458"/>
                    <a:pt x="3603055" y="2864880"/>
                  </a:cubicBezTo>
                  <a:lnTo>
                    <a:pt x="3422380" y="2759635"/>
                  </a:lnTo>
                  <a:cubicBezTo>
                    <a:pt x="3411944" y="2753715"/>
                    <a:pt x="3413249" y="2742532"/>
                    <a:pt x="3424989" y="2735297"/>
                  </a:cubicBezTo>
                  <a:lnTo>
                    <a:pt x="3503912" y="2689909"/>
                  </a:lnTo>
                  <a:cubicBezTo>
                    <a:pt x="3509782" y="2686291"/>
                    <a:pt x="3517446" y="2684318"/>
                    <a:pt x="3525029" y="2684072"/>
                  </a:cubicBezTo>
                  <a:close/>
                  <a:moveTo>
                    <a:pt x="3272149" y="2537504"/>
                  </a:moveTo>
                  <a:cubicBezTo>
                    <a:pt x="3279554" y="2537093"/>
                    <a:pt x="3286715" y="2538408"/>
                    <a:pt x="3291922" y="2541697"/>
                  </a:cubicBezTo>
                  <a:lnTo>
                    <a:pt x="3472235" y="2646943"/>
                  </a:lnTo>
                  <a:cubicBezTo>
                    <a:pt x="3483301" y="2652863"/>
                    <a:pt x="3481348" y="2664045"/>
                    <a:pt x="3469631" y="2671281"/>
                  </a:cubicBezTo>
                  <a:lnTo>
                    <a:pt x="3391517" y="2716668"/>
                  </a:lnTo>
                  <a:cubicBezTo>
                    <a:pt x="3379149" y="2723903"/>
                    <a:pt x="3360272" y="2724561"/>
                    <a:pt x="3349856" y="2718641"/>
                  </a:cubicBezTo>
                  <a:lnTo>
                    <a:pt x="3169543" y="2613395"/>
                  </a:lnTo>
                  <a:cubicBezTo>
                    <a:pt x="3158477" y="2606818"/>
                    <a:pt x="3160430" y="2596293"/>
                    <a:pt x="3172147" y="2589057"/>
                  </a:cubicBezTo>
                  <a:lnTo>
                    <a:pt x="3250912" y="2543670"/>
                  </a:lnTo>
                  <a:cubicBezTo>
                    <a:pt x="3257096" y="2540053"/>
                    <a:pt x="3264745" y="2537915"/>
                    <a:pt x="3272149" y="2537504"/>
                  </a:cubicBezTo>
                  <a:close/>
                  <a:moveTo>
                    <a:pt x="3410404" y="2459302"/>
                  </a:moveTo>
                  <a:cubicBezTo>
                    <a:pt x="3417809" y="2458977"/>
                    <a:pt x="3424970" y="2460278"/>
                    <a:pt x="3430177" y="2463203"/>
                  </a:cubicBezTo>
                  <a:lnTo>
                    <a:pt x="3611141" y="2567213"/>
                  </a:lnTo>
                  <a:cubicBezTo>
                    <a:pt x="3621556" y="2573714"/>
                    <a:pt x="3619603" y="2584115"/>
                    <a:pt x="3607886" y="2591266"/>
                  </a:cubicBezTo>
                  <a:lnTo>
                    <a:pt x="3529772" y="2636770"/>
                  </a:lnTo>
                  <a:cubicBezTo>
                    <a:pt x="3517404" y="2643271"/>
                    <a:pt x="3498526" y="2643921"/>
                    <a:pt x="3488111" y="2638070"/>
                  </a:cubicBezTo>
                  <a:lnTo>
                    <a:pt x="3307798" y="2534060"/>
                  </a:lnTo>
                  <a:cubicBezTo>
                    <a:pt x="3296732" y="2528209"/>
                    <a:pt x="3298034" y="2517158"/>
                    <a:pt x="3310402" y="2510008"/>
                  </a:cubicBezTo>
                  <a:lnTo>
                    <a:pt x="3389167" y="2465153"/>
                  </a:lnTo>
                  <a:cubicBezTo>
                    <a:pt x="3395351" y="2461578"/>
                    <a:pt x="3403000" y="2459627"/>
                    <a:pt x="3410404" y="2459302"/>
                  </a:cubicBezTo>
                  <a:close/>
                  <a:moveTo>
                    <a:pt x="3021320" y="2393053"/>
                  </a:moveTo>
                  <a:cubicBezTo>
                    <a:pt x="3028806" y="2392728"/>
                    <a:pt x="3036130" y="2394028"/>
                    <a:pt x="3041337" y="2396953"/>
                  </a:cubicBezTo>
                  <a:lnTo>
                    <a:pt x="3221649" y="2500966"/>
                  </a:lnTo>
                  <a:cubicBezTo>
                    <a:pt x="3232715" y="2506816"/>
                    <a:pt x="3230762" y="2517867"/>
                    <a:pt x="3219045" y="2525018"/>
                  </a:cubicBezTo>
                  <a:lnTo>
                    <a:pt x="3140932" y="2569873"/>
                  </a:lnTo>
                  <a:cubicBezTo>
                    <a:pt x="3128564" y="2577024"/>
                    <a:pt x="3109686" y="2577674"/>
                    <a:pt x="3099271" y="2571823"/>
                  </a:cubicBezTo>
                  <a:lnTo>
                    <a:pt x="2918959" y="2467812"/>
                  </a:lnTo>
                  <a:cubicBezTo>
                    <a:pt x="2907893" y="2461311"/>
                    <a:pt x="2909195" y="2450909"/>
                    <a:pt x="2921563" y="2443759"/>
                  </a:cubicBezTo>
                  <a:lnTo>
                    <a:pt x="3000327" y="2398904"/>
                  </a:lnTo>
                  <a:cubicBezTo>
                    <a:pt x="3006186" y="2395328"/>
                    <a:pt x="3013834" y="2393378"/>
                    <a:pt x="3021320" y="2393053"/>
                  </a:cubicBezTo>
                  <a:close/>
                  <a:moveTo>
                    <a:pt x="3560741" y="2278673"/>
                  </a:moveTo>
                  <a:cubicBezTo>
                    <a:pt x="3570044" y="2278182"/>
                    <a:pt x="3579184" y="2279819"/>
                    <a:pt x="3585712" y="2283746"/>
                  </a:cubicBezTo>
                  <a:lnTo>
                    <a:pt x="4063586" y="2560649"/>
                  </a:lnTo>
                  <a:cubicBezTo>
                    <a:pt x="4076646" y="2568504"/>
                    <a:pt x="4074686" y="2581597"/>
                    <a:pt x="4059670" y="2590107"/>
                  </a:cubicBezTo>
                  <a:lnTo>
                    <a:pt x="3899074" y="2683062"/>
                  </a:lnTo>
                  <a:cubicBezTo>
                    <a:pt x="3884058" y="2691572"/>
                    <a:pt x="3861208" y="2692881"/>
                    <a:pt x="3848151" y="2685026"/>
                  </a:cubicBezTo>
                  <a:lnTo>
                    <a:pt x="3370277" y="2408123"/>
                  </a:lnTo>
                  <a:cubicBezTo>
                    <a:pt x="3357220" y="2400922"/>
                    <a:pt x="3358526" y="2387830"/>
                    <a:pt x="3374194" y="2379320"/>
                  </a:cubicBezTo>
                  <a:lnTo>
                    <a:pt x="3534791" y="2286365"/>
                  </a:lnTo>
                  <a:cubicBezTo>
                    <a:pt x="3541972" y="2281782"/>
                    <a:pt x="3551438" y="2279164"/>
                    <a:pt x="3560741" y="2278673"/>
                  </a:cubicBezTo>
                  <a:close/>
                  <a:moveTo>
                    <a:pt x="3929730" y="2212100"/>
                  </a:moveTo>
                  <a:cubicBezTo>
                    <a:pt x="3938950" y="2211772"/>
                    <a:pt x="3947930" y="2213573"/>
                    <a:pt x="3954462" y="2217500"/>
                  </a:cubicBezTo>
                  <a:lnTo>
                    <a:pt x="4308406" y="2422394"/>
                  </a:lnTo>
                  <a:cubicBezTo>
                    <a:pt x="4321466" y="2429595"/>
                    <a:pt x="4319510" y="2442687"/>
                    <a:pt x="4305142" y="2451197"/>
                  </a:cubicBezTo>
                  <a:lnTo>
                    <a:pt x="4143842" y="2544807"/>
                  </a:lnTo>
                  <a:cubicBezTo>
                    <a:pt x="4128822" y="2553317"/>
                    <a:pt x="4105966" y="2554626"/>
                    <a:pt x="4092906" y="2546771"/>
                  </a:cubicBezTo>
                  <a:lnTo>
                    <a:pt x="3738306" y="2341877"/>
                  </a:lnTo>
                  <a:cubicBezTo>
                    <a:pt x="3725898" y="2334021"/>
                    <a:pt x="3727204" y="2320929"/>
                    <a:pt x="3742877" y="2312419"/>
                  </a:cubicBezTo>
                  <a:lnTo>
                    <a:pt x="3903526" y="2219464"/>
                  </a:lnTo>
                  <a:cubicBezTo>
                    <a:pt x="3911034" y="2214882"/>
                    <a:pt x="3920506" y="2212427"/>
                    <a:pt x="3929730" y="2212100"/>
                  </a:cubicBezTo>
                  <a:close/>
                  <a:moveTo>
                    <a:pt x="2903351" y="2186001"/>
                  </a:moveTo>
                  <a:cubicBezTo>
                    <a:pt x="2912575" y="2185675"/>
                    <a:pt x="2921555" y="2187303"/>
                    <a:pt x="2928085" y="2190882"/>
                  </a:cubicBezTo>
                  <a:lnTo>
                    <a:pt x="3090040" y="2284608"/>
                  </a:lnTo>
                  <a:cubicBezTo>
                    <a:pt x="3103101" y="2291768"/>
                    <a:pt x="3101795" y="2305436"/>
                    <a:pt x="3086122" y="2313898"/>
                  </a:cubicBezTo>
                  <a:lnTo>
                    <a:pt x="2894780" y="2423896"/>
                  </a:lnTo>
                  <a:cubicBezTo>
                    <a:pt x="2879760" y="2433008"/>
                    <a:pt x="2856904" y="2433659"/>
                    <a:pt x="2843843" y="2425848"/>
                  </a:cubicBezTo>
                  <a:lnTo>
                    <a:pt x="2681888" y="2332773"/>
                  </a:lnTo>
                  <a:cubicBezTo>
                    <a:pt x="2668827" y="2324963"/>
                    <a:pt x="2670133" y="2311945"/>
                    <a:pt x="2685153" y="2303484"/>
                  </a:cubicBezTo>
                  <a:lnTo>
                    <a:pt x="2877148" y="2192835"/>
                  </a:lnTo>
                  <a:cubicBezTo>
                    <a:pt x="2884658" y="2188605"/>
                    <a:pt x="2894127" y="2186326"/>
                    <a:pt x="2903351" y="2186001"/>
                  </a:cubicBezTo>
                  <a:close/>
                  <a:moveTo>
                    <a:pt x="4368486" y="2180242"/>
                  </a:moveTo>
                  <a:cubicBezTo>
                    <a:pt x="4377902" y="2179916"/>
                    <a:pt x="4387074" y="2181545"/>
                    <a:pt x="4393622" y="2185129"/>
                  </a:cubicBezTo>
                  <a:lnTo>
                    <a:pt x="4556070" y="2278973"/>
                  </a:lnTo>
                  <a:cubicBezTo>
                    <a:pt x="4569170" y="2286141"/>
                    <a:pt x="4567206" y="2299175"/>
                    <a:pt x="4552798" y="2308299"/>
                  </a:cubicBezTo>
                  <a:lnTo>
                    <a:pt x="4391002" y="2400839"/>
                  </a:lnTo>
                  <a:cubicBezTo>
                    <a:pt x="4375938" y="2409962"/>
                    <a:pt x="4353010" y="2410614"/>
                    <a:pt x="4340566" y="2403445"/>
                  </a:cubicBezTo>
                  <a:lnTo>
                    <a:pt x="4176806" y="2309602"/>
                  </a:lnTo>
                  <a:cubicBezTo>
                    <a:pt x="4163706" y="2301782"/>
                    <a:pt x="4165670" y="2288748"/>
                    <a:pt x="4180734" y="2280276"/>
                  </a:cubicBezTo>
                  <a:lnTo>
                    <a:pt x="4341874" y="2187084"/>
                  </a:lnTo>
                  <a:cubicBezTo>
                    <a:pt x="4349410" y="2182848"/>
                    <a:pt x="4359070" y="2180567"/>
                    <a:pt x="4368486" y="2180242"/>
                  </a:cubicBezTo>
                  <a:close/>
                  <a:moveTo>
                    <a:pt x="3308208" y="2134567"/>
                  </a:moveTo>
                  <a:cubicBezTo>
                    <a:pt x="3317460" y="2134159"/>
                    <a:pt x="3326467" y="2135788"/>
                    <a:pt x="3333017" y="2139699"/>
                  </a:cubicBezTo>
                  <a:lnTo>
                    <a:pt x="3496121" y="2232890"/>
                  </a:lnTo>
                  <a:cubicBezTo>
                    <a:pt x="3509222" y="2240710"/>
                    <a:pt x="3507257" y="2253744"/>
                    <a:pt x="3492191" y="2262216"/>
                  </a:cubicBezTo>
                  <a:lnTo>
                    <a:pt x="3331052" y="2354756"/>
                  </a:lnTo>
                  <a:cubicBezTo>
                    <a:pt x="3315986" y="2363880"/>
                    <a:pt x="3293060" y="2364532"/>
                    <a:pt x="3279960" y="2357363"/>
                  </a:cubicBezTo>
                  <a:lnTo>
                    <a:pt x="3116856" y="2263520"/>
                  </a:lnTo>
                  <a:cubicBezTo>
                    <a:pt x="3103755" y="2256351"/>
                    <a:pt x="3105065" y="2242666"/>
                    <a:pt x="3120131" y="2234845"/>
                  </a:cubicBezTo>
                  <a:lnTo>
                    <a:pt x="3281925" y="2141654"/>
                  </a:lnTo>
                  <a:cubicBezTo>
                    <a:pt x="3289457" y="2137418"/>
                    <a:pt x="3298955" y="2134974"/>
                    <a:pt x="3308208" y="2134567"/>
                  </a:cubicBezTo>
                  <a:close/>
                  <a:moveTo>
                    <a:pt x="3675764" y="2065032"/>
                  </a:moveTo>
                  <a:cubicBezTo>
                    <a:pt x="3684966" y="2064706"/>
                    <a:pt x="3693923" y="2066335"/>
                    <a:pt x="3700437" y="2069920"/>
                  </a:cubicBezTo>
                  <a:lnTo>
                    <a:pt x="3861995" y="2163111"/>
                  </a:lnTo>
                  <a:cubicBezTo>
                    <a:pt x="3875024" y="2170932"/>
                    <a:pt x="3873720" y="2183966"/>
                    <a:pt x="3858738" y="2192438"/>
                  </a:cubicBezTo>
                  <a:lnTo>
                    <a:pt x="3697832" y="2285629"/>
                  </a:lnTo>
                  <a:cubicBezTo>
                    <a:pt x="3683500" y="2294101"/>
                    <a:pt x="3660699" y="2295405"/>
                    <a:pt x="3647671" y="2287584"/>
                  </a:cubicBezTo>
                  <a:lnTo>
                    <a:pt x="3485462" y="2194393"/>
                  </a:lnTo>
                  <a:cubicBezTo>
                    <a:pt x="3472433" y="2186572"/>
                    <a:pt x="3473736" y="2173539"/>
                    <a:pt x="3489370" y="2164415"/>
                  </a:cubicBezTo>
                  <a:lnTo>
                    <a:pt x="3649625" y="2071875"/>
                  </a:lnTo>
                  <a:cubicBezTo>
                    <a:pt x="3657117" y="2067639"/>
                    <a:pt x="3666563" y="2065358"/>
                    <a:pt x="3675764" y="2065032"/>
                  </a:cubicBezTo>
                  <a:close/>
                  <a:moveTo>
                    <a:pt x="4117818" y="2036310"/>
                  </a:moveTo>
                  <a:cubicBezTo>
                    <a:pt x="4126986" y="2035902"/>
                    <a:pt x="4135830" y="2037532"/>
                    <a:pt x="4142382" y="2041116"/>
                  </a:cubicBezTo>
                  <a:lnTo>
                    <a:pt x="4305486" y="2134959"/>
                  </a:lnTo>
                  <a:cubicBezTo>
                    <a:pt x="4318586" y="2142779"/>
                    <a:pt x="4316622" y="2155813"/>
                    <a:pt x="4302210" y="2164285"/>
                  </a:cubicBezTo>
                  <a:lnTo>
                    <a:pt x="4140414" y="2256825"/>
                  </a:lnTo>
                  <a:cubicBezTo>
                    <a:pt x="4125350" y="2265949"/>
                    <a:pt x="4102422" y="2266601"/>
                    <a:pt x="4089322" y="2259432"/>
                  </a:cubicBezTo>
                  <a:lnTo>
                    <a:pt x="3926218" y="2165589"/>
                  </a:lnTo>
                  <a:cubicBezTo>
                    <a:pt x="3913118" y="2157768"/>
                    <a:pt x="3915082" y="2144735"/>
                    <a:pt x="3930150" y="2136263"/>
                  </a:cubicBezTo>
                  <a:lnTo>
                    <a:pt x="4091286" y="2043723"/>
                  </a:lnTo>
                  <a:cubicBezTo>
                    <a:pt x="4099150" y="2039161"/>
                    <a:pt x="4108646" y="2036717"/>
                    <a:pt x="4117818" y="2036310"/>
                  </a:cubicBezTo>
                  <a:close/>
                  <a:moveTo>
                    <a:pt x="2563669" y="1987355"/>
                  </a:moveTo>
                  <a:cubicBezTo>
                    <a:pt x="2572985" y="1986946"/>
                    <a:pt x="2581975" y="1988582"/>
                    <a:pt x="2588513" y="1992180"/>
                  </a:cubicBezTo>
                  <a:lnTo>
                    <a:pt x="2848077" y="2142677"/>
                  </a:lnTo>
                  <a:cubicBezTo>
                    <a:pt x="2861153" y="2150529"/>
                    <a:pt x="2859846" y="2163616"/>
                    <a:pt x="2844154" y="2172122"/>
                  </a:cubicBezTo>
                  <a:lnTo>
                    <a:pt x="2652587" y="2282705"/>
                  </a:lnTo>
                  <a:cubicBezTo>
                    <a:pt x="2637549" y="2291866"/>
                    <a:pt x="2614666" y="2292520"/>
                    <a:pt x="2601590" y="2285322"/>
                  </a:cubicBezTo>
                  <a:lnTo>
                    <a:pt x="2342026" y="2134825"/>
                  </a:lnTo>
                  <a:cubicBezTo>
                    <a:pt x="2328950" y="2127627"/>
                    <a:pt x="2330258" y="2114541"/>
                    <a:pt x="2345295" y="2105380"/>
                  </a:cubicBezTo>
                  <a:lnTo>
                    <a:pt x="2536862" y="1994798"/>
                  </a:lnTo>
                  <a:cubicBezTo>
                    <a:pt x="2544708" y="1990217"/>
                    <a:pt x="2554352" y="1987764"/>
                    <a:pt x="2563669" y="1987355"/>
                  </a:cubicBezTo>
                  <a:close/>
                  <a:moveTo>
                    <a:pt x="3057621" y="1987265"/>
                  </a:moveTo>
                  <a:cubicBezTo>
                    <a:pt x="3066873" y="1986939"/>
                    <a:pt x="3075880" y="1988568"/>
                    <a:pt x="3082431" y="1992153"/>
                  </a:cubicBezTo>
                  <a:lnTo>
                    <a:pt x="3245535" y="2085996"/>
                  </a:lnTo>
                  <a:cubicBezTo>
                    <a:pt x="3258636" y="2093816"/>
                    <a:pt x="3256671" y="2106198"/>
                    <a:pt x="3241605" y="2115322"/>
                  </a:cubicBezTo>
                  <a:lnTo>
                    <a:pt x="3080465" y="2207861"/>
                  </a:lnTo>
                  <a:cubicBezTo>
                    <a:pt x="3065400" y="2216333"/>
                    <a:pt x="3041818" y="2217637"/>
                    <a:pt x="3029372" y="2209816"/>
                  </a:cubicBezTo>
                  <a:lnTo>
                    <a:pt x="2866268" y="2116625"/>
                  </a:lnTo>
                  <a:cubicBezTo>
                    <a:pt x="2853167" y="2108805"/>
                    <a:pt x="2854477" y="2095771"/>
                    <a:pt x="2869543" y="2087299"/>
                  </a:cubicBezTo>
                  <a:lnTo>
                    <a:pt x="3031338" y="1994108"/>
                  </a:lnTo>
                  <a:cubicBezTo>
                    <a:pt x="3038871" y="1989872"/>
                    <a:pt x="3048369" y="1987591"/>
                    <a:pt x="3057621" y="1987265"/>
                  </a:cubicBezTo>
                  <a:close/>
                  <a:moveTo>
                    <a:pt x="4474154" y="1961763"/>
                  </a:moveTo>
                  <a:cubicBezTo>
                    <a:pt x="4483378" y="1961353"/>
                    <a:pt x="4492362" y="1962992"/>
                    <a:pt x="4498894" y="1966924"/>
                  </a:cubicBezTo>
                  <a:lnTo>
                    <a:pt x="4798054" y="2139960"/>
                  </a:lnTo>
                  <a:cubicBezTo>
                    <a:pt x="4811118" y="2147825"/>
                    <a:pt x="4809814" y="2160934"/>
                    <a:pt x="4794134" y="2169454"/>
                  </a:cubicBezTo>
                  <a:lnTo>
                    <a:pt x="4633450" y="2262526"/>
                  </a:lnTo>
                  <a:cubicBezTo>
                    <a:pt x="4618426" y="2271047"/>
                    <a:pt x="4595566" y="2272358"/>
                    <a:pt x="4582502" y="2264493"/>
                  </a:cubicBezTo>
                  <a:lnTo>
                    <a:pt x="4283338" y="2091457"/>
                  </a:lnTo>
                  <a:cubicBezTo>
                    <a:pt x="4270274" y="2083592"/>
                    <a:pt x="4272234" y="2070483"/>
                    <a:pt x="4287258" y="2061963"/>
                  </a:cubicBezTo>
                  <a:lnTo>
                    <a:pt x="4447942" y="1968891"/>
                  </a:lnTo>
                  <a:cubicBezTo>
                    <a:pt x="4455454" y="1964631"/>
                    <a:pt x="4464926" y="1962173"/>
                    <a:pt x="4474154" y="1961763"/>
                  </a:cubicBezTo>
                  <a:close/>
                  <a:moveTo>
                    <a:pt x="3425177" y="1921023"/>
                  </a:moveTo>
                  <a:cubicBezTo>
                    <a:pt x="3434379" y="1920697"/>
                    <a:pt x="3443336" y="1922331"/>
                    <a:pt x="3449850" y="1925925"/>
                  </a:cubicBezTo>
                  <a:lnTo>
                    <a:pt x="3611408" y="2019378"/>
                  </a:lnTo>
                  <a:cubicBezTo>
                    <a:pt x="3624437" y="2027220"/>
                    <a:pt x="3623134" y="2040290"/>
                    <a:pt x="3608151" y="2049439"/>
                  </a:cubicBezTo>
                  <a:lnTo>
                    <a:pt x="3447245" y="2142239"/>
                  </a:lnTo>
                  <a:cubicBezTo>
                    <a:pt x="3432261" y="2150734"/>
                    <a:pt x="3410112" y="2151388"/>
                    <a:pt x="3397084" y="2144199"/>
                  </a:cubicBezTo>
                  <a:lnTo>
                    <a:pt x="3234875" y="2050746"/>
                  </a:lnTo>
                  <a:cubicBezTo>
                    <a:pt x="3221846" y="2042904"/>
                    <a:pt x="3223800" y="2029834"/>
                    <a:pt x="3238132" y="2020685"/>
                  </a:cubicBezTo>
                  <a:lnTo>
                    <a:pt x="3399038" y="1927885"/>
                  </a:lnTo>
                  <a:cubicBezTo>
                    <a:pt x="3406530" y="1923638"/>
                    <a:pt x="3415976" y="1921350"/>
                    <a:pt x="3425177" y="1921023"/>
                  </a:cubicBezTo>
                  <a:close/>
                  <a:moveTo>
                    <a:pt x="3864350" y="1892621"/>
                  </a:moveTo>
                  <a:cubicBezTo>
                    <a:pt x="3873522" y="1892213"/>
                    <a:pt x="3882362" y="1893842"/>
                    <a:pt x="3888914" y="1897753"/>
                  </a:cubicBezTo>
                  <a:lnTo>
                    <a:pt x="4052018" y="1990944"/>
                  </a:lnTo>
                  <a:cubicBezTo>
                    <a:pt x="4065118" y="1998764"/>
                    <a:pt x="4063154" y="2011798"/>
                    <a:pt x="4048090" y="2020270"/>
                  </a:cubicBezTo>
                  <a:lnTo>
                    <a:pt x="3886950" y="2113462"/>
                  </a:lnTo>
                  <a:cubicBezTo>
                    <a:pt x="3871882" y="2121934"/>
                    <a:pt x="3848957" y="2122586"/>
                    <a:pt x="3835856" y="2115417"/>
                  </a:cubicBezTo>
                  <a:lnTo>
                    <a:pt x="3672752" y="2021574"/>
                  </a:lnTo>
                  <a:cubicBezTo>
                    <a:pt x="3659651" y="2014405"/>
                    <a:pt x="3661616" y="2000720"/>
                    <a:pt x="3676682" y="1992248"/>
                  </a:cubicBezTo>
                  <a:lnTo>
                    <a:pt x="3837822" y="1899708"/>
                  </a:lnTo>
                  <a:cubicBezTo>
                    <a:pt x="3845682" y="1895472"/>
                    <a:pt x="3855180" y="1893028"/>
                    <a:pt x="3864350" y="1892621"/>
                  </a:cubicBezTo>
                  <a:close/>
                  <a:moveTo>
                    <a:pt x="4582438" y="1852072"/>
                  </a:moveTo>
                  <a:cubicBezTo>
                    <a:pt x="4591670" y="1851744"/>
                    <a:pt x="4600654" y="1853551"/>
                    <a:pt x="4607190" y="1857493"/>
                  </a:cubicBezTo>
                  <a:lnTo>
                    <a:pt x="4769246" y="1951459"/>
                  </a:lnTo>
                  <a:cubicBezTo>
                    <a:pt x="4782314" y="1959344"/>
                    <a:pt x="4781010" y="1972486"/>
                    <a:pt x="4765978" y="1981029"/>
                  </a:cubicBezTo>
                  <a:lnTo>
                    <a:pt x="4712394" y="2011913"/>
                  </a:lnTo>
                  <a:cubicBezTo>
                    <a:pt x="4698018" y="2020455"/>
                    <a:pt x="4674494" y="2021769"/>
                    <a:pt x="4661426" y="2013884"/>
                  </a:cubicBezTo>
                  <a:lnTo>
                    <a:pt x="4499370" y="1919918"/>
                  </a:lnTo>
                  <a:cubicBezTo>
                    <a:pt x="4486298" y="1912033"/>
                    <a:pt x="4487606" y="1898891"/>
                    <a:pt x="4502634" y="1890349"/>
                  </a:cubicBezTo>
                  <a:lnTo>
                    <a:pt x="4556218" y="1859465"/>
                  </a:lnTo>
                  <a:cubicBezTo>
                    <a:pt x="4563734" y="1854865"/>
                    <a:pt x="4573210" y="1852401"/>
                    <a:pt x="4582438" y="1852072"/>
                  </a:cubicBezTo>
                  <a:close/>
                  <a:moveTo>
                    <a:pt x="2805913" y="1843495"/>
                  </a:moveTo>
                  <a:cubicBezTo>
                    <a:pt x="2815115" y="1843087"/>
                    <a:pt x="2824072" y="1844554"/>
                    <a:pt x="2830586" y="1848138"/>
                  </a:cubicBezTo>
                  <a:lnTo>
                    <a:pt x="2992144" y="1941981"/>
                  </a:lnTo>
                  <a:cubicBezTo>
                    <a:pt x="3005173" y="1949149"/>
                    <a:pt x="3003870" y="1962183"/>
                    <a:pt x="2988887" y="1971307"/>
                  </a:cubicBezTo>
                  <a:lnTo>
                    <a:pt x="2827981" y="2063846"/>
                  </a:lnTo>
                  <a:cubicBezTo>
                    <a:pt x="2813649" y="2072970"/>
                    <a:pt x="2790197" y="2073622"/>
                    <a:pt x="2777168" y="2066453"/>
                  </a:cubicBezTo>
                  <a:lnTo>
                    <a:pt x="2615611" y="1972610"/>
                  </a:lnTo>
                  <a:cubicBezTo>
                    <a:pt x="2602582" y="1964790"/>
                    <a:pt x="2603885" y="1951756"/>
                    <a:pt x="2619519" y="1943284"/>
                  </a:cubicBezTo>
                  <a:lnTo>
                    <a:pt x="2779774" y="1850093"/>
                  </a:lnTo>
                  <a:cubicBezTo>
                    <a:pt x="2787265" y="1846183"/>
                    <a:pt x="2796711" y="1843902"/>
                    <a:pt x="2805913" y="1843495"/>
                  </a:cubicBezTo>
                  <a:close/>
                  <a:moveTo>
                    <a:pt x="4235910" y="1823486"/>
                  </a:moveTo>
                  <a:cubicBezTo>
                    <a:pt x="4245246" y="1823080"/>
                    <a:pt x="4254250" y="1824705"/>
                    <a:pt x="4260474" y="1828604"/>
                  </a:cubicBezTo>
                  <a:lnTo>
                    <a:pt x="4423578" y="1922186"/>
                  </a:lnTo>
                  <a:cubicBezTo>
                    <a:pt x="4436678" y="1929334"/>
                    <a:pt x="4434714" y="1942332"/>
                    <a:pt x="4419650" y="1950780"/>
                  </a:cubicBezTo>
                  <a:lnTo>
                    <a:pt x="4258510" y="2043062"/>
                  </a:lnTo>
                  <a:cubicBezTo>
                    <a:pt x="4243442" y="2052161"/>
                    <a:pt x="4220518" y="2053460"/>
                    <a:pt x="4207418" y="2045662"/>
                  </a:cubicBezTo>
                  <a:lnTo>
                    <a:pt x="4044314" y="1952080"/>
                  </a:lnTo>
                  <a:cubicBezTo>
                    <a:pt x="4031214" y="1944931"/>
                    <a:pt x="4033178" y="1931934"/>
                    <a:pt x="4048242" y="1922836"/>
                  </a:cubicBezTo>
                  <a:lnTo>
                    <a:pt x="4209382" y="1830553"/>
                  </a:lnTo>
                  <a:cubicBezTo>
                    <a:pt x="4216914" y="1826329"/>
                    <a:pt x="4226578" y="1823892"/>
                    <a:pt x="4235910" y="1823486"/>
                  </a:cubicBezTo>
                  <a:close/>
                  <a:moveTo>
                    <a:pt x="3175714" y="1774205"/>
                  </a:moveTo>
                  <a:cubicBezTo>
                    <a:pt x="3184966" y="1773797"/>
                    <a:pt x="3193973" y="1775427"/>
                    <a:pt x="3200523" y="1779011"/>
                  </a:cubicBezTo>
                  <a:lnTo>
                    <a:pt x="3363627" y="1872854"/>
                  </a:lnTo>
                  <a:cubicBezTo>
                    <a:pt x="3376728" y="1880022"/>
                    <a:pt x="3374763" y="1893708"/>
                    <a:pt x="3359697" y="1902180"/>
                  </a:cubicBezTo>
                  <a:lnTo>
                    <a:pt x="3198558" y="1995371"/>
                  </a:lnTo>
                  <a:cubicBezTo>
                    <a:pt x="3182837" y="2003191"/>
                    <a:pt x="3160566" y="2004495"/>
                    <a:pt x="3147466" y="1996674"/>
                  </a:cubicBezTo>
                  <a:lnTo>
                    <a:pt x="2984362" y="1903483"/>
                  </a:lnTo>
                  <a:cubicBezTo>
                    <a:pt x="2971261" y="1895663"/>
                    <a:pt x="2972571" y="1882629"/>
                    <a:pt x="2987637" y="1874157"/>
                  </a:cubicBezTo>
                  <a:lnTo>
                    <a:pt x="3149431" y="1781618"/>
                  </a:lnTo>
                  <a:cubicBezTo>
                    <a:pt x="3156964" y="1777056"/>
                    <a:pt x="3166462" y="1774612"/>
                    <a:pt x="3175714" y="1774205"/>
                  </a:cubicBezTo>
                  <a:close/>
                  <a:moveTo>
                    <a:pt x="3614625" y="1748198"/>
                  </a:moveTo>
                  <a:cubicBezTo>
                    <a:pt x="3623826" y="1747872"/>
                    <a:pt x="3632784" y="1749501"/>
                    <a:pt x="3639298" y="1753086"/>
                  </a:cubicBezTo>
                  <a:lnTo>
                    <a:pt x="3801507" y="1846929"/>
                  </a:lnTo>
                  <a:cubicBezTo>
                    <a:pt x="3814536" y="1854098"/>
                    <a:pt x="3812581" y="1867132"/>
                    <a:pt x="3797598" y="1875604"/>
                  </a:cubicBezTo>
                  <a:lnTo>
                    <a:pt x="3637344" y="1968795"/>
                  </a:lnTo>
                  <a:cubicBezTo>
                    <a:pt x="3622360" y="1977267"/>
                    <a:pt x="3599560" y="1978571"/>
                    <a:pt x="3586531" y="1970750"/>
                  </a:cubicBezTo>
                  <a:lnTo>
                    <a:pt x="3424974" y="1877559"/>
                  </a:lnTo>
                  <a:cubicBezTo>
                    <a:pt x="3411945" y="1869738"/>
                    <a:pt x="3413248" y="1856705"/>
                    <a:pt x="3428231" y="1847581"/>
                  </a:cubicBezTo>
                  <a:lnTo>
                    <a:pt x="3588486" y="1755041"/>
                  </a:lnTo>
                  <a:cubicBezTo>
                    <a:pt x="3595978" y="1750805"/>
                    <a:pt x="3605423" y="1748524"/>
                    <a:pt x="3614625" y="1748198"/>
                  </a:cubicBezTo>
                  <a:close/>
                  <a:moveTo>
                    <a:pt x="4331642" y="1707974"/>
                  </a:moveTo>
                  <a:cubicBezTo>
                    <a:pt x="4340850" y="1707564"/>
                    <a:pt x="4349818" y="1709206"/>
                    <a:pt x="4356338" y="1712820"/>
                  </a:cubicBezTo>
                  <a:lnTo>
                    <a:pt x="4518690" y="1807443"/>
                  </a:lnTo>
                  <a:cubicBezTo>
                    <a:pt x="4531730" y="1815328"/>
                    <a:pt x="4529774" y="1828470"/>
                    <a:pt x="4515430" y="1837013"/>
                  </a:cubicBezTo>
                  <a:lnTo>
                    <a:pt x="4461966" y="1868554"/>
                  </a:lnTo>
                  <a:cubicBezTo>
                    <a:pt x="4446970" y="1877096"/>
                    <a:pt x="4424146" y="1877753"/>
                    <a:pt x="4411106" y="1870525"/>
                  </a:cubicBezTo>
                  <a:lnTo>
                    <a:pt x="4248754" y="1775902"/>
                  </a:lnTo>
                  <a:cubicBezTo>
                    <a:pt x="4235714" y="1768017"/>
                    <a:pt x="4237670" y="1754875"/>
                    <a:pt x="4252666" y="1746333"/>
                  </a:cubicBezTo>
                  <a:lnTo>
                    <a:pt x="4305478" y="1715449"/>
                  </a:lnTo>
                  <a:cubicBezTo>
                    <a:pt x="4312978" y="1710849"/>
                    <a:pt x="4322430" y="1708385"/>
                    <a:pt x="4331642" y="1707974"/>
                  </a:cubicBezTo>
                  <a:close/>
                  <a:moveTo>
                    <a:pt x="2555326" y="1699643"/>
                  </a:moveTo>
                  <a:cubicBezTo>
                    <a:pt x="2564528" y="1699235"/>
                    <a:pt x="2573485" y="1700864"/>
                    <a:pt x="2579999" y="1704774"/>
                  </a:cubicBezTo>
                  <a:lnTo>
                    <a:pt x="2741557" y="1797966"/>
                  </a:lnTo>
                  <a:cubicBezTo>
                    <a:pt x="2754586" y="1805786"/>
                    <a:pt x="2753283" y="1818820"/>
                    <a:pt x="2738300" y="1827292"/>
                  </a:cubicBezTo>
                  <a:lnTo>
                    <a:pt x="2577394" y="1920483"/>
                  </a:lnTo>
                  <a:cubicBezTo>
                    <a:pt x="2562410" y="1928955"/>
                    <a:pt x="2540261" y="1929607"/>
                    <a:pt x="2527233" y="1922438"/>
                  </a:cubicBezTo>
                  <a:lnTo>
                    <a:pt x="2365024" y="1828595"/>
                  </a:lnTo>
                  <a:cubicBezTo>
                    <a:pt x="2351995" y="1820775"/>
                    <a:pt x="2353298" y="1808393"/>
                    <a:pt x="2368932" y="1799269"/>
                  </a:cubicBezTo>
                  <a:lnTo>
                    <a:pt x="2529187" y="1706730"/>
                  </a:lnTo>
                  <a:cubicBezTo>
                    <a:pt x="2536679" y="1702494"/>
                    <a:pt x="2546125" y="1700050"/>
                    <a:pt x="2555326" y="1699643"/>
                  </a:cubicBezTo>
                  <a:close/>
                  <a:moveTo>
                    <a:pt x="3985078" y="1679071"/>
                  </a:moveTo>
                  <a:cubicBezTo>
                    <a:pt x="3994330" y="1678745"/>
                    <a:pt x="4003338" y="1680375"/>
                    <a:pt x="4009886" y="1683959"/>
                  </a:cubicBezTo>
                  <a:lnTo>
                    <a:pt x="4172990" y="1777802"/>
                  </a:lnTo>
                  <a:cubicBezTo>
                    <a:pt x="4186090" y="1784971"/>
                    <a:pt x="4184126" y="1798005"/>
                    <a:pt x="4169718" y="1807128"/>
                  </a:cubicBezTo>
                  <a:lnTo>
                    <a:pt x="4007922" y="1899668"/>
                  </a:lnTo>
                  <a:cubicBezTo>
                    <a:pt x="3992854" y="1908792"/>
                    <a:pt x="3969930" y="1909444"/>
                    <a:pt x="3956830" y="1901623"/>
                  </a:cubicBezTo>
                  <a:lnTo>
                    <a:pt x="3793724" y="1808432"/>
                  </a:lnTo>
                  <a:cubicBezTo>
                    <a:pt x="3780623" y="1800611"/>
                    <a:pt x="3782588" y="1787578"/>
                    <a:pt x="3797654" y="1778454"/>
                  </a:cubicBezTo>
                  <a:lnTo>
                    <a:pt x="3958794" y="1685914"/>
                  </a:lnTo>
                  <a:cubicBezTo>
                    <a:pt x="3966326" y="1681678"/>
                    <a:pt x="3975822" y="1679397"/>
                    <a:pt x="3985078" y="1679071"/>
                  </a:cubicBezTo>
                  <a:close/>
                  <a:moveTo>
                    <a:pt x="2924004" y="1630517"/>
                  </a:moveTo>
                  <a:cubicBezTo>
                    <a:pt x="2933206" y="1630109"/>
                    <a:pt x="2942163" y="1631738"/>
                    <a:pt x="2948677" y="1635648"/>
                  </a:cubicBezTo>
                  <a:lnTo>
                    <a:pt x="3110235" y="1728840"/>
                  </a:lnTo>
                  <a:cubicBezTo>
                    <a:pt x="3123264" y="1736660"/>
                    <a:pt x="3121961" y="1749694"/>
                    <a:pt x="3106978" y="1758166"/>
                  </a:cubicBezTo>
                  <a:lnTo>
                    <a:pt x="2946072" y="1850705"/>
                  </a:lnTo>
                  <a:cubicBezTo>
                    <a:pt x="2931088" y="1859829"/>
                    <a:pt x="2908288" y="1860481"/>
                    <a:pt x="2895259" y="1852660"/>
                  </a:cubicBezTo>
                  <a:lnTo>
                    <a:pt x="2733702" y="1759469"/>
                  </a:lnTo>
                  <a:cubicBezTo>
                    <a:pt x="2720673" y="1751649"/>
                    <a:pt x="2721976" y="1738615"/>
                    <a:pt x="2736959" y="1730143"/>
                  </a:cubicBezTo>
                  <a:lnTo>
                    <a:pt x="2897865" y="1637604"/>
                  </a:lnTo>
                  <a:cubicBezTo>
                    <a:pt x="2905356" y="1633368"/>
                    <a:pt x="2914802" y="1630924"/>
                    <a:pt x="2924004" y="1630517"/>
                  </a:cubicBezTo>
                  <a:close/>
                  <a:moveTo>
                    <a:pt x="3364040" y="1601304"/>
                  </a:moveTo>
                  <a:cubicBezTo>
                    <a:pt x="3373241" y="1600978"/>
                    <a:pt x="3382199" y="1602607"/>
                    <a:pt x="3388713" y="1606192"/>
                  </a:cubicBezTo>
                  <a:lnTo>
                    <a:pt x="3550922" y="1700035"/>
                  </a:lnTo>
                  <a:cubicBezTo>
                    <a:pt x="3563951" y="1707203"/>
                    <a:pt x="3561996" y="1720237"/>
                    <a:pt x="3547013" y="1729361"/>
                  </a:cubicBezTo>
                  <a:lnTo>
                    <a:pt x="3386759" y="1821900"/>
                  </a:lnTo>
                  <a:cubicBezTo>
                    <a:pt x="3371124" y="1830372"/>
                    <a:pt x="3348975" y="1831676"/>
                    <a:pt x="3335946" y="1824507"/>
                  </a:cubicBezTo>
                  <a:lnTo>
                    <a:pt x="3173737" y="1730664"/>
                  </a:lnTo>
                  <a:cubicBezTo>
                    <a:pt x="3161360" y="1723495"/>
                    <a:pt x="3162663" y="1709810"/>
                    <a:pt x="3177646" y="1701338"/>
                  </a:cubicBezTo>
                  <a:lnTo>
                    <a:pt x="3337901" y="1608147"/>
                  </a:lnTo>
                  <a:cubicBezTo>
                    <a:pt x="3345392" y="1603911"/>
                    <a:pt x="3354838" y="1601630"/>
                    <a:pt x="3364040" y="1601304"/>
                  </a:cubicBezTo>
                  <a:close/>
                  <a:moveTo>
                    <a:pt x="4084146" y="1563848"/>
                  </a:moveTo>
                  <a:cubicBezTo>
                    <a:pt x="4093378" y="1563524"/>
                    <a:pt x="4102362" y="1565146"/>
                    <a:pt x="4108898" y="1568713"/>
                  </a:cubicBezTo>
                  <a:lnTo>
                    <a:pt x="4270954" y="1662115"/>
                  </a:lnTo>
                  <a:cubicBezTo>
                    <a:pt x="4284026" y="1669250"/>
                    <a:pt x="4282718" y="1682871"/>
                    <a:pt x="4267686" y="1690654"/>
                  </a:cubicBezTo>
                  <a:lnTo>
                    <a:pt x="4214106" y="1721139"/>
                  </a:lnTo>
                  <a:cubicBezTo>
                    <a:pt x="4199074" y="1730220"/>
                    <a:pt x="4176202" y="1730869"/>
                    <a:pt x="4163134" y="1723734"/>
                  </a:cubicBezTo>
                  <a:lnTo>
                    <a:pt x="4001074" y="1630981"/>
                  </a:lnTo>
                  <a:cubicBezTo>
                    <a:pt x="3988006" y="1623197"/>
                    <a:pt x="3989314" y="1610225"/>
                    <a:pt x="4004342" y="1601144"/>
                  </a:cubicBezTo>
                  <a:lnTo>
                    <a:pt x="4057926" y="1570659"/>
                  </a:lnTo>
                  <a:cubicBezTo>
                    <a:pt x="4065442" y="1566443"/>
                    <a:pt x="4074918" y="1564173"/>
                    <a:pt x="4084146" y="1563848"/>
                  </a:cubicBezTo>
                  <a:close/>
                  <a:moveTo>
                    <a:pt x="2301857" y="1552744"/>
                  </a:moveTo>
                  <a:cubicBezTo>
                    <a:pt x="2311059" y="1552337"/>
                    <a:pt x="2320016" y="1553966"/>
                    <a:pt x="2326530" y="1557876"/>
                  </a:cubicBezTo>
                  <a:lnTo>
                    <a:pt x="2488088" y="1651068"/>
                  </a:lnTo>
                  <a:cubicBezTo>
                    <a:pt x="2501117" y="1658888"/>
                    <a:pt x="2499814" y="1671922"/>
                    <a:pt x="2484831" y="1680394"/>
                  </a:cubicBezTo>
                  <a:lnTo>
                    <a:pt x="2323925" y="1773585"/>
                  </a:lnTo>
                  <a:cubicBezTo>
                    <a:pt x="2308941" y="1782057"/>
                    <a:pt x="2286792" y="1782709"/>
                    <a:pt x="2273764" y="1775540"/>
                  </a:cubicBezTo>
                  <a:lnTo>
                    <a:pt x="2111555" y="1681697"/>
                  </a:lnTo>
                  <a:cubicBezTo>
                    <a:pt x="2098526" y="1674529"/>
                    <a:pt x="2100480" y="1661495"/>
                    <a:pt x="2115463" y="1652371"/>
                  </a:cubicBezTo>
                  <a:lnTo>
                    <a:pt x="2275718" y="1559831"/>
                  </a:lnTo>
                  <a:cubicBezTo>
                    <a:pt x="2283210" y="1555595"/>
                    <a:pt x="2292655" y="1553151"/>
                    <a:pt x="2301857" y="1552744"/>
                  </a:cubicBezTo>
                  <a:close/>
                  <a:moveTo>
                    <a:pt x="3734492" y="1532259"/>
                  </a:moveTo>
                  <a:cubicBezTo>
                    <a:pt x="3743744" y="1531851"/>
                    <a:pt x="3752751" y="1533481"/>
                    <a:pt x="3759301" y="1537065"/>
                  </a:cubicBezTo>
                  <a:lnTo>
                    <a:pt x="3922406" y="1630908"/>
                  </a:lnTo>
                  <a:cubicBezTo>
                    <a:pt x="3935506" y="1638076"/>
                    <a:pt x="3933542" y="1651762"/>
                    <a:pt x="3918474" y="1660234"/>
                  </a:cubicBezTo>
                  <a:lnTo>
                    <a:pt x="3757336" y="1752773"/>
                  </a:lnTo>
                  <a:cubicBezTo>
                    <a:pt x="3742271" y="1761897"/>
                    <a:pt x="3719344" y="1762549"/>
                    <a:pt x="3706244" y="1755380"/>
                  </a:cubicBezTo>
                  <a:lnTo>
                    <a:pt x="3543140" y="1661537"/>
                  </a:lnTo>
                  <a:cubicBezTo>
                    <a:pt x="3530039" y="1653717"/>
                    <a:pt x="3532004" y="1640683"/>
                    <a:pt x="3547070" y="1632211"/>
                  </a:cubicBezTo>
                  <a:lnTo>
                    <a:pt x="3708209" y="1539672"/>
                  </a:lnTo>
                  <a:cubicBezTo>
                    <a:pt x="3715742" y="1535110"/>
                    <a:pt x="3725240" y="1532666"/>
                    <a:pt x="3734492" y="1532259"/>
                  </a:cubicBezTo>
                  <a:close/>
                  <a:moveTo>
                    <a:pt x="2673338" y="1486093"/>
                  </a:moveTo>
                  <a:cubicBezTo>
                    <a:pt x="2682458" y="1485767"/>
                    <a:pt x="2691253" y="1487397"/>
                    <a:pt x="2697441" y="1490981"/>
                  </a:cubicBezTo>
                  <a:lnTo>
                    <a:pt x="2859650" y="1584824"/>
                  </a:lnTo>
                  <a:cubicBezTo>
                    <a:pt x="2872679" y="1591992"/>
                    <a:pt x="2871376" y="1605678"/>
                    <a:pt x="2856393" y="1613498"/>
                  </a:cubicBezTo>
                  <a:lnTo>
                    <a:pt x="2695487" y="1706038"/>
                  </a:lnTo>
                  <a:cubicBezTo>
                    <a:pt x="2681155" y="1715161"/>
                    <a:pt x="2657703" y="1716465"/>
                    <a:pt x="2644674" y="1708644"/>
                  </a:cubicBezTo>
                  <a:lnTo>
                    <a:pt x="2483117" y="1615453"/>
                  </a:lnTo>
                  <a:cubicBezTo>
                    <a:pt x="2470088" y="1607633"/>
                    <a:pt x="2471391" y="1594599"/>
                    <a:pt x="2486374" y="1586127"/>
                  </a:cubicBezTo>
                  <a:lnTo>
                    <a:pt x="2647280" y="1492936"/>
                  </a:lnTo>
                  <a:cubicBezTo>
                    <a:pt x="2654772" y="1488700"/>
                    <a:pt x="2664218" y="1486419"/>
                    <a:pt x="2673338" y="1486093"/>
                  </a:cubicBezTo>
                  <a:close/>
                  <a:moveTo>
                    <a:pt x="3112347" y="1457371"/>
                  </a:moveTo>
                  <a:cubicBezTo>
                    <a:pt x="3121599" y="1456963"/>
                    <a:pt x="3130606" y="1458592"/>
                    <a:pt x="3137156" y="1462177"/>
                  </a:cubicBezTo>
                  <a:lnTo>
                    <a:pt x="3300260" y="1556020"/>
                  </a:lnTo>
                  <a:cubicBezTo>
                    <a:pt x="3313361" y="1563188"/>
                    <a:pt x="3311396" y="1576874"/>
                    <a:pt x="3296330" y="1585346"/>
                  </a:cubicBezTo>
                  <a:lnTo>
                    <a:pt x="3135191" y="1678537"/>
                  </a:lnTo>
                  <a:cubicBezTo>
                    <a:pt x="3120125" y="1686357"/>
                    <a:pt x="3097199" y="1687661"/>
                    <a:pt x="3084099" y="1679840"/>
                  </a:cubicBezTo>
                  <a:lnTo>
                    <a:pt x="2920995" y="1586649"/>
                  </a:lnTo>
                  <a:cubicBezTo>
                    <a:pt x="2907894" y="1579480"/>
                    <a:pt x="2909859" y="1566447"/>
                    <a:pt x="2924925" y="1557323"/>
                  </a:cubicBezTo>
                  <a:lnTo>
                    <a:pt x="3086064" y="1464784"/>
                  </a:lnTo>
                  <a:cubicBezTo>
                    <a:pt x="3093597" y="1460222"/>
                    <a:pt x="3103095" y="1457778"/>
                    <a:pt x="3112347" y="1457371"/>
                  </a:cubicBezTo>
                  <a:close/>
                  <a:moveTo>
                    <a:pt x="3836229" y="1419944"/>
                  </a:moveTo>
                  <a:cubicBezTo>
                    <a:pt x="3845439" y="1419534"/>
                    <a:pt x="3854405" y="1421176"/>
                    <a:pt x="3860925" y="1424790"/>
                  </a:cubicBezTo>
                  <a:lnTo>
                    <a:pt x="4023278" y="1519413"/>
                  </a:lnTo>
                  <a:cubicBezTo>
                    <a:pt x="4036318" y="1526641"/>
                    <a:pt x="4034362" y="1540440"/>
                    <a:pt x="4019366" y="1548983"/>
                  </a:cubicBezTo>
                  <a:lnTo>
                    <a:pt x="3966554" y="1579867"/>
                  </a:lnTo>
                  <a:cubicBezTo>
                    <a:pt x="3951558" y="1588409"/>
                    <a:pt x="3928734" y="1589723"/>
                    <a:pt x="3915694" y="1581838"/>
                  </a:cubicBezTo>
                  <a:lnTo>
                    <a:pt x="3753341" y="1487215"/>
                  </a:lnTo>
                  <a:cubicBezTo>
                    <a:pt x="3740300" y="1479987"/>
                    <a:pt x="3741604" y="1466845"/>
                    <a:pt x="3757253" y="1458303"/>
                  </a:cubicBezTo>
                  <a:lnTo>
                    <a:pt x="3810067" y="1427419"/>
                  </a:lnTo>
                  <a:cubicBezTo>
                    <a:pt x="3817565" y="1422819"/>
                    <a:pt x="3827019" y="1420355"/>
                    <a:pt x="3836229" y="1419944"/>
                  </a:cubicBezTo>
                  <a:close/>
                  <a:moveTo>
                    <a:pt x="2051272" y="1408322"/>
                  </a:moveTo>
                  <a:cubicBezTo>
                    <a:pt x="2060474" y="1407996"/>
                    <a:pt x="2069431" y="1409625"/>
                    <a:pt x="2075945" y="1413209"/>
                  </a:cubicBezTo>
                  <a:lnTo>
                    <a:pt x="2237503" y="1507053"/>
                  </a:lnTo>
                  <a:cubicBezTo>
                    <a:pt x="2250532" y="1514221"/>
                    <a:pt x="2249229" y="1527255"/>
                    <a:pt x="2234246" y="1536379"/>
                  </a:cubicBezTo>
                  <a:lnTo>
                    <a:pt x="2073340" y="1628919"/>
                  </a:lnTo>
                  <a:cubicBezTo>
                    <a:pt x="2058356" y="1637391"/>
                    <a:pt x="2036207" y="1638694"/>
                    <a:pt x="2023179" y="1630874"/>
                  </a:cubicBezTo>
                  <a:lnTo>
                    <a:pt x="1860970" y="1537682"/>
                  </a:lnTo>
                  <a:cubicBezTo>
                    <a:pt x="1847941" y="1529862"/>
                    <a:pt x="1849895" y="1516828"/>
                    <a:pt x="1864878" y="1508356"/>
                  </a:cubicBezTo>
                  <a:lnTo>
                    <a:pt x="2025133" y="1415164"/>
                  </a:lnTo>
                  <a:cubicBezTo>
                    <a:pt x="2032625" y="1410928"/>
                    <a:pt x="2042071" y="1408647"/>
                    <a:pt x="2051272" y="1408322"/>
                  </a:cubicBezTo>
                  <a:close/>
                  <a:moveTo>
                    <a:pt x="3482782" y="1388324"/>
                  </a:moveTo>
                  <a:cubicBezTo>
                    <a:pt x="3491984" y="1387998"/>
                    <a:pt x="3500941" y="1389790"/>
                    <a:pt x="3507455" y="1393700"/>
                  </a:cubicBezTo>
                  <a:lnTo>
                    <a:pt x="3669013" y="1486892"/>
                  </a:lnTo>
                  <a:cubicBezTo>
                    <a:pt x="3682042" y="1494712"/>
                    <a:pt x="3680739" y="1507746"/>
                    <a:pt x="3665756" y="1516218"/>
                  </a:cubicBezTo>
                  <a:lnTo>
                    <a:pt x="3505501" y="1609409"/>
                  </a:lnTo>
                  <a:cubicBezTo>
                    <a:pt x="3490518" y="1617881"/>
                    <a:pt x="3467717" y="1618533"/>
                    <a:pt x="3454689" y="1611364"/>
                  </a:cubicBezTo>
                  <a:lnTo>
                    <a:pt x="3292480" y="1517521"/>
                  </a:lnTo>
                  <a:cubicBezTo>
                    <a:pt x="3279451" y="1509701"/>
                    <a:pt x="3281405" y="1496667"/>
                    <a:pt x="3296388" y="1488195"/>
                  </a:cubicBezTo>
                  <a:lnTo>
                    <a:pt x="3456643" y="1395656"/>
                  </a:lnTo>
                  <a:cubicBezTo>
                    <a:pt x="3464135" y="1391094"/>
                    <a:pt x="3473581" y="1388650"/>
                    <a:pt x="3482782" y="1388324"/>
                  </a:cubicBezTo>
                  <a:close/>
                  <a:moveTo>
                    <a:pt x="2422830" y="1342321"/>
                  </a:moveTo>
                  <a:cubicBezTo>
                    <a:pt x="2432032" y="1341914"/>
                    <a:pt x="2440989" y="1343380"/>
                    <a:pt x="2447503" y="1346964"/>
                  </a:cubicBezTo>
                  <a:lnTo>
                    <a:pt x="2609061" y="1440807"/>
                  </a:lnTo>
                  <a:cubicBezTo>
                    <a:pt x="2622090" y="1447976"/>
                    <a:pt x="2620787" y="1461010"/>
                    <a:pt x="2605804" y="1470133"/>
                  </a:cubicBezTo>
                  <a:lnTo>
                    <a:pt x="2444898" y="1562673"/>
                  </a:lnTo>
                  <a:cubicBezTo>
                    <a:pt x="2429914" y="1571796"/>
                    <a:pt x="2407114" y="1572448"/>
                    <a:pt x="2394085" y="1564628"/>
                  </a:cubicBezTo>
                  <a:lnTo>
                    <a:pt x="2232528" y="1471437"/>
                  </a:lnTo>
                  <a:cubicBezTo>
                    <a:pt x="2219499" y="1463616"/>
                    <a:pt x="2220802" y="1450583"/>
                    <a:pt x="2235785" y="1441459"/>
                  </a:cubicBezTo>
                  <a:lnTo>
                    <a:pt x="2396691" y="1348919"/>
                  </a:lnTo>
                  <a:cubicBezTo>
                    <a:pt x="2404183" y="1345009"/>
                    <a:pt x="2413629" y="1342728"/>
                    <a:pt x="2422830" y="1342321"/>
                  </a:cubicBezTo>
                  <a:close/>
                  <a:moveTo>
                    <a:pt x="2861759" y="1313682"/>
                  </a:moveTo>
                  <a:cubicBezTo>
                    <a:pt x="2871012" y="1313274"/>
                    <a:pt x="2880019" y="1314903"/>
                    <a:pt x="2886569" y="1318813"/>
                  </a:cubicBezTo>
                  <a:lnTo>
                    <a:pt x="3049673" y="1412005"/>
                  </a:lnTo>
                  <a:cubicBezTo>
                    <a:pt x="3062774" y="1419825"/>
                    <a:pt x="3060809" y="1432859"/>
                    <a:pt x="3045743" y="1441331"/>
                  </a:cubicBezTo>
                  <a:lnTo>
                    <a:pt x="2884603" y="1534522"/>
                  </a:lnTo>
                  <a:cubicBezTo>
                    <a:pt x="2869538" y="1542994"/>
                    <a:pt x="2846611" y="1543646"/>
                    <a:pt x="2833510" y="1536477"/>
                  </a:cubicBezTo>
                  <a:lnTo>
                    <a:pt x="2670406" y="1442634"/>
                  </a:lnTo>
                  <a:cubicBezTo>
                    <a:pt x="2657305" y="1435465"/>
                    <a:pt x="2659270" y="1422432"/>
                    <a:pt x="2674336" y="1413960"/>
                  </a:cubicBezTo>
                  <a:lnTo>
                    <a:pt x="2835476" y="1320769"/>
                  </a:lnTo>
                  <a:cubicBezTo>
                    <a:pt x="2843008" y="1316533"/>
                    <a:pt x="2852506" y="1314089"/>
                    <a:pt x="2861759" y="1313682"/>
                  </a:cubicBezTo>
                  <a:close/>
                  <a:moveTo>
                    <a:pt x="1345384" y="1284883"/>
                  </a:moveTo>
                  <a:cubicBezTo>
                    <a:pt x="1354619" y="1284475"/>
                    <a:pt x="1363609" y="1286107"/>
                    <a:pt x="1370147" y="1290025"/>
                  </a:cubicBezTo>
                  <a:lnTo>
                    <a:pt x="1629710" y="1439549"/>
                  </a:lnTo>
                  <a:lnTo>
                    <a:pt x="1630057" y="1440115"/>
                  </a:lnTo>
                  <a:lnTo>
                    <a:pt x="2501143" y="1942737"/>
                  </a:lnTo>
                  <a:cubicBezTo>
                    <a:pt x="2515518" y="1951237"/>
                    <a:pt x="2515518" y="1964315"/>
                    <a:pt x="2501143" y="1972815"/>
                  </a:cubicBezTo>
                  <a:lnTo>
                    <a:pt x="2305762" y="2085281"/>
                  </a:lnTo>
                  <a:cubicBezTo>
                    <a:pt x="2292040" y="2093781"/>
                    <a:pt x="2269169" y="2093781"/>
                    <a:pt x="2254794" y="2085281"/>
                  </a:cubicBezTo>
                  <a:lnTo>
                    <a:pt x="1262656" y="1512236"/>
                  </a:lnTo>
                  <a:lnTo>
                    <a:pt x="1123661" y="1432367"/>
                  </a:lnTo>
                  <a:cubicBezTo>
                    <a:pt x="1110585" y="1424532"/>
                    <a:pt x="1111893" y="1411473"/>
                    <a:pt x="1126930" y="1402332"/>
                  </a:cubicBezTo>
                  <a:lnTo>
                    <a:pt x="1319150" y="1291983"/>
                  </a:lnTo>
                  <a:cubicBezTo>
                    <a:pt x="1326669" y="1287739"/>
                    <a:pt x="1336149" y="1285291"/>
                    <a:pt x="1345384" y="1284883"/>
                  </a:cubicBezTo>
                  <a:close/>
                  <a:moveTo>
                    <a:pt x="1801807" y="1264307"/>
                  </a:moveTo>
                  <a:cubicBezTo>
                    <a:pt x="1811060" y="1263981"/>
                    <a:pt x="1820067" y="1265610"/>
                    <a:pt x="1826617" y="1269194"/>
                  </a:cubicBezTo>
                  <a:lnTo>
                    <a:pt x="1989721" y="1363038"/>
                  </a:lnTo>
                  <a:cubicBezTo>
                    <a:pt x="2002822" y="1370858"/>
                    <a:pt x="2000857" y="1383240"/>
                    <a:pt x="1985791" y="1392364"/>
                  </a:cubicBezTo>
                  <a:lnTo>
                    <a:pt x="1824651" y="1484904"/>
                  </a:lnTo>
                  <a:cubicBezTo>
                    <a:pt x="1808930" y="1494027"/>
                    <a:pt x="1786659" y="1494679"/>
                    <a:pt x="1773558" y="1487510"/>
                  </a:cubicBezTo>
                  <a:lnTo>
                    <a:pt x="1610454" y="1393667"/>
                  </a:lnTo>
                  <a:cubicBezTo>
                    <a:pt x="1597353" y="1386499"/>
                    <a:pt x="1599318" y="1372813"/>
                    <a:pt x="1614384" y="1364341"/>
                  </a:cubicBezTo>
                  <a:lnTo>
                    <a:pt x="1775524" y="1271149"/>
                  </a:lnTo>
                  <a:cubicBezTo>
                    <a:pt x="1783057" y="1266913"/>
                    <a:pt x="1792555" y="1264632"/>
                    <a:pt x="1801807" y="1264307"/>
                  </a:cubicBezTo>
                  <a:close/>
                  <a:moveTo>
                    <a:pt x="3229315" y="1244546"/>
                  </a:moveTo>
                  <a:cubicBezTo>
                    <a:pt x="3238517" y="1244140"/>
                    <a:pt x="3247474" y="1245765"/>
                    <a:pt x="3253988" y="1249664"/>
                  </a:cubicBezTo>
                  <a:lnTo>
                    <a:pt x="3415546" y="1343245"/>
                  </a:lnTo>
                  <a:cubicBezTo>
                    <a:pt x="3428575" y="1350394"/>
                    <a:pt x="3427272" y="1363391"/>
                    <a:pt x="3412289" y="1371840"/>
                  </a:cubicBezTo>
                  <a:lnTo>
                    <a:pt x="3252034" y="1464771"/>
                  </a:lnTo>
                  <a:cubicBezTo>
                    <a:pt x="3236399" y="1473220"/>
                    <a:pt x="3214250" y="1474519"/>
                    <a:pt x="3201222" y="1466721"/>
                  </a:cubicBezTo>
                  <a:lnTo>
                    <a:pt x="3039013" y="1373139"/>
                  </a:lnTo>
                  <a:cubicBezTo>
                    <a:pt x="3025984" y="1365991"/>
                    <a:pt x="3027938" y="1352993"/>
                    <a:pt x="3042921" y="1343895"/>
                  </a:cubicBezTo>
                  <a:lnTo>
                    <a:pt x="3203176" y="1251613"/>
                  </a:lnTo>
                  <a:cubicBezTo>
                    <a:pt x="3210668" y="1247389"/>
                    <a:pt x="3220114" y="1244952"/>
                    <a:pt x="3229315" y="1244546"/>
                  </a:cubicBezTo>
                  <a:close/>
                  <a:moveTo>
                    <a:pt x="2172000" y="1195587"/>
                  </a:moveTo>
                  <a:cubicBezTo>
                    <a:pt x="2181283" y="1195180"/>
                    <a:pt x="2190403" y="1196809"/>
                    <a:pt x="2196917" y="1200719"/>
                  </a:cubicBezTo>
                  <a:lnTo>
                    <a:pt x="2358475" y="1293911"/>
                  </a:lnTo>
                  <a:cubicBezTo>
                    <a:pt x="2371504" y="1301079"/>
                    <a:pt x="2370201" y="1314765"/>
                    <a:pt x="2355218" y="1323237"/>
                  </a:cubicBezTo>
                  <a:lnTo>
                    <a:pt x="2194312" y="1415777"/>
                  </a:lnTo>
                  <a:cubicBezTo>
                    <a:pt x="2179328" y="1424900"/>
                    <a:pt x="2156528" y="1425552"/>
                    <a:pt x="2143499" y="1418383"/>
                  </a:cubicBezTo>
                  <a:lnTo>
                    <a:pt x="1981942" y="1324540"/>
                  </a:lnTo>
                  <a:cubicBezTo>
                    <a:pt x="1968913" y="1316720"/>
                    <a:pt x="1970216" y="1304338"/>
                    <a:pt x="1985199" y="1295214"/>
                  </a:cubicBezTo>
                  <a:lnTo>
                    <a:pt x="2146105" y="1202674"/>
                  </a:lnTo>
                  <a:cubicBezTo>
                    <a:pt x="2153271" y="1198438"/>
                    <a:pt x="2162717" y="1195994"/>
                    <a:pt x="2172000" y="1195587"/>
                  </a:cubicBezTo>
                  <a:close/>
                  <a:moveTo>
                    <a:pt x="2611174" y="1166459"/>
                  </a:moveTo>
                  <a:cubicBezTo>
                    <a:pt x="2620426" y="1166051"/>
                    <a:pt x="2629433" y="1167681"/>
                    <a:pt x="2635983" y="1171265"/>
                  </a:cubicBezTo>
                  <a:lnTo>
                    <a:pt x="2799087" y="1265108"/>
                  </a:lnTo>
                  <a:cubicBezTo>
                    <a:pt x="2812188" y="1272277"/>
                    <a:pt x="2810223" y="1285962"/>
                    <a:pt x="2795157" y="1293783"/>
                  </a:cubicBezTo>
                  <a:lnTo>
                    <a:pt x="2634018" y="1386974"/>
                  </a:lnTo>
                  <a:cubicBezTo>
                    <a:pt x="2618953" y="1395446"/>
                    <a:pt x="2596026" y="1396750"/>
                    <a:pt x="2582926" y="1388929"/>
                  </a:cubicBezTo>
                  <a:lnTo>
                    <a:pt x="2419822" y="1295738"/>
                  </a:lnTo>
                  <a:cubicBezTo>
                    <a:pt x="2406721" y="1287917"/>
                    <a:pt x="2408686" y="1274884"/>
                    <a:pt x="2423752" y="1266412"/>
                  </a:cubicBezTo>
                  <a:lnTo>
                    <a:pt x="2584891" y="1173872"/>
                  </a:lnTo>
                  <a:cubicBezTo>
                    <a:pt x="2592424" y="1169310"/>
                    <a:pt x="2601922" y="1166866"/>
                    <a:pt x="2611174" y="1166459"/>
                  </a:cubicBezTo>
                  <a:close/>
                  <a:moveTo>
                    <a:pt x="1550099" y="1120373"/>
                  </a:moveTo>
                  <a:cubicBezTo>
                    <a:pt x="1559301" y="1119966"/>
                    <a:pt x="1568258" y="1121595"/>
                    <a:pt x="1574772" y="1125179"/>
                  </a:cubicBezTo>
                  <a:lnTo>
                    <a:pt x="1736981" y="1219023"/>
                  </a:lnTo>
                  <a:cubicBezTo>
                    <a:pt x="1749359" y="1226843"/>
                    <a:pt x="1748056" y="1239877"/>
                    <a:pt x="1733073" y="1248349"/>
                  </a:cubicBezTo>
                  <a:lnTo>
                    <a:pt x="1572818" y="1341540"/>
                  </a:lnTo>
                  <a:cubicBezTo>
                    <a:pt x="1557183" y="1350012"/>
                    <a:pt x="1535034" y="1350664"/>
                    <a:pt x="1522006" y="1343495"/>
                  </a:cubicBezTo>
                  <a:lnTo>
                    <a:pt x="1359797" y="1249652"/>
                  </a:lnTo>
                  <a:cubicBezTo>
                    <a:pt x="1346768" y="1242484"/>
                    <a:pt x="1348071" y="1229450"/>
                    <a:pt x="1363054" y="1220326"/>
                  </a:cubicBezTo>
                  <a:lnTo>
                    <a:pt x="1523960" y="1127786"/>
                  </a:lnTo>
                  <a:cubicBezTo>
                    <a:pt x="1531452" y="1123224"/>
                    <a:pt x="1540898" y="1120780"/>
                    <a:pt x="1550099" y="1120373"/>
                  </a:cubicBezTo>
                  <a:close/>
                  <a:moveTo>
                    <a:pt x="2979853" y="1100131"/>
                  </a:moveTo>
                  <a:cubicBezTo>
                    <a:pt x="2989105" y="1099805"/>
                    <a:pt x="2998112" y="1101435"/>
                    <a:pt x="3004662" y="1105019"/>
                  </a:cubicBezTo>
                  <a:lnTo>
                    <a:pt x="3167766" y="1198862"/>
                  </a:lnTo>
                  <a:cubicBezTo>
                    <a:pt x="3180867" y="1206030"/>
                    <a:pt x="3178902" y="1219064"/>
                    <a:pt x="3163836" y="1228188"/>
                  </a:cubicBezTo>
                  <a:lnTo>
                    <a:pt x="3002697" y="1320727"/>
                  </a:lnTo>
                  <a:cubicBezTo>
                    <a:pt x="2986976" y="1329851"/>
                    <a:pt x="2964705" y="1330503"/>
                    <a:pt x="2951605" y="1322682"/>
                  </a:cubicBezTo>
                  <a:lnTo>
                    <a:pt x="2788501" y="1229491"/>
                  </a:lnTo>
                  <a:cubicBezTo>
                    <a:pt x="2775400" y="1221671"/>
                    <a:pt x="2777365" y="1208637"/>
                    <a:pt x="2792431" y="1199513"/>
                  </a:cubicBezTo>
                  <a:lnTo>
                    <a:pt x="2953570" y="1106974"/>
                  </a:lnTo>
                  <a:cubicBezTo>
                    <a:pt x="2961103" y="1102738"/>
                    <a:pt x="2970600" y="1100457"/>
                    <a:pt x="2979853" y="1100131"/>
                  </a:cubicBezTo>
                  <a:close/>
                  <a:moveTo>
                    <a:pt x="984730" y="1077097"/>
                  </a:moveTo>
                  <a:cubicBezTo>
                    <a:pt x="993791" y="1076770"/>
                    <a:pt x="1002606" y="1078406"/>
                    <a:pt x="1009136" y="1082004"/>
                  </a:cubicBezTo>
                  <a:lnTo>
                    <a:pt x="1269688" y="1231847"/>
                  </a:lnTo>
                  <a:cubicBezTo>
                    <a:pt x="1282748" y="1239699"/>
                    <a:pt x="1280789" y="1252785"/>
                    <a:pt x="1265770" y="1261946"/>
                  </a:cubicBezTo>
                  <a:lnTo>
                    <a:pt x="1073784" y="1372528"/>
                  </a:lnTo>
                  <a:cubicBezTo>
                    <a:pt x="1058765" y="1381035"/>
                    <a:pt x="1036563" y="1382343"/>
                    <a:pt x="1023503" y="1374491"/>
                  </a:cubicBezTo>
                  <a:lnTo>
                    <a:pt x="762951" y="1224649"/>
                  </a:lnTo>
                  <a:cubicBezTo>
                    <a:pt x="750544" y="1216797"/>
                    <a:pt x="751850" y="1203710"/>
                    <a:pt x="766869" y="1195204"/>
                  </a:cubicBezTo>
                  <a:lnTo>
                    <a:pt x="958855" y="1083967"/>
                  </a:lnTo>
                  <a:cubicBezTo>
                    <a:pt x="966365" y="1079714"/>
                    <a:pt x="975670" y="1077424"/>
                    <a:pt x="984730" y="1077097"/>
                  </a:cubicBezTo>
                  <a:close/>
                  <a:moveTo>
                    <a:pt x="1921413" y="1051572"/>
                  </a:moveTo>
                  <a:cubicBezTo>
                    <a:pt x="1930696" y="1051165"/>
                    <a:pt x="1939816" y="1052794"/>
                    <a:pt x="1946330" y="1056704"/>
                  </a:cubicBezTo>
                  <a:lnTo>
                    <a:pt x="2107888" y="1149896"/>
                  </a:lnTo>
                  <a:cubicBezTo>
                    <a:pt x="2120917" y="1157716"/>
                    <a:pt x="2119614" y="1170750"/>
                    <a:pt x="2104631" y="1179222"/>
                  </a:cubicBezTo>
                  <a:lnTo>
                    <a:pt x="1943725" y="1272413"/>
                  </a:lnTo>
                  <a:cubicBezTo>
                    <a:pt x="1928741" y="1280885"/>
                    <a:pt x="1905941" y="1281537"/>
                    <a:pt x="1893564" y="1274368"/>
                  </a:cubicBezTo>
                  <a:lnTo>
                    <a:pt x="1731355" y="1180525"/>
                  </a:lnTo>
                  <a:cubicBezTo>
                    <a:pt x="1718326" y="1173357"/>
                    <a:pt x="1719629" y="1160323"/>
                    <a:pt x="1735263" y="1151199"/>
                  </a:cubicBezTo>
                  <a:lnTo>
                    <a:pt x="1895518" y="1058659"/>
                  </a:lnTo>
                  <a:cubicBezTo>
                    <a:pt x="1902684" y="1054423"/>
                    <a:pt x="1912130" y="1051979"/>
                    <a:pt x="1921413" y="1051572"/>
                  </a:cubicBezTo>
                  <a:close/>
                  <a:moveTo>
                    <a:pt x="2360588" y="1022771"/>
                  </a:moveTo>
                  <a:cubicBezTo>
                    <a:pt x="2369841" y="1022363"/>
                    <a:pt x="2378848" y="1023992"/>
                    <a:pt x="2385398" y="1027903"/>
                  </a:cubicBezTo>
                  <a:lnTo>
                    <a:pt x="2548502" y="1121094"/>
                  </a:lnTo>
                  <a:cubicBezTo>
                    <a:pt x="2561603" y="1128914"/>
                    <a:pt x="2559638" y="1141948"/>
                    <a:pt x="2544572" y="1150420"/>
                  </a:cubicBezTo>
                  <a:lnTo>
                    <a:pt x="2383432" y="1242960"/>
                  </a:lnTo>
                  <a:cubicBezTo>
                    <a:pt x="2368367" y="1252084"/>
                    <a:pt x="2345440" y="1252736"/>
                    <a:pt x="2332339" y="1245567"/>
                  </a:cubicBezTo>
                  <a:lnTo>
                    <a:pt x="2169235" y="1151724"/>
                  </a:lnTo>
                  <a:cubicBezTo>
                    <a:pt x="2156134" y="1143903"/>
                    <a:pt x="2158099" y="1130870"/>
                    <a:pt x="2173165" y="1122398"/>
                  </a:cubicBezTo>
                  <a:lnTo>
                    <a:pt x="2334305" y="1029858"/>
                  </a:lnTo>
                  <a:cubicBezTo>
                    <a:pt x="2341837" y="1025622"/>
                    <a:pt x="2351336" y="1023178"/>
                    <a:pt x="2360588" y="1022771"/>
                  </a:cubicBezTo>
                  <a:close/>
                  <a:moveTo>
                    <a:pt x="1299186" y="973805"/>
                  </a:moveTo>
                  <a:cubicBezTo>
                    <a:pt x="1308225" y="973398"/>
                    <a:pt x="1317020" y="975027"/>
                    <a:pt x="1323534" y="978937"/>
                  </a:cubicBezTo>
                  <a:lnTo>
                    <a:pt x="1485743" y="1072128"/>
                  </a:lnTo>
                  <a:cubicBezTo>
                    <a:pt x="1498772" y="1079949"/>
                    <a:pt x="1497469" y="1092982"/>
                    <a:pt x="1482486" y="1102106"/>
                  </a:cubicBezTo>
                  <a:lnTo>
                    <a:pt x="1322231" y="1194645"/>
                  </a:lnTo>
                  <a:cubicBezTo>
                    <a:pt x="1307248" y="1203117"/>
                    <a:pt x="1283796" y="1203769"/>
                    <a:pt x="1270767" y="1196601"/>
                  </a:cubicBezTo>
                  <a:lnTo>
                    <a:pt x="1109210" y="1102758"/>
                  </a:lnTo>
                  <a:cubicBezTo>
                    <a:pt x="1096181" y="1095589"/>
                    <a:pt x="1097484" y="1082555"/>
                    <a:pt x="1112467" y="1074083"/>
                  </a:cubicBezTo>
                  <a:lnTo>
                    <a:pt x="1273373" y="980892"/>
                  </a:lnTo>
                  <a:cubicBezTo>
                    <a:pt x="1280865" y="976656"/>
                    <a:pt x="1290148" y="974212"/>
                    <a:pt x="1299186" y="973805"/>
                  </a:cubicBezTo>
                  <a:close/>
                  <a:moveTo>
                    <a:pt x="2729265" y="953316"/>
                  </a:moveTo>
                  <a:cubicBezTo>
                    <a:pt x="2738517" y="952908"/>
                    <a:pt x="2747524" y="954538"/>
                    <a:pt x="2754075" y="958122"/>
                  </a:cubicBezTo>
                  <a:lnTo>
                    <a:pt x="2917179" y="1051965"/>
                  </a:lnTo>
                  <a:cubicBezTo>
                    <a:pt x="2930280" y="1059134"/>
                    <a:pt x="2928315" y="1072168"/>
                    <a:pt x="2913249" y="1081291"/>
                  </a:cubicBezTo>
                  <a:lnTo>
                    <a:pt x="2752109" y="1173831"/>
                  </a:lnTo>
                  <a:cubicBezTo>
                    <a:pt x="2736389" y="1182303"/>
                    <a:pt x="2714117" y="1183607"/>
                    <a:pt x="2701016" y="1175786"/>
                  </a:cubicBezTo>
                  <a:lnTo>
                    <a:pt x="2537912" y="1082595"/>
                  </a:lnTo>
                  <a:cubicBezTo>
                    <a:pt x="2524811" y="1075426"/>
                    <a:pt x="2526776" y="1061741"/>
                    <a:pt x="2541842" y="1053269"/>
                  </a:cubicBezTo>
                  <a:lnTo>
                    <a:pt x="2702982" y="960729"/>
                  </a:lnTo>
                  <a:cubicBezTo>
                    <a:pt x="2710514" y="956167"/>
                    <a:pt x="2720012" y="953723"/>
                    <a:pt x="2729265" y="953316"/>
                  </a:cubicBezTo>
                  <a:close/>
                  <a:moveTo>
                    <a:pt x="734156" y="933070"/>
                  </a:moveTo>
                  <a:cubicBezTo>
                    <a:pt x="743217" y="932744"/>
                    <a:pt x="752033" y="934372"/>
                    <a:pt x="758563" y="937951"/>
                  </a:cubicBezTo>
                  <a:lnTo>
                    <a:pt x="921823" y="1031677"/>
                  </a:lnTo>
                  <a:cubicBezTo>
                    <a:pt x="934231" y="1038836"/>
                    <a:pt x="932925" y="1051854"/>
                    <a:pt x="917252" y="1060966"/>
                  </a:cubicBezTo>
                  <a:lnTo>
                    <a:pt x="725911" y="1170963"/>
                  </a:lnTo>
                  <a:cubicBezTo>
                    <a:pt x="710891" y="1179424"/>
                    <a:pt x="688035" y="1180726"/>
                    <a:pt x="674974" y="1173566"/>
                  </a:cubicBezTo>
                  <a:lnTo>
                    <a:pt x="513020" y="1079190"/>
                  </a:lnTo>
                  <a:cubicBezTo>
                    <a:pt x="499959" y="1072031"/>
                    <a:pt x="501265" y="1059013"/>
                    <a:pt x="516285" y="1050552"/>
                  </a:cubicBezTo>
                  <a:lnTo>
                    <a:pt x="708279" y="939904"/>
                  </a:lnTo>
                  <a:cubicBezTo>
                    <a:pt x="715789" y="935673"/>
                    <a:pt x="725095" y="933395"/>
                    <a:pt x="734156" y="933070"/>
                  </a:cubicBezTo>
                  <a:close/>
                  <a:moveTo>
                    <a:pt x="1669886" y="907150"/>
                  </a:moveTo>
                  <a:cubicBezTo>
                    <a:pt x="1679221" y="906824"/>
                    <a:pt x="1688228" y="908453"/>
                    <a:pt x="1694778" y="912037"/>
                  </a:cubicBezTo>
                  <a:lnTo>
                    <a:pt x="1857227" y="1005881"/>
                  </a:lnTo>
                  <a:cubicBezTo>
                    <a:pt x="1870328" y="1013049"/>
                    <a:pt x="1869018" y="1026083"/>
                    <a:pt x="1853952" y="1035207"/>
                  </a:cubicBezTo>
                  <a:lnTo>
                    <a:pt x="1692157" y="1127747"/>
                  </a:lnTo>
                  <a:cubicBezTo>
                    <a:pt x="1677092" y="1136219"/>
                    <a:pt x="1654820" y="1137522"/>
                    <a:pt x="1641719" y="1129702"/>
                  </a:cubicBezTo>
                  <a:lnTo>
                    <a:pt x="1477960" y="1035858"/>
                  </a:lnTo>
                  <a:cubicBezTo>
                    <a:pt x="1464859" y="1028690"/>
                    <a:pt x="1467479" y="1015656"/>
                    <a:pt x="1481890" y="1006532"/>
                  </a:cubicBezTo>
                  <a:lnTo>
                    <a:pt x="1643030" y="913992"/>
                  </a:lnTo>
                  <a:cubicBezTo>
                    <a:pt x="1650890" y="909756"/>
                    <a:pt x="1660552" y="907475"/>
                    <a:pt x="1669886" y="907150"/>
                  </a:cubicBezTo>
                  <a:close/>
                  <a:moveTo>
                    <a:pt x="2110248" y="878748"/>
                  </a:moveTo>
                  <a:cubicBezTo>
                    <a:pt x="2119418" y="878342"/>
                    <a:pt x="2128261" y="879967"/>
                    <a:pt x="2134811" y="883866"/>
                  </a:cubicBezTo>
                  <a:lnTo>
                    <a:pt x="2297915" y="976798"/>
                  </a:lnTo>
                  <a:cubicBezTo>
                    <a:pt x="2311016" y="984596"/>
                    <a:pt x="2309051" y="997594"/>
                    <a:pt x="2293985" y="1006042"/>
                  </a:cubicBezTo>
                  <a:lnTo>
                    <a:pt x="2132846" y="1098974"/>
                  </a:lnTo>
                  <a:cubicBezTo>
                    <a:pt x="2117780" y="1107423"/>
                    <a:pt x="2094854" y="1108722"/>
                    <a:pt x="2081754" y="1100924"/>
                  </a:cubicBezTo>
                  <a:lnTo>
                    <a:pt x="1918650" y="1007342"/>
                  </a:lnTo>
                  <a:cubicBezTo>
                    <a:pt x="1905549" y="1000193"/>
                    <a:pt x="1907514" y="987196"/>
                    <a:pt x="1922580" y="978098"/>
                  </a:cubicBezTo>
                  <a:lnTo>
                    <a:pt x="2083719" y="885815"/>
                  </a:lnTo>
                  <a:cubicBezTo>
                    <a:pt x="2091579" y="881591"/>
                    <a:pt x="2101078" y="879154"/>
                    <a:pt x="2110248" y="878748"/>
                  </a:cubicBezTo>
                  <a:close/>
                  <a:moveTo>
                    <a:pt x="1048927" y="829465"/>
                  </a:moveTo>
                  <a:cubicBezTo>
                    <a:pt x="1058129" y="829057"/>
                    <a:pt x="1067086" y="830687"/>
                    <a:pt x="1073600" y="834271"/>
                  </a:cubicBezTo>
                  <a:lnTo>
                    <a:pt x="1235158" y="928114"/>
                  </a:lnTo>
                  <a:cubicBezTo>
                    <a:pt x="1248187" y="935282"/>
                    <a:pt x="1246884" y="948968"/>
                    <a:pt x="1231249" y="957440"/>
                  </a:cubicBezTo>
                  <a:lnTo>
                    <a:pt x="1071646" y="1049979"/>
                  </a:lnTo>
                  <a:cubicBezTo>
                    <a:pt x="1056011" y="1058451"/>
                    <a:pt x="1033211" y="1059755"/>
                    <a:pt x="1020182" y="1051934"/>
                  </a:cubicBezTo>
                  <a:lnTo>
                    <a:pt x="858625" y="958743"/>
                  </a:lnTo>
                  <a:cubicBezTo>
                    <a:pt x="845596" y="950923"/>
                    <a:pt x="846899" y="937889"/>
                    <a:pt x="861882" y="929417"/>
                  </a:cubicBezTo>
                  <a:lnTo>
                    <a:pt x="1022788" y="836878"/>
                  </a:lnTo>
                  <a:cubicBezTo>
                    <a:pt x="1030280" y="832316"/>
                    <a:pt x="1039726" y="829872"/>
                    <a:pt x="1048927" y="829465"/>
                  </a:cubicBezTo>
                  <a:close/>
                  <a:moveTo>
                    <a:pt x="2478680" y="809382"/>
                  </a:moveTo>
                  <a:cubicBezTo>
                    <a:pt x="2487932" y="809056"/>
                    <a:pt x="2496939" y="810849"/>
                    <a:pt x="2503489" y="814759"/>
                  </a:cubicBezTo>
                  <a:lnTo>
                    <a:pt x="2666593" y="907950"/>
                  </a:lnTo>
                  <a:cubicBezTo>
                    <a:pt x="2679694" y="915770"/>
                    <a:pt x="2677729" y="928804"/>
                    <a:pt x="2662663" y="937276"/>
                  </a:cubicBezTo>
                  <a:lnTo>
                    <a:pt x="2501524" y="1030468"/>
                  </a:lnTo>
                  <a:cubicBezTo>
                    <a:pt x="2486459" y="1038288"/>
                    <a:pt x="2463532" y="1039592"/>
                    <a:pt x="2450432" y="1031771"/>
                  </a:cubicBezTo>
                  <a:lnTo>
                    <a:pt x="2287328" y="938580"/>
                  </a:lnTo>
                  <a:cubicBezTo>
                    <a:pt x="2274227" y="931411"/>
                    <a:pt x="2276192" y="918377"/>
                    <a:pt x="2290603" y="909254"/>
                  </a:cubicBezTo>
                  <a:lnTo>
                    <a:pt x="2452397" y="816714"/>
                  </a:lnTo>
                  <a:cubicBezTo>
                    <a:pt x="2459930" y="812152"/>
                    <a:pt x="2469428" y="809708"/>
                    <a:pt x="2478680" y="809382"/>
                  </a:cubicBezTo>
                  <a:close/>
                  <a:moveTo>
                    <a:pt x="483897" y="786256"/>
                  </a:moveTo>
                  <a:cubicBezTo>
                    <a:pt x="493121" y="785849"/>
                    <a:pt x="502101" y="787477"/>
                    <a:pt x="508631" y="791056"/>
                  </a:cubicBezTo>
                  <a:lnTo>
                    <a:pt x="670586" y="884782"/>
                  </a:lnTo>
                  <a:cubicBezTo>
                    <a:pt x="683647" y="891942"/>
                    <a:pt x="682341" y="905610"/>
                    <a:pt x="666668" y="914072"/>
                  </a:cubicBezTo>
                  <a:lnTo>
                    <a:pt x="475326" y="1024070"/>
                  </a:lnTo>
                  <a:cubicBezTo>
                    <a:pt x="460306" y="1033182"/>
                    <a:pt x="437450" y="1033833"/>
                    <a:pt x="424389" y="1026673"/>
                  </a:cubicBezTo>
                  <a:lnTo>
                    <a:pt x="262434" y="932947"/>
                  </a:lnTo>
                  <a:cubicBezTo>
                    <a:pt x="249373" y="925137"/>
                    <a:pt x="250679" y="912119"/>
                    <a:pt x="265699" y="903658"/>
                  </a:cubicBezTo>
                  <a:lnTo>
                    <a:pt x="457694" y="793660"/>
                  </a:lnTo>
                  <a:cubicBezTo>
                    <a:pt x="465204" y="789104"/>
                    <a:pt x="474673" y="786663"/>
                    <a:pt x="483897" y="786256"/>
                  </a:cubicBezTo>
                  <a:close/>
                  <a:moveTo>
                    <a:pt x="1419301" y="760256"/>
                  </a:moveTo>
                  <a:cubicBezTo>
                    <a:pt x="1428636" y="759930"/>
                    <a:pt x="1437642" y="761559"/>
                    <a:pt x="1444192" y="765143"/>
                  </a:cubicBezTo>
                  <a:lnTo>
                    <a:pt x="1606641" y="858986"/>
                  </a:lnTo>
                  <a:cubicBezTo>
                    <a:pt x="1619742" y="866807"/>
                    <a:pt x="1617777" y="879189"/>
                    <a:pt x="1603366" y="888312"/>
                  </a:cubicBezTo>
                  <a:lnTo>
                    <a:pt x="1441572" y="980852"/>
                  </a:lnTo>
                  <a:cubicBezTo>
                    <a:pt x="1426506" y="989975"/>
                    <a:pt x="1403580" y="990627"/>
                    <a:pt x="1390480" y="982807"/>
                  </a:cubicBezTo>
                  <a:lnTo>
                    <a:pt x="1227376" y="889616"/>
                  </a:lnTo>
                  <a:cubicBezTo>
                    <a:pt x="1214275" y="881795"/>
                    <a:pt x="1216240" y="868762"/>
                    <a:pt x="1231306" y="860290"/>
                  </a:cubicBezTo>
                  <a:lnTo>
                    <a:pt x="1392445" y="767098"/>
                  </a:lnTo>
                  <a:cubicBezTo>
                    <a:pt x="1400306" y="762862"/>
                    <a:pt x="1409967" y="760581"/>
                    <a:pt x="1419301" y="760256"/>
                  </a:cubicBezTo>
                  <a:close/>
                  <a:moveTo>
                    <a:pt x="1852288" y="728654"/>
                  </a:moveTo>
                  <a:cubicBezTo>
                    <a:pt x="1861571" y="728246"/>
                    <a:pt x="1870691" y="729876"/>
                    <a:pt x="1877205" y="733460"/>
                  </a:cubicBezTo>
                  <a:lnTo>
                    <a:pt x="2038763" y="827303"/>
                  </a:lnTo>
                  <a:cubicBezTo>
                    <a:pt x="2051792" y="834472"/>
                    <a:pt x="2050489" y="848157"/>
                    <a:pt x="2035506" y="856629"/>
                  </a:cubicBezTo>
                  <a:lnTo>
                    <a:pt x="1874600" y="949169"/>
                  </a:lnTo>
                  <a:cubicBezTo>
                    <a:pt x="1859616" y="957641"/>
                    <a:pt x="1836816" y="958945"/>
                    <a:pt x="1823787" y="951124"/>
                  </a:cubicBezTo>
                  <a:lnTo>
                    <a:pt x="1662230" y="857933"/>
                  </a:lnTo>
                  <a:cubicBezTo>
                    <a:pt x="1649201" y="850112"/>
                    <a:pt x="1650504" y="837079"/>
                    <a:pt x="1665487" y="828607"/>
                  </a:cubicBezTo>
                  <a:lnTo>
                    <a:pt x="1826393" y="736067"/>
                  </a:lnTo>
                  <a:cubicBezTo>
                    <a:pt x="1833559" y="731505"/>
                    <a:pt x="1843005" y="729061"/>
                    <a:pt x="1852288" y="728654"/>
                  </a:cubicBezTo>
                  <a:close/>
                  <a:moveTo>
                    <a:pt x="2228093" y="665693"/>
                  </a:moveTo>
                  <a:cubicBezTo>
                    <a:pt x="2237346" y="665204"/>
                    <a:pt x="2246353" y="666834"/>
                    <a:pt x="2252903" y="670744"/>
                  </a:cubicBezTo>
                  <a:lnTo>
                    <a:pt x="2416007" y="764587"/>
                  </a:lnTo>
                  <a:cubicBezTo>
                    <a:pt x="2429108" y="771755"/>
                    <a:pt x="2427143" y="784789"/>
                    <a:pt x="2412077" y="793261"/>
                  </a:cubicBezTo>
                  <a:lnTo>
                    <a:pt x="2250937" y="886453"/>
                  </a:lnTo>
                  <a:cubicBezTo>
                    <a:pt x="2235872" y="894925"/>
                    <a:pt x="2212290" y="895577"/>
                    <a:pt x="2199189" y="888408"/>
                  </a:cubicBezTo>
                  <a:lnTo>
                    <a:pt x="2036740" y="794565"/>
                  </a:lnTo>
                  <a:cubicBezTo>
                    <a:pt x="2023639" y="787396"/>
                    <a:pt x="2024949" y="773711"/>
                    <a:pt x="2040015" y="765890"/>
                  </a:cubicBezTo>
                  <a:lnTo>
                    <a:pt x="2201810" y="673350"/>
                  </a:lnTo>
                  <a:cubicBezTo>
                    <a:pt x="2209343" y="668789"/>
                    <a:pt x="2218841" y="666182"/>
                    <a:pt x="2228093" y="665693"/>
                  </a:cubicBezTo>
                  <a:close/>
                  <a:moveTo>
                    <a:pt x="230430" y="642589"/>
                  </a:moveTo>
                  <a:cubicBezTo>
                    <a:pt x="239654" y="642178"/>
                    <a:pt x="248634" y="643820"/>
                    <a:pt x="255164" y="647760"/>
                  </a:cubicBezTo>
                  <a:lnTo>
                    <a:pt x="417119" y="741661"/>
                  </a:lnTo>
                  <a:cubicBezTo>
                    <a:pt x="430180" y="749540"/>
                    <a:pt x="428874" y="762673"/>
                    <a:pt x="413854" y="771210"/>
                  </a:cubicBezTo>
                  <a:lnTo>
                    <a:pt x="221859" y="882184"/>
                  </a:lnTo>
                  <a:cubicBezTo>
                    <a:pt x="206839" y="891377"/>
                    <a:pt x="183983" y="892690"/>
                    <a:pt x="170922" y="884810"/>
                  </a:cubicBezTo>
                  <a:lnTo>
                    <a:pt x="8967" y="790253"/>
                  </a:lnTo>
                  <a:cubicBezTo>
                    <a:pt x="-4094" y="783030"/>
                    <a:pt x="-2788" y="769897"/>
                    <a:pt x="12232" y="760703"/>
                  </a:cubicBezTo>
                  <a:lnTo>
                    <a:pt x="204227" y="649730"/>
                  </a:lnTo>
                  <a:cubicBezTo>
                    <a:pt x="211737" y="645462"/>
                    <a:pt x="221206" y="642999"/>
                    <a:pt x="230430" y="642589"/>
                  </a:cubicBezTo>
                  <a:close/>
                  <a:moveTo>
                    <a:pt x="2448135" y="619549"/>
                  </a:moveTo>
                  <a:cubicBezTo>
                    <a:pt x="2457365" y="619138"/>
                    <a:pt x="2466350" y="620781"/>
                    <a:pt x="2472885" y="624723"/>
                  </a:cubicBezTo>
                  <a:lnTo>
                    <a:pt x="2634943" y="718689"/>
                  </a:lnTo>
                  <a:cubicBezTo>
                    <a:pt x="2648013" y="726574"/>
                    <a:pt x="2646706" y="739716"/>
                    <a:pt x="2631676" y="748259"/>
                  </a:cubicBezTo>
                  <a:lnTo>
                    <a:pt x="2578092" y="779143"/>
                  </a:lnTo>
                  <a:cubicBezTo>
                    <a:pt x="2563062" y="788342"/>
                    <a:pt x="2540191" y="788999"/>
                    <a:pt x="2527122" y="781771"/>
                  </a:cubicBezTo>
                  <a:lnTo>
                    <a:pt x="2365063" y="687148"/>
                  </a:lnTo>
                  <a:cubicBezTo>
                    <a:pt x="2351994" y="679263"/>
                    <a:pt x="2353301" y="666121"/>
                    <a:pt x="2368331" y="657579"/>
                  </a:cubicBezTo>
                  <a:lnTo>
                    <a:pt x="2421914" y="626695"/>
                  </a:lnTo>
                  <a:cubicBezTo>
                    <a:pt x="2429429" y="622424"/>
                    <a:pt x="2438904" y="619959"/>
                    <a:pt x="2448135" y="619549"/>
                  </a:cubicBezTo>
                  <a:close/>
                  <a:moveTo>
                    <a:pt x="1165179" y="613440"/>
                  </a:moveTo>
                  <a:cubicBezTo>
                    <a:pt x="1174350" y="613196"/>
                    <a:pt x="1183193" y="614988"/>
                    <a:pt x="1189415" y="618898"/>
                  </a:cubicBezTo>
                  <a:lnTo>
                    <a:pt x="1353174" y="712090"/>
                  </a:lnTo>
                  <a:cubicBezTo>
                    <a:pt x="1366275" y="719910"/>
                    <a:pt x="1364310" y="732944"/>
                    <a:pt x="1349244" y="741416"/>
                  </a:cubicBezTo>
                  <a:lnTo>
                    <a:pt x="1188105" y="833956"/>
                  </a:lnTo>
                  <a:cubicBezTo>
                    <a:pt x="1173040" y="842428"/>
                    <a:pt x="1149458" y="843731"/>
                    <a:pt x="1136358" y="835911"/>
                  </a:cubicBezTo>
                  <a:lnTo>
                    <a:pt x="973909" y="742719"/>
                  </a:lnTo>
                  <a:cubicBezTo>
                    <a:pt x="960808" y="734899"/>
                    <a:pt x="962118" y="721865"/>
                    <a:pt x="977184" y="713393"/>
                  </a:cubicBezTo>
                  <a:lnTo>
                    <a:pt x="1138978" y="620201"/>
                  </a:lnTo>
                  <a:cubicBezTo>
                    <a:pt x="1146511" y="615965"/>
                    <a:pt x="1156009" y="613684"/>
                    <a:pt x="1165179" y="613440"/>
                  </a:cubicBezTo>
                  <a:close/>
                  <a:moveTo>
                    <a:pt x="1593303" y="581677"/>
                  </a:moveTo>
                  <a:cubicBezTo>
                    <a:pt x="1602505" y="581351"/>
                    <a:pt x="1611462" y="582980"/>
                    <a:pt x="1617976" y="586564"/>
                  </a:cubicBezTo>
                  <a:lnTo>
                    <a:pt x="1779534" y="680407"/>
                  </a:lnTo>
                  <a:cubicBezTo>
                    <a:pt x="1792563" y="687576"/>
                    <a:pt x="1791260" y="700610"/>
                    <a:pt x="1776277" y="709733"/>
                  </a:cubicBezTo>
                  <a:lnTo>
                    <a:pt x="1615371" y="802273"/>
                  </a:lnTo>
                  <a:cubicBezTo>
                    <a:pt x="1601039" y="810745"/>
                    <a:pt x="1577587" y="812048"/>
                    <a:pt x="1564558" y="804228"/>
                  </a:cubicBezTo>
                  <a:lnTo>
                    <a:pt x="1403001" y="711037"/>
                  </a:lnTo>
                  <a:cubicBezTo>
                    <a:pt x="1389972" y="703216"/>
                    <a:pt x="1391275" y="690183"/>
                    <a:pt x="1406909" y="681059"/>
                  </a:cubicBezTo>
                  <a:lnTo>
                    <a:pt x="1567164" y="588519"/>
                  </a:lnTo>
                  <a:cubicBezTo>
                    <a:pt x="1574656" y="584283"/>
                    <a:pt x="1584102" y="582002"/>
                    <a:pt x="1593303" y="581677"/>
                  </a:cubicBezTo>
                  <a:close/>
                  <a:moveTo>
                    <a:pt x="1977507" y="518473"/>
                  </a:moveTo>
                  <a:cubicBezTo>
                    <a:pt x="1986759" y="518147"/>
                    <a:pt x="1995766" y="519939"/>
                    <a:pt x="2002316" y="523849"/>
                  </a:cubicBezTo>
                  <a:lnTo>
                    <a:pt x="2165420" y="617041"/>
                  </a:lnTo>
                  <a:cubicBezTo>
                    <a:pt x="2178521" y="624861"/>
                    <a:pt x="2176556" y="637895"/>
                    <a:pt x="2161490" y="646367"/>
                  </a:cubicBezTo>
                  <a:lnTo>
                    <a:pt x="2000351" y="738906"/>
                  </a:lnTo>
                  <a:cubicBezTo>
                    <a:pt x="1985285" y="747378"/>
                    <a:pt x="1961704" y="748682"/>
                    <a:pt x="1948604" y="740861"/>
                  </a:cubicBezTo>
                  <a:lnTo>
                    <a:pt x="1786155" y="647670"/>
                  </a:lnTo>
                  <a:cubicBezTo>
                    <a:pt x="1773054" y="639850"/>
                    <a:pt x="1774364" y="626816"/>
                    <a:pt x="1790085" y="618344"/>
                  </a:cubicBezTo>
                  <a:lnTo>
                    <a:pt x="1951224" y="525805"/>
                  </a:lnTo>
                  <a:cubicBezTo>
                    <a:pt x="1958757" y="521243"/>
                    <a:pt x="1968255" y="518799"/>
                    <a:pt x="1977507" y="518473"/>
                  </a:cubicBezTo>
                  <a:close/>
                  <a:moveTo>
                    <a:pt x="479062" y="501106"/>
                  </a:moveTo>
                  <a:cubicBezTo>
                    <a:pt x="488283" y="500699"/>
                    <a:pt x="497260" y="502327"/>
                    <a:pt x="503788" y="505908"/>
                  </a:cubicBezTo>
                  <a:lnTo>
                    <a:pt x="981662" y="781332"/>
                  </a:lnTo>
                  <a:cubicBezTo>
                    <a:pt x="994719" y="789146"/>
                    <a:pt x="992761" y="802168"/>
                    <a:pt x="977746" y="810633"/>
                  </a:cubicBezTo>
                  <a:lnTo>
                    <a:pt x="817148" y="903092"/>
                  </a:lnTo>
                  <a:cubicBezTo>
                    <a:pt x="802133" y="912208"/>
                    <a:pt x="779284" y="912859"/>
                    <a:pt x="766227" y="905045"/>
                  </a:cubicBezTo>
                  <a:lnTo>
                    <a:pt x="288353" y="629621"/>
                  </a:lnTo>
                  <a:cubicBezTo>
                    <a:pt x="275296" y="622459"/>
                    <a:pt x="276602" y="609436"/>
                    <a:pt x="291617" y="600972"/>
                  </a:cubicBezTo>
                  <a:lnTo>
                    <a:pt x="452867" y="508513"/>
                  </a:lnTo>
                  <a:cubicBezTo>
                    <a:pt x="460375" y="503955"/>
                    <a:pt x="469841" y="501513"/>
                    <a:pt x="479062" y="501106"/>
                  </a:cubicBezTo>
                  <a:close/>
                  <a:moveTo>
                    <a:pt x="2200462" y="475534"/>
                  </a:moveTo>
                  <a:cubicBezTo>
                    <a:pt x="2209590" y="475123"/>
                    <a:pt x="2218393" y="476766"/>
                    <a:pt x="2224913" y="480708"/>
                  </a:cubicBezTo>
                  <a:lnTo>
                    <a:pt x="2387267" y="574674"/>
                  </a:lnTo>
                  <a:cubicBezTo>
                    <a:pt x="2400308" y="582559"/>
                    <a:pt x="2398352" y="595701"/>
                    <a:pt x="2383355" y="604901"/>
                  </a:cubicBezTo>
                  <a:lnTo>
                    <a:pt x="2330541" y="635785"/>
                  </a:lnTo>
                  <a:cubicBezTo>
                    <a:pt x="2315545" y="644327"/>
                    <a:pt x="2292724" y="644984"/>
                    <a:pt x="2279683" y="637756"/>
                  </a:cubicBezTo>
                  <a:lnTo>
                    <a:pt x="2117329" y="543133"/>
                  </a:lnTo>
                  <a:cubicBezTo>
                    <a:pt x="2104288" y="535248"/>
                    <a:pt x="2106244" y="522106"/>
                    <a:pt x="2121241" y="513564"/>
                  </a:cubicBezTo>
                  <a:lnTo>
                    <a:pt x="2174055" y="482680"/>
                  </a:lnTo>
                  <a:cubicBezTo>
                    <a:pt x="2181879" y="478409"/>
                    <a:pt x="2191333" y="475944"/>
                    <a:pt x="2200462" y="475534"/>
                  </a:cubicBezTo>
                  <a:close/>
                  <a:moveTo>
                    <a:pt x="1338406" y="432300"/>
                  </a:moveTo>
                  <a:cubicBezTo>
                    <a:pt x="1347823" y="431894"/>
                    <a:pt x="1356993" y="433519"/>
                    <a:pt x="1363543" y="437418"/>
                  </a:cubicBezTo>
                  <a:lnTo>
                    <a:pt x="1525992" y="531000"/>
                  </a:lnTo>
                  <a:cubicBezTo>
                    <a:pt x="1539093" y="538148"/>
                    <a:pt x="1537783" y="551146"/>
                    <a:pt x="1522062" y="560244"/>
                  </a:cubicBezTo>
                  <a:lnTo>
                    <a:pt x="1360923" y="652526"/>
                  </a:lnTo>
                  <a:cubicBezTo>
                    <a:pt x="1345858" y="660974"/>
                    <a:pt x="1322931" y="662274"/>
                    <a:pt x="1309831" y="654475"/>
                  </a:cubicBezTo>
                  <a:lnTo>
                    <a:pt x="1146727" y="560894"/>
                  </a:lnTo>
                  <a:cubicBezTo>
                    <a:pt x="1133626" y="553745"/>
                    <a:pt x="1135591" y="540748"/>
                    <a:pt x="1150657" y="531650"/>
                  </a:cubicBezTo>
                  <a:lnTo>
                    <a:pt x="1311796" y="439368"/>
                  </a:lnTo>
                  <a:cubicBezTo>
                    <a:pt x="1319329" y="435144"/>
                    <a:pt x="1328990" y="432707"/>
                    <a:pt x="1338406" y="432300"/>
                  </a:cubicBezTo>
                  <a:close/>
                  <a:moveTo>
                    <a:pt x="1725798" y="374703"/>
                  </a:moveTo>
                  <a:cubicBezTo>
                    <a:pt x="1735000" y="374295"/>
                    <a:pt x="1743957" y="375924"/>
                    <a:pt x="1750471" y="379834"/>
                  </a:cubicBezTo>
                  <a:lnTo>
                    <a:pt x="1912029" y="473026"/>
                  </a:lnTo>
                  <a:cubicBezTo>
                    <a:pt x="1925058" y="480846"/>
                    <a:pt x="1923755" y="493880"/>
                    <a:pt x="1908772" y="502352"/>
                  </a:cubicBezTo>
                  <a:lnTo>
                    <a:pt x="1747866" y="594891"/>
                  </a:lnTo>
                  <a:cubicBezTo>
                    <a:pt x="1732882" y="604015"/>
                    <a:pt x="1710733" y="604667"/>
                    <a:pt x="1697705" y="597498"/>
                  </a:cubicBezTo>
                  <a:lnTo>
                    <a:pt x="1535496" y="503655"/>
                  </a:lnTo>
                  <a:cubicBezTo>
                    <a:pt x="1522467" y="496486"/>
                    <a:pt x="1523770" y="482801"/>
                    <a:pt x="1539404" y="474329"/>
                  </a:cubicBezTo>
                  <a:lnTo>
                    <a:pt x="1699659" y="381790"/>
                  </a:lnTo>
                  <a:cubicBezTo>
                    <a:pt x="1707151" y="377554"/>
                    <a:pt x="1716597" y="375110"/>
                    <a:pt x="1725798" y="374703"/>
                  </a:cubicBezTo>
                  <a:close/>
                  <a:moveTo>
                    <a:pt x="721756" y="359901"/>
                  </a:moveTo>
                  <a:cubicBezTo>
                    <a:pt x="730832" y="359574"/>
                    <a:pt x="739664" y="361210"/>
                    <a:pt x="746205" y="364807"/>
                  </a:cubicBezTo>
                  <a:lnTo>
                    <a:pt x="1096846" y="566929"/>
                  </a:lnTo>
                  <a:cubicBezTo>
                    <a:pt x="1109930" y="574778"/>
                    <a:pt x="1108621" y="587861"/>
                    <a:pt x="1093575" y="596364"/>
                  </a:cubicBezTo>
                  <a:lnTo>
                    <a:pt x="931993" y="689903"/>
                  </a:lnTo>
                  <a:cubicBezTo>
                    <a:pt x="916946" y="698406"/>
                    <a:pt x="894050" y="699715"/>
                    <a:pt x="880967" y="691865"/>
                  </a:cubicBezTo>
                  <a:lnTo>
                    <a:pt x="530326" y="489743"/>
                  </a:lnTo>
                  <a:cubicBezTo>
                    <a:pt x="517242" y="481894"/>
                    <a:pt x="519205" y="468812"/>
                    <a:pt x="534251" y="460308"/>
                  </a:cubicBezTo>
                  <a:lnTo>
                    <a:pt x="695833" y="366769"/>
                  </a:lnTo>
                  <a:cubicBezTo>
                    <a:pt x="703357" y="362518"/>
                    <a:pt x="712679" y="360228"/>
                    <a:pt x="721756" y="359901"/>
                  </a:cubicBezTo>
                  <a:close/>
                  <a:moveTo>
                    <a:pt x="1952723" y="333989"/>
                  </a:moveTo>
                  <a:cubicBezTo>
                    <a:pt x="1961953" y="333660"/>
                    <a:pt x="1970938" y="335303"/>
                    <a:pt x="1977473" y="338917"/>
                  </a:cubicBezTo>
                  <a:lnTo>
                    <a:pt x="2139531" y="433540"/>
                  </a:lnTo>
                  <a:cubicBezTo>
                    <a:pt x="2152601" y="441425"/>
                    <a:pt x="2151294" y="454567"/>
                    <a:pt x="2136264" y="463110"/>
                  </a:cubicBezTo>
                  <a:lnTo>
                    <a:pt x="2082680" y="493994"/>
                  </a:lnTo>
                  <a:cubicBezTo>
                    <a:pt x="2067650" y="503193"/>
                    <a:pt x="2045433" y="503850"/>
                    <a:pt x="2032363" y="495965"/>
                  </a:cubicBezTo>
                  <a:lnTo>
                    <a:pt x="1869651" y="401999"/>
                  </a:lnTo>
                  <a:cubicBezTo>
                    <a:pt x="1856582" y="394114"/>
                    <a:pt x="1857889" y="380972"/>
                    <a:pt x="1873572" y="371773"/>
                  </a:cubicBezTo>
                  <a:lnTo>
                    <a:pt x="1926502" y="340888"/>
                  </a:lnTo>
                  <a:cubicBezTo>
                    <a:pt x="1934017" y="336617"/>
                    <a:pt x="1943492" y="334317"/>
                    <a:pt x="1952723" y="333989"/>
                  </a:cubicBezTo>
                  <a:close/>
                  <a:moveTo>
                    <a:pt x="1477766" y="230280"/>
                  </a:moveTo>
                  <a:cubicBezTo>
                    <a:pt x="1486805" y="229954"/>
                    <a:pt x="1495600" y="231583"/>
                    <a:pt x="1502114" y="235167"/>
                  </a:cubicBezTo>
                  <a:lnTo>
                    <a:pt x="1664323" y="329010"/>
                  </a:lnTo>
                  <a:cubicBezTo>
                    <a:pt x="1677352" y="336179"/>
                    <a:pt x="1676049" y="349213"/>
                    <a:pt x="1661066" y="357684"/>
                  </a:cubicBezTo>
                  <a:lnTo>
                    <a:pt x="1500160" y="450876"/>
                  </a:lnTo>
                  <a:cubicBezTo>
                    <a:pt x="1485176" y="459348"/>
                    <a:pt x="1462376" y="460652"/>
                    <a:pt x="1449347" y="452831"/>
                  </a:cubicBezTo>
                  <a:lnTo>
                    <a:pt x="1287790" y="359640"/>
                  </a:lnTo>
                  <a:cubicBezTo>
                    <a:pt x="1274761" y="351819"/>
                    <a:pt x="1276064" y="338786"/>
                    <a:pt x="1291047" y="329662"/>
                  </a:cubicBezTo>
                  <a:lnTo>
                    <a:pt x="1451953" y="237122"/>
                  </a:lnTo>
                  <a:cubicBezTo>
                    <a:pt x="1459445" y="232886"/>
                    <a:pt x="1468728" y="230605"/>
                    <a:pt x="1477766" y="230280"/>
                  </a:cubicBezTo>
                  <a:close/>
                  <a:moveTo>
                    <a:pt x="966188" y="218838"/>
                  </a:moveTo>
                  <a:cubicBezTo>
                    <a:pt x="975426" y="218432"/>
                    <a:pt x="984418" y="220058"/>
                    <a:pt x="990957" y="223635"/>
                  </a:cubicBezTo>
                  <a:lnTo>
                    <a:pt x="1275432" y="386882"/>
                  </a:lnTo>
                  <a:cubicBezTo>
                    <a:pt x="1288511" y="394687"/>
                    <a:pt x="1286549" y="407695"/>
                    <a:pt x="1271508" y="416150"/>
                  </a:cubicBezTo>
                  <a:lnTo>
                    <a:pt x="1110632" y="508505"/>
                  </a:lnTo>
                  <a:cubicBezTo>
                    <a:pt x="1095591" y="517610"/>
                    <a:pt x="1072702" y="518261"/>
                    <a:pt x="1059623" y="511107"/>
                  </a:cubicBezTo>
                  <a:lnTo>
                    <a:pt x="775148" y="347859"/>
                  </a:lnTo>
                  <a:cubicBezTo>
                    <a:pt x="762069" y="340054"/>
                    <a:pt x="764031" y="327697"/>
                    <a:pt x="779072" y="318591"/>
                  </a:cubicBezTo>
                  <a:lnTo>
                    <a:pt x="939948" y="226236"/>
                  </a:lnTo>
                  <a:cubicBezTo>
                    <a:pt x="947469" y="221684"/>
                    <a:pt x="956951" y="219245"/>
                    <a:pt x="966188" y="218838"/>
                  </a:cubicBezTo>
                  <a:close/>
                  <a:moveTo>
                    <a:pt x="1702136" y="190384"/>
                  </a:moveTo>
                  <a:cubicBezTo>
                    <a:pt x="1711367" y="189974"/>
                    <a:pt x="1720352" y="191616"/>
                    <a:pt x="1726886" y="195559"/>
                  </a:cubicBezTo>
                  <a:lnTo>
                    <a:pt x="1888943" y="289525"/>
                  </a:lnTo>
                  <a:cubicBezTo>
                    <a:pt x="1902013" y="297410"/>
                    <a:pt x="1900706" y="310552"/>
                    <a:pt x="1885676" y="319094"/>
                  </a:cubicBezTo>
                  <a:lnTo>
                    <a:pt x="1832746" y="349978"/>
                  </a:lnTo>
                  <a:cubicBezTo>
                    <a:pt x="1817716" y="358520"/>
                    <a:pt x="1794845" y="359835"/>
                    <a:pt x="1781776" y="351949"/>
                  </a:cubicBezTo>
                  <a:lnTo>
                    <a:pt x="1619065" y="257984"/>
                  </a:lnTo>
                  <a:cubicBezTo>
                    <a:pt x="1605996" y="250099"/>
                    <a:pt x="1607956" y="236956"/>
                    <a:pt x="1622986" y="228414"/>
                  </a:cubicBezTo>
                  <a:lnTo>
                    <a:pt x="1675916" y="197530"/>
                  </a:lnTo>
                  <a:cubicBezTo>
                    <a:pt x="1683431" y="193259"/>
                    <a:pt x="1692906" y="190795"/>
                    <a:pt x="1702136" y="190384"/>
                  </a:cubicBezTo>
                  <a:close/>
                  <a:moveTo>
                    <a:pt x="1227181" y="86346"/>
                  </a:moveTo>
                  <a:cubicBezTo>
                    <a:pt x="1236545" y="85939"/>
                    <a:pt x="1245665" y="87568"/>
                    <a:pt x="1252179" y="91152"/>
                  </a:cubicBezTo>
                  <a:lnTo>
                    <a:pt x="1413737" y="184995"/>
                  </a:lnTo>
                  <a:cubicBezTo>
                    <a:pt x="1426766" y="192816"/>
                    <a:pt x="1425463" y="205849"/>
                    <a:pt x="1410480" y="214321"/>
                  </a:cubicBezTo>
                  <a:lnTo>
                    <a:pt x="1249574" y="306861"/>
                  </a:lnTo>
                  <a:cubicBezTo>
                    <a:pt x="1234590" y="315984"/>
                    <a:pt x="1211790" y="316636"/>
                    <a:pt x="1199413" y="308816"/>
                  </a:cubicBezTo>
                  <a:lnTo>
                    <a:pt x="1037204" y="215625"/>
                  </a:lnTo>
                  <a:cubicBezTo>
                    <a:pt x="1024175" y="207804"/>
                    <a:pt x="1025478" y="194771"/>
                    <a:pt x="1040461" y="186299"/>
                  </a:cubicBezTo>
                  <a:lnTo>
                    <a:pt x="1200716" y="93759"/>
                  </a:lnTo>
                  <a:cubicBezTo>
                    <a:pt x="1208208" y="89197"/>
                    <a:pt x="1217816" y="86753"/>
                    <a:pt x="1227181" y="86346"/>
                  </a:cubicBezTo>
                  <a:close/>
                  <a:moveTo>
                    <a:pt x="1377022" y="38"/>
                  </a:moveTo>
                  <a:cubicBezTo>
                    <a:pt x="1386313" y="-291"/>
                    <a:pt x="1395279" y="1516"/>
                    <a:pt x="1401799" y="5459"/>
                  </a:cubicBezTo>
                  <a:lnTo>
                    <a:pt x="1563501" y="99425"/>
                  </a:lnTo>
                  <a:cubicBezTo>
                    <a:pt x="1576542" y="107310"/>
                    <a:pt x="1575238" y="120452"/>
                    <a:pt x="1560241" y="129651"/>
                  </a:cubicBezTo>
                  <a:lnTo>
                    <a:pt x="1506775" y="160535"/>
                  </a:lnTo>
                  <a:cubicBezTo>
                    <a:pt x="1491779" y="169078"/>
                    <a:pt x="1469610" y="169735"/>
                    <a:pt x="1456569" y="162507"/>
                  </a:cubicBezTo>
                  <a:lnTo>
                    <a:pt x="1293563" y="67884"/>
                  </a:lnTo>
                  <a:cubicBezTo>
                    <a:pt x="1280522" y="59999"/>
                    <a:pt x="1282478" y="46856"/>
                    <a:pt x="1297475" y="38314"/>
                  </a:cubicBezTo>
                  <a:lnTo>
                    <a:pt x="1350289" y="7430"/>
                  </a:lnTo>
                  <a:cubicBezTo>
                    <a:pt x="1358113" y="2831"/>
                    <a:pt x="1367730" y="366"/>
                    <a:pt x="1377022" y="38"/>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47" name="Freeform 46">
              <a:extLst>
                <a:ext uri="{FF2B5EF4-FFF2-40B4-BE49-F238E27FC236}">
                  <a16:creationId xmlns:a16="http://schemas.microsoft.com/office/drawing/2014/main" id="{76B0750E-DAF8-4148-9E3F-FAF271B16719}"/>
                </a:ext>
              </a:extLst>
            </p:cNvPr>
            <p:cNvSpPr>
              <a:spLocks noChangeArrowheads="1"/>
            </p:cNvSpPr>
            <p:nvPr/>
          </p:nvSpPr>
          <p:spPr bwMode="auto">
            <a:xfrm>
              <a:off x="15296671" y="3620542"/>
              <a:ext cx="2516732" cy="3354901"/>
            </a:xfrm>
            <a:custGeom>
              <a:avLst/>
              <a:gdLst>
                <a:gd name="connsiteX0" fmla="*/ 2108100 w 2516732"/>
                <a:gd name="connsiteY0" fmla="*/ 3032957 h 3354901"/>
                <a:gd name="connsiteX1" fmla="*/ 2516732 w 2516732"/>
                <a:gd name="connsiteY1" fmla="*/ 3267098 h 3354901"/>
                <a:gd name="connsiteX2" fmla="*/ 2499078 w 2516732"/>
                <a:gd name="connsiteY2" fmla="*/ 3354901 h 3354901"/>
                <a:gd name="connsiteX3" fmla="*/ 2091100 w 2516732"/>
                <a:gd name="connsiteY3" fmla="*/ 3120110 h 3354901"/>
                <a:gd name="connsiteX4" fmla="*/ 625392 w 2516732"/>
                <a:gd name="connsiteY4" fmla="*/ 1385424 h 3354901"/>
                <a:gd name="connsiteX5" fmla="*/ 1569114 w 2516732"/>
                <a:gd name="connsiteY5" fmla="*/ 1930247 h 3354901"/>
                <a:gd name="connsiteX6" fmla="*/ 1552122 w 2516732"/>
                <a:gd name="connsiteY6" fmla="*/ 2018438 h 3354901"/>
                <a:gd name="connsiteX7" fmla="*/ 607746 w 2516732"/>
                <a:gd name="connsiteY7" fmla="*/ 1473615 h 3354901"/>
                <a:gd name="connsiteX8" fmla="*/ 1591898 w 2516732"/>
                <a:gd name="connsiteY8" fmla="*/ 1112138 h 3354901"/>
                <a:gd name="connsiteX9" fmla="*/ 1612792 w 2516732"/>
                <a:gd name="connsiteY9" fmla="*/ 1119506 h 3354901"/>
                <a:gd name="connsiteX10" fmla="*/ 1639576 w 2516732"/>
                <a:gd name="connsiteY10" fmla="*/ 1199292 h 3354901"/>
                <a:gd name="connsiteX11" fmla="*/ 1566410 w 2516732"/>
                <a:gd name="connsiteY11" fmla="*/ 1222182 h 3354901"/>
                <a:gd name="connsiteX12" fmla="*/ 1539626 w 2516732"/>
                <a:gd name="connsiteY12" fmla="*/ 1142395 h 3354901"/>
                <a:gd name="connsiteX13" fmla="*/ 1591898 w 2516732"/>
                <a:gd name="connsiteY13" fmla="*/ 1112138 h 3354901"/>
                <a:gd name="connsiteX14" fmla="*/ 699604 w 2516732"/>
                <a:gd name="connsiteY14" fmla="*/ 999465 h 3354901"/>
                <a:gd name="connsiteX15" fmla="*/ 2050124 w 2516732"/>
                <a:gd name="connsiteY15" fmla="*/ 1780369 h 3354901"/>
                <a:gd name="connsiteX16" fmla="*/ 2032500 w 2516732"/>
                <a:gd name="connsiteY16" fmla="*/ 1868662 h 3354901"/>
                <a:gd name="connsiteX17" fmla="*/ 682633 w 2516732"/>
                <a:gd name="connsiteY17" fmla="*/ 1087104 h 3354901"/>
                <a:gd name="connsiteX18" fmla="*/ 17626 w 2516732"/>
                <a:gd name="connsiteY18" fmla="*/ 610624 h 3354901"/>
                <a:gd name="connsiteX19" fmla="*/ 425632 w 2516732"/>
                <a:gd name="connsiteY19" fmla="*/ 845415 h 3354901"/>
                <a:gd name="connsiteX20" fmla="*/ 408006 w 2516732"/>
                <a:gd name="connsiteY20" fmla="*/ 932568 h 3354901"/>
                <a:gd name="connsiteX21" fmla="*/ 0 w 2516732"/>
                <a:gd name="connsiteY21" fmla="*/ 697777 h 3354901"/>
                <a:gd name="connsiteX22" fmla="*/ 150147 w 2516732"/>
                <a:gd name="connsiteY22" fmla="*/ 0 h 3354901"/>
                <a:gd name="connsiteX23" fmla="*/ 558125 w 2516732"/>
                <a:gd name="connsiteY23" fmla="*/ 234791 h 3354901"/>
                <a:gd name="connsiteX24" fmla="*/ 540472 w 2516732"/>
                <a:gd name="connsiteY24" fmla="*/ 321944 h 3354901"/>
                <a:gd name="connsiteX25" fmla="*/ 132494 w 2516732"/>
                <a:gd name="connsiteY25" fmla="*/ 87803 h 335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6732" h="3354901">
                  <a:moveTo>
                    <a:pt x="2108100" y="3032957"/>
                  </a:moveTo>
                  <a:lnTo>
                    <a:pt x="2516732" y="3267098"/>
                  </a:lnTo>
                  <a:lnTo>
                    <a:pt x="2499078" y="3354901"/>
                  </a:lnTo>
                  <a:lnTo>
                    <a:pt x="2091100" y="3120110"/>
                  </a:lnTo>
                  <a:close/>
                  <a:moveTo>
                    <a:pt x="625392" y="1385424"/>
                  </a:moveTo>
                  <a:lnTo>
                    <a:pt x="1569114" y="1930247"/>
                  </a:lnTo>
                  <a:lnTo>
                    <a:pt x="1552122" y="2018438"/>
                  </a:lnTo>
                  <a:lnTo>
                    <a:pt x="607746" y="1473615"/>
                  </a:lnTo>
                  <a:close/>
                  <a:moveTo>
                    <a:pt x="1591898" y="1112138"/>
                  </a:moveTo>
                  <a:cubicBezTo>
                    <a:pt x="1598992" y="1113007"/>
                    <a:pt x="1606096" y="1115418"/>
                    <a:pt x="1612792" y="1119506"/>
                  </a:cubicBezTo>
                  <a:cubicBezTo>
                    <a:pt x="1640882" y="1135202"/>
                    <a:pt x="1652640" y="1171171"/>
                    <a:pt x="1639576" y="1199292"/>
                  </a:cubicBezTo>
                  <a:cubicBezTo>
                    <a:pt x="1626510" y="1228067"/>
                    <a:pt x="1593194" y="1237877"/>
                    <a:pt x="1566410" y="1222182"/>
                  </a:cubicBezTo>
                  <a:cubicBezTo>
                    <a:pt x="1538320" y="1206486"/>
                    <a:pt x="1526560" y="1170517"/>
                    <a:pt x="1539626" y="1142395"/>
                  </a:cubicBezTo>
                  <a:cubicBezTo>
                    <a:pt x="1549426" y="1120814"/>
                    <a:pt x="1570616" y="1109533"/>
                    <a:pt x="1591898" y="1112138"/>
                  </a:cubicBezTo>
                  <a:close/>
                  <a:moveTo>
                    <a:pt x="699604" y="999465"/>
                  </a:moveTo>
                  <a:lnTo>
                    <a:pt x="2050124" y="1780369"/>
                  </a:lnTo>
                  <a:lnTo>
                    <a:pt x="2032500" y="1868662"/>
                  </a:lnTo>
                  <a:lnTo>
                    <a:pt x="682633" y="1087104"/>
                  </a:lnTo>
                  <a:close/>
                  <a:moveTo>
                    <a:pt x="17626" y="610624"/>
                  </a:moveTo>
                  <a:lnTo>
                    <a:pt x="425632" y="845415"/>
                  </a:lnTo>
                  <a:lnTo>
                    <a:pt x="408006" y="932568"/>
                  </a:lnTo>
                  <a:lnTo>
                    <a:pt x="0" y="697777"/>
                  </a:lnTo>
                  <a:close/>
                  <a:moveTo>
                    <a:pt x="150147" y="0"/>
                  </a:moveTo>
                  <a:lnTo>
                    <a:pt x="558125" y="234791"/>
                  </a:lnTo>
                  <a:lnTo>
                    <a:pt x="540472" y="321944"/>
                  </a:lnTo>
                  <a:lnTo>
                    <a:pt x="132494" y="87803"/>
                  </a:lnTo>
                  <a:close/>
                </a:path>
              </a:pathLst>
            </a:custGeom>
            <a:solidFill>
              <a:schemeClr val="accent1">
                <a:lumMod val="40000"/>
                <a:lumOff val="6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8" name="Freeform 47">
              <a:extLst>
                <a:ext uri="{FF2B5EF4-FFF2-40B4-BE49-F238E27FC236}">
                  <a16:creationId xmlns:a16="http://schemas.microsoft.com/office/drawing/2014/main" id="{08F316CA-7A03-A040-96AE-3F69E0394428}"/>
                </a:ext>
              </a:extLst>
            </p:cNvPr>
            <p:cNvSpPr>
              <a:spLocks noChangeArrowheads="1"/>
            </p:cNvSpPr>
            <p:nvPr/>
          </p:nvSpPr>
          <p:spPr bwMode="auto">
            <a:xfrm>
              <a:off x="16479563" y="4530460"/>
              <a:ext cx="832667" cy="1148846"/>
            </a:xfrm>
            <a:custGeom>
              <a:avLst/>
              <a:gdLst>
                <a:gd name="connsiteX0" fmla="*/ 424035 w 832667"/>
                <a:gd name="connsiteY0" fmla="*/ 826902 h 1148846"/>
                <a:gd name="connsiteX1" fmla="*/ 832667 w 832667"/>
                <a:gd name="connsiteY1" fmla="*/ 1061043 h 1148846"/>
                <a:gd name="connsiteX2" fmla="*/ 815015 w 832667"/>
                <a:gd name="connsiteY2" fmla="*/ 1148846 h 1148846"/>
                <a:gd name="connsiteX3" fmla="*/ 407037 w 832667"/>
                <a:gd name="connsiteY3" fmla="*/ 914055 h 1148846"/>
                <a:gd name="connsiteX4" fmla="*/ 584705 w 832667"/>
                <a:gd name="connsiteY4" fmla="*/ 305574 h 1148846"/>
                <a:gd name="connsiteX5" fmla="*/ 605599 w 832667"/>
                <a:gd name="connsiteY5" fmla="*/ 312700 h 1148846"/>
                <a:gd name="connsiteX6" fmla="*/ 632383 w 832667"/>
                <a:gd name="connsiteY6" fmla="*/ 393531 h 1148846"/>
                <a:gd name="connsiteX7" fmla="*/ 559219 w 832667"/>
                <a:gd name="connsiteY7" fmla="*/ 415874 h 1148846"/>
                <a:gd name="connsiteX8" fmla="*/ 532435 w 832667"/>
                <a:gd name="connsiteY8" fmla="*/ 335701 h 1148846"/>
                <a:gd name="connsiteX9" fmla="*/ 584705 w 832667"/>
                <a:gd name="connsiteY9" fmla="*/ 305574 h 1148846"/>
                <a:gd name="connsiteX10" fmla="*/ 57334 w 832667"/>
                <a:gd name="connsiteY10" fmla="*/ 312 h 1148846"/>
                <a:gd name="connsiteX11" fmla="*/ 78504 w 832667"/>
                <a:gd name="connsiteY11" fmla="*/ 7312 h 1148846"/>
                <a:gd name="connsiteX12" fmla="*/ 105287 w 832667"/>
                <a:gd name="connsiteY12" fmla="*/ 87752 h 1148846"/>
                <a:gd name="connsiteX13" fmla="*/ 31469 w 832667"/>
                <a:gd name="connsiteY13" fmla="*/ 109988 h 1148846"/>
                <a:gd name="connsiteX14" fmla="*/ 5338 w 832667"/>
                <a:gd name="connsiteY14" fmla="*/ 30201 h 1148846"/>
                <a:gd name="connsiteX15" fmla="*/ 57334 w 832667"/>
                <a:gd name="connsiteY15" fmla="*/ 312 h 114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2667" h="1148846">
                  <a:moveTo>
                    <a:pt x="424035" y="826902"/>
                  </a:moveTo>
                  <a:lnTo>
                    <a:pt x="832667" y="1061043"/>
                  </a:lnTo>
                  <a:lnTo>
                    <a:pt x="815015" y="1148846"/>
                  </a:lnTo>
                  <a:lnTo>
                    <a:pt x="407037" y="914055"/>
                  </a:lnTo>
                  <a:close/>
                  <a:moveTo>
                    <a:pt x="584705" y="305574"/>
                  </a:moveTo>
                  <a:cubicBezTo>
                    <a:pt x="591799" y="306416"/>
                    <a:pt x="598903" y="308757"/>
                    <a:pt x="605599" y="312700"/>
                  </a:cubicBezTo>
                  <a:cubicBezTo>
                    <a:pt x="633691" y="329129"/>
                    <a:pt x="645449" y="364616"/>
                    <a:pt x="632383" y="393531"/>
                  </a:cubicBezTo>
                  <a:cubicBezTo>
                    <a:pt x="619319" y="421789"/>
                    <a:pt x="586001" y="431646"/>
                    <a:pt x="559219" y="415874"/>
                  </a:cubicBezTo>
                  <a:cubicBezTo>
                    <a:pt x="531127" y="400102"/>
                    <a:pt x="519369" y="363959"/>
                    <a:pt x="532435" y="335701"/>
                  </a:cubicBezTo>
                  <a:cubicBezTo>
                    <a:pt x="542233" y="314014"/>
                    <a:pt x="563423" y="303048"/>
                    <a:pt x="584705" y="305574"/>
                  </a:cubicBezTo>
                  <a:close/>
                  <a:moveTo>
                    <a:pt x="57334" y="312"/>
                  </a:moveTo>
                  <a:cubicBezTo>
                    <a:pt x="64459" y="1099"/>
                    <a:pt x="71645" y="3388"/>
                    <a:pt x="78504" y="7312"/>
                  </a:cubicBezTo>
                  <a:cubicBezTo>
                    <a:pt x="106594" y="23008"/>
                    <a:pt x="118353" y="58977"/>
                    <a:pt x="105287" y="87752"/>
                  </a:cubicBezTo>
                  <a:cubicBezTo>
                    <a:pt x="92222" y="115873"/>
                    <a:pt x="58906" y="126337"/>
                    <a:pt x="31469" y="109988"/>
                  </a:cubicBezTo>
                  <a:cubicBezTo>
                    <a:pt x="4032" y="94292"/>
                    <a:pt x="-7727" y="58323"/>
                    <a:pt x="5338" y="30201"/>
                  </a:cubicBezTo>
                  <a:cubicBezTo>
                    <a:pt x="15138" y="9111"/>
                    <a:pt x="35960" y="-2048"/>
                    <a:pt x="57334" y="312"/>
                  </a:cubicBezTo>
                  <a:close/>
                </a:path>
              </a:pathLst>
            </a:custGeom>
            <a:solidFill>
              <a:schemeClr val="accent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9" name="Freeform 48">
              <a:extLst>
                <a:ext uri="{FF2B5EF4-FFF2-40B4-BE49-F238E27FC236}">
                  <a16:creationId xmlns:a16="http://schemas.microsoft.com/office/drawing/2014/main" id="{2508879B-FA75-4D4E-9C0A-2384BC502D4E}"/>
                </a:ext>
              </a:extLst>
            </p:cNvPr>
            <p:cNvSpPr>
              <a:spLocks noChangeArrowheads="1"/>
            </p:cNvSpPr>
            <p:nvPr/>
          </p:nvSpPr>
          <p:spPr bwMode="auto">
            <a:xfrm>
              <a:off x="15383080" y="3822162"/>
              <a:ext cx="1393414" cy="1548952"/>
            </a:xfrm>
            <a:custGeom>
              <a:avLst/>
              <a:gdLst>
                <a:gd name="connsiteX0" fmla="*/ 576441 w 1393414"/>
                <a:gd name="connsiteY0" fmla="*/ 990825 h 1548952"/>
                <a:gd name="connsiteX1" fmla="*/ 1393414 w 1393414"/>
                <a:gd name="connsiteY1" fmla="*/ 1460930 h 1548952"/>
                <a:gd name="connsiteX2" fmla="*/ 1376407 w 1393414"/>
                <a:gd name="connsiteY2" fmla="*/ 1548952 h 1548952"/>
                <a:gd name="connsiteX3" fmla="*/ 558780 w 1393414"/>
                <a:gd name="connsiteY3" fmla="*/ 1078196 h 1548952"/>
                <a:gd name="connsiteX4" fmla="*/ 1329791 w 1393414"/>
                <a:gd name="connsiteY4" fmla="*/ 809420 h 1548952"/>
                <a:gd name="connsiteX5" fmla="*/ 1350685 w 1393414"/>
                <a:gd name="connsiteY5" fmla="*/ 816420 h 1548952"/>
                <a:gd name="connsiteX6" fmla="*/ 1377468 w 1393414"/>
                <a:gd name="connsiteY6" fmla="*/ 896859 h 1548952"/>
                <a:gd name="connsiteX7" fmla="*/ 1303650 w 1393414"/>
                <a:gd name="connsiteY7" fmla="*/ 919748 h 1548952"/>
                <a:gd name="connsiteX8" fmla="*/ 1277519 w 1393414"/>
                <a:gd name="connsiteY8" fmla="*/ 839309 h 1548952"/>
                <a:gd name="connsiteX9" fmla="*/ 1329791 w 1393414"/>
                <a:gd name="connsiteY9" fmla="*/ 809420 h 1548952"/>
                <a:gd name="connsiteX10" fmla="*/ 16999 w 1393414"/>
                <a:gd name="connsiteY10" fmla="*/ 0 h 1548952"/>
                <a:gd name="connsiteX11" fmla="*/ 425631 w 1393414"/>
                <a:gd name="connsiteY11" fmla="*/ 234791 h 1548952"/>
                <a:gd name="connsiteX12" fmla="*/ 408632 w 1393414"/>
                <a:gd name="connsiteY12" fmla="*/ 321943 h 1548952"/>
                <a:gd name="connsiteX13" fmla="*/ 0 w 1393414"/>
                <a:gd name="connsiteY13" fmla="*/ 87803 h 154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3414" h="1548952">
                  <a:moveTo>
                    <a:pt x="576441" y="990825"/>
                  </a:moveTo>
                  <a:lnTo>
                    <a:pt x="1393414" y="1460930"/>
                  </a:lnTo>
                  <a:lnTo>
                    <a:pt x="1376407" y="1548952"/>
                  </a:lnTo>
                  <a:lnTo>
                    <a:pt x="558780" y="1078196"/>
                  </a:lnTo>
                  <a:close/>
                  <a:moveTo>
                    <a:pt x="1329791" y="809420"/>
                  </a:moveTo>
                  <a:cubicBezTo>
                    <a:pt x="1336885" y="810207"/>
                    <a:pt x="1343989" y="812496"/>
                    <a:pt x="1350685" y="816420"/>
                  </a:cubicBezTo>
                  <a:cubicBezTo>
                    <a:pt x="1378775" y="832769"/>
                    <a:pt x="1390534" y="868738"/>
                    <a:pt x="1377468" y="896859"/>
                  </a:cubicBezTo>
                  <a:cubicBezTo>
                    <a:pt x="1364403" y="924980"/>
                    <a:pt x="1331087" y="935443"/>
                    <a:pt x="1303650" y="919748"/>
                  </a:cubicBezTo>
                  <a:cubicBezTo>
                    <a:pt x="1276866" y="903398"/>
                    <a:pt x="1264454" y="867430"/>
                    <a:pt x="1277519" y="839309"/>
                  </a:cubicBezTo>
                  <a:cubicBezTo>
                    <a:pt x="1287319" y="818218"/>
                    <a:pt x="1308509" y="807060"/>
                    <a:pt x="1329791" y="809420"/>
                  </a:cubicBezTo>
                  <a:close/>
                  <a:moveTo>
                    <a:pt x="16999" y="0"/>
                  </a:moveTo>
                  <a:lnTo>
                    <a:pt x="425631" y="234791"/>
                  </a:lnTo>
                  <a:lnTo>
                    <a:pt x="408632" y="321943"/>
                  </a:lnTo>
                  <a:lnTo>
                    <a:pt x="0" y="87803"/>
                  </a:ln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50" name="Freeform 131">
              <a:extLst>
                <a:ext uri="{FF2B5EF4-FFF2-40B4-BE49-F238E27FC236}">
                  <a16:creationId xmlns:a16="http://schemas.microsoft.com/office/drawing/2014/main" id="{AE008ED0-6A58-4F40-90AB-D8FDFF325B91}"/>
                </a:ext>
              </a:extLst>
            </p:cNvPr>
            <p:cNvSpPr>
              <a:spLocks noChangeArrowheads="1"/>
            </p:cNvSpPr>
            <p:nvPr/>
          </p:nvSpPr>
          <p:spPr bwMode="auto">
            <a:xfrm>
              <a:off x="13070200" y="7471505"/>
              <a:ext cx="1823231" cy="1051311"/>
            </a:xfrm>
            <a:custGeom>
              <a:avLst/>
              <a:gdLst>
                <a:gd name="T0" fmla="*/ 1610 w 2790"/>
                <a:gd name="T1" fmla="*/ 1584 h 1611"/>
                <a:gd name="T2" fmla="*/ 45 w 2790"/>
                <a:gd name="T3" fmla="*/ 681 h 1611"/>
                <a:gd name="T4" fmla="*/ 45 w 2790"/>
                <a:gd name="T5" fmla="*/ 681 h 1611"/>
                <a:gd name="T6" fmla="*/ 58 w 2790"/>
                <a:gd name="T7" fmla="*/ 578 h 1611"/>
                <a:gd name="T8" fmla="*/ 1002 w 2790"/>
                <a:gd name="T9" fmla="*/ 33 h 1611"/>
                <a:gd name="T10" fmla="*/ 1002 w 2790"/>
                <a:gd name="T11" fmla="*/ 33 h 1611"/>
                <a:gd name="T12" fmla="*/ 1180 w 2790"/>
                <a:gd name="T13" fmla="*/ 26 h 1611"/>
                <a:gd name="T14" fmla="*/ 2744 w 2790"/>
                <a:gd name="T15" fmla="*/ 929 h 1611"/>
                <a:gd name="T16" fmla="*/ 2744 w 2790"/>
                <a:gd name="T17" fmla="*/ 929 h 1611"/>
                <a:gd name="T18" fmla="*/ 2731 w 2790"/>
                <a:gd name="T19" fmla="*/ 1032 h 1611"/>
                <a:gd name="T20" fmla="*/ 1787 w 2790"/>
                <a:gd name="T21" fmla="*/ 1577 h 1611"/>
                <a:gd name="T22" fmla="*/ 1787 w 2790"/>
                <a:gd name="T23" fmla="*/ 1577 h 1611"/>
                <a:gd name="T24" fmla="*/ 1610 w 2790"/>
                <a:gd name="T25" fmla="*/ 158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0" h="1611">
                  <a:moveTo>
                    <a:pt x="1610" y="1584"/>
                  </a:moveTo>
                  <a:lnTo>
                    <a:pt x="45" y="681"/>
                  </a:lnTo>
                  <a:lnTo>
                    <a:pt x="45" y="681"/>
                  </a:lnTo>
                  <a:cubicBezTo>
                    <a:pt x="0" y="655"/>
                    <a:pt x="5" y="609"/>
                    <a:pt x="58" y="578"/>
                  </a:cubicBezTo>
                  <a:lnTo>
                    <a:pt x="1002" y="33"/>
                  </a:lnTo>
                  <a:lnTo>
                    <a:pt x="1002" y="33"/>
                  </a:lnTo>
                  <a:cubicBezTo>
                    <a:pt x="1055" y="3"/>
                    <a:pt x="1134" y="0"/>
                    <a:pt x="1180" y="26"/>
                  </a:cubicBezTo>
                  <a:lnTo>
                    <a:pt x="2744" y="929"/>
                  </a:lnTo>
                  <a:lnTo>
                    <a:pt x="2744" y="929"/>
                  </a:lnTo>
                  <a:cubicBezTo>
                    <a:pt x="2789" y="955"/>
                    <a:pt x="2784" y="1001"/>
                    <a:pt x="2731" y="1032"/>
                  </a:cubicBezTo>
                  <a:lnTo>
                    <a:pt x="1787" y="1577"/>
                  </a:lnTo>
                  <a:lnTo>
                    <a:pt x="1787" y="1577"/>
                  </a:lnTo>
                  <a:cubicBezTo>
                    <a:pt x="1735" y="1607"/>
                    <a:pt x="1655" y="1610"/>
                    <a:pt x="1610" y="1584"/>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51" name="Freeform 50">
              <a:extLst>
                <a:ext uri="{FF2B5EF4-FFF2-40B4-BE49-F238E27FC236}">
                  <a16:creationId xmlns:a16="http://schemas.microsoft.com/office/drawing/2014/main" id="{663108BB-E01A-C443-A336-2302760D2A97}"/>
                </a:ext>
              </a:extLst>
            </p:cNvPr>
            <p:cNvSpPr>
              <a:spLocks noChangeArrowheads="1"/>
            </p:cNvSpPr>
            <p:nvPr/>
          </p:nvSpPr>
          <p:spPr bwMode="auto">
            <a:xfrm>
              <a:off x="12943466" y="5708760"/>
              <a:ext cx="462758" cy="423858"/>
            </a:xfrm>
            <a:custGeom>
              <a:avLst/>
              <a:gdLst>
                <a:gd name="connsiteX0" fmla="*/ 123077 w 462758"/>
                <a:gd name="connsiteY0" fmla="*/ 0 h 423858"/>
                <a:gd name="connsiteX1" fmla="*/ 442758 w 462758"/>
                <a:gd name="connsiteY1" fmla="*/ 261178 h 423858"/>
                <a:gd name="connsiteX2" fmla="*/ 448967 w 462758"/>
                <a:gd name="connsiteY2" fmla="*/ 263493 h 423858"/>
                <a:gd name="connsiteX3" fmla="*/ 461609 w 462758"/>
                <a:gd name="connsiteY3" fmla="*/ 311265 h 423858"/>
                <a:gd name="connsiteX4" fmla="*/ 374267 w 462758"/>
                <a:gd name="connsiteY4" fmla="*/ 419141 h 423858"/>
                <a:gd name="connsiteX5" fmla="*/ 346142 w 462758"/>
                <a:gd name="connsiteY5" fmla="*/ 423705 h 423858"/>
                <a:gd name="connsiteX6" fmla="*/ 326291 w 462758"/>
                <a:gd name="connsiteY6" fmla="*/ 416143 h 423858"/>
                <a:gd name="connsiteX7" fmla="*/ 325599 w 462758"/>
                <a:gd name="connsiteY7" fmla="*/ 416992 h 423858"/>
                <a:gd name="connsiteX8" fmla="*/ 0 w 462758"/>
                <a:gd name="connsiteY8" fmla="*/ 150326 h 42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423858">
                  <a:moveTo>
                    <a:pt x="123077" y="0"/>
                  </a:moveTo>
                  <a:lnTo>
                    <a:pt x="442758" y="261178"/>
                  </a:lnTo>
                  <a:lnTo>
                    <a:pt x="448967" y="263493"/>
                  </a:lnTo>
                  <a:cubicBezTo>
                    <a:pt x="460131" y="272620"/>
                    <a:pt x="465221" y="289229"/>
                    <a:pt x="461609" y="311265"/>
                  </a:cubicBezTo>
                  <a:cubicBezTo>
                    <a:pt x="454385" y="354678"/>
                    <a:pt x="415639" y="403355"/>
                    <a:pt x="374267" y="419141"/>
                  </a:cubicBezTo>
                  <a:cubicBezTo>
                    <a:pt x="363924" y="422924"/>
                    <a:pt x="354443" y="424362"/>
                    <a:pt x="346142" y="423705"/>
                  </a:cubicBezTo>
                  <a:lnTo>
                    <a:pt x="326291" y="416143"/>
                  </a:lnTo>
                  <a:lnTo>
                    <a:pt x="325599" y="416992"/>
                  </a:lnTo>
                  <a:lnTo>
                    <a:pt x="0" y="150326"/>
                  </a:ln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52" name="Freeform 135">
              <a:extLst>
                <a:ext uri="{FF2B5EF4-FFF2-40B4-BE49-F238E27FC236}">
                  <a16:creationId xmlns:a16="http://schemas.microsoft.com/office/drawing/2014/main" id="{0BB9DA7E-FD4A-B441-B71E-73EBD6ABED49}"/>
                </a:ext>
              </a:extLst>
            </p:cNvPr>
            <p:cNvSpPr>
              <a:spLocks noChangeArrowheads="1"/>
            </p:cNvSpPr>
            <p:nvPr/>
          </p:nvSpPr>
          <p:spPr bwMode="auto">
            <a:xfrm>
              <a:off x="12998191" y="5751966"/>
              <a:ext cx="233305" cy="241945"/>
            </a:xfrm>
            <a:custGeom>
              <a:avLst/>
              <a:gdLst>
                <a:gd name="T0" fmla="*/ 189 w 358"/>
                <a:gd name="T1" fmla="*/ 0 h 369"/>
                <a:gd name="T2" fmla="*/ 357 w 358"/>
                <a:gd name="T3" fmla="*/ 138 h 369"/>
                <a:gd name="T4" fmla="*/ 357 w 358"/>
                <a:gd name="T5" fmla="*/ 138 h 369"/>
                <a:gd name="T6" fmla="*/ 169 w 358"/>
                <a:gd name="T7" fmla="*/ 368 h 369"/>
                <a:gd name="T8" fmla="*/ 0 w 358"/>
                <a:gd name="T9" fmla="*/ 230 h 369"/>
                <a:gd name="T10" fmla="*/ 0 w 358"/>
                <a:gd name="T11" fmla="*/ 230 h 369"/>
                <a:gd name="T12" fmla="*/ 189 w 358"/>
                <a:gd name="T13" fmla="*/ 0 h 369"/>
              </a:gdLst>
              <a:ahLst/>
              <a:cxnLst>
                <a:cxn ang="0">
                  <a:pos x="T0" y="T1"/>
                </a:cxn>
                <a:cxn ang="0">
                  <a:pos x="T2" y="T3"/>
                </a:cxn>
                <a:cxn ang="0">
                  <a:pos x="T4" y="T5"/>
                </a:cxn>
                <a:cxn ang="0">
                  <a:pos x="T6" y="T7"/>
                </a:cxn>
                <a:cxn ang="0">
                  <a:pos x="T8" y="T9"/>
                </a:cxn>
                <a:cxn ang="0">
                  <a:pos x="T10" y="T11"/>
                </a:cxn>
                <a:cxn ang="0">
                  <a:pos x="T12" y="T13"/>
                </a:cxn>
              </a:cxnLst>
              <a:rect l="0" t="0" r="r" b="b"/>
              <a:pathLst>
                <a:path w="358" h="369">
                  <a:moveTo>
                    <a:pt x="189" y="0"/>
                  </a:moveTo>
                  <a:lnTo>
                    <a:pt x="357" y="138"/>
                  </a:lnTo>
                  <a:lnTo>
                    <a:pt x="357" y="138"/>
                  </a:lnTo>
                  <a:cubicBezTo>
                    <a:pt x="333" y="230"/>
                    <a:pt x="255" y="325"/>
                    <a:pt x="169" y="368"/>
                  </a:cubicBezTo>
                  <a:lnTo>
                    <a:pt x="0" y="230"/>
                  </a:lnTo>
                  <a:lnTo>
                    <a:pt x="0" y="230"/>
                  </a:lnTo>
                  <a:cubicBezTo>
                    <a:pt x="24" y="139"/>
                    <a:pt x="102" y="43"/>
                    <a:pt x="189" y="0"/>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3" name="Freeform 52">
              <a:extLst>
                <a:ext uri="{FF2B5EF4-FFF2-40B4-BE49-F238E27FC236}">
                  <a16:creationId xmlns:a16="http://schemas.microsoft.com/office/drawing/2014/main" id="{6C23D415-0582-124A-8F25-485D85463DF3}"/>
                </a:ext>
              </a:extLst>
            </p:cNvPr>
            <p:cNvSpPr>
              <a:spLocks noChangeArrowheads="1"/>
            </p:cNvSpPr>
            <p:nvPr/>
          </p:nvSpPr>
          <p:spPr bwMode="auto">
            <a:xfrm>
              <a:off x="12629512" y="5435133"/>
              <a:ext cx="554466" cy="529258"/>
            </a:xfrm>
            <a:custGeom>
              <a:avLst/>
              <a:gdLst>
                <a:gd name="connsiteX0" fmla="*/ 199821 w 554466"/>
                <a:gd name="connsiteY0" fmla="*/ 0 h 529258"/>
                <a:gd name="connsiteX1" fmla="*/ 532204 w 554466"/>
                <a:gd name="connsiteY1" fmla="*/ 272320 h 529258"/>
                <a:gd name="connsiteX2" fmla="*/ 532079 w 554466"/>
                <a:gd name="connsiteY2" fmla="*/ 272473 h 529258"/>
                <a:gd name="connsiteX3" fmla="*/ 551199 w 554466"/>
                <a:gd name="connsiteY3" fmla="*/ 302892 h 529258"/>
                <a:gd name="connsiteX4" fmla="*/ 552763 w 554466"/>
                <a:gd name="connsiteY4" fmla="*/ 348936 h 529258"/>
                <a:gd name="connsiteX5" fmla="*/ 411436 w 554466"/>
                <a:gd name="connsiteY5" fmla="*/ 521163 h 529258"/>
                <a:gd name="connsiteX6" fmla="*/ 365697 w 554466"/>
                <a:gd name="connsiteY6" fmla="*/ 529063 h 529258"/>
                <a:gd name="connsiteX7" fmla="*/ 333108 w 554466"/>
                <a:gd name="connsiteY7" fmla="*/ 516910 h 529258"/>
                <a:gd name="connsiteX8" fmla="*/ 332383 w 554466"/>
                <a:gd name="connsiteY8" fmla="*/ 517800 h 529258"/>
                <a:gd name="connsiteX9" fmla="*/ 0 w 554466"/>
                <a:gd name="connsiteY9" fmla="*/ 245480 h 52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466" h="529258">
                  <a:moveTo>
                    <a:pt x="199821" y="0"/>
                  </a:moveTo>
                  <a:lnTo>
                    <a:pt x="532204" y="272320"/>
                  </a:lnTo>
                  <a:lnTo>
                    <a:pt x="532079" y="272473"/>
                  </a:lnTo>
                  <a:lnTo>
                    <a:pt x="551199" y="302892"/>
                  </a:lnTo>
                  <a:cubicBezTo>
                    <a:pt x="554849" y="315828"/>
                    <a:pt x="555544" y="331322"/>
                    <a:pt x="552763" y="348936"/>
                  </a:cubicBezTo>
                  <a:cubicBezTo>
                    <a:pt x="540986" y="418088"/>
                    <a:pt x="478174" y="495721"/>
                    <a:pt x="411436" y="521163"/>
                  </a:cubicBezTo>
                  <a:cubicBezTo>
                    <a:pt x="394588" y="527524"/>
                    <a:pt x="379171" y="530011"/>
                    <a:pt x="365697" y="529063"/>
                  </a:cubicBezTo>
                  <a:lnTo>
                    <a:pt x="333108" y="516910"/>
                  </a:lnTo>
                  <a:lnTo>
                    <a:pt x="332383" y="517800"/>
                  </a:lnTo>
                  <a:lnTo>
                    <a:pt x="0" y="245480"/>
                  </a:ln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54" name="Freeform 137">
              <a:extLst>
                <a:ext uri="{FF2B5EF4-FFF2-40B4-BE49-F238E27FC236}">
                  <a16:creationId xmlns:a16="http://schemas.microsoft.com/office/drawing/2014/main" id="{431CA1B8-9EDA-E74A-A795-44A0E04764A4}"/>
                </a:ext>
              </a:extLst>
            </p:cNvPr>
            <p:cNvSpPr>
              <a:spLocks noChangeArrowheads="1"/>
            </p:cNvSpPr>
            <p:nvPr/>
          </p:nvSpPr>
          <p:spPr bwMode="auto">
            <a:xfrm>
              <a:off x="12597830" y="5406330"/>
              <a:ext cx="264988" cy="305312"/>
            </a:xfrm>
            <a:custGeom>
              <a:avLst/>
              <a:gdLst>
                <a:gd name="T0" fmla="*/ 170 w 405"/>
                <a:gd name="T1" fmla="*/ 429 h 469"/>
                <a:gd name="T2" fmla="*/ 170 w 405"/>
                <a:gd name="T3" fmla="*/ 429 h 469"/>
                <a:gd name="T4" fmla="*/ 386 w 405"/>
                <a:gd name="T5" fmla="*/ 164 h 469"/>
                <a:gd name="T6" fmla="*/ 386 w 405"/>
                <a:gd name="T7" fmla="*/ 164 h 469"/>
                <a:gd name="T8" fmla="*/ 234 w 405"/>
                <a:gd name="T9" fmla="*/ 39 h 469"/>
                <a:gd name="T10" fmla="*/ 234 w 405"/>
                <a:gd name="T11" fmla="*/ 39 h 469"/>
                <a:gd name="T12" fmla="*/ 17 w 405"/>
                <a:gd name="T13" fmla="*/ 304 h 469"/>
                <a:gd name="T14" fmla="*/ 17 w 405"/>
                <a:gd name="T15" fmla="*/ 304 h 469"/>
                <a:gd name="T16" fmla="*/ 170 w 405"/>
                <a:gd name="T17" fmla="*/ 42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69">
                  <a:moveTo>
                    <a:pt x="170" y="429"/>
                  </a:moveTo>
                  <a:lnTo>
                    <a:pt x="170" y="429"/>
                  </a:lnTo>
                  <a:cubicBezTo>
                    <a:pt x="272" y="390"/>
                    <a:pt x="370" y="271"/>
                    <a:pt x="386" y="164"/>
                  </a:cubicBezTo>
                  <a:lnTo>
                    <a:pt x="386" y="164"/>
                  </a:lnTo>
                  <a:cubicBezTo>
                    <a:pt x="404" y="56"/>
                    <a:pt x="335" y="0"/>
                    <a:pt x="234" y="39"/>
                  </a:cubicBezTo>
                  <a:lnTo>
                    <a:pt x="234" y="39"/>
                  </a:lnTo>
                  <a:cubicBezTo>
                    <a:pt x="132" y="78"/>
                    <a:pt x="35" y="196"/>
                    <a:pt x="17" y="304"/>
                  </a:cubicBezTo>
                  <a:lnTo>
                    <a:pt x="17" y="304"/>
                  </a:lnTo>
                  <a:cubicBezTo>
                    <a:pt x="0" y="412"/>
                    <a:pt x="68" y="468"/>
                    <a:pt x="170" y="429"/>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5" name="Freeform 138">
              <a:extLst>
                <a:ext uri="{FF2B5EF4-FFF2-40B4-BE49-F238E27FC236}">
                  <a16:creationId xmlns:a16="http://schemas.microsoft.com/office/drawing/2014/main" id="{B4F2DE23-D5CD-A44E-8396-F55ED8C4A1C7}"/>
                </a:ext>
              </a:extLst>
            </p:cNvPr>
            <p:cNvSpPr>
              <a:spLocks noChangeArrowheads="1"/>
            </p:cNvSpPr>
            <p:nvPr/>
          </p:nvSpPr>
          <p:spPr bwMode="auto">
            <a:xfrm>
              <a:off x="12655436" y="5472576"/>
              <a:ext cx="149776" cy="172818"/>
            </a:xfrm>
            <a:custGeom>
              <a:avLst/>
              <a:gdLst>
                <a:gd name="T0" fmla="*/ 96 w 229"/>
                <a:gd name="T1" fmla="*/ 242 h 265"/>
                <a:gd name="T2" fmla="*/ 96 w 229"/>
                <a:gd name="T3" fmla="*/ 242 h 265"/>
                <a:gd name="T4" fmla="*/ 219 w 229"/>
                <a:gd name="T5" fmla="*/ 92 h 265"/>
                <a:gd name="T6" fmla="*/ 219 w 229"/>
                <a:gd name="T7" fmla="*/ 92 h 265"/>
                <a:gd name="T8" fmla="*/ 132 w 229"/>
                <a:gd name="T9" fmla="*/ 22 h 265"/>
                <a:gd name="T10" fmla="*/ 132 w 229"/>
                <a:gd name="T11" fmla="*/ 22 h 265"/>
                <a:gd name="T12" fmla="*/ 10 w 229"/>
                <a:gd name="T13" fmla="*/ 171 h 265"/>
                <a:gd name="T14" fmla="*/ 10 w 229"/>
                <a:gd name="T15" fmla="*/ 171 h 265"/>
                <a:gd name="T16" fmla="*/ 96 w 229"/>
                <a:gd name="T17"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65">
                  <a:moveTo>
                    <a:pt x="96" y="242"/>
                  </a:moveTo>
                  <a:lnTo>
                    <a:pt x="96" y="242"/>
                  </a:lnTo>
                  <a:cubicBezTo>
                    <a:pt x="154" y="220"/>
                    <a:pt x="209" y="153"/>
                    <a:pt x="219" y="92"/>
                  </a:cubicBezTo>
                  <a:lnTo>
                    <a:pt x="219" y="92"/>
                  </a:lnTo>
                  <a:cubicBezTo>
                    <a:pt x="228" y="31"/>
                    <a:pt x="189" y="0"/>
                    <a:pt x="132" y="22"/>
                  </a:cubicBezTo>
                  <a:lnTo>
                    <a:pt x="132" y="22"/>
                  </a:lnTo>
                  <a:cubicBezTo>
                    <a:pt x="74" y="43"/>
                    <a:pt x="20" y="111"/>
                    <a:pt x="10" y="171"/>
                  </a:cubicBezTo>
                  <a:lnTo>
                    <a:pt x="10" y="171"/>
                  </a:lnTo>
                  <a:cubicBezTo>
                    <a:pt x="0" y="232"/>
                    <a:pt x="38" y="264"/>
                    <a:pt x="96" y="242"/>
                  </a:cubicBezTo>
                </a:path>
              </a:pathLst>
            </a:custGeom>
            <a:solidFill>
              <a:schemeClr val="accent1">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56" name="Freeform 139">
              <a:extLst>
                <a:ext uri="{FF2B5EF4-FFF2-40B4-BE49-F238E27FC236}">
                  <a16:creationId xmlns:a16="http://schemas.microsoft.com/office/drawing/2014/main" id="{E2AE6F52-D9F0-CA46-B6A4-DD3176FB9EBF}"/>
                </a:ext>
              </a:extLst>
            </p:cNvPr>
            <p:cNvSpPr>
              <a:spLocks noChangeArrowheads="1"/>
            </p:cNvSpPr>
            <p:nvPr/>
          </p:nvSpPr>
          <p:spPr bwMode="auto">
            <a:xfrm>
              <a:off x="13291983" y="5916143"/>
              <a:ext cx="66248" cy="100811"/>
            </a:xfrm>
            <a:custGeom>
              <a:avLst/>
              <a:gdLst>
                <a:gd name="T0" fmla="*/ 40 w 100"/>
                <a:gd name="T1" fmla="*/ 133 h 154"/>
                <a:gd name="T2" fmla="*/ 40 w 100"/>
                <a:gd name="T3" fmla="*/ 133 h 154"/>
                <a:gd name="T4" fmla="*/ 94 w 100"/>
                <a:gd name="T5" fmla="*/ 112 h 154"/>
                <a:gd name="T6" fmla="*/ 94 w 100"/>
                <a:gd name="T7" fmla="*/ 112 h 154"/>
                <a:gd name="T8" fmla="*/ 59 w 100"/>
                <a:gd name="T9" fmla="*/ 20 h 154"/>
                <a:gd name="T10" fmla="*/ 59 w 100"/>
                <a:gd name="T11" fmla="*/ 20 h 154"/>
                <a:gd name="T12" fmla="*/ 5 w 100"/>
                <a:gd name="T13" fmla="*/ 40 h 154"/>
                <a:gd name="T14" fmla="*/ 5 w 100"/>
                <a:gd name="T15" fmla="*/ 40 h 154"/>
                <a:gd name="T16" fmla="*/ 40 w 100"/>
                <a:gd name="T17" fmla="*/ 1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54">
                  <a:moveTo>
                    <a:pt x="40" y="133"/>
                  </a:moveTo>
                  <a:lnTo>
                    <a:pt x="40" y="133"/>
                  </a:lnTo>
                  <a:cubicBezTo>
                    <a:pt x="65" y="153"/>
                    <a:pt x="89" y="144"/>
                    <a:pt x="94" y="112"/>
                  </a:cubicBezTo>
                  <a:lnTo>
                    <a:pt x="94" y="112"/>
                  </a:lnTo>
                  <a:cubicBezTo>
                    <a:pt x="99" y="81"/>
                    <a:pt x="83" y="40"/>
                    <a:pt x="59" y="20"/>
                  </a:cubicBezTo>
                  <a:lnTo>
                    <a:pt x="59" y="20"/>
                  </a:lnTo>
                  <a:cubicBezTo>
                    <a:pt x="34" y="0"/>
                    <a:pt x="10" y="9"/>
                    <a:pt x="5" y="40"/>
                  </a:cubicBezTo>
                  <a:lnTo>
                    <a:pt x="5" y="40"/>
                  </a:lnTo>
                  <a:cubicBezTo>
                    <a:pt x="0" y="71"/>
                    <a:pt x="16" y="113"/>
                    <a:pt x="40" y="133"/>
                  </a:cubicBezTo>
                </a:path>
              </a:pathLst>
            </a:custGeom>
            <a:solidFill>
              <a:schemeClr val="accent1">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57" name="Freeform 56">
              <a:extLst>
                <a:ext uri="{FF2B5EF4-FFF2-40B4-BE49-F238E27FC236}">
                  <a16:creationId xmlns:a16="http://schemas.microsoft.com/office/drawing/2014/main" id="{75EFBCED-7CA4-2447-B2C6-417FD31DCCC6}"/>
                </a:ext>
              </a:extLst>
            </p:cNvPr>
            <p:cNvSpPr>
              <a:spLocks noChangeArrowheads="1"/>
            </p:cNvSpPr>
            <p:nvPr/>
          </p:nvSpPr>
          <p:spPr bwMode="auto">
            <a:xfrm>
              <a:off x="8240657" y="5108292"/>
              <a:ext cx="4503021" cy="4214597"/>
            </a:xfrm>
            <a:custGeom>
              <a:avLst/>
              <a:gdLst>
                <a:gd name="connsiteX0" fmla="*/ 3759698 w 4503021"/>
                <a:gd name="connsiteY0" fmla="*/ 134 h 4214597"/>
                <a:gd name="connsiteX1" fmla="*/ 4492574 w 4503021"/>
                <a:gd name="connsiteY1" fmla="*/ 418218 h 4214597"/>
                <a:gd name="connsiteX2" fmla="*/ 4497801 w 4503021"/>
                <a:gd name="connsiteY2" fmla="*/ 454797 h 4214597"/>
                <a:gd name="connsiteX3" fmla="*/ 4461209 w 4503021"/>
                <a:gd name="connsiteY3" fmla="*/ 460675 h 4214597"/>
                <a:gd name="connsiteX4" fmla="*/ 3386980 w 4503021"/>
                <a:gd name="connsiteY4" fmla="*/ 145181 h 4214597"/>
                <a:gd name="connsiteX5" fmla="*/ 2709380 w 4503021"/>
                <a:gd name="connsiteY5" fmla="*/ 356164 h 4214597"/>
                <a:gd name="connsiteX6" fmla="*/ 2086667 w 4503021"/>
                <a:gd name="connsiteY6" fmla="*/ 3790672 h 4214597"/>
                <a:gd name="connsiteX7" fmla="*/ 2091241 w 4503021"/>
                <a:gd name="connsiteY7" fmla="*/ 3860564 h 4214597"/>
                <a:gd name="connsiteX8" fmla="*/ 1935072 w 4503021"/>
                <a:gd name="connsiteY8" fmla="*/ 4164954 h 4214597"/>
                <a:gd name="connsiteX9" fmla="*/ 1761915 w 4503021"/>
                <a:gd name="connsiteY9" fmla="*/ 4214597 h 4214597"/>
                <a:gd name="connsiteX10" fmla="*/ 1592025 w 4503021"/>
                <a:gd name="connsiteY10" fmla="*/ 4166914 h 4214597"/>
                <a:gd name="connsiteX11" fmla="*/ 1409479 w 4503021"/>
                <a:gd name="connsiteY11" fmla="*/ 4058355 h 4214597"/>
                <a:gd name="connsiteX12" fmla="*/ 1406534 w 4503021"/>
                <a:gd name="connsiteY12" fmla="*/ 4057374 h 4214597"/>
                <a:gd name="connsiteX13" fmla="*/ 12724 w 4503021"/>
                <a:gd name="connsiteY13" fmla="*/ 3233411 h 4214597"/>
                <a:gd name="connsiteX14" fmla="*/ 3580 w 4503021"/>
                <a:gd name="connsiteY14" fmla="*/ 3197530 h 4214597"/>
                <a:gd name="connsiteX15" fmla="*/ 39503 w 4503021"/>
                <a:gd name="connsiteY15" fmla="*/ 3188396 h 4214597"/>
                <a:gd name="connsiteX16" fmla="*/ 1384756 w 4503021"/>
                <a:gd name="connsiteY16" fmla="*/ 3984285 h 4214597"/>
                <a:gd name="connsiteX17" fmla="*/ 1387503 w 4503021"/>
                <a:gd name="connsiteY17" fmla="*/ 3984672 h 4214597"/>
                <a:gd name="connsiteX18" fmla="*/ 1618815 w 4503021"/>
                <a:gd name="connsiteY18" fmla="*/ 4121843 h 4214597"/>
                <a:gd name="connsiteX19" fmla="*/ 1906975 w 4503021"/>
                <a:gd name="connsiteY19" fmla="*/ 4120536 h 4214597"/>
                <a:gd name="connsiteX20" fmla="*/ 2038967 w 4503021"/>
                <a:gd name="connsiteY20" fmla="*/ 3863830 h 4214597"/>
                <a:gd name="connsiteX21" fmla="*/ 2034393 w 4503021"/>
                <a:gd name="connsiteY21" fmla="*/ 3794591 h 4214597"/>
                <a:gd name="connsiteX22" fmla="*/ 2696311 w 4503021"/>
                <a:gd name="connsiteY22" fmla="*/ 305215 h 4214597"/>
                <a:gd name="connsiteX23" fmla="*/ 3369991 w 4503021"/>
                <a:gd name="connsiteY23" fmla="*/ 96192 h 4214597"/>
                <a:gd name="connsiteX24" fmla="*/ 3759698 w 4503021"/>
                <a:gd name="connsiteY24" fmla="*/ 134 h 42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3021" h="4214597">
                  <a:moveTo>
                    <a:pt x="3759698" y="134"/>
                  </a:moveTo>
                  <a:cubicBezTo>
                    <a:pt x="3936499" y="4560"/>
                    <a:pt x="4097252" y="119788"/>
                    <a:pt x="4492574" y="418218"/>
                  </a:cubicBezTo>
                  <a:cubicBezTo>
                    <a:pt x="4504335" y="427362"/>
                    <a:pt x="4506295" y="443692"/>
                    <a:pt x="4497801" y="454797"/>
                  </a:cubicBezTo>
                  <a:cubicBezTo>
                    <a:pt x="4489307" y="466554"/>
                    <a:pt x="4472317" y="469167"/>
                    <a:pt x="4461209" y="460675"/>
                  </a:cubicBezTo>
                  <a:cubicBezTo>
                    <a:pt x="3832615" y="-14199"/>
                    <a:pt x="3824121" y="-10933"/>
                    <a:pt x="3386980" y="145181"/>
                  </a:cubicBezTo>
                  <a:cubicBezTo>
                    <a:pt x="3232119" y="200703"/>
                    <a:pt x="3020409" y="276474"/>
                    <a:pt x="2709380" y="356164"/>
                  </a:cubicBezTo>
                  <a:cubicBezTo>
                    <a:pt x="1857315" y="573678"/>
                    <a:pt x="2006295" y="2666521"/>
                    <a:pt x="2086667" y="3790672"/>
                  </a:cubicBezTo>
                  <a:lnTo>
                    <a:pt x="2091241" y="3860564"/>
                  </a:lnTo>
                  <a:cubicBezTo>
                    <a:pt x="2100389" y="3985325"/>
                    <a:pt x="2041580" y="4099634"/>
                    <a:pt x="1935072" y="4164954"/>
                  </a:cubicBezTo>
                  <a:cubicBezTo>
                    <a:pt x="1880838" y="4198267"/>
                    <a:pt x="1821377" y="4214597"/>
                    <a:pt x="1761915" y="4214597"/>
                  </a:cubicBezTo>
                  <a:cubicBezTo>
                    <a:pt x="1703760" y="4214597"/>
                    <a:pt x="1645605" y="4198920"/>
                    <a:pt x="1592025" y="4166914"/>
                  </a:cubicBezTo>
                  <a:lnTo>
                    <a:pt x="1409479" y="4058355"/>
                  </a:lnTo>
                  <a:lnTo>
                    <a:pt x="1406534" y="4057374"/>
                  </a:lnTo>
                  <a:lnTo>
                    <a:pt x="12724" y="3233411"/>
                  </a:lnTo>
                  <a:cubicBezTo>
                    <a:pt x="315" y="3225582"/>
                    <a:pt x="-3604" y="3209925"/>
                    <a:pt x="3580" y="3197530"/>
                  </a:cubicBezTo>
                  <a:cubicBezTo>
                    <a:pt x="11418" y="3185135"/>
                    <a:pt x="26440" y="3181220"/>
                    <a:pt x="39503" y="3188396"/>
                  </a:cubicBezTo>
                  <a:lnTo>
                    <a:pt x="1384756" y="3984285"/>
                  </a:lnTo>
                  <a:lnTo>
                    <a:pt x="1387503" y="3984672"/>
                  </a:lnTo>
                  <a:lnTo>
                    <a:pt x="1618815" y="4121843"/>
                  </a:lnTo>
                  <a:cubicBezTo>
                    <a:pt x="1709641" y="4176058"/>
                    <a:pt x="1817456" y="4175405"/>
                    <a:pt x="1906975" y="4120536"/>
                  </a:cubicBezTo>
                  <a:cubicBezTo>
                    <a:pt x="1997148" y="4065015"/>
                    <a:pt x="2046808" y="3969648"/>
                    <a:pt x="2038967" y="3863830"/>
                  </a:cubicBezTo>
                  <a:lnTo>
                    <a:pt x="2034393" y="3794591"/>
                  </a:lnTo>
                  <a:cubicBezTo>
                    <a:pt x="1953368" y="2654763"/>
                    <a:pt x="1802427" y="534487"/>
                    <a:pt x="2696311" y="305215"/>
                  </a:cubicBezTo>
                  <a:cubicBezTo>
                    <a:pt x="3004727" y="226831"/>
                    <a:pt x="3215130" y="151060"/>
                    <a:pt x="3369991" y="96192"/>
                  </a:cubicBezTo>
                  <a:cubicBezTo>
                    <a:pt x="3541760" y="34710"/>
                    <a:pt x="3653618" y="-2523"/>
                    <a:pt x="3759698" y="134"/>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58" name="Freeform 141">
              <a:extLst>
                <a:ext uri="{FF2B5EF4-FFF2-40B4-BE49-F238E27FC236}">
                  <a16:creationId xmlns:a16="http://schemas.microsoft.com/office/drawing/2014/main" id="{A7E73D3C-8603-794E-9321-0BA83228C34E}"/>
                </a:ext>
              </a:extLst>
            </p:cNvPr>
            <p:cNvSpPr>
              <a:spLocks noChangeArrowheads="1"/>
            </p:cNvSpPr>
            <p:nvPr/>
          </p:nvSpPr>
          <p:spPr bwMode="auto">
            <a:xfrm>
              <a:off x="10826443" y="8721557"/>
              <a:ext cx="1857796" cy="1071472"/>
            </a:xfrm>
            <a:custGeom>
              <a:avLst/>
              <a:gdLst>
                <a:gd name="T0" fmla="*/ 2336 w 2843"/>
                <a:gd name="T1" fmla="*/ 1349 h 1642"/>
                <a:gd name="T2" fmla="*/ 2336 w 2843"/>
                <a:gd name="T3" fmla="*/ 1349 h 1642"/>
                <a:gd name="T4" fmla="*/ 505 w 2843"/>
                <a:gd name="T5" fmla="*/ 1349 h 1642"/>
                <a:gd name="T6" fmla="*/ 505 w 2843"/>
                <a:gd name="T7" fmla="*/ 1349 h 1642"/>
                <a:gd name="T8" fmla="*/ 505 w 2843"/>
                <a:gd name="T9" fmla="*/ 292 h 1642"/>
                <a:gd name="T10" fmla="*/ 505 w 2843"/>
                <a:gd name="T11" fmla="*/ 292 h 1642"/>
                <a:gd name="T12" fmla="*/ 2336 w 2843"/>
                <a:gd name="T13" fmla="*/ 292 h 1642"/>
                <a:gd name="T14" fmla="*/ 2336 w 2843"/>
                <a:gd name="T15" fmla="*/ 292 h 1642"/>
                <a:gd name="T16" fmla="*/ 2336 w 2843"/>
                <a:gd name="T17" fmla="*/ 1349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3" h="1642">
                  <a:moveTo>
                    <a:pt x="2336" y="1349"/>
                  </a:moveTo>
                  <a:lnTo>
                    <a:pt x="2336" y="1349"/>
                  </a:lnTo>
                  <a:cubicBezTo>
                    <a:pt x="1831" y="1641"/>
                    <a:pt x="1011" y="1641"/>
                    <a:pt x="505" y="1349"/>
                  </a:cubicBezTo>
                  <a:lnTo>
                    <a:pt x="505" y="1349"/>
                  </a:lnTo>
                  <a:cubicBezTo>
                    <a:pt x="0" y="1057"/>
                    <a:pt x="0" y="584"/>
                    <a:pt x="505" y="292"/>
                  </a:cubicBezTo>
                  <a:lnTo>
                    <a:pt x="505" y="292"/>
                  </a:lnTo>
                  <a:cubicBezTo>
                    <a:pt x="1011" y="0"/>
                    <a:pt x="1831" y="0"/>
                    <a:pt x="2336" y="292"/>
                  </a:cubicBezTo>
                  <a:lnTo>
                    <a:pt x="2336" y="292"/>
                  </a:lnTo>
                  <a:cubicBezTo>
                    <a:pt x="2842" y="584"/>
                    <a:pt x="2842" y="1057"/>
                    <a:pt x="2336" y="1349"/>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59" name="Freeform 142">
              <a:extLst>
                <a:ext uri="{FF2B5EF4-FFF2-40B4-BE49-F238E27FC236}">
                  <a16:creationId xmlns:a16="http://schemas.microsoft.com/office/drawing/2014/main" id="{FF40B879-4192-5E4B-81C2-C0547B9BB332}"/>
                </a:ext>
              </a:extLst>
            </p:cNvPr>
            <p:cNvSpPr>
              <a:spLocks noChangeArrowheads="1"/>
            </p:cNvSpPr>
            <p:nvPr/>
          </p:nvSpPr>
          <p:spPr bwMode="auto">
            <a:xfrm>
              <a:off x="11802866" y="8782044"/>
              <a:ext cx="434925" cy="538616"/>
            </a:xfrm>
            <a:custGeom>
              <a:avLst/>
              <a:gdLst>
                <a:gd name="T0" fmla="*/ 545 w 664"/>
                <a:gd name="T1" fmla="*/ 410 h 824"/>
                <a:gd name="T2" fmla="*/ 545 w 664"/>
                <a:gd name="T3" fmla="*/ 410 h 824"/>
                <a:gd name="T4" fmla="*/ 657 w 664"/>
                <a:gd name="T5" fmla="*/ 610 h 824"/>
                <a:gd name="T6" fmla="*/ 657 w 664"/>
                <a:gd name="T7" fmla="*/ 610 h 824"/>
                <a:gd name="T8" fmla="*/ 641 w 664"/>
                <a:gd name="T9" fmla="*/ 708 h 824"/>
                <a:gd name="T10" fmla="*/ 641 w 664"/>
                <a:gd name="T11" fmla="*/ 708 h 824"/>
                <a:gd name="T12" fmla="*/ 420 w 664"/>
                <a:gd name="T13" fmla="*/ 776 h 824"/>
                <a:gd name="T14" fmla="*/ 420 w 664"/>
                <a:gd name="T15" fmla="*/ 776 h 824"/>
                <a:gd name="T16" fmla="*/ 19 w 664"/>
                <a:gd name="T17" fmla="*/ 309 h 824"/>
                <a:gd name="T18" fmla="*/ 19 w 664"/>
                <a:gd name="T19" fmla="*/ 309 h 824"/>
                <a:gd name="T20" fmla="*/ 545 w 664"/>
                <a:gd name="T21" fmla="*/ 41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824">
                  <a:moveTo>
                    <a:pt x="545" y="410"/>
                  </a:moveTo>
                  <a:lnTo>
                    <a:pt x="545" y="410"/>
                  </a:lnTo>
                  <a:cubicBezTo>
                    <a:pt x="618" y="441"/>
                    <a:pt x="663" y="523"/>
                    <a:pt x="657" y="610"/>
                  </a:cubicBezTo>
                  <a:lnTo>
                    <a:pt x="657" y="610"/>
                  </a:lnTo>
                  <a:cubicBezTo>
                    <a:pt x="655" y="652"/>
                    <a:pt x="649" y="690"/>
                    <a:pt x="641" y="708"/>
                  </a:cubicBezTo>
                  <a:lnTo>
                    <a:pt x="641" y="708"/>
                  </a:lnTo>
                  <a:cubicBezTo>
                    <a:pt x="618" y="757"/>
                    <a:pt x="542" y="823"/>
                    <a:pt x="420" y="776"/>
                  </a:cubicBezTo>
                  <a:lnTo>
                    <a:pt x="420" y="776"/>
                  </a:lnTo>
                  <a:cubicBezTo>
                    <a:pt x="299" y="728"/>
                    <a:pt x="29" y="474"/>
                    <a:pt x="19" y="309"/>
                  </a:cubicBezTo>
                  <a:lnTo>
                    <a:pt x="19" y="309"/>
                  </a:lnTo>
                  <a:cubicBezTo>
                    <a:pt x="0" y="0"/>
                    <a:pt x="353" y="329"/>
                    <a:pt x="545" y="410"/>
                  </a:cubicBez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60" name="Freeform 143">
              <a:extLst>
                <a:ext uri="{FF2B5EF4-FFF2-40B4-BE49-F238E27FC236}">
                  <a16:creationId xmlns:a16="http://schemas.microsoft.com/office/drawing/2014/main" id="{7E6771CD-D68D-174B-B06F-F7427262709C}"/>
                </a:ext>
              </a:extLst>
            </p:cNvPr>
            <p:cNvSpPr>
              <a:spLocks noChangeArrowheads="1"/>
            </p:cNvSpPr>
            <p:nvPr/>
          </p:nvSpPr>
          <p:spPr bwMode="auto">
            <a:xfrm>
              <a:off x="11105834" y="9090235"/>
              <a:ext cx="604864" cy="495412"/>
            </a:xfrm>
            <a:custGeom>
              <a:avLst/>
              <a:gdLst>
                <a:gd name="T0" fmla="*/ 896 w 926"/>
                <a:gd name="T1" fmla="*/ 446 h 759"/>
                <a:gd name="T2" fmla="*/ 896 w 926"/>
                <a:gd name="T3" fmla="*/ 446 h 759"/>
                <a:gd name="T4" fmla="*/ 911 w 926"/>
                <a:gd name="T5" fmla="*/ 656 h 759"/>
                <a:gd name="T6" fmla="*/ 911 w 926"/>
                <a:gd name="T7" fmla="*/ 656 h 759"/>
                <a:gd name="T8" fmla="*/ 688 w 926"/>
                <a:gd name="T9" fmla="*/ 743 h 759"/>
                <a:gd name="T10" fmla="*/ 688 w 926"/>
                <a:gd name="T11" fmla="*/ 743 h 759"/>
                <a:gd name="T12" fmla="*/ 124 w 926"/>
                <a:gd name="T13" fmla="*/ 367 h 759"/>
                <a:gd name="T14" fmla="*/ 124 w 926"/>
                <a:gd name="T15" fmla="*/ 367 h 759"/>
                <a:gd name="T16" fmla="*/ 817 w 926"/>
                <a:gd name="T17" fmla="*/ 395 h 759"/>
                <a:gd name="T18" fmla="*/ 896 w 926"/>
                <a:gd name="T19" fmla="*/ 44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6" h="759">
                  <a:moveTo>
                    <a:pt x="896" y="446"/>
                  </a:moveTo>
                  <a:lnTo>
                    <a:pt x="896" y="446"/>
                  </a:lnTo>
                  <a:cubicBezTo>
                    <a:pt x="896" y="446"/>
                    <a:pt x="925" y="623"/>
                    <a:pt x="911" y="656"/>
                  </a:cubicBezTo>
                  <a:lnTo>
                    <a:pt x="911" y="656"/>
                  </a:lnTo>
                  <a:cubicBezTo>
                    <a:pt x="897" y="689"/>
                    <a:pt x="813" y="758"/>
                    <a:pt x="688" y="743"/>
                  </a:cubicBezTo>
                  <a:lnTo>
                    <a:pt x="688" y="743"/>
                  </a:lnTo>
                  <a:cubicBezTo>
                    <a:pt x="563" y="728"/>
                    <a:pt x="204" y="604"/>
                    <a:pt x="124" y="367"/>
                  </a:cubicBezTo>
                  <a:lnTo>
                    <a:pt x="124" y="367"/>
                  </a:lnTo>
                  <a:cubicBezTo>
                    <a:pt x="0" y="0"/>
                    <a:pt x="817" y="395"/>
                    <a:pt x="817" y="395"/>
                  </a:cubicBezTo>
                  <a:lnTo>
                    <a:pt x="896" y="446"/>
                  </a:lnTo>
                </a:path>
              </a:pathLst>
            </a:custGeom>
            <a:solidFill>
              <a:schemeClr val="tx2"/>
            </a:solidFill>
            <a:ln>
              <a:noFill/>
            </a:ln>
            <a:effectLst/>
          </p:spPr>
          <p:txBody>
            <a:bodyPr wrap="none" anchor="ctr"/>
            <a:lstStyle/>
            <a:p>
              <a:endParaRPr lang="en-US" sz="6532" dirty="0">
                <a:latin typeface="Lato Light" panose="020F0502020204030203" pitchFamily="34" charset="0"/>
              </a:endParaRPr>
            </a:p>
          </p:txBody>
        </p:sp>
        <p:sp>
          <p:nvSpPr>
            <p:cNvPr id="61" name="Freeform 144">
              <a:extLst>
                <a:ext uri="{FF2B5EF4-FFF2-40B4-BE49-F238E27FC236}">
                  <a16:creationId xmlns:a16="http://schemas.microsoft.com/office/drawing/2014/main" id="{5A2EC203-FC32-814A-AC90-3138B3D87BA9}"/>
                </a:ext>
              </a:extLst>
            </p:cNvPr>
            <p:cNvSpPr>
              <a:spLocks noChangeArrowheads="1"/>
            </p:cNvSpPr>
            <p:nvPr/>
          </p:nvSpPr>
          <p:spPr bwMode="auto">
            <a:xfrm>
              <a:off x="11445710" y="7419660"/>
              <a:ext cx="786322" cy="2050775"/>
            </a:xfrm>
            <a:custGeom>
              <a:avLst/>
              <a:gdLst>
                <a:gd name="T0" fmla="*/ 28 w 1206"/>
                <a:gd name="T1" fmla="*/ 164 h 3141"/>
                <a:gd name="T2" fmla="*/ 0 w 1206"/>
                <a:gd name="T3" fmla="*/ 2936 h 3141"/>
                <a:gd name="T4" fmla="*/ 0 w 1206"/>
                <a:gd name="T5" fmla="*/ 2936 h 3141"/>
                <a:gd name="T6" fmla="*/ 151 w 1206"/>
                <a:gd name="T7" fmla="*/ 3128 h 3141"/>
                <a:gd name="T8" fmla="*/ 151 w 1206"/>
                <a:gd name="T9" fmla="*/ 3128 h 3141"/>
                <a:gd name="T10" fmla="*/ 184 w 1206"/>
                <a:gd name="T11" fmla="*/ 3132 h 3141"/>
                <a:gd name="T12" fmla="*/ 184 w 1206"/>
                <a:gd name="T13" fmla="*/ 3132 h 3141"/>
                <a:gd name="T14" fmla="*/ 349 w 1206"/>
                <a:gd name="T15" fmla="*/ 3064 h 3141"/>
                <a:gd name="T16" fmla="*/ 349 w 1206"/>
                <a:gd name="T17" fmla="*/ 3064 h 3141"/>
                <a:gd name="T18" fmla="*/ 386 w 1206"/>
                <a:gd name="T19" fmla="*/ 2953 h 3141"/>
                <a:gd name="T20" fmla="*/ 422 w 1206"/>
                <a:gd name="T21" fmla="*/ 1769 h 3141"/>
                <a:gd name="T22" fmla="*/ 598 w 1206"/>
                <a:gd name="T23" fmla="*/ 711 h 3141"/>
                <a:gd name="T24" fmla="*/ 843 w 1206"/>
                <a:gd name="T25" fmla="*/ 2584 h 3141"/>
                <a:gd name="T26" fmla="*/ 843 w 1206"/>
                <a:gd name="T27" fmla="*/ 2584 h 3141"/>
                <a:gd name="T28" fmla="*/ 910 w 1206"/>
                <a:gd name="T29" fmla="*/ 2707 h 3141"/>
                <a:gd name="T30" fmla="*/ 910 w 1206"/>
                <a:gd name="T31" fmla="*/ 2707 h 3141"/>
                <a:gd name="T32" fmla="*/ 1021 w 1206"/>
                <a:gd name="T33" fmla="*/ 2737 h 3141"/>
                <a:gd name="T34" fmla="*/ 1021 w 1206"/>
                <a:gd name="T35" fmla="*/ 2737 h 3141"/>
                <a:gd name="T36" fmla="*/ 1169 w 1206"/>
                <a:gd name="T37" fmla="*/ 2664 h 3141"/>
                <a:gd name="T38" fmla="*/ 1169 w 1206"/>
                <a:gd name="T39" fmla="*/ 2664 h 3141"/>
                <a:gd name="T40" fmla="*/ 1204 w 1206"/>
                <a:gd name="T41" fmla="*/ 2564 h 3141"/>
                <a:gd name="T42" fmla="*/ 1107 w 1206"/>
                <a:gd name="T43" fmla="*/ 1437 h 3141"/>
                <a:gd name="T44" fmla="*/ 1072 w 1206"/>
                <a:gd name="T45" fmla="*/ 0 h 3141"/>
                <a:gd name="T46" fmla="*/ 28 w 1206"/>
                <a:gd name="T47" fmla="*/ 164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141">
                  <a:moveTo>
                    <a:pt x="28" y="164"/>
                  </a:moveTo>
                  <a:lnTo>
                    <a:pt x="0" y="2936"/>
                  </a:lnTo>
                  <a:lnTo>
                    <a:pt x="0" y="2936"/>
                  </a:lnTo>
                  <a:cubicBezTo>
                    <a:pt x="3" y="3033"/>
                    <a:pt x="66" y="3114"/>
                    <a:pt x="151" y="3128"/>
                  </a:cubicBezTo>
                  <a:lnTo>
                    <a:pt x="151" y="3128"/>
                  </a:lnTo>
                  <a:cubicBezTo>
                    <a:pt x="161" y="3130"/>
                    <a:pt x="173" y="3132"/>
                    <a:pt x="184" y="3132"/>
                  </a:cubicBezTo>
                  <a:lnTo>
                    <a:pt x="184" y="3132"/>
                  </a:lnTo>
                  <a:cubicBezTo>
                    <a:pt x="271" y="3140"/>
                    <a:pt x="321" y="3103"/>
                    <a:pt x="349" y="3064"/>
                  </a:cubicBezTo>
                  <a:lnTo>
                    <a:pt x="349" y="3064"/>
                  </a:lnTo>
                  <a:cubicBezTo>
                    <a:pt x="372" y="3033"/>
                    <a:pt x="385" y="2993"/>
                    <a:pt x="386" y="2953"/>
                  </a:cubicBezTo>
                  <a:lnTo>
                    <a:pt x="422" y="1769"/>
                  </a:lnTo>
                  <a:lnTo>
                    <a:pt x="598" y="711"/>
                  </a:lnTo>
                  <a:lnTo>
                    <a:pt x="843" y="2584"/>
                  </a:lnTo>
                  <a:lnTo>
                    <a:pt x="843" y="2584"/>
                  </a:lnTo>
                  <a:cubicBezTo>
                    <a:pt x="846" y="2634"/>
                    <a:pt x="871" y="2681"/>
                    <a:pt x="910" y="2707"/>
                  </a:cubicBezTo>
                  <a:lnTo>
                    <a:pt x="910" y="2707"/>
                  </a:lnTo>
                  <a:cubicBezTo>
                    <a:pt x="937" y="2725"/>
                    <a:pt x="973" y="2739"/>
                    <a:pt x="1021" y="2737"/>
                  </a:cubicBezTo>
                  <a:lnTo>
                    <a:pt x="1021" y="2737"/>
                  </a:lnTo>
                  <a:cubicBezTo>
                    <a:pt x="1091" y="2735"/>
                    <a:pt x="1140" y="2698"/>
                    <a:pt x="1169" y="2664"/>
                  </a:cubicBezTo>
                  <a:lnTo>
                    <a:pt x="1169" y="2664"/>
                  </a:lnTo>
                  <a:cubicBezTo>
                    <a:pt x="1193" y="2638"/>
                    <a:pt x="1205" y="2601"/>
                    <a:pt x="1204" y="2564"/>
                  </a:cubicBezTo>
                  <a:lnTo>
                    <a:pt x="1107" y="1437"/>
                  </a:lnTo>
                  <a:lnTo>
                    <a:pt x="1072" y="0"/>
                  </a:lnTo>
                  <a:lnTo>
                    <a:pt x="28" y="164"/>
                  </a:lnTo>
                </a:path>
              </a:pathLst>
            </a:custGeom>
            <a:solidFill>
              <a:schemeClr val="accent4">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62" name="Freeform 145">
              <a:extLst>
                <a:ext uri="{FF2B5EF4-FFF2-40B4-BE49-F238E27FC236}">
                  <a16:creationId xmlns:a16="http://schemas.microsoft.com/office/drawing/2014/main" id="{2A5F91D2-8A3A-9549-ACE8-95E270F55F9F}"/>
                </a:ext>
              </a:extLst>
            </p:cNvPr>
            <p:cNvSpPr>
              <a:spLocks noChangeArrowheads="1"/>
            </p:cNvSpPr>
            <p:nvPr/>
          </p:nvSpPr>
          <p:spPr bwMode="auto">
            <a:xfrm>
              <a:off x="11555161" y="5907502"/>
              <a:ext cx="175698" cy="253467"/>
            </a:xfrm>
            <a:custGeom>
              <a:avLst/>
              <a:gdLst>
                <a:gd name="T0" fmla="*/ 220 w 267"/>
                <a:gd name="T1" fmla="*/ 0 h 388"/>
                <a:gd name="T2" fmla="*/ 264 w 267"/>
                <a:gd name="T3" fmla="*/ 253 h 388"/>
                <a:gd name="T4" fmla="*/ 264 w 267"/>
                <a:gd name="T5" fmla="*/ 253 h 388"/>
                <a:gd name="T6" fmla="*/ 170 w 267"/>
                <a:gd name="T7" fmla="*/ 362 h 388"/>
                <a:gd name="T8" fmla="*/ 170 w 267"/>
                <a:gd name="T9" fmla="*/ 362 h 388"/>
                <a:gd name="T10" fmla="*/ 44 w 267"/>
                <a:gd name="T11" fmla="*/ 324 h 388"/>
                <a:gd name="T12" fmla="*/ 0 w 267"/>
                <a:gd name="T13" fmla="*/ 40 h 388"/>
                <a:gd name="T14" fmla="*/ 220 w 267"/>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88">
                  <a:moveTo>
                    <a:pt x="220" y="0"/>
                  </a:moveTo>
                  <a:lnTo>
                    <a:pt x="264" y="253"/>
                  </a:lnTo>
                  <a:lnTo>
                    <a:pt x="264" y="253"/>
                  </a:lnTo>
                  <a:cubicBezTo>
                    <a:pt x="264" y="253"/>
                    <a:pt x="266" y="339"/>
                    <a:pt x="170" y="362"/>
                  </a:cubicBezTo>
                  <a:lnTo>
                    <a:pt x="170" y="362"/>
                  </a:lnTo>
                  <a:cubicBezTo>
                    <a:pt x="74" y="387"/>
                    <a:pt x="44" y="324"/>
                    <a:pt x="44" y="324"/>
                  </a:cubicBezTo>
                  <a:lnTo>
                    <a:pt x="0" y="40"/>
                  </a:lnTo>
                  <a:lnTo>
                    <a:pt x="220"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3" name="Freeform 146">
              <a:extLst>
                <a:ext uri="{FF2B5EF4-FFF2-40B4-BE49-F238E27FC236}">
                  <a16:creationId xmlns:a16="http://schemas.microsoft.com/office/drawing/2014/main" id="{0220205D-6979-6742-A95A-165B09CE83B2}"/>
                </a:ext>
              </a:extLst>
            </p:cNvPr>
            <p:cNvSpPr>
              <a:spLocks noChangeArrowheads="1"/>
            </p:cNvSpPr>
            <p:nvPr/>
          </p:nvSpPr>
          <p:spPr bwMode="auto">
            <a:xfrm>
              <a:off x="11246967" y="5461054"/>
              <a:ext cx="567420" cy="567420"/>
            </a:xfrm>
            <a:custGeom>
              <a:avLst/>
              <a:gdLst>
                <a:gd name="T0" fmla="*/ 176 w 867"/>
                <a:gd name="T1" fmla="*/ 693 h 867"/>
                <a:gd name="T2" fmla="*/ 176 w 867"/>
                <a:gd name="T3" fmla="*/ 693 h 867"/>
                <a:gd name="T4" fmla="*/ 724 w 867"/>
                <a:gd name="T5" fmla="*/ 722 h 867"/>
                <a:gd name="T6" fmla="*/ 724 w 867"/>
                <a:gd name="T7" fmla="*/ 722 h 867"/>
                <a:gd name="T8" fmla="*/ 690 w 867"/>
                <a:gd name="T9" fmla="*/ 173 h 867"/>
                <a:gd name="T10" fmla="*/ 690 w 867"/>
                <a:gd name="T11" fmla="*/ 173 h 867"/>
                <a:gd name="T12" fmla="*/ 142 w 867"/>
                <a:gd name="T13" fmla="*/ 144 h 867"/>
                <a:gd name="T14" fmla="*/ 142 w 867"/>
                <a:gd name="T15" fmla="*/ 144 h 867"/>
                <a:gd name="T16" fmla="*/ 176 w 867"/>
                <a:gd name="T17" fmla="*/ 69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867">
                  <a:moveTo>
                    <a:pt x="176" y="693"/>
                  </a:moveTo>
                  <a:lnTo>
                    <a:pt x="176" y="693"/>
                  </a:lnTo>
                  <a:cubicBezTo>
                    <a:pt x="336" y="853"/>
                    <a:pt x="582" y="866"/>
                    <a:pt x="724" y="722"/>
                  </a:cubicBezTo>
                  <a:lnTo>
                    <a:pt x="724" y="722"/>
                  </a:lnTo>
                  <a:cubicBezTo>
                    <a:pt x="866" y="580"/>
                    <a:pt x="851" y="334"/>
                    <a:pt x="690" y="173"/>
                  </a:cubicBezTo>
                  <a:lnTo>
                    <a:pt x="690" y="173"/>
                  </a:lnTo>
                  <a:cubicBezTo>
                    <a:pt x="530" y="13"/>
                    <a:pt x="284" y="0"/>
                    <a:pt x="142" y="144"/>
                  </a:cubicBezTo>
                  <a:lnTo>
                    <a:pt x="142" y="144"/>
                  </a:lnTo>
                  <a:cubicBezTo>
                    <a:pt x="0" y="287"/>
                    <a:pt x="15" y="533"/>
                    <a:pt x="176" y="693"/>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4" name="Freeform 63">
              <a:extLst>
                <a:ext uri="{FF2B5EF4-FFF2-40B4-BE49-F238E27FC236}">
                  <a16:creationId xmlns:a16="http://schemas.microsoft.com/office/drawing/2014/main" id="{0E1A9B02-E7F7-0B47-8C4A-4C891B908EDD}"/>
                </a:ext>
              </a:extLst>
            </p:cNvPr>
            <p:cNvSpPr>
              <a:spLocks noChangeArrowheads="1"/>
            </p:cNvSpPr>
            <p:nvPr/>
          </p:nvSpPr>
          <p:spPr bwMode="auto">
            <a:xfrm>
              <a:off x="10851123" y="5644851"/>
              <a:ext cx="1445297" cy="2078819"/>
            </a:xfrm>
            <a:custGeom>
              <a:avLst/>
              <a:gdLst>
                <a:gd name="connsiteX0" fmla="*/ 1299979 w 1445297"/>
                <a:gd name="connsiteY0" fmla="*/ 274 h 2078819"/>
                <a:gd name="connsiteX1" fmla="*/ 1434287 w 1445297"/>
                <a:gd name="connsiteY1" fmla="*/ 53137 h 2078819"/>
                <a:gd name="connsiteX2" fmla="*/ 1342198 w 1445297"/>
                <a:gd name="connsiteY2" fmla="*/ 574178 h 2078819"/>
                <a:gd name="connsiteX3" fmla="*/ 1282038 w 1445297"/>
                <a:gd name="connsiteY3" fmla="*/ 695089 h 2078819"/>
                <a:gd name="connsiteX4" fmla="*/ 1293651 w 1445297"/>
                <a:gd name="connsiteY4" fmla="*/ 750098 h 2078819"/>
                <a:gd name="connsiteX5" fmla="*/ 1303487 w 1445297"/>
                <a:gd name="connsiteY5" fmla="*/ 1772484 h 2078819"/>
                <a:gd name="connsiteX6" fmla="*/ 1060970 w 1445297"/>
                <a:gd name="connsiteY6" fmla="*/ 2011540 h 2078819"/>
                <a:gd name="connsiteX7" fmla="*/ 825643 w 1445297"/>
                <a:gd name="connsiteY7" fmla="*/ 2078815 h 2078819"/>
                <a:gd name="connsiteX8" fmla="*/ 592277 w 1445297"/>
                <a:gd name="connsiteY8" fmla="*/ 1899196 h 2078819"/>
                <a:gd name="connsiteX9" fmla="*/ 587947 w 1445297"/>
                <a:gd name="connsiteY9" fmla="*/ 1210197 h 2078819"/>
                <a:gd name="connsiteX10" fmla="*/ 571427 w 1445297"/>
                <a:gd name="connsiteY10" fmla="*/ 993151 h 2078819"/>
                <a:gd name="connsiteX11" fmla="*/ 547759 w 1445297"/>
                <a:gd name="connsiteY11" fmla="*/ 966754 h 2078819"/>
                <a:gd name="connsiteX12" fmla="*/ 5114 w 1445297"/>
                <a:gd name="connsiteY12" fmla="*/ 501146 h 2078819"/>
                <a:gd name="connsiteX13" fmla="*/ 47534 w 1445297"/>
                <a:gd name="connsiteY13" fmla="*/ 334491 h 2078819"/>
                <a:gd name="connsiteX14" fmla="*/ 81878 w 1445297"/>
                <a:gd name="connsiteY14" fmla="*/ 319377 h 2078819"/>
                <a:gd name="connsiteX15" fmla="*/ 114753 w 1445297"/>
                <a:gd name="connsiteY15" fmla="*/ 341026 h 2078819"/>
                <a:gd name="connsiteX16" fmla="*/ 533731 w 1445297"/>
                <a:gd name="connsiteY16" fmla="*/ 588722 h 2078819"/>
                <a:gd name="connsiteX17" fmla="*/ 534460 w 1445297"/>
                <a:gd name="connsiteY17" fmla="*/ 592017 h 2078819"/>
                <a:gd name="connsiteX18" fmla="*/ 534099 w 1445297"/>
                <a:gd name="connsiteY18" fmla="*/ 588309 h 2078819"/>
                <a:gd name="connsiteX19" fmla="*/ 840678 w 1445297"/>
                <a:gd name="connsiteY19" fmla="*/ 430244 h 2078819"/>
                <a:gd name="connsiteX20" fmla="*/ 1047820 w 1445297"/>
                <a:gd name="connsiteY20" fmla="*/ 356407 h 2078819"/>
                <a:gd name="connsiteX21" fmla="*/ 1093947 w 1445297"/>
                <a:gd name="connsiteY21" fmla="*/ 359826 h 2078819"/>
                <a:gd name="connsiteX22" fmla="*/ 1112031 w 1445297"/>
                <a:gd name="connsiteY22" fmla="*/ 355305 h 2078819"/>
                <a:gd name="connsiteX23" fmla="*/ 1239705 w 1445297"/>
                <a:gd name="connsiteY23" fmla="*/ 209769 h 2078819"/>
                <a:gd name="connsiteX24" fmla="*/ 1260015 w 1445297"/>
                <a:gd name="connsiteY24" fmla="*/ 34864 h 2078819"/>
                <a:gd name="connsiteX25" fmla="*/ 1299979 w 1445297"/>
                <a:gd name="connsiteY25" fmla="*/ 274 h 20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5297" h="2078819">
                  <a:moveTo>
                    <a:pt x="1299979" y="274"/>
                  </a:moveTo>
                  <a:cubicBezTo>
                    <a:pt x="1348461" y="6801"/>
                    <a:pt x="1423805" y="21158"/>
                    <a:pt x="1434287" y="53137"/>
                  </a:cubicBezTo>
                  <a:cubicBezTo>
                    <a:pt x="1448046" y="95966"/>
                    <a:pt x="1471335" y="283200"/>
                    <a:pt x="1342198" y="574178"/>
                  </a:cubicBezTo>
                  <a:lnTo>
                    <a:pt x="1282038" y="695089"/>
                  </a:lnTo>
                  <a:lnTo>
                    <a:pt x="1293651" y="750098"/>
                  </a:lnTo>
                  <a:cubicBezTo>
                    <a:pt x="1355577" y="1138104"/>
                    <a:pt x="1340747" y="1682348"/>
                    <a:pt x="1303487" y="1772484"/>
                  </a:cubicBezTo>
                  <a:cubicBezTo>
                    <a:pt x="1257075" y="1883521"/>
                    <a:pt x="1142027" y="1965819"/>
                    <a:pt x="1060970" y="2011540"/>
                  </a:cubicBezTo>
                  <a:cubicBezTo>
                    <a:pt x="989064" y="2053342"/>
                    <a:pt x="908007" y="2078162"/>
                    <a:pt x="825643" y="2078815"/>
                  </a:cubicBezTo>
                  <a:cubicBezTo>
                    <a:pt x="743278" y="2079468"/>
                    <a:pt x="586394" y="2006968"/>
                    <a:pt x="592277" y="1899196"/>
                  </a:cubicBezTo>
                  <a:cubicBezTo>
                    <a:pt x="605024" y="1652956"/>
                    <a:pt x="600612" y="1425984"/>
                    <a:pt x="587947" y="1210197"/>
                  </a:cubicBezTo>
                  <a:lnTo>
                    <a:pt x="571427" y="993151"/>
                  </a:lnTo>
                  <a:lnTo>
                    <a:pt x="547759" y="966754"/>
                  </a:lnTo>
                  <a:cubicBezTo>
                    <a:pt x="412763" y="837112"/>
                    <a:pt x="74781" y="756194"/>
                    <a:pt x="5114" y="501146"/>
                  </a:cubicBezTo>
                  <a:cubicBezTo>
                    <a:pt x="-13159" y="435137"/>
                    <a:pt x="21429" y="373704"/>
                    <a:pt x="47534" y="334491"/>
                  </a:cubicBezTo>
                  <a:cubicBezTo>
                    <a:pt x="55366" y="323054"/>
                    <a:pt x="68744" y="318152"/>
                    <a:pt x="81878" y="319377"/>
                  </a:cubicBezTo>
                  <a:cubicBezTo>
                    <a:pt x="95012" y="320603"/>
                    <a:pt x="107901" y="327955"/>
                    <a:pt x="114753" y="341026"/>
                  </a:cubicBezTo>
                  <a:cubicBezTo>
                    <a:pt x="277906" y="639699"/>
                    <a:pt x="533731" y="588722"/>
                    <a:pt x="533731" y="588722"/>
                  </a:cubicBezTo>
                  <a:lnTo>
                    <a:pt x="534460" y="592017"/>
                  </a:lnTo>
                  <a:lnTo>
                    <a:pt x="534099" y="588309"/>
                  </a:lnTo>
                  <a:cubicBezTo>
                    <a:pt x="534099" y="588309"/>
                    <a:pt x="584433" y="534097"/>
                    <a:pt x="840678" y="430244"/>
                  </a:cubicBezTo>
                  <a:cubicBezTo>
                    <a:pt x="843537" y="429020"/>
                    <a:pt x="947003" y="362734"/>
                    <a:pt x="1047820" y="356407"/>
                  </a:cubicBezTo>
                  <a:lnTo>
                    <a:pt x="1093947" y="359826"/>
                  </a:lnTo>
                  <a:lnTo>
                    <a:pt x="1112031" y="355305"/>
                  </a:lnTo>
                  <a:cubicBezTo>
                    <a:pt x="1166655" y="337195"/>
                    <a:pt x="1224964" y="297222"/>
                    <a:pt x="1239705" y="209769"/>
                  </a:cubicBezTo>
                  <a:cubicBezTo>
                    <a:pt x="1254773" y="120358"/>
                    <a:pt x="1259360" y="66190"/>
                    <a:pt x="1260015" y="34864"/>
                  </a:cubicBezTo>
                  <a:cubicBezTo>
                    <a:pt x="1260670" y="13980"/>
                    <a:pt x="1279014" y="-2336"/>
                    <a:pt x="1299979" y="274"/>
                  </a:cubicBezTo>
                  <a:close/>
                </a:path>
              </a:pathLst>
            </a:custGeom>
            <a:solidFill>
              <a:schemeClr val="accent4"/>
            </a:solidFill>
            <a:ln>
              <a:noFill/>
            </a:ln>
            <a:effectLst/>
          </p:spPr>
          <p:txBody>
            <a:bodyPr wrap="square" anchor="ctr">
              <a:noAutofit/>
            </a:bodyPr>
            <a:lstStyle/>
            <a:p>
              <a:endParaRPr lang="en-US" sz="6532" dirty="0">
                <a:latin typeface="Lato Light" panose="020F0502020204030203" pitchFamily="34" charset="0"/>
              </a:endParaRPr>
            </a:p>
          </p:txBody>
        </p:sp>
        <p:sp>
          <p:nvSpPr>
            <p:cNvPr id="65" name="Freeform 148">
              <a:extLst>
                <a:ext uri="{FF2B5EF4-FFF2-40B4-BE49-F238E27FC236}">
                  <a16:creationId xmlns:a16="http://schemas.microsoft.com/office/drawing/2014/main" id="{843100CA-8911-4544-B898-E67AA39069E7}"/>
                </a:ext>
              </a:extLst>
            </p:cNvPr>
            <p:cNvSpPr>
              <a:spLocks noChangeArrowheads="1"/>
            </p:cNvSpPr>
            <p:nvPr/>
          </p:nvSpPr>
          <p:spPr bwMode="auto">
            <a:xfrm>
              <a:off x="11837430" y="7886269"/>
              <a:ext cx="218903" cy="1313418"/>
            </a:xfrm>
            <a:custGeom>
              <a:avLst/>
              <a:gdLst>
                <a:gd name="T0" fmla="*/ 0 w 334"/>
                <a:gd name="T1" fmla="*/ 0 h 2009"/>
                <a:gd name="T2" fmla="*/ 245 w 334"/>
                <a:gd name="T3" fmla="*/ 1873 h 2009"/>
                <a:gd name="T4" fmla="*/ 245 w 334"/>
                <a:gd name="T5" fmla="*/ 1873 h 2009"/>
                <a:gd name="T6" fmla="*/ 312 w 334"/>
                <a:gd name="T7" fmla="*/ 1996 h 2009"/>
                <a:gd name="T8" fmla="*/ 312 w 334"/>
                <a:gd name="T9" fmla="*/ 1996 h 2009"/>
                <a:gd name="T10" fmla="*/ 333 w 334"/>
                <a:gd name="T11" fmla="*/ 2008 h 2009"/>
                <a:gd name="T12" fmla="*/ 333 w 334"/>
                <a:gd name="T13" fmla="*/ 2008 h 2009"/>
                <a:gd name="T14" fmla="*/ 106 w 334"/>
                <a:gd name="T15" fmla="*/ 224 h 2009"/>
                <a:gd name="T16" fmla="*/ 106 w 334"/>
                <a:gd name="T17" fmla="*/ 224 h 2009"/>
                <a:gd name="T18" fmla="*/ 0 w 334"/>
                <a:gd name="T19"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009">
                  <a:moveTo>
                    <a:pt x="0" y="0"/>
                  </a:moveTo>
                  <a:lnTo>
                    <a:pt x="245" y="1873"/>
                  </a:lnTo>
                  <a:lnTo>
                    <a:pt x="245" y="1873"/>
                  </a:lnTo>
                  <a:cubicBezTo>
                    <a:pt x="248" y="1923"/>
                    <a:pt x="273" y="1970"/>
                    <a:pt x="312" y="1996"/>
                  </a:cubicBezTo>
                  <a:lnTo>
                    <a:pt x="312" y="1996"/>
                  </a:lnTo>
                  <a:cubicBezTo>
                    <a:pt x="318" y="2000"/>
                    <a:pt x="325" y="2004"/>
                    <a:pt x="333" y="2008"/>
                  </a:cubicBezTo>
                  <a:lnTo>
                    <a:pt x="333" y="2008"/>
                  </a:lnTo>
                  <a:cubicBezTo>
                    <a:pt x="282" y="1970"/>
                    <a:pt x="134" y="398"/>
                    <a:pt x="106" y="224"/>
                  </a:cubicBezTo>
                  <a:lnTo>
                    <a:pt x="106" y="224"/>
                  </a:lnTo>
                  <a:cubicBezTo>
                    <a:pt x="79" y="48"/>
                    <a:pt x="0" y="0"/>
                    <a:pt x="0" y="0"/>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6" name="Freeform 65">
              <a:extLst>
                <a:ext uri="{FF2B5EF4-FFF2-40B4-BE49-F238E27FC236}">
                  <a16:creationId xmlns:a16="http://schemas.microsoft.com/office/drawing/2014/main" id="{9A7213A4-7F83-8B4E-81A8-21DD5C1F0523}"/>
                </a:ext>
              </a:extLst>
            </p:cNvPr>
            <p:cNvSpPr>
              <a:spLocks noChangeArrowheads="1"/>
            </p:cNvSpPr>
            <p:nvPr/>
          </p:nvSpPr>
          <p:spPr bwMode="auto">
            <a:xfrm>
              <a:off x="11976735" y="5039997"/>
              <a:ext cx="312245" cy="722837"/>
            </a:xfrm>
            <a:custGeom>
              <a:avLst/>
              <a:gdLst>
                <a:gd name="connsiteX0" fmla="*/ 90657 w 312245"/>
                <a:gd name="connsiteY0" fmla="*/ 668 h 722837"/>
                <a:gd name="connsiteX1" fmla="*/ 116987 w 312245"/>
                <a:gd name="connsiteY1" fmla="*/ 16386 h 722837"/>
                <a:gd name="connsiteX2" fmla="*/ 131334 w 312245"/>
                <a:gd name="connsiteY2" fmla="*/ 34724 h 722837"/>
                <a:gd name="connsiteX3" fmla="*/ 187419 w 312245"/>
                <a:gd name="connsiteY3" fmla="*/ 127070 h 722837"/>
                <a:gd name="connsiteX4" fmla="*/ 204375 w 312245"/>
                <a:gd name="connsiteY4" fmla="*/ 182740 h 722837"/>
                <a:gd name="connsiteX5" fmla="*/ 205679 w 312245"/>
                <a:gd name="connsiteY5" fmla="*/ 238410 h 722837"/>
                <a:gd name="connsiteX6" fmla="*/ 205628 w 312245"/>
                <a:gd name="connsiteY6" fmla="*/ 238424 h 722837"/>
                <a:gd name="connsiteX7" fmla="*/ 312245 w 312245"/>
                <a:gd name="connsiteY7" fmla="*/ 722837 h 722837"/>
                <a:gd name="connsiteX8" fmla="*/ 151429 w 312245"/>
                <a:gd name="connsiteY8" fmla="*/ 641164 h 722837"/>
                <a:gd name="connsiteX9" fmla="*/ 121717 w 312245"/>
                <a:gd name="connsiteY9" fmla="*/ 260381 h 722837"/>
                <a:gd name="connsiteX10" fmla="*/ 68076 w 312245"/>
                <a:gd name="connsiteY10" fmla="*/ 184705 h 722837"/>
                <a:gd name="connsiteX11" fmla="*/ 8079 w 312245"/>
                <a:gd name="connsiteY11" fmla="*/ 160472 h 722837"/>
                <a:gd name="connsiteX12" fmla="*/ 253 w 312245"/>
                <a:gd name="connsiteY12" fmla="*/ 145409 h 722837"/>
                <a:gd name="connsiteX13" fmla="*/ 15905 w 312245"/>
                <a:gd name="connsiteY13" fmla="*/ 135585 h 722837"/>
                <a:gd name="connsiteX14" fmla="*/ 51773 w 312245"/>
                <a:gd name="connsiteY14" fmla="*/ 142134 h 722837"/>
                <a:gd name="connsiteX15" fmla="*/ 23730 w 312245"/>
                <a:gd name="connsiteY15" fmla="*/ 63542 h 722837"/>
                <a:gd name="connsiteX16" fmla="*/ 47860 w 312245"/>
                <a:gd name="connsiteY16" fmla="*/ 15076 h 722837"/>
                <a:gd name="connsiteX17" fmla="*/ 60903 w 312245"/>
                <a:gd name="connsiteY17" fmla="*/ 6562 h 722837"/>
                <a:gd name="connsiteX18" fmla="*/ 90657 w 312245"/>
                <a:gd name="connsiteY18" fmla="*/ 668 h 72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245" h="722837">
                  <a:moveTo>
                    <a:pt x="90657" y="668"/>
                  </a:moveTo>
                  <a:cubicBezTo>
                    <a:pt x="100684" y="2469"/>
                    <a:pt x="110140" y="7872"/>
                    <a:pt x="116987" y="16386"/>
                  </a:cubicBezTo>
                  <a:lnTo>
                    <a:pt x="131334" y="34724"/>
                  </a:lnTo>
                  <a:lnTo>
                    <a:pt x="187419" y="127070"/>
                  </a:lnTo>
                  <a:cubicBezTo>
                    <a:pt x="197853" y="144099"/>
                    <a:pt x="203070" y="163747"/>
                    <a:pt x="204375" y="182740"/>
                  </a:cubicBezTo>
                  <a:lnTo>
                    <a:pt x="205679" y="238410"/>
                  </a:lnTo>
                  <a:lnTo>
                    <a:pt x="205628" y="238424"/>
                  </a:lnTo>
                  <a:lnTo>
                    <a:pt x="312245" y="722837"/>
                  </a:lnTo>
                  <a:lnTo>
                    <a:pt x="151429" y="641164"/>
                  </a:lnTo>
                  <a:lnTo>
                    <a:pt x="121717" y="260381"/>
                  </a:lnTo>
                  <a:lnTo>
                    <a:pt x="68076" y="184705"/>
                  </a:lnTo>
                  <a:lnTo>
                    <a:pt x="8079" y="160472"/>
                  </a:lnTo>
                  <a:cubicBezTo>
                    <a:pt x="2862" y="157852"/>
                    <a:pt x="-1051" y="151958"/>
                    <a:pt x="253" y="145409"/>
                  </a:cubicBezTo>
                  <a:cubicBezTo>
                    <a:pt x="1558" y="138204"/>
                    <a:pt x="8079" y="133620"/>
                    <a:pt x="15905" y="135585"/>
                  </a:cubicBezTo>
                  <a:lnTo>
                    <a:pt x="51773" y="142134"/>
                  </a:lnTo>
                  <a:lnTo>
                    <a:pt x="23730" y="63542"/>
                  </a:lnTo>
                  <a:cubicBezTo>
                    <a:pt x="21774" y="43893"/>
                    <a:pt x="31556" y="25555"/>
                    <a:pt x="47860" y="15076"/>
                  </a:cubicBezTo>
                  <a:lnTo>
                    <a:pt x="60903" y="6562"/>
                  </a:lnTo>
                  <a:cubicBezTo>
                    <a:pt x="70033" y="668"/>
                    <a:pt x="80630" y="-1133"/>
                    <a:pt x="90657" y="668"/>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7" name="Freeform 66">
              <a:extLst>
                <a:ext uri="{FF2B5EF4-FFF2-40B4-BE49-F238E27FC236}">
                  <a16:creationId xmlns:a16="http://schemas.microsoft.com/office/drawing/2014/main" id="{803352FA-FDD9-684F-AE4D-B48EDB704947}"/>
                </a:ext>
              </a:extLst>
            </p:cNvPr>
            <p:cNvSpPr>
              <a:spLocks noChangeArrowheads="1"/>
            </p:cNvSpPr>
            <p:nvPr/>
          </p:nvSpPr>
          <p:spPr bwMode="auto">
            <a:xfrm>
              <a:off x="10684288" y="5398427"/>
              <a:ext cx="268233" cy="730205"/>
            </a:xfrm>
            <a:custGeom>
              <a:avLst/>
              <a:gdLst>
                <a:gd name="connsiteX0" fmla="*/ 80821 w 268233"/>
                <a:gd name="connsiteY0" fmla="*/ 946 h 730205"/>
                <a:gd name="connsiteX1" fmla="*/ 95144 w 268233"/>
                <a:gd name="connsiteY1" fmla="*/ 4207 h 730205"/>
                <a:gd name="connsiteX2" fmla="*/ 135508 w 268233"/>
                <a:gd name="connsiteY2" fmla="*/ 41379 h 730205"/>
                <a:gd name="connsiteX3" fmla="*/ 134206 w 268233"/>
                <a:gd name="connsiteY3" fmla="*/ 124854 h 730205"/>
                <a:gd name="connsiteX4" fmla="*/ 166757 w 268233"/>
                <a:gd name="connsiteY4" fmla="*/ 105941 h 730205"/>
                <a:gd name="connsiteX5" fmla="*/ 184335 w 268233"/>
                <a:gd name="connsiteY5" fmla="*/ 110506 h 730205"/>
                <a:gd name="connsiteX6" fmla="*/ 181731 w 268233"/>
                <a:gd name="connsiteY6" fmla="*/ 127462 h 730205"/>
                <a:gd name="connsiteX7" fmla="*/ 133555 w 268233"/>
                <a:gd name="connsiteY7" fmla="*/ 169852 h 730205"/>
                <a:gd name="connsiteX8" fmla="*/ 110139 w 268233"/>
                <a:gd name="connsiteY8" fmla="*/ 255493 h 730205"/>
                <a:gd name="connsiteX9" fmla="*/ 268233 w 268233"/>
                <a:gd name="connsiteY9" fmla="*/ 597632 h 730205"/>
                <a:gd name="connsiteX10" fmla="*/ 167152 w 268233"/>
                <a:gd name="connsiteY10" fmla="*/ 730205 h 730205"/>
                <a:gd name="connsiteX11" fmla="*/ 25072 w 268233"/>
                <a:gd name="connsiteY11" fmla="*/ 267199 h 730205"/>
                <a:gd name="connsiteX12" fmla="*/ 22229 w 268233"/>
                <a:gd name="connsiteY12" fmla="*/ 267021 h 730205"/>
                <a:gd name="connsiteX13" fmla="*/ 5953 w 268233"/>
                <a:gd name="connsiteY13" fmla="*/ 214849 h 730205"/>
                <a:gd name="connsiteX14" fmla="*/ 2698 w 268233"/>
                <a:gd name="connsiteY14" fmla="*/ 156809 h 730205"/>
                <a:gd name="connsiteX15" fmla="*/ 24182 w 268233"/>
                <a:gd name="connsiteY15" fmla="*/ 51161 h 730205"/>
                <a:gd name="connsiteX16" fmla="*/ 31343 w 268233"/>
                <a:gd name="connsiteY16" fmla="*/ 28988 h 730205"/>
                <a:gd name="connsiteX17" fmla="*/ 80821 w 268233"/>
                <a:gd name="connsiteY17" fmla="*/ 946 h 73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233" h="730205">
                  <a:moveTo>
                    <a:pt x="80821" y="946"/>
                  </a:moveTo>
                  <a:lnTo>
                    <a:pt x="95144" y="4207"/>
                  </a:lnTo>
                  <a:cubicBezTo>
                    <a:pt x="114675" y="8772"/>
                    <a:pt x="129649" y="22467"/>
                    <a:pt x="135508" y="41379"/>
                  </a:cubicBezTo>
                  <a:lnTo>
                    <a:pt x="134206" y="124854"/>
                  </a:lnTo>
                  <a:lnTo>
                    <a:pt x="166757" y="105941"/>
                  </a:lnTo>
                  <a:cubicBezTo>
                    <a:pt x="172616" y="102029"/>
                    <a:pt x="180429" y="104637"/>
                    <a:pt x="184335" y="110506"/>
                  </a:cubicBezTo>
                  <a:cubicBezTo>
                    <a:pt x="187590" y="115724"/>
                    <a:pt x="186288" y="122897"/>
                    <a:pt x="181731" y="127462"/>
                  </a:cubicBezTo>
                  <a:lnTo>
                    <a:pt x="133555" y="169852"/>
                  </a:lnTo>
                  <a:lnTo>
                    <a:pt x="110139" y="255493"/>
                  </a:lnTo>
                  <a:lnTo>
                    <a:pt x="268233" y="597632"/>
                  </a:lnTo>
                  <a:lnTo>
                    <a:pt x="167152" y="730205"/>
                  </a:lnTo>
                  <a:lnTo>
                    <a:pt x="25072" y="267199"/>
                  </a:lnTo>
                  <a:lnTo>
                    <a:pt x="22229" y="267021"/>
                  </a:lnTo>
                  <a:lnTo>
                    <a:pt x="5953" y="214849"/>
                  </a:lnTo>
                  <a:cubicBezTo>
                    <a:pt x="-557" y="195937"/>
                    <a:pt x="-1859" y="176373"/>
                    <a:pt x="2698" y="156809"/>
                  </a:cubicBezTo>
                  <a:lnTo>
                    <a:pt x="24182" y="51161"/>
                  </a:lnTo>
                  <a:lnTo>
                    <a:pt x="31343" y="28988"/>
                  </a:lnTo>
                  <a:cubicBezTo>
                    <a:pt x="37854" y="8772"/>
                    <a:pt x="59338" y="-3619"/>
                    <a:pt x="80821" y="946"/>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8" name="Freeform 155">
              <a:extLst>
                <a:ext uri="{FF2B5EF4-FFF2-40B4-BE49-F238E27FC236}">
                  <a16:creationId xmlns:a16="http://schemas.microsoft.com/office/drawing/2014/main" id="{0AF0E6CE-0CCF-EE45-9FC4-C3159E6B0F9A}"/>
                </a:ext>
              </a:extLst>
            </p:cNvPr>
            <p:cNvSpPr>
              <a:spLocks noChangeArrowheads="1"/>
            </p:cNvSpPr>
            <p:nvPr/>
          </p:nvSpPr>
          <p:spPr bwMode="auto">
            <a:xfrm>
              <a:off x="10964698" y="6322266"/>
              <a:ext cx="711436" cy="1402706"/>
            </a:xfrm>
            <a:custGeom>
              <a:avLst/>
              <a:gdLst>
                <a:gd name="T0" fmla="*/ 826 w 1089"/>
                <a:gd name="T1" fmla="*/ 405 h 2148"/>
                <a:gd name="T2" fmla="*/ 826 w 1089"/>
                <a:gd name="T3" fmla="*/ 405 h 2148"/>
                <a:gd name="T4" fmla="*/ 1088 w 1089"/>
                <a:gd name="T5" fmla="*/ 2146 h 2148"/>
                <a:gd name="T6" fmla="*/ 1088 w 1089"/>
                <a:gd name="T7" fmla="*/ 2146 h 2148"/>
                <a:gd name="T8" fmla="*/ 731 w 1089"/>
                <a:gd name="T9" fmla="*/ 1871 h 2148"/>
                <a:gd name="T10" fmla="*/ 731 w 1089"/>
                <a:gd name="T11" fmla="*/ 1871 h 2148"/>
                <a:gd name="T12" fmla="*/ 701 w 1089"/>
                <a:gd name="T13" fmla="*/ 484 h 2148"/>
                <a:gd name="T14" fmla="*/ 701 w 1089"/>
                <a:gd name="T15" fmla="*/ 484 h 2148"/>
                <a:gd name="T16" fmla="*/ 0 w 1089"/>
                <a:gd name="T17" fmla="*/ 0 h 2148"/>
                <a:gd name="T18" fmla="*/ 0 w 1089"/>
                <a:gd name="T19" fmla="*/ 0 h 2148"/>
                <a:gd name="T20" fmla="*/ 826 w 1089"/>
                <a:gd name="T21" fmla="*/ 405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9" h="2148">
                  <a:moveTo>
                    <a:pt x="826" y="405"/>
                  </a:moveTo>
                  <a:lnTo>
                    <a:pt x="826" y="405"/>
                  </a:lnTo>
                  <a:cubicBezTo>
                    <a:pt x="862" y="567"/>
                    <a:pt x="761" y="1833"/>
                    <a:pt x="1088" y="2146"/>
                  </a:cubicBezTo>
                  <a:lnTo>
                    <a:pt x="1088" y="2146"/>
                  </a:lnTo>
                  <a:cubicBezTo>
                    <a:pt x="962" y="2147"/>
                    <a:pt x="722" y="2036"/>
                    <a:pt x="731" y="1871"/>
                  </a:cubicBezTo>
                  <a:lnTo>
                    <a:pt x="731" y="1871"/>
                  </a:lnTo>
                  <a:cubicBezTo>
                    <a:pt x="757" y="1365"/>
                    <a:pt x="736" y="913"/>
                    <a:pt x="701" y="484"/>
                  </a:cubicBezTo>
                  <a:lnTo>
                    <a:pt x="701" y="484"/>
                  </a:lnTo>
                  <a:cubicBezTo>
                    <a:pt x="573" y="318"/>
                    <a:pt x="220" y="212"/>
                    <a:pt x="0" y="0"/>
                  </a:cubicBezTo>
                  <a:lnTo>
                    <a:pt x="0" y="0"/>
                  </a:lnTo>
                  <a:cubicBezTo>
                    <a:pt x="16" y="5"/>
                    <a:pt x="790" y="243"/>
                    <a:pt x="826" y="405"/>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156">
              <a:extLst>
                <a:ext uri="{FF2B5EF4-FFF2-40B4-BE49-F238E27FC236}">
                  <a16:creationId xmlns:a16="http://schemas.microsoft.com/office/drawing/2014/main" id="{CC13B49A-4C57-2A47-B3DD-FE38DA0F2F83}"/>
                </a:ext>
              </a:extLst>
            </p:cNvPr>
            <p:cNvSpPr>
              <a:spLocks noChangeArrowheads="1"/>
            </p:cNvSpPr>
            <p:nvPr/>
          </p:nvSpPr>
          <p:spPr bwMode="auto">
            <a:xfrm>
              <a:off x="11529236" y="5991031"/>
              <a:ext cx="253467" cy="155536"/>
            </a:xfrm>
            <a:custGeom>
              <a:avLst/>
              <a:gdLst>
                <a:gd name="T0" fmla="*/ 389 w 390"/>
                <a:gd name="T1" fmla="*/ 57 h 237"/>
                <a:gd name="T2" fmla="*/ 334 w 390"/>
                <a:gd name="T3" fmla="*/ 0 h 237"/>
                <a:gd name="T4" fmla="*/ 334 w 390"/>
                <a:gd name="T5" fmla="*/ 0 h 237"/>
                <a:gd name="T6" fmla="*/ 168 w 390"/>
                <a:gd name="T7" fmla="*/ 109 h 237"/>
                <a:gd name="T8" fmla="*/ 168 w 390"/>
                <a:gd name="T9" fmla="*/ 109 h 237"/>
                <a:gd name="T10" fmla="*/ 36 w 390"/>
                <a:gd name="T11" fmla="*/ 137 h 237"/>
                <a:gd name="T12" fmla="*/ 0 w 390"/>
                <a:gd name="T13" fmla="*/ 236 h 237"/>
                <a:gd name="T14" fmla="*/ 0 w 390"/>
                <a:gd name="T15" fmla="*/ 236 h 237"/>
                <a:gd name="T16" fmla="*/ 389 w 390"/>
                <a:gd name="T17" fmla="*/ 5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237">
                  <a:moveTo>
                    <a:pt x="389" y="57"/>
                  </a:moveTo>
                  <a:lnTo>
                    <a:pt x="334" y="0"/>
                  </a:lnTo>
                  <a:lnTo>
                    <a:pt x="334" y="0"/>
                  </a:lnTo>
                  <a:cubicBezTo>
                    <a:pt x="334" y="0"/>
                    <a:pt x="242" y="94"/>
                    <a:pt x="168" y="109"/>
                  </a:cubicBezTo>
                  <a:lnTo>
                    <a:pt x="168" y="109"/>
                  </a:lnTo>
                  <a:cubicBezTo>
                    <a:pt x="168" y="109"/>
                    <a:pt x="80" y="135"/>
                    <a:pt x="36" y="137"/>
                  </a:cubicBezTo>
                  <a:lnTo>
                    <a:pt x="0" y="236"/>
                  </a:lnTo>
                  <a:lnTo>
                    <a:pt x="0" y="236"/>
                  </a:lnTo>
                  <a:cubicBezTo>
                    <a:pt x="0" y="236"/>
                    <a:pt x="292" y="215"/>
                    <a:pt x="389" y="57"/>
                  </a:cubicBezTo>
                </a:path>
              </a:pathLst>
            </a:custGeom>
            <a:solidFill>
              <a:schemeClr val="accent4">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70" name="Freeform 157">
              <a:extLst>
                <a:ext uri="{FF2B5EF4-FFF2-40B4-BE49-F238E27FC236}">
                  <a16:creationId xmlns:a16="http://schemas.microsoft.com/office/drawing/2014/main" id="{1BB4BECE-5BD0-A844-8C96-5DBA17A103B1}"/>
                </a:ext>
              </a:extLst>
            </p:cNvPr>
            <p:cNvSpPr>
              <a:spLocks noChangeArrowheads="1"/>
            </p:cNvSpPr>
            <p:nvPr/>
          </p:nvSpPr>
          <p:spPr bwMode="auto">
            <a:xfrm>
              <a:off x="11151918" y="5357363"/>
              <a:ext cx="702794" cy="587582"/>
            </a:xfrm>
            <a:custGeom>
              <a:avLst/>
              <a:gdLst>
                <a:gd name="T0" fmla="*/ 556 w 1078"/>
                <a:gd name="T1" fmla="*/ 735 h 901"/>
                <a:gd name="T2" fmla="*/ 556 w 1078"/>
                <a:gd name="T3" fmla="*/ 735 h 901"/>
                <a:gd name="T4" fmla="*/ 512 w 1078"/>
                <a:gd name="T5" fmla="*/ 735 h 901"/>
                <a:gd name="T6" fmla="*/ 512 w 1078"/>
                <a:gd name="T7" fmla="*/ 735 h 901"/>
                <a:gd name="T8" fmla="*/ 401 w 1078"/>
                <a:gd name="T9" fmla="*/ 635 h 901"/>
                <a:gd name="T10" fmla="*/ 401 w 1078"/>
                <a:gd name="T11" fmla="*/ 635 h 901"/>
                <a:gd name="T12" fmla="*/ 73 w 1078"/>
                <a:gd name="T13" fmla="*/ 581 h 901"/>
                <a:gd name="T14" fmla="*/ 73 w 1078"/>
                <a:gd name="T15" fmla="*/ 581 h 901"/>
                <a:gd name="T16" fmla="*/ 8 w 1078"/>
                <a:gd name="T17" fmla="*/ 333 h 901"/>
                <a:gd name="T18" fmla="*/ 8 w 1078"/>
                <a:gd name="T19" fmla="*/ 333 h 901"/>
                <a:gd name="T20" fmla="*/ 323 w 1078"/>
                <a:gd name="T21" fmla="*/ 185 h 901"/>
                <a:gd name="T22" fmla="*/ 323 w 1078"/>
                <a:gd name="T23" fmla="*/ 185 h 901"/>
                <a:gd name="T24" fmla="*/ 951 w 1078"/>
                <a:gd name="T25" fmla="*/ 354 h 901"/>
                <a:gd name="T26" fmla="*/ 951 w 1078"/>
                <a:gd name="T27" fmla="*/ 354 h 901"/>
                <a:gd name="T28" fmla="*/ 879 w 1078"/>
                <a:gd name="T29" fmla="*/ 876 h 901"/>
                <a:gd name="T30" fmla="*/ 879 w 1078"/>
                <a:gd name="T31" fmla="*/ 876 h 901"/>
                <a:gd name="T32" fmla="*/ 629 w 1078"/>
                <a:gd name="T33" fmla="*/ 840 h 901"/>
                <a:gd name="T34" fmla="*/ 629 w 1078"/>
                <a:gd name="T35" fmla="*/ 840 h 901"/>
                <a:gd name="T36" fmla="*/ 649 w 1078"/>
                <a:gd name="T37" fmla="*/ 752 h 901"/>
                <a:gd name="T38" fmla="*/ 649 w 1078"/>
                <a:gd name="T39" fmla="*/ 752 h 901"/>
                <a:gd name="T40" fmla="*/ 556 w 1078"/>
                <a:gd name="T41" fmla="*/ 735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8" h="901">
                  <a:moveTo>
                    <a:pt x="556" y="735"/>
                  </a:moveTo>
                  <a:lnTo>
                    <a:pt x="556" y="735"/>
                  </a:lnTo>
                  <a:cubicBezTo>
                    <a:pt x="542" y="741"/>
                    <a:pt x="527" y="742"/>
                    <a:pt x="512" y="735"/>
                  </a:cubicBezTo>
                  <a:lnTo>
                    <a:pt x="512" y="735"/>
                  </a:lnTo>
                  <a:cubicBezTo>
                    <a:pt x="489" y="722"/>
                    <a:pt x="451" y="628"/>
                    <a:pt x="401" y="635"/>
                  </a:cubicBezTo>
                  <a:lnTo>
                    <a:pt x="401" y="635"/>
                  </a:lnTo>
                  <a:cubicBezTo>
                    <a:pt x="324" y="645"/>
                    <a:pt x="213" y="806"/>
                    <a:pt x="73" y="581"/>
                  </a:cubicBezTo>
                  <a:lnTo>
                    <a:pt x="73" y="581"/>
                  </a:lnTo>
                  <a:cubicBezTo>
                    <a:pt x="0" y="464"/>
                    <a:pt x="43" y="400"/>
                    <a:pt x="8" y="333"/>
                  </a:cubicBezTo>
                  <a:lnTo>
                    <a:pt x="8" y="333"/>
                  </a:lnTo>
                  <a:cubicBezTo>
                    <a:pt x="8" y="333"/>
                    <a:pt x="20" y="370"/>
                    <a:pt x="323" y="185"/>
                  </a:cubicBezTo>
                  <a:lnTo>
                    <a:pt x="323" y="185"/>
                  </a:lnTo>
                  <a:cubicBezTo>
                    <a:pt x="626" y="0"/>
                    <a:pt x="874" y="225"/>
                    <a:pt x="951" y="354"/>
                  </a:cubicBezTo>
                  <a:lnTo>
                    <a:pt x="951" y="354"/>
                  </a:lnTo>
                  <a:cubicBezTo>
                    <a:pt x="1027" y="483"/>
                    <a:pt x="1077" y="735"/>
                    <a:pt x="879" y="876"/>
                  </a:cubicBezTo>
                  <a:lnTo>
                    <a:pt x="879" y="876"/>
                  </a:lnTo>
                  <a:cubicBezTo>
                    <a:pt x="845" y="900"/>
                    <a:pt x="633" y="857"/>
                    <a:pt x="629" y="840"/>
                  </a:cubicBezTo>
                  <a:lnTo>
                    <a:pt x="629" y="840"/>
                  </a:lnTo>
                  <a:cubicBezTo>
                    <a:pt x="625" y="822"/>
                    <a:pt x="682" y="794"/>
                    <a:pt x="649" y="752"/>
                  </a:cubicBezTo>
                  <a:lnTo>
                    <a:pt x="649" y="752"/>
                  </a:lnTo>
                  <a:cubicBezTo>
                    <a:pt x="623" y="718"/>
                    <a:pt x="592" y="716"/>
                    <a:pt x="556" y="735"/>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1" name="Freeform 159">
              <a:extLst>
                <a:ext uri="{FF2B5EF4-FFF2-40B4-BE49-F238E27FC236}">
                  <a16:creationId xmlns:a16="http://schemas.microsoft.com/office/drawing/2014/main" id="{E8B3D335-1BDD-0244-99AD-C98B1FF3E01B}"/>
                </a:ext>
              </a:extLst>
            </p:cNvPr>
            <p:cNvSpPr>
              <a:spLocks noChangeArrowheads="1"/>
            </p:cNvSpPr>
            <p:nvPr/>
          </p:nvSpPr>
          <p:spPr bwMode="auto">
            <a:xfrm>
              <a:off x="6750817" y="3591739"/>
              <a:ext cx="3081924" cy="5066451"/>
            </a:xfrm>
            <a:custGeom>
              <a:avLst/>
              <a:gdLst>
                <a:gd name="T0" fmla="*/ 3 w 4718"/>
                <a:gd name="T1" fmla="*/ 6671 h 7755"/>
                <a:gd name="T2" fmla="*/ 3 w 4718"/>
                <a:gd name="T3" fmla="*/ 6671 h 7755"/>
                <a:gd name="T4" fmla="*/ 3 w 4718"/>
                <a:gd name="T5" fmla="*/ 901 h 7755"/>
                <a:gd name="T6" fmla="*/ 2297 w 4718"/>
                <a:gd name="T7" fmla="*/ 300 h 7755"/>
                <a:gd name="T8" fmla="*/ 2720 w 4718"/>
                <a:gd name="T9" fmla="*/ 56 h 7755"/>
                <a:gd name="T10" fmla="*/ 2720 w 4718"/>
                <a:gd name="T11" fmla="*/ 56 h 7755"/>
                <a:gd name="T12" fmla="*/ 3098 w 4718"/>
                <a:gd name="T13" fmla="*/ 72 h 7755"/>
                <a:gd name="T14" fmla="*/ 3493 w 4718"/>
                <a:gd name="T15" fmla="*/ 299 h 7755"/>
                <a:gd name="T16" fmla="*/ 4717 w 4718"/>
                <a:gd name="T17" fmla="*/ 299 h 7755"/>
                <a:gd name="T18" fmla="*/ 4354 w 4718"/>
                <a:gd name="T19" fmla="*/ 5869 h 7755"/>
                <a:gd name="T20" fmla="*/ 4354 w 4718"/>
                <a:gd name="T21" fmla="*/ 5869 h 7755"/>
                <a:gd name="T22" fmla="*/ 4290 w 4718"/>
                <a:gd name="T23" fmla="*/ 5971 h 7755"/>
                <a:gd name="T24" fmla="*/ 2000 w 4718"/>
                <a:gd name="T25" fmla="*/ 7698 h 7755"/>
                <a:gd name="T26" fmla="*/ 2000 w 4718"/>
                <a:gd name="T27" fmla="*/ 7698 h 7755"/>
                <a:gd name="T28" fmla="*/ 1621 w 4718"/>
                <a:gd name="T29" fmla="*/ 7683 h 7755"/>
                <a:gd name="T30" fmla="*/ 95 w 4718"/>
                <a:gd name="T31" fmla="*/ 6802 h 7755"/>
                <a:gd name="T32" fmla="*/ 95 w 4718"/>
                <a:gd name="T33" fmla="*/ 6802 h 7755"/>
                <a:gd name="T34" fmla="*/ 3 w 4718"/>
                <a:gd name="T35" fmla="*/ 6671 h 7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8" h="7755">
                  <a:moveTo>
                    <a:pt x="3" y="6671"/>
                  </a:moveTo>
                  <a:lnTo>
                    <a:pt x="3" y="6671"/>
                  </a:lnTo>
                  <a:lnTo>
                    <a:pt x="3" y="901"/>
                  </a:lnTo>
                  <a:lnTo>
                    <a:pt x="2297" y="300"/>
                  </a:lnTo>
                  <a:lnTo>
                    <a:pt x="2720" y="56"/>
                  </a:lnTo>
                  <a:lnTo>
                    <a:pt x="2720" y="56"/>
                  </a:lnTo>
                  <a:cubicBezTo>
                    <a:pt x="2817" y="0"/>
                    <a:pt x="2987" y="7"/>
                    <a:pt x="3098" y="72"/>
                  </a:cubicBezTo>
                  <a:lnTo>
                    <a:pt x="3493" y="299"/>
                  </a:lnTo>
                  <a:lnTo>
                    <a:pt x="4717" y="299"/>
                  </a:lnTo>
                  <a:lnTo>
                    <a:pt x="4354" y="5869"/>
                  </a:lnTo>
                  <a:lnTo>
                    <a:pt x="4354" y="5869"/>
                  </a:lnTo>
                  <a:cubicBezTo>
                    <a:pt x="4357" y="5907"/>
                    <a:pt x="4336" y="5944"/>
                    <a:pt x="4290" y="5971"/>
                  </a:cubicBezTo>
                  <a:lnTo>
                    <a:pt x="2000" y="7698"/>
                  </a:lnTo>
                  <a:lnTo>
                    <a:pt x="2000" y="7698"/>
                  </a:lnTo>
                  <a:cubicBezTo>
                    <a:pt x="1903" y="7754"/>
                    <a:pt x="1733" y="7747"/>
                    <a:pt x="1621" y="7683"/>
                  </a:cubicBezTo>
                  <a:lnTo>
                    <a:pt x="95" y="6802"/>
                  </a:lnTo>
                  <a:lnTo>
                    <a:pt x="95" y="6802"/>
                  </a:lnTo>
                  <a:cubicBezTo>
                    <a:pt x="31" y="6764"/>
                    <a:pt x="0" y="6716"/>
                    <a:pt x="3" y="6671"/>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2" name="Freeform 160">
              <a:extLst>
                <a:ext uri="{FF2B5EF4-FFF2-40B4-BE49-F238E27FC236}">
                  <a16:creationId xmlns:a16="http://schemas.microsoft.com/office/drawing/2014/main" id="{989E8462-4C27-764C-8883-FFFE993BF364}"/>
                </a:ext>
              </a:extLst>
            </p:cNvPr>
            <p:cNvSpPr>
              <a:spLocks noChangeArrowheads="1"/>
            </p:cNvSpPr>
            <p:nvPr/>
          </p:nvSpPr>
          <p:spPr bwMode="auto">
            <a:xfrm>
              <a:off x="7923099" y="3603260"/>
              <a:ext cx="1909641" cy="5043409"/>
            </a:xfrm>
            <a:custGeom>
              <a:avLst/>
              <a:gdLst>
                <a:gd name="T0" fmla="*/ 1099 w 2923"/>
                <a:gd name="T1" fmla="*/ 0 h 7720"/>
                <a:gd name="T2" fmla="*/ 1099 w 2923"/>
                <a:gd name="T3" fmla="*/ 0 h 7720"/>
                <a:gd name="T4" fmla="*/ 1301 w 2923"/>
                <a:gd name="T5" fmla="*/ 54 h 7720"/>
                <a:gd name="T6" fmla="*/ 1696 w 2923"/>
                <a:gd name="T7" fmla="*/ 281 h 7720"/>
                <a:gd name="T8" fmla="*/ 2920 w 2923"/>
                <a:gd name="T9" fmla="*/ 281 h 7720"/>
                <a:gd name="T10" fmla="*/ 2920 w 2923"/>
                <a:gd name="T11" fmla="*/ 6067 h 7720"/>
                <a:gd name="T12" fmla="*/ 2920 w 2923"/>
                <a:gd name="T13" fmla="*/ 6067 h 7720"/>
                <a:gd name="T14" fmla="*/ 2855 w 2923"/>
                <a:gd name="T15" fmla="*/ 6168 h 7720"/>
                <a:gd name="T16" fmla="*/ 203 w 2923"/>
                <a:gd name="T17" fmla="*/ 7680 h 7720"/>
                <a:gd name="T18" fmla="*/ 203 w 2923"/>
                <a:gd name="T19" fmla="*/ 7680 h 7720"/>
                <a:gd name="T20" fmla="*/ 27 w 2923"/>
                <a:gd name="T21" fmla="*/ 7718 h 7720"/>
                <a:gd name="T22" fmla="*/ 0 w 2923"/>
                <a:gd name="T23" fmla="*/ 1896 h 7720"/>
                <a:gd name="T24" fmla="*/ 1099 w 2923"/>
                <a:gd name="T25" fmla="*/ 0 h 7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3" h="7720">
                  <a:moveTo>
                    <a:pt x="1099" y="0"/>
                  </a:moveTo>
                  <a:lnTo>
                    <a:pt x="1099" y="0"/>
                  </a:lnTo>
                  <a:cubicBezTo>
                    <a:pt x="1170" y="2"/>
                    <a:pt x="1243" y="20"/>
                    <a:pt x="1301" y="54"/>
                  </a:cubicBezTo>
                  <a:lnTo>
                    <a:pt x="1696" y="281"/>
                  </a:lnTo>
                  <a:lnTo>
                    <a:pt x="2920" y="281"/>
                  </a:lnTo>
                  <a:lnTo>
                    <a:pt x="2920" y="6067"/>
                  </a:lnTo>
                  <a:lnTo>
                    <a:pt x="2920" y="6067"/>
                  </a:lnTo>
                  <a:cubicBezTo>
                    <a:pt x="2922" y="6105"/>
                    <a:pt x="2901" y="6141"/>
                    <a:pt x="2855" y="6168"/>
                  </a:cubicBezTo>
                  <a:lnTo>
                    <a:pt x="203" y="7680"/>
                  </a:lnTo>
                  <a:lnTo>
                    <a:pt x="203" y="7680"/>
                  </a:lnTo>
                  <a:cubicBezTo>
                    <a:pt x="156" y="7707"/>
                    <a:pt x="93" y="7719"/>
                    <a:pt x="27" y="7718"/>
                  </a:cubicBezTo>
                  <a:lnTo>
                    <a:pt x="0" y="1896"/>
                  </a:lnTo>
                  <a:lnTo>
                    <a:pt x="1099" y="0"/>
                  </a:ln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73" name="Freeform 161">
              <a:extLst>
                <a:ext uri="{FF2B5EF4-FFF2-40B4-BE49-F238E27FC236}">
                  <a16:creationId xmlns:a16="http://schemas.microsoft.com/office/drawing/2014/main" id="{F2296489-8328-8944-9A1E-058961E6D9D2}"/>
                </a:ext>
              </a:extLst>
            </p:cNvPr>
            <p:cNvSpPr>
              <a:spLocks noChangeArrowheads="1"/>
            </p:cNvSpPr>
            <p:nvPr/>
          </p:nvSpPr>
          <p:spPr bwMode="auto">
            <a:xfrm>
              <a:off x="7842449" y="4795706"/>
              <a:ext cx="198742" cy="3853845"/>
            </a:xfrm>
            <a:custGeom>
              <a:avLst/>
              <a:gdLst>
                <a:gd name="T0" fmla="*/ 302 w 303"/>
                <a:gd name="T1" fmla="*/ 5866 h 5902"/>
                <a:gd name="T2" fmla="*/ 302 w 303"/>
                <a:gd name="T3" fmla="*/ 5866 h 5902"/>
                <a:gd name="T4" fmla="*/ 0 w 303"/>
                <a:gd name="T5" fmla="*/ 5862 h 5902"/>
                <a:gd name="T6" fmla="*/ 0 w 303"/>
                <a:gd name="T7" fmla="*/ 0 h 5902"/>
                <a:gd name="T8" fmla="*/ 302 w 303"/>
                <a:gd name="T9" fmla="*/ 0 h 5902"/>
                <a:gd name="T10" fmla="*/ 302 w 303"/>
                <a:gd name="T11" fmla="*/ 5866 h 5902"/>
              </a:gdLst>
              <a:ahLst/>
              <a:cxnLst>
                <a:cxn ang="0">
                  <a:pos x="T0" y="T1"/>
                </a:cxn>
                <a:cxn ang="0">
                  <a:pos x="T2" y="T3"/>
                </a:cxn>
                <a:cxn ang="0">
                  <a:pos x="T4" y="T5"/>
                </a:cxn>
                <a:cxn ang="0">
                  <a:pos x="T6" y="T7"/>
                </a:cxn>
                <a:cxn ang="0">
                  <a:pos x="T8" y="T9"/>
                </a:cxn>
                <a:cxn ang="0">
                  <a:pos x="T10" y="T11"/>
                </a:cxn>
              </a:cxnLst>
              <a:rect l="0" t="0" r="r" b="b"/>
              <a:pathLst>
                <a:path w="303" h="5902">
                  <a:moveTo>
                    <a:pt x="302" y="5866"/>
                  </a:moveTo>
                  <a:lnTo>
                    <a:pt x="302" y="5866"/>
                  </a:lnTo>
                  <a:cubicBezTo>
                    <a:pt x="219" y="5901"/>
                    <a:pt x="98" y="5899"/>
                    <a:pt x="0" y="5862"/>
                  </a:cubicBezTo>
                  <a:lnTo>
                    <a:pt x="0" y="0"/>
                  </a:lnTo>
                  <a:lnTo>
                    <a:pt x="302" y="0"/>
                  </a:lnTo>
                  <a:lnTo>
                    <a:pt x="302" y="5866"/>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74" name="Freeform 162">
              <a:extLst>
                <a:ext uri="{FF2B5EF4-FFF2-40B4-BE49-F238E27FC236}">
                  <a16:creationId xmlns:a16="http://schemas.microsoft.com/office/drawing/2014/main" id="{FE69F064-6E69-674F-994D-8A2F5864A742}"/>
                </a:ext>
              </a:extLst>
            </p:cNvPr>
            <p:cNvSpPr>
              <a:spLocks noChangeArrowheads="1"/>
            </p:cNvSpPr>
            <p:nvPr/>
          </p:nvSpPr>
          <p:spPr bwMode="auto">
            <a:xfrm>
              <a:off x="6730653" y="3090567"/>
              <a:ext cx="3122248" cy="1788667"/>
            </a:xfrm>
            <a:custGeom>
              <a:avLst/>
              <a:gdLst>
                <a:gd name="T0" fmla="*/ 2029 w 4779"/>
                <a:gd name="T1" fmla="*/ 2683 h 2740"/>
                <a:gd name="T2" fmla="*/ 4681 w 4779"/>
                <a:gd name="T3" fmla="*/ 1171 h 2740"/>
                <a:gd name="T4" fmla="*/ 4681 w 4779"/>
                <a:gd name="T5" fmla="*/ 1171 h 2740"/>
                <a:gd name="T6" fmla="*/ 4653 w 4779"/>
                <a:gd name="T7" fmla="*/ 953 h 2740"/>
                <a:gd name="T8" fmla="*/ 3127 w 4779"/>
                <a:gd name="T9" fmla="*/ 72 h 2740"/>
                <a:gd name="T10" fmla="*/ 3127 w 4779"/>
                <a:gd name="T11" fmla="*/ 72 h 2740"/>
                <a:gd name="T12" fmla="*/ 2749 w 4779"/>
                <a:gd name="T13" fmla="*/ 56 h 2740"/>
                <a:gd name="T14" fmla="*/ 97 w 4779"/>
                <a:gd name="T15" fmla="*/ 1568 h 2740"/>
                <a:gd name="T16" fmla="*/ 97 w 4779"/>
                <a:gd name="T17" fmla="*/ 1568 h 2740"/>
                <a:gd name="T18" fmla="*/ 124 w 4779"/>
                <a:gd name="T19" fmla="*/ 1787 h 2740"/>
                <a:gd name="T20" fmla="*/ 1650 w 4779"/>
                <a:gd name="T21" fmla="*/ 2668 h 2740"/>
                <a:gd name="T22" fmla="*/ 1650 w 4779"/>
                <a:gd name="T23" fmla="*/ 2668 h 2740"/>
                <a:gd name="T24" fmla="*/ 2029 w 4779"/>
                <a:gd name="T25" fmla="*/ 2683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9" h="2740">
                  <a:moveTo>
                    <a:pt x="2029" y="2683"/>
                  </a:moveTo>
                  <a:lnTo>
                    <a:pt x="4681" y="1171"/>
                  </a:lnTo>
                  <a:lnTo>
                    <a:pt x="4681" y="1171"/>
                  </a:lnTo>
                  <a:cubicBezTo>
                    <a:pt x="4778" y="1115"/>
                    <a:pt x="4766" y="1017"/>
                    <a:pt x="4653" y="953"/>
                  </a:cubicBezTo>
                  <a:lnTo>
                    <a:pt x="3127" y="72"/>
                  </a:lnTo>
                  <a:lnTo>
                    <a:pt x="3127" y="72"/>
                  </a:lnTo>
                  <a:cubicBezTo>
                    <a:pt x="3016" y="7"/>
                    <a:pt x="2846" y="0"/>
                    <a:pt x="2749" y="56"/>
                  </a:cubicBezTo>
                  <a:lnTo>
                    <a:pt x="97" y="1568"/>
                  </a:lnTo>
                  <a:lnTo>
                    <a:pt x="97" y="1568"/>
                  </a:lnTo>
                  <a:cubicBezTo>
                    <a:pt x="0" y="1624"/>
                    <a:pt x="12" y="1722"/>
                    <a:pt x="124" y="1787"/>
                  </a:cubicBezTo>
                  <a:lnTo>
                    <a:pt x="1650" y="2668"/>
                  </a:lnTo>
                  <a:lnTo>
                    <a:pt x="1650" y="2668"/>
                  </a:lnTo>
                  <a:cubicBezTo>
                    <a:pt x="1762" y="2732"/>
                    <a:pt x="1932" y="2739"/>
                    <a:pt x="2029" y="2683"/>
                  </a:cubicBez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75" name="Freeform 163">
              <a:extLst>
                <a:ext uri="{FF2B5EF4-FFF2-40B4-BE49-F238E27FC236}">
                  <a16:creationId xmlns:a16="http://schemas.microsoft.com/office/drawing/2014/main" id="{22DB196D-1307-6940-B939-85D83DD94BA2}"/>
                </a:ext>
              </a:extLst>
            </p:cNvPr>
            <p:cNvSpPr>
              <a:spLocks noChangeArrowheads="1"/>
            </p:cNvSpPr>
            <p:nvPr/>
          </p:nvSpPr>
          <p:spPr bwMode="auto">
            <a:xfrm>
              <a:off x="6739296" y="3755916"/>
              <a:ext cx="3104966" cy="1123318"/>
            </a:xfrm>
            <a:custGeom>
              <a:avLst/>
              <a:gdLst>
                <a:gd name="T0" fmla="*/ 113 w 4753"/>
                <a:gd name="T1" fmla="*/ 658 h 1719"/>
                <a:gd name="T2" fmla="*/ 1639 w 4753"/>
                <a:gd name="T3" fmla="*/ 1539 h 1719"/>
                <a:gd name="T4" fmla="*/ 1639 w 4753"/>
                <a:gd name="T5" fmla="*/ 1539 h 1719"/>
                <a:gd name="T6" fmla="*/ 2018 w 4753"/>
                <a:gd name="T7" fmla="*/ 1555 h 1719"/>
                <a:gd name="T8" fmla="*/ 4670 w 4753"/>
                <a:gd name="T9" fmla="*/ 43 h 1719"/>
                <a:gd name="T10" fmla="*/ 4670 w 4753"/>
                <a:gd name="T11" fmla="*/ 43 h 1719"/>
                <a:gd name="T12" fmla="*/ 4718 w 4753"/>
                <a:gd name="T13" fmla="*/ 0 h 1719"/>
                <a:gd name="T14" fmla="*/ 4718 w 4753"/>
                <a:gd name="T15" fmla="*/ 0 h 1719"/>
                <a:gd name="T16" fmla="*/ 4670 w 4753"/>
                <a:gd name="T17" fmla="*/ 150 h 1719"/>
                <a:gd name="T18" fmla="*/ 2018 w 4753"/>
                <a:gd name="T19" fmla="*/ 1662 h 1719"/>
                <a:gd name="T20" fmla="*/ 2018 w 4753"/>
                <a:gd name="T21" fmla="*/ 1662 h 1719"/>
                <a:gd name="T22" fmla="*/ 1639 w 4753"/>
                <a:gd name="T23" fmla="*/ 1647 h 1719"/>
                <a:gd name="T24" fmla="*/ 113 w 4753"/>
                <a:gd name="T25" fmla="*/ 766 h 1719"/>
                <a:gd name="T26" fmla="*/ 113 w 4753"/>
                <a:gd name="T27" fmla="*/ 766 h 1719"/>
                <a:gd name="T28" fmla="*/ 38 w 4753"/>
                <a:gd name="T29" fmla="*/ 590 h 1719"/>
                <a:gd name="T30" fmla="*/ 38 w 4753"/>
                <a:gd name="T31" fmla="*/ 590 h 1719"/>
                <a:gd name="T32" fmla="*/ 113 w 4753"/>
                <a:gd name="T33" fmla="*/ 65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53" h="1719">
                  <a:moveTo>
                    <a:pt x="113" y="658"/>
                  </a:moveTo>
                  <a:lnTo>
                    <a:pt x="1639" y="1539"/>
                  </a:lnTo>
                  <a:lnTo>
                    <a:pt x="1639" y="1539"/>
                  </a:lnTo>
                  <a:cubicBezTo>
                    <a:pt x="1751" y="1604"/>
                    <a:pt x="1921" y="1611"/>
                    <a:pt x="2018" y="1555"/>
                  </a:cubicBezTo>
                  <a:lnTo>
                    <a:pt x="4670" y="43"/>
                  </a:lnTo>
                  <a:lnTo>
                    <a:pt x="4670" y="43"/>
                  </a:lnTo>
                  <a:cubicBezTo>
                    <a:pt x="4691" y="30"/>
                    <a:pt x="4707" y="16"/>
                    <a:pt x="4718" y="0"/>
                  </a:cubicBezTo>
                  <a:lnTo>
                    <a:pt x="4718" y="0"/>
                  </a:lnTo>
                  <a:cubicBezTo>
                    <a:pt x="4752" y="54"/>
                    <a:pt x="4736" y="112"/>
                    <a:pt x="4670" y="150"/>
                  </a:cubicBezTo>
                  <a:lnTo>
                    <a:pt x="2018" y="1662"/>
                  </a:lnTo>
                  <a:lnTo>
                    <a:pt x="2018" y="1662"/>
                  </a:lnTo>
                  <a:cubicBezTo>
                    <a:pt x="1921" y="1718"/>
                    <a:pt x="1751" y="1711"/>
                    <a:pt x="1639" y="1647"/>
                  </a:cubicBezTo>
                  <a:lnTo>
                    <a:pt x="113" y="766"/>
                  </a:lnTo>
                  <a:lnTo>
                    <a:pt x="113" y="766"/>
                  </a:lnTo>
                  <a:cubicBezTo>
                    <a:pt x="27" y="716"/>
                    <a:pt x="0" y="645"/>
                    <a:pt x="38" y="590"/>
                  </a:cubicBezTo>
                  <a:lnTo>
                    <a:pt x="38" y="590"/>
                  </a:lnTo>
                  <a:cubicBezTo>
                    <a:pt x="53" y="615"/>
                    <a:pt x="78" y="638"/>
                    <a:pt x="113" y="658"/>
                  </a:cubicBezTo>
                </a:path>
              </a:pathLst>
            </a:custGeom>
            <a:solidFill>
              <a:srgbClr val="FAFD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6" name="Freeform 164">
              <a:extLst>
                <a:ext uri="{FF2B5EF4-FFF2-40B4-BE49-F238E27FC236}">
                  <a16:creationId xmlns:a16="http://schemas.microsoft.com/office/drawing/2014/main" id="{95C49D78-5F9C-504B-B399-D5A768F22866}"/>
                </a:ext>
              </a:extLst>
            </p:cNvPr>
            <p:cNvSpPr>
              <a:spLocks noChangeArrowheads="1"/>
            </p:cNvSpPr>
            <p:nvPr/>
          </p:nvSpPr>
          <p:spPr bwMode="auto">
            <a:xfrm>
              <a:off x="7387363" y="3416040"/>
              <a:ext cx="1803069" cy="1045551"/>
            </a:xfrm>
            <a:custGeom>
              <a:avLst/>
              <a:gdLst>
                <a:gd name="T0" fmla="*/ 949 w 2762"/>
                <a:gd name="T1" fmla="*/ 1571 h 1599"/>
                <a:gd name="T2" fmla="*/ 2715 w 2762"/>
                <a:gd name="T3" fmla="*/ 548 h 1599"/>
                <a:gd name="T4" fmla="*/ 2715 w 2762"/>
                <a:gd name="T5" fmla="*/ 548 h 1599"/>
                <a:gd name="T6" fmla="*/ 2702 w 2762"/>
                <a:gd name="T7" fmla="*/ 446 h 1599"/>
                <a:gd name="T8" fmla="*/ 1988 w 2762"/>
                <a:gd name="T9" fmla="*/ 34 h 1599"/>
                <a:gd name="T10" fmla="*/ 1988 w 2762"/>
                <a:gd name="T11" fmla="*/ 34 h 1599"/>
                <a:gd name="T12" fmla="*/ 1811 w 2762"/>
                <a:gd name="T13" fmla="*/ 26 h 1599"/>
                <a:gd name="T14" fmla="*/ 46 w 2762"/>
                <a:gd name="T15" fmla="*/ 1050 h 1599"/>
                <a:gd name="T16" fmla="*/ 46 w 2762"/>
                <a:gd name="T17" fmla="*/ 1050 h 1599"/>
                <a:gd name="T18" fmla="*/ 58 w 2762"/>
                <a:gd name="T19" fmla="*/ 1152 h 1599"/>
                <a:gd name="T20" fmla="*/ 773 w 2762"/>
                <a:gd name="T21" fmla="*/ 1564 h 1599"/>
                <a:gd name="T22" fmla="*/ 773 w 2762"/>
                <a:gd name="T23" fmla="*/ 1564 h 1599"/>
                <a:gd name="T24" fmla="*/ 949 w 2762"/>
                <a:gd name="T25" fmla="*/ 1571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2" h="1599">
                  <a:moveTo>
                    <a:pt x="949" y="1571"/>
                  </a:moveTo>
                  <a:lnTo>
                    <a:pt x="2715" y="548"/>
                  </a:lnTo>
                  <a:lnTo>
                    <a:pt x="2715" y="548"/>
                  </a:lnTo>
                  <a:cubicBezTo>
                    <a:pt x="2761" y="522"/>
                    <a:pt x="2755" y="476"/>
                    <a:pt x="2702" y="446"/>
                  </a:cubicBezTo>
                  <a:lnTo>
                    <a:pt x="1988" y="34"/>
                  </a:lnTo>
                  <a:lnTo>
                    <a:pt x="1988" y="34"/>
                  </a:lnTo>
                  <a:cubicBezTo>
                    <a:pt x="1936" y="3"/>
                    <a:pt x="1857" y="0"/>
                    <a:pt x="1811" y="26"/>
                  </a:cubicBezTo>
                  <a:lnTo>
                    <a:pt x="46" y="1050"/>
                  </a:lnTo>
                  <a:lnTo>
                    <a:pt x="46" y="1050"/>
                  </a:lnTo>
                  <a:cubicBezTo>
                    <a:pt x="0" y="1076"/>
                    <a:pt x="6" y="1121"/>
                    <a:pt x="58" y="1152"/>
                  </a:cubicBezTo>
                  <a:lnTo>
                    <a:pt x="773" y="1564"/>
                  </a:lnTo>
                  <a:lnTo>
                    <a:pt x="773" y="1564"/>
                  </a:lnTo>
                  <a:cubicBezTo>
                    <a:pt x="825" y="1594"/>
                    <a:pt x="904" y="1598"/>
                    <a:pt x="949" y="1571"/>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7" name="Freeform 76">
              <a:extLst>
                <a:ext uri="{FF2B5EF4-FFF2-40B4-BE49-F238E27FC236}">
                  <a16:creationId xmlns:a16="http://schemas.microsoft.com/office/drawing/2014/main" id="{18E41D16-B41B-094E-9C4D-EAC64F594B56}"/>
                </a:ext>
              </a:extLst>
            </p:cNvPr>
            <p:cNvSpPr>
              <a:spLocks noChangeArrowheads="1"/>
            </p:cNvSpPr>
            <p:nvPr/>
          </p:nvSpPr>
          <p:spPr bwMode="auto">
            <a:xfrm>
              <a:off x="7875488" y="3716325"/>
              <a:ext cx="823595" cy="473231"/>
            </a:xfrm>
            <a:custGeom>
              <a:avLst/>
              <a:gdLst>
                <a:gd name="connsiteX0" fmla="*/ 70295 w 823595"/>
                <a:gd name="connsiteY0" fmla="*/ 384981 h 473231"/>
                <a:gd name="connsiteX1" fmla="*/ 86071 w 823595"/>
                <a:gd name="connsiteY1" fmla="*/ 385639 h 473231"/>
                <a:gd name="connsiteX2" fmla="*/ 151146 w 823595"/>
                <a:gd name="connsiteY2" fmla="*/ 423165 h 473231"/>
                <a:gd name="connsiteX3" fmla="*/ 152461 w 823595"/>
                <a:gd name="connsiteY3" fmla="*/ 432382 h 473231"/>
                <a:gd name="connsiteX4" fmla="*/ 84756 w 823595"/>
                <a:gd name="connsiteY4" fmla="*/ 471884 h 473231"/>
                <a:gd name="connsiteX5" fmla="*/ 68980 w 823595"/>
                <a:gd name="connsiteY5" fmla="*/ 470567 h 473231"/>
                <a:gd name="connsiteX6" fmla="*/ 3905 w 823595"/>
                <a:gd name="connsiteY6" fmla="*/ 433041 h 473231"/>
                <a:gd name="connsiteX7" fmla="*/ 2590 w 823595"/>
                <a:gd name="connsiteY7" fmla="*/ 423824 h 473231"/>
                <a:gd name="connsiteX8" fmla="*/ 294958 w 823595"/>
                <a:gd name="connsiteY8" fmla="*/ 258266 h 473231"/>
                <a:gd name="connsiteX9" fmla="*/ 310734 w 823595"/>
                <a:gd name="connsiteY9" fmla="*/ 258929 h 473231"/>
                <a:gd name="connsiteX10" fmla="*/ 375809 w 823595"/>
                <a:gd name="connsiteY10" fmla="*/ 296726 h 473231"/>
                <a:gd name="connsiteX11" fmla="*/ 377124 w 823595"/>
                <a:gd name="connsiteY11" fmla="*/ 306009 h 473231"/>
                <a:gd name="connsiteX12" fmla="*/ 309419 w 823595"/>
                <a:gd name="connsiteY12" fmla="*/ 345131 h 473231"/>
                <a:gd name="connsiteX13" fmla="*/ 293643 w 823595"/>
                <a:gd name="connsiteY13" fmla="*/ 344468 h 473231"/>
                <a:gd name="connsiteX14" fmla="*/ 228568 w 823595"/>
                <a:gd name="connsiteY14" fmla="*/ 306672 h 473231"/>
                <a:gd name="connsiteX15" fmla="*/ 227253 w 823595"/>
                <a:gd name="connsiteY15" fmla="*/ 297389 h 473231"/>
                <a:gd name="connsiteX16" fmla="*/ 515084 w 823595"/>
                <a:gd name="connsiteY16" fmla="*/ 130869 h 473231"/>
                <a:gd name="connsiteX17" fmla="*/ 531286 w 823595"/>
                <a:gd name="connsiteY17" fmla="*/ 131532 h 473231"/>
                <a:gd name="connsiteX18" fmla="*/ 595444 w 823595"/>
                <a:gd name="connsiteY18" fmla="*/ 169329 h 473231"/>
                <a:gd name="connsiteX19" fmla="*/ 596741 w 823595"/>
                <a:gd name="connsiteY19" fmla="*/ 178612 h 473231"/>
                <a:gd name="connsiteX20" fmla="*/ 529990 w 823595"/>
                <a:gd name="connsiteY20" fmla="*/ 218397 h 473231"/>
                <a:gd name="connsiteX21" fmla="*/ 514436 w 823595"/>
                <a:gd name="connsiteY21" fmla="*/ 217734 h 473231"/>
                <a:gd name="connsiteX22" fmla="*/ 449630 w 823595"/>
                <a:gd name="connsiteY22" fmla="*/ 179275 h 473231"/>
                <a:gd name="connsiteX23" fmla="*/ 448982 w 823595"/>
                <a:gd name="connsiteY23" fmla="*/ 170655 h 473231"/>
                <a:gd name="connsiteX24" fmla="*/ 739747 w 823595"/>
                <a:gd name="connsiteY24" fmla="*/ 1899 h 473231"/>
                <a:gd name="connsiteX25" fmla="*/ 755301 w 823595"/>
                <a:gd name="connsiteY25" fmla="*/ 2558 h 473231"/>
                <a:gd name="connsiteX26" fmla="*/ 820107 w 823595"/>
                <a:gd name="connsiteY26" fmla="*/ 39426 h 473231"/>
                <a:gd name="connsiteX27" fmla="*/ 820756 w 823595"/>
                <a:gd name="connsiteY27" fmla="*/ 49301 h 473231"/>
                <a:gd name="connsiteX28" fmla="*/ 754653 w 823595"/>
                <a:gd name="connsiteY28" fmla="*/ 88144 h 473231"/>
                <a:gd name="connsiteX29" fmla="*/ 739099 w 823595"/>
                <a:gd name="connsiteY29" fmla="*/ 87486 h 473231"/>
                <a:gd name="connsiteX30" fmla="*/ 674292 w 823595"/>
                <a:gd name="connsiteY30" fmla="*/ 49959 h 473231"/>
                <a:gd name="connsiteX31" fmla="*/ 673644 w 823595"/>
                <a:gd name="connsiteY31" fmla="*/ 40742 h 4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3595" h="473231">
                  <a:moveTo>
                    <a:pt x="70295" y="384981"/>
                  </a:moveTo>
                  <a:cubicBezTo>
                    <a:pt x="74239" y="382347"/>
                    <a:pt x="81470" y="383005"/>
                    <a:pt x="86071" y="385639"/>
                  </a:cubicBezTo>
                  <a:lnTo>
                    <a:pt x="151146" y="423165"/>
                  </a:lnTo>
                  <a:cubicBezTo>
                    <a:pt x="155748" y="425799"/>
                    <a:pt x="156405" y="430407"/>
                    <a:pt x="152461" y="432382"/>
                  </a:cubicBezTo>
                  <a:lnTo>
                    <a:pt x="84756" y="471884"/>
                  </a:lnTo>
                  <a:cubicBezTo>
                    <a:pt x="80812" y="473859"/>
                    <a:pt x="73582" y="473859"/>
                    <a:pt x="68980" y="470567"/>
                  </a:cubicBezTo>
                  <a:lnTo>
                    <a:pt x="3905" y="433041"/>
                  </a:lnTo>
                  <a:cubicBezTo>
                    <a:pt x="-696" y="430407"/>
                    <a:pt x="-1354" y="426457"/>
                    <a:pt x="2590" y="423824"/>
                  </a:cubicBezTo>
                  <a:close/>
                  <a:moveTo>
                    <a:pt x="294958" y="258266"/>
                  </a:moveTo>
                  <a:cubicBezTo>
                    <a:pt x="298902" y="255614"/>
                    <a:pt x="306133" y="255614"/>
                    <a:pt x="310734" y="258929"/>
                  </a:cubicBezTo>
                  <a:lnTo>
                    <a:pt x="375809" y="296726"/>
                  </a:lnTo>
                  <a:cubicBezTo>
                    <a:pt x="380411" y="299378"/>
                    <a:pt x="381068" y="304020"/>
                    <a:pt x="377124" y="306009"/>
                  </a:cubicBezTo>
                  <a:lnTo>
                    <a:pt x="309419" y="345131"/>
                  </a:lnTo>
                  <a:cubicBezTo>
                    <a:pt x="305475" y="347121"/>
                    <a:pt x="298245" y="347121"/>
                    <a:pt x="293643" y="344468"/>
                  </a:cubicBezTo>
                  <a:lnTo>
                    <a:pt x="228568" y="306672"/>
                  </a:lnTo>
                  <a:cubicBezTo>
                    <a:pt x="223967" y="304020"/>
                    <a:pt x="223309" y="300041"/>
                    <a:pt x="227253" y="297389"/>
                  </a:cubicBezTo>
                  <a:close/>
                  <a:moveTo>
                    <a:pt x="515084" y="130869"/>
                  </a:moveTo>
                  <a:cubicBezTo>
                    <a:pt x="518973" y="128880"/>
                    <a:pt x="526749" y="128880"/>
                    <a:pt x="531286" y="131532"/>
                  </a:cubicBezTo>
                  <a:lnTo>
                    <a:pt x="595444" y="169329"/>
                  </a:lnTo>
                  <a:cubicBezTo>
                    <a:pt x="599981" y="171981"/>
                    <a:pt x="599981" y="176623"/>
                    <a:pt x="596741" y="178612"/>
                  </a:cubicBezTo>
                  <a:lnTo>
                    <a:pt x="529990" y="218397"/>
                  </a:lnTo>
                  <a:cubicBezTo>
                    <a:pt x="526101" y="220387"/>
                    <a:pt x="518973" y="220387"/>
                    <a:pt x="514436" y="217734"/>
                  </a:cubicBezTo>
                  <a:lnTo>
                    <a:pt x="449630" y="179275"/>
                  </a:lnTo>
                  <a:cubicBezTo>
                    <a:pt x="445093" y="177286"/>
                    <a:pt x="445093" y="172644"/>
                    <a:pt x="448982" y="170655"/>
                  </a:cubicBezTo>
                  <a:close/>
                  <a:moveTo>
                    <a:pt x="739747" y="1899"/>
                  </a:moveTo>
                  <a:cubicBezTo>
                    <a:pt x="743636" y="-734"/>
                    <a:pt x="750764" y="-734"/>
                    <a:pt x="755301" y="2558"/>
                  </a:cubicBezTo>
                  <a:lnTo>
                    <a:pt x="820107" y="39426"/>
                  </a:lnTo>
                  <a:cubicBezTo>
                    <a:pt x="824644" y="42717"/>
                    <a:pt x="824644" y="46668"/>
                    <a:pt x="820756" y="49301"/>
                  </a:cubicBezTo>
                  <a:lnTo>
                    <a:pt x="754653" y="88144"/>
                  </a:lnTo>
                  <a:cubicBezTo>
                    <a:pt x="750764" y="90778"/>
                    <a:pt x="743636" y="90119"/>
                    <a:pt x="739099" y="87486"/>
                  </a:cubicBezTo>
                  <a:lnTo>
                    <a:pt x="674292" y="49959"/>
                  </a:lnTo>
                  <a:cubicBezTo>
                    <a:pt x="669756" y="47326"/>
                    <a:pt x="669756" y="42717"/>
                    <a:pt x="673644" y="40742"/>
                  </a:cubicBezTo>
                  <a:close/>
                </a:path>
              </a:pathLst>
            </a:custGeom>
            <a:solidFill>
              <a:srgbClr val="D4EC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78" name="Freeform 169">
              <a:extLst>
                <a:ext uri="{FF2B5EF4-FFF2-40B4-BE49-F238E27FC236}">
                  <a16:creationId xmlns:a16="http://schemas.microsoft.com/office/drawing/2014/main" id="{23488545-8F28-3045-9D65-56F9FB58037E}"/>
                </a:ext>
              </a:extLst>
            </p:cNvPr>
            <p:cNvSpPr>
              <a:spLocks noChangeArrowheads="1"/>
            </p:cNvSpPr>
            <p:nvPr/>
          </p:nvSpPr>
          <p:spPr bwMode="auto">
            <a:xfrm>
              <a:off x="7390244" y="3416039"/>
              <a:ext cx="1800188" cy="748879"/>
            </a:xfrm>
            <a:custGeom>
              <a:avLst/>
              <a:gdLst>
                <a:gd name="T0" fmla="*/ 2711 w 2758"/>
                <a:gd name="T1" fmla="*/ 548 h 1146"/>
                <a:gd name="T2" fmla="*/ 2709 w 2758"/>
                <a:gd name="T3" fmla="*/ 549 h 1146"/>
                <a:gd name="T4" fmla="*/ 2709 w 2758"/>
                <a:gd name="T5" fmla="*/ 549 h 1146"/>
                <a:gd name="T6" fmla="*/ 2698 w 2758"/>
                <a:gd name="T7" fmla="*/ 542 h 1146"/>
                <a:gd name="T8" fmla="*/ 1984 w 2758"/>
                <a:gd name="T9" fmla="*/ 129 h 1146"/>
                <a:gd name="T10" fmla="*/ 1984 w 2758"/>
                <a:gd name="T11" fmla="*/ 129 h 1146"/>
                <a:gd name="T12" fmla="*/ 1807 w 2758"/>
                <a:gd name="T13" fmla="*/ 122 h 1146"/>
                <a:gd name="T14" fmla="*/ 44 w 2758"/>
                <a:gd name="T15" fmla="*/ 1145 h 1146"/>
                <a:gd name="T16" fmla="*/ 44 w 2758"/>
                <a:gd name="T17" fmla="*/ 1145 h 1146"/>
                <a:gd name="T18" fmla="*/ 42 w 2758"/>
                <a:gd name="T19" fmla="*/ 1050 h 1146"/>
                <a:gd name="T20" fmla="*/ 1807 w 2758"/>
                <a:gd name="T21" fmla="*/ 26 h 1146"/>
                <a:gd name="T22" fmla="*/ 1807 w 2758"/>
                <a:gd name="T23" fmla="*/ 26 h 1146"/>
                <a:gd name="T24" fmla="*/ 1984 w 2758"/>
                <a:gd name="T25" fmla="*/ 34 h 1146"/>
                <a:gd name="T26" fmla="*/ 2698 w 2758"/>
                <a:gd name="T27" fmla="*/ 446 h 1146"/>
                <a:gd name="T28" fmla="*/ 2698 w 2758"/>
                <a:gd name="T29" fmla="*/ 446 h 1146"/>
                <a:gd name="T30" fmla="*/ 2711 w 2758"/>
                <a:gd name="T31" fmla="*/ 54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8" h="1146">
                  <a:moveTo>
                    <a:pt x="2711" y="548"/>
                  </a:moveTo>
                  <a:lnTo>
                    <a:pt x="2709" y="549"/>
                  </a:lnTo>
                  <a:lnTo>
                    <a:pt x="2709" y="549"/>
                  </a:lnTo>
                  <a:cubicBezTo>
                    <a:pt x="2706" y="547"/>
                    <a:pt x="2703" y="544"/>
                    <a:pt x="2698" y="542"/>
                  </a:cubicBezTo>
                  <a:lnTo>
                    <a:pt x="1984" y="129"/>
                  </a:lnTo>
                  <a:lnTo>
                    <a:pt x="1984" y="129"/>
                  </a:lnTo>
                  <a:cubicBezTo>
                    <a:pt x="1932" y="99"/>
                    <a:pt x="1853" y="96"/>
                    <a:pt x="1807" y="122"/>
                  </a:cubicBezTo>
                  <a:lnTo>
                    <a:pt x="44" y="1145"/>
                  </a:lnTo>
                  <a:lnTo>
                    <a:pt x="44" y="1145"/>
                  </a:lnTo>
                  <a:cubicBezTo>
                    <a:pt x="2" y="1115"/>
                    <a:pt x="0" y="1074"/>
                    <a:pt x="42" y="1050"/>
                  </a:cubicBezTo>
                  <a:lnTo>
                    <a:pt x="1807" y="26"/>
                  </a:lnTo>
                  <a:lnTo>
                    <a:pt x="1807" y="26"/>
                  </a:lnTo>
                  <a:cubicBezTo>
                    <a:pt x="1853" y="0"/>
                    <a:pt x="1932" y="3"/>
                    <a:pt x="1984" y="34"/>
                  </a:cubicBezTo>
                  <a:lnTo>
                    <a:pt x="2698" y="446"/>
                  </a:lnTo>
                  <a:lnTo>
                    <a:pt x="2698" y="446"/>
                  </a:lnTo>
                  <a:cubicBezTo>
                    <a:pt x="2751" y="476"/>
                    <a:pt x="2757" y="522"/>
                    <a:pt x="2711" y="548"/>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79" name="Freeform 170">
              <a:extLst>
                <a:ext uri="{FF2B5EF4-FFF2-40B4-BE49-F238E27FC236}">
                  <a16:creationId xmlns:a16="http://schemas.microsoft.com/office/drawing/2014/main" id="{31DAE372-40A5-6445-A0CF-6910490A0794}"/>
                </a:ext>
              </a:extLst>
            </p:cNvPr>
            <p:cNvSpPr>
              <a:spLocks noChangeArrowheads="1"/>
            </p:cNvSpPr>
            <p:nvPr/>
          </p:nvSpPr>
          <p:spPr bwMode="auto">
            <a:xfrm>
              <a:off x="6891951" y="4781303"/>
              <a:ext cx="789203" cy="829527"/>
            </a:xfrm>
            <a:custGeom>
              <a:avLst/>
              <a:gdLst>
                <a:gd name="T0" fmla="*/ 1107 w 1210"/>
                <a:gd name="T1" fmla="*/ 1239 h 1272"/>
                <a:gd name="T2" fmla="*/ 102 w 1210"/>
                <a:gd name="T3" fmla="*/ 664 h 1272"/>
                <a:gd name="T4" fmla="*/ 102 w 1210"/>
                <a:gd name="T5" fmla="*/ 664 h 1272"/>
                <a:gd name="T6" fmla="*/ 0 w 1210"/>
                <a:gd name="T7" fmla="*/ 468 h 1272"/>
                <a:gd name="T8" fmla="*/ 0 w 1210"/>
                <a:gd name="T9" fmla="*/ 110 h 1272"/>
                <a:gd name="T10" fmla="*/ 0 w 1210"/>
                <a:gd name="T11" fmla="*/ 110 h 1272"/>
                <a:gd name="T12" fmla="*/ 102 w 1210"/>
                <a:gd name="T13" fmla="*/ 32 h 1272"/>
                <a:gd name="T14" fmla="*/ 1107 w 1210"/>
                <a:gd name="T15" fmla="*/ 607 h 1272"/>
                <a:gd name="T16" fmla="*/ 1107 w 1210"/>
                <a:gd name="T17" fmla="*/ 607 h 1272"/>
                <a:gd name="T18" fmla="*/ 1209 w 1210"/>
                <a:gd name="T19" fmla="*/ 802 h 1272"/>
                <a:gd name="T20" fmla="*/ 1209 w 1210"/>
                <a:gd name="T21" fmla="*/ 1162 h 1272"/>
                <a:gd name="T22" fmla="*/ 1209 w 1210"/>
                <a:gd name="T23" fmla="*/ 1162 h 1272"/>
                <a:gd name="T24" fmla="*/ 1107 w 1210"/>
                <a:gd name="T25" fmla="*/ 123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2">
                  <a:moveTo>
                    <a:pt x="1107" y="1239"/>
                  </a:moveTo>
                  <a:lnTo>
                    <a:pt x="102" y="664"/>
                  </a:lnTo>
                  <a:lnTo>
                    <a:pt x="102" y="664"/>
                  </a:lnTo>
                  <a:cubicBezTo>
                    <a:pt x="46" y="632"/>
                    <a:pt x="0" y="544"/>
                    <a:pt x="0" y="468"/>
                  </a:cubicBezTo>
                  <a:lnTo>
                    <a:pt x="0" y="110"/>
                  </a:lnTo>
                  <a:lnTo>
                    <a:pt x="0" y="110"/>
                  </a:lnTo>
                  <a:cubicBezTo>
                    <a:pt x="0" y="34"/>
                    <a:pt x="46" y="0"/>
                    <a:pt x="102" y="32"/>
                  </a:cubicBezTo>
                  <a:lnTo>
                    <a:pt x="1107" y="607"/>
                  </a:lnTo>
                  <a:lnTo>
                    <a:pt x="1107" y="607"/>
                  </a:lnTo>
                  <a:cubicBezTo>
                    <a:pt x="1163" y="640"/>
                    <a:pt x="1209" y="727"/>
                    <a:pt x="1209" y="802"/>
                  </a:cubicBezTo>
                  <a:lnTo>
                    <a:pt x="1209" y="1162"/>
                  </a:lnTo>
                  <a:lnTo>
                    <a:pt x="1209" y="1162"/>
                  </a:lnTo>
                  <a:cubicBezTo>
                    <a:pt x="1209" y="1237"/>
                    <a:pt x="1163" y="1271"/>
                    <a:pt x="1107" y="1239"/>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0" name="Freeform 171">
              <a:extLst>
                <a:ext uri="{FF2B5EF4-FFF2-40B4-BE49-F238E27FC236}">
                  <a16:creationId xmlns:a16="http://schemas.microsoft.com/office/drawing/2014/main" id="{A513ACF3-7765-5A44-837F-C953CE5F18B4}"/>
                </a:ext>
              </a:extLst>
            </p:cNvPr>
            <p:cNvSpPr>
              <a:spLocks noChangeArrowheads="1"/>
            </p:cNvSpPr>
            <p:nvPr/>
          </p:nvSpPr>
          <p:spPr bwMode="auto">
            <a:xfrm>
              <a:off x="6891950" y="4792824"/>
              <a:ext cx="771921" cy="809366"/>
            </a:xfrm>
            <a:custGeom>
              <a:avLst/>
              <a:gdLst>
                <a:gd name="T0" fmla="*/ 53 w 1184"/>
                <a:gd name="T1" fmla="*/ 0 h 1237"/>
                <a:gd name="T2" fmla="*/ 53 w 1184"/>
                <a:gd name="T3" fmla="*/ 0 h 1237"/>
                <a:gd name="T4" fmla="*/ 27 w 1184"/>
                <a:gd name="T5" fmla="*/ 75 h 1237"/>
                <a:gd name="T6" fmla="*/ 27 w 1184"/>
                <a:gd name="T7" fmla="*/ 434 h 1237"/>
                <a:gd name="T8" fmla="*/ 27 w 1184"/>
                <a:gd name="T9" fmla="*/ 434 h 1237"/>
                <a:gd name="T10" fmla="*/ 129 w 1184"/>
                <a:gd name="T11" fmla="*/ 629 h 1237"/>
                <a:gd name="T12" fmla="*/ 1133 w 1184"/>
                <a:gd name="T13" fmla="*/ 1204 h 1237"/>
                <a:gd name="T14" fmla="*/ 1133 w 1184"/>
                <a:gd name="T15" fmla="*/ 1204 h 1237"/>
                <a:gd name="T16" fmla="*/ 1183 w 1184"/>
                <a:gd name="T17" fmla="*/ 1215 h 1237"/>
                <a:gd name="T18" fmla="*/ 1183 w 1184"/>
                <a:gd name="T19" fmla="*/ 1215 h 1237"/>
                <a:gd name="T20" fmla="*/ 1107 w 1184"/>
                <a:gd name="T21" fmla="*/ 1218 h 1237"/>
                <a:gd name="T22" fmla="*/ 102 w 1184"/>
                <a:gd name="T23" fmla="*/ 643 h 1237"/>
                <a:gd name="T24" fmla="*/ 102 w 1184"/>
                <a:gd name="T25" fmla="*/ 643 h 1237"/>
                <a:gd name="T26" fmla="*/ 0 w 1184"/>
                <a:gd name="T27" fmla="*/ 447 h 1237"/>
                <a:gd name="T28" fmla="*/ 0 w 1184"/>
                <a:gd name="T29" fmla="*/ 89 h 1237"/>
                <a:gd name="T30" fmla="*/ 0 w 1184"/>
                <a:gd name="T31" fmla="*/ 89 h 1237"/>
                <a:gd name="T32" fmla="*/ 53 w 1184"/>
                <a:gd name="T33"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7">
                  <a:moveTo>
                    <a:pt x="53" y="0"/>
                  </a:moveTo>
                  <a:lnTo>
                    <a:pt x="53" y="0"/>
                  </a:lnTo>
                  <a:cubicBezTo>
                    <a:pt x="37" y="15"/>
                    <a:pt x="27" y="41"/>
                    <a:pt x="27" y="75"/>
                  </a:cubicBezTo>
                  <a:lnTo>
                    <a:pt x="27" y="434"/>
                  </a:lnTo>
                  <a:lnTo>
                    <a:pt x="27" y="434"/>
                  </a:lnTo>
                  <a:cubicBezTo>
                    <a:pt x="27" y="510"/>
                    <a:pt x="73" y="597"/>
                    <a:pt x="129" y="629"/>
                  </a:cubicBezTo>
                  <a:lnTo>
                    <a:pt x="1133" y="1204"/>
                  </a:lnTo>
                  <a:lnTo>
                    <a:pt x="1133" y="1204"/>
                  </a:lnTo>
                  <a:cubicBezTo>
                    <a:pt x="1151" y="1215"/>
                    <a:pt x="1168" y="1218"/>
                    <a:pt x="1183" y="1215"/>
                  </a:cubicBezTo>
                  <a:lnTo>
                    <a:pt x="1183" y="1215"/>
                  </a:lnTo>
                  <a:cubicBezTo>
                    <a:pt x="1164" y="1233"/>
                    <a:pt x="1137" y="1236"/>
                    <a:pt x="1107" y="1218"/>
                  </a:cubicBezTo>
                  <a:lnTo>
                    <a:pt x="102" y="643"/>
                  </a:lnTo>
                  <a:lnTo>
                    <a:pt x="102" y="643"/>
                  </a:lnTo>
                  <a:cubicBezTo>
                    <a:pt x="46" y="611"/>
                    <a:pt x="0" y="523"/>
                    <a:pt x="0" y="447"/>
                  </a:cubicBezTo>
                  <a:lnTo>
                    <a:pt x="0" y="89"/>
                  </a:lnTo>
                  <a:lnTo>
                    <a:pt x="0" y="89"/>
                  </a:lnTo>
                  <a:cubicBezTo>
                    <a:pt x="0" y="38"/>
                    <a:pt x="21" y="6"/>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1" name="Freeform 174">
              <a:extLst>
                <a:ext uri="{FF2B5EF4-FFF2-40B4-BE49-F238E27FC236}">
                  <a16:creationId xmlns:a16="http://schemas.microsoft.com/office/drawing/2014/main" id="{A744E789-F036-B74A-ADB1-6743242C4DB5}"/>
                </a:ext>
              </a:extLst>
            </p:cNvPr>
            <p:cNvSpPr>
              <a:spLocks noChangeArrowheads="1"/>
            </p:cNvSpPr>
            <p:nvPr/>
          </p:nvSpPr>
          <p:spPr bwMode="auto">
            <a:xfrm>
              <a:off x="6891951" y="6474921"/>
              <a:ext cx="789203" cy="832408"/>
            </a:xfrm>
            <a:custGeom>
              <a:avLst/>
              <a:gdLst>
                <a:gd name="T0" fmla="*/ 1107 w 1210"/>
                <a:gd name="T1" fmla="*/ 1239 h 1273"/>
                <a:gd name="T2" fmla="*/ 102 w 1210"/>
                <a:gd name="T3" fmla="*/ 664 h 1273"/>
                <a:gd name="T4" fmla="*/ 102 w 1210"/>
                <a:gd name="T5" fmla="*/ 664 h 1273"/>
                <a:gd name="T6" fmla="*/ 0 w 1210"/>
                <a:gd name="T7" fmla="*/ 469 h 1273"/>
                <a:gd name="T8" fmla="*/ 0 w 1210"/>
                <a:gd name="T9" fmla="*/ 110 h 1273"/>
                <a:gd name="T10" fmla="*/ 0 w 1210"/>
                <a:gd name="T11" fmla="*/ 110 h 1273"/>
                <a:gd name="T12" fmla="*/ 102 w 1210"/>
                <a:gd name="T13" fmla="*/ 32 h 1273"/>
                <a:gd name="T14" fmla="*/ 1107 w 1210"/>
                <a:gd name="T15" fmla="*/ 607 h 1273"/>
                <a:gd name="T16" fmla="*/ 1107 w 1210"/>
                <a:gd name="T17" fmla="*/ 607 h 1273"/>
                <a:gd name="T18" fmla="*/ 1209 w 1210"/>
                <a:gd name="T19" fmla="*/ 803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4"/>
                  </a:lnTo>
                  <a:lnTo>
                    <a:pt x="102" y="664"/>
                  </a:lnTo>
                  <a:cubicBezTo>
                    <a:pt x="46" y="632"/>
                    <a:pt x="0" y="544"/>
                    <a:pt x="0" y="469"/>
                  </a:cubicBezTo>
                  <a:lnTo>
                    <a:pt x="0" y="110"/>
                  </a:lnTo>
                  <a:lnTo>
                    <a:pt x="0" y="110"/>
                  </a:lnTo>
                  <a:cubicBezTo>
                    <a:pt x="0" y="35"/>
                    <a:pt x="46" y="0"/>
                    <a:pt x="102" y="32"/>
                  </a:cubicBezTo>
                  <a:lnTo>
                    <a:pt x="1107" y="607"/>
                  </a:lnTo>
                  <a:lnTo>
                    <a:pt x="1107" y="607"/>
                  </a:lnTo>
                  <a:cubicBezTo>
                    <a:pt x="1163" y="640"/>
                    <a:pt x="1209" y="728"/>
                    <a:pt x="1209" y="803"/>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2" name="Freeform 175">
              <a:extLst>
                <a:ext uri="{FF2B5EF4-FFF2-40B4-BE49-F238E27FC236}">
                  <a16:creationId xmlns:a16="http://schemas.microsoft.com/office/drawing/2014/main" id="{74A115F4-9D52-5C48-861E-B760F3CAA673}"/>
                </a:ext>
              </a:extLst>
            </p:cNvPr>
            <p:cNvSpPr>
              <a:spLocks noChangeArrowheads="1"/>
            </p:cNvSpPr>
            <p:nvPr/>
          </p:nvSpPr>
          <p:spPr bwMode="auto">
            <a:xfrm>
              <a:off x="6891950" y="6489323"/>
              <a:ext cx="771921" cy="806485"/>
            </a:xfrm>
            <a:custGeom>
              <a:avLst/>
              <a:gdLst>
                <a:gd name="T0" fmla="*/ 53 w 1184"/>
                <a:gd name="T1" fmla="*/ 0 h 1236"/>
                <a:gd name="T2" fmla="*/ 53 w 1184"/>
                <a:gd name="T3" fmla="*/ 0 h 1236"/>
                <a:gd name="T4" fmla="*/ 27 w 1184"/>
                <a:gd name="T5" fmla="*/ 74 h 1236"/>
                <a:gd name="T6" fmla="*/ 27 w 1184"/>
                <a:gd name="T7" fmla="*/ 434 h 1236"/>
                <a:gd name="T8" fmla="*/ 27 w 1184"/>
                <a:gd name="T9" fmla="*/ 434 h 1236"/>
                <a:gd name="T10" fmla="*/ 129 w 1184"/>
                <a:gd name="T11" fmla="*/ 629 h 1236"/>
                <a:gd name="T12" fmla="*/ 1133 w 1184"/>
                <a:gd name="T13" fmla="*/ 1204 h 1236"/>
                <a:gd name="T14" fmla="*/ 1133 w 1184"/>
                <a:gd name="T15" fmla="*/ 1204 h 1236"/>
                <a:gd name="T16" fmla="*/ 1183 w 1184"/>
                <a:gd name="T17" fmla="*/ 1214 h 1236"/>
                <a:gd name="T18" fmla="*/ 1183 w 1184"/>
                <a:gd name="T19" fmla="*/ 1214 h 1236"/>
                <a:gd name="T20" fmla="*/ 1107 w 1184"/>
                <a:gd name="T21" fmla="*/ 1217 h 1236"/>
                <a:gd name="T22" fmla="*/ 102 w 1184"/>
                <a:gd name="T23" fmla="*/ 642 h 1236"/>
                <a:gd name="T24" fmla="*/ 102 w 1184"/>
                <a:gd name="T25" fmla="*/ 642 h 1236"/>
                <a:gd name="T26" fmla="*/ 0 w 1184"/>
                <a:gd name="T27" fmla="*/ 447 h 1236"/>
                <a:gd name="T28" fmla="*/ 0 w 1184"/>
                <a:gd name="T29" fmla="*/ 88 h 1236"/>
                <a:gd name="T30" fmla="*/ 0 w 1184"/>
                <a:gd name="T31" fmla="*/ 88 h 1236"/>
                <a:gd name="T32" fmla="*/ 53 w 1184"/>
                <a:gd name="T3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6">
                  <a:moveTo>
                    <a:pt x="53" y="0"/>
                  </a:moveTo>
                  <a:lnTo>
                    <a:pt x="53" y="0"/>
                  </a:lnTo>
                  <a:cubicBezTo>
                    <a:pt x="37" y="14"/>
                    <a:pt x="27" y="40"/>
                    <a:pt x="27" y="74"/>
                  </a:cubicBezTo>
                  <a:lnTo>
                    <a:pt x="27" y="434"/>
                  </a:lnTo>
                  <a:lnTo>
                    <a:pt x="27" y="434"/>
                  </a:lnTo>
                  <a:cubicBezTo>
                    <a:pt x="27" y="509"/>
                    <a:pt x="73" y="596"/>
                    <a:pt x="129" y="629"/>
                  </a:cubicBezTo>
                  <a:lnTo>
                    <a:pt x="1133" y="1204"/>
                  </a:lnTo>
                  <a:lnTo>
                    <a:pt x="1133" y="1204"/>
                  </a:lnTo>
                  <a:cubicBezTo>
                    <a:pt x="1151" y="1214"/>
                    <a:pt x="1168" y="1217"/>
                    <a:pt x="1183" y="1214"/>
                  </a:cubicBezTo>
                  <a:lnTo>
                    <a:pt x="1183" y="1214"/>
                  </a:lnTo>
                  <a:cubicBezTo>
                    <a:pt x="1164" y="1232"/>
                    <a:pt x="1137" y="1235"/>
                    <a:pt x="1107" y="1217"/>
                  </a:cubicBezTo>
                  <a:lnTo>
                    <a:pt x="102" y="642"/>
                  </a:lnTo>
                  <a:lnTo>
                    <a:pt x="102" y="642"/>
                  </a:lnTo>
                  <a:cubicBezTo>
                    <a:pt x="46" y="610"/>
                    <a:pt x="0" y="522"/>
                    <a:pt x="0" y="447"/>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3" name="Freeform 178">
              <a:extLst>
                <a:ext uri="{FF2B5EF4-FFF2-40B4-BE49-F238E27FC236}">
                  <a16:creationId xmlns:a16="http://schemas.microsoft.com/office/drawing/2014/main" id="{EBCB8498-89A7-6E49-A317-4A446256F5A5}"/>
                </a:ext>
              </a:extLst>
            </p:cNvPr>
            <p:cNvSpPr>
              <a:spLocks noChangeArrowheads="1"/>
            </p:cNvSpPr>
            <p:nvPr/>
          </p:nvSpPr>
          <p:spPr bwMode="auto">
            <a:xfrm>
              <a:off x="6891951" y="7321730"/>
              <a:ext cx="789203" cy="832408"/>
            </a:xfrm>
            <a:custGeom>
              <a:avLst/>
              <a:gdLst>
                <a:gd name="T0" fmla="*/ 1107 w 1210"/>
                <a:gd name="T1" fmla="*/ 1239 h 1273"/>
                <a:gd name="T2" fmla="*/ 102 w 1210"/>
                <a:gd name="T3" fmla="*/ 665 h 1273"/>
                <a:gd name="T4" fmla="*/ 102 w 1210"/>
                <a:gd name="T5" fmla="*/ 665 h 1273"/>
                <a:gd name="T6" fmla="*/ 0 w 1210"/>
                <a:gd name="T7" fmla="*/ 469 h 1273"/>
                <a:gd name="T8" fmla="*/ 0 w 1210"/>
                <a:gd name="T9" fmla="*/ 110 h 1273"/>
                <a:gd name="T10" fmla="*/ 0 w 1210"/>
                <a:gd name="T11" fmla="*/ 110 h 1273"/>
                <a:gd name="T12" fmla="*/ 102 w 1210"/>
                <a:gd name="T13" fmla="*/ 33 h 1273"/>
                <a:gd name="T14" fmla="*/ 1107 w 1210"/>
                <a:gd name="T15" fmla="*/ 608 h 1273"/>
                <a:gd name="T16" fmla="*/ 1107 w 1210"/>
                <a:gd name="T17" fmla="*/ 608 h 1273"/>
                <a:gd name="T18" fmla="*/ 1209 w 1210"/>
                <a:gd name="T19" fmla="*/ 803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5"/>
                  </a:lnTo>
                  <a:lnTo>
                    <a:pt x="102" y="665"/>
                  </a:lnTo>
                  <a:cubicBezTo>
                    <a:pt x="46" y="632"/>
                    <a:pt x="0" y="544"/>
                    <a:pt x="0" y="469"/>
                  </a:cubicBezTo>
                  <a:lnTo>
                    <a:pt x="0" y="110"/>
                  </a:lnTo>
                  <a:lnTo>
                    <a:pt x="0" y="110"/>
                  </a:lnTo>
                  <a:cubicBezTo>
                    <a:pt x="0" y="34"/>
                    <a:pt x="46" y="0"/>
                    <a:pt x="102" y="33"/>
                  </a:cubicBezTo>
                  <a:lnTo>
                    <a:pt x="1107" y="608"/>
                  </a:lnTo>
                  <a:lnTo>
                    <a:pt x="1107" y="608"/>
                  </a:lnTo>
                  <a:cubicBezTo>
                    <a:pt x="1163" y="640"/>
                    <a:pt x="1209" y="727"/>
                    <a:pt x="1209" y="803"/>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4" name="Freeform 179">
              <a:extLst>
                <a:ext uri="{FF2B5EF4-FFF2-40B4-BE49-F238E27FC236}">
                  <a16:creationId xmlns:a16="http://schemas.microsoft.com/office/drawing/2014/main" id="{0ADA1E91-8BEB-8845-9750-711B9D3145DA}"/>
                </a:ext>
              </a:extLst>
            </p:cNvPr>
            <p:cNvSpPr>
              <a:spLocks noChangeArrowheads="1"/>
            </p:cNvSpPr>
            <p:nvPr/>
          </p:nvSpPr>
          <p:spPr bwMode="auto">
            <a:xfrm>
              <a:off x="6891950" y="7336132"/>
              <a:ext cx="771921" cy="806485"/>
            </a:xfrm>
            <a:custGeom>
              <a:avLst/>
              <a:gdLst>
                <a:gd name="T0" fmla="*/ 53 w 1184"/>
                <a:gd name="T1" fmla="*/ 0 h 1236"/>
                <a:gd name="T2" fmla="*/ 53 w 1184"/>
                <a:gd name="T3" fmla="*/ 0 h 1236"/>
                <a:gd name="T4" fmla="*/ 27 w 1184"/>
                <a:gd name="T5" fmla="*/ 75 h 1236"/>
                <a:gd name="T6" fmla="*/ 27 w 1184"/>
                <a:gd name="T7" fmla="*/ 433 h 1236"/>
                <a:gd name="T8" fmla="*/ 27 w 1184"/>
                <a:gd name="T9" fmla="*/ 433 h 1236"/>
                <a:gd name="T10" fmla="*/ 129 w 1184"/>
                <a:gd name="T11" fmla="*/ 629 h 1236"/>
                <a:gd name="T12" fmla="*/ 1133 w 1184"/>
                <a:gd name="T13" fmla="*/ 1203 h 1236"/>
                <a:gd name="T14" fmla="*/ 1133 w 1184"/>
                <a:gd name="T15" fmla="*/ 1203 h 1236"/>
                <a:gd name="T16" fmla="*/ 1183 w 1184"/>
                <a:gd name="T17" fmla="*/ 1215 h 1236"/>
                <a:gd name="T18" fmla="*/ 1183 w 1184"/>
                <a:gd name="T19" fmla="*/ 1215 h 1236"/>
                <a:gd name="T20" fmla="*/ 1107 w 1184"/>
                <a:gd name="T21" fmla="*/ 1217 h 1236"/>
                <a:gd name="T22" fmla="*/ 102 w 1184"/>
                <a:gd name="T23" fmla="*/ 643 h 1236"/>
                <a:gd name="T24" fmla="*/ 102 w 1184"/>
                <a:gd name="T25" fmla="*/ 643 h 1236"/>
                <a:gd name="T26" fmla="*/ 0 w 1184"/>
                <a:gd name="T27" fmla="*/ 447 h 1236"/>
                <a:gd name="T28" fmla="*/ 0 w 1184"/>
                <a:gd name="T29" fmla="*/ 88 h 1236"/>
                <a:gd name="T30" fmla="*/ 0 w 1184"/>
                <a:gd name="T31" fmla="*/ 88 h 1236"/>
                <a:gd name="T32" fmla="*/ 53 w 1184"/>
                <a:gd name="T3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6">
                  <a:moveTo>
                    <a:pt x="53" y="0"/>
                  </a:moveTo>
                  <a:lnTo>
                    <a:pt x="53" y="0"/>
                  </a:lnTo>
                  <a:cubicBezTo>
                    <a:pt x="37" y="15"/>
                    <a:pt x="27" y="40"/>
                    <a:pt x="27" y="75"/>
                  </a:cubicBezTo>
                  <a:lnTo>
                    <a:pt x="27" y="433"/>
                  </a:lnTo>
                  <a:lnTo>
                    <a:pt x="27" y="433"/>
                  </a:lnTo>
                  <a:cubicBezTo>
                    <a:pt x="27" y="509"/>
                    <a:pt x="73" y="596"/>
                    <a:pt x="129" y="629"/>
                  </a:cubicBezTo>
                  <a:lnTo>
                    <a:pt x="1133" y="1203"/>
                  </a:lnTo>
                  <a:lnTo>
                    <a:pt x="1133" y="1203"/>
                  </a:lnTo>
                  <a:cubicBezTo>
                    <a:pt x="1151" y="1214"/>
                    <a:pt x="1168" y="1217"/>
                    <a:pt x="1183" y="1215"/>
                  </a:cubicBezTo>
                  <a:lnTo>
                    <a:pt x="1183" y="1215"/>
                  </a:lnTo>
                  <a:cubicBezTo>
                    <a:pt x="1164" y="1232"/>
                    <a:pt x="1137" y="1235"/>
                    <a:pt x="1107" y="1217"/>
                  </a:cubicBezTo>
                  <a:lnTo>
                    <a:pt x="102" y="643"/>
                  </a:lnTo>
                  <a:lnTo>
                    <a:pt x="102" y="643"/>
                  </a:lnTo>
                  <a:cubicBezTo>
                    <a:pt x="46" y="610"/>
                    <a:pt x="0" y="522"/>
                    <a:pt x="0" y="447"/>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5" name="Freeform 182">
              <a:extLst>
                <a:ext uri="{FF2B5EF4-FFF2-40B4-BE49-F238E27FC236}">
                  <a16:creationId xmlns:a16="http://schemas.microsoft.com/office/drawing/2014/main" id="{B13C3E68-0D2E-1643-B481-31CA18ADE67F}"/>
                </a:ext>
              </a:extLst>
            </p:cNvPr>
            <p:cNvSpPr>
              <a:spLocks noChangeArrowheads="1"/>
            </p:cNvSpPr>
            <p:nvPr/>
          </p:nvSpPr>
          <p:spPr bwMode="auto">
            <a:xfrm>
              <a:off x="6891951" y="5625234"/>
              <a:ext cx="789203" cy="832406"/>
            </a:xfrm>
            <a:custGeom>
              <a:avLst/>
              <a:gdLst>
                <a:gd name="T0" fmla="*/ 1107 w 1210"/>
                <a:gd name="T1" fmla="*/ 1239 h 1273"/>
                <a:gd name="T2" fmla="*/ 102 w 1210"/>
                <a:gd name="T3" fmla="*/ 664 h 1273"/>
                <a:gd name="T4" fmla="*/ 102 w 1210"/>
                <a:gd name="T5" fmla="*/ 664 h 1273"/>
                <a:gd name="T6" fmla="*/ 0 w 1210"/>
                <a:gd name="T7" fmla="*/ 469 h 1273"/>
                <a:gd name="T8" fmla="*/ 0 w 1210"/>
                <a:gd name="T9" fmla="*/ 111 h 1273"/>
                <a:gd name="T10" fmla="*/ 0 w 1210"/>
                <a:gd name="T11" fmla="*/ 111 h 1273"/>
                <a:gd name="T12" fmla="*/ 102 w 1210"/>
                <a:gd name="T13" fmla="*/ 33 h 1273"/>
                <a:gd name="T14" fmla="*/ 1107 w 1210"/>
                <a:gd name="T15" fmla="*/ 607 h 1273"/>
                <a:gd name="T16" fmla="*/ 1107 w 1210"/>
                <a:gd name="T17" fmla="*/ 607 h 1273"/>
                <a:gd name="T18" fmla="*/ 1209 w 1210"/>
                <a:gd name="T19" fmla="*/ 802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4"/>
                  </a:lnTo>
                  <a:lnTo>
                    <a:pt x="102" y="664"/>
                  </a:lnTo>
                  <a:cubicBezTo>
                    <a:pt x="46" y="631"/>
                    <a:pt x="0" y="544"/>
                    <a:pt x="0" y="469"/>
                  </a:cubicBezTo>
                  <a:lnTo>
                    <a:pt x="0" y="111"/>
                  </a:lnTo>
                  <a:lnTo>
                    <a:pt x="0" y="111"/>
                  </a:lnTo>
                  <a:cubicBezTo>
                    <a:pt x="0" y="35"/>
                    <a:pt x="46" y="0"/>
                    <a:pt x="102" y="33"/>
                  </a:cubicBezTo>
                  <a:lnTo>
                    <a:pt x="1107" y="607"/>
                  </a:lnTo>
                  <a:lnTo>
                    <a:pt x="1107" y="607"/>
                  </a:lnTo>
                  <a:cubicBezTo>
                    <a:pt x="1163" y="640"/>
                    <a:pt x="1209" y="727"/>
                    <a:pt x="1209" y="802"/>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6" name="Freeform 183">
              <a:extLst>
                <a:ext uri="{FF2B5EF4-FFF2-40B4-BE49-F238E27FC236}">
                  <a16:creationId xmlns:a16="http://schemas.microsoft.com/office/drawing/2014/main" id="{9F8B8EF4-FF39-E440-B5C6-D46B174E3931}"/>
                </a:ext>
              </a:extLst>
            </p:cNvPr>
            <p:cNvSpPr>
              <a:spLocks noChangeArrowheads="1"/>
            </p:cNvSpPr>
            <p:nvPr/>
          </p:nvSpPr>
          <p:spPr bwMode="auto">
            <a:xfrm>
              <a:off x="6891950" y="5642514"/>
              <a:ext cx="771921" cy="806485"/>
            </a:xfrm>
            <a:custGeom>
              <a:avLst/>
              <a:gdLst>
                <a:gd name="T0" fmla="*/ 53 w 1184"/>
                <a:gd name="T1" fmla="*/ 0 h 1234"/>
                <a:gd name="T2" fmla="*/ 53 w 1184"/>
                <a:gd name="T3" fmla="*/ 0 h 1234"/>
                <a:gd name="T4" fmla="*/ 27 w 1184"/>
                <a:gd name="T5" fmla="*/ 74 h 1234"/>
                <a:gd name="T6" fmla="*/ 27 w 1184"/>
                <a:gd name="T7" fmla="*/ 432 h 1234"/>
                <a:gd name="T8" fmla="*/ 27 w 1184"/>
                <a:gd name="T9" fmla="*/ 432 h 1234"/>
                <a:gd name="T10" fmla="*/ 129 w 1184"/>
                <a:gd name="T11" fmla="*/ 628 h 1234"/>
                <a:gd name="T12" fmla="*/ 1133 w 1184"/>
                <a:gd name="T13" fmla="*/ 1202 h 1234"/>
                <a:gd name="T14" fmla="*/ 1133 w 1184"/>
                <a:gd name="T15" fmla="*/ 1202 h 1234"/>
                <a:gd name="T16" fmla="*/ 1183 w 1184"/>
                <a:gd name="T17" fmla="*/ 1213 h 1234"/>
                <a:gd name="T18" fmla="*/ 1183 w 1184"/>
                <a:gd name="T19" fmla="*/ 1213 h 1234"/>
                <a:gd name="T20" fmla="*/ 1107 w 1184"/>
                <a:gd name="T21" fmla="*/ 1216 h 1234"/>
                <a:gd name="T22" fmla="*/ 102 w 1184"/>
                <a:gd name="T23" fmla="*/ 641 h 1234"/>
                <a:gd name="T24" fmla="*/ 102 w 1184"/>
                <a:gd name="T25" fmla="*/ 641 h 1234"/>
                <a:gd name="T26" fmla="*/ 0 w 1184"/>
                <a:gd name="T27" fmla="*/ 446 h 1234"/>
                <a:gd name="T28" fmla="*/ 0 w 1184"/>
                <a:gd name="T29" fmla="*/ 88 h 1234"/>
                <a:gd name="T30" fmla="*/ 0 w 1184"/>
                <a:gd name="T31" fmla="*/ 88 h 1234"/>
                <a:gd name="T32" fmla="*/ 53 w 1184"/>
                <a:gd name="T33"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4">
                  <a:moveTo>
                    <a:pt x="53" y="0"/>
                  </a:moveTo>
                  <a:lnTo>
                    <a:pt x="53" y="0"/>
                  </a:lnTo>
                  <a:cubicBezTo>
                    <a:pt x="37" y="15"/>
                    <a:pt x="27" y="40"/>
                    <a:pt x="27" y="74"/>
                  </a:cubicBezTo>
                  <a:lnTo>
                    <a:pt x="27" y="432"/>
                  </a:lnTo>
                  <a:lnTo>
                    <a:pt x="27" y="432"/>
                  </a:lnTo>
                  <a:cubicBezTo>
                    <a:pt x="27" y="507"/>
                    <a:pt x="73" y="595"/>
                    <a:pt x="129" y="628"/>
                  </a:cubicBezTo>
                  <a:lnTo>
                    <a:pt x="1133" y="1202"/>
                  </a:lnTo>
                  <a:lnTo>
                    <a:pt x="1133" y="1202"/>
                  </a:lnTo>
                  <a:cubicBezTo>
                    <a:pt x="1151" y="1213"/>
                    <a:pt x="1168" y="1216"/>
                    <a:pt x="1183" y="1213"/>
                  </a:cubicBezTo>
                  <a:lnTo>
                    <a:pt x="1183" y="1213"/>
                  </a:lnTo>
                  <a:cubicBezTo>
                    <a:pt x="1164" y="1231"/>
                    <a:pt x="1137" y="1233"/>
                    <a:pt x="1107" y="1216"/>
                  </a:cubicBezTo>
                  <a:lnTo>
                    <a:pt x="102" y="641"/>
                  </a:lnTo>
                  <a:lnTo>
                    <a:pt x="102" y="641"/>
                  </a:lnTo>
                  <a:cubicBezTo>
                    <a:pt x="46" y="608"/>
                    <a:pt x="0" y="521"/>
                    <a:pt x="0" y="446"/>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7" name="Freeform 86">
              <a:extLst>
                <a:ext uri="{FF2B5EF4-FFF2-40B4-BE49-F238E27FC236}">
                  <a16:creationId xmlns:a16="http://schemas.microsoft.com/office/drawing/2014/main" id="{CE58BE55-4B8C-7D45-97D5-2D6FCF52432C}"/>
                </a:ext>
              </a:extLst>
            </p:cNvPr>
            <p:cNvSpPr>
              <a:spLocks noChangeArrowheads="1"/>
            </p:cNvSpPr>
            <p:nvPr/>
          </p:nvSpPr>
          <p:spPr bwMode="auto">
            <a:xfrm>
              <a:off x="7142537" y="5077990"/>
              <a:ext cx="290258" cy="2799078"/>
            </a:xfrm>
            <a:custGeom>
              <a:avLst/>
              <a:gdLst>
                <a:gd name="connsiteX0" fmla="*/ 205939 w 290258"/>
                <a:gd name="connsiteY0" fmla="*/ 2660092 h 2799078"/>
                <a:gd name="connsiteX1" fmla="*/ 216611 w 290258"/>
                <a:gd name="connsiteY1" fmla="*/ 2660173 h 2799078"/>
                <a:gd name="connsiteX2" fmla="*/ 275919 w 290258"/>
                <a:gd name="connsiteY2" fmla="*/ 2695272 h 2799078"/>
                <a:gd name="connsiteX3" fmla="*/ 290258 w 290258"/>
                <a:gd name="connsiteY3" fmla="*/ 2722571 h 2799078"/>
                <a:gd name="connsiteX4" fmla="*/ 290258 w 290258"/>
                <a:gd name="connsiteY4" fmla="*/ 2786919 h 2799078"/>
                <a:gd name="connsiteX5" fmla="*/ 275919 w 290258"/>
                <a:gd name="connsiteY5" fmla="*/ 2797318 h 2799078"/>
                <a:gd name="connsiteX6" fmla="*/ 216611 w 290258"/>
                <a:gd name="connsiteY6" fmla="*/ 2762870 h 2799078"/>
                <a:gd name="connsiteX7" fmla="*/ 201621 w 290258"/>
                <a:gd name="connsiteY7" fmla="*/ 2734921 h 2799078"/>
                <a:gd name="connsiteX8" fmla="*/ 201621 w 290258"/>
                <a:gd name="connsiteY8" fmla="*/ 2671223 h 2799078"/>
                <a:gd name="connsiteX9" fmla="*/ 205939 w 290258"/>
                <a:gd name="connsiteY9" fmla="*/ 2660092 h 2799078"/>
                <a:gd name="connsiteX10" fmla="*/ 4206 w 290258"/>
                <a:gd name="connsiteY10" fmla="*/ 2541981 h 2799078"/>
                <a:gd name="connsiteX11" fmla="*/ 14235 w 290258"/>
                <a:gd name="connsiteY11" fmla="*/ 2542062 h 2799078"/>
                <a:gd name="connsiteX12" fmla="*/ 73760 w 290258"/>
                <a:gd name="connsiteY12" fmla="*/ 2577007 h 2799078"/>
                <a:gd name="connsiteX13" fmla="*/ 88641 w 290258"/>
                <a:gd name="connsiteY13" fmla="*/ 2604185 h 2799078"/>
                <a:gd name="connsiteX14" fmla="*/ 88641 w 290258"/>
                <a:gd name="connsiteY14" fmla="*/ 2668250 h 2799078"/>
                <a:gd name="connsiteX15" fmla="*/ 73760 w 290258"/>
                <a:gd name="connsiteY15" fmla="*/ 2679251 h 2799078"/>
                <a:gd name="connsiteX16" fmla="*/ 14235 w 290258"/>
                <a:gd name="connsiteY16" fmla="*/ 2644307 h 2799078"/>
                <a:gd name="connsiteX17" fmla="*/ 0 w 290258"/>
                <a:gd name="connsiteY17" fmla="*/ 2617128 h 2799078"/>
                <a:gd name="connsiteX18" fmla="*/ 0 w 290258"/>
                <a:gd name="connsiteY18" fmla="*/ 2553063 h 2799078"/>
                <a:gd name="connsiteX19" fmla="*/ 4206 w 290258"/>
                <a:gd name="connsiteY19" fmla="*/ 2541981 h 2799078"/>
                <a:gd name="connsiteX20" fmla="*/ 205939 w 290258"/>
                <a:gd name="connsiteY20" fmla="*/ 1813040 h 2799078"/>
                <a:gd name="connsiteX21" fmla="*/ 216611 w 290258"/>
                <a:gd name="connsiteY21" fmla="*/ 1813365 h 2799078"/>
                <a:gd name="connsiteX22" fmla="*/ 275919 w 290258"/>
                <a:gd name="connsiteY22" fmla="*/ 1847814 h 2799078"/>
                <a:gd name="connsiteX23" fmla="*/ 290258 w 290258"/>
                <a:gd name="connsiteY23" fmla="*/ 1875763 h 2799078"/>
                <a:gd name="connsiteX24" fmla="*/ 290258 w 290258"/>
                <a:gd name="connsiteY24" fmla="*/ 1939461 h 2799078"/>
                <a:gd name="connsiteX25" fmla="*/ 275919 w 290258"/>
                <a:gd name="connsiteY25" fmla="*/ 1950510 h 2799078"/>
                <a:gd name="connsiteX26" fmla="*/ 216611 w 290258"/>
                <a:gd name="connsiteY26" fmla="*/ 1916062 h 2799078"/>
                <a:gd name="connsiteX27" fmla="*/ 201621 w 290258"/>
                <a:gd name="connsiteY27" fmla="*/ 1888113 h 2799078"/>
                <a:gd name="connsiteX28" fmla="*/ 201621 w 290258"/>
                <a:gd name="connsiteY28" fmla="*/ 1824415 h 2799078"/>
                <a:gd name="connsiteX29" fmla="*/ 205939 w 290258"/>
                <a:gd name="connsiteY29" fmla="*/ 1813040 h 2799078"/>
                <a:gd name="connsiteX30" fmla="*/ 4206 w 290258"/>
                <a:gd name="connsiteY30" fmla="*/ 1695192 h 2799078"/>
                <a:gd name="connsiteX31" fmla="*/ 14235 w 290258"/>
                <a:gd name="connsiteY31" fmla="*/ 1695273 h 2799078"/>
                <a:gd name="connsiteX32" fmla="*/ 73760 w 290258"/>
                <a:gd name="connsiteY32" fmla="*/ 1729722 h 2799078"/>
                <a:gd name="connsiteX33" fmla="*/ 88641 w 290258"/>
                <a:gd name="connsiteY33" fmla="*/ 1757671 h 2799078"/>
                <a:gd name="connsiteX34" fmla="*/ 88641 w 290258"/>
                <a:gd name="connsiteY34" fmla="*/ 1821370 h 2799078"/>
                <a:gd name="connsiteX35" fmla="*/ 73760 w 290258"/>
                <a:gd name="connsiteY35" fmla="*/ 1832419 h 2799078"/>
                <a:gd name="connsiteX36" fmla="*/ 14235 w 290258"/>
                <a:gd name="connsiteY36" fmla="*/ 1797970 h 2799078"/>
                <a:gd name="connsiteX37" fmla="*/ 0 w 290258"/>
                <a:gd name="connsiteY37" fmla="*/ 1770671 h 2799078"/>
                <a:gd name="connsiteX38" fmla="*/ 0 w 290258"/>
                <a:gd name="connsiteY38" fmla="*/ 1706323 h 2799078"/>
                <a:gd name="connsiteX39" fmla="*/ 4206 w 290258"/>
                <a:gd name="connsiteY39" fmla="*/ 1695192 h 2799078"/>
                <a:gd name="connsiteX40" fmla="*/ 205939 w 290258"/>
                <a:gd name="connsiteY40" fmla="*/ 966231 h 2799078"/>
                <a:gd name="connsiteX41" fmla="*/ 216611 w 290258"/>
                <a:gd name="connsiteY41" fmla="*/ 966556 h 2799078"/>
                <a:gd name="connsiteX42" fmla="*/ 275919 w 290258"/>
                <a:gd name="connsiteY42" fmla="*/ 1001005 h 2799078"/>
                <a:gd name="connsiteX43" fmla="*/ 290258 w 290258"/>
                <a:gd name="connsiteY43" fmla="*/ 1028954 h 2799078"/>
                <a:gd name="connsiteX44" fmla="*/ 290258 w 290258"/>
                <a:gd name="connsiteY44" fmla="*/ 1092652 h 2799078"/>
                <a:gd name="connsiteX45" fmla="*/ 275919 w 290258"/>
                <a:gd name="connsiteY45" fmla="*/ 1103701 h 2799078"/>
                <a:gd name="connsiteX46" fmla="*/ 216611 w 290258"/>
                <a:gd name="connsiteY46" fmla="*/ 1069253 h 2799078"/>
                <a:gd name="connsiteX47" fmla="*/ 201621 w 290258"/>
                <a:gd name="connsiteY47" fmla="*/ 1041304 h 2799078"/>
                <a:gd name="connsiteX48" fmla="*/ 201621 w 290258"/>
                <a:gd name="connsiteY48" fmla="*/ 977606 h 2799078"/>
                <a:gd name="connsiteX49" fmla="*/ 205939 w 290258"/>
                <a:gd name="connsiteY49" fmla="*/ 966231 h 2799078"/>
                <a:gd name="connsiteX50" fmla="*/ 4206 w 290258"/>
                <a:gd name="connsiteY50" fmla="*/ 848383 h 2799078"/>
                <a:gd name="connsiteX51" fmla="*/ 14235 w 290258"/>
                <a:gd name="connsiteY51" fmla="*/ 848464 h 2799078"/>
                <a:gd name="connsiteX52" fmla="*/ 73760 w 290258"/>
                <a:gd name="connsiteY52" fmla="*/ 883563 h 2799078"/>
                <a:gd name="connsiteX53" fmla="*/ 88641 w 290258"/>
                <a:gd name="connsiteY53" fmla="*/ 910862 h 2799078"/>
                <a:gd name="connsiteX54" fmla="*/ 88641 w 290258"/>
                <a:gd name="connsiteY54" fmla="*/ 974561 h 2799078"/>
                <a:gd name="connsiteX55" fmla="*/ 73760 w 290258"/>
                <a:gd name="connsiteY55" fmla="*/ 985610 h 2799078"/>
                <a:gd name="connsiteX56" fmla="*/ 14235 w 290258"/>
                <a:gd name="connsiteY56" fmla="*/ 951161 h 2799078"/>
                <a:gd name="connsiteX57" fmla="*/ 0 w 290258"/>
                <a:gd name="connsiteY57" fmla="*/ 923862 h 2799078"/>
                <a:gd name="connsiteX58" fmla="*/ 0 w 290258"/>
                <a:gd name="connsiteY58" fmla="*/ 859514 h 2799078"/>
                <a:gd name="connsiteX59" fmla="*/ 4206 w 290258"/>
                <a:gd name="connsiteY59" fmla="*/ 848383 h 2799078"/>
                <a:gd name="connsiteX60" fmla="*/ 205939 w 290258"/>
                <a:gd name="connsiteY60" fmla="*/ 116928 h 2799078"/>
                <a:gd name="connsiteX61" fmla="*/ 216611 w 290258"/>
                <a:gd name="connsiteY61" fmla="*/ 117494 h 2799078"/>
                <a:gd name="connsiteX62" fmla="*/ 275919 w 290258"/>
                <a:gd name="connsiteY62" fmla="*/ 151791 h 2799078"/>
                <a:gd name="connsiteX63" fmla="*/ 290258 w 290258"/>
                <a:gd name="connsiteY63" fmla="*/ 179617 h 2799078"/>
                <a:gd name="connsiteX64" fmla="*/ 290258 w 290258"/>
                <a:gd name="connsiteY64" fmla="*/ 243035 h 2799078"/>
                <a:gd name="connsiteX65" fmla="*/ 275919 w 290258"/>
                <a:gd name="connsiteY65" fmla="*/ 254036 h 2799078"/>
                <a:gd name="connsiteX66" fmla="*/ 216611 w 290258"/>
                <a:gd name="connsiteY66" fmla="*/ 219738 h 2799078"/>
                <a:gd name="connsiteX67" fmla="*/ 201621 w 290258"/>
                <a:gd name="connsiteY67" fmla="*/ 191912 h 2799078"/>
                <a:gd name="connsiteX68" fmla="*/ 201621 w 290258"/>
                <a:gd name="connsiteY68" fmla="*/ 128495 h 2799078"/>
                <a:gd name="connsiteX69" fmla="*/ 205939 w 290258"/>
                <a:gd name="connsiteY69" fmla="*/ 116928 h 2799078"/>
                <a:gd name="connsiteX70" fmla="*/ 4206 w 290258"/>
                <a:gd name="connsiteY70" fmla="*/ 1573 h 2799078"/>
                <a:gd name="connsiteX71" fmla="*/ 14235 w 290258"/>
                <a:gd name="connsiteY71" fmla="*/ 1655 h 2799078"/>
                <a:gd name="connsiteX72" fmla="*/ 73760 w 290258"/>
                <a:gd name="connsiteY72" fmla="*/ 36104 h 2799078"/>
                <a:gd name="connsiteX73" fmla="*/ 88641 w 290258"/>
                <a:gd name="connsiteY73" fmla="*/ 64053 h 2799078"/>
                <a:gd name="connsiteX74" fmla="*/ 88641 w 290258"/>
                <a:gd name="connsiteY74" fmla="*/ 127751 h 2799078"/>
                <a:gd name="connsiteX75" fmla="*/ 73760 w 290258"/>
                <a:gd name="connsiteY75" fmla="*/ 138801 h 2799078"/>
                <a:gd name="connsiteX76" fmla="*/ 14235 w 290258"/>
                <a:gd name="connsiteY76" fmla="*/ 104352 h 2799078"/>
                <a:gd name="connsiteX77" fmla="*/ 0 w 290258"/>
                <a:gd name="connsiteY77" fmla="*/ 76403 h 2799078"/>
                <a:gd name="connsiteX78" fmla="*/ 0 w 290258"/>
                <a:gd name="connsiteY78" fmla="*/ 12704 h 2799078"/>
                <a:gd name="connsiteX79" fmla="*/ 4206 w 290258"/>
                <a:gd name="connsiteY79" fmla="*/ 1573 h 27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90258" h="2799078">
                  <a:moveTo>
                    <a:pt x="205939" y="2660092"/>
                  </a:moveTo>
                  <a:cubicBezTo>
                    <a:pt x="208627" y="2658061"/>
                    <a:pt x="212375" y="2657898"/>
                    <a:pt x="216611" y="2660173"/>
                  </a:cubicBezTo>
                  <a:lnTo>
                    <a:pt x="275919" y="2695272"/>
                  </a:lnTo>
                  <a:cubicBezTo>
                    <a:pt x="283740" y="2699822"/>
                    <a:pt x="290258" y="2711521"/>
                    <a:pt x="290258" y="2722571"/>
                  </a:cubicBezTo>
                  <a:lnTo>
                    <a:pt x="290258" y="2786919"/>
                  </a:lnTo>
                  <a:cubicBezTo>
                    <a:pt x="290258" y="2797318"/>
                    <a:pt x="283740" y="2801868"/>
                    <a:pt x="275919" y="2797318"/>
                  </a:cubicBezTo>
                  <a:lnTo>
                    <a:pt x="216611" y="2762870"/>
                  </a:lnTo>
                  <a:cubicBezTo>
                    <a:pt x="208139" y="2758320"/>
                    <a:pt x="201621" y="2745970"/>
                    <a:pt x="201621" y="2734921"/>
                  </a:cubicBezTo>
                  <a:lnTo>
                    <a:pt x="201621" y="2671223"/>
                  </a:lnTo>
                  <a:cubicBezTo>
                    <a:pt x="201621" y="2666023"/>
                    <a:pt x="203251" y="2662123"/>
                    <a:pt x="205939" y="2660092"/>
                  </a:cubicBezTo>
                  <a:close/>
                  <a:moveTo>
                    <a:pt x="4206" y="2541981"/>
                  </a:moveTo>
                  <a:cubicBezTo>
                    <a:pt x="6794" y="2539959"/>
                    <a:pt x="10353" y="2539797"/>
                    <a:pt x="14235" y="2542062"/>
                  </a:cubicBezTo>
                  <a:lnTo>
                    <a:pt x="73760" y="2577007"/>
                  </a:lnTo>
                  <a:cubicBezTo>
                    <a:pt x="82171" y="2581536"/>
                    <a:pt x="88641" y="2593832"/>
                    <a:pt x="88641" y="2604185"/>
                  </a:cubicBezTo>
                  <a:lnTo>
                    <a:pt x="88641" y="2668250"/>
                  </a:lnTo>
                  <a:cubicBezTo>
                    <a:pt x="88641" y="2678604"/>
                    <a:pt x="82171" y="2683781"/>
                    <a:pt x="73760" y="2679251"/>
                  </a:cubicBezTo>
                  <a:lnTo>
                    <a:pt x="14235" y="2644307"/>
                  </a:lnTo>
                  <a:cubicBezTo>
                    <a:pt x="6470" y="2639777"/>
                    <a:pt x="0" y="2627482"/>
                    <a:pt x="0" y="2617128"/>
                  </a:cubicBezTo>
                  <a:lnTo>
                    <a:pt x="0" y="2553063"/>
                  </a:lnTo>
                  <a:cubicBezTo>
                    <a:pt x="0" y="2547886"/>
                    <a:pt x="1618" y="2544003"/>
                    <a:pt x="4206" y="2541981"/>
                  </a:cubicBezTo>
                  <a:close/>
                  <a:moveTo>
                    <a:pt x="205939" y="1813040"/>
                  </a:moveTo>
                  <a:cubicBezTo>
                    <a:pt x="208627" y="1811090"/>
                    <a:pt x="212375" y="1811090"/>
                    <a:pt x="216611" y="1813365"/>
                  </a:cubicBezTo>
                  <a:lnTo>
                    <a:pt x="275919" y="1847814"/>
                  </a:lnTo>
                  <a:cubicBezTo>
                    <a:pt x="283740" y="1852364"/>
                    <a:pt x="290258" y="1865363"/>
                    <a:pt x="290258" y="1875763"/>
                  </a:cubicBezTo>
                  <a:lnTo>
                    <a:pt x="290258" y="1939461"/>
                  </a:lnTo>
                  <a:cubicBezTo>
                    <a:pt x="290258" y="1950510"/>
                    <a:pt x="283740" y="1955060"/>
                    <a:pt x="275919" y="1950510"/>
                  </a:cubicBezTo>
                  <a:lnTo>
                    <a:pt x="216611" y="1916062"/>
                  </a:lnTo>
                  <a:cubicBezTo>
                    <a:pt x="208139" y="1911512"/>
                    <a:pt x="201621" y="1899162"/>
                    <a:pt x="201621" y="1888113"/>
                  </a:cubicBezTo>
                  <a:lnTo>
                    <a:pt x="201621" y="1824415"/>
                  </a:lnTo>
                  <a:cubicBezTo>
                    <a:pt x="201621" y="1818890"/>
                    <a:pt x="203251" y="1814990"/>
                    <a:pt x="205939" y="1813040"/>
                  </a:cubicBezTo>
                  <a:close/>
                  <a:moveTo>
                    <a:pt x="4206" y="1695192"/>
                  </a:moveTo>
                  <a:cubicBezTo>
                    <a:pt x="6794" y="1693161"/>
                    <a:pt x="10353" y="1692998"/>
                    <a:pt x="14235" y="1695273"/>
                  </a:cubicBezTo>
                  <a:lnTo>
                    <a:pt x="73760" y="1729722"/>
                  </a:lnTo>
                  <a:cubicBezTo>
                    <a:pt x="82171" y="1734922"/>
                    <a:pt x="88641" y="1747272"/>
                    <a:pt x="88641" y="1757671"/>
                  </a:cubicBezTo>
                  <a:lnTo>
                    <a:pt x="88641" y="1821370"/>
                  </a:lnTo>
                  <a:cubicBezTo>
                    <a:pt x="88641" y="1832419"/>
                    <a:pt x="82171" y="1836969"/>
                    <a:pt x="73760" y="1832419"/>
                  </a:cubicBezTo>
                  <a:lnTo>
                    <a:pt x="14235" y="1797970"/>
                  </a:lnTo>
                  <a:cubicBezTo>
                    <a:pt x="6470" y="1793420"/>
                    <a:pt x="0" y="1781071"/>
                    <a:pt x="0" y="1770671"/>
                  </a:cubicBezTo>
                  <a:lnTo>
                    <a:pt x="0" y="1706323"/>
                  </a:lnTo>
                  <a:cubicBezTo>
                    <a:pt x="0" y="1701123"/>
                    <a:pt x="1618" y="1697223"/>
                    <a:pt x="4206" y="1695192"/>
                  </a:cubicBezTo>
                  <a:close/>
                  <a:moveTo>
                    <a:pt x="205939" y="966231"/>
                  </a:moveTo>
                  <a:cubicBezTo>
                    <a:pt x="208627" y="964281"/>
                    <a:pt x="212375" y="964281"/>
                    <a:pt x="216611" y="966556"/>
                  </a:cubicBezTo>
                  <a:lnTo>
                    <a:pt x="275919" y="1001005"/>
                  </a:lnTo>
                  <a:cubicBezTo>
                    <a:pt x="283740" y="1005555"/>
                    <a:pt x="290258" y="1017904"/>
                    <a:pt x="290258" y="1028954"/>
                  </a:cubicBezTo>
                  <a:lnTo>
                    <a:pt x="290258" y="1092652"/>
                  </a:lnTo>
                  <a:cubicBezTo>
                    <a:pt x="290258" y="1103701"/>
                    <a:pt x="283740" y="1108251"/>
                    <a:pt x="275919" y="1103701"/>
                  </a:cubicBezTo>
                  <a:lnTo>
                    <a:pt x="216611" y="1069253"/>
                  </a:lnTo>
                  <a:cubicBezTo>
                    <a:pt x="208139" y="1064703"/>
                    <a:pt x="201621" y="1051703"/>
                    <a:pt x="201621" y="1041304"/>
                  </a:cubicBezTo>
                  <a:lnTo>
                    <a:pt x="201621" y="977606"/>
                  </a:lnTo>
                  <a:cubicBezTo>
                    <a:pt x="201621" y="972081"/>
                    <a:pt x="203251" y="968181"/>
                    <a:pt x="205939" y="966231"/>
                  </a:cubicBezTo>
                  <a:close/>
                  <a:moveTo>
                    <a:pt x="4206" y="848383"/>
                  </a:moveTo>
                  <a:cubicBezTo>
                    <a:pt x="6794" y="846352"/>
                    <a:pt x="10353" y="846189"/>
                    <a:pt x="14235" y="848464"/>
                  </a:cubicBezTo>
                  <a:lnTo>
                    <a:pt x="73760" y="883563"/>
                  </a:lnTo>
                  <a:cubicBezTo>
                    <a:pt x="82171" y="887463"/>
                    <a:pt x="88641" y="899813"/>
                    <a:pt x="88641" y="910862"/>
                  </a:cubicBezTo>
                  <a:lnTo>
                    <a:pt x="88641" y="974561"/>
                  </a:lnTo>
                  <a:cubicBezTo>
                    <a:pt x="88641" y="985610"/>
                    <a:pt x="82171" y="990160"/>
                    <a:pt x="73760" y="985610"/>
                  </a:cubicBezTo>
                  <a:lnTo>
                    <a:pt x="14235" y="951161"/>
                  </a:lnTo>
                  <a:cubicBezTo>
                    <a:pt x="6470" y="946611"/>
                    <a:pt x="0" y="934262"/>
                    <a:pt x="0" y="923862"/>
                  </a:cubicBezTo>
                  <a:lnTo>
                    <a:pt x="0" y="859514"/>
                  </a:lnTo>
                  <a:cubicBezTo>
                    <a:pt x="0" y="854314"/>
                    <a:pt x="1618" y="850414"/>
                    <a:pt x="4206" y="848383"/>
                  </a:cubicBezTo>
                  <a:close/>
                  <a:moveTo>
                    <a:pt x="205939" y="116928"/>
                  </a:moveTo>
                  <a:cubicBezTo>
                    <a:pt x="208627" y="114905"/>
                    <a:pt x="212375" y="114905"/>
                    <a:pt x="216611" y="117494"/>
                  </a:cubicBezTo>
                  <a:lnTo>
                    <a:pt x="275919" y="151791"/>
                  </a:lnTo>
                  <a:cubicBezTo>
                    <a:pt x="283740" y="156321"/>
                    <a:pt x="290258" y="168616"/>
                    <a:pt x="290258" y="179617"/>
                  </a:cubicBezTo>
                  <a:lnTo>
                    <a:pt x="290258" y="243035"/>
                  </a:lnTo>
                  <a:cubicBezTo>
                    <a:pt x="290258" y="253389"/>
                    <a:pt x="283740" y="258566"/>
                    <a:pt x="275919" y="254036"/>
                  </a:cubicBezTo>
                  <a:lnTo>
                    <a:pt x="216611" y="219738"/>
                  </a:lnTo>
                  <a:cubicBezTo>
                    <a:pt x="208139" y="215209"/>
                    <a:pt x="201621" y="202913"/>
                    <a:pt x="201621" y="191912"/>
                  </a:cubicBezTo>
                  <a:lnTo>
                    <a:pt x="201621" y="128495"/>
                  </a:lnTo>
                  <a:cubicBezTo>
                    <a:pt x="201621" y="122994"/>
                    <a:pt x="203251" y="118950"/>
                    <a:pt x="205939" y="116928"/>
                  </a:cubicBezTo>
                  <a:close/>
                  <a:moveTo>
                    <a:pt x="4206" y="1573"/>
                  </a:moveTo>
                  <a:cubicBezTo>
                    <a:pt x="6794" y="-458"/>
                    <a:pt x="10353" y="-620"/>
                    <a:pt x="14235" y="1655"/>
                  </a:cubicBezTo>
                  <a:lnTo>
                    <a:pt x="73760" y="36104"/>
                  </a:lnTo>
                  <a:cubicBezTo>
                    <a:pt x="82171" y="40654"/>
                    <a:pt x="88641" y="53003"/>
                    <a:pt x="88641" y="64053"/>
                  </a:cubicBezTo>
                  <a:lnTo>
                    <a:pt x="88641" y="127751"/>
                  </a:lnTo>
                  <a:cubicBezTo>
                    <a:pt x="88641" y="138151"/>
                    <a:pt x="82171" y="143351"/>
                    <a:pt x="73760" y="138801"/>
                  </a:cubicBezTo>
                  <a:lnTo>
                    <a:pt x="14235" y="104352"/>
                  </a:lnTo>
                  <a:cubicBezTo>
                    <a:pt x="6470" y="99152"/>
                    <a:pt x="0" y="87452"/>
                    <a:pt x="0" y="76403"/>
                  </a:cubicBezTo>
                  <a:lnTo>
                    <a:pt x="0" y="12704"/>
                  </a:lnTo>
                  <a:cubicBezTo>
                    <a:pt x="0" y="7505"/>
                    <a:pt x="1618" y="3605"/>
                    <a:pt x="4206" y="157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88" name="Freeform 87">
              <a:extLst>
                <a:ext uri="{FF2B5EF4-FFF2-40B4-BE49-F238E27FC236}">
                  <a16:creationId xmlns:a16="http://schemas.microsoft.com/office/drawing/2014/main" id="{AEA7EE6E-12DB-5A41-A7BB-67FE6A34C4F9}"/>
                </a:ext>
              </a:extLst>
            </p:cNvPr>
            <p:cNvSpPr>
              <a:spLocks noChangeArrowheads="1"/>
            </p:cNvSpPr>
            <p:nvPr/>
          </p:nvSpPr>
          <p:spPr bwMode="auto">
            <a:xfrm>
              <a:off x="8121841" y="4015856"/>
              <a:ext cx="1635359" cy="4393260"/>
            </a:xfrm>
            <a:custGeom>
              <a:avLst/>
              <a:gdLst>
                <a:gd name="connsiteX0" fmla="*/ 1617317 w 1635359"/>
                <a:gd name="connsiteY0" fmla="*/ 3059422 h 4393260"/>
                <a:gd name="connsiteX1" fmla="*/ 1635359 w 1635359"/>
                <a:gd name="connsiteY1" fmla="*/ 3106863 h 4393260"/>
                <a:gd name="connsiteX2" fmla="*/ 1635359 w 1635359"/>
                <a:gd name="connsiteY2" fmla="*/ 3395593 h 4393260"/>
                <a:gd name="connsiteX3" fmla="*/ 1573314 w 1635359"/>
                <a:gd name="connsiteY3" fmla="*/ 3512523 h 4393260"/>
                <a:gd name="connsiteX4" fmla="*/ 61392 w 1635359"/>
                <a:gd name="connsiteY4" fmla="*/ 4385899 h 4393260"/>
                <a:gd name="connsiteX5" fmla="*/ 0 w 1635359"/>
                <a:gd name="connsiteY5" fmla="*/ 4339519 h 4393260"/>
                <a:gd name="connsiteX6" fmla="*/ 0 w 1635359"/>
                <a:gd name="connsiteY6" fmla="*/ 4050789 h 4393260"/>
                <a:gd name="connsiteX7" fmla="*/ 61392 w 1635359"/>
                <a:gd name="connsiteY7" fmla="*/ 3933860 h 4393260"/>
                <a:gd name="connsiteX8" fmla="*/ 1573314 w 1635359"/>
                <a:gd name="connsiteY8" fmla="*/ 3060483 h 4393260"/>
                <a:gd name="connsiteX9" fmla="*/ 1617317 w 1635359"/>
                <a:gd name="connsiteY9" fmla="*/ 3059422 h 4393260"/>
                <a:gd name="connsiteX10" fmla="*/ 1617317 w 1635359"/>
                <a:gd name="connsiteY10" fmla="*/ 2549609 h 4393260"/>
                <a:gd name="connsiteX11" fmla="*/ 1635359 w 1635359"/>
                <a:gd name="connsiteY11" fmla="*/ 2597050 h 4393260"/>
                <a:gd name="connsiteX12" fmla="*/ 1635359 w 1635359"/>
                <a:gd name="connsiteY12" fmla="*/ 2885780 h 4393260"/>
                <a:gd name="connsiteX13" fmla="*/ 1573314 w 1635359"/>
                <a:gd name="connsiteY13" fmla="*/ 3002710 h 4393260"/>
                <a:gd name="connsiteX14" fmla="*/ 61392 w 1635359"/>
                <a:gd name="connsiteY14" fmla="*/ 3876086 h 4393260"/>
                <a:gd name="connsiteX15" fmla="*/ 0 w 1635359"/>
                <a:gd name="connsiteY15" fmla="*/ 3829706 h 4393260"/>
                <a:gd name="connsiteX16" fmla="*/ 0 w 1635359"/>
                <a:gd name="connsiteY16" fmla="*/ 3541629 h 4393260"/>
                <a:gd name="connsiteX17" fmla="*/ 61392 w 1635359"/>
                <a:gd name="connsiteY17" fmla="*/ 3424047 h 4393260"/>
                <a:gd name="connsiteX18" fmla="*/ 1573314 w 1635359"/>
                <a:gd name="connsiteY18" fmla="*/ 2550670 h 4393260"/>
                <a:gd name="connsiteX19" fmla="*/ 1617317 w 1635359"/>
                <a:gd name="connsiteY19" fmla="*/ 2549609 h 4393260"/>
                <a:gd name="connsiteX20" fmla="*/ 1617317 w 1635359"/>
                <a:gd name="connsiteY20" fmla="*/ 2039795 h 4393260"/>
                <a:gd name="connsiteX21" fmla="*/ 1635359 w 1635359"/>
                <a:gd name="connsiteY21" fmla="*/ 2087236 h 4393260"/>
                <a:gd name="connsiteX22" fmla="*/ 1635359 w 1635359"/>
                <a:gd name="connsiteY22" fmla="*/ 2375966 h 4393260"/>
                <a:gd name="connsiteX23" fmla="*/ 1573314 w 1635359"/>
                <a:gd name="connsiteY23" fmla="*/ 2492896 h 4393260"/>
                <a:gd name="connsiteX24" fmla="*/ 61392 w 1635359"/>
                <a:gd name="connsiteY24" fmla="*/ 3366925 h 4393260"/>
                <a:gd name="connsiteX25" fmla="*/ 0 w 1635359"/>
                <a:gd name="connsiteY25" fmla="*/ 3319892 h 4393260"/>
                <a:gd name="connsiteX26" fmla="*/ 0 w 1635359"/>
                <a:gd name="connsiteY26" fmla="*/ 3031815 h 4393260"/>
                <a:gd name="connsiteX27" fmla="*/ 61392 w 1635359"/>
                <a:gd name="connsiteY27" fmla="*/ 2914233 h 4393260"/>
                <a:gd name="connsiteX28" fmla="*/ 1573314 w 1635359"/>
                <a:gd name="connsiteY28" fmla="*/ 2040856 h 4393260"/>
                <a:gd name="connsiteX29" fmla="*/ 1617317 w 1635359"/>
                <a:gd name="connsiteY29" fmla="*/ 2039795 h 4393260"/>
                <a:gd name="connsiteX30" fmla="*/ 1597612 w 1635359"/>
                <a:gd name="connsiteY30" fmla="*/ 1526564 h 4393260"/>
                <a:gd name="connsiteX31" fmla="*/ 1635359 w 1635359"/>
                <a:gd name="connsiteY31" fmla="*/ 1580303 h 4393260"/>
                <a:gd name="connsiteX32" fmla="*/ 1635359 w 1635359"/>
                <a:gd name="connsiteY32" fmla="*/ 1868380 h 4393260"/>
                <a:gd name="connsiteX33" fmla="*/ 1573314 w 1635359"/>
                <a:gd name="connsiteY33" fmla="*/ 1985309 h 4393260"/>
                <a:gd name="connsiteX34" fmla="*/ 61392 w 1635359"/>
                <a:gd name="connsiteY34" fmla="*/ 2859339 h 4393260"/>
                <a:gd name="connsiteX35" fmla="*/ 0 w 1635359"/>
                <a:gd name="connsiteY35" fmla="*/ 2812959 h 4393260"/>
                <a:gd name="connsiteX36" fmla="*/ 0 w 1635359"/>
                <a:gd name="connsiteY36" fmla="*/ 2524229 h 4393260"/>
                <a:gd name="connsiteX37" fmla="*/ 61392 w 1635359"/>
                <a:gd name="connsiteY37" fmla="*/ 2407300 h 4393260"/>
                <a:gd name="connsiteX38" fmla="*/ 1573314 w 1635359"/>
                <a:gd name="connsiteY38" fmla="*/ 1533923 h 4393260"/>
                <a:gd name="connsiteX39" fmla="*/ 1597612 w 1635359"/>
                <a:gd name="connsiteY39" fmla="*/ 1526564 h 4393260"/>
                <a:gd name="connsiteX40" fmla="*/ 1597612 w 1635359"/>
                <a:gd name="connsiteY40" fmla="*/ 1016665 h 4393260"/>
                <a:gd name="connsiteX41" fmla="*/ 1635359 w 1635359"/>
                <a:gd name="connsiteY41" fmla="*/ 1070522 h 4393260"/>
                <a:gd name="connsiteX42" fmla="*/ 1635359 w 1635359"/>
                <a:gd name="connsiteY42" fmla="*/ 1358737 h 4393260"/>
                <a:gd name="connsiteX43" fmla="*/ 1573314 w 1635359"/>
                <a:gd name="connsiteY43" fmla="*/ 1476375 h 4393260"/>
                <a:gd name="connsiteX44" fmla="*/ 61392 w 1635359"/>
                <a:gd name="connsiteY44" fmla="*/ 2349516 h 4393260"/>
                <a:gd name="connsiteX45" fmla="*/ 0 w 1635359"/>
                <a:gd name="connsiteY45" fmla="*/ 2303114 h 4393260"/>
                <a:gd name="connsiteX46" fmla="*/ 0 w 1635359"/>
                <a:gd name="connsiteY46" fmla="*/ 2014246 h 4393260"/>
                <a:gd name="connsiteX47" fmla="*/ 61392 w 1635359"/>
                <a:gd name="connsiteY47" fmla="*/ 1897261 h 4393260"/>
                <a:gd name="connsiteX48" fmla="*/ 1573314 w 1635359"/>
                <a:gd name="connsiteY48" fmla="*/ 1024120 h 4393260"/>
                <a:gd name="connsiteX49" fmla="*/ 1597612 w 1635359"/>
                <a:gd name="connsiteY49" fmla="*/ 1016665 h 4393260"/>
                <a:gd name="connsiteX50" fmla="*/ 1597612 w 1635359"/>
                <a:gd name="connsiteY50" fmla="*/ 509824 h 4393260"/>
                <a:gd name="connsiteX51" fmla="*/ 1635359 w 1635359"/>
                <a:gd name="connsiteY51" fmla="*/ 563589 h 4393260"/>
                <a:gd name="connsiteX52" fmla="*/ 1635359 w 1635359"/>
                <a:gd name="connsiteY52" fmla="*/ 851804 h 4393260"/>
                <a:gd name="connsiteX53" fmla="*/ 1573314 w 1635359"/>
                <a:gd name="connsiteY53" fmla="*/ 969442 h 4393260"/>
                <a:gd name="connsiteX54" fmla="*/ 61392 w 1635359"/>
                <a:gd name="connsiteY54" fmla="*/ 1842583 h 4393260"/>
                <a:gd name="connsiteX55" fmla="*/ 0 w 1635359"/>
                <a:gd name="connsiteY55" fmla="*/ 1796835 h 4393260"/>
                <a:gd name="connsiteX56" fmla="*/ 0 w 1635359"/>
                <a:gd name="connsiteY56" fmla="*/ 1507966 h 4393260"/>
                <a:gd name="connsiteX57" fmla="*/ 61392 w 1635359"/>
                <a:gd name="connsiteY57" fmla="*/ 1390981 h 4393260"/>
                <a:gd name="connsiteX58" fmla="*/ 1573314 w 1635359"/>
                <a:gd name="connsiteY58" fmla="*/ 517187 h 4393260"/>
                <a:gd name="connsiteX59" fmla="*/ 1597612 w 1635359"/>
                <a:gd name="connsiteY59" fmla="*/ 509824 h 4393260"/>
                <a:gd name="connsiteX60" fmla="*/ 1597612 w 1635359"/>
                <a:gd name="connsiteY60" fmla="*/ 3 h 4393260"/>
                <a:gd name="connsiteX61" fmla="*/ 1635359 w 1635359"/>
                <a:gd name="connsiteY61" fmla="*/ 53742 h 4393260"/>
                <a:gd name="connsiteX62" fmla="*/ 1635359 w 1635359"/>
                <a:gd name="connsiteY62" fmla="*/ 342472 h 4393260"/>
                <a:gd name="connsiteX63" fmla="*/ 1573314 w 1635359"/>
                <a:gd name="connsiteY63" fmla="*/ 459402 h 4393260"/>
                <a:gd name="connsiteX64" fmla="*/ 61392 w 1635359"/>
                <a:gd name="connsiteY64" fmla="*/ 1332778 h 4393260"/>
                <a:gd name="connsiteX65" fmla="*/ 0 w 1635359"/>
                <a:gd name="connsiteY65" fmla="*/ 1286398 h 4393260"/>
                <a:gd name="connsiteX66" fmla="*/ 0 w 1635359"/>
                <a:gd name="connsiteY66" fmla="*/ 997668 h 4393260"/>
                <a:gd name="connsiteX67" fmla="*/ 61392 w 1635359"/>
                <a:gd name="connsiteY67" fmla="*/ 881392 h 4393260"/>
                <a:gd name="connsiteX68" fmla="*/ 1573314 w 1635359"/>
                <a:gd name="connsiteY68" fmla="*/ 7362 h 4393260"/>
                <a:gd name="connsiteX69" fmla="*/ 1597612 w 1635359"/>
                <a:gd name="connsiteY69" fmla="*/ 3 h 439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35359" h="4393260">
                  <a:moveTo>
                    <a:pt x="1617317" y="3059422"/>
                  </a:moveTo>
                  <a:cubicBezTo>
                    <a:pt x="1628501" y="3067832"/>
                    <a:pt x="1635359" y="3084327"/>
                    <a:pt x="1635359" y="3106863"/>
                  </a:cubicBezTo>
                  <a:lnTo>
                    <a:pt x="1635359" y="3395593"/>
                  </a:lnTo>
                  <a:cubicBezTo>
                    <a:pt x="1635359" y="3440667"/>
                    <a:pt x="1607929" y="3492925"/>
                    <a:pt x="1573314" y="3512523"/>
                  </a:cubicBezTo>
                  <a:lnTo>
                    <a:pt x="61392" y="4385899"/>
                  </a:lnTo>
                  <a:cubicBezTo>
                    <a:pt x="27430" y="4405496"/>
                    <a:pt x="0" y="4384592"/>
                    <a:pt x="0" y="4339519"/>
                  </a:cubicBezTo>
                  <a:lnTo>
                    <a:pt x="0" y="4050789"/>
                  </a:lnTo>
                  <a:cubicBezTo>
                    <a:pt x="0" y="4006369"/>
                    <a:pt x="27430" y="3953457"/>
                    <a:pt x="61392" y="3933860"/>
                  </a:cubicBezTo>
                  <a:lnTo>
                    <a:pt x="1573314" y="3060483"/>
                  </a:lnTo>
                  <a:cubicBezTo>
                    <a:pt x="1590622" y="3050685"/>
                    <a:pt x="1606133" y="3051011"/>
                    <a:pt x="1617317" y="3059422"/>
                  </a:cubicBezTo>
                  <a:close/>
                  <a:moveTo>
                    <a:pt x="1617317" y="2549609"/>
                  </a:moveTo>
                  <a:cubicBezTo>
                    <a:pt x="1628501" y="2558019"/>
                    <a:pt x="1635359" y="2574513"/>
                    <a:pt x="1635359" y="2597050"/>
                  </a:cubicBezTo>
                  <a:lnTo>
                    <a:pt x="1635359" y="2885780"/>
                  </a:lnTo>
                  <a:cubicBezTo>
                    <a:pt x="1635359" y="2930854"/>
                    <a:pt x="1607929" y="2983112"/>
                    <a:pt x="1573314" y="3002710"/>
                  </a:cubicBezTo>
                  <a:lnTo>
                    <a:pt x="61392" y="3876086"/>
                  </a:lnTo>
                  <a:cubicBezTo>
                    <a:pt x="27430" y="3895683"/>
                    <a:pt x="0" y="3874779"/>
                    <a:pt x="0" y="3829706"/>
                  </a:cubicBezTo>
                  <a:lnTo>
                    <a:pt x="0" y="3541629"/>
                  </a:lnTo>
                  <a:cubicBezTo>
                    <a:pt x="0" y="3496556"/>
                    <a:pt x="27430" y="3443644"/>
                    <a:pt x="61392" y="3424047"/>
                  </a:cubicBezTo>
                  <a:lnTo>
                    <a:pt x="1573314" y="2550670"/>
                  </a:lnTo>
                  <a:cubicBezTo>
                    <a:pt x="1590622" y="2540872"/>
                    <a:pt x="1606133" y="2541198"/>
                    <a:pt x="1617317" y="2549609"/>
                  </a:cubicBezTo>
                  <a:close/>
                  <a:moveTo>
                    <a:pt x="1617317" y="2039795"/>
                  </a:moveTo>
                  <a:cubicBezTo>
                    <a:pt x="1628501" y="2048205"/>
                    <a:pt x="1635359" y="2064699"/>
                    <a:pt x="1635359" y="2087236"/>
                  </a:cubicBezTo>
                  <a:lnTo>
                    <a:pt x="1635359" y="2375966"/>
                  </a:lnTo>
                  <a:cubicBezTo>
                    <a:pt x="1635359" y="2421040"/>
                    <a:pt x="1607929" y="2473298"/>
                    <a:pt x="1573314" y="2492896"/>
                  </a:cubicBezTo>
                  <a:lnTo>
                    <a:pt x="61392" y="3366925"/>
                  </a:lnTo>
                  <a:cubicBezTo>
                    <a:pt x="27430" y="3385869"/>
                    <a:pt x="0" y="3365619"/>
                    <a:pt x="0" y="3319892"/>
                  </a:cubicBezTo>
                  <a:lnTo>
                    <a:pt x="0" y="3031815"/>
                  </a:lnTo>
                  <a:cubicBezTo>
                    <a:pt x="0" y="2986742"/>
                    <a:pt x="27430" y="2933830"/>
                    <a:pt x="61392" y="2914233"/>
                  </a:cubicBezTo>
                  <a:lnTo>
                    <a:pt x="1573314" y="2040856"/>
                  </a:lnTo>
                  <a:cubicBezTo>
                    <a:pt x="1590622" y="2031058"/>
                    <a:pt x="1606133" y="2031384"/>
                    <a:pt x="1617317" y="2039795"/>
                  </a:cubicBezTo>
                  <a:close/>
                  <a:moveTo>
                    <a:pt x="1597612" y="1526564"/>
                  </a:moveTo>
                  <a:cubicBezTo>
                    <a:pt x="1619930" y="1526289"/>
                    <a:pt x="1635359" y="1546498"/>
                    <a:pt x="1635359" y="1580303"/>
                  </a:cubicBezTo>
                  <a:lnTo>
                    <a:pt x="1635359" y="1868380"/>
                  </a:lnTo>
                  <a:cubicBezTo>
                    <a:pt x="1635359" y="1914107"/>
                    <a:pt x="1607929" y="1966365"/>
                    <a:pt x="1573314" y="1985309"/>
                  </a:cubicBezTo>
                  <a:lnTo>
                    <a:pt x="61392" y="2859339"/>
                  </a:lnTo>
                  <a:cubicBezTo>
                    <a:pt x="27430" y="2878936"/>
                    <a:pt x="0" y="2858032"/>
                    <a:pt x="0" y="2812959"/>
                  </a:cubicBezTo>
                  <a:lnTo>
                    <a:pt x="0" y="2524229"/>
                  </a:lnTo>
                  <a:cubicBezTo>
                    <a:pt x="0" y="2479156"/>
                    <a:pt x="27430" y="2426897"/>
                    <a:pt x="61392" y="2407300"/>
                  </a:cubicBezTo>
                  <a:lnTo>
                    <a:pt x="1573314" y="1533923"/>
                  </a:lnTo>
                  <a:cubicBezTo>
                    <a:pt x="1581968" y="1529024"/>
                    <a:pt x="1590172" y="1526656"/>
                    <a:pt x="1597612" y="1526564"/>
                  </a:cubicBezTo>
                  <a:close/>
                  <a:moveTo>
                    <a:pt x="1597612" y="1016665"/>
                  </a:moveTo>
                  <a:cubicBezTo>
                    <a:pt x="1619930" y="1016236"/>
                    <a:pt x="1635359" y="1036210"/>
                    <a:pt x="1635359" y="1070522"/>
                  </a:cubicBezTo>
                  <a:lnTo>
                    <a:pt x="1635359" y="1358737"/>
                  </a:lnTo>
                  <a:cubicBezTo>
                    <a:pt x="1635359" y="1404485"/>
                    <a:pt x="1607929" y="1456769"/>
                    <a:pt x="1573314" y="1476375"/>
                  </a:cubicBezTo>
                  <a:lnTo>
                    <a:pt x="61392" y="2349516"/>
                  </a:lnTo>
                  <a:cubicBezTo>
                    <a:pt x="27430" y="2369123"/>
                    <a:pt x="0" y="2348209"/>
                    <a:pt x="0" y="2303114"/>
                  </a:cubicBezTo>
                  <a:lnTo>
                    <a:pt x="0" y="2014246"/>
                  </a:lnTo>
                  <a:cubicBezTo>
                    <a:pt x="0" y="1969151"/>
                    <a:pt x="27430" y="1916867"/>
                    <a:pt x="61392" y="1897261"/>
                  </a:cubicBezTo>
                  <a:lnTo>
                    <a:pt x="1573314" y="1024120"/>
                  </a:lnTo>
                  <a:cubicBezTo>
                    <a:pt x="1581968" y="1019218"/>
                    <a:pt x="1590172" y="1016808"/>
                    <a:pt x="1597612" y="1016665"/>
                  </a:cubicBezTo>
                  <a:close/>
                  <a:moveTo>
                    <a:pt x="1597612" y="509824"/>
                  </a:moveTo>
                  <a:cubicBezTo>
                    <a:pt x="1619930" y="509548"/>
                    <a:pt x="1635359" y="529768"/>
                    <a:pt x="1635359" y="563589"/>
                  </a:cubicBezTo>
                  <a:lnTo>
                    <a:pt x="1635359" y="851804"/>
                  </a:lnTo>
                  <a:cubicBezTo>
                    <a:pt x="1635359" y="897552"/>
                    <a:pt x="1607929" y="949836"/>
                    <a:pt x="1573314" y="969442"/>
                  </a:cubicBezTo>
                  <a:lnTo>
                    <a:pt x="61392" y="1842583"/>
                  </a:lnTo>
                  <a:cubicBezTo>
                    <a:pt x="27430" y="1862190"/>
                    <a:pt x="0" y="1841276"/>
                    <a:pt x="0" y="1796835"/>
                  </a:cubicBezTo>
                  <a:lnTo>
                    <a:pt x="0" y="1507966"/>
                  </a:lnTo>
                  <a:cubicBezTo>
                    <a:pt x="0" y="1463525"/>
                    <a:pt x="27430" y="1410588"/>
                    <a:pt x="61392" y="1390981"/>
                  </a:cubicBezTo>
                  <a:lnTo>
                    <a:pt x="1573314" y="517187"/>
                  </a:lnTo>
                  <a:cubicBezTo>
                    <a:pt x="1581968" y="512285"/>
                    <a:pt x="1590172" y="509916"/>
                    <a:pt x="1597612" y="509824"/>
                  </a:cubicBezTo>
                  <a:close/>
                  <a:moveTo>
                    <a:pt x="1597612" y="3"/>
                  </a:moveTo>
                  <a:cubicBezTo>
                    <a:pt x="1619930" y="-272"/>
                    <a:pt x="1635359" y="19937"/>
                    <a:pt x="1635359" y="53742"/>
                  </a:cubicBezTo>
                  <a:lnTo>
                    <a:pt x="1635359" y="342472"/>
                  </a:lnTo>
                  <a:cubicBezTo>
                    <a:pt x="1635359" y="387546"/>
                    <a:pt x="1607929" y="439804"/>
                    <a:pt x="1573314" y="459402"/>
                  </a:cubicBezTo>
                  <a:lnTo>
                    <a:pt x="61392" y="1332778"/>
                  </a:lnTo>
                  <a:cubicBezTo>
                    <a:pt x="27430" y="1352375"/>
                    <a:pt x="0" y="1332125"/>
                    <a:pt x="0" y="1286398"/>
                  </a:cubicBezTo>
                  <a:lnTo>
                    <a:pt x="0" y="997668"/>
                  </a:lnTo>
                  <a:cubicBezTo>
                    <a:pt x="0" y="953248"/>
                    <a:pt x="27430" y="900336"/>
                    <a:pt x="61392" y="881392"/>
                  </a:cubicBezTo>
                  <a:lnTo>
                    <a:pt x="1573314" y="7362"/>
                  </a:lnTo>
                  <a:cubicBezTo>
                    <a:pt x="1581968" y="2463"/>
                    <a:pt x="1590172" y="95"/>
                    <a:pt x="1597612" y="3"/>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89" name="Freeform 88">
              <a:extLst>
                <a:ext uri="{FF2B5EF4-FFF2-40B4-BE49-F238E27FC236}">
                  <a16:creationId xmlns:a16="http://schemas.microsoft.com/office/drawing/2014/main" id="{3532FC4D-5F19-2441-843B-177C5554B133}"/>
                </a:ext>
              </a:extLst>
            </p:cNvPr>
            <p:cNvSpPr>
              <a:spLocks noChangeArrowheads="1"/>
            </p:cNvSpPr>
            <p:nvPr/>
          </p:nvSpPr>
          <p:spPr bwMode="auto">
            <a:xfrm>
              <a:off x="8193847" y="4122079"/>
              <a:ext cx="1488464" cy="4180816"/>
            </a:xfrm>
            <a:custGeom>
              <a:avLst/>
              <a:gdLst>
                <a:gd name="connsiteX0" fmla="*/ 1479402 w 1488464"/>
                <a:gd name="connsiteY0" fmla="*/ 3053180 h 4180816"/>
                <a:gd name="connsiteX1" fmla="*/ 1488464 w 1488464"/>
                <a:gd name="connsiteY1" fmla="*/ 3077438 h 4180816"/>
                <a:gd name="connsiteX2" fmla="*/ 1488464 w 1488464"/>
                <a:gd name="connsiteY2" fmla="*/ 3294372 h 4180816"/>
                <a:gd name="connsiteX3" fmla="*/ 1457114 w 1488464"/>
                <a:gd name="connsiteY3" fmla="*/ 3353833 h 4180816"/>
                <a:gd name="connsiteX4" fmla="*/ 31350 w 1488464"/>
                <a:gd name="connsiteY4" fmla="*/ 4177140 h 4180816"/>
                <a:gd name="connsiteX5" fmla="*/ 0 w 1488464"/>
                <a:gd name="connsiteY5" fmla="*/ 4153616 h 4180816"/>
                <a:gd name="connsiteX6" fmla="*/ 0 w 1488464"/>
                <a:gd name="connsiteY6" fmla="*/ 3936682 h 4180816"/>
                <a:gd name="connsiteX7" fmla="*/ 31350 w 1488464"/>
                <a:gd name="connsiteY7" fmla="*/ 3877221 h 4180816"/>
                <a:gd name="connsiteX8" fmla="*/ 1457114 w 1488464"/>
                <a:gd name="connsiteY8" fmla="*/ 3053915 h 4180816"/>
                <a:gd name="connsiteX9" fmla="*/ 1479402 w 1488464"/>
                <a:gd name="connsiteY9" fmla="*/ 3053180 h 4180816"/>
                <a:gd name="connsiteX10" fmla="*/ 1479402 w 1488464"/>
                <a:gd name="connsiteY10" fmla="*/ 2543608 h 4180816"/>
                <a:gd name="connsiteX11" fmla="*/ 1488464 w 1488464"/>
                <a:gd name="connsiteY11" fmla="*/ 2567607 h 4180816"/>
                <a:gd name="connsiteX12" fmla="*/ 1488464 w 1488464"/>
                <a:gd name="connsiteY12" fmla="*/ 2784417 h 4180816"/>
                <a:gd name="connsiteX13" fmla="*/ 1457114 w 1488464"/>
                <a:gd name="connsiteY13" fmla="*/ 2843844 h 4180816"/>
                <a:gd name="connsiteX14" fmla="*/ 31350 w 1488464"/>
                <a:gd name="connsiteY14" fmla="*/ 3666679 h 4180816"/>
                <a:gd name="connsiteX15" fmla="*/ 0 w 1488464"/>
                <a:gd name="connsiteY15" fmla="*/ 3643823 h 4180816"/>
                <a:gd name="connsiteX16" fmla="*/ 0 w 1488464"/>
                <a:gd name="connsiteY16" fmla="*/ 3427013 h 4180816"/>
                <a:gd name="connsiteX17" fmla="*/ 31350 w 1488464"/>
                <a:gd name="connsiteY17" fmla="*/ 3367586 h 4180816"/>
                <a:gd name="connsiteX18" fmla="*/ 1457114 w 1488464"/>
                <a:gd name="connsiteY18" fmla="*/ 2544097 h 4180816"/>
                <a:gd name="connsiteX19" fmla="*/ 1479402 w 1488464"/>
                <a:gd name="connsiteY19" fmla="*/ 2543608 h 4180816"/>
                <a:gd name="connsiteX20" fmla="*/ 1479402 w 1488464"/>
                <a:gd name="connsiteY20" fmla="*/ 2036674 h 4180816"/>
                <a:gd name="connsiteX21" fmla="*/ 1488464 w 1488464"/>
                <a:gd name="connsiteY21" fmla="*/ 2060673 h 4180816"/>
                <a:gd name="connsiteX22" fmla="*/ 1488464 w 1488464"/>
                <a:gd name="connsiteY22" fmla="*/ 2277483 h 4180816"/>
                <a:gd name="connsiteX23" fmla="*/ 1457114 w 1488464"/>
                <a:gd name="connsiteY23" fmla="*/ 2336910 h 4180816"/>
                <a:gd name="connsiteX24" fmla="*/ 31350 w 1488464"/>
                <a:gd name="connsiteY24" fmla="*/ 3159745 h 4180816"/>
                <a:gd name="connsiteX25" fmla="*/ 0 w 1488464"/>
                <a:gd name="connsiteY25" fmla="*/ 3136889 h 4180816"/>
                <a:gd name="connsiteX26" fmla="*/ 0 w 1488464"/>
                <a:gd name="connsiteY26" fmla="*/ 2920078 h 4180816"/>
                <a:gd name="connsiteX27" fmla="*/ 31350 w 1488464"/>
                <a:gd name="connsiteY27" fmla="*/ 2860651 h 4180816"/>
                <a:gd name="connsiteX28" fmla="*/ 1457114 w 1488464"/>
                <a:gd name="connsiteY28" fmla="*/ 2037163 h 4180816"/>
                <a:gd name="connsiteX29" fmla="*/ 1479402 w 1488464"/>
                <a:gd name="connsiteY29" fmla="*/ 2036674 h 4180816"/>
                <a:gd name="connsiteX30" fmla="*/ 1479402 w 1488464"/>
                <a:gd name="connsiteY30" fmla="*/ 1526946 h 4180816"/>
                <a:gd name="connsiteX31" fmla="*/ 1488464 w 1488464"/>
                <a:gd name="connsiteY31" fmla="*/ 1550877 h 4180816"/>
                <a:gd name="connsiteX32" fmla="*/ 1488464 w 1488464"/>
                <a:gd name="connsiteY32" fmla="*/ 1767158 h 4180816"/>
                <a:gd name="connsiteX33" fmla="*/ 1457114 w 1488464"/>
                <a:gd name="connsiteY33" fmla="*/ 1826619 h 4180816"/>
                <a:gd name="connsiteX34" fmla="*/ 31350 w 1488464"/>
                <a:gd name="connsiteY34" fmla="*/ 2650579 h 4180816"/>
                <a:gd name="connsiteX35" fmla="*/ 0 w 1488464"/>
                <a:gd name="connsiteY35" fmla="*/ 2627056 h 4180816"/>
                <a:gd name="connsiteX36" fmla="*/ 0 w 1488464"/>
                <a:gd name="connsiteY36" fmla="*/ 2410121 h 4180816"/>
                <a:gd name="connsiteX37" fmla="*/ 31350 w 1488464"/>
                <a:gd name="connsiteY37" fmla="*/ 2350660 h 4180816"/>
                <a:gd name="connsiteX38" fmla="*/ 1457114 w 1488464"/>
                <a:gd name="connsiteY38" fmla="*/ 1528007 h 4180816"/>
                <a:gd name="connsiteX39" fmla="*/ 1479402 w 1488464"/>
                <a:gd name="connsiteY39" fmla="*/ 1526946 h 4180816"/>
                <a:gd name="connsiteX40" fmla="*/ 1479402 w 1488464"/>
                <a:gd name="connsiteY40" fmla="*/ 1020013 h 4180816"/>
                <a:gd name="connsiteX41" fmla="*/ 1488464 w 1488464"/>
                <a:gd name="connsiteY41" fmla="*/ 1043944 h 4180816"/>
                <a:gd name="connsiteX42" fmla="*/ 1488464 w 1488464"/>
                <a:gd name="connsiteY42" fmla="*/ 1260879 h 4180816"/>
                <a:gd name="connsiteX43" fmla="*/ 1457114 w 1488464"/>
                <a:gd name="connsiteY43" fmla="*/ 1320340 h 4180816"/>
                <a:gd name="connsiteX44" fmla="*/ 31350 w 1488464"/>
                <a:gd name="connsiteY44" fmla="*/ 2143646 h 4180816"/>
                <a:gd name="connsiteX45" fmla="*/ 0 w 1488464"/>
                <a:gd name="connsiteY45" fmla="*/ 2120123 h 4180816"/>
                <a:gd name="connsiteX46" fmla="*/ 0 w 1488464"/>
                <a:gd name="connsiteY46" fmla="*/ 1903188 h 4180816"/>
                <a:gd name="connsiteX47" fmla="*/ 31350 w 1488464"/>
                <a:gd name="connsiteY47" fmla="*/ 1843727 h 4180816"/>
                <a:gd name="connsiteX48" fmla="*/ 1457114 w 1488464"/>
                <a:gd name="connsiteY48" fmla="*/ 1021074 h 4180816"/>
                <a:gd name="connsiteX49" fmla="*/ 1479402 w 1488464"/>
                <a:gd name="connsiteY49" fmla="*/ 1020013 h 4180816"/>
                <a:gd name="connsiteX50" fmla="*/ 1479402 w 1488464"/>
                <a:gd name="connsiteY50" fmla="*/ 510119 h 4180816"/>
                <a:gd name="connsiteX51" fmla="*/ 1488464 w 1488464"/>
                <a:gd name="connsiteY51" fmla="*/ 534132 h 4180816"/>
                <a:gd name="connsiteX52" fmla="*/ 1488464 w 1488464"/>
                <a:gd name="connsiteY52" fmla="*/ 750413 h 4180816"/>
                <a:gd name="connsiteX53" fmla="*/ 1457114 w 1488464"/>
                <a:gd name="connsiteY53" fmla="*/ 810527 h 4180816"/>
                <a:gd name="connsiteX54" fmla="*/ 31350 w 1488464"/>
                <a:gd name="connsiteY54" fmla="*/ 1633832 h 4180816"/>
                <a:gd name="connsiteX55" fmla="*/ 0 w 1488464"/>
                <a:gd name="connsiteY55" fmla="*/ 1610309 h 4180816"/>
                <a:gd name="connsiteX56" fmla="*/ 0 w 1488464"/>
                <a:gd name="connsiteY56" fmla="*/ 1393375 h 4180816"/>
                <a:gd name="connsiteX57" fmla="*/ 31350 w 1488464"/>
                <a:gd name="connsiteY57" fmla="*/ 1333914 h 4180816"/>
                <a:gd name="connsiteX58" fmla="*/ 1457114 w 1488464"/>
                <a:gd name="connsiteY58" fmla="*/ 510609 h 4180816"/>
                <a:gd name="connsiteX59" fmla="*/ 1479402 w 1488464"/>
                <a:gd name="connsiteY59" fmla="*/ 510119 h 4180816"/>
                <a:gd name="connsiteX60" fmla="*/ 1479402 w 1488464"/>
                <a:gd name="connsiteY60" fmla="*/ 3186 h 4180816"/>
                <a:gd name="connsiteX61" fmla="*/ 1488464 w 1488464"/>
                <a:gd name="connsiteY61" fmla="*/ 27199 h 4180816"/>
                <a:gd name="connsiteX62" fmla="*/ 1488464 w 1488464"/>
                <a:gd name="connsiteY62" fmla="*/ 244133 h 4180816"/>
                <a:gd name="connsiteX63" fmla="*/ 1457114 w 1488464"/>
                <a:gd name="connsiteY63" fmla="*/ 303594 h 4180816"/>
                <a:gd name="connsiteX64" fmla="*/ 31350 w 1488464"/>
                <a:gd name="connsiteY64" fmla="*/ 1126899 h 4180816"/>
                <a:gd name="connsiteX65" fmla="*/ 0 w 1488464"/>
                <a:gd name="connsiteY65" fmla="*/ 1103376 h 4180816"/>
                <a:gd name="connsiteX66" fmla="*/ 0 w 1488464"/>
                <a:gd name="connsiteY66" fmla="*/ 886442 h 4180816"/>
                <a:gd name="connsiteX67" fmla="*/ 31350 w 1488464"/>
                <a:gd name="connsiteY67" fmla="*/ 826981 h 4180816"/>
                <a:gd name="connsiteX68" fmla="*/ 1457114 w 1488464"/>
                <a:gd name="connsiteY68" fmla="*/ 3676 h 4180816"/>
                <a:gd name="connsiteX69" fmla="*/ 1479402 w 1488464"/>
                <a:gd name="connsiteY69" fmla="*/ 3186 h 4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88464" h="4180816">
                  <a:moveTo>
                    <a:pt x="1479402" y="3053180"/>
                  </a:moveTo>
                  <a:cubicBezTo>
                    <a:pt x="1485035" y="3057345"/>
                    <a:pt x="1488464" y="3065676"/>
                    <a:pt x="1488464" y="3077438"/>
                  </a:cubicBezTo>
                  <a:lnTo>
                    <a:pt x="1488464" y="3294372"/>
                  </a:lnTo>
                  <a:cubicBezTo>
                    <a:pt x="1488464" y="3317242"/>
                    <a:pt x="1474748" y="3344032"/>
                    <a:pt x="1457114" y="3353833"/>
                  </a:cubicBezTo>
                  <a:lnTo>
                    <a:pt x="31350" y="4177140"/>
                  </a:lnTo>
                  <a:cubicBezTo>
                    <a:pt x="14369" y="4186941"/>
                    <a:pt x="0" y="4176486"/>
                    <a:pt x="0" y="4153616"/>
                  </a:cubicBezTo>
                  <a:lnTo>
                    <a:pt x="0" y="3936682"/>
                  </a:lnTo>
                  <a:cubicBezTo>
                    <a:pt x="0" y="3913812"/>
                    <a:pt x="14369" y="3887022"/>
                    <a:pt x="31350" y="3877221"/>
                  </a:cubicBezTo>
                  <a:lnTo>
                    <a:pt x="1457114" y="3053915"/>
                  </a:lnTo>
                  <a:cubicBezTo>
                    <a:pt x="1465931" y="3049014"/>
                    <a:pt x="1473769" y="3049014"/>
                    <a:pt x="1479402" y="3053180"/>
                  </a:cubicBezTo>
                  <a:close/>
                  <a:moveTo>
                    <a:pt x="1479402" y="2543608"/>
                  </a:moveTo>
                  <a:cubicBezTo>
                    <a:pt x="1485035" y="2547852"/>
                    <a:pt x="1488464" y="2556179"/>
                    <a:pt x="1488464" y="2567607"/>
                  </a:cubicBezTo>
                  <a:lnTo>
                    <a:pt x="1488464" y="2784417"/>
                  </a:lnTo>
                  <a:cubicBezTo>
                    <a:pt x="1488464" y="2807274"/>
                    <a:pt x="1474748" y="2834049"/>
                    <a:pt x="1457114" y="2843844"/>
                  </a:cubicBezTo>
                  <a:lnTo>
                    <a:pt x="31350" y="3666679"/>
                  </a:lnTo>
                  <a:cubicBezTo>
                    <a:pt x="14369" y="3677128"/>
                    <a:pt x="0" y="3666679"/>
                    <a:pt x="0" y="3643823"/>
                  </a:cubicBezTo>
                  <a:lnTo>
                    <a:pt x="0" y="3427013"/>
                  </a:lnTo>
                  <a:cubicBezTo>
                    <a:pt x="0" y="3403503"/>
                    <a:pt x="14369" y="3377381"/>
                    <a:pt x="31350" y="3367586"/>
                  </a:cubicBezTo>
                  <a:lnTo>
                    <a:pt x="1457114" y="2544097"/>
                  </a:lnTo>
                  <a:cubicBezTo>
                    <a:pt x="1465931" y="2539200"/>
                    <a:pt x="1473769" y="2539363"/>
                    <a:pt x="1479402" y="2543608"/>
                  </a:cubicBezTo>
                  <a:close/>
                  <a:moveTo>
                    <a:pt x="1479402" y="2036674"/>
                  </a:moveTo>
                  <a:cubicBezTo>
                    <a:pt x="1485035" y="2040918"/>
                    <a:pt x="1488464" y="2049245"/>
                    <a:pt x="1488464" y="2060673"/>
                  </a:cubicBezTo>
                  <a:lnTo>
                    <a:pt x="1488464" y="2277483"/>
                  </a:lnTo>
                  <a:cubicBezTo>
                    <a:pt x="1488464" y="2300340"/>
                    <a:pt x="1474748" y="2327115"/>
                    <a:pt x="1457114" y="2336910"/>
                  </a:cubicBezTo>
                  <a:lnTo>
                    <a:pt x="31350" y="3159745"/>
                  </a:lnTo>
                  <a:cubicBezTo>
                    <a:pt x="14369" y="3170194"/>
                    <a:pt x="0" y="3159745"/>
                    <a:pt x="0" y="3136889"/>
                  </a:cubicBezTo>
                  <a:lnTo>
                    <a:pt x="0" y="2920078"/>
                  </a:lnTo>
                  <a:cubicBezTo>
                    <a:pt x="0" y="2897222"/>
                    <a:pt x="14369" y="2870447"/>
                    <a:pt x="31350" y="2860651"/>
                  </a:cubicBezTo>
                  <a:lnTo>
                    <a:pt x="1457114" y="2037163"/>
                  </a:lnTo>
                  <a:cubicBezTo>
                    <a:pt x="1465931" y="2032266"/>
                    <a:pt x="1473769" y="2032429"/>
                    <a:pt x="1479402" y="2036674"/>
                  </a:cubicBezTo>
                  <a:close/>
                  <a:moveTo>
                    <a:pt x="1479402" y="1526946"/>
                  </a:moveTo>
                  <a:cubicBezTo>
                    <a:pt x="1485035" y="1531111"/>
                    <a:pt x="1488464" y="1539442"/>
                    <a:pt x="1488464" y="1550877"/>
                  </a:cubicBezTo>
                  <a:lnTo>
                    <a:pt x="1488464" y="1767158"/>
                  </a:lnTo>
                  <a:cubicBezTo>
                    <a:pt x="1488464" y="1790028"/>
                    <a:pt x="1474748" y="1817471"/>
                    <a:pt x="1457114" y="1826619"/>
                  </a:cubicBezTo>
                  <a:lnTo>
                    <a:pt x="31350" y="2650579"/>
                  </a:lnTo>
                  <a:cubicBezTo>
                    <a:pt x="14369" y="2660380"/>
                    <a:pt x="0" y="2649926"/>
                    <a:pt x="0" y="2627056"/>
                  </a:cubicBezTo>
                  <a:lnTo>
                    <a:pt x="0" y="2410121"/>
                  </a:lnTo>
                  <a:cubicBezTo>
                    <a:pt x="0" y="2387252"/>
                    <a:pt x="14369" y="2360462"/>
                    <a:pt x="31350" y="2350660"/>
                  </a:cubicBezTo>
                  <a:lnTo>
                    <a:pt x="1457114" y="1528007"/>
                  </a:lnTo>
                  <a:cubicBezTo>
                    <a:pt x="1465931" y="1522780"/>
                    <a:pt x="1473769" y="1522780"/>
                    <a:pt x="1479402" y="1526946"/>
                  </a:cubicBezTo>
                  <a:close/>
                  <a:moveTo>
                    <a:pt x="1479402" y="1020013"/>
                  </a:moveTo>
                  <a:cubicBezTo>
                    <a:pt x="1485035" y="1024178"/>
                    <a:pt x="1488464" y="1032509"/>
                    <a:pt x="1488464" y="1043944"/>
                  </a:cubicBezTo>
                  <a:lnTo>
                    <a:pt x="1488464" y="1260879"/>
                  </a:lnTo>
                  <a:cubicBezTo>
                    <a:pt x="1488464" y="1284402"/>
                    <a:pt x="1474748" y="1310538"/>
                    <a:pt x="1457114" y="1320340"/>
                  </a:cubicBezTo>
                  <a:lnTo>
                    <a:pt x="31350" y="2143646"/>
                  </a:lnTo>
                  <a:cubicBezTo>
                    <a:pt x="14369" y="2153447"/>
                    <a:pt x="0" y="2142993"/>
                    <a:pt x="0" y="2120123"/>
                  </a:cubicBezTo>
                  <a:lnTo>
                    <a:pt x="0" y="1903188"/>
                  </a:lnTo>
                  <a:cubicBezTo>
                    <a:pt x="0" y="1880319"/>
                    <a:pt x="14369" y="1854182"/>
                    <a:pt x="31350" y="1843727"/>
                  </a:cubicBezTo>
                  <a:lnTo>
                    <a:pt x="1457114" y="1021074"/>
                  </a:lnTo>
                  <a:cubicBezTo>
                    <a:pt x="1465931" y="1015847"/>
                    <a:pt x="1473769" y="1015847"/>
                    <a:pt x="1479402" y="1020013"/>
                  </a:cubicBezTo>
                  <a:close/>
                  <a:moveTo>
                    <a:pt x="1479402" y="510119"/>
                  </a:moveTo>
                  <a:cubicBezTo>
                    <a:pt x="1485035" y="514366"/>
                    <a:pt x="1488464" y="522697"/>
                    <a:pt x="1488464" y="534132"/>
                  </a:cubicBezTo>
                  <a:lnTo>
                    <a:pt x="1488464" y="750413"/>
                  </a:lnTo>
                  <a:cubicBezTo>
                    <a:pt x="1488464" y="773936"/>
                    <a:pt x="1474748" y="800726"/>
                    <a:pt x="1457114" y="810527"/>
                  </a:cubicBezTo>
                  <a:lnTo>
                    <a:pt x="31350" y="1633832"/>
                  </a:lnTo>
                  <a:cubicBezTo>
                    <a:pt x="14369" y="1643633"/>
                    <a:pt x="0" y="1633179"/>
                    <a:pt x="0" y="1610309"/>
                  </a:cubicBezTo>
                  <a:lnTo>
                    <a:pt x="0" y="1393375"/>
                  </a:lnTo>
                  <a:cubicBezTo>
                    <a:pt x="0" y="1370505"/>
                    <a:pt x="14369" y="1344369"/>
                    <a:pt x="31350" y="1333914"/>
                  </a:cubicBezTo>
                  <a:lnTo>
                    <a:pt x="1457114" y="510609"/>
                  </a:lnTo>
                  <a:cubicBezTo>
                    <a:pt x="1465931" y="505708"/>
                    <a:pt x="1473769" y="505872"/>
                    <a:pt x="1479402" y="510119"/>
                  </a:cubicBezTo>
                  <a:close/>
                  <a:moveTo>
                    <a:pt x="1479402" y="3186"/>
                  </a:moveTo>
                  <a:cubicBezTo>
                    <a:pt x="1485035" y="7433"/>
                    <a:pt x="1488464" y="15764"/>
                    <a:pt x="1488464" y="27199"/>
                  </a:cubicBezTo>
                  <a:lnTo>
                    <a:pt x="1488464" y="244133"/>
                  </a:lnTo>
                  <a:cubicBezTo>
                    <a:pt x="1488464" y="267003"/>
                    <a:pt x="1474748" y="293793"/>
                    <a:pt x="1457114" y="303594"/>
                  </a:cubicBezTo>
                  <a:lnTo>
                    <a:pt x="31350" y="1126899"/>
                  </a:lnTo>
                  <a:cubicBezTo>
                    <a:pt x="14369" y="1136700"/>
                    <a:pt x="0" y="1126899"/>
                    <a:pt x="0" y="1103376"/>
                  </a:cubicBezTo>
                  <a:lnTo>
                    <a:pt x="0" y="886442"/>
                  </a:lnTo>
                  <a:cubicBezTo>
                    <a:pt x="0" y="863572"/>
                    <a:pt x="14369" y="837436"/>
                    <a:pt x="31350" y="826981"/>
                  </a:cubicBezTo>
                  <a:lnTo>
                    <a:pt x="1457114" y="3676"/>
                  </a:lnTo>
                  <a:cubicBezTo>
                    <a:pt x="1465931" y="-1224"/>
                    <a:pt x="1473769" y="-1061"/>
                    <a:pt x="1479402" y="3186"/>
                  </a:cubicBezTo>
                  <a:close/>
                </a:path>
              </a:pathLst>
            </a:custGeom>
            <a:solidFill>
              <a:schemeClr val="accent1">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90" name="Freeform 242">
              <a:extLst>
                <a:ext uri="{FF2B5EF4-FFF2-40B4-BE49-F238E27FC236}">
                  <a16:creationId xmlns:a16="http://schemas.microsoft.com/office/drawing/2014/main" id="{18EF18CA-85D0-0C4A-8E42-5CE2078EB6B9}"/>
                </a:ext>
              </a:extLst>
            </p:cNvPr>
            <p:cNvSpPr>
              <a:spLocks noChangeArrowheads="1"/>
            </p:cNvSpPr>
            <p:nvPr/>
          </p:nvSpPr>
          <p:spPr bwMode="auto">
            <a:xfrm>
              <a:off x="13617458" y="2615316"/>
              <a:ext cx="1077233" cy="622145"/>
            </a:xfrm>
            <a:custGeom>
              <a:avLst/>
              <a:gdLst>
                <a:gd name="T0" fmla="*/ 824 w 1648"/>
                <a:gd name="T1" fmla="*/ 950 h 951"/>
                <a:gd name="T2" fmla="*/ 0 w 1648"/>
                <a:gd name="T3" fmla="*/ 475 h 951"/>
                <a:gd name="T4" fmla="*/ 824 w 1648"/>
                <a:gd name="T5" fmla="*/ 0 h 951"/>
                <a:gd name="T6" fmla="*/ 1647 w 1648"/>
                <a:gd name="T7" fmla="*/ 475 h 951"/>
                <a:gd name="T8" fmla="*/ 824 w 1648"/>
                <a:gd name="T9" fmla="*/ 950 h 951"/>
              </a:gdLst>
              <a:ahLst/>
              <a:cxnLst>
                <a:cxn ang="0">
                  <a:pos x="T0" y="T1"/>
                </a:cxn>
                <a:cxn ang="0">
                  <a:pos x="T2" y="T3"/>
                </a:cxn>
                <a:cxn ang="0">
                  <a:pos x="T4" y="T5"/>
                </a:cxn>
                <a:cxn ang="0">
                  <a:pos x="T6" y="T7"/>
                </a:cxn>
                <a:cxn ang="0">
                  <a:pos x="T8" y="T9"/>
                </a:cxn>
              </a:cxnLst>
              <a:rect l="0" t="0" r="r" b="b"/>
              <a:pathLst>
                <a:path w="1648" h="951">
                  <a:moveTo>
                    <a:pt x="824" y="950"/>
                  </a:moveTo>
                  <a:lnTo>
                    <a:pt x="0" y="475"/>
                  </a:lnTo>
                  <a:lnTo>
                    <a:pt x="824" y="0"/>
                  </a:lnTo>
                  <a:lnTo>
                    <a:pt x="1647" y="475"/>
                  </a:lnTo>
                  <a:lnTo>
                    <a:pt x="824" y="95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91" name="Freeform 243">
              <a:extLst>
                <a:ext uri="{FF2B5EF4-FFF2-40B4-BE49-F238E27FC236}">
                  <a16:creationId xmlns:a16="http://schemas.microsoft.com/office/drawing/2014/main" id="{BE124FC4-F45E-8A44-B865-16612059B026}"/>
                </a:ext>
              </a:extLst>
            </p:cNvPr>
            <p:cNvSpPr>
              <a:spLocks noChangeArrowheads="1"/>
            </p:cNvSpPr>
            <p:nvPr/>
          </p:nvSpPr>
          <p:spPr bwMode="auto">
            <a:xfrm>
              <a:off x="14156074" y="1909642"/>
              <a:ext cx="538617" cy="933218"/>
            </a:xfrm>
            <a:custGeom>
              <a:avLst/>
              <a:gdLst>
                <a:gd name="T0" fmla="*/ 823 w 824"/>
                <a:gd name="T1" fmla="*/ 951 h 1427"/>
                <a:gd name="T2" fmla="*/ 0 w 824"/>
                <a:gd name="T3" fmla="*/ 1426 h 1427"/>
                <a:gd name="T4" fmla="*/ 0 w 824"/>
                <a:gd name="T5" fmla="*/ 475 h 1427"/>
                <a:gd name="T6" fmla="*/ 823 w 824"/>
                <a:gd name="T7" fmla="*/ 0 h 1427"/>
                <a:gd name="T8" fmla="*/ 823 w 824"/>
                <a:gd name="T9" fmla="*/ 951 h 1427"/>
              </a:gdLst>
              <a:ahLst/>
              <a:cxnLst>
                <a:cxn ang="0">
                  <a:pos x="T0" y="T1"/>
                </a:cxn>
                <a:cxn ang="0">
                  <a:pos x="T2" y="T3"/>
                </a:cxn>
                <a:cxn ang="0">
                  <a:pos x="T4" y="T5"/>
                </a:cxn>
                <a:cxn ang="0">
                  <a:pos x="T6" y="T7"/>
                </a:cxn>
                <a:cxn ang="0">
                  <a:pos x="T8" y="T9"/>
                </a:cxn>
              </a:cxnLst>
              <a:rect l="0" t="0" r="r" b="b"/>
              <a:pathLst>
                <a:path w="824" h="1427">
                  <a:moveTo>
                    <a:pt x="823" y="951"/>
                  </a:moveTo>
                  <a:lnTo>
                    <a:pt x="0" y="1426"/>
                  </a:lnTo>
                  <a:lnTo>
                    <a:pt x="0" y="475"/>
                  </a:lnTo>
                  <a:lnTo>
                    <a:pt x="823" y="0"/>
                  </a:lnTo>
                  <a:lnTo>
                    <a:pt x="823" y="951"/>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92" name="Freeform 244">
              <a:extLst>
                <a:ext uri="{FF2B5EF4-FFF2-40B4-BE49-F238E27FC236}">
                  <a16:creationId xmlns:a16="http://schemas.microsoft.com/office/drawing/2014/main" id="{39B8CB49-A3C5-E746-AE26-5B4A36E20F95}"/>
                </a:ext>
              </a:extLst>
            </p:cNvPr>
            <p:cNvSpPr>
              <a:spLocks noChangeArrowheads="1"/>
            </p:cNvSpPr>
            <p:nvPr/>
          </p:nvSpPr>
          <p:spPr bwMode="auto">
            <a:xfrm>
              <a:off x="13617458" y="1598570"/>
              <a:ext cx="1077233" cy="622145"/>
            </a:xfrm>
            <a:custGeom>
              <a:avLst/>
              <a:gdLst>
                <a:gd name="T0" fmla="*/ 824 w 1648"/>
                <a:gd name="T1" fmla="*/ 951 h 952"/>
                <a:gd name="T2" fmla="*/ 0 w 1648"/>
                <a:gd name="T3" fmla="*/ 476 h 952"/>
                <a:gd name="T4" fmla="*/ 824 w 1648"/>
                <a:gd name="T5" fmla="*/ 0 h 952"/>
                <a:gd name="T6" fmla="*/ 1647 w 1648"/>
                <a:gd name="T7" fmla="*/ 476 h 952"/>
                <a:gd name="T8" fmla="*/ 824 w 1648"/>
                <a:gd name="T9" fmla="*/ 951 h 952"/>
              </a:gdLst>
              <a:ahLst/>
              <a:cxnLst>
                <a:cxn ang="0">
                  <a:pos x="T0" y="T1"/>
                </a:cxn>
                <a:cxn ang="0">
                  <a:pos x="T2" y="T3"/>
                </a:cxn>
                <a:cxn ang="0">
                  <a:pos x="T4" y="T5"/>
                </a:cxn>
                <a:cxn ang="0">
                  <a:pos x="T6" y="T7"/>
                </a:cxn>
                <a:cxn ang="0">
                  <a:pos x="T8" y="T9"/>
                </a:cxn>
              </a:cxnLst>
              <a:rect l="0" t="0" r="r" b="b"/>
              <a:pathLst>
                <a:path w="1648" h="952">
                  <a:moveTo>
                    <a:pt x="824" y="951"/>
                  </a:moveTo>
                  <a:lnTo>
                    <a:pt x="0" y="476"/>
                  </a:lnTo>
                  <a:lnTo>
                    <a:pt x="824" y="0"/>
                  </a:lnTo>
                  <a:lnTo>
                    <a:pt x="1647" y="476"/>
                  </a:lnTo>
                  <a:lnTo>
                    <a:pt x="824" y="951"/>
                  </a:ln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93" name="Freeform 245">
              <a:extLst>
                <a:ext uri="{FF2B5EF4-FFF2-40B4-BE49-F238E27FC236}">
                  <a16:creationId xmlns:a16="http://schemas.microsoft.com/office/drawing/2014/main" id="{7EED97DE-86A3-E148-BB28-C1A8AC03C908}"/>
                </a:ext>
              </a:extLst>
            </p:cNvPr>
            <p:cNvSpPr>
              <a:spLocks noChangeArrowheads="1"/>
            </p:cNvSpPr>
            <p:nvPr/>
          </p:nvSpPr>
          <p:spPr bwMode="auto">
            <a:xfrm>
              <a:off x="13617457" y="1909642"/>
              <a:ext cx="538616" cy="933218"/>
            </a:xfrm>
            <a:custGeom>
              <a:avLst/>
              <a:gdLst>
                <a:gd name="T0" fmla="*/ 824 w 825"/>
                <a:gd name="T1" fmla="*/ 1426 h 1427"/>
                <a:gd name="T2" fmla="*/ 0 w 825"/>
                <a:gd name="T3" fmla="*/ 951 h 1427"/>
                <a:gd name="T4" fmla="*/ 0 w 825"/>
                <a:gd name="T5" fmla="*/ 0 h 1427"/>
                <a:gd name="T6" fmla="*/ 824 w 825"/>
                <a:gd name="T7" fmla="*/ 475 h 1427"/>
                <a:gd name="T8" fmla="*/ 824 w 825"/>
                <a:gd name="T9" fmla="*/ 1426 h 1427"/>
              </a:gdLst>
              <a:ahLst/>
              <a:cxnLst>
                <a:cxn ang="0">
                  <a:pos x="T0" y="T1"/>
                </a:cxn>
                <a:cxn ang="0">
                  <a:pos x="T2" y="T3"/>
                </a:cxn>
                <a:cxn ang="0">
                  <a:pos x="T4" y="T5"/>
                </a:cxn>
                <a:cxn ang="0">
                  <a:pos x="T6" y="T7"/>
                </a:cxn>
                <a:cxn ang="0">
                  <a:pos x="T8" y="T9"/>
                </a:cxn>
              </a:cxnLst>
              <a:rect l="0" t="0" r="r" b="b"/>
              <a:pathLst>
                <a:path w="825" h="1427">
                  <a:moveTo>
                    <a:pt x="824" y="1426"/>
                  </a:moveTo>
                  <a:lnTo>
                    <a:pt x="0" y="951"/>
                  </a:lnTo>
                  <a:lnTo>
                    <a:pt x="0" y="0"/>
                  </a:lnTo>
                  <a:lnTo>
                    <a:pt x="824" y="475"/>
                  </a:lnTo>
                  <a:lnTo>
                    <a:pt x="824" y="1426"/>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94" name="Freeform 246">
              <a:extLst>
                <a:ext uri="{FF2B5EF4-FFF2-40B4-BE49-F238E27FC236}">
                  <a16:creationId xmlns:a16="http://schemas.microsoft.com/office/drawing/2014/main" id="{0382B326-256C-B045-AB75-511A815AE0F0}"/>
                </a:ext>
              </a:extLst>
            </p:cNvPr>
            <p:cNvSpPr>
              <a:spLocks noChangeArrowheads="1"/>
            </p:cNvSpPr>
            <p:nvPr/>
          </p:nvSpPr>
          <p:spPr bwMode="auto">
            <a:xfrm>
              <a:off x="13810436" y="2243757"/>
              <a:ext cx="149776" cy="262107"/>
            </a:xfrm>
            <a:custGeom>
              <a:avLst/>
              <a:gdLst>
                <a:gd name="T0" fmla="*/ 230 w 231"/>
                <a:gd name="T1" fmla="*/ 399 h 400"/>
                <a:gd name="T2" fmla="*/ 0 w 231"/>
                <a:gd name="T3" fmla="*/ 266 h 400"/>
                <a:gd name="T4" fmla="*/ 0 w 231"/>
                <a:gd name="T5" fmla="*/ 0 h 400"/>
                <a:gd name="T6" fmla="*/ 230 w 231"/>
                <a:gd name="T7" fmla="*/ 133 h 400"/>
                <a:gd name="T8" fmla="*/ 230 w 231"/>
                <a:gd name="T9" fmla="*/ 399 h 400"/>
              </a:gdLst>
              <a:ahLst/>
              <a:cxnLst>
                <a:cxn ang="0">
                  <a:pos x="T0" y="T1"/>
                </a:cxn>
                <a:cxn ang="0">
                  <a:pos x="T2" y="T3"/>
                </a:cxn>
                <a:cxn ang="0">
                  <a:pos x="T4" y="T5"/>
                </a:cxn>
                <a:cxn ang="0">
                  <a:pos x="T6" y="T7"/>
                </a:cxn>
                <a:cxn ang="0">
                  <a:pos x="T8" y="T9"/>
                </a:cxn>
              </a:cxnLst>
              <a:rect l="0" t="0" r="r" b="b"/>
              <a:pathLst>
                <a:path w="231" h="400">
                  <a:moveTo>
                    <a:pt x="230" y="399"/>
                  </a:moveTo>
                  <a:lnTo>
                    <a:pt x="0" y="266"/>
                  </a:lnTo>
                  <a:lnTo>
                    <a:pt x="0" y="0"/>
                  </a:lnTo>
                  <a:lnTo>
                    <a:pt x="230" y="133"/>
                  </a:lnTo>
                  <a:lnTo>
                    <a:pt x="230" y="399"/>
                  </a:lnTo>
                </a:path>
              </a:pathLst>
            </a:custGeom>
            <a:solidFill>
              <a:schemeClr val="bg2"/>
            </a:solidFill>
            <a:ln>
              <a:noFill/>
            </a:ln>
            <a:effectLst/>
          </p:spPr>
          <p:txBody>
            <a:bodyPr wrap="none" anchor="ctr"/>
            <a:lstStyle/>
            <a:p>
              <a:endParaRPr lang="en-US" sz="6532" dirty="0">
                <a:latin typeface="Lato Light" panose="020F0502020204030203" pitchFamily="34" charset="0"/>
              </a:endParaRPr>
            </a:p>
          </p:txBody>
        </p:sp>
        <p:sp>
          <p:nvSpPr>
            <p:cNvPr id="95" name="Freeform 94">
              <a:extLst>
                <a:ext uri="{FF2B5EF4-FFF2-40B4-BE49-F238E27FC236}">
                  <a16:creationId xmlns:a16="http://schemas.microsoft.com/office/drawing/2014/main" id="{39C2DE74-4889-284F-85CA-D15FF03F4997}"/>
                </a:ext>
              </a:extLst>
            </p:cNvPr>
            <p:cNvSpPr>
              <a:spLocks noChangeArrowheads="1"/>
            </p:cNvSpPr>
            <p:nvPr/>
          </p:nvSpPr>
          <p:spPr bwMode="auto">
            <a:xfrm>
              <a:off x="8265854" y="4280764"/>
              <a:ext cx="1332926" cy="3900696"/>
            </a:xfrm>
            <a:custGeom>
              <a:avLst/>
              <a:gdLst>
                <a:gd name="connsiteX0" fmla="*/ 105762 w 1332926"/>
                <a:gd name="connsiteY0" fmla="*/ 3729371 h 3900696"/>
                <a:gd name="connsiteX1" fmla="*/ 111674 w 1332926"/>
                <a:gd name="connsiteY1" fmla="*/ 3744411 h 3900696"/>
                <a:gd name="connsiteX2" fmla="*/ 111674 w 1332926"/>
                <a:gd name="connsiteY2" fmla="*/ 3819856 h 3900696"/>
                <a:gd name="connsiteX3" fmla="*/ 91967 w 1332926"/>
                <a:gd name="connsiteY3" fmla="*/ 3856928 h 3900696"/>
                <a:gd name="connsiteX4" fmla="*/ 19707 w 1332926"/>
                <a:gd name="connsiteY4" fmla="*/ 3898552 h 3900696"/>
                <a:gd name="connsiteX5" fmla="*/ 0 w 1332926"/>
                <a:gd name="connsiteY5" fmla="*/ 3883593 h 3900696"/>
                <a:gd name="connsiteX6" fmla="*/ 0 w 1332926"/>
                <a:gd name="connsiteY6" fmla="*/ 3808149 h 3900696"/>
                <a:gd name="connsiteX7" fmla="*/ 19707 w 1332926"/>
                <a:gd name="connsiteY7" fmla="*/ 3771077 h 3900696"/>
                <a:gd name="connsiteX8" fmla="*/ 91967 w 1332926"/>
                <a:gd name="connsiteY8" fmla="*/ 3729452 h 3900696"/>
                <a:gd name="connsiteX9" fmla="*/ 105762 w 1332926"/>
                <a:gd name="connsiteY9" fmla="*/ 3729371 h 3900696"/>
                <a:gd name="connsiteX10" fmla="*/ 427066 w 1332926"/>
                <a:gd name="connsiteY10" fmla="*/ 3576839 h 3900696"/>
                <a:gd name="connsiteX11" fmla="*/ 437160 w 1332926"/>
                <a:gd name="connsiteY11" fmla="*/ 3599563 h 3900696"/>
                <a:gd name="connsiteX12" fmla="*/ 402919 w 1332926"/>
                <a:gd name="connsiteY12" fmla="*/ 3659940 h 3900696"/>
                <a:gd name="connsiteX13" fmla="*/ 368679 w 1332926"/>
                <a:gd name="connsiteY13" fmla="*/ 3640252 h 3900696"/>
                <a:gd name="connsiteX14" fmla="*/ 402919 w 1332926"/>
                <a:gd name="connsiteY14" fmla="*/ 3579218 h 3900696"/>
                <a:gd name="connsiteX15" fmla="*/ 427066 w 1332926"/>
                <a:gd name="connsiteY15" fmla="*/ 3576839 h 3900696"/>
                <a:gd name="connsiteX16" fmla="*/ 548377 w 1332926"/>
                <a:gd name="connsiteY16" fmla="*/ 3507712 h 3900696"/>
                <a:gd name="connsiteX17" fmla="*/ 558138 w 1332926"/>
                <a:gd name="connsiteY17" fmla="*/ 3530436 h 3900696"/>
                <a:gd name="connsiteX18" fmla="*/ 524215 w 1332926"/>
                <a:gd name="connsiteY18" fmla="*/ 3590813 h 3900696"/>
                <a:gd name="connsiteX19" fmla="*/ 489651 w 1332926"/>
                <a:gd name="connsiteY19" fmla="*/ 3570468 h 3900696"/>
                <a:gd name="connsiteX20" fmla="*/ 524215 w 1332926"/>
                <a:gd name="connsiteY20" fmla="*/ 3510091 h 3900696"/>
                <a:gd name="connsiteX21" fmla="*/ 548377 w 1332926"/>
                <a:gd name="connsiteY21" fmla="*/ 3507712 h 3900696"/>
                <a:gd name="connsiteX22" fmla="*/ 671910 w 1332926"/>
                <a:gd name="connsiteY22" fmla="*/ 3435648 h 3900696"/>
                <a:gd name="connsiteX23" fmla="*/ 681991 w 1332926"/>
                <a:gd name="connsiteY23" fmla="*/ 3458229 h 3900696"/>
                <a:gd name="connsiteX24" fmla="*/ 647427 w 1332926"/>
                <a:gd name="connsiteY24" fmla="*/ 3518878 h 3900696"/>
                <a:gd name="connsiteX25" fmla="*/ 613504 w 1332926"/>
                <a:gd name="connsiteY25" fmla="*/ 3498662 h 3900696"/>
                <a:gd name="connsiteX26" fmla="*/ 647427 w 1332926"/>
                <a:gd name="connsiteY26" fmla="*/ 3438012 h 3900696"/>
                <a:gd name="connsiteX27" fmla="*/ 671910 w 1332926"/>
                <a:gd name="connsiteY27" fmla="*/ 3435648 h 3900696"/>
                <a:gd name="connsiteX28" fmla="*/ 982341 w 1332926"/>
                <a:gd name="connsiteY28" fmla="*/ 3230570 h 3900696"/>
                <a:gd name="connsiteX29" fmla="*/ 1001690 w 1332926"/>
                <a:gd name="connsiteY29" fmla="*/ 3273394 h 3900696"/>
                <a:gd name="connsiteX30" fmla="*/ 935443 w 1332926"/>
                <a:gd name="connsiteY30" fmla="*/ 3388028 h 3900696"/>
                <a:gd name="connsiteX31" fmla="*/ 869852 w 1332926"/>
                <a:gd name="connsiteY31" fmla="*/ 3350035 h 3900696"/>
                <a:gd name="connsiteX32" fmla="*/ 935443 w 1332926"/>
                <a:gd name="connsiteY32" fmla="*/ 3235401 h 3900696"/>
                <a:gd name="connsiteX33" fmla="*/ 982341 w 1332926"/>
                <a:gd name="connsiteY33" fmla="*/ 3230570 h 3900696"/>
                <a:gd name="connsiteX34" fmla="*/ 105762 w 1332926"/>
                <a:gd name="connsiteY34" fmla="*/ 3219638 h 3900696"/>
                <a:gd name="connsiteX35" fmla="*/ 111674 w 1332926"/>
                <a:gd name="connsiteY35" fmla="*/ 3234597 h 3900696"/>
                <a:gd name="connsiteX36" fmla="*/ 111674 w 1332926"/>
                <a:gd name="connsiteY36" fmla="*/ 3310043 h 3900696"/>
                <a:gd name="connsiteX37" fmla="*/ 91967 w 1332926"/>
                <a:gd name="connsiteY37" fmla="*/ 3347766 h 3900696"/>
                <a:gd name="connsiteX38" fmla="*/ 19707 w 1332926"/>
                <a:gd name="connsiteY38" fmla="*/ 3388741 h 3900696"/>
                <a:gd name="connsiteX39" fmla="*/ 0 w 1332926"/>
                <a:gd name="connsiteY39" fmla="*/ 3373782 h 3900696"/>
                <a:gd name="connsiteX40" fmla="*/ 0 w 1332926"/>
                <a:gd name="connsiteY40" fmla="*/ 3298336 h 3900696"/>
                <a:gd name="connsiteX41" fmla="*/ 19707 w 1332926"/>
                <a:gd name="connsiteY41" fmla="*/ 3261264 h 3900696"/>
                <a:gd name="connsiteX42" fmla="*/ 91967 w 1332926"/>
                <a:gd name="connsiteY42" fmla="*/ 3220289 h 3900696"/>
                <a:gd name="connsiteX43" fmla="*/ 105762 w 1332926"/>
                <a:gd name="connsiteY43" fmla="*/ 3219638 h 3900696"/>
                <a:gd name="connsiteX44" fmla="*/ 1324273 w 1332926"/>
                <a:gd name="connsiteY44" fmla="*/ 3053127 h 3900696"/>
                <a:gd name="connsiteX45" fmla="*/ 1332926 w 1332926"/>
                <a:gd name="connsiteY45" fmla="*/ 3076693 h 3900696"/>
                <a:gd name="connsiteX46" fmla="*/ 1302886 w 1332926"/>
                <a:gd name="connsiteY46" fmla="*/ 3135159 h 3900696"/>
                <a:gd name="connsiteX47" fmla="*/ 1090644 w 1332926"/>
                <a:gd name="connsiteY47" fmla="*/ 3258658 h 3900696"/>
                <a:gd name="connsiteX48" fmla="*/ 1059951 w 1332926"/>
                <a:gd name="connsiteY48" fmla="*/ 3235666 h 3900696"/>
                <a:gd name="connsiteX49" fmla="*/ 1090644 w 1332926"/>
                <a:gd name="connsiteY49" fmla="*/ 3177858 h 3900696"/>
                <a:gd name="connsiteX50" fmla="*/ 1302886 w 1332926"/>
                <a:gd name="connsiteY50" fmla="*/ 3053701 h 3900696"/>
                <a:gd name="connsiteX51" fmla="*/ 1324273 w 1332926"/>
                <a:gd name="connsiteY51" fmla="*/ 3053127 h 3900696"/>
                <a:gd name="connsiteX52" fmla="*/ 597022 w 1332926"/>
                <a:gd name="connsiteY52" fmla="*/ 2963278 h 3900696"/>
                <a:gd name="connsiteX53" fmla="*/ 607103 w 1332926"/>
                <a:gd name="connsiteY53" fmla="*/ 2985859 h 3900696"/>
                <a:gd name="connsiteX54" fmla="*/ 572539 w 1332926"/>
                <a:gd name="connsiteY54" fmla="*/ 3046508 h 3900696"/>
                <a:gd name="connsiteX55" fmla="*/ 538616 w 1332926"/>
                <a:gd name="connsiteY55" fmla="*/ 3026292 h 3900696"/>
                <a:gd name="connsiteX56" fmla="*/ 572539 w 1332926"/>
                <a:gd name="connsiteY56" fmla="*/ 2965642 h 3900696"/>
                <a:gd name="connsiteX57" fmla="*/ 597022 w 1332926"/>
                <a:gd name="connsiteY57" fmla="*/ 2963278 h 3900696"/>
                <a:gd name="connsiteX58" fmla="*/ 720876 w 1332926"/>
                <a:gd name="connsiteY58" fmla="*/ 2890999 h 3900696"/>
                <a:gd name="connsiteX59" fmla="*/ 730957 w 1332926"/>
                <a:gd name="connsiteY59" fmla="*/ 2913395 h 3900696"/>
                <a:gd name="connsiteX60" fmla="*/ 696393 w 1332926"/>
                <a:gd name="connsiteY60" fmla="*/ 2974428 h 3900696"/>
                <a:gd name="connsiteX61" fmla="*/ 662470 w 1332926"/>
                <a:gd name="connsiteY61" fmla="*/ 2954083 h 3900696"/>
                <a:gd name="connsiteX62" fmla="*/ 696393 w 1332926"/>
                <a:gd name="connsiteY62" fmla="*/ 2893706 h 3900696"/>
                <a:gd name="connsiteX63" fmla="*/ 720876 w 1332926"/>
                <a:gd name="connsiteY63" fmla="*/ 2890999 h 3900696"/>
                <a:gd name="connsiteX64" fmla="*/ 841928 w 1332926"/>
                <a:gd name="connsiteY64" fmla="*/ 2821872 h 3900696"/>
                <a:gd name="connsiteX65" fmla="*/ 851929 w 1332926"/>
                <a:gd name="connsiteY65" fmla="*/ 2844924 h 3900696"/>
                <a:gd name="connsiteX66" fmla="*/ 818005 w 1332926"/>
                <a:gd name="connsiteY66" fmla="*/ 2905301 h 3900696"/>
                <a:gd name="connsiteX67" fmla="*/ 783442 w 1332926"/>
                <a:gd name="connsiteY67" fmla="*/ 2884956 h 3900696"/>
                <a:gd name="connsiteX68" fmla="*/ 818005 w 1332926"/>
                <a:gd name="connsiteY68" fmla="*/ 2823923 h 3900696"/>
                <a:gd name="connsiteX69" fmla="*/ 841928 w 1332926"/>
                <a:gd name="connsiteY69" fmla="*/ 2821872 h 3900696"/>
                <a:gd name="connsiteX70" fmla="*/ 965700 w 1332926"/>
                <a:gd name="connsiteY70" fmla="*/ 2750191 h 3900696"/>
                <a:gd name="connsiteX71" fmla="*/ 975781 w 1332926"/>
                <a:gd name="connsiteY71" fmla="*/ 2772915 h 3900696"/>
                <a:gd name="connsiteX72" fmla="*/ 941217 w 1332926"/>
                <a:gd name="connsiteY72" fmla="*/ 2833292 h 3900696"/>
                <a:gd name="connsiteX73" fmla="*/ 907294 w 1332926"/>
                <a:gd name="connsiteY73" fmla="*/ 2813604 h 3900696"/>
                <a:gd name="connsiteX74" fmla="*/ 941217 w 1332926"/>
                <a:gd name="connsiteY74" fmla="*/ 2752570 h 3900696"/>
                <a:gd name="connsiteX75" fmla="*/ 965700 w 1332926"/>
                <a:gd name="connsiteY75" fmla="*/ 2750191 h 3900696"/>
                <a:gd name="connsiteX76" fmla="*/ 105762 w 1332926"/>
                <a:gd name="connsiteY76" fmla="*/ 2712562 h 3900696"/>
                <a:gd name="connsiteX77" fmla="*/ 111674 w 1332926"/>
                <a:gd name="connsiteY77" fmla="*/ 2727085 h 3900696"/>
                <a:gd name="connsiteX78" fmla="*/ 111674 w 1332926"/>
                <a:gd name="connsiteY78" fmla="*/ 2803455 h 3900696"/>
                <a:gd name="connsiteX79" fmla="*/ 91967 w 1332926"/>
                <a:gd name="connsiteY79" fmla="*/ 2840661 h 3900696"/>
                <a:gd name="connsiteX80" fmla="*/ 19707 w 1332926"/>
                <a:gd name="connsiteY80" fmla="*/ 2881783 h 3900696"/>
                <a:gd name="connsiteX81" fmla="*/ 0 w 1332926"/>
                <a:gd name="connsiteY81" fmla="*/ 2866771 h 3900696"/>
                <a:gd name="connsiteX82" fmla="*/ 0 w 1332926"/>
                <a:gd name="connsiteY82" fmla="*/ 2791053 h 3900696"/>
                <a:gd name="connsiteX83" fmla="*/ 19707 w 1332926"/>
                <a:gd name="connsiteY83" fmla="*/ 2754500 h 3900696"/>
                <a:gd name="connsiteX84" fmla="*/ 91967 w 1332926"/>
                <a:gd name="connsiteY84" fmla="*/ 2712725 h 3900696"/>
                <a:gd name="connsiteX85" fmla="*/ 105762 w 1332926"/>
                <a:gd name="connsiteY85" fmla="*/ 2712562 h 3900696"/>
                <a:gd name="connsiteX86" fmla="*/ 1324273 w 1332926"/>
                <a:gd name="connsiteY86" fmla="*/ 2543367 h 3900696"/>
                <a:gd name="connsiteX87" fmla="*/ 1332926 w 1332926"/>
                <a:gd name="connsiteY87" fmla="*/ 2566783 h 3900696"/>
                <a:gd name="connsiteX88" fmla="*/ 1302886 w 1332926"/>
                <a:gd name="connsiteY88" fmla="*/ 2625077 h 3900696"/>
                <a:gd name="connsiteX89" fmla="*/ 1090644 w 1332926"/>
                <a:gd name="connsiteY89" fmla="*/ 2748217 h 3900696"/>
                <a:gd name="connsiteX90" fmla="*/ 1059951 w 1332926"/>
                <a:gd name="connsiteY90" fmla="*/ 2725292 h 3900696"/>
                <a:gd name="connsiteX91" fmla="*/ 1090644 w 1332926"/>
                <a:gd name="connsiteY91" fmla="*/ 2667652 h 3900696"/>
                <a:gd name="connsiteX92" fmla="*/ 1302886 w 1332926"/>
                <a:gd name="connsiteY92" fmla="*/ 2544513 h 3900696"/>
                <a:gd name="connsiteX93" fmla="*/ 1324273 w 1332926"/>
                <a:gd name="connsiteY93" fmla="*/ 2543367 h 3900696"/>
                <a:gd name="connsiteX94" fmla="*/ 597022 w 1332926"/>
                <a:gd name="connsiteY94" fmla="*/ 2453548 h 3900696"/>
                <a:gd name="connsiteX95" fmla="*/ 607103 w 1332926"/>
                <a:gd name="connsiteY95" fmla="*/ 2476047 h 3900696"/>
                <a:gd name="connsiteX96" fmla="*/ 572539 w 1332926"/>
                <a:gd name="connsiteY96" fmla="*/ 2536696 h 3900696"/>
                <a:gd name="connsiteX97" fmla="*/ 538616 w 1332926"/>
                <a:gd name="connsiteY97" fmla="*/ 2516480 h 3900696"/>
                <a:gd name="connsiteX98" fmla="*/ 572539 w 1332926"/>
                <a:gd name="connsiteY98" fmla="*/ 2456482 h 3900696"/>
                <a:gd name="connsiteX99" fmla="*/ 597022 w 1332926"/>
                <a:gd name="connsiteY99" fmla="*/ 2453548 h 3900696"/>
                <a:gd name="connsiteX100" fmla="*/ 720876 w 1332926"/>
                <a:gd name="connsiteY100" fmla="*/ 2384066 h 3900696"/>
                <a:gd name="connsiteX101" fmla="*/ 730957 w 1332926"/>
                <a:gd name="connsiteY101" fmla="*/ 2406462 h 3900696"/>
                <a:gd name="connsiteX102" fmla="*/ 696393 w 1332926"/>
                <a:gd name="connsiteY102" fmla="*/ 2467495 h 3900696"/>
                <a:gd name="connsiteX103" fmla="*/ 662470 w 1332926"/>
                <a:gd name="connsiteY103" fmla="*/ 2447150 h 3900696"/>
                <a:gd name="connsiteX104" fmla="*/ 696393 w 1332926"/>
                <a:gd name="connsiteY104" fmla="*/ 2386773 h 3900696"/>
                <a:gd name="connsiteX105" fmla="*/ 720876 w 1332926"/>
                <a:gd name="connsiteY105" fmla="*/ 2384066 h 3900696"/>
                <a:gd name="connsiteX106" fmla="*/ 841928 w 1332926"/>
                <a:gd name="connsiteY106" fmla="*/ 2312385 h 3900696"/>
                <a:gd name="connsiteX107" fmla="*/ 851929 w 1332926"/>
                <a:gd name="connsiteY107" fmla="*/ 2335109 h 3900696"/>
                <a:gd name="connsiteX108" fmla="*/ 818005 w 1332926"/>
                <a:gd name="connsiteY108" fmla="*/ 2395486 h 3900696"/>
                <a:gd name="connsiteX109" fmla="*/ 783442 w 1332926"/>
                <a:gd name="connsiteY109" fmla="*/ 2375798 h 3900696"/>
                <a:gd name="connsiteX110" fmla="*/ 818005 w 1332926"/>
                <a:gd name="connsiteY110" fmla="*/ 2314764 h 3900696"/>
                <a:gd name="connsiteX111" fmla="*/ 841928 w 1332926"/>
                <a:gd name="connsiteY111" fmla="*/ 2312385 h 3900696"/>
                <a:gd name="connsiteX112" fmla="*/ 965700 w 1332926"/>
                <a:gd name="connsiteY112" fmla="*/ 2240323 h 3900696"/>
                <a:gd name="connsiteX113" fmla="*/ 975781 w 1332926"/>
                <a:gd name="connsiteY113" fmla="*/ 2262904 h 3900696"/>
                <a:gd name="connsiteX114" fmla="*/ 941217 w 1332926"/>
                <a:gd name="connsiteY114" fmla="*/ 2322901 h 3900696"/>
                <a:gd name="connsiteX115" fmla="*/ 907294 w 1332926"/>
                <a:gd name="connsiteY115" fmla="*/ 2303337 h 3900696"/>
                <a:gd name="connsiteX116" fmla="*/ 941217 w 1332926"/>
                <a:gd name="connsiteY116" fmla="*/ 2242687 h 3900696"/>
                <a:gd name="connsiteX117" fmla="*/ 965700 w 1332926"/>
                <a:gd name="connsiteY117" fmla="*/ 2240323 h 3900696"/>
                <a:gd name="connsiteX118" fmla="*/ 105762 w 1332926"/>
                <a:gd name="connsiteY118" fmla="*/ 2202810 h 3900696"/>
                <a:gd name="connsiteX119" fmla="*/ 111674 w 1332926"/>
                <a:gd name="connsiteY119" fmla="*/ 2217850 h 3900696"/>
                <a:gd name="connsiteX120" fmla="*/ 111674 w 1332926"/>
                <a:gd name="connsiteY120" fmla="*/ 2293295 h 3900696"/>
                <a:gd name="connsiteX121" fmla="*/ 91967 w 1332926"/>
                <a:gd name="connsiteY121" fmla="*/ 2330367 h 3900696"/>
                <a:gd name="connsiteX122" fmla="*/ 19707 w 1332926"/>
                <a:gd name="connsiteY122" fmla="*/ 2371341 h 3900696"/>
                <a:gd name="connsiteX123" fmla="*/ 0 w 1332926"/>
                <a:gd name="connsiteY123" fmla="*/ 2356383 h 3900696"/>
                <a:gd name="connsiteX124" fmla="*/ 0 w 1332926"/>
                <a:gd name="connsiteY124" fmla="*/ 2281588 h 3900696"/>
                <a:gd name="connsiteX125" fmla="*/ 19707 w 1332926"/>
                <a:gd name="connsiteY125" fmla="*/ 2244516 h 3900696"/>
                <a:gd name="connsiteX126" fmla="*/ 91967 w 1332926"/>
                <a:gd name="connsiteY126" fmla="*/ 2202891 h 3900696"/>
                <a:gd name="connsiteX127" fmla="*/ 105762 w 1332926"/>
                <a:gd name="connsiteY127" fmla="*/ 2202810 h 3900696"/>
                <a:gd name="connsiteX128" fmla="*/ 1324273 w 1332926"/>
                <a:gd name="connsiteY128" fmla="*/ 2036379 h 3900696"/>
                <a:gd name="connsiteX129" fmla="*/ 1332926 w 1332926"/>
                <a:gd name="connsiteY129" fmla="*/ 2059945 h 3900696"/>
                <a:gd name="connsiteX130" fmla="*/ 1302886 w 1332926"/>
                <a:gd name="connsiteY130" fmla="*/ 2117754 h 3900696"/>
                <a:gd name="connsiteX131" fmla="*/ 1090644 w 1332926"/>
                <a:gd name="connsiteY131" fmla="*/ 2241253 h 3900696"/>
                <a:gd name="connsiteX132" fmla="*/ 1059951 w 1332926"/>
                <a:gd name="connsiteY132" fmla="*/ 2218261 h 3900696"/>
                <a:gd name="connsiteX133" fmla="*/ 1090644 w 1332926"/>
                <a:gd name="connsiteY133" fmla="*/ 2160453 h 3900696"/>
                <a:gd name="connsiteX134" fmla="*/ 1302886 w 1332926"/>
                <a:gd name="connsiteY134" fmla="*/ 2036953 h 3900696"/>
                <a:gd name="connsiteX135" fmla="*/ 1324273 w 1332926"/>
                <a:gd name="connsiteY135" fmla="*/ 2036379 h 3900696"/>
                <a:gd name="connsiteX136" fmla="*/ 597022 w 1332926"/>
                <a:gd name="connsiteY136" fmla="*/ 1946260 h 3900696"/>
                <a:gd name="connsiteX137" fmla="*/ 607103 w 1332926"/>
                <a:gd name="connsiteY137" fmla="*/ 1968656 h 3900696"/>
                <a:gd name="connsiteX138" fmla="*/ 572539 w 1332926"/>
                <a:gd name="connsiteY138" fmla="*/ 2029689 h 3900696"/>
                <a:gd name="connsiteX139" fmla="*/ 538616 w 1332926"/>
                <a:gd name="connsiteY139" fmla="*/ 2009344 h 3900696"/>
                <a:gd name="connsiteX140" fmla="*/ 572539 w 1332926"/>
                <a:gd name="connsiteY140" fmla="*/ 1948967 h 3900696"/>
                <a:gd name="connsiteX141" fmla="*/ 597022 w 1332926"/>
                <a:gd name="connsiteY141" fmla="*/ 1946260 h 3900696"/>
                <a:gd name="connsiteX142" fmla="*/ 720876 w 1332926"/>
                <a:gd name="connsiteY142" fmla="*/ 1874579 h 3900696"/>
                <a:gd name="connsiteX143" fmla="*/ 730957 w 1332926"/>
                <a:gd name="connsiteY143" fmla="*/ 1897303 h 3900696"/>
                <a:gd name="connsiteX144" fmla="*/ 696393 w 1332926"/>
                <a:gd name="connsiteY144" fmla="*/ 1958336 h 3900696"/>
                <a:gd name="connsiteX145" fmla="*/ 662470 w 1332926"/>
                <a:gd name="connsiteY145" fmla="*/ 1937335 h 3900696"/>
                <a:gd name="connsiteX146" fmla="*/ 696393 w 1332926"/>
                <a:gd name="connsiteY146" fmla="*/ 1876958 h 3900696"/>
                <a:gd name="connsiteX147" fmla="*/ 720876 w 1332926"/>
                <a:gd name="connsiteY147" fmla="*/ 1874579 h 3900696"/>
                <a:gd name="connsiteX148" fmla="*/ 841928 w 1332926"/>
                <a:gd name="connsiteY148" fmla="*/ 1802574 h 3900696"/>
                <a:gd name="connsiteX149" fmla="*/ 851929 w 1332926"/>
                <a:gd name="connsiteY149" fmla="*/ 1825297 h 3900696"/>
                <a:gd name="connsiteX150" fmla="*/ 818005 w 1332926"/>
                <a:gd name="connsiteY150" fmla="*/ 1885674 h 3900696"/>
                <a:gd name="connsiteX151" fmla="*/ 783442 w 1332926"/>
                <a:gd name="connsiteY151" fmla="*/ 1865986 h 3900696"/>
                <a:gd name="connsiteX152" fmla="*/ 818005 w 1332926"/>
                <a:gd name="connsiteY152" fmla="*/ 1804952 h 3900696"/>
                <a:gd name="connsiteX153" fmla="*/ 841928 w 1332926"/>
                <a:gd name="connsiteY153" fmla="*/ 1802574 h 3900696"/>
                <a:gd name="connsiteX154" fmla="*/ 965700 w 1332926"/>
                <a:gd name="connsiteY154" fmla="*/ 1733390 h 3900696"/>
                <a:gd name="connsiteX155" fmla="*/ 975781 w 1332926"/>
                <a:gd name="connsiteY155" fmla="*/ 1755971 h 3900696"/>
                <a:gd name="connsiteX156" fmla="*/ 941217 w 1332926"/>
                <a:gd name="connsiteY156" fmla="*/ 1816620 h 3900696"/>
                <a:gd name="connsiteX157" fmla="*/ 907294 w 1332926"/>
                <a:gd name="connsiteY157" fmla="*/ 1796404 h 3900696"/>
                <a:gd name="connsiteX158" fmla="*/ 941217 w 1332926"/>
                <a:gd name="connsiteY158" fmla="*/ 1735754 h 3900696"/>
                <a:gd name="connsiteX159" fmla="*/ 965700 w 1332926"/>
                <a:gd name="connsiteY159" fmla="*/ 1733390 h 3900696"/>
                <a:gd name="connsiteX160" fmla="*/ 105762 w 1332926"/>
                <a:gd name="connsiteY160" fmla="*/ 1693077 h 3900696"/>
                <a:gd name="connsiteX161" fmla="*/ 111674 w 1332926"/>
                <a:gd name="connsiteY161" fmla="*/ 1708036 h 3900696"/>
                <a:gd name="connsiteX162" fmla="*/ 111674 w 1332926"/>
                <a:gd name="connsiteY162" fmla="*/ 1783482 h 3900696"/>
                <a:gd name="connsiteX163" fmla="*/ 91967 w 1332926"/>
                <a:gd name="connsiteY163" fmla="*/ 1820555 h 3900696"/>
                <a:gd name="connsiteX164" fmla="*/ 19707 w 1332926"/>
                <a:gd name="connsiteY164" fmla="*/ 1861529 h 3900696"/>
                <a:gd name="connsiteX165" fmla="*/ 0 w 1332926"/>
                <a:gd name="connsiteY165" fmla="*/ 1846570 h 3900696"/>
                <a:gd name="connsiteX166" fmla="*/ 0 w 1332926"/>
                <a:gd name="connsiteY166" fmla="*/ 1771775 h 3900696"/>
                <a:gd name="connsiteX167" fmla="*/ 19707 w 1332926"/>
                <a:gd name="connsiteY167" fmla="*/ 1734703 h 3900696"/>
                <a:gd name="connsiteX168" fmla="*/ 91967 w 1332926"/>
                <a:gd name="connsiteY168" fmla="*/ 1693728 h 3900696"/>
                <a:gd name="connsiteX169" fmla="*/ 105762 w 1332926"/>
                <a:gd name="connsiteY169" fmla="*/ 1693077 h 3900696"/>
                <a:gd name="connsiteX170" fmla="*/ 1324273 w 1332926"/>
                <a:gd name="connsiteY170" fmla="*/ 1529353 h 3900696"/>
                <a:gd name="connsiteX171" fmla="*/ 1332926 w 1332926"/>
                <a:gd name="connsiteY171" fmla="*/ 1552685 h 3900696"/>
                <a:gd name="connsiteX172" fmla="*/ 1302886 w 1332926"/>
                <a:gd name="connsiteY172" fmla="*/ 1609920 h 3900696"/>
                <a:gd name="connsiteX173" fmla="*/ 1090644 w 1332926"/>
                <a:gd name="connsiteY173" fmla="*/ 1731543 h 3900696"/>
                <a:gd name="connsiteX174" fmla="*/ 1059951 w 1332926"/>
                <a:gd name="connsiteY174" fmla="*/ 1708780 h 3900696"/>
                <a:gd name="connsiteX175" fmla="*/ 1090644 w 1332926"/>
                <a:gd name="connsiteY175" fmla="*/ 1651545 h 3900696"/>
                <a:gd name="connsiteX176" fmla="*/ 1302886 w 1332926"/>
                <a:gd name="connsiteY176" fmla="*/ 1529922 h 3900696"/>
                <a:gd name="connsiteX177" fmla="*/ 1324273 w 1332926"/>
                <a:gd name="connsiteY177" fmla="*/ 1529353 h 3900696"/>
                <a:gd name="connsiteX178" fmla="*/ 597022 w 1332926"/>
                <a:gd name="connsiteY178" fmla="*/ 1436445 h 3900696"/>
                <a:gd name="connsiteX179" fmla="*/ 607103 w 1332926"/>
                <a:gd name="connsiteY179" fmla="*/ 1458841 h 3900696"/>
                <a:gd name="connsiteX180" fmla="*/ 572539 w 1332926"/>
                <a:gd name="connsiteY180" fmla="*/ 1519874 h 3900696"/>
                <a:gd name="connsiteX181" fmla="*/ 538616 w 1332926"/>
                <a:gd name="connsiteY181" fmla="*/ 1499529 h 3900696"/>
                <a:gd name="connsiteX182" fmla="*/ 572539 w 1332926"/>
                <a:gd name="connsiteY182" fmla="*/ 1439152 h 3900696"/>
                <a:gd name="connsiteX183" fmla="*/ 597022 w 1332926"/>
                <a:gd name="connsiteY183" fmla="*/ 1436445 h 3900696"/>
                <a:gd name="connsiteX184" fmla="*/ 720876 w 1332926"/>
                <a:gd name="connsiteY184" fmla="*/ 1367591 h 3900696"/>
                <a:gd name="connsiteX185" fmla="*/ 730957 w 1332926"/>
                <a:gd name="connsiteY185" fmla="*/ 1390172 h 3900696"/>
                <a:gd name="connsiteX186" fmla="*/ 696393 w 1332926"/>
                <a:gd name="connsiteY186" fmla="*/ 1450821 h 3900696"/>
                <a:gd name="connsiteX187" fmla="*/ 662470 w 1332926"/>
                <a:gd name="connsiteY187" fmla="*/ 1430605 h 3900696"/>
                <a:gd name="connsiteX188" fmla="*/ 696393 w 1332926"/>
                <a:gd name="connsiteY188" fmla="*/ 1369955 h 3900696"/>
                <a:gd name="connsiteX189" fmla="*/ 720876 w 1332926"/>
                <a:gd name="connsiteY189" fmla="*/ 1367591 h 3900696"/>
                <a:gd name="connsiteX190" fmla="*/ 841928 w 1332926"/>
                <a:gd name="connsiteY190" fmla="*/ 1295584 h 3900696"/>
                <a:gd name="connsiteX191" fmla="*/ 851929 w 1332926"/>
                <a:gd name="connsiteY191" fmla="*/ 1318165 h 3900696"/>
                <a:gd name="connsiteX192" fmla="*/ 818005 w 1332926"/>
                <a:gd name="connsiteY192" fmla="*/ 1378162 h 3900696"/>
                <a:gd name="connsiteX193" fmla="*/ 783442 w 1332926"/>
                <a:gd name="connsiteY193" fmla="*/ 1358598 h 3900696"/>
                <a:gd name="connsiteX194" fmla="*/ 818005 w 1332926"/>
                <a:gd name="connsiteY194" fmla="*/ 1297948 h 3900696"/>
                <a:gd name="connsiteX195" fmla="*/ 841928 w 1332926"/>
                <a:gd name="connsiteY195" fmla="*/ 1295584 h 3900696"/>
                <a:gd name="connsiteX196" fmla="*/ 965700 w 1332926"/>
                <a:gd name="connsiteY196" fmla="*/ 1223821 h 3900696"/>
                <a:gd name="connsiteX197" fmla="*/ 975781 w 1332926"/>
                <a:gd name="connsiteY197" fmla="*/ 1246157 h 3900696"/>
                <a:gd name="connsiteX198" fmla="*/ 941217 w 1332926"/>
                <a:gd name="connsiteY198" fmla="*/ 1306806 h 3900696"/>
                <a:gd name="connsiteX199" fmla="*/ 907294 w 1332926"/>
                <a:gd name="connsiteY199" fmla="*/ 1286590 h 3900696"/>
                <a:gd name="connsiteX200" fmla="*/ 941217 w 1332926"/>
                <a:gd name="connsiteY200" fmla="*/ 1225940 h 3900696"/>
                <a:gd name="connsiteX201" fmla="*/ 965700 w 1332926"/>
                <a:gd name="connsiteY201" fmla="*/ 1223821 h 3900696"/>
                <a:gd name="connsiteX202" fmla="*/ 105762 w 1332926"/>
                <a:gd name="connsiteY202" fmla="*/ 1186144 h 3900696"/>
                <a:gd name="connsiteX203" fmla="*/ 111674 w 1332926"/>
                <a:gd name="connsiteY203" fmla="*/ 1201103 h 3900696"/>
                <a:gd name="connsiteX204" fmla="*/ 111674 w 1332926"/>
                <a:gd name="connsiteY204" fmla="*/ 1276549 h 3900696"/>
                <a:gd name="connsiteX205" fmla="*/ 91967 w 1332926"/>
                <a:gd name="connsiteY205" fmla="*/ 1313622 h 3900696"/>
                <a:gd name="connsiteX206" fmla="*/ 19707 w 1332926"/>
                <a:gd name="connsiteY206" fmla="*/ 1355247 h 3900696"/>
                <a:gd name="connsiteX207" fmla="*/ 0 w 1332926"/>
                <a:gd name="connsiteY207" fmla="*/ 1340288 h 3900696"/>
                <a:gd name="connsiteX208" fmla="*/ 0 w 1332926"/>
                <a:gd name="connsiteY208" fmla="*/ 1264842 h 3900696"/>
                <a:gd name="connsiteX209" fmla="*/ 19707 w 1332926"/>
                <a:gd name="connsiteY209" fmla="*/ 1227770 h 3900696"/>
                <a:gd name="connsiteX210" fmla="*/ 91967 w 1332926"/>
                <a:gd name="connsiteY210" fmla="*/ 1186795 h 3900696"/>
                <a:gd name="connsiteX211" fmla="*/ 105762 w 1332926"/>
                <a:gd name="connsiteY211" fmla="*/ 1186144 h 3900696"/>
                <a:gd name="connsiteX212" fmla="*/ 1324273 w 1332926"/>
                <a:gd name="connsiteY212" fmla="*/ 1019633 h 3900696"/>
                <a:gd name="connsiteX213" fmla="*/ 1332926 w 1332926"/>
                <a:gd name="connsiteY213" fmla="*/ 1043199 h 3900696"/>
                <a:gd name="connsiteX214" fmla="*/ 1302886 w 1332926"/>
                <a:gd name="connsiteY214" fmla="*/ 1101665 h 3900696"/>
                <a:gd name="connsiteX215" fmla="*/ 1090644 w 1332926"/>
                <a:gd name="connsiteY215" fmla="*/ 1225164 h 3900696"/>
                <a:gd name="connsiteX216" fmla="*/ 1059951 w 1332926"/>
                <a:gd name="connsiteY216" fmla="*/ 1201515 h 3900696"/>
                <a:gd name="connsiteX217" fmla="*/ 1090644 w 1332926"/>
                <a:gd name="connsiteY217" fmla="*/ 1143707 h 3900696"/>
                <a:gd name="connsiteX218" fmla="*/ 1302886 w 1332926"/>
                <a:gd name="connsiteY218" fmla="*/ 1020207 h 3900696"/>
                <a:gd name="connsiteX219" fmla="*/ 1324273 w 1332926"/>
                <a:gd name="connsiteY219" fmla="*/ 1019633 h 3900696"/>
                <a:gd name="connsiteX220" fmla="*/ 597022 w 1332926"/>
                <a:gd name="connsiteY220" fmla="*/ 929841 h 3900696"/>
                <a:gd name="connsiteX221" fmla="*/ 607103 w 1332926"/>
                <a:gd name="connsiteY221" fmla="*/ 952564 h 3900696"/>
                <a:gd name="connsiteX222" fmla="*/ 572539 w 1332926"/>
                <a:gd name="connsiteY222" fmla="*/ 1013597 h 3900696"/>
                <a:gd name="connsiteX223" fmla="*/ 538616 w 1332926"/>
                <a:gd name="connsiteY223" fmla="*/ 992596 h 3900696"/>
                <a:gd name="connsiteX224" fmla="*/ 572539 w 1332926"/>
                <a:gd name="connsiteY224" fmla="*/ 932219 h 3900696"/>
                <a:gd name="connsiteX225" fmla="*/ 597022 w 1332926"/>
                <a:gd name="connsiteY225" fmla="*/ 929841 h 3900696"/>
                <a:gd name="connsiteX226" fmla="*/ 720876 w 1332926"/>
                <a:gd name="connsiteY226" fmla="*/ 857860 h 3900696"/>
                <a:gd name="connsiteX227" fmla="*/ 730957 w 1332926"/>
                <a:gd name="connsiteY227" fmla="*/ 880359 h 3900696"/>
                <a:gd name="connsiteX228" fmla="*/ 696393 w 1332926"/>
                <a:gd name="connsiteY228" fmla="*/ 941008 h 3900696"/>
                <a:gd name="connsiteX229" fmla="*/ 662470 w 1332926"/>
                <a:gd name="connsiteY229" fmla="*/ 920792 h 3900696"/>
                <a:gd name="connsiteX230" fmla="*/ 696393 w 1332926"/>
                <a:gd name="connsiteY230" fmla="*/ 860794 h 3900696"/>
                <a:gd name="connsiteX231" fmla="*/ 720876 w 1332926"/>
                <a:gd name="connsiteY231" fmla="*/ 857860 h 3900696"/>
                <a:gd name="connsiteX232" fmla="*/ 841928 w 1332926"/>
                <a:gd name="connsiteY232" fmla="*/ 785770 h 3900696"/>
                <a:gd name="connsiteX233" fmla="*/ 851929 w 1332926"/>
                <a:gd name="connsiteY233" fmla="*/ 808351 h 3900696"/>
                <a:gd name="connsiteX234" fmla="*/ 818005 w 1332926"/>
                <a:gd name="connsiteY234" fmla="*/ 869000 h 3900696"/>
                <a:gd name="connsiteX235" fmla="*/ 783442 w 1332926"/>
                <a:gd name="connsiteY235" fmla="*/ 848784 h 3900696"/>
                <a:gd name="connsiteX236" fmla="*/ 818005 w 1332926"/>
                <a:gd name="connsiteY236" fmla="*/ 788134 h 3900696"/>
                <a:gd name="connsiteX237" fmla="*/ 841928 w 1332926"/>
                <a:gd name="connsiteY237" fmla="*/ 785770 h 3900696"/>
                <a:gd name="connsiteX238" fmla="*/ 965700 w 1332926"/>
                <a:gd name="connsiteY238" fmla="*/ 716699 h 3900696"/>
                <a:gd name="connsiteX239" fmla="*/ 975781 w 1332926"/>
                <a:gd name="connsiteY239" fmla="*/ 739422 h 3900696"/>
                <a:gd name="connsiteX240" fmla="*/ 941217 w 1332926"/>
                <a:gd name="connsiteY240" fmla="*/ 799799 h 3900696"/>
                <a:gd name="connsiteX241" fmla="*/ 907294 w 1332926"/>
                <a:gd name="connsiteY241" fmla="*/ 779454 h 3900696"/>
                <a:gd name="connsiteX242" fmla="*/ 941217 w 1332926"/>
                <a:gd name="connsiteY242" fmla="*/ 719077 h 3900696"/>
                <a:gd name="connsiteX243" fmla="*/ 965700 w 1332926"/>
                <a:gd name="connsiteY243" fmla="*/ 716699 h 3900696"/>
                <a:gd name="connsiteX244" fmla="*/ 105762 w 1332926"/>
                <a:gd name="connsiteY244" fmla="*/ 676331 h 3900696"/>
                <a:gd name="connsiteX245" fmla="*/ 111674 w 1332926"/>
                <a:gd name="connsiteY245" fmla="*/ 691290 h 3900696"/>
                <a:gd name="connsiteX246" fmla="*/ 111674 w 1332926"/>
                <a:gd name="connsiteY246" fmla="*/ 766735 h 3900696"/>
                <a:gd name="connsiteX247" fmla="*/ 91967 w 1332926"/>
                <a:gd name="connsiteY247" fmla="*/ 803807 h 3900696"/>
                <a:gd name="connsiteX248" fmla="*/ 19707 w 1332926"/>
                <a:gd name="connsiteY248" fmla="*/ 845432 h 3900696"/>
                <a:gd name="connsiteX249" fmla="*/ 0 w 1332926"/>
                <a:gd name="connsiteY249" fmla="*/ 830473 h 3900696"/>
                <a:gd name="connsiteX250" fmla="*/ 0 w 1332926"/>
                <a:gd name="connsiteY250" fmla="*/ 755028 h 3900696"/>
                <a:gd name="connsiteX251" fmla="*/ 19707 w 1332926"/>
                <a:gd name="connsiteY251" fmla="*/ 717956 h 3900696"/>
                <a:gd name="connsiteX252" fmla="*/ 91967 w 1332926"/>
                <a:gd name="connsiteY252" fmla="*/ 676982 h 3900696"/>
                <a:gd name="connsiteX253" fmla="*/ 105762 w 1332926"/>
                <a:gd name="connsiteY253" fmla="*/ 676331 h 3900696"/>
                <a:gd name="connsiteX254" fmla="*/ 1324273 w 1332926"/>
                <a:gd name="connsiteY254" fmla="*/ 509901 h 3900696"/>
                <a:gd name="connsiteX255" fmla="*/ 1332926 w 1332926"/>
                <a:gd name="connsiteY255" fmla="*/ 533385 h 3900696"/>
                <a:gd name="connsiteX256" fmla="*/ 1302886 w 1332926"/>
                <a:gd name="connsiteY256" fmla="*/ 591851 h 3900696"/>
                <a:gd name="connsiteX257" fmla="*/ 1090644 w 1332926"/>
                <a:gd name="connsiteY257" fmla="*/ 715350 h 3900696"/>
                <a:gd name="connsiteX258" fmla="*/ 1059951 w 1332926"/>
                <a:gd name="connsiteY258" fmla="*/ 691701 h 3900696"/>
                <a:gd name="connsiteX259" fmla="*/ 1090644 w 1332926"/>
                <a:gd name="connsiteY259" fmla="*/ 633893 h 3900696"/>
                <a:gd name="connsiteX260" fmla="*/ 1302886 w 1332926"/>
                <a:gd name="connsiteY260" fmla="*/ 511050 h 3900696"/>
                <a:gd name="connsiteX261" fmla="*/ 1324273 w 1332926"/>
                <a:gd name="connsiteY261" fmla="*/ 509901 h 3900696"/>
                <a:gd name="connsiteX262" fmla="*/ 597022 w 1332926"/>
                <a:gd name="connsiteY262" fmla="*/ 419972 h 3900696"/>
                <a:gd name="connsiteX263" fmla="*/ 607103 w 1332926"/>
                <a:gd name="connsiteY263" fmla="*/ 442553 h 3900696"/>
                <a:gd name="connsiteX264" fmla="*/ 572539 w 1332926"/>
                <a:gd name="connsiteY264" fmla="*/ 503202 h 3900696"/>
                <a:gd name="connsiteX265" fmla="*/ 538616 w 1332926"/>
                <a:gd name="connsiteY265" fmla="*/ 482986 h 3900696"/>
                <a:gd name="connsiteX266" fmla="*/ 572539 w 1332926"/>
                <a:gd name="connsiteY266" fmla="*/ 422336 h 3900696"/>
                <a:gd name="connsiteX267" fmla="*/ 597022 w 1332926"/>
                <a:gd name="connsiteY267" fmla="*/ 419972 h 3900696"/>
                <a:gd name="connsiteX268" fmla="*/ 720876 w 1332926"/>
                <a:gd name="connsiteY268" fmla="*/ 350572 h 3900696"/>
                <a:gd name="connsiteX269" fmla="*/ 730957 w 1332926"/>
                <a:gd name="connsiteY269" fmla="*/ 372968 h 3900696"/>
                <a:gd name="connsiteX270" fmla="*/ 696393 w 1332926"/>
                <a:gd name="connsiteY270" fmla="*/ 434001 h 3900696"/>
                <a:gd name="connsiteX271" fmla="*/ 662470 w 1332926"/>
                <a:gd name="connsiteY271" fmla="*/ 413656 h 3900696"/>
                <a:gd name="connsiteX272" fmla="*/ 696393 w 1332926"/>
                <a:gd name="connsiteY272" fmla="*/ 353279 h 3900696"/>
                <a:gd name="connsiteX273" fmla="*/ 720876 w 1332926"/>
                <a:gd name="connsiteY273" fmla="*/ 350572 h 3900696"/>
                <a:gd name="connsiteX274" fmla="*/ 841928 w 1332926"/>
                <a:gd name="connsiteY274" fmla="*/ 279163 h 3900696"/>
                <a:gd name="connsiteX275" fmla="*/ 851929 w 1332926"/>
                <a:gd name="connsiteY275" fmla="*/ 302070 h 3900696"/>
                <a:gd name="connsiteX276" fmla="*/ 818005 w 1332926"/>
                <a:gd name="connsiteY276" fmla="*/ 362067 h 3900696"/>
                <a:gd name="connsiteX277" fmla="*/ 783442 w 1332926"/>
                <a:gd name="connsiteY277" fmla="*/ 341851 h 3900696"/>
                <a:gd name="connsiteX278" fmla="*/ 818005 w 1332926"/>
                <a:gd name="connsiteY278" fmla="*/ 281201 h 3900696"/>
                <a:gd name="connsiteX279" fmla="*/ 841928 w 1332926"/>
                <a:gd name="connsiteY279" fmla="*/ 279163 h 3900696"/>
                <a:gd name="connsiteX280" fmla="*/ 965700 w 1332926"/>
                <a:gd name="connsiteY280" fmla="*/ 206885 h 3900696"/>
                <a:gd name="connsiteX281" fmla="*/ 975781 w 1332926"/>
                <a:gd name="connsiteY281" fmla="*/ 229609 h 3900696"/>
                <a:gd name="connsiteX282" fmla="*/ 941217 w 1332926"/>
                <a:gd name="connsiteY282" fmla="*/ 289986 h 3900696"/>
                <a:gd name="connsiteX283" fmla="*/ 907294 w 1332926"/>
                <a:gd name="connsiteY283" fmla="*/ 270298 h 3900696"/>
                <a:gd name="connsiteX284" fmla="*/ 941217 w 1332926"/>
                <a:gd name="connsiteY284" fmla="*/ 209264 h 3900696"/>
                <a:gd name="connsiteX285" fmla="*/ 965700 w 1332926"/>
                <a:gd name="connsiteY285" fmla="*/ 206885 h 3900696"/>
                <a:gd name="connsiteX286" fmla="*/ 1324273 w 1332926"/>
                <a:gd name="connsiteY286" fmla="*/ 2940 h 3900696"/>
                <a:gd name="connsiteX287" fmla="*/ 1332926 w 1332926"/>
                <a:gd name="connsiteY287" fmla="*/ 26356 h 3900696"/>
                <a:gd name="connsiteX288" fmla="*/ 1302886 w 1332926"/>
                <a:gd name="connsiteY288" fmla="*/ 84650 h 3900696"/>
                <a:gd name="connsiteX289" fmla="*/ 1090644 w 1332926"/>
                <a:gd name="connsiteY289" fmla="*/ 207790 h 3900696"/>
                <a:gd name="connsiteX290" fmla="*/ 1059951 w 1332926"/>
                <a:gd name="connsiteY290" fmla="*/ 184865 h 3900696"/>
                <a:gd name="connsiteX291" fmla="*/ 1090644 w 1332926"/>
                <a:gd name="connsiteY291" fmla="*/ 127225 h 3900696"/>
                <a:gd name="connsiteX292" fmla="*/ 1302886 w 1332926"/>
                <a:gd name="connsiteY292" fmla="*/ 4086 h 3900696"/>
                <a:gd name="connsiteX293" fmla="*/ 1324273 w 1332926"/>
                <a:gd name="connsiteY293" fmla="*/ 2940 h 390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332926" h="3900696">
                  <a:moveTo>
                    <a:pt x="105762" y="3729371"/>
                  </a:moveTo>
                  <a:cubicBezTo>
                    <a:pt x="109375" y="3732053"/>
                    <a:pt x="111674" y="3737257"/>
                    <a:pt x="111674" y="3744411"/>
                  </a:cubicBezTo>
                  <a:lnTo>
                    <a:pt x="111674" y="3819856"/>
                  </a:lnTo>
                  <a:cubicBezTo>
                    <a:pt x="111674" y="3834164"/>
                    <a:pt x="102478" y="3851074"/>
                    <a:pt x="91967" y="3856928"/>
                  </a:cubicBezTo>
                  <a:lnTo>
                    <a:pt x="19707" y="3898552"/>
                  </a:lnTo>
                  <a:cubicBezTo>
                    <a:pt x="9197" y="3904406"/>
                    <a:pt x="0" y="3897902"/>
                    <a:pt x="0" y="3883593"/>
                  </a:cubicBezTo>
                  <a:lnTo>
                    <a:pt x="0" y="3808149"/>
                  </a:lnTo>
                  <a:cubicBezTo>
                    <a:pt x="0" y="3793840"/>
                    <a:pt x="9197" y="3776930"/>
                    <a:pt x="19707" y="3771077"/>
                  </a:cubicBezTo>
                  <a:lnTo>
                    <a:pt x="91967" y="3729452"/>
                  </a:lnTo>
                  <a:cubicBezTo>
                    <a:pt x="97223" y="3726525"/>
                    <a:pt x="102149" y="3726688"/>
                    <a:pt x="105762" y="3729371"/>
                  </a:cubicBezTo>
                  <a:close/>
                  <a:moveTo>
                    <a:pt x="427066" y="3576839"/>
                  </a:moveTo>
                  <a:cubicBezTo>
                    <a:pt x="433284" y="3580531"/>
                    <a:pt x="437160" y="3588406"/>
                    <a:pt x="437160" y="3599563"/>
                  </a:cubicBezTo>
                  <a:cubicBezTo>
                    <a:pt x="437160" y="3621876"/>
                    <a:pt x="421655" y="3648783"/>
                    <a:pt x="402919" y="3659940"/>
                  </a:cubicBezTo>
                  <a:cubicBezTo>
                    <a:pt x="383538" y="3671096"/>
                    <a:pt x="368679" y="3661909"/>
                    <a:pt x="368679" y="3640252"/>
                  </a:cubicBezTo>
                  <a:cubicBezTo>
                    <a:pt x="368679" y="3617938"/>
                    <a:pt x="383538" y="3590375"/>
                    <a:pt x="402919" y="3579218"/>
                  </a:cubicBezTo>
                  <a:cubicBezTo>
                    <a:pt x="412287" y="3573640"/>
                    <a:pt x="420847" y="3573148"/>
                    <a:pt x="427066" y="3576839"/>
                  </a:cubicBezTo>
                  <a:close/>
                  <a:moveTo>
                    <a:pt x="548377" y="3507712"/>
                  </a:moveTo>
                  <a:cubicBezTo>
                    <a:pt x="554458" y="3511404"/>
                    <a:pt x="558138" y="3519279"/>
                    <a:pt x="558138" y="3530436"/>
                  </a:cubicBezTo>
                  <a:cubicBezTo>
                    <a:pt x="558138" y="3552749"/>
                    <a:pt x="543416" y="3579656"/>
                    <a:pt x="524215" y="3590813"/>
                  </a:cubicBezTo>
                  <a:cubicBezTo>
                    <a:pt x="505653" y="3601969"/>
                    <a:pt x="489651" y="3592782"/>
                    <a:pt x="489651" y="3570468"/>
                  </a:cubicBezTo>
                  <a:cubicBezTo>
                    <a:pt x="489651" y="3548155"/>
                    <a:pt x="505653" y="3521248"/>
                    <a:pt x="524215" y="3510091"/>
                  </a:cubicBezTo>
                  <a:cubicBezTo>
                    <a:pt x="533816" y="3504513"/>
                    <a:pt x="542296" y="3504021"/>
                    <a:pt x="548377" y="3507712"/>
                  </a:cubicBezTo>
                  <a:close/>
                  <a:moveTo>
                    <a:pt x="671910" y="3435648"/>
                  </a:moveTo>
                  <a:cubicBezTo>
                    <a:pt x="678150" y="3439316"/>
                    <a:pt x="681991" y="3447142"/>
                    <a:pt x="681991" y="3458229"/>
                  </a:cubicBezTo>
                  <a:cubicBezTo>
                    <a:pt x="681991" y="3480402"/>
                    <a:pt x="666629" y="3507792"/>
                    <a:pt x="647427" y="3518878"/>
                  </a:cubicBezTo>
                  <a:cubicBezTo>
                    <a:pt x="628866" y="3529965"/>
                    <a:pt x="613504" y="3520835"/>
                    <a:pt x="613504" y="3498662"/>
                  </a:cubicBezTo>
                  <a:cubicBezTo>
                    <a:pt x="613504" y="3476489"/>
                    <a:pt x="628866" y="3449099"/>
                    <a:pt x="647427" y="3438012"/>
                  </a:cubicBezTo>
                  <a:cubicBezTo>
                    <a:pt x="657028" y="3432469"/>
                    <a:pt x="665669" y="3431980"/>
                    <a:pt x="671910" y="3435648"/>
                  </a:cubicBezTo>
                  <a:close/>
                  <a:moveTo>
                    <a:pt x="982341" y="3230570"/>
                  </a:moveTo>
                  <a:cubicBezTo>
                    <a:pt x="994311" y="3237530"/>
                    <a:pt x="1001690" y="3252432"/>
                    <a:pt x="1001690" y="3273394"/>
                  </a:cubicBezTo>
                  <a:cubicBezTo>
                    <a:pt x="1001690" y="3315972"/>
                    <a:pt x="972174" y="3367066"/>
                    <a:pt x="935443" y="3388028"/>
                  </a:cubicBezTo>
                  <a:cubicBezTo>
                    <a:pt x="898712" y="3408990"/>
                    <a:pt x="869852" y="3391958"/>
                    <a:pt x="869852" y="3350035"/>
                  </a:cubicBezTo>
                  <a:cubicBezTo>
                    <a:pt x="869852" y="3307456"/>
                    <a:pt x="898712" y="3256362"/>
                    <a:pt x="935443" y="3235401"/>
                  </a:cubicBezTo>
                  <a:cubicBezTo>
                    <a:pt x="953808" y="3224592"/>
                    <a:pt x="970370" y="3223610"/>
                    <a:pt x="982341" y="3230570"/>
                  </a:cubicBezTo>
                  <a:close/>
                  <a:moveTo>
                    <a:pt x="105762" y="3219638"/>
                  </a:moveTo>
                  <a:cubicBezTo>
                    <a:pt x="109375" y="3222240"/>
                    <a:pt x="111674" y="3227443"/>
                    <a:pt x="111674" y="3234597"/>
                  </a:cubicBezTo>
                  <a:lnTo>
                    <a:pt x="111674" y="3310043"/>
                  </a:lnTo>
                  <a:cubicBezTo>
                    <a:pt x="111674" y="3324352"/>
                    <a:pt x="102478" y="3341262"/>
                    <a:pt x="91967" y="3347766"/>
                  </a:cubicBezTo>
                  <a:lnTo>
                    <a:pt x="19707" y="3388741"/>
                  </a:lnTo>
                  <a:cubicBezTo>
                    <a:pt x="9197" y="3394594"/>
                    <a:pt x="0" y="3388090"/>
                    <a:pt x="0" y="3373782"/>
                  </a:cubicBezTo>
                  <a:lnTo>
                    <a:pt x="0" y="3298336"/>
                  </a:lnTo>
                  <a:cubicBezTo>
                    <a:pt x="0" y="3284027"/>
                    <a:pt x="9197" y="3267767"/>
                    <a:pt x="19707" y="3261264"/>
                  </a:cubicBezTo>
                  <a:lnTo>
                    <a:pt x="91967" y="3220289"/>
                  </a:lnTo>
                  <a:cubicBezTo>
                    <a:pt x="97223" y="3217037"/>
                    <a:pt x="102149" y="3217037"/>
                    <a:pt x="105762" y="3219638"/>
                  </a:cubicBezTo>
                  <a:close/>
                  <a:moveTo>
                    <a:pt x="1324273" y="3053127"/>
                  </a:moveTo>
                  <a:cubicBezTo>
                    <a:pt x="1329661" y="3057314"/>
                    <a:pt x="1332926" y="3065526"/>
                    <a:pt x="1332926" y="3076693"/>
                  </a:cubicBezTo>
                  <a:cubicBezTo>
                    <a:pt x="1332926" y="3099028"/>
                    <a:pt x="1319865" y="3125305"/>
                    <a:pt x="1302886" y="3135159"/>
                  </a:cubicBezTo>
                  <a:lnTo>
                    <a:pt x="1090644" y="3258658"/>
                  </a:lnTo>
                  <a:cubicBezTo>
                    <a:pt x="1073665" y="3267855"/>
                    <a:pt x="1059951" y="3258001"/>
                    <a:pt x="1059951" y="3235666"/>
                  </a:cubicBezTo>
                  <a:cubicBezTo>
                    <a:pt x="1059951" y="3212674"/>
                    <a:pt x="1073665" y="3187055"/>
                    <a:pt x="1090644" y="3177858"/>
                  </a:cubicBezTo>
                  <a:lnTo>
                    <a:pt x="1302886" y="3053701"/>
                  </a:lnTo>
                  <a:cubicBezTo>
                    <a:pt x="1311376" y="3048775"/>
                    <a:pt x="1318886" y="3048939"/>
                    <a:pt x="1324273" y="3053127"/>
                  </a:cubicBezTo>
                  <a:close/>
                  <a:moveTo>
                    <a:pt x="597022" y="2963278"/>
                  </a:moveTo>
                  <a:cubicBezTo>
                    <a:pt x="603263" y="2966946"/>
                    <a:pt x="607103" y="2974772"/>
                    <a:pt x="607103" y="2985859"/>
                  </a:cubicBezTo>
                  <a:cubicBezTo>
                    <a:pt x="607103" y="3008032"/>
                    <a:pt x="591741" y="3035422"/>
                    <a:pt x="572539" y="3046508"/>
                  </a:cubicBezTo>
                  <a:cubicBezTo>
                    <a:pt x="553337" y="3057595"/>
                    <a:pt x="538616" y="3048465"/>
                    <a:pt x="538616" y="3026292"/>
                  </a:cubicBezTo>
                  <a:cubicBezTo>
                    <a:pt x="538616" y="3004119"/>
                    <a:pt x="553337" y="2977381"/>
                    <a:pt x="572539" y="2965642"/>
                  </a:cubicBezTo>
                  <a:cubicBezTo>
                    <a:pt x="582140" y="2960099"/>
                    <a:pt x="590781" y="2959610"/>
                    <a:pt x="597022" y="2963278"/>
                  </a:cubicBezTo>
                  <a:close/>
                  <a:moveTo>
                    <a:pt x="720876" y="2890999"/>
                  </a:moveTo>
                  <a:cubicBezTo>
                    <a:pt x="727117" y="2894527"/>
                    <a:pt x="730957" y="2902238"/>
                    <a:pt x="730957" y="2913395"/>
                  </a:cubicBezTo>
                  <a:cubicBezTo>
                    <a:pt x="730957" y="2935708"/>
                    <a:pt x="715595" y="2963271"/>
                    <a:pt x="696393" y="2974428"/>
                  </a:cubicBezTo>
                  <a:cubicBezTo>
                    <a:pt x="677832" y="2985584"/>
                    <a:pt x="662470" y="2976397"/>
                    <a:pt x="662470" y="2954083"/>
                  </a:cubicBezTo>
                  <a:cubicBezTo>
                    <a:pt x="662470" y="2931770"/>
                    <a:pt x="677832" y="2904863"/>
                    <a:pt x="696393" y="2893706"/>
                  </a:cubicBezTo>
                  <a:cubicBezTo>
                    <a:pt x="705994" y="2888128"/>
                    <a:pt x="714635" y="2887472"/>
                    <a:pt x="720876" y="2890999"/>
                  </a:cubicBezTo>
                  <a:close/>
                  <a:moveTo>
                    <a:pt x="841928" y="2821872"/>
                  </a:moveTo>
                  <a:cubicBezTo>
                    <a:pt x="848089" y="2825564"/>
                    <a:pt x="851929" y="2833439"/>
                    <a:pt x="851929" y="2844924"/>
                  </a:cubicBezTo>
                  <a:cubicBezTo>
                    <a:pt x="851929" y="2867237"/>
                    <a:pt x="836567" y="2894144"/>
                    <a:pt x="818005" y="2905301"/>
                  </a:cubicBezTo>
                  <a:cubicBezTo>
                    <a:pt x="798804" y="2916457"/>
                    <a:pt x="783442" y="2907270"/>
                    <a:pt x="783442" y="2884956"/>
                  </a:cubicBezTo>
                  <a:cubicBezTo>
                    <a:pt x="783442" y="2862643"/>
                    <a:pt x="798804" y="2835080"/>
                    <a:pt x="818005" y="2823923"/>
                  </a:cubicBezTo>
                  <a:cubicBezTo>
                    <a:pt x="827286" y="2818673"/>
                    <a:pt x="835767" y="2818181"/>
                    <a:pt x="841928" y="2821872"/>
                  </a:cubicBezTo>
                  <a:close/>
                  <a:moveTo>
                    <a:pt x="965700" y="2750191"/>
                  </a:moveTo>
                  <a:cubicBezTo>
                    <a:pt x="971941" y="2753883"/>
                    <a:pt x="975781" y="2761758"/>
                    <a:pt x="975781" y="2772915"/>
                  </a:cubicBezTo>
                  <a:cubicBezTo>
                    <a:pt x="975781" y="2795228"/>
                    <a:pt x="960419" y="2822135"/>
                    <a:pt x="941217" y="2833292"/>
                  </a:cubicBezTo>
                  <a:cubicBezTo>
                    <a:pt x="922656" y="2844448"/>
                    <a:pt x="907294" y="2835917"/>
                    <a:pt x="907294" y="2813604"/>
                  </a:cubicBezTo>
                  <a:cubicBezTo>
                    <a:pt x="907294" y="2791290"/>
                    <a:pt x="922656" y="2763727"/>
                    <a:pt x="941217" y="2752570"/>
                  </a:cubicBezTo>
                  <a:cubicBezTo>
                    <a:pt x="950818" y="2746992"/>
                    <a:pt x="959459" y="2746500"/>
                    <a:pt x="965700" y="2750191"/>
                  </a:cubicBezTo>
                  <a:close/>
                  <a:moveTo>
                    <a:pt x="105762" y="2712562"/>
                  </a:moveTo>
                  <a:cubicBezTo>
                    <a:pt x="109375" y="2715173"/>
                    <a:pt x="111674" y="2720232"/>
                    <a:pt x="111674" y="2727085"/>
                  </a:cubicBezTo>
                  <a:lnTo>
                    <a:pt x="111674" y="2803455"/>
                  </a:lnTo>
                  <a:cubicBezTo>
                    <a:pt x="111674" y="2817163"/>
                    <a:pt x="102478" y="2834134"/>
                    <a:pt x="91967" y="2840661"/>
                  </a:cubicBezTo>
                  <a:lnTo>
                    <a:pt x="19707" y="2881783"/>
                  </a:lnTo>
                  <a:cubicBezTo>
                    <a:pt x="9197" y="2887658"/>
                    <a:pt x="0" y="2881131"/>
                    <a:pt x="0" y="2866771"/>
                  </a:cubicBezTo>
                  <a:lnTo>
                    <a:pt x="0" y="2791053"/>
                  </a:lnTo>
                  <a:cubicBezTo>
                    <a:pt x="0" y="2777346"/>
                    <a:pt x="9197" y="2760375"/>
                    <a:pt x="19707" y="2754500"/>
                  </a:cubicBezTo>
                  <a:lnTo>
                    <a:pt x="91967" y="2712725"/>
                  </a:lnTo>
                  <a:cubicBezTo>
                    <a:pt x="97223" y="2709788"/>
                    <a:pt x="102149" y="2709951"/>
                    <a:pt x="105762" y="2712562"/>
                  </a:cubicBezTo>
                  <a:close/>
                  <a:moveTo>
                    <a:pt x="1324273" y="2543367"/>
                  </a:moveTo>
                  <a:cubicBezTo>
                    <a:pt x="1329661" y="2547460"/>
                    <a:pt x="1332926" y="2555648"/>
                    <a:pt x="1332926" y="2566783"/>
                  </a:cubicBezTo>
                  <a:cubicBezTo>
                    <a:pt x="1332926" y="2589053"/>
                    <a:pt x="1319865" y="2615252"/>
                    <a:pt x="1302886" y="2625077"/>
                  </a:cubicBezTo>
                  <a:lnTo>
                    <a:pt x="1090644" y="2748217"/>
                  </a:lnTo>
                  <a:cubicBezTo>
                    <a:pt x="1073665" y="2758042"/>
                    <a:pt x="1059951" y="2747562"/>
                    <a:pt x="1059951" y="2725292"/>
                  </a:cubicBezTo>
                  <a:cubicBezTo>
                    <a:pt x="1059951" y="2703022"/>
                    <a:pt x="1073665" y="2676822"/>
                    <a:pt x="1090644" y="2667652"/>
                  </a:cubicBezTo>
                  <a:lnTo>
                    <a:pt x="1302886" y="2544513"/>
                  </a:lnTo>
                  <a:cubicBezTo>
                    <a:pt x="1311376" y="2539273"/>
                    <a:pt x="1318886" y="2539273"/>
                    <a:pt x="1324273" y="2543367"/>
                  </a:cubicBezTo>
                  <a:close/>
                  <a:moveTo>
                    <a:pt x="597022" y="2453548"/>
                  </a:moveTo>
                  <a:cubicBezTo>
                    <a:pt x="603263" y="2457135"/>
                    <a:pt x="607103" y="2464960"/>
                    <a:pt x="607103" y="2476047"/>
                  </a:cubicBezTo>
                  <a:cubicBezTo>
                    <a:pt x="607103" y="2498220"/>
                    <a:pt x="591741" y="2525610"/>
                    <a:pt x="572539" y="2536696"/>
                  </a:cubicBezTo>
                  <a:cubicBezTo>
                    <a:pt x="553337" y="2547783"/>
                    <a:pt x="538616" y="2538653"/>
                    <a:pt x="538616" y="2516480"/>
                  </a:cubicBezTo>
                  <a:cubicBezTo>
                    <a:pt x="538616" y="2494307"/>
                    <a:pt x="553337" y="2467569"/>
                    <a:pt x="572539" y="2456482"/>
                  </a:cubicBezTo>
                  <a:cubicBezTo>
                    <a:pt x="582140" y="2450613"/>
                    <a:pt x="590781" y="2449961"/>
                    <a:pt x="597022" y="2453548"/>
                  </a:cubicBezTo>
                  <a:close/>
                  <a:moveTo>
                    <a:pt x="720876" y="2384066"/>
                  </a:moveTo>
                  <a:cubicBezTo>
                    <a:pt x="727117" y="2387594"/>
                    <a:pt x="730957" y="2395305"/>
                    <a:pt x="730957" y="2406462"/>
                  </a:cubicBezTo>
                  <a:cubicBezTo>
                    <a:pt x="730957" y="2429431"/>
                    <a:pt x="715595" y="2456338"/>
                    <a:pt x="696393" y="2467495"/>
                  </a:cubicBezTo>
                  <a:cubicBezTo>
                    <a:pt x="677832" y="2478651"/>
                    <a:pt x="662470" y="2469464"/>
                    <a:pt x="662470" y="2447150"/>
                  </a:cubicBezTo>
                  <a:cubicBezTo>
                    <a:pt x="662470" y="2424837"/>
                    <a:pt x="677832" y="2397930"/>
                    <a:pt x="696393" y="2386773"/>
                  </a:cubicBezTo>
                  <a:cubicBezTo>
                    <a:pt x="705994" y="2381195"/>
                    <a:pt x="714635" y="2380539"/>
                    <a:pt x="720876" y="2384066"/>
                  </a:cubicBezTo>
                  <a:close/>
                  <a:moveTo>
                    <a:pt x="841928" y="2312385"/>
                  </a:moveTo>
                  <a:cubicBezTo>
                    <a:pt x="848089" y="2316077"/>
                    <a:pt x="851929" y="2323952"/>
                    <a:pt x="851929" y="2335109"/>
                  </a:cubicBezTo>
                  <a:cubicBezTo>
                    <a:pt x="851929" y="2357422"/>
                    <a:pt x="836567" y="2384329"/>
                    <a:pt x="818005" y="2395486"/>
                  </a:cubicBezTo>
                  <a:cubicBezTo>
                    <a:pt x="798804" y="2406642"/>
                    <a:pt x="783442" y="2398111"/>
                    <a:pt x="783442" y="2375798"/>
                  </a:cubicBezTo>
                  <a:cubicBezTo>
                    <a:pt x="783442" y="2352828"/>
                    <a:pt x="798804" y="2325921"/>
                    <a:pt x="818005" y="2314764"/>
                  </a:cubicBezTo>
                  <a:cubicBezTo>
                    <a:pt x="827286" y="2309186"/>
                    <a:pt x="835767" y="2308694"/>
                    <a:pt x="841928" y="2312385"/>
                  </a:cubicBezTo>
                  <a:close/>
                  <a:moveTo>
                    <a:pt x="965700" y="2240323"/>
                  </a:moveTo>
                  <a:cubicBezTo>
                    <a:pt x="971941" y="2243992"/>
                    <a:pt x="975781" y="2251817"/>
                    <a:pt x="975781" y="2262904"/>
                  </a:cubicBezTo>
                  <a:cubicBezTo>
                    <a:pt x="975781" y="2285077"/>
                    <a:pt x="960419" y="2311815"/>
                    <a:pt x="941217" y="2322901"/>
                  </a:cubicBezTo>
                  <a:cubicBezTo>
                    <a:pt x="922656" y="2334640"/>
                    <a:pt x="907294" y="2325510"/>
                    <a:pt x="907294" y="2303337"/>
                  </a:cubicBezTo>
                  <a:cubicBezTo>
                    <a:pt x="907294" y="2281164"/>
                    <a:pt x="922656" y="2253774"/>
                    <a:pt x="941217" y="2242687"/>
                  </a:cubicBezTo>
                  <a:cubicBezTo>
                    <a:pt x="950818" y="2237144"/>
                    <a:pt x="959459" y="2236655"/>
                    <a:pt x="965700" y="2240323"/>
                  </a:cubicBezTo>
                  <a:close/>
                  <a:moveTo>
                    <a:pt x="105762" y="2202810"/>
                  </a:moveTo>
                  <a:cubicBezTo>
                    <a:pt x="109375" y="2205493"/>
                    <a:pt x="111674" y="2210696"/>
                    <a:pt x="111674" y="2217850"/>
                  </a:cubicBezTo>
                  <a:lnTo>
                    <a:pt x="111674" y="2293295"/>
                  </a:lnTo>
                  <a:cubicBezTo>
                    <a:pt x="111674" y="2307604"/>
                    <a:pt x="102478" y="2323863"/>
                    <a:pt x="91967" y="2330367"/>
                  </a:cubicBezTo>
                  <a:lnTo>
                    <a:pt x="19707" y="2371341"/>
                  </a:lnTo>
                  <a:cubicBezTo>
                    <a:pt x="9197" y="2377845"/>
                    <a:pt x="0" y="2371341"/>
                    <a:pt x="0" y="2356383"/>
                  </a:cubicBezTo>
                  <a:lnTo>
                    <a:pt x="0" y="2281588"/>
                  </a:lnTo>
                  <a:cubicBezTo>
                    <a:pt x="0" y="2266629"/>
                    <a:pt x="9197" y="2250369"/>
                    <a:pt x="19707" y="2244516"/>
                  </a:cubicBezTo>
                  <a:lnTo>
                    <a:pt x="91967" y="2202891"/>
                  </a:lnTo>
                  <a:cubicBezTo>
                    <a:pt x="97223" y="2199965"/>
                    <a:pt x="102149" y="2200127"/>
                    <a:pt x="105762" y="2202810"/>
                  </a:cubicBezTo>
                  <a:close/>
                  <a:moveTo>
                    <a:pt x="1324273" y="2036379"/>
                  </a:moveTo>
                  <a:cubicBezTo>
                    <a:pt x="1329661" y="2040566"/>
                    <a:pt x="1332926" y="2048778"/>
                    <a:pt x="1332926" y="2059945"/>
                  </a:cubicBezTo>
                  <a:cubicBezTo>
                    <a:pt x="1332926" y="2081623"/>
                    <a:pt x="1319865" y="2107900"/>
                    <a:pt x="1302886" y="2117754"/>
                  </a:cubicBezTo>
                  <a:lnTo>
                    <a:pt x="1090644" y="2241253"/>
                  </a:lnTo>
                  <a:cubicBezTo>
                    <a:pt x="1073665" y="2251107"/>
                    <a:pt x="1059951" y="2240596"/>
                    <a:pt x="1059951" y="2218261"/>
                  </a:cubicBezTo>
                  <a:cubicBezTo>
                    <a:pt x="1059951" y="2195926"/>
                    <a:pt x="1073665" y="2170307"/>
                    <a:pt x="1090644" y="2160453"/>
                  </a:cubicBezTo>
                  <a:lnTo>
                    <a:pt x="1302886" y="2036953"/>
                  </a:lnTo>
                  <a:cubicBezTo>
                    <a:pt x="1311376" y="2032027"/>
                    <a:pt x="1318886" y="2032191"/>
                    <a:pt x="1324273" y="2036379"/>
                  </a:cubicBezTo>
                  <a:close/>
                  <a:moveTo>
                    <a:pt x="597022" y="1946260"/>
                  </a:moveTo>
                  <a:cubicBezTo>
                    <a:pt x="603263" y="1949788"/>
                    <a:pt x="607103" y="1957499"/>
                    <a:pt x="607103" y="1968656"/>
                  </a:cubicBezTo>
                  <a:cubicBezTo>
                    <a:pt x="607103" y="1990969"/>
                    <a:pt x="591741" y="2018532"/>
                    <a:pt x="572539" y="2029689"/>
                  </a:cubicBezTo>
                  <a:cubicBezTo>
                    <a:pt x="553337" y="2040845"/>
                    <a:pt x="538616" y="2031658"/>
                    <a:pt x="538616" y="2009344"/>
                  </a:cubicBezTo>
                  <a:cubicBezTo>
                    <a:pt x="538616" y="1987031"/>
                    <a:pt x="553337" y="1960124"/>
                    <a:pt x="572539" y="1948967"/>
                  </a:cubicBezTo>
                  <a:cubicBezTo>
                    <a:pt x="582140" y="1943389"/>
                    <a:pt x="590781" y="1942733"/>
                    <a:pt x="597022" y="1946260"/>
                  </a:cubicBezTo>
                  <a:close/>
                  <a:moveTo>
                    <a:pt x="720876" y="1874579"/>
                  </a:moveTo>
                  <a:cubicBezTo>
                    <a:pt x="727117" y="1878271"/>
                    <a:pt x="730957" y="1886146"/>
                    <a:pt x="730957" y="1897303"/>
                  </a:cubicBezTo>
                  <a:cubicBezTo>
                    <a:pt x="730957" y="1919616"/>
                    <a:pt x="715595" y="1946523"/>
                    <a:pt x="696393" y="1958336"/>
                  </a:cubicBezTo>
                  <a:cubicBezTo>
                    <a:pt x="677832" y="1968836"/>
                    <a:pt x="662470" y="1959649"/>
                    <a:pt x="662470" y="1937335"/>
                  </a:cubicBezTo>
                  <a:cubicBezTo>
                    <a:pt x="662470" y="1915022"/>
                    <a:pt x="677832" y="1888115"/>
                    <a:pt x="696393" y="1876958"/>
                  </a:cubicBezTo>
                  <a:cubicBezTo>
                    <a:pt x="705994" y="1871380"/>
                    <a:pt x="714635" y="1870888"/>
                    <a:pt x="720876" y="1874579"/>
                  </a:cubicBezTo>
                  <a:close/>
                  <a:moveTo>
                    <a:pt x="841928" y="1802574"/>
                  </a:moveTo>
                  <a:cubicBezTo>
                    <a:pt x="848089" y="1806265"/>
                    <a:pt x="851929" y="1814140"/>
                    <a:pt x="851929" y="1825297"/>
                  </a:cubicBezTo>
                  <a:cubicBezTo>
                    <a:pt x="851929" y="1847610"/>
                    <a:pt x="836567" y="1874517"/>
                    <a:pt x="818005" y="1885674"/>
                  </a:cubicBezTo>
                  <a:cubicBezTo>
                    <a:pt x="798804" y="1896830"/>
                    <a:pt x="783442" y="1888299"/>
                    <a:pt x="783442" y="1865986"/>
                  </a:cubicBezTo>
                  <a:cubicBezTo>
                    <a:pt x="783442" y="1843672"/>
                    <a:pt x="798804" y="1816109"/>
                    <a:pt x="818005" y="1804952"/>
                  </a:cubicBezTo>
                  <a:cubicBezTo>
                    <a:pt x="827286" y="1799374"/>
                    <a:pt x="835767" y="1798882"/>
                    <a:pt x="841928" y="1802574"/>
                  </a:cubicBezTo>
                  <a:close/>
                  <a:moveTo>
                    <a:pt x="965700" y="1733390"/>
                  </a:moveTo>
                  <a:cubicBezTo>
                    <a:pt x="971941" y="1737059"/>
                    <a:pt x="975781" y="1744884"/>
                    <a:pt x="975781" y="1755971"/>
                  </a:cubicBezTo>
                  <a:cubicBezTo>
                    <a:pt x="975781" y="1778144"/>
                    <a:pt x="960419" y="1804882"/>
                    <a:pt x="941217" y="1816620"/>
                  </a:cubicBezTo>
                  <a:cubicBezTo>
                    <a:pt x="922656" y="1827707"/>
                    <a:pt x="907294" y="1818577"/>
                    <a:pt x="907294" y="1796404"/>
                  </a:cubicBezTo>
                  <a:cubicBezTo>
                    <a:pt x="907294" y="1774231"/>
                    <a:pt x="922656" y="1746841"/>
                    <a:pt x="941217" y="1735754"/>
                  </a:cubicBezTo>
                  <a:cubicBezTo>
                    <a:pt x="950818" y="1730211"/>
                    <a:pt x="959459" y="1729722"/>
                    <a:pt x="965700" y="1733390"/>
                  </a:cubicBezTo>
                  <a:close/>
                  <a:moveTo>
                    <a:pt x="105762" y="1693077"/>
                  </a:moveTo>
                  <a:cubicBezTo>
                    <a:pt x="109375" y="1695679"/>
                    <a:pt x="111674" y="1700882"/>
                    <a:pt x="111674" y="1708036"/>
                  </a:cubicBezTo>
                  <a:lnTo>
                    <a:pt x="111674" y="1783482"/>
                  </a:lnTo>
                  <a:cubicBezTo>
                    <a:pt x="111674" y="1797791"/>
                    <a:pt x="102478" y="1814701"/>
                    <a:pt x="91967" y="1820555"/>
                  </a:cubicBezTo>
                  <a:lnTo>
                    <a:pt x="19707" y="1861529"/>
                  </a:lnTo>
                  <a:cubicBezTo>
                    <a:pt x="9197" y="1868033"/>
                    <a:pt x="0" y="1861529"/>
                    <a:pt x="0" y="1846570"/>
                  </a:cubicBezTo>
                  <a:lnTo>
                    <a:pt x="0" y="1771775"/>
                  </a:lnTo>
                  <a:cubicBezTo>
                    <a:pt x="0" y="1757466"/>
                    <a:pt x="9197" y="1740556"/>
                    <a:pt x="19707" y="1734703"/>
                  </a:cubicBezTo>
                  <a:lnTo>
                    <a:pt x="91967" y="1693728"/>
                  </a:lnTo>
                  <a:cubicBezTo>
                    <a:pt x="97223" y="1690476"/>
                    <a:pt x="102149" y="1690476"/>
                    <a:pt x="105762" y="1693077"/>
                  </a:cubicBezTo>
                  <a:close/>
                  <a:moveTo>
                    <a:pt x="1324273" y="1529353"/>
                  </a:moveTo>
                  <a:cubicBezTo>
                    <a:pt x="1329661" y="1533499"/>
                    <a:pt x="1332926" y="1541629"/>
                    <a:pt x="1332926" y="1552685"/>
                  </a:cubicBezTo>
                  <a:cubicBezTo>
                    <a:pt x="1332926" y="1574148"/>
                    <a:pt x="1319865" y="1599514"/>
                    <a:pt x="1302886" y="1609920"/>
                  </a:cubicBezTo>
                  <a:lnTo>
                    <a:pt x="1090644" y="1731543"/>
                  </a:lnTo>
                  <a:cubicBezTo>
                    <a:pt x="1073665" y="1741299"/>
                    <a:pt x="1059951" y="1730893"/>
                    <a:pt x="1059951" y="1708780"/>
                  </a:cubicBezTo>
                  <a:cubicBezTo>
                    <a:pt x="1059951" y="1686666"/>
                    <a:pt x="1073665" y="1661301"/>
                    <a:pt x="1090644" y="1651545"/>
                  </a:cubicBezTo>
                  <a:lnTo>
                    <a:pt x="1302886" y="1529922"/>
                  </a:lnTo>
                  <a:cubicBezTo>
                    <a:pt x="1311376" y="1525044"/>
                    <a:pt x="1318886" y="1525206"/>
                    <a:pt x="1324273" y="1529353"/>
                  </a:cubicBezTo>
                  <a:close/>
                  <a:moveTo>
                    <a:pt x="597022" y="1436445"/>
                  </a:moveTo>
                  <a:cubicBezTo>
                    <a:pt x="603263" y="1439973"/>
                    <a:pt x="607103" y="1447684"/>
                    <a:pt x="607103" y="1458841"/>
                  </a:cubicBezTo>
                  <a:cubicBezTo>
                    <a:pt x="607103" y="1481810"/>
                    <a:pt x="591741" y="1508717"/>
                    <a:pt x="572539" y="1519874"/>
                  </a:cubicBezTo>
                  <a:cubicBezTo>
                    <a:pt x="553337" y="1531030"/>
                    <a:pt x="538616" y="1521843"/>
                    <a:pt x="538616" y="1499529"/>
                  </a:cubicBezTo>
                  <a:cubicBezTo>
                    <a:pt x="538616" y="1477216"/>
                    <a:pt x="553337" y="1450309"/>
                    <a:pt x="572539" y="1439152"/>
                  </a:cubicBezTo>
                  <a:cubicBezTo>
                    <a:pt x="582140" y="1433574"/>
                    <a:pt x="590781" y="1432918"/>
                    <a:pt x="597022" y="1436445"/>
                  </a:cubicBezTo>
                  <a:close/>
                  <a:moveTo>
                    <a:pt x="720876" y="1367591"/>
                  </a:moveTo>
                  <a:cubicBezTo>
                    <a:pt x="727117" y="1371260"/>
                    <a:pt x="730957" y="1379085"/>
                    <a:pt x="730957" y="1390172"/>
                  </a:cubicBezTo>
                  <a:cubicBezTo>
                    <a:pt x="730957" y="1412345"/>
                    <a:pt x="715595" y="1439735"/>
                    <a:pt x="696393" y="1450821"/>
                  </a:cubicBezTo>
                  <a:cubicBezTo>
                    <a:pt x="677832" y="1461908"/>
                    <a:pt x="662470" y="1452778"/>
                    <a:pt x="662470" y="1430605"/>
                  </a:cubicBezTo>
                  <a:cubicBezTo>
                    <a:pt x="662470" y="1407780"/>
                    <a:pt x="677832" y="1381042"/>
                    <a:pt x="696393" y="1369955"/>
                  </a:cubicBezTo>
                  <a:cubicBezTo>
                    <a:pt x="705994" y="1364412"/>
                    <a:pt x="714635" y="1363923"/>
                    <a:pt x="720876" y="1367591"/>
                  </a:cubicBezTo>
                  <a:close/>
                  <a:moveTo>
                    <a:pt x="841928" y="1295584"/>
                  </a:moveTo>
                  <a:cubicBezTo>
                    <a:pt x="848089" y="1299253"/>
                    <a:pt x="851929" y="1307078"/>
                    <a:pt x="851929" y="1318165"/>
                  </a:cubicBezTo>
                  <a:cubicBezTo>
                    <a:pt x="851929" y="1340338"/>
                    <a:pt x="836567" y="1367076"/>
                    <a:pt x="818005" y="1378162"/>
                  </a:cubicBezTo>
                  <a:cubicBezTo>
                    <a:pt x="798804" y="1389901"/>
                    <a:pt x="783442" y="1380771"/>
                    <a:pt x="783442" y="1358598"/>
                  </a:cubicBezTo>
                  <a:cubicBezTo>
                    <a:pt x="783442" y="1336425"/>
                    <a:pt x="798804" y="1309035"/>
                    <a:pt x="818005" y="1297948"/>
                  </a:cubicBezTo>
                  <a:cubicBezTo>
                    <a:pt x="827286" y="1292405"/>
                    <a:pt x="835767" y="1291916"/>
                    <a:pt x="841928" y="1295584"/>
                  </a:cubicBezTo>
                  <a:close/>
                  <a:moveTo>
                    <a:pt x="965700" y="1223821"/>
                  </a:moveTo>
                  <a:cubicBezTo>
                    <a:pt x="971941" y="1227571"/>
                    <a:pt x="975781" y="1235396"/>
                    <a:pt x="975781" y="1246157"/>
                  </a:cubicBezTo>
                  <a:cubicBezTo>
                    <a:pt x="975781" y="1268982"/>
                    <a:pt x="960419" y="1295720"/>
                    <a:pt x="941217" y="1306806"/>
                  </a:cubicBezTo>
                  <a:cubicBezTo>
                    <a:pt x="922656" y="1317893"/>
                    <a:pt x="907294" y="1308763"/>
                    <a:pt x="907294" y="1286590"/>
                  </a:cubicBezTo>
                  <a:cubicBezTo>
                    <a:pt x="907294" y="1264417"/>
                    <a:pt x="922656" y="1237679"/>
                    <a:pt x="941217" y="1225940"/>
                  </a:cubicBezTo>
                  <a:cubicBezTo>
                    <a:pt x="950818" y="1220397"/>
                    <a:pt x="959459" y="1220071"/>
                    <a:pt x="965700" y="1223821"/>
                  </a:cubicBezTo>
                  <a:close/>
                  <a:moveTo>
                    <a:pt x="105762" y="1186144"/>
                  </a:moveTo>
                  <a:cubicBezTo>
                    <a:pt x="109375" y="1188746"/>
                    <a:pt x="111674" y="1193949"/>
                    <a:pt x="111674" y="1201103"/>
                  </a:cubicBezTo>
                  <a:lnTo>
                    <a:pt x="111674" y="1276549"/>
                  </a:lnTo>
                  <a:cubicBezTo>
                    <a:pt x="111674" y="1290858"/>
                    <a:pt x="102478" y="1307768"/>
                    <a:pt x="91967" y="1313622"/>
                  </a:cubicBezTo>
                  <a:lnTo>
                    <a:pt x="19707" y="1355247"/>
                  </a:lnTo>
                  <a:cubicBezTo>
                    <a:pt x="9197" y="1361100"/>
                    <a:pt x="0" y="1354596"/>
                    <a:pt x="0" y="1340288"/>
                  </a:cubicBezTo>
                  <a:lnTo>
                    <a:pt x="0" y="1264842"/>
                  </a:lnTo>
                  <a:cubicBezTo>
                    <a:pt x="0" y="1250533"/>
                    <a:pt x="9197" y="1233623"/>
                    <a:pt x="19707" y="1227770"/>
                  </a:cubicBezTo>
                  <a:lnTo>
                    <a:pt x="91967" y="1186795"/>
                  </a:lnTo>
                  <a:cubicBezTo>
                    <a:pt x="97223" y="1183543"/>
                    <a:pt x="102149" y="1183543"/>
                    <a:pt x="105762" y="1186144"/>
                  </a:cubicBezTo>
                  <a:close/>
                  <a:moveTo>
                    <a:pt x="1324273" y="1019633"/>
                  </a:moveTo>
                  <a:cubicBezTo>
                    <a:pt x="1329661" y="1023820"/>
                    <a:pt x="1332926" y="1032032"/>
                    <a:pt x="1332926" y="1043199"/>
                  </a:cubicBezTo>
                  <a:cubicBezTo>
                    <a:pt x="1332926" y="1065534"/>
                    <a:pt x="1319865" y="1091154"/>
                    <a:pt x="1302886" y="1101665"/>
                  </a:cubicBezTo>
                  <a:lnTo>
                    <a:pt x="1090644" y="1225164"/>
                  </a:lnTo>
                  <a:cubicBezTo>
                    <a:pt x="1073665" y="1234361"/>
                    <a:pt x="1059951" y="1223850"/>
                    <a:pt x="1059951" y="1201515"/>
                  </a:cubicBezTo>
                  <a:cubicBezTo>
                    <a:pt x="1059951" y="1179180"/>
                    <a:pt x="1073665" y="1153561"/>
                    <a:pt x="1090644" y="1143707"/>
                  </a:cubicBezTo>
                  <a:lnTo>
                    <a:pt x="1302886" y="1020207"/>
                  </a:lnTo>
                  <a:cubicBezTo>
                    <a:pt x="1311376" y="1015281"/>
                    <a:pt x="1318886" y="1015445"/>
                    <a:pt x="1324273" y="1019633"/>
                  </a:cubicBezTo>
                  <a:close/>
                  <a:moveTo>
                    <a:pt x="597022" y="929841"/>
                  </a:moveTo>
                  <a:cubicBezTo>
                    <a:pt x="603263" y="933532"/>
                    <a:pt x="607103" y="941407"/>
                    <a:pt x="607103" y="952564"/>
                  </a:cubicBezTo>
                  <a:cubicBezTo>
                    <a:pt x="607103" y="974877"/>
                    <a:pt x="591741" y="1002441"/>
                    <a:pt x="572539" y="1013597"/>
                  </a:cubicBezTo>
                  <a:cubicBezTo>
                    <a:pt x="553337" y="1024097"/>
                    <a:pt x="538616" y="1015566"/>
                    <a:pt x="538616" y="992596"/>
                  </a:cubicBezTo>
                  <a:cubicBezTo>
                    <a:pt x="538616" y="970283"/>
                    <a:pt x="553337" y="943376"/>
                    <a:pt x="572539" y="932219"/>
                  </a:cubicBezTo>
                  <a:cubicBezTo>
                    <a:pt x="582140" y="926641"/>
                    <a:pt x="590781" y="926149"/>
                    <a:pt x="597022" y="929841"/>
                  </a:cubicBezTo>
                  <a:close/>
                  <a:moveTo>
                    <a:pt x="720876" y="857860"/>
                  </a:moveTo>
                  <a:cubicBezTo>
                    <a:pt x="727117" y="861447"/>
                    <a:pt x="730957" y="869272"/>
                    <a:pt x="730957" y="880359"/>
                  </a:cubicBezTo>
                  <a:cubicBezTo>
                    <a:pt x="730957" y="902532"/>
                    <a:pt x="715595" y="929922"/>
                    <a:pt x="696393" y="941008"/>
                  </a:cubicBezTo>
                  <a:cubicBezTo>
                    <a:pt x="677832" y="952095"/>
                    <a:pt x="662470" y="942965"/>
                    <a:pt x="662470" y="920792"/>
                  </a:cubicBezTo>
                  <a:cubicBezTo>
                    <a:pt x="662470" y="898619"/>
                    <a:pt x="677832" y="871229"/>
                    <a:pt x="696393" y="860794"/>
                  </a:cubicBezTo>
                  <a:cubicBezTo>
                    <a:pt x="705994" y="854925"/>
                    <a:pt x="714635" y="854273"/>
                    <a:pt x="720876" y="857860"/>
                  </a:cubicBezTo>
                  <a:close/>
                  <a:moveTo>
                    <a:pt x="841928" y="785770"/>
                  </a:moveTo>
                  <a:cubicBezTo>
                    <a:pt x="848089" y="789439"/>
                    <a:pt x="851929" y="797264"/>
                    <a:pt x="851929" y="808351"/>
                  </a:cubicBezTo>
                  <a:cubicBezTo>
                    <a:pt x="851929" y="830524"/>
                    <a:pt x="836567" y="857914"/>
                    <a:pt x="818005" y="869000"/>
                  </a:cubicBezTo>
                  <a:cubicBezTo>
                    <a:pt x="798804" y="880087"/>
                    <a:pt x="783442" y="870957"/>
                    <a:pt x="783442" y="848784"/>
                  </a:cubicBezTo>
                  <a:cubicBezTo>
                    <a:pt x="783442" y="826611"/>
                    <a:pt x="798804" y="799221"/>
                    <a:pt x="818005" y="788134"/>
                  </a:cubicBezTo>
                  <a:cubicBezTo>
                    <a:pt x="827286" y="782591"/>
                    <a:pt x="835767" y="782102"/>
                    <a:pt x="841928" y="785770"/>
                  </a:cubicBezTo>
                  <a:close/>
                  <a:moveTo>
                    <a:pt x="965700" y="716699"/>
                  </a:moveTo>
                  <a:cubicBezTo>
                    <a:pt x="971941" y="720390"/>
                    <a:pt x="975781" y="728265"/>
                    <a:pt x="975781" y="739422"/>
                  </a:cubicBezTo>
                  <a:cubicBezTo>
                    <a:pt x="975781" y="761735"/>
                    <a:pt x="960419" y="788642"/>
                    <a:pt x="941217" y="799799"/>
                  </a:cubicBezTo>
                  <a:cubicBezTo>
                    <a:pt x="922656" y="810955"/>
                    <a:pt x="907294" y="802424"/>
                    <a:pt x="907294" y="779454"/>
                  </a:cubicBezTo>
                  <a:cubicBezTo>
                    <a:pt x="907294" y="757141"/>
                    <a:pt x="922656" y="730234"/>
                    <a:pt x="941217" y="719077"/>
                  </a:cubicBezTo>
                  <a:cubicBezTo>
                    <a:pt x="950818" y="713499"/>
                    <a:pt x="959459" y="713007"/>
                    <a:pt x="965700" y="716699"/>
                  </a:cubicBezTo>
                  <a:close/>
                  <a:moveTo>
                    <a:pt x="105762" y="676331"/>
                  </a:moveTo>
                  <a:cubicBezTo>
                    <a:pt x="109375" y="678933"/>
                    <a:pt x="111674" y="684136"/>
                    <a:pt x="111674" y="691290"/>
                  </a:cubicBezTo>
                  <a:lnTo>
                    <a:pt x="111674" y="766735"/>
                  </a:lnTo>
                  <a:cubicBezTo>
                    <a:pt x="111674" y="781044"/>
                    <a:pt x="102478" y="797954"/>
                    <a:pt x="91967" y="803807"/>
                  </a:cubicBezTo>
                  <a:lnTo>
                    <a:pt x="19707" y="845432"/>
                  </a:lnTo>
                  <a:cubicBezTo>
                    <a:pt x="9197" y="851285"/>
                    <a:pt x="0" y="844781"/>
                    <a:pt x="0" y="830473"/>
                  </a:cubicBezTo>
                  <a:lnTo>
                    <a:pt x="0" y="755028"/>
                  </a:lnTo>
                  <a:cubicBezTo>
                    <a:pt x="0" y="740720"/>
                    <a:pt x="9197" y="724460"/>
                    <a:pt x="19707" y="717956"/>
                  </a:cubicBezTo>
                  <a:lnTo>
                    <a:pt x="91967" y="676982"/>
                  </a:lnTo>
                  <a:cubicBezTo>
                    <a:pt x="97223" y="673730"/>
                    <a:pt x="102149" y="673730"/>
                    <a:pt x="105762" y="676331"/>
                  </a:cubicBezTo>
                  <a:close/>
                  <a:moveTo>
                    <a:pt x="1324273" y="509901"/>
                  </a:moveTo>
                  <a:cubicBezTo>
                    <a:pt x="1329661" y="514006"/>
                    <a:pt x="1332926" y="522218"/>
                    <a:pt x="1332926" y="533385"/>
                  </a:cubicBezTo>
                  <a:cubicBezTo>
                    <a:pt x="1332926" y="555720"/>
                    <a:pt x="1319865" y="581997"/>
                    <a:pt x="1302886" y="591851"/>
                  </a:cubicBezTo>
                  <a:lnTo>
                    <a:pt x="1090644" y="715350"/>
                  </a:lnTo>
                  <a:cubicBezTo>
                    <a:pt x="1073665" y="724547"/>
                    <a:pt x="1059951" y="714693"/>
                    <a:pt x="1059951" y="691701"/>
                  </a:cubicBezTo>
                  <a:cubicBezTo>
                    <a:pt x="1059951" y="670023"/>
                    <a:pt x="1073665" y="643747"/>
                    <a:pt x="1090644" y="633893"/>
                  </a:cubicBezTo>
                  <a:lnTo>
                    <a:pt x="1302886" y="511050"/>
                  </a:lnTo>
                  <a:cubicBezTo>
                    <a:pt x="1311376" y="505795"/>
                    <a:pt x="1318886" y="505795"/>
                    <a:pt x="1324273" y="509901"/>
                  </a:cubicBezTo>
                  <a:close/>
                  <a:moveTo>
                    <a:pt x="597022" y="419972"/>
                  </a:moveTo>
                  <a:cubicBezTo>
                    <a:pt x="603263" y="423641"/>
                    <a:pt x="607103" y="431466"/>
                    <a:pt x="607103" y="442553"/>
                  </a:cubicBezTo>
                  <a:cubicBezTo>
                    <a:pt x="607103" y="464726"/>
                    <a:pt x="591741" y="492116"/>
                    <a:pt x="572539" y="503202"/>
                  </a:cubicBezTo>
                  <a:cubicBezTo>
                    <a:pt x="553337" y="514289"/>
                    <a:pt x="538616" y="505159"/>
                    <a:pt x="538616" y="482986"/>
                  </a:cubicBezTo>
                  <a:cubicBezTo>
                    <a:pt x="538616" y="460161"/>
                    <a:pt x="553337" y="433423"/>
                    <a:pt x="572539" y="422336"/>
                  </a:cubicBezTo>
                  <a:cubicBezTo>
                    <a:pt x="582140" y="416793"/>
                    <a:pt x="590781" y="416304"/>
                    <a:pt x="597022" y="419972"/>
                  </a:cubicBezTo>
                  <a:close/>
                  <a:moveTo>
                    <a:pt x="720876" y="350572"/>
                  </a:moveTo>
                  <a:cubicBezTo>
                    <a:pt x="727117" y="354100"/>
                    <a:pt x="730957" y="361811"/>
                    <a:pt x="730957" y="372968"/>
                  </a:cubicBezTo>
                  <a:cubicBezTo>
                    <a:pt x="730957" y="395281"/>
                    <a:pt x="715595" y="422844"/>
                    <a:pt x="696393" y="434001"/>
                  </a:cubicBezTo>
                  <a:cubicBezTo>
                    <a:pt x="677832" y="445157"/>
                    <a:pt x="662470" y="435970"/>
                    <a:pt x="662470" y="413656"/>
                  </a:cubicBezTo>
                  <a:cubicBezTo>
                    <a:pt x="662470" y="391343"/>
                    <a:pt x="677832" y="364436"/>
                    <a:pt x="696393" y="353279"/>
                  </a:cubicBezTo>
                  <a:cubicBezTo>
                    <a:pt x="705994" y="347701"/>
                    <a:pt x="714635" y="347045"/>
                    <a:pt x="720876" y="350572"/>
                  </a:cubicBezTo>
                  <a:close/>
                  <a:moveTo>
                    <a:pt x="841928" y="279163"/>
                  </a:moveTo>
                  <a:cubicBezTo>
                    <a:pt x="848089" y="282995"/>
                    <a:pt x="851929" y="290983"/>
                    <a:pt x="851929" y="302070"/>
                  </a:cubicBezTo>
                  <a:cubicBezTo>
                    <a:pt x="851929" y="324243"/>
                    <a:pt x="836567" y="350981"/>
                    <a:pt x="818005" y="362067"/>
                  </a:cubicBezTo>
                  <a:cubicBezTo>
                    <a:pt x="798804" y="373154"/>
                    <a:pt x="783442" y="364024"/>
                    <a:pt x="783442" y="341851"/>
                  </a:cubicBezTo>
                  <a:cubicBezTo>
                    <a:pt x="783442" y="319678"/>
                    <a:pt x="798804" y="292940"/>
                    <a:pt x="818005" y="281201"/>
                  </a:cubicBezTo>
                  <a:cubicBezTo>
                    <a:pt x="827286" y="275658"/>
                    <a:pt x="835767" y="275332"/>
                    <a:pt x="841928" y="279163"/>
                  </a:cubicBezTo>
                  <a:close/>
                  <a:moveTo>
                    <a:pt x="965700" y="206885"/>
                  </a:moveTo>
                  <a:cubicBezTo>
                    <a:pt x="971941" y="210577"/>
                    <a:pt x="975781" y="218452"/>
                    <a:pt x="975781" y="229609"/>
                  </a:cubicBezTo>
                  <a:cubicBezTo>
                    <a:pt x="975781" y="251922"/>
                    <a:pt x="960419" y="278829"/>
                    <a:pt x="941217" y="289986"/>
                  </a:cubicBezTo>
                  <a:cubicBezTo>
                    <a:pt x="922656" y="301142"/>
                    <a:pt x="907294" y="292611"/>
                    <a:pt x="907294" y="270298"/>
                  </a:cubicBezTo>
                  <a:cubicBezTo>
                    <a:pt x="907294" y="247984"/>
                    <a:pt x="922656" y="220421"/>
                    <a:pt x="941217" y="209264"/>
                  </a:cubicBezTo>
                  <a:cubicBezTo>
                    <a:pt x="950818" y="203686"/>
                    <a:pt x="959459" y="203194"/>
                    <a:pt x="965700" y="206885"/>
                  </a:cubicBezTo>
                  <a:close/>
                  <a:moveTo>
                    <a:pt x="1324273" y="2940"/>
                  </a:moveTo>
                  <a:cubicBezTo>
                    <a:pt x="1329661" y="7033"/>
                    <a:pt x="1332926" y="15221"/>
                    <a:pt x="1332926" y="26356"/>
                  </a:cubicBezTo>
                  <a:cubicBezTo>
                    <a:pt x="1332926" y="49281"/>
                    <a:pt x="1319865" y="74825"/>
                    <a:pt x="1302886" y="84650"/>
                  </a:cubicBezTo>
                  <a:lnTo>
                    <a:pt x="1090644" y="207790"/>
                  </a:lnTo>
                  <a:cubicBezTo>
                    <a:pt x="1073665" y="217615"/>
                    <a:pt x="1059951" y="207135"/>
                    <a:pt x="1059951" y="184865"/>
                  </a:cubicBezTo>
                  <a:cubicBezTo>
                    <a:pt x="1059951" y="162595"/>
                    <a:pt x="1073665" y="136395"/>
                    <a:pt x="1090644" y="127225"/>
                  </a:cubicBezTo>
                  <a:lnTo>
                    <a:pt x="1302886" y="4086"/>
                  </a:lnTo>
                  <a:cubicBezTo>
                    <a:pt x="1311376" y="-1154"/>
                    <a:pt x="1318886" y="-1154"/>
                    <a:pt x="1324273" y="2940"/>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grpSp>
      <p:sp>
        <p:nvSpPr>
          <p:cNvPr id="96" name="TextBox 95">
            <a:extLst>
              <a:ext uri="{FF2B5EF4-FFF2-40B4-BE49-F238E27FC236}">
                <a16:creationId xmlns:a16="http://schemas.microsoft.com/office/drawing/2014/main" id="{CCDFF4F7-4F2B-5744-83B1-EDE1B93BB963}"/>
              </a:ext>
            </a:extLst>
          </p:cNvPr>
          <p:cNvSpPr txBox="1"/>
          <p:nvPr/>
        </p:nvSpPr>
        <p:spPr>
          <a:xfrm>
            <a:off x="3681426" y="10359155"/>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97" name="Subtitle 2">
            <a:extLst>
              <a:ext uri="{FF2B5EF4-FFF2-40B4-BE49-F238E27FC236}">
                <a16:creationId xmlns:a16="http://schemas.microsoft.com/office/drawing/2014/main" id="{05B66B8D-BCB7-BB49-B41E-E250A5C311E7}"/>
              </a:ext>
            </a:extLst>
          </p:cNvPr>
          <p:cNvSpPr txBox="1">
            <a:spLocks/>
          </p:cNvSpPr>
          <p:nvPr/>
        </p:nvSpPr>
        <p:spPr>
          <a:xfrm>
            <a:off x="3681427" y="11042981"/>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98" name="TextBox 97">
            <a:extLst>
              <a:ext uri="{FF2B5EF4-FFF2-40B4-BE49-F238E27FC236}">
                <a16:creationId xmlns:a16="http://schemas.microsoft.com/office/drawing/2014/main" id="{A22E168B-A0A4-4849-984F-F29ABEA1E4AD}"/>
              </a:ext>
            </a:extLst>
          </p:cNvPr>
          <p:cNvSpPr txBox="1"/>
          <p:nvPr/>
        </p:nvSpPr>
        <p:spPr>
          <a:xfrm>
            <a:off x="3681426" y="3376986"/>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99" name="Subtitle 2">
            <a:extLst>
              <a:ext uri="{FF2B5EF4-FFF2-40B4-BE49-F238E27FC236}">
                <a16:creationId xmlns:a16="http://schemas.microsoft.com/office/drawing/2014/main" id="{234DDB1C-5347-004D-BA04-6538BCBC4707}"/>
              </a:ext>
            </a:extLst>
          </p:cNvPr>
          <p:cNvSpPr txBox="1">
            <a:spLocks/>
          </p:cNvSpPr>
          <p:nvPr/>
        </p:nvSpPr>
        <p:spPr>
          <a:xfrm>
            <a:off x="3681427" y="4060812"/>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00" name="TextBox 99">
            <a:extLst>
              <a:ext uri="{FF2B5EF4-FFF2-40B4-BE49-F238E27FC236}">
                <a16:creationId xmlns:a16="http://schemas.microsoft.com/office/drawing/2014/main" id="{36FF1D01-D6AC-A940-9628-A69FA9578143}"/>
              </a:ext>
            </a:extLst>
          </p:cNvPr>
          <p:cNvSpPr txBox="1"/>
          <p:nvPr/>
        </p:nvSpPr>
        <p:spPr>
          <a:xfrm>
            <a:off x="3681426" y="686807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101" name="Subtitle 2">
            <a:extLst>
              <a:ext uri="{FF2B5EF4-FFF2-40B4-BE49-F238E27FC236}">
                <a16:creationId xmlns:a16="http://schemas.microsoft.com/office/drawing/2014/main" id="{277BA892-5943-574B-8310-0AB742552706}"/>
              </a:ext>
            </a:extLst>
          </p:cNvPr>
          <p:cNvSpPr txBox="1">
            <a:spLocks/>
          </p:cNvSpPr>
          <p:nvPr/>
        </p:nvSpPr>
        <p:spPr>
          <a:xfrm>
            <a:off x="3681427" y="7551896"/>
            <a:ext cx="5774470" cy="159075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102" name="Oval 101">
            <a:extLst>
              <a:ext uri="{FF2B5EF4-FFF2-40B4-BE49-F238E27FC236}">
                <a16:creationId xmlns:a16="http://schemas.microsoft.com/office/drawing/2014/main" id="{15DB9871-7F2E-1146-8231-1167219DCE4C}"/>
              </a:ext>
            </a:extLst>
          </p:cNvPr>
          <p:cNvSpPr>
            <a:spLocks noChangeAspect="1"/>
          </p:cNvSpPr>
          <p:nvPr/>
        </p:nvSpPr>
        <p:spPr>
          <a:xfrm>
            <a:off x="1527560" y="1061077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3" name="Oval 102">
            <a:extLst>
              <a:ext uri="{FF2B5EF4-FFF2-40B4-BE49-F238E27FC236}">
                <a16:creationId xmlns:a16="http://schemas.microsoft.com/office/drawing/2014/main" id="{DB9A0E97-1B69-984E-885A-1B43F4B88CCB}"/>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4" name="Oval 103">
            <a:extLst>
              <a:ext uri="{FF2B5EF4-FFF2-40B4-BE49-F238E27FC236}">
                <a16:creationId xmlns:a16="http://schemas.microsoft.com/office/drawing/2014/main" id="{48D40183-799F-C144-BC31-B0580EB2B3A5}"/>
              </a:ext>
            </a:extLst>
          </p:cNvPr>
          <p:cNvSpPr>
            <a:spLocks noChangeAspect="1"/>
          </p:cNvSpPr>
          <p:nvPr/>
        </p:nvSpPr>
        <p:spPr>
          <a:xfrm>
            <a:off x="1527560" y="711968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5" name="Freeform 630">
            <a:extLst>
              <a:ext uri="{FF2B5EF4-FFF2-40B4-BE49-F238E27FC236}">
                <a16:creationId xmlns:a16="http://schemas.microsoft.com/office/drawing/2014/main" id="{53C3C9D8-95B5-A240-BDF6-EEC969B3FEB5}"/>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06" name="Freeform 621">
            <a:extLst>
              <a:ext uri="{FF2B5EF4-FFF2-40B4-BE49-F238E27FC236}">
                <a16:creationId xmlns:a16="http://schemas.microsoft.com/office/drawing/2014/main" id="{84AA3182-AA9B-3146-9CC7-C75FD131C7E0}"/>
              </a:ext>
            </a:extLst>
          </p:cNvPr>
          <p:cNvSpPr>
            <a:spLocks noChangeAspect="1"/>
          </p:cNvSpPr>
          <p:nvPr/>
        </p:nvSpPr>
        <p:spPr bwMode="auto">
          <a:xfrm>
            <a:off x="1994807" y="1097798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07" name="Freeform 624">
            <a:extLst>
              <a:ext uri="{FF2B5EF4-FFF2-40B4-BE49-F238E27FC236}">
                <a16:creationId xmlns:a16="http://schemas.microsoft.com/office/drawing/2014/main" id="{247926E7-45AF-FD45-ADA4-824BBD08E36C}"/>
              </a:ext>
            </a:extLst>
          </p:cNvPr>
          <p:cNvSpPr>
            <a:spLocks noChangeAspect="1"/>
          </p:cNvSpPr>
          <p:nvPr/>
        </p:nvSpPr>
        <p:spPr bwMode="auto">
          <a:xfrm>
            <a:off x="1917104" y="766420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108" name="Rectángulo 107">
            <a:extLst>
              <a:ext uri="{FF2B5EF4-FFF2-40B4-BE49-F238E27FC236}">
                <a16:creationId xmlns:a16="http://schemas.microsoft.com/office/drawing/2014/main" id="{74914A8C-FFB9-E743-9BED-0A1550CA3904}"/>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COMPUTER TECHNOLOGY</a:t>
            </a:r>
          </a:p>
        </p:txBody>
      </p:sp>
      <p:sp>
        <p:nvSpPr>
          <p:cNvPr id="109" name="Rectángulo 108">
            <a:extLst>
              <a:ext uri="{FF2B5EF4-FFF2-40B4-BE49-F238E27FC236}">
                <a16:creationId xmlns:a16="http://schemas.microsoft.com/office/drawing/2014/main" id="{5FB496B5-962A-EB41-8BAE-3DBEBD2647EA}"/>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98581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E05C1A53-7999-EB42-85FC-4D4C591F6E24}"/>
              </a:ext>
            </a:extLst>
          </p:cNvPr>
          <p:cNvGrpSpPr/>
          <p:nvPr/>
        </p:nvGrpSpPr>
        <p:grpSpPr>
          <a:xfrm>
            <a:off x="11483619" y="3107740"/>
            <a:ext cx="11373206" cy="9846260"/>
            <a:chOff x="11483619" y="3107740"/>
            <a:chExt cx="11373206" cy="9846260"/>
          </a:xfrm>
        </p:grpSpPr>
        <p:sp>
          <p:nvSpPr>
            <p:cNvPr id="5" name="Freeform 1">
              <a:extLst>
                <a:ext uri="{FF2B5EF4-FFF2-40B4-BE49-F238E27FC236}">
                  <a16:creationId xmlns:a16="http://schemas.microsoft.com/office/drawing/2014/main" id="{5DA4866D-7A3E-E24E-836A-B09448A192B6}"/>
                </a:ext>
              </a:extLst>
            </p:cNvPr>
            <p:cNvSpPr>
              <a:spLocks noChangeArrowheads="1"/>
            </p:cNvSpPr>
            <p:nvPr/>
          </p:nvSpPr>
          <p:spPr bwMode="auto">
            <a:xfrm>
              <a:off x="19866294" y="11865918"/>
              <a:ext cx="1728944" cy="996844"/>
            </a:xfrm>
            <a:custGeom>
              <a:avLst/>
              <a:gdLst>
                <a:gd name="T0" fmla="*/ 2318 w 2821"/>
                <a:gd name="T1" fmla="*/ 1338 h 1629"/>
                <a:gd name="T2" fmla="*/ 2318 w 2821"/>
                <a:gd name="T3" fmla="*/ 1338 h 1629"/>
                <a:gd name="T4" fmla="*/ 501 w 2821"/>
                <a:gd name="T5" fmla="*/ 1338 h 1629"/>
                <a:gd name="T6" fmla="*/ 501 w 2821"/>
                <a:gd name="T7" fmla="*/ 1338 h 1629"/>
                <a:gd name="T8" fmla="*/ 501 w 2821"/>
                <a:gd name="T9" fmla="*/ 290 h 1629"/>
                <a:gd name="T10" fmla="*/ 501 w 2821"/>
                <a:gd name="T11" fmla="*/ 290 h 1629"/>
                <a:gd name="T12" fmla="*/ 2318 w 2821"/>
                <a:gd name="T13" fmla="*/ 290 h 1629"/>
                <a:gd name="T14" fmla="*/ 2318 w 2821"/>
                <a:gd name="T15" fmla="*/ 290 h 1629"/>
                <a:gd name="T16" fmla="*/ 2318 w 2821"/>
                <a:gd name="T17" fmla="*/ 1338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1629">
                  <a:moveTo>
                    <a:pt x="2318" y="1338"/>
                  </a:moveTo>
                  <a:lnTo>
                    <a:pt x="2318" y="1338"/>
                  </a:lnTo>
                  <a:cubicBezTo>
                    <a:pt x="1816" y="1628"/>
                    <a:pt x="1003" y="1628"/>
                    <a:pt x="501" y="1338"/>
                  </a:cubicBezTo>
                  <a:lnTo>
                    <a:pt x="501" y="1338"/>
                  </a:lnTo>
                  <a:cubicBezTo>
                    <a:pt x="0" y="1048"/>
                    <a:pt x="0" y="579"/>
                    <a:pt x="501" y="290"/>
                  </a:cubicBezTo>
                  <a:lnTo>
                    <a:pt x="501" y="290"/>
                  </a:lnTo>
                  <a:cubicBezTo>
                    <a:pt x="1003" y="0"/>
                    <a:pt x="1816" y="0"/>
                    <a:pt x="2318" y="290"/>
                  </a:cubicBezTo>
                  <a:lnTo>
                    <a:pt x="2318" y="290"/>
                  </a:lnTo>
                  <a:cubicBezTo>
                    <a:pt x="2820" y="579"/>
                    <a:pt x="2820" y="1048"/>
                    <a:pt x="2318" y="1338"/>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a16="http://schemas.microsoft.com/office/drawing/2014/main" id="{658A93BA-B285-7A43-A5DA-2A913D71325A}"/>
                </a:ext>
              </a:extLst>
            </p:cNvPr>
            <p:cNvSpPr>
              <a:spLocks noChangeArrowheads="1"/>
            </p:cNvSpPr>
            <p:nvPr/>
          </p:nvSpPr>
          <p:spPr bwMode="auto">
            <a:xfrm>
              <a:off x="16000484" y="9769575"/>
              <a:ext cx="4597910" cy="2636639"/>
            </a:xfrm>
            <a:custGeom>
              <a:avLst/>
              <a:gdLst>
                <a:gd name="T0" fmla="*/ 4317 w 7504"/>
                <a:gd name="T1" fmla="*/ 4214 h 4304"/>
                <a:gd name="T2" fmla="*/ 152 w 7504"/>
                <a:gd name="T3" fmla="*/ 1839 h 4304"/>
                <a:gd name="T4" fmla="*/ 152 w 7504"/>
                <a:gd name="T5" fmla="*/ 1839 h 4304"/>
                <a:gd name="T6" fmla="*/ 195 w 7504"/>
                <a:gd name="T7" fmla="*/ 1496 h 4304"/>
                <a:gd name="T8" fmla="*/ 2591 w 7504"/>
                <a:gd name="T9" fmla="*/ 112 h 4304"/>
                <a:gd name="T10" fmla="*/ 2591 w 7504"/>
                <a:gd name="T11" fmla="*/ 112 h 4304"/>
                <a:gd name="T12" fmla="*/ 3186 w 7504"/>
                <a:gd name="T13" fmla="*/ 87 h 4304"/>
                <a:gd name="T14" fmla="*/ 7351 w 7504"/>
                <a:gd name="T15" fmla="*/ 2463 h 4304"/>
                <a:gd name="T16" fmla="*/ 7351 w 7504"/>
                <a:gd name="T17" fmla="*/ 2463 h 4304"/>
                <a:gd name="T18" fmla="*/ 7308 w 7504"/>
                <a:gd name="T19" fmla="*/ 2806 h 4304"/>
                <a:gd name="T20" fmla="*/ 4912 w 7504"/>
                <a:gd name="T21" fmla="*/ 4190 h 4304"/>
                <a:gd name="T22" fmla="*/ 4912 w 7504"/>
                <a:gd name="T23" fmla="*/ 4190 h 4304"/>
                <a:gd name="T24" fmla="*/ 4317 w 7504"/>
                <a:gd name="T25" fmla="*/ 4214 h 4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4" h="4304">
                  <a:moveTo>
                    <a:pt x="4317" y="4214"/>
                  </a:moveTo>
                  <a:lnTo>
                    <a:pt x="152" y="1839"/>
                  </a:lnTo>
                  <a:lnTo>
                    <a:pt x="152" y="1839"/>
                  </a:lnTo>
                  <a:cubicBezTo>
                    <a:pt x="0" y="1751"/>
                    <a:pt x="20" y="1597"/>
                    <a:pt x="195" y="1496"/>
                  </a:cubicBezTo>
                  <a:lnTo>
                    <a:pt x="2591" y="112"/>
                  </a:lnTo>
                  <a:lnTo>
                    <a:pt x="2591" y="112"/>
                  </a:lnTo>
                  <a:cubicBezTo>
                    <a:pt x="2767" y="10"/>
                    <a:pt x="3033" y="0"/>
                    <a:pt x="3186" y="87"/>
                  </a:cubicBezTo>
                  <a:lnTo>
                    <a:pt x="7351" y="2463"/>
                  </a:lnTo>
                  <a:lnTo>
                    <a:pt x="7351" y="2463"/>
                  </a:lnTo>
                  <a:cubicBezTo>
                    <a:pt x="7503" y="2550"/>
                    <a:pt x="7484" y="2704"/>
                    <a:pt x="7308" y="2806"/>
                  </a:cubicBezTo>
                  <a:lnTo>
                    <a:pt x="4912" y="4190"/>
                  </a:lnTo>
                  <a:lnTo>
                    <a:pt x="4912" y="4190"/>
                  </a:lnTo>
                  <a:cubicBezTo>
                    <a:pt x="4735" y="4291"/>
                    <a:pt x="4470" y="4303"/>
                    <a:pt x="4317" y="4214"/>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a16="http://schemas.microsoft.com/office/drawing/2014/main" id="{329CFAEE-DDFA-BC46-A0F7-18D6C9D93E2F}"/>
                </a:ext>
              </a:extLst>
            </p:cNvPr>
            <p:cNvSpPr>
              <a:spLocks noChangeArrowheads="1"/>
            </p:cNvSpPr>
            <p:nvPr/>
          </p:nvSpPr>
          <p:spPr bwMode="auto">
            <a:xfrm>
              <a:off x="15865411" y="3901974"/>
              <a:ext cx="4870759" cy="8004469"/>
            </a:xfrm>
            <a:custGeom>
              <a:avLst/>
              <a:gdLst>
                <a:gd name="T0" fmla="*/ 7941 w 7949"/>
                <a:gd name="T1" fmla="*/ 11241 h 13068"/>
                <a:gd name="T2" fmla="*/ 7941 w 7949"/>
                <a:gd name="T3" fmla="*/ 11241 h 13068"/>
                <a:gd name="T4" fmla="*/ 7941 w 7949"/>
                <a:gd name="T5" fmla="*/ 1517 h 13068"/>
                <a:gd name="T6" fmla="*/ 4075 w 7949"/>
                <a:gd name="T7" fmla="*/ 506 h 13068"/>
                <a:gd name="T8" fmla="*/ 3363 w 7949"/>
                <a:gd name="T9" fmla="*/ 95 h 13068"/>
                <a:gd name="T10" fmla="*/ 3363 w 7949"/>
                <a:gd name="T11" fmla="*/ 95 h 13068"/>
                <a:gd name="T12" fmla="*/ 2726 w 7949"/>
                <a:gd name="T13" fmla="*/ 121 h 13068"/>
                <a:gd name="T14" fmla="*/ 2062 w 7949"/>
                <a:gd name="T15" fmla="*/ 504 h 13068"/>
                <a:gd name="T16" fmla="*/ 0 w 7949"/>
                <a:gd name="T17" fmla="*/ 503 h 13068"/>
                <a:gd name="T18" fmla="*/ 611 w 7949"/>
                <a:gd name="T19" fmla="*/ 9890 h 13068"/>
                <a:gd name="T20" fmla="*/ 611 w 7949"/>
                <a:gd name="T21" fmla="*/ 9890 h 13068"/>
                <a:gd name="T22" fmla="*/ 720 w 7949"/>
                <a:gd name="T23" fmla="*/ 10061 h 13068"/>
                <a:gd name="T24" fmla="*/ 4577 w 7949"/>
                <a:gd name="T25" fmla="*/ 12972 h 13068"/>
                <a:gd name="T26" fmla="*/ 4577 w 7949"/>
                <a:gd name="T27" fmla="*/ 12972 h 13068"/>
                <a:gd name="T28" fmla="*/ 5215 w 7949"/>
                <a:gd name="T29" fmla="*/ 12946 h 13068"/>
                <a:gd name="T30" fmla="*/ 7786 w 7949"/>
                <a:gd name="T31" fmla="*/ 11461 h 13068"/>
                <a:gd name="T32" fmla="*/ 7786 w 7949"/>
                <a:gd name="T33" fmla="*/ 11461 h 13068"/>
                <a:gd name="T34" fmla="*/ 7941 w 7949"/>
                <a:gd name="T35" fmla="*/ 11241 h 1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9" h="13068">
                  <a:moveTo>
                    <a:pt x="7941" y="11241"/>
                  </a:moveTo>
                  <a:lnTo>
                    <a:pt x="7941" y="11241"/>
                  </a:lnTo>
                  <a:lnTo>
                    <a:pt x="7941" y="1517"/>
                  </a:lnTo>
                  <a:lnTo>
                    <a:pt x="4075" y="506"/>
                  </a:lnTo>
                  <a:lnTo>
                    <a:pt x="3363" y="95"/>
                  </a:lnTo>
                  <a:lnTo>
                    <a:pt x="3363" y="95"/>
                  </a:lnTo>
                  <a:cubicBezTo>
                    <a:pt x="3200" y="0"/>
                    <a:pt x="2914" y="12"/>
                    <a:pt x="2726" y="121"/>
                  </a:cubicBezTo>
                  <a:lnTo>
                    <a:pt x="2062" y="504"/>
                  </a:lnTo>
                  <a:lnTo>
                    <a:pt x="0" y="503"/>
                  </a:lnTo>
                  <a:lnTo>
                    <a:pt x="611" y="9890"/>
                  </a:lnTo>
                  <a:lnTo>
                    <a:pt x="611" y="9890"/>
                  </a:lnTo>
                  <a:cubicBezTo>
                    <a:pt x="606" y="9954"/>
                    <a:pt x="642" y="10016"/>
                    <a:pt x="720" y="10061"/>
                  </a:cubicBezTo>
                  <a:lnTo>
                    <a:pt x="4577" y="12972"/>
                  </a:lnTo>
                  <a:lnTo>
                    <a:pt x="4577" y="12972"/>
                  </a:lnTo>
                  <a:cubicBezTo>
                    <a:pt x="4741" y="13067"/>
                    <a:pt x="5026" y="13055"/>
                    <a:pt x="5215" y="12946"/>
                  </a:cubicBezTo>
                  <a:lnTo>
                    <a:pt x="7786" y="11461"/>
                  </a:lnTo>
                  <a:lnTo>
                    <a:pt x="7786" y="11461"/>
                  </a:lnTo>
                  <a:cubicBezTo>
                    <a:pt x="7895" y="11398"/>
                    <a:pt x="7948" y="11317"/>
                    <a:pt x="7941" y="11241"/>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a16="http://schemas.microsoft.com/office/drawing/2014/main" id="{2DEF643A-F216-1847-9695-97BF37B9996A}"/>
                </a:ext>
              </a:extLst>
            </p:cNvPr>
            <p:cNvSpPr>
              <a:spLocks noChangeArrowheads="1"/>
            </p:cNvSpPr>
            <p:nvPr/>
          </p:nvSpPr>
          <p:spPr bwMode="auto">
            <a:xfrm>
              <a:off x="15862710" y="3920885"/>
              <a:ext cx="3017546" cy="7969349"/>
            </a:xfrm>
            <a:custGeom>
              <a:avLst/>
              <a:gdLst>
                <a:gd name="T0" fmla="*/ 3071 w 4924"/>
                <a:gd name="T1" fmla="*/ 0 h 13008"/>
                <a:gd name="T2" fmla="*/ 3071 w 4924"/>
                <a:gd name="T3" fmla="*/ 0 h 13008"/>
                <a:gd name="T4" fmla="*/ 2730 w 4924"/>
                <a:gd name="T5" fmla="*/ 90 h 13008"/>
                <a:gd name="T6" fmla="*/ 2066 w 4924"/>
                <a:gd name="T7" fmla="*/ 473 h 13008"/>
                <a:gd name="T8" fmla="*/ 4 w 4924"/>
                <a:gd name="T9" fmla="*/ 472 h 13008"/>
                <a:gd name="T10" fmla="*/ 4 w 4924"/>
                <a:gd name="T11" fmla="*/ 10222 h 13008"/>
                <a:gd name="T12" fmla="*/ 4 w 4924"/>
                <a:gd name="T13" fmla="*/ 10222 h 13008"/>
                <a:gd name="T14" fmla="*/ 113 w 4924"/>
                <a:gd name="T15" fmla="*/ 10393 h 13008"/>
                <a:gd name="T16" fmla="*/ 4581 w 4924"/>
                <a:gd name="T17" fmla="*/ 12941 h 13008"/>
                <a:gd name="T18" fmla="*/ 4581 w 4924"/>
                <a:gd name="T19" fmla="*/ 12941 h 13008"/>
                <a:gd name="T20" fmla="*/ 4877 w 4924"/>
                <a:gd name="T21" fmla="*/ 13004 h 13008"/>
                <a:gd name="T22" fmla="*/ 4923 w 4924"/>
                <a:gd name="T23" fmla="*/ 3193 h 13008"/>
                <a:gd name="T24" fmla="*/ 3071 w 4924"/>
                <a:gd name="T25" fmla="*/ 0 h 1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4" h="13008">
                  <a:moveTo>
                    <a:pt x="3071" y="0"/>
                  </a:moveTo>
                  <a:lnTo>
                    <a:pt x="3071" y="0"/>
                  </a:lnTo>
                  <a:cubicBezTo>
                    <a:pt x="2952" y="3"/>
                    <a:pt x="2828" y="33"/>
                    <a:pt x="2730" y="90"/>
                  </a:cubicBezTo>
                  <a:lnTo>
                    <a:pt x="2066" y="473"/>
                  </a:lnTo>
                  <a:lnTo>
                    <a:pt x="4" y="472"/>
                  </a:lnTo>
                  <a:lnTo>
                    <a:pt x="4" y="10222"/>
                  </a:lnTo>
                  <a:lnTo>
                    <a:pt x="4" y="10222"/>
                  </a:lnTo>
                  <a:cubicBezTo>
                    <a:pt x="0" y="10286"/>
                    <a:pt x="35" y="10348"/>
                    <a:pt x="113" y="10393"/>
                  </a:cubicBezTo>
                  <a:lnTo>
                    <a:pt x="4581" y="12941"/>
                  </a:lnTo>
                  <a:lnTo>
                    <a:pt x="4581" y="12941"/>
                  </a:lnTo>
                  <a:cubicBezTo>
                    <a:pt x="4660" y="12986"/>
                    <a:pt x="4766" y="13007"/>
                    <a:pt x="4877" y="13004"/>
                  </a:cubicBezTo>
                  <a:lnTo>
                    <a:pt x="4923" y="3193"/>
                  </a:lnTo>
                  <a:lnTo>
                    <a:pt x="3071" y="0"/>
                  </a:ln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a16="http://schemas.microsoft.com/office/drawing/2014/main" id="{5C772028-7C77-F64B-AF4D-D45CD3BB871C}"/>
                </a:ext>
              </a:extLst>
            </p:cNvPr>
            <p:cNvSpPr>
              <a:spLocks noChangeArrowheads="1"/>
            </p:cNvSpPr>
            <p:nvPr/>
          </p:nvSpPr>
          <p:spPr bwMode="auto">
            <a:xfrm>
              <a:off x="18696555" y="5806513"/>
              <a:ext cx="313371" cy="6091824"/>
            </a:xfrm>
            <a:custGeom>
              <a:avLst/>
              <a:gdLst>
                <a:gd name="T0" fmla="*/ 0 w 510"/>
                <a:gd name="T1" fmla="*/ 9883 h 9944"/>
                <a:gd name="T2" fmla="*/ 0 w 510"/>
                <a:gd name="T3" fmla="*/ 9883 h 9944"/>
                <a:gd name="T4" fmla="*/ 509 w 510"/>
                <a:gd name="T5" fmla="*/ 9878 h 9944"/>
                <a:gd name="T6" fmla="*/ 509 w 510"/>
                <a:gd name="T7" fmla="*/ 0 h 9944"/>
                <a:gd name="T8" fmla="*/ 0 w 510"/>
                <a:gd name="T9" fmla="*/ 0 h 9944"/>
                <a:gd name="T10" fmla="*/ 0 w 510"/>
                <a:gd name="T11" fmla="*/ 9883 h 9944"/>
              </a:gdLst>
              <a:ahLst/>
              <a:cxnLst>
                <a:cxn ang="0">
                  <a:pos x="T0" y="T1"/>
                </a:cxn>
                <a:cxn ang="0">
                  <a:pos x="T2" y="T3"/>
                </a:cxn>
                <a:cxn ang="0">
                  <a:pos x="T4" y="T5"/>
                </a:cxn>
                <a:cxn ang="0">
                  <a:pos x="T6" y="T7"/>
                </a:cxn>
                <a:cxn ang="0">
                  <a:pos x="T8" y="T9"/>
                </a:cxn>
                <a:cxn ang="0">
                  <a:pos x="T10" y="T11"/>
                </a:cxn>
              </a:cxnLst>
              <a:rect l="0" t="0" r="r" b="b"/>
              <a:pathLst>
                <a:path w="510" h="9944">
                  <a:moveTo>
                    <a:pt x="0" y="9883"/>
                  </a:moveTo>
                  <a:lnTo>
                    <a:pt x="0" y="9883"/>
                  </a:lnTo>
                  <a:cubicBezTo>
                    <a:pt x="141" y="9943"/>
                    <a:pt x="344" y="9940"/>
                    <a:pt x="509" y="9878"/>
                  </a:cubicBezTo>
                  <a:lnTo>
                    <a:pt x="509" y="0"/>
                  </a:lnTo>
                  <a:lnTo>
                    <a:pt x="0" y="0"/>
                  </a:lnTo>
                  <a:lnTo>
                    <a:pt x="0" y="9883"/>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0" name="Freeform 6">
              <a:extLst>
                <a:ext uri="{FF2B5EF4-FFF2-40B4-BE49-F238E27FC236}">
                  <a16:creationId xmlns:a16="http://schemas.microsoft.com/office/drawing/2014/main" id="{E22741DA-1794-CB4E-B73D-F08E28943E11}"/>
                </a:ext>
              </a:extLst>
            </p:cNvPr>
            <p:cNvSpPr>
              <a:spLocks noChangeArrowheads="1"/>
            </p:cNvSpPr>
            <p:nvPr/>
          </p:nvSpPr>
          <p:spPr bwMode="auto">
            <a:xfrm>
              <a:off x="15832993" y="3107740"/>
              <a:ext cx="4932892" cy="2828445"/>
            </a:xfrm>
            <a:custGeom>
              <a:avLst/>
              <a:gdLst>
                <a:gd name="T0" fmla="*/ 4631 w 8050"/>
                <a:gd name="T1" fmla="*/ 4522 h 4617"/>
                <a:gd name="T2" fmla="*/ 163 w 8050"/>
                <a:gd name="T3" fmla="*/ 1974 h 4617"/>
                <a:gd name="T4" fmla="*/ 163 w 8050"/>
                <a:gd name="T5" fmla="*/ 1974 h 4617"/>
                <a:gd name="T6" fmla="*/ 209 w 8050"/>
                <a:gd name="T7" fmla="*/ 1605 h 4617"/>
                <a:gd name="T8" fmla="*/ 2780 w 8050"/>
                <a:gd name="T9" fmla="*/ 121 h 4617"/>
                <a:gd name="T10" fmla="*/ 2780 w 8050"/>
                <a:gd name="T11" fmla="*/ 121 h 4617"/>
                <a:gd name="T12" fmla="*/ 3417 w 8050"/>
                <a:gd name="T13" fmla="*/ 94 h 4617"/>
                <a:gd name="T14" fmla="*/ 7886 w 8050"/>
                <a:gd name="T15" fmla="*/ 2643 h 4617"/>
                <a:gd name="T16" fmla="*/ 7886 w 8050"/>
                <a:gd name="T17" fmla="*/ 2643 h 4617"/>
                <a:gd name="T18" fmla="*/ 7840 w 8050"/>
                <a:gd name="T19" fmla="*/ 3011 h 4617"/>
                <a:gd name="T20" fmla="*/ 5269 w 8050"/>
                <a:gd name="T21" fmla="*/ 4495 h 4617"/>
                <a:gd name="T22" fmla="*/ 5269 w 8050"/>
                <a:gd name="T23" fmla="*/ 4495 h 4617"/>
                <a:gd name="T24" fmla="*/ 4631 w 8050"/>
                <a:gd name="T25" fmla="*/ 4522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0" h="4617">
                  <a:moveTo>
                    <a:pt x="4631" y="4522"/>
                  </a:moveTo>
                  <a:lnTo>
                    <a:pt x="163" y="1974"/>
                  </a:lnTo>
                  <a:lnTo>
                    <a:pt x="163" y="1974"/>
                  </a:lnTo>
                  <a:cubicBezTo>
                    <a:pt x="0" y="1879"/>
                    <a:pt x="21" y="1714"/>
                    <a:pt x="209" y="1605"/>
                  </a:cubicBezTo>
                  <a:lnTo>
                    <a:pt x="2780" y="121"/>
                  </a:lnTo>
                  <a:lnTo>
                    <a:pt x="2780" y="121"/>
                  </a:lnTo>
                  <a:cubicBezTo>
                    <a:pt x="2968" y="12"/>
                    <a:pt x="3254" y="0"/>
                    <a:pt x="3417" y="94"/>
                  </a:cubicBezTo>
                  <a:lnTo>
                    <a:pt x="7886" y="2643"/>
                  </a:lnTo>
                  <a:lnTo>
                    <a:pt x="7886" y="2643"/>
                  </a:lnTo>
                  <a:cubicBezTo>
                    <a:pt x="8049" y="2737"/>
                    <a:pt x="8028" y="2902"/>
                    <a:pt x="7840" y="3011"/>
                  </a:cubicBezTo>
                  <a:lnTo>
                    <a:pt x="5269" y="4495"/>
                  </a:lnTo>
                  <a:lnTo>
                    <a:pt x="5269" y="4495"/>
                  </a:lnTo>
                  <a:cubicBezTo>
                    <a:pt x="5080" y="4604"/>
                    <a:pt x="4795" y="4616"/>
                    <a:pt x="4631" y="4522"/>
                  </a:cubicBez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1" name="Freeform 7">
              <a:extLst>
                <a:ext uri="{FF2B5EF4-FFF2-40B4-BE49-F238E27FC236}">
                  <a16:creationId xmlns:a16="http://schemas.microsoft.com/office/drawing/2014/main" id="{C265733F-2CFD-8A4B-A4D6-46A175415199}"/>
                </a:ext>
              </a:extLst>
            </p:cNvPr>
            <p:cNvSpPr>
              <a:spLocks noChangeArrowheads="1"/>
            </p:cNvSpPr>
            <p:nvPr/>
          </p:nvSpPr>
          <p:spPr bwMode="auto">
            <a:xfrm>
              <a:off x="15849201" y="4161314"/>
              <a:ext cx="4905877" cy="1774870"/>
            </a:xfrm>
            <a:custGeom>
              <a:avLst/>
              <a:gdLst>
                <a:gd name="T0" fmla="*/ 7814 w 8006"/>
                <a:gd name="T1" fmla="*/ 1110 h 2897"/>
                <a:gd name="T2" fmla="*/ 5243 w 8006"/>
                <a:gd name="T3" fmla="*/ 2594 h 2897"/>
                <a:gd name="T4" fmla="*/ 5243 w 8006"/>
                <a:gd name="T5" fmla="*/ 2594 h 2897"/>
                <a:gd name="T6" fmla="*/ 4605 w 8006"/>
                <a:gd name="T7" fmla="*/ 2621 h 2897"/>
                <a:gd name="T8" fmla="*/ 137 w 8006"/>
                <a:gd name="T9" fmla="*/ 73 h 2897"/>
                <a:gd name="T10" fmla="*/ 137 w 8006"/>
                <a:gd name="T11" fmla="*/ 73 h 2897"/>
                <a:gd name="T12" fmla="*/ 56 w 8006"/>
                <a:gd name="T13" fmla="*/ 0 h 2897"/>
                <a:gd name="T14" fmla="*/ 56 w 8006"/>
                <a:gd name="T15" fmla="*/ 0 h 2897"/>
                <a:gd name="T16" fmla="*/ 137 w 8006"/>
                <a:gd name="T17" fmla="*/ 254 h 2897"/>
                <a:gd name="T18" fmla="*/ 4605 w 8006"/>
                <a:gd name="T19" fmla="*/ 2802 h 2897"/>
                <a:gd name="T20" fmla="*/ 4605 w 8006"/>
                <a:gd name="T21" fmla="*/ 2802 h 2897"/>
                <a:gd name="T22" fmla="*/ 5243 w 8006"/>
                <a:gd name="T23" fmla="*/ 2775 h 2897"/>
                <a:gd name="T24" fmla="*/ 7814 w 8006"/>
                <a:gd name="T25" fmla="*/ 1291 h 2897"/>
                <a:gd name="T26" fmla="*/ 7814 w 8006"/>
                <a:gd name="T27" fmla="*/ 1291 h 2897"/>
                <a:gd name="T28" fmla="*/ 7941 w 8006"/>
                <a:gd name="T29" fmla="*/ 995 h 2897"/>
                <a:gd name="T30" fmla="*/ 7941 w 8006"/>
                <a:gd name="T31" fmla="*/ 995 h 2897"/>
                <a:gd name="T32" fmla="*/ 7814 w 8006"/>
                <a:gd name="T33" fmla="*/ 1110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6" h="2897">
                  <a:moveTo>
                    <a:pt x="7814" y="1110"/>
                  </a:moveTo>
                  <a:lnTo>
                    <a:pt x="5243" y="2594"/>
                  </a:lnTo>
                  <a:lnTo>
                    <a:pt x="5243" y="2594"/>
                  </a:lnTo>
                  <a:cubicBezTo>
                    <a:pt x="5054" y="2703"/>
                    <a:pt x="4769" y="2715"/>
                    <a:pt x="4605" y="2621"/>
                  </a:cubicBezTo>
                  <a:lnTo>
                    <a:pt x="137" y="73"/>
                  </a:lnTo>
                  <a:lnTo>
                    <a:pt x="137" y="73"/>
                  </a:lnTo>
                  <a:cubicBezTo>
                    <a:pt x="101" y="52"/>
                    <a:pt x="75" y="27"/>
                    <a:pt x="56" y="0"/>
                  </a:cubicBezTo>
                  <a:lnTo>
                    <a:pt x="56" y="0"/>
                  </a:lnTo>
                  <a:cubicBezTo>
                    <a:pt x="0" y="90"/>
                    <a:pt x="25" y="188"/>
                    <a:pt x="137" y="254"/>
                  </a:cubicBezTo>
                  <a:lnTo>
                    <a:pt x="4605" y="2802"/>
                  </a:lnTo>
                  <a:lnTo>
                    <a:pt x="4605" y="2802"/>
                  </a:lnTo>
                  <a:cubicBezTo>
                    <a:pt x="4769" y="2896"/>
                    <a:pt x="5054" y="2884"/>
                    <a:pt x="5243" y="2775"/>
                  </a:cubicBezTo>
                  <a:lnTo>
                    <a:pt x="7814" y="1291"/>
                  </a:lnTo>
                  <a:lnTo>
                    <a:pt x="7814" y="1291"/>
                  </a:lnTo>
                  <a:cubicBezTo>
                    <a:pt x="7961" y="1206"/>
                    <a:pt x="8005" y="1088"/>
                    <a:pt x="7941" y="995"/>
                  </a:cubicBezTo>
                  <a:lnTo>
                    <a:pt x="7941" y="995"/>
                  </a:lnTo>
                  <a:cubicBezTo>
                    <a:pt x="7916" y="1036"/>
                    <a:pt x="7873" y="1076"/>
                    <a:pt x="7814" y="1110"/>
                  </a:cubicBezTo>
                </a:path>
              </a:pathLst>
            </a:custGeom>
            <a:solidFill>
              <a:schemeClr val="accent1">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2" name="Freeform 8">
              <a:extLst>
                <a:ext uri="{FF2B5EF4-FFF2-40B4-BE49-F238E27FC236}">
                  <a16:creationId xmlns:a16="http://schemas.microsoft.com/office/drawing/2014/main" id="{1568BCDA-6F1A-964C-BE37-D2B527480FE7}"/>
                </a:ext>
              </a:extLst>
            </p:cNvPr>
            <p:cNvSpPr>
              <a:spLocks noChangeArrowheads="1"/>
            </p:cNvSpPr>
            <p:nvPr/>
          </p:nvSpPr>
          <p:spPr bwMode="auto">
            <a:xfrm>
              <a:off x="16878463" y="3623721"/>
              <a:ext cx="2850054" cy="1650600"/>
            </a:xfrm>
            <a:custGeom>
              <a:avLst/>
              <a:gdLst>
                <a:gd name="T0" fmla="*/ 3051 w 4651"/>
                <a:gd name="T1" fmla="*/ 2648 h 2693"/>
                <a:gd name="T2" fmla="*/ 77 w 4651"/>
                <a:gd name="T3" fmla="*/ 923 h 2693"/>
                <a:gd name="T4" fmla="*/ 77 w 4651"/>
                <a:gd name="T5" fmla="*/ 923 h 2693"/>
                <a:gd name="T6" fmla="*/ 98 w 4651"/>
                <a:gd name="T7" fmla="*/ 751 h 2693"/>
                <a:gd name="T8" fmla="*/ 1300 w 4651"/>
                <a:gd name="T9" fmla="*/ 56 h 2693"/>
                <a:gd name="T10" fmla="*/ 1300 w 4651"/>
                <a:gd name="T11" fmla="*/ 56 h 2693"/>
                <a:gd name="T12" fmla="*/ 1599 w 4651"/>
                <a:gd name="T13" fmla="*/ 44 h 2693"/>
                <a:gd name="T14" fmla="*/ 4574 w 4651"/>
                <a:gd name="T15" fmla="*/ 1769 h 2693"/>
                <a:gd name="T16" fmla="*/ 4574 w 4651"/>
                <a:gd name="T17" fmla="*/ 1769 h 2693"/>
                <a:gd name="T18" fmla="*/ 4552 w 4651"/>
                <a:gd name="T19" fmla="*/ 1941 h 2693"/>
                <a:gd name="T20" fmla="*/ 3349 w 4651"/>
                <a:gd name="T21" fmla="*/ 2636 h 2693"/>
                <a:gd name="T22" fmla="*/ 3349 w 4651"/>
                <a:gd name="T23" fmla="*/ 2636 h 2693"/>
                <a:gd name="T24" fmla="*/ 3051 w 4651"/>
                <a:gd name="T25" fmla="*/ 264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1" h="2693">
                  <a:moveTo>
                    <a:pt x="3051" y="2648"/>
                  </a:moveTo>
                  <a:lnTo>
                    <a:pt x="77" y="923"/>
                  </a:lnTo>
                  <a:lnTo>
                    <a:pt x="77" y="923"/>
                  </a:lnTo>
                  <a:cubicBezTo>
                    <a:pt x="0" y="879"/>
                    <a:pt x="10" y="802"/>
                    <a:pt x="98" y="751"/>
                  </a:cubicBezTo>
                  <a:lnTo>
                    <a:pt x="1300" y="56"/>
                  </a:lnTo>
                  <a:lnTo>
                    <a:pt x="1300" y="56"/>
                  </a:lnTo>
                  <a:cubicBezTo>
                    <a:pt x="1389" y="5"/>
                    <a:pt x="1522" y="0"/>
                    <a:pt x="1599" y="44"/>
                  </a:cubicBezTo>
                  <a:lnTo>
                    <a:pt x="4574" y="1769"/>
                  </a:lnTo>
                  <a:lnTo>
                    <a:pt x="4574" y="1769"/>
                  </a:lnTo>
                  <a:cubicBezTo>
                    <a:pt x="4650" y="1813"/>
                    <a:pt x="4640" y="1890"/>
                    <a:pt x="4552" y="1941"/>
                  </a:cubicBezTo>
                  <a:lnTo>
                    <a:pt x="3349" y="2636"/>
                  </a:lnTo>
                  <a:lnTo>
                    <a:pt x="3349" y="2636"/>
                  </a:lnTo>
                  <a:cubicBezTo>
                    <a:pt x="3261" y="2686"/>
                    <a:pt x="3127" y="2692"/>
                    <a:pt x="3051" y="2648"/>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12">
              <a:extLst>
                <a:ext uri="{FF2B5EF4-FFF2-40B4-BE49-F238E27FC236}">
                  <a16:creationId xmlns:a16="http://schemas.microsoft.com/office/drawing/2014/main" id="{A912F2A3-5F5B-4743-A6F5-5B352F2E6774}"/>
                </a:ext>
              </a:extLst>
            </p:cNvPr>
            <p:cNvSpPr>
              <a:spLocks noChangeArrowheads="1"/>
            </p:cNvSpPr>
            <p:nvPr/>
          </p:nvSpPr>
          <p:spPr bwMode="auto">
            <a:xfrm>
              <a:off x="17653038" y="4097892"/>
              <a:ext cx="1302638" cy="750632"/>
            </a:xfrm>
            <a:custGeom>
              <a:avLst/>
              <a:gdLst>
                <a:gd name="connsiteX0" fmla="*/ 1271238 w 1388868"/>
                <a:gd name="connsiteY0" fmla="*/ 653355 h 800321"/>
                <a:gd name="connsiteX1" fmla="*/ 1384152 w 1388868"/>
                <a:gd name="connsiteY1" fmla="*/ 718593 h 800321"/>
                <a:gd name="connsiteX2" fmla="*/ 1382194 w 1388868"/>
                <a:gd name="connsiteY2" fmla="*/ 733598 h 800321"/>
                <a:gd name="connsiteX3" fmla="*/ 1273849 w 1388868"/>
                <a:gd name="connsiteY3" fmla="*/ 796227 h 800321"/>
                <a:gd name="connsiteX4" fmla="*/ 1246436 w 1388868"/>
                <a:gd name="connsiteY4" fmla="*/ 797531 h 800321"/>
                <a:gd name="connsiteX5" fmla="*/ 1134175 w 1388868"/>
                <a:gd name="connsiteY5" fmla="*/ 732946 h 800321"/>
                <a:gd name="connsiteX6" fmla="*/ 1136134 w 1388868"/>
                <a:gd name="connsiteY6" fmla="*/ 717289 h 800321"/>
                <a:gd name="connsiteX7" fmla="*/ 1244478 w 1388868"/>
                <a:gd name="connsiteY7" fmla="*/ 654660 h 800321"/>
                <a:gd name="connsiteX8" fmla="*/ 1271238 w 1388868"/>
                <a:gd name="connsiteY8" fmla="*/ 653355 h 800321"/>
                <a:gd name="connsiteX9" fmla="*/ 894929 w 1388868"/>
                <a:gd name="connsiteY9" fmla="*/ 437334 h 800321"/>
                <a:gd name="connsiteX10" fmla="*/ 1007467 w 1388868"/>
                <a:gd name="connsiteY10" fmla="*/ 502571 h 800321"/>
                <a:gd name="connsiteX11" fmla="*/ 1005504 w 1388868"/>
                <a:gd name="connsiteY11" fmla="*/ 517576 h 800321"/>
                <a:gd name="connsiteX12" fmla="*/ 896892 w 1388868"/>
                <a:gd name="connsiteY12" fmla="*/ 580204 h 800321"/>
                <a:gd name="connsiteX13" fmla="*/ 870066 w 1388868"/>
                <a:gd name="connsiteY13" fmla="*/ 581508 h 800321"/>
                <a:gd name="connsiteX14" fmla="*/ 756873 w 1388868"/>
                <a:gd name="connsiteY14" fmla="*/ 516923 h 800321"/>
                <a:gd name="connsiteX15" fmla="*/ 758836 w 1388868"/>
                <a:gd name="connsiteY15" fmla="*/ 501267 h 800321"/>
                <a:gd name="connsiteX16" fmla="*/ 868103 w 1388868"/>
                <a:gd name="connsiteY16" fmla="*/ 437986 h 800321"/>
                <a:gd name="connsiteX17" fmla="*/ 894929 w 1388868"/>
                <a:gd name="connsiteY17" fmla="*/ 437334 h 800321"/>
                <a:gd name="connsiteX18" fmla="*/ 520131 w 1388868"/>
                <a:gd name="connsiteY18" fmla="*/ 221309 h 800321"/>
                <a:gd name="connsiteX19" fmla="*/ 632392 w 1388868"/>
                <a:gd name="connsiteY19" fmla="*/ 285895 h 800321"/>
                <a:gd name="connsiteX20" fmla="*/ 630434 w 1388868"/>
                <a:gd name="connsiteY20" fmla="*/ 301552 h 800321"/>
                <a:gd name="connsiteX21" fmla="*/ 522089 w 1388868"/>
                <a:gd name="connsiteY21" fmla="*/ 364180 h 800321"/>
                <a:gd name="connsiteX22" fmla="*/ 495329 w 1388868"/>
                <a:gd name="connsiteY22" fmla="*/ 365485 h 800321"/>
                <a:gd name="connsiteX23" fmla="*/ 382415 w 1388868"/>
                <a:gd name="connsiteY23" fmla="*/ 300247 h 800321"/>
                <a:gd name="connsiteX24" fmla="*/ 384374 w 1388868"/>
                <a:gd name="connsiteY24" fmla="*/ 284590 h 800321"/>
                <a:gd name="connsiteX25" fmla="*/ 492718 w 1388868"/>
                <a:gd name="connsiteY25" fmla="*/ 221962 h 800321"/>
                <a:gd name="connsiteX26" fmla="*/ 520131 w 1388868"/>
                <a:gd name="connsiteY26" fmla="*/ 221309 h 800321"/>
                <a:gd name="connsiteX27" fmla="*/ 129267 w 1388868"/>
                <a:gd name="connsiteY27" fmla="*/ 36 h 800321"/>
                <a:gd name="connsiteX28" fmla="*/ 142516 w 1388868"/>
                <a:gd name="connsiteY28" fmla="*/ 3040 h 800321"/>
                <a:gd name="connsiteX29" fmla="*/ 255055 w 1388868"/>
                <a:gd name="connsiteY29" fmla="*/ 67351 h 800321"/>
                <a:gd name="connsiteX30" fmla="*/ 253092 w 1388868"/>
                <a:gd name="connsiteY30" fmla="*/ 82941 h 800321"/>
                <a:gd name="connsiteX31" fmla="*/ 144479 w 1388868"/>
                <a:gd name="connsiteY31" fmla="*/ 145303 h 800321"/>
                <a:gd name="connsiteX32" fmla="*/ 116999 w 1388868"/>
                <a:gd name="connsiteY32" fmla="*/ 145953 h 800321"/>
                <a:gd name="connsiteX33" fmla="*/ 4461 w 1388868"/>
                <a:gd name="connsiteY33" fmla="*/ 81642 h 800321"/>
                <a:gd name="connsiteX34" fmla="*/ 6424 w 1388868"/>
                <a:gd name="connsiteY34" fmla="*/ 66052 h 800321"/>
                <a:gd name="connsiteX35" fmla="*/ 115036 w 1388868"/>
                <a:gd name="connsiteY35" fmla="*/ 4339 h 800321"/>
                <a:gd name="connsiteX36" fmla="*/ 129267 w 1388868"/>
                <a:gd name="connsiteY36" fmla="*/ 36 h 80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8868" h="800321">
                  <a:moveTo>
                    <a:pt x="1271238" y="653355"/>
                  </a:moveTo>
                  <a:lnTo>
                    <a:pt x="1384152" y="718593"/>
                  </a:lnTo>
                  <a:cubicBezTo>
                    <a:pt x="1391331" y="722508"/>
                    <a:pt x="1390026" y="729032"/>
                    <a:pt x="1382194" y="733598"/>
                  </a:cubicBezTo>
                  <a:lnTo>
                    <a:pt x="1273849" y="796227"/>
                  </a:lnTo>
                  <a:cubicBezTo>
                    <a:pt x="1266017" y="801446"/>
                    <a:pt x="1253616" y="801446"/>
                    <a:pt x="1246436" y="797531"/>
                  </a:cubicBezTo>
                  <a:lnTo>
                    <a:pt x="1134175" y="732946"/>
                  </a:lnTo>
                  <a:cubicBezTo>
                    <a:pt x="1126996" y="729032"/>
                    <a:pt x="1128301" y="721855"/>
                    <a:pt x="1136134" y="717289"/>
                  </a:cubicBezTo>
                  <a:lnTo>
                    <a:pt x="1244478" y="654660"/>
                  </a:lnTo>
                  <a:cubicBezTo>
                    <a:pt x="1252963" y="650094"/>
                    <a:pt x="1264711" y="649441"/>
                    <a:pt x="1271238" y="653355"/>
                  </a:cubicBezTo>
                  <a:close/>
                  <a:moveTo>
                    <a:pt x="894929" y="437334"/>
                  </a:moveTo>
                  <a:lnTo>
                    <a:pt x="1007467" y="502571"/>
                  </a:lnTo>
                  <a:cubicBezTo>
                    <a:pt x="1014010" y="505833"/>
                    <a:pt x="1013355" y="513009"/>
                    <a:pt x="1005504" y="517576"/>
                  </a:cubicBezTo>
                  <a:lnTo>
                    <a:pt x="896892" y="580204"/>
                  </a:lnTo>
                  <a:cubicBezTo>
                    <a:pt x="888386" y="584770"/>
                    <a:pt x="876609" y="585422"/>
                    <a:pt x="870066" y="581508"/>
                  </a:cubicBezTo>
                  <a:lnTo>
                    <a:pt x="756873" y="516923"/>
                  </a:lnTo>
                  <a:cubicBezTo>
                    <a:pt x="749676" y="512357"/>
                    <a:pt x="750985" y="505833"/>
                    <a:pt x="758836" y="501267"/>
                  </a:cubicBezTo>
                  <a:lnTo>
                    <a:pt x="868103" y="437986"/>
                  </a:lnTo>
                  <a:cubicBezTo>
                    <a:pt x="875300" y="433420"/>
                    <a:pt x="887731" y="433420"/>
                    <a:pt x="894929" y="437334"/>
                  </a:cubicBezTo>
                  <a:close/>
                  <a:moveTo>
                    <a:pt x="520131" y="221309"/>
                  </a:moveTo>
                  <a:lnTo>
                    <a:pt x="632392" y="285895"/>
                  </a:lnTo>
                  <a:cubicBezTo>
                    <a:pt x="639571" y="289809"/>
                    <a:pt x="638919" y="296985"/>
                    <a:pt x="630434" y="301552"/>
                  </a:cubicBezTo>
                  <a:lnTo>
                    <a:pt x="522089" y="364180"/>
                  </a:lnTo>
                  <a:cubicBezTo>
                    <a:pt x="513604" y="368747"/>
                    <a:pt x="501856" y="369399"/>
                    <a:pt x="495329" y="365485"/>
                  </a:cubicBezTo>
                  <a:lnTo>
                    <a:pt x="382415" y="300247"/>
                  </a:lnTo>
                  <a:cubicBezTo>
                    <a:pt x="375236" y="296333"/>
                    <a:pt x="376541" y="289809"/>
                    <a:pt x="384374" y="284590"/>
                  </a:cubicBezTo>
                  <a:lnTo>
                    <a:pt x="492718" y="221962"/>
                  </a:lnTo>
                  <a:cubicBezTo>
                    <a:pt x="501203" y="217395"/>
                    <a:pt x="512951" y="217395"/>
                    <a:pt x="520131" y="221309"/>
                  </a:cubicBezTo>
                  <a:close/>
                  <a:moveTo>
                    <a:pt x="129267" y="36"/>
                  </a:moveTo>
                  <a:cubicBezTo>
                    <a:pt x="134174" y="-208"/>
                    <a:pt x="138918" y="767"/>
                    <a:pt x="142516" y="3040"/>
                  </a:cubicBezTo>
                  <a:lnTo>
                    <a:pt x="255055" y="67351"/>
                  </a:lnTo>
                  <a:cubicBezTo>
                    <a:pt x="262252" y="71249"/>
                    <a:pt x="260943" y="78394"/>
                    <a:pt x="253092" y="82941"/>
                  </a:cubicBezTo>
                  <a:lnTo>
                    <a:pt x="144479" y="145303"/>
                  </a:lnTo>
                  <a:cubicBezTo>
                    <a:pt x="136628" y="149851"/>
                    <a:pt x="124196" y="150500"/>
                    <a:pt x="116999" y="145953"/>
                  </a:cubicBezTo>
                  <a:lnTo>
                    <a:pt x="4461" y="81642"/>
                  </a:lnTo>
                  <a:cubicBezTo>
                    <a:pt x="-2082" y="77745"/>
                    <a:pt x="-1428" y="70599"/>
                    <a:pt x="6424" y="66052"/>
                  </a:cubicBezTo>
                  <a:lnTo>
                    <a:pt x="115036" y="4339"/>
                  </a:lnTo>
                  <a:cubicBezTo>
                    <a:pt x="119289" y="1741"/>
                    <a:pt x="124360" y="279"/>
                    <a:pt x="129267" y="36"/>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4" name="Freeform 13">
              <a:extLst>
                <a:ext uri="{FF2B5EF4-FFF2-40B4-BE49-F238E27FC236}">
                  <a16:creationId xmlns:a16="http://schemas.microsoft.com/office/drawing/2014/main" id="{2DADF955-38AC-714A-A11F-C0CA23D77DFD}"/>
                </a:ext>
              </a:extLst>
            </p:cNvPr>
            <p:cNvSpPr>
              <a:spLocks noChangeArrowheads="1"/>
            </p:cNvSpPr>
            <p:nvPr/>
          </p:nvSpPr>
          <p:spPr bwMode="auto">
            <a:xfrm>
              <a:off x="16878464" y="3623723"/>
              <a:ext cx="2844652" cy="1180543"/>
            </a:xfrm>
            <a:custGeom>
              <a:avLst/>
              <a:gdLst>
                <a:gd name="T0" fmla="*/ 77 w 4645"/>
                <a:gd name="T1" fmla="*/ 923 h 1929"/>
                <a:gd name="T2" fmla="*/ 81 w 4645"/>
                <a:gd name="T3" fmla="*/ 925 h 1929"/>
                <a:gd name="T4" fmla="*/ 81 w 4645"/>
                <a:gd name="T5" fmla="*/ 925 h 1929"/>
                <a:gd name="T6" fmla="*/ 98 w 4645"/>
                <a:gd name="T7" fmla="*/ 913 h 1929"/>
                <a:gd name="T8" fmla="*/ 1300 w 4645"/>
                <a:gd name="T9" fmla="*/ 218 h 1929"/>
                <a:gd name="T10" fmla="*/ 1300 w 4645"/>
                <a:gd name="T11" fmla="*/ 218 h 1929"/>
                <a:gd name="T12" fmla="*/ 1599 w 4645"/>
                <a:gd name="T13" fmla="*/ 206 h 1929"/>
                <a:gd name="T14" fmla="*/ 4570 w 4645"/>
                <a:gd name="T15" fmla="*/ 1928 h 1929"/>
                <a:gd name="T16" fmla="*/ 4570 w 4645"/>
                <a:gd name="T17" fmla="*/ 1928 h 1929"/>
                <a:gd name="T18" fmla="*/ 4574 w 4645"/>
                <a:gd name="T19" fmla="*/ 1769 h 1929"/>
                <a:gd name="T20" fmla="*/ 1599 w 4645"/>
                <a:gd name="T21" fmla="*/ 44 h 1929"/>
                <a:gd name="T22" fmla="*/ 1599 w 4645"/>
                <a:gd name="T23" fmla="*/ 44 h 1929"/>
                <a:gd name="T24" fmla="*/ 1300 w 4645"/>
                <a:gd name="T25" fmla="*/ 56 h 1929"/>
                <a:gd name="T26" fmla="*/ 98 w 4645"/>
                <a:gd name="T27" fmla="*/ 751 h 1929"/>
                <a:gd name="T28" fmla="*/ 98 w 4645"/>
                <a:gd name="T29" fmla="*/ 751 h 1929"/>
                <a:gd name="T30" fmla="*/ 77 w 4645"/>
                <a:gd name="T31" fmla="*/ 923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5" h="1929">
                  <a:moveTo>
                    <a:pt x="77" y="923"/>
                  </a:moveTo>
                  <a:lnTo>
                    <a:pt x="81" y="925"/>
                  </a:lnTo>
                  <a:lnTo>
                    <a:pt x="81" y="925"/>
                  </a:lnTo>
                  <a:cubicBezTo>
                    <a:pt x="86" y="921"/>
                    <a:pt x="92" y="917"/>
                    <a:pt x="98" y="913"/>
                  </a:cubicBezTo>
                  <a:lnTo>
                    <a:pt x="1300" y="218"/>
                  </a:lnTo>
                  <a:lnTo>
                    <a:pt x="1300" y="218"/>
                  </a:lnTo>
                  <a:cubicBezTo>
                    <a:pt x="1389" y="167"/>
                    <a:pt x="1522" y="162"/>
                    <a:pt x="1599" y="206"/>
                  </a:cubicBezTo>
                  <a:lnTo>
                    <a:pt x="4570" y="1928"/>
                  </a:lnTo>
                  <a:lnTo>
                    <a:pt x="4570" y="1928"/>
                  </a:lnTo>
                  <a:cubicBezTo>
                    <a:pt x="4640" y="1878"/>
                    <a:pt x="4644" y="1809"/>
                    <a:pt x="4574" y="1769"/>
                  </a:cubicBezTo>
                  <a:lnTo>
                    <a:pt x="1599" y="44"/>
                  </a:lnTo>
                  <a:lnTo>
                    <a:pt x="1599" y="44"/>
                  </a:lnTo>
                  <a:cubicBezTo>
                    <a:pt x="1522" y="0"/>
                    <a:pt x="1389" y="5"/>
                    <a:pt x="1300" y="56"/>
                  </a:cubicBezTo>
                  <a:lnTo>
                    <a:pt x="98" y="751"/>
                  </a:lnTo>
                  <a:lnTo>
                    <a:pt x="98" y="751"/>
                  </a:lnTo>
                  <a:cubicBezTo>
                    <a:pt x="10" y="802"/>
                    <a:pt x="0" y="879"/>
                    <a:pt x="77" y="923"/>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14">
              <a:extLst>
                <a:ext uri="{FF2B5EF4-FFF2-40B4-BE49-F238E27FC236}">
                  <a16:creationId xmlns:a16="http://schemas.microsoft.com/office/drawing/2014/main" id="{8ECC551A-6D03-2149-A591-F8416C6A2467}"/>
                </a:ext>
              </a:extLst>
            </p:cNvPr>
            <p:cNvSpPr>
              <a:spLocks noChangeArrowheads="1"/>
            </p:cNvSpPr>
            <p:nvPr/>
          </p:nvSpPr>
          <p:spPr bwMode="auto">
            <a:xfrm>
              <a:off x="16240916" y="5227516"/>
              <a:ext cx="2233506" cy="5860398"/>
            </a:xfrm>
            <a:custGeom>
              <a:avLst/>
              <a:gdLst>
                <a:gd name="connsiteX0" fmla="*/ 68353 w 2381356"/>
                <a:gd name="connsiteY0" fmla="*/ 4280502 h 6248336"/>
                <a:gd name="connsiteX1" fmla="*/ 112371 w 2381356"/>
                <a:gd name="connsiteY1" fmla="*/ 4293955 h 6248336"/>
                <a:gd name="connsiteX2" fmla="*/ 2268331 w 2381356"/>
                <a:gd name="connsiteY2" fmla="*/ 5539711 h 6248336"/>
                <a:gd name="connsiteX3" fmla="*/ 2381356 w 2381356"/>
                <a:gd name="connsiteY3" fmla="*/ 5754632 h 6248336"/>
                <a:gd name="connsiteX4" fmla="*/ 2381356 w 2381356"/>
                <a:gd name="connsiteY4" fmla="*/ 6149851 h 6248336"/>
                <a:gd name="connsiteX5" fmla="*/ 2268331 w 2381356"/>
                <a:gd name="connsiteY5" fmla="*/ 6234774 h 6248336"/>
                <a:gd name="connsiteX6" fmla="*/ 112371 w 2381356"/>
                <a:gd name="connsiteY6" fmla="*/ 4989671 h 6248336"/>
                <a:gd name="connsiteX7" fmla="*/ 0 w 2381356"/>
                <a:gd name="connsiteY7" fmla="*/ 4774750 h 6248336"/>
                <a:gd name="connsiteX8" fmla="*/ 0 w 2381356"/>
                <a:gd name="connsiteY8" fmla="*/ 4379532 h 6248336"/>
                <a:gd name="connsiteX9" fmla="*/ 68353 w 2381356"/>
                <a:gd name="connsiteY9" fmla="*/ 4280502 h 6248336"/>
                <a:gd name="connsiteX10" fmla="*/ 68353 w 2381356"/>
                <a:gd name="connsiteY10" fmla="*/ 2854658 h 6248336"/>
                <a:gd name="connsiteX11" fmla="*/ 112371 w 2381356"/>
                <a:gd name="connsiteY11" fmla="*/ 2868218 h 6248336"/>
                <a:gd name="connsiteX12" fmla="*/ 2268331 w 2381356"/>
                <a:gd name="connsiteY12" fmla="*/ 4113073 h 6248336"/>
                <a:gd name="connsiteX13" fmla="*/ 2381356 w 2381356"/>
                <a:gd name="connsiteY13" fmla="*/ 4328063 h 6248336"/>
                <a:gd name="connsiteX14" fmla="*/ 2381356 w 2381356"/>
                <a:gd name="connsiteY14" fmla="*/ 4723411 h 6248336"/>
                <a:gd name="connsiteX15" fmla="*/ 2268331 w 2381356"/>
                <a:gd name="connsiteY15" fmla="*/ 4809015 h 6248336"/>
                <a:gd name="connsiteX16" fmla="*/ 112371 w 2381356"/>
                <a:gd name="connsiteY16" fmla="*/ 3562853 h 6248336"/>
                <a:gd name="connsiteX17" fmla="*/ 0 w 2381356"/>
                <a:gd name="connsiteY17" fmla="*/ 3347863 h 6248336"/>
                <a:gd name="connsiteX18" fmla="*/ 0 w 2381356"/>
                <a:gd name="connsiteY18" fmla="*/ 2953169 h 6248336"/>
                <a:gd name="connsiteX19" fmla="*/ 68353 w 2381356"/>
                <a:gd name="connsiteY19" fmla="*/ 2854658 h 6248336"/>
                <a:gd name="connsiteX20" fmla="*/ 68353 w 2381356"/>
                <a:gd name="connsiteY20" fmla="*/ 1426028 h 6248336"/>
                <a:gd name="connsiteX21" fmla="*/ 112371 w 2381356"/>
                <a:gd name="connsiteY21" fmla="*/ 1439588 h 6248336"/>
                <a:gd name="connsiteX22" fmla="*/ 2268331 w 2381356"/>
                <a:gd name="connsiteY22" fmla="*/ 2685096 h 6248336"/>
                <a:gd name="connsiteX23" fmla="*/ 2381356 w 2381356"/>
                <a:gd name="connsiteY23" fmla="*/ 2900740 h 6248336"/>
                <a:gd name="connsiteX24" fmla="*/ 2381356 w 2381356"/>
                <a:gd name="connsiteY24" fmla="*/ 3295434 h 6248336"/>
                <a:gd name="connsiteX25" fmla="*/ 2268331 w 2381356"/>
                <a:gd name="connsiteY25" fmla="*/ 3380385 h 6248336"/>
                <a:gd name="connsiteX26" fmla="*/ 112371 w 2381356"/>
                <a:gd name="connsiteY26" fmla="*/ 2135530 h 6248336"/>
                <a:gd name="connsiteX27" fmla="*/ 0 w 2381356"/>
                <a:gd name="connsiteY27" fmla="*/ 1919886 h 6248336"/>
                <a:gd name="connsiteX28" fmla="*/ 0 w 2381356"/>
                <a:gd name="connsiteY28" fmla="*/ 1524539 h 6248336"/>
                <a:gd name="connsiteX29" fmla="*/ 68353 w 2381356"/>
                <a:gd name="connsiteY29" fmla="*/ 1426028 h 6248336"/>
                <a:gd name="connsiteX30" fmla="*/ 68353 w 2381356"/>
                <a:gd name="connsiteY30" fmla="*/ 3 h 6248336"/>
                <a:gd name="connsiteX31" fmla="*/ 112371 w 2381356"/>
                <a:gd name="connsiteY31" fmla="*/ 13184 h 6248336"/>
                <a:gd name="connsiteX32" fmla="*/ 2268331 w 2381356"/>
                <a:gd name="connsiteY32" fmla="*/ 1259345 h 6248336"/>
                <a:gd name="connsiteX33" fmla="*/ 2381356 w 2381356"/>
                <a:gd name="connsiteY33" fmla="*/ 1474335 h 6248336"/>
                <a:gd name="connsiteX34" fmla="*/ 2381356 w 2381356"/>
                <a:gd name="connsiteY34" fmla="*/ 1869682 h 6248336"/>
                <a:gd name="connsiteX35" fmla="*/ 2268331 w 2381356"/>
                <a:gd name="connsiteY35" fmla="*/ 1954633 h 6248336"/>
                <a:gd name="connsiteX36" fmla="*/ 112371 w 2381356"/>
                <a:gd name="connsiteY36" fmla="*/ 709126 h 6248336"/>
                <a:gd name="connsiteX37" fmla="*/ 0 w 2381356"/>
                <a:gd name="connsiteY37" fmla="*/ 494136 h 6248336"/>
                <a:gd name="connsiteX38" fmla="*/ 0 w 2381356"/>
                <a:gd name="connsiteY38" fmla="*/ 98788 h 6248336"/>
                <a:gd name="connsiteX39" fmla="*/ 68353 w 2381356"/>
                <a:gd name="connsiteY39" fmla="*/ 3 h 62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1356" h="6248336">
                  <a:moveTo>
                    <a:pt x="68353" y="4280502"/>
                  </a:moveTo>
                  <a:cubicBezTo>
                    <a:pt x="81828" y="4280645"/>
                    <a:pt x="96691" y="4284973"/>
                    <a:pt x="112371" y="4293955"/>
                  </a:cubicBezTo>
                  <a:lnTo>
                    <a:pt x="2268331" y="5539711"/>
                  </a:lnTo>
                  <a:cubicBezTo>
                    <a:pt x="2331050" y="5574987"/>
                    <a:pt x="2381356" y="5671669"/>
                    <a:pt x="2381356" y="5754632"/>
                  </a:cubicBezTo>
                  <a:lnTo>
                    <a:pt x="2381356" y="6149851"/>
                  </a:lnTo>
                  <a:cubicBezTo>
                    <a:pt x="2381356" y="6232814"/>
                    <a:pt x="2331050" y="6270703"/>
                    <a:pt x="2268331" y="6234774"/>
                  </a:cubicBezTo>
                  <a:lnTo>
                    <a:pt x="112371" y="4989671"/>
                  </a:lnTo>
                  <a:cubicBezTo>
                    <a:pt x="49652" y="4953742"/>
                    <a:pt x="0" y="4857060"/>
                    <a:pt x="0" y="4774750"/>
                  </a:cubicBezTo>
                  <a:lnTo>
                    <a:pt x="0" y="4379532"/>
                  </a:lnTo>
                  <a:cubicBezTo>
                    <a:pt x="0" y="4317309"/>
                    <a:pt x="27929" y="4280074"/>
                    <a:pt x="68353" y="4280502"/>
                  </a:cubicBezTo>
                  <a:close/>
                  <a:moveTo>
                    <a:pt x="68353" y="2854658"/>
                  </a:moveTo>
                  <a:cubicBezTo>
                    <a:pt x="81828" y="2854863"/>
                    <a:pt x="96691" y="2859233"/>
                    <a:pt x="112371" y="2868218"/>
                  </a:cubicBezTo>
                  <a:lnTo>
                    <a:pt x="2268331" y="4113073"/>
                  </a:lnTo>
                  <a:cubicBezTo>
                    <a:pt x="2331050" y="4149013"/>
                    <a:pt x="2381356" y="4245073"/>
                    <a:pt x="2381356" y="4328063"/>
                  </a:cubicBezTo>
                  <a:lnTo>
                    <a:pt x="2381356" y="4723411"/>
                  </a:lnTo>
                  <a:cubicBezTo>
                    <a:pt x="2381356" y="4806401"/>
                    <a:pt x="2331050" y="4844955"/>
                    <a:pt x="2268331" y="4809015"/>
                  </a:cubicBezTo>
                  <a:lnTo>
                    <a:pt x="112371" y="3562853"/>
                  </a:lnTo>
                  <a:cubicBezTo>
                    <a:pt x="49652" y="3526913"/>
                    <a:pt x="0" y="3430853"/>
                    <a:pt x="0" y="3347863"/>
                  </a:cubicBezTo>
                  <a:lnTo>
                    <a:pt x="0" y="2953169"/>
                  </a:lnTo>
                  <a:cubicBezTo>
                    <a:pt x="0" y="2890926"/>
                    <a:pt x="27929" y="2854046"/>
                    <a:pt x="68353" y="2854658"/>
                  </a:cubicBezTo>
                  <a:close/>
                  <a:moveTo>
                    <a:pt x="68353" y="1426028"/>
                  </a:moveTo>
                  <a:cubicBezTo>
                    <a:pt x="81828" y="1426233"/>
                    <a:pt x="96691" y="1430603"/>
                    <a:pt x="112371" y="1439588"/>
                  </a:cubicBezTo>
                  <a:lnTo>
                    <a:pt x="2268331" y="2685096"/>
                  </a:lnTo>
                  <a:cubicBezTo>
                    <a:pt x="2331050" y="2721037"/>
                    <a:pt x="2381356" y="2817750"/>
                    <a:pt x="2381356" y="2900740"/>
                  </a:cubicBezTo>
                  <a:lnTo>
                    <a:pt x="2381356" y="3295434"/>
                  </a:lnTo>
                  <a:cubicBezTo>
                    <a:pt x="2381356" y="3378425"/>
                    <a:pt x="2331050" y="3416326"/>
                    <a:pt x="2268331" y="3380385"/>
                  </a:cubicBezTo>
                  <a:lnTo>
                    <a:pt x="112371" y="2135530"/>
                  </a:lnTo>
                  <a:cubicBezTo>
                    <a:pt x="49652" y="2098936"/>
                    <a:pt x="0" y="2002877"/>
                    <a:pt x="0" y="1919886"/>
                  </a:cubicBezTo>
                  <a:lnTo>
                    <a:pt x="0" y="1524539"/>
                  </a:lnTo>
                  <a:cubicBezTo>
                    <a:pt x="0" y="1462296"/>
                    <a:pt x="27929" y="1425416"/>
                    <a:pt x="68353" y="1426028"/>
                  </a:cubicBezTo>
                  <a:close/>
                  <a:moveTo>
                    <a:pt x="68353" y="3"/>
                  </a:moveTo>
                  <a:cubicBezTo>
                    <a:pt x="81828" y="115"/>
                    <a:pt x="96691" y="4363"/>
                    <a:pt x="112371" y="13184"/>
                  </a:cubicBezTo>
                  <a:lnTo>
                    <a:pt x="2268331" y="1259345"/>
                  </a:lnTo>
                  <a:cubicBezTo>
                    <a:pt x="2331050" y="1295285"/>
                    <a:pt x="2381356" y="1391345"/>
                    <a:pt x="2381356" y="1474335"/>
                  </a:cubicBezTo>
                  <a:lnTo>
                    <a:pt x="2381356" y="1869682"/>
                  </a:lnTo>
                  <a:cubicBezTo>
                    <a:pt x="2381356" y="1952673"/>
                    <a:pt x="2331050" y="1990574"/>
                    <a:pt x="2268331" y="1954633"/>
                  </a:cubicBezTo>
                  <a:lnTo>
                    <a:pt x="112371" y="709126"/>
                  </a:lnTo>
                  <a:cubicBezTo>
                    <a:pt x="49652" y="673185"/>
                    <a:pt x="0" y="576472"/>
                    <a:pt x="0" y="494136"/>
                  </a:cubicBezTo>
                  <a:lnTo>
                    <a:pt x="0" y="98788"/>
                  </a:lnTo>
                  <a:cubicBezTo>
                    <a:pt x="0" y="36546"/>
                    <a:pt x="27929" y="-334"/>
                    <a:pt x="68353" y="3"/>
                  </a:cubicBezTo>
                  <a:close/>
                </a:path>
              </a:pathLst>
            </a:custGeom>
            <a:solidFill>
              <a:schemeClr val="accent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6" name="Freeform 15">
              <a:extLst>
                <a:ext uri="{FF2B5EF4-FFF2-40B4-BE49-F238E27FC236}">
                  <a16:creationId xmlns:a16="http://schemas.microsoft.com/office/drawing/2014/main" id="{6479361A-3B3C-064F-A154-3D6F864EC601}"/>
                </a:ext>
              </a:extLst>
            </p:cNvPr>
            <p:cNvSpPr>
              <a:spLocks noChangeArrowheads="1"/>
            </p:cNvSpPr>
            <p:nvPr/>
          </p:nvSpPr>
          <p:spPr bwMode="auto">
            <a:xfrm>
              <a:off x="17778054" y="6327335"/>
              <a:ext cx="458643" cy="4423416"/>
            </a:xfrm>
            <a:custGeom>
              <a:avLst/>
              <a:gdLst>
                <a:gd name="connsiteX0" fmla="*/ 347089 w 489004"/>
                <a:gd name="connsiteY0" fmla="*/ 4481125 h 4716231"/>
                <a:gd name="connsiteX1" fmla="*/ 364514 w 489004"/>
                <a:gd name="connsiteY1" fmla="*/ 4481532 h 4716231"/>
                <a:gd name="connsiteX2" fmla="*/ 465014 w 489004"/>
                <a:gd name="connsiteY2" fmla="*/ 4539548 h 4716231"/>
                <a:gd name="connsiteX3" fmla="*/ 489004 w 489004"/>
                <a:gd name="connsiteY3" fmla="*/ 4586481 h 4716231"/>
                <a:gd name="connsiteX4" fmla="*/ 489004 w 489004"/>
                <a:gd name="connsiteY4" fmla="*/ 4694690 h 4716231"/>
                <a:gd name="connsiteX5" fmla="*/ 465014 w 489004"/>
                <a:gd name="connsiteY5" fmla="*/ 4713594 h 4716231"/>
                <a:gd name="connsiteX6" fmla="*/ 364514 w 489004"/>
                <a:gd name="connsiteY6" fmla="*/ 4654926 h 4716231"/>
                <a:gd name="connsiteX7" fmla="*/ 339876 w 489004"/>
                <a:gd name="connsiteY7" fmla="*/ 4607993 h 4716231"/>
                <a:gd name="connsiteX8" fmla="*/ 339876 w 489004"/>
                <a:gd name="connsiteY8" fmla="*/ 4499784 h 4716231"/>
                <a:gd name="connsiteX9" fmla="*/ 347089 w 489004"/>
                <a:gd name="connsiteY9" fmla="*/ 4481125 h 4716231"/>
                <a:gd name="connsiteX10" fmla="*/ 6889 w 489004"/>
                <a:gd name="connsiteY10" fmla="*/ 4285407 h 4716231"/>
                <a:gd name="connsiteX11" fmla="*/ 23990 w 489004"/>
                <a:gd name="connsiteY11" fmla="*/ 4286301 h 4716231"/>
                <a:gd name="connsiteX12" fmla="*/ 124489 w 489004"/>
                <a:gd name="connsiteY12" fmla="*/ 4344164 h 4716231"/>
                <a:gd name="connsiteX13" fmla="*/ 149128 w 489004"/>
                <a:gd name="connsiteY13" fmla="*/ 4390975 h 4716231"/>
                <a:gd name="connsiteX14" fmla="*/ 149128 w 489004"/>
                <a:gd name="connsiteY14" fmla="*/ 4498249 h 4716231"/>
                <a:gd name="connsiteX15" fmla="*/ 124489 w 489004"/>
                <a:gd name="connsiteY15" fmla="*/ 4517103 h 4716231"/>
                <a:gd name="connsiteX16" fmla="*/ 23990 w 489004"/>
                <a:gd name="connsiteY16" fmla="*/ 4458590 h 4716231"/>
                <a:gd name="connsiteX17" fmla="*/ 0 w 489004"/>
                <a:gd name="connsiteY17" fmla="*/ 4411779 h 4716231"/>
                <a:gd name="connsiteX18" fmla="*/ 0 w 489004"/>
                <a:gd name="connsiteY18" fmla="*/ 4304505 h 4716231"/>
                <a:gd name="connsiteX19" fmla="*/ 6889 w 489004"/>
                <a:gd name="connsiteY19" fmla="*/ 4285407 h 4716231"/>
                <a:gd name="connsiteX20" fmla="*/ 347089 w 489004"/>
                <a:gd name="connsiteY20" fmla="*/ 3052557 h 4716231"/>
                <a:gd name="connsiteX21" fmla="*/ 364514 w 489004"/>
                <a:gd name="connsiteY21" fmla="*/ 3052882 h 4716231"/>
                <a:gd name="connsiteX22" fmla="*/ 465014 w 489004"/>
                <a:gd name="connsiteY22" fmla="*/ 3111395 h 4716231"/>
                <a:gd name="connsiteX23" fmla="*/ 489004 w 489004"/>
                <a:gd name="connsiteY23" fmla="*/ 3158205 h 4716231"/>
                <a:gd name="connsiteX24" fmla="*/ 489004 w 489004"/>
                <a:gd name="connsiteY24" fmla="*/ 3265480 h 4716231"/>
                <a:gd name="connsiteX25" fmla="*/ 465014 w 489004"/>
                <a:gd name="connsiteY25" fmla="*/ 3284334 h 4716231"/>
                <a:gd name="connsiteX26" fmla="*/ 364514 w 489004"/>
                <a:gd name="connsiteY26" fmla="*/ 3225821 h 4716231"/>
                <a:gd name="connsiteX27" fmla="*/ 339876 w 489004"/>
                <a:gd name="connsiteY27" fmla="*/ 3179010 h 4716231"/>
                <a:gd name="connsiteX28" fmla="*/ 339876 w 489004"/>
                <a:gd name="connsiteY28" fmla="*/ 3071736 h 4716231"/>
                <a:gd name="connsiteX29" fmla="*/ 347089 w 489004"/>
                <a:gd name="connsiteY29" fmla="*/ 3052557 h 4716231"/>
                <a:gd name="connsiteX30" fmla="*/ 6889 w 489004"/>
                <a:gd name="connsiteY30" fmla="*/ 2856308 h 4716231"/>
                <a:gd name="connsiteX31" fmla="*/ 23990 w 489004"/>
                <a:gd name="connsiteY31" fmla="*/ 2856389 h 4716231"/>
                <a:gd name="connsiteX32" fmla="*/ 124489 w 489004"/>
                <a:gd name="connsiteY32" fmla="*/ 2915056 h 4716231"/>
                <a:gd name="connsiteX33" fmla="*/ 149128 w 489004"/>
                <a:gd name="connsiteY33" fmla="*/ 2961990 h 4716231"/>
                <a:gd name="connsiteX34" fmla="*/ 149128 w 489004"/>
                <a:gd name="connsiteY34" fmla="*/ 3070199 h 4716231"/>
                <a:gd name="connsiteX35" fmla="*/ 124489 w 489004"/>
                <a:gd name="connsiteY35" fmla="*/ 3088451 h 4716231"/>
                <a:gd name="connsiteX36" fmla="*/ 23990 w 489004"/>
                <a:gd name="connsiteY36" fmla="*/ 3030435 h 4716231"/>
                <a:gd name="connsiteX37" fmla="*/ 0 w 489004"/>
                <a:gd name="connsiteY37" fmla="*/ 2983501 h 4716231"/>
                <a:gd name="connsiteX38" fmla="*/ 0 w 489004"/>
                <a:gd name="connsiteY38" fmla="*/ 2875293 h 4716231"/>
                <a:gd name="connsiteX39" fmla="*/ 6889 w 489004"/>
                <a:gd name="connsiteY39" fmla="*/ 2856308 h 4716231"/>
                <a:gd name="connsiteX40" fmla="*/ 347089 w 489004"/>
                <a:gd name="connsiteY40" fmla="*/ 1626518 h 4716231"/>
                <a:gd name="connsiteX41" fmla="*/ 364514 w 489004"/>
                <a:gd name="connsiteY41" fmla="*/ 1627172 h 4716231"/>
                <a:gd name="connsiteX42" fmla="*/ 465014 w 489004"/>
                <a:gd name="connsiteY42" fmla="*/ 1685340 h 4716231"/>
                <a:gd name="connsiteX43" fmla="*/ 489004 w 489004"/>
                <a:gd name="connsiteY43" fmla="*/ 1732398 h 4716231"/>
                <a:gd name="connsiteX44" fmla="*/ 489004 w 489004"/>
                <a:gd name="connsiteY44" fmla="*/ 1840238 h 4716231"/>
                <a:gd name="connsiteX45" fmla="*/ 465014 w 489004"/>
                <a:gd name="connsiteY45" fmla="*/ 1858538 h 4716231"/>
                <a:gd name="connsiteX46" fmla="*/ 364514 w 489004"/>
                <a:gd name="connsiteY46" fmla="*/ 1801023 h 4716231"/>
                <a:gd name="connsiteX47" fmla="*/ 339876 w 489004"/>
                <a:gd name="connsiteY47" fmla="*/ 1753966 h 4716231"/>
                <a:gd name="connsiteX48" fmla="*/ 339876 w 489004"/>
                <a:gd name="connsiteY48" fmla="*/ 1645472 h 4716231"/>
                <a:gd name="connsiteX49" fmla="*/ 347089 w 489004"/>
                <a:gd name="connsiteY49" fmla="*/ 1626518 h 4716231"/>
                <a:gd name="connsiteX50" fmla="*/ 6889 w 489004"/>
                <a:gd name="connsiteY50" fmla="*/ 1430864 h 4716231"/>
                <a:gd name="connsiteX51" fmla="*/ 23990 w 489004"/>
                <a:gd name="connsiteY51" fmla="*/ 1431271 h 4716231"/>
                <a:gd name="connsiteX52" fmla="*/ 124489 w 489004"/>
                <a:gd name="connsiteY52" fmla="*/ 1489134 h 4716231"/>
                <a:gd name="connsiteX53" fmla="*/ 149128 w 489004"/>
                <a:gd name="connsiteY53" fmla="*/ 1536594 h 4716231"/>
                <a:gd name="connsiteX54" fmla="*/ 149128 w 489004"/>
                <a:gd name="connsiteY54" fmla="*/ 1643869 h 4716231"/>
                <a:gd name="connsiteX55" fmla="*/ 124489 w 489004"/>
                <a:gd name="connsiteY55" fmla="*/ 1662073 h 4716231"/>
                <a:gd name="connsiteX56" fmla="*/ 23990 w 489004"/>
                <a:gd name="connsiteY56" fmla="*/ 1604210 h 4716231"/>
                <a:gd name="connsiteX57" fmla="*/ 0 w 489004"/>
                <a:gd name="connsiteY57" fmla="*/ 1557399 h 4716231"/>
                <a:gd name="connsiteX58" fmla="*/ 0 w 489004"/>
                <a:gd name="connsiteY58" fmla="*/ 1449475 h 4716231"/>
                <a:gd name="connsiteX59" fmla="*/ 6889 w 489004"/>
                <a:gd name="connsiteY59" fmla="*/ 1430864 h 4716231"/>
                <a:gd name="connsiteX60" fmla="*/ 347089 w 489004"/>
                <a:gd name="connsiteY60" fmla="*/ 198114 h 4716231"/>
                <a:gd name="connsiteX61" fmla="*/ 364514 w 489004"/>
                <a:gd name="connsiteY61" fmla="*/ 198521 h 4716231"/>
                <a:gd name="connsiteX62" fmla="*/ 465014 w 489004"/>
                <a:gd name="connsiteY62" fmla="*/ 256536 h 4716231"/>
                <a:gd name="connsiteX63" fmla="*/ 489004 w 489004"/>
                <a:gd name="connsiteY63" fmla="*/ 303470 h 4716231"/>
                <a:gd name="connsiteX64" fmla="*/ 489004 w 489004"/>
                <a:gd name="connsiteY64" fmla="*/ 411679 h 4716231"/>
                <a:gd name="connsiteX65" fmla="*/ 465014 w 489004"/>
                <a:gd name="connsiteY65" fmla="*/ 429931 h 4716231"/>
                <a:gd name="connsiteX66" fmla="*/ 364514 w 489004"/>
                <a:gd name="connsiteY66" fmla="*/ 371915 h 4716231"/>
                <a:gd name="connsiteX67" fmla="*/ 339876 w 489004"/>
                <a:gd name="connsiteY67" fmla="*/ 324981 h 4716231"/>
                <a:gd name="connsiteX68" fmla="*/ 339876 w 489004"/>
                <a:gd name="connsiteY68" fmla="*/ 216773 h 4716231"/>
                <a:gd name="connsiteX69" fmla="*/ 347089 w 489004"/>
                <a:gd name="connsiteY69" fmla="*/ 198114 h 4716231"/>
                <a:gd name="connsiteX70" fmla="*/ 6889 w 489004"/>
                <a:gd name="connsiteY70" fmla="*/ 2397 h 4716231"/>
                <a:gd name="connsiteX71" fmla="*/ 23990 w 489004"/>
                <a:gd name="connsiteY71" fmla="*/ 3291 h 4716231"/>
                <a:gd name="connsiteX72" fmla="*/ 124489 w 489004"/>
                <a:gd name="connsiteY72" fmla="*/ 61154 h 4716231"/>
                <a:gd name="connsiteX73" fmla="*/ 149128 w 489004"/>
                <a:gd name="connsiteY73" fmla="*/ 107964 h 4716231"/>
                <a:gd name="connsiteX74" fmla="*/ 149128 w 489004"/>
                <a:gd name="connsiteY74" fmla="*/ 215889 h 4716231"/>
                <a:gd name="connsiteX75" fmla="*/ 124489 w 489004"/>
                <a:gd name="connsiteY75" fmla="*/ 234093 h 4716231"/>
                <a:gd name="connsiteX76" fmla="*/ 23990 w 489004"/>
                <a:gd name="connsiteY76" fmla="*/ 175580 h 4716231"/>
                <a:gd name="connsiteX77" fmla="*/ 0 w 489004"/>
                <a:gd name="connsiteY77" fmla="*/ 128769 h 4716231"/>
                <a:gd name="connsiteX78" fmla="*/ 0 w 489004"/>
                <a:gd name="connsiteY78" fmla="*/ 21495 h 4716231"/>
                <a:gd name="connsiteX79" fmla="*/ 6889 w 489004"/>
                <a:gd name="connsiteY79" fmla="*/ 2397 h 47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89004" h="4716231">
                  <a:moveTo>
                    <a:pt x="347089" y="4481125"/>
                  </a:moveTo>
                  <a:cubicBezTo>
                    <a:pt x="351547" y="4477784"/>
                    <a:pt x="357706" y="4477621"/>
                    <a:pt x="364514" y="4481532"/>
                  </a:cubicBezTo>
                  <a:lnTo>
                    <a:pt x="465014" y="4539548"/>
                  </a:lnTo>
                  <a:cubicBezTo>
                    <a:pt x="477981" y="4548022"/>
                    <a:pt x="489004" y="4568881"/>
                    <a:pt x="489004" y="4586481"/>
                  </a:cubicBezTo>
                  <a:lnTo>
                    <a:pt x="489004" y="4694690"/>
                  </a:lnTo>
                  <a:cubicBezTo>
                    <a:pt x="489004" y="4712942"/>
                    <a:pt x="477981" y="4720764"/>
                    <a:pt x="465014" y="4713594"/>
                  </a:cubicBezTo>
                  <a:lnTo>
                    <a:pt x="364514" y="4654926"/>
                  </a:lnTo>
                  <a:cubicBezTo>
                    <a:pt x="350898" y="4647104"/>
                    <a:pt x="339876" y="4626245"/>
                    <a:pt x="339876" y="4607993"/>
                  </a:cubicBezTo>
                  <a:lnTo>
                    <a:pt x="339876" y="4499784"/>
                  </a:lnTo>
                  <a:cubicBezTo>
                    <a:pt x="339876" y="4490984"/>
                    <a:pt x="342632" y="4484465"/>
                    <a:pt x="347089" y="4481125"/>
                  </a:cubicBezTo>
                  <a:close/>
                  <a:moveTo>
                    <a:pt x="6889" y="4285407"/>
                  </a:moveTo>
                  <a:cubicBezTo>
                    <a:pt x="11185" y="4282075"/>
                    <a:pt x="17182" y="4282075"/>
                    <a:pt x="23990" y="4286301"/>
                  </a:cubicBezTo>
                  <a:lnTo>
                    <a:pt x="124489" y="4344164"/>
                  </a:lnTo>
                  <a:cubicBezTo>
                    <a:pt x="138105" y="4351966"/>
                    <a:pt x="149128" y="4372770"/>
                    <a:pt x="149128" y="4390975"/>
                  </a:cubicBezTo>
                  <a:lnTo>
                    <a:pt x="149128" y="4498249"/>
                  </a:lnTo>
                  <a:cubicBezTo>
                    <a:pt x="149128" y="4516453"/>
                    <a:pt x="138105" y="4524905"/>
                    <a:pt x="124489" y="4517103"/>
                  </a:cubicBezTo>
                  <a:lnTo>
                    <a:pt x="23990" y="4458590"/>
                  </a:lnTo>
                  <a:cubicBezTo>
                    <a:pt x="10374" y="4450788"/>
                    <a:pt x="0" y="4429983"/>
                    <a:pt x="0" y="4411779"/>
                  </a:cubicBezTo>
                  <a:lnTo>
                    <a:pt x="0" y="4304505"/>
                  </a:lnTo>
                  <a:cubicBezTo>
                    <a:pt x="0" y="4295403"/>
                    <a:pt x="2594" y="4288739"/>
                    <a:pt x="6889" y="4285407"/>
                  </a:cubicBezTo>
                  <a:close/>
                  <a:moveTo>
                    <a:pt x="347089" y="3052557"/>
                  </a:moveTo>
                  <a:cubicBezTo>
                    <a:pt x="351547" y="3049143"/>
                    <a:pt x="357706" y="3048981"/>
                    <a:pt x="364514" y="3052882"/>
                  </a:cubicBezTo>
                  <a:lnTo>
                    <a:pt x="465014" y="3111395"/>
                  </a:lnTo>
                  <a:cubicBezTo>
                    <a:pt x="477981" y="3119197"/>
                    <a:pt x="489004" y="3140001"/>
                    <a:pt x="489004" y="3158205"/>
                  </a:cubicBezTo>
                  <a:lnTo>
                    <a:pt x="489004" y="3265480"/>
                  </a:lnTo>
                  <a:cubicBezTo>
                    <a:pt x="489004" y="3283684"/>
                    <a:pt x="477981" y="3292136"/>
                    <a:pt x="465014" y="3284334"/>
                  </a:cubicBezTo>
                  <a:lnTo>
                    <a:pt x="364514" y="3225821"/>
                  </a:lnTo>
                  <a:cubicBezTo>
                    <a:pt x="350898" y="3218019"/>
                    <a:pt x="339876" y="3197214"/>
                    <a:pt x="339876" y="3179010"/>
                  </a:cubicBezTo>
                  <a:lnTo>
                    <a:pt x="339876" y="3071736"/>
                  </a:lnTo>
                  <a:cubicBezTo>
                    <a:pt x="339876" y="3062634"/>
                    <a:pt x="342632" y="3055970"/>
                    <a:pt x="347089" y="3052557"/>
                  </a:cubicBezTo>
                  <a:close/>
                  <a:moveTo>
                    <a:pt x="6889" y="2856308"/>
                  </a:moveTo>
                  <a:cubicBezTo>
                    <a:pt x="11185" y="2852967"/>
                    <a:pt x="17182" y="2852804"/>
                    <a:pt x="23990" y="2856389"/>
                  </a:cubicBezTo>
                  <a:lnTo>
                    <a:pt x="124489" y="2915056"/>
                  </a:lnTo>
                  <a:cubicBezTo>
                    <a:pt x="138105" y="2922879"/>
                    <a:pt x="149128" y="2943738"/>
                    <a:pt x="149128" y="2961990"/>
                  </a:cubicBezTo>
                  <a:lnTo>
                    <a:pt x="149128" y="3070199"/>
                  </a:lnTo>
                  <a:cubicBezTo>
                    <a:pt x="149128" y="3087799"/>
                    <a:pt x="138105" y="3096273"/>
                    <a:pt x="124489" y="3088451"/>
                  </a:cubicBezTo>
                  <a:lnTo>
                    <a:pt x="23990" y="3030435"/>
                  </a:lnTo>
                  <a:cubicBezTo>
                    <a:pt x="10374" y="3022613"/>
                    <a:pt x="0" y="3001102"/>
                    <a:pt x="0" y="2983501"/>
                  </a:cubicBezTo>
                  <a:lnTo>
                    <a:pt x="0" y="2875293"/>
                  </a:lnTo>
                  <a:cubicBezTo>
                    <a:pt x="0" y="2866167"/>
                    <a:pt x="2594" y="2859649"/>
                    <a:pt x="6889" y="2856308"/>
                  </a:cubicBezTo>
                  <a:close/>
                  <a:moveTo>
                    <a:pt x="347089" y="1626518"/>
                  </a:moveTo>
                  <a:cubicBezTo>
                    <a:pt x="351547" y="1623250"/>
                    <a:pt x="357706" y="1623250"/>
                    <a:pt x="364514" y="1627172"/>
                  </a:cubicBezTo>
                  <a:lnTo>
                    <a:pt x="465014" y="1685340"/>
                  </a:lnTo>
                  <a:cubicBezTo>
                    <a:pt x="477981" y="1693183"/>
                    <a:pt x="489004" y="1714098"/>
                    <a:pt x="489004" y="1732398"/>
                  </a:cubicBezTo>
                  <a:lnTo>
                    <a:pt x="489004" y="1840238"/>
                  </a:lnTo>
                  <a:cubicBezTo>
                    <a:pt x="489004" y="1857885"/>
                    <a:pt x="477981" y="1866381"/>
                    <a:pt x="465014" y="1858538"/>
                  </a:cubicBezTo>
                  <a:lnTo>
                    <a:pt x="364514" y="1801023"/>
                  </a:lnTo>
                  <a:cubicBezTo>
                    <a:pt x="350898" y="1792527"/>
                    <a:pt x="339876" y="1772266"/>
                    <a:pt x="339876" y="1753966"/>
                  </a:cubicBezTo>
                  <a:lnTo>
                    <a:pt x="339876" y="1645472"/>
                  </a:lnTo>
                  <a:cubicBezTo>
                    <a:pt x="339876" y="1636322"/>
                    <a:pt x="342632" y="1629786"/>
                    <a:pt x="347089" y="1626518"/>
                  </a:cubicBezTo>
                  <a:close/>
                  <a:moveTo>
                    <a:pt x="6889" y="1430864"/>
                  </a:moveTo>
                  <a:cubicBezTo>
                    <a:pt x="11185" y="1427532"/>
                    <a:pt x="17182" y="1427370"/>
                    <a:pt x="23990" y="1431271"/>
                  </a:cubicBezTo>
                  <a:lnTo>
                    <a:pt x="124489" y="1489134"/>
                  </a:lnTo>
                  <a:cubicBezTo>
                    <a:pt x="138105" y="1497586"/>
                    <a:pt x="149128" y="1518390"/>
                    <a:pt x="149128" y="1536594"/>
                  </a:cubicBezTo>
                  <a:lnTo>
                    <a:pt x="149128" y="1643869"/>
                  </a:lnTo>
                  <a:cubicBezTo>
                    <a:pt x="149128" y="1662073"/>
                    <a:pt x="138105" y="1670525"/>
                    <a:pt x="124489" y="1662073"/>
                  </a:cubicBezTo>
                  <a:lnTo>
                    <a:pt x="23990" y="1604210"/>
                  </a:lnTo>
                  <a:cubicBezTo>
                    <a:pt x="10374" y="1596408"/>
                    <a:pt x="0" y="1575603"/>
                    <a:pt x="0" y="1557399"/>
                  </a:cubicBezTo>
                  <a:lnTo>
                    <a:pt x="0" y="1449475"/>
                  </a:lnTo>
                  <a:cubicBezTo>
                    <a:pt x="0" y="1440698"/>
                    <a:pt x="2594" y="1434196"/>
                    <a:pt x="6889" y="1430864"/>
                  </a:cubicBezTo>
                  <a:close/>
                  <a:moveTo>
                    <a:pt x="347089" y="198114"/>
                  </a:moveTo>
                  <a:cubicBezTo>
                    <a:pt x="351547" y="194773"/>
                    <a:pt x="357706" y="194610"/>
                    <a:pt x="364514" y="198521"/>
                  </a:cubicBezTo>
                  <a:lnTo>
                    <a:pt x="465014" y="256536"/>
                  </a:lnTo>
                  <a:cubicBezTo>
                    <a:pt x="477981" y="265011"/>
                    <a:pt x="489004" y="285218"/>
                    <a:pt x="489004" y="303470"/>
                  </a:cubicBezTo>
                  <a:lnTo>
                    <a:pt x="489004" y="411679"/>
                  </a:lnTo>
                  <a:cubicBezTo>
                    <a:pt x="489004" y="429931"/>
                    <a:pt x="477981" y="437753"/>
                    <a:pt x="465014" y="429931"/>
                  </a:cubicBezTo>
                  <a:lnTo>
                    <a:pt x="364514" y="371915"/>
                  </a:lnTo>
                  <a:cubicBezTo>
                    <a:pt x="350898" y="364093"/>
                    <a:pt x="339876" y="342582"/>
                    <a:pt x="339876" y="324981"/>
                  </a:cubicBezTo>
                  <a:lnTo>
                    <a:pt x="339876" y="216773"/>
                  </a:lnTo>
                  <a:cubicBezTo>
                    <a:pt x="339876" y="207973"/>
                    <a:pt x="342632" y="201454"/>
                    <a:pt x="347089" y="198114"/>
                  </a:cubicBezTo>
                  <a:close/>
                  <a:moveTo>
                    <a:pt x="6889" y="2397"/>
                  </a:moveTo>
                  <a:cubicBezTo>
                    <a:pt x="11185" y="-935"/>
                    <a:pt x="17182" y="-935"/>
                    <a:pt x="23990" y="3291"/>
                  </a:cubicBezTo>
                  <a:lnTo>
                    <a:pt x="124489" y="61154"/>
                  </a:lnTo>
                  <a:cubicBezTo>
                    <a:pt x="138105" y="68956"/>
                    <a:pt x="149128" y="89760"/>
                    <a:pt x="149128" y="107964"/>
                  </a:cubicBezTo>
                  <a:lnTo>
                    <a:pt x="149128" y="215889"/>
                  </a:lnTo>
                  <a:cubicBezTo>
                    <a:pt x="149128" y="233443"/>
                    <a:pt x="138105" y="241895"/>
                    <a:pt x="124489" y="234093"/>
                  </a:cubicBezTo>
                  <a:lnTo>
                    <a:pt x="23990" y="175580"/>
                  </a:lnTo>
                  <a:cubicBezTo>
                    <a:pt x="10374" y="167778"/>
                    <a:pt x="0" y="146973"/>
                    <a:pt x="0" y="128769"/>
                  </a:cubicBezTo>
                  <a:lnTo>
                    <a:pt x="0" y="21495"/>
                  </a:lnTo>
                  <a:cubicBezTo>
                    <a:pt x="0" y="12393"/>
                    <a:pt x="2594" y="5729"/>
                    <a:pt x="6889" y="2397"/>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7" name="Freeform 16">
              <a:extLst>
                <a:ext uri="{FF2B5EF4-FFF2-40B4-BE49-F238E27FC236}">
                  <a16:creationId xmlns:a16="http://schemas.microsoft.com/office/drawing/2014/main" id="{C9315CB2-4995-8549-A479-8B6EC8A00DC7}"/>
                </a:ext>
              </a:extLst>
            </p:cNvPr>
            <p:cNvSpPr>
              <a:spLocks noChangeArrowheads="1"/>
            </p:cNvSpPr>
            <p:nvPr/>
          </p:nvSpPr>
          <p:spPr bwMode="auto">
            <a:xfrm>
              <a:off x="19263866" y="5800564"/>
              <a:ext cx="1247469" cy="5287362"/>
            </a:xfrm>
            <a:custGeom>
              <a:avLst/>
              <a:gdLst>
                <a:gd name="connsiteX0" fmla="*/ 1260872 w 1330047"/>
                <a:gd name="connsiteY0" fmla="*/ 4283012 h 5637367"/>
                <a:gd name="connsiteX1" fmla="*/ 1330047 w 1330047"/>
                <a:gd name="connsiteY1" fmla="*/ 4381988 h 5637367"/>
                <a:gd name="connsiteX2" fmla="*/ 1330047 w 1330047"/>
                <a:gd name="connsiteY2" fmla="*/ 4776995 h 5637367"/>
                <a:gd name="connsiteX3" fmla="*/ 1217032 w 1330047"/>
                <a:gd name="connsiteY3" fmla="*/ 4991801 h 5637367"/>
                <a:gd name="connsiteX4" fmla="*/ 112362 w 1330047"/>
                <a:gd name="connsiteY4" fmla="*/ 5623812 h 5637367"/>
                <a:gd name="connsiteX5" fmla="*/ 0 w 1330047"/>
                <a:gd name="connsiteY5" fmla="*/ 5538935 h 5637367"/>
                <a:gd name="connsiteX6" fmla="*/ 0 w 1330047"/>
                <a:gd name="connsiteY6" fmla="*/ 5143928 h 5637367"/>
                <a:gd name="connsiteX7" fmla="*/ 112362 w 1330047"/>
                <a:gd name="connsiteY7" fmla="*/ 4929122 h 5637367"/>
                <a:gd name="connsiteX8" fmla="*/ 1217032 w 1330047"/>
                <a:gd name="connsiteY8" fmla="*/ 4296458 h 5637367"/>
                <a:gd name="connsiteX9" fmla="*/ 1260872 w 1330047"/>
                <a:gd name="connsiteY9" fmla="*/ 4283012 h 5637367"/>
                <a:gd name="connsiteX10" fmla="*/ 1260872 w 1330047"/>
                <a:gd name="connsiteY10" fmla="*/ 2854280 h 5637367"/>
                <a:gd name="connsiteX11" fmla="*/ 1330047 w 1330047"/>
                <a:gd name="connsiteY11" fmla="*/ 2952706 h 5637367"/>
                <a:gd name="connsiteX12" fmla="*/ 1330047 w 1330047"/>
                <a:gd name="connsiteY12" fmla="*/ 3347713 h 5637367"/>
                <a:gd name="connsiteX13" fmla="*/ 1217032 w 1330047"/>
                <a:gd name="connsiteY13" fmla="*/ 3562518 h 5637367"/>
                <a:gd name="connsiteX14" fmla="*/ 112362 w 1330047"/>
                <a:gd name="connsiteY14" fmla="*/ 4195182 h 5637367"/>
                <a:gd name="connsiteX15" fmla="*/ 0 w 1330047"/>
                <a:gd name="connsiteY15" fmla="*/ 4109652 h 5637367"/>
                <a:gd name="connsiteX16" fmla="*/ 0 w 1330047"/>
                <a:gd name="connsiteY16" fmla="*/ 3714645 h 5637367"/>
                <a:gd name="connsiteX17" fmla="*/ 112362 w 1330047"/>
                <a:gd name="connsiteY17" fmla="*/ 3499839 h 5637367"/>
                <a:gd name="connsiteX18" fmla="*/ 1217032 w 1330047"/>
                <a:gd name="connsiteY18" fmla="*/ 2867828 h 5637367"/>
                <a:gd name="connsiteX19" fmla="*/ 1260872 w 1330047"/>
                <a:gd name="connsiteY19" fmla="*/ 2854280 h 5637367"/>
                <a:gd name="connsiteX20" fmla="*/ 1260872 w 1330047"/>
                <a:gd name="connsiteY20" fmla="*/ 1428543 h 5637367"/>
                <a:gd name="connsiteX21" fmla="*/ 1330047 w 1330047"/>
                <a:gd name="connsiteY21" fmla="*/ 1527014 h 5637367"/>
                <a:gd name="connsiteX22" fmla="*/ 1330047 w 1330047"/>
                <a:gd name="connsiteY22" fmla="*/ 1922205 h 5637367"/>
                <a:gd name="connsiteX23" fmla="*/ 1217032 w 1330047"/>
                <a:gd name="connsiteY23" fmla="*/ 2137111 h 5637367"/>
                <a:gd name="connsiteX24" fmla="*/ 112362 w 1330047"/>
                <a:gd name="connsiteY24" fmla="*/ 2769417 h 5637367"/>
                <a:gd name="connsiteX25" fmla="*/ 0 w 1330047"/>
                <a:gd name="connsiteY25" fmla="*/ 2684500 h 5637367"/>
                <a:gd name="connsiteX26" fmla="*/ 0 w 1330047"/>
                <a:gd name="connsiteY26" fmla="*/ 2289962 h 5637367"/>
                <a:gd name="connsiteX27" fmla="*/ 112362 w 1330047"/>
                <a:gd name="connsiteY27" fmla="*/ 2074403 h 5637367"/>
                <a:gd name="connsiteX28" fmla="*/ 1217032 w 1330047"/>
                <a:gd name="connsiteY28" fmla="*/ 1442097 h 5637367"/>
                <a:gd name="connsiteX29" fmla="*/ 1260872 w 1330047"/>
                <a:gd name="connsiteY29" fmla="*/ 1428543 h 5637367"/>
                <a:gd name="connsiteX30" fmla="*/ 1260872 w 1330047"/>
                <a:gd name="connsiteY30" fmla="*/ 4 h 5637367"/>
                <a:gd name="connsiteX31" fmla="*/ 1330047 w 1330047"/>
                <a:gd name="connsiteY31" fmla="*/ 98980 h 5637367"/>
                <a:gd name="connsiteX32" fmla="*/ 1330047 w 1330047"/>
                <a:gd name="connsiteY32" fmla="*/ 493988 h 5637367"/>
                <a:gd name="connsiteX33" fmla="*/ 1217032 w 1330047"/>
                <a:gd name="connsiteY33" fmla="*/ 708140 h 5637367"/>
                <a:gd name="connsiteX34" fmla="*/ 112362 w 1330047"/>
                <a:gd name="connsiteY34" fmla="*/ 1340805 h 5637367"/>
                <a:gd name="connsiteX35" fmla="*/ 0 w 1330047"/>
                <a:gd name="connsiteY35" fmla="*/ 1255927 h 5637367"/>
                <a:gd name="connsiteX36" fmla="*/ 0 w 1330047"/>
                <a:gd name="connsiteY36" fmla="*/ 860920 h 5637367"/>
                <a:gd name="connsiteX37" fmla="*/ 112362 w 1330047"/>
                <a:gd name="connsiteY37" fmla="*/ 646114 h 5637367"/>
                <a:gd name="connsiteX38" fmla="*/ 1217032 w 1330047"/>
                <a:gd name="connsiteY38" fmla="*/ 13450 h 5637367"/>
                <a:gd name="connsiteX39" fmla="*/ 1260872 w 1330047"/>
                <a:gd name="connsiteY39" fmla="*/ 4 h 563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0047" h="5637367">
                  <a:moveTo>
                    <a:pt x="1260872" y="4283012"/>
                  </a:moveTo>
                  <a:cubicBezTo>
                    <a:pt x="1301385" y="4282583"/>
                    <a:pt x="1330047" y="4319799"/>
                    <a:pt x="1330047" y="4381988"/>
                  </a:cubicBezTo>
                  <a:lnTo>
                    <a:pt x="1330047" y="4776995"/>
                  </a:lnTo>
                  <a:cubicBezTo>
                    <a:pt x="1330047" y="4859261"/>
                    <a:pt x="1279092" y="4955891"/>
                    <a:pt x="1217032" y="4991801"/>
                  </a:cubicBezTo>
                  <a:lnTo>
                    <a:pt x="112362" y="5623812"/>
                  </a:lnTo>
                  <a:cubicBezTo>
                    <a:pt x="50301" y="5659722"/>
                    <a:pt x="0" y="5621854"/>
                    <a:pt x="0" y="5538935"/>
                  </a:cubicBezTo>
                  <a:lnTo>
                    <a:pt x="0" y="5143928"/>
                  </a:lnTo>
                  <a:cubicBezTo>
                    <a:pt x="0" y="5061009"/>
                    <a:pt x="50301" y="4964379"/>
                    <a:pt x="112362" y="4929122"/>
                  </a:cubicBezTo>
                  <a:lnTo>
                    <a:pt x="1217032" y="4296458"/>
                  </a:lnTo>
                  <a:cubicBezTo>
                    <a:pt x="1232547" y="4287480"/>
                    <a:pt x="1247368" y="4283155"/>
                    <a:pt x="1260872" y="4283012"/>
                  </a:cubicBezTo>
                  <a:close/>
                  <a:moveTo>
                    <a:pt x="1260872" y="2854280"/>
                  </a:moveTo>
                  <a:cubicBezTo>
                    <a:pt x="1301385" y="2853668"/>
                    <a:pt x="1330047" y="2890516"/>
                    <a:pt x="1330047" y="2952706"/>
                  </a:cubicBezTo>
                  <a:lnTo>
                    <a:pt x="1330047" y="3347713"/>
                  </a:lnTo>
                  <a:cubicBezTo>
                    <a:pt x="1330047" y="3429979"/>
                    <a:pt x="1279092" y="3526608"/>
                    <a:pt x="1217032" y="3562518"/>
                  </a:cubicBezTo>
                  <a:lnTo>
                    <a:pt x="112362" y="4195182"/>
                  </a:lnTo>
                  <a:cubicBezTo>
                    <a:pt x="50301" y="4231092"/>
                    <a:pt x="0" y="4192571"/>
                    <a:pt x="0" y="4109652"/>
                  </a:cubicBezTo>
                  <a:lnTo>
                    <a:pt x="0" y="3714645"/>
                  </a:lnTo>
                  <a:cubicBezTo>
                    <a:pt x="0" y="3631726"/>
                    <a:pt x="50301" y="3535749"/>
                    <a:pt x="112362" y="3499839"/>
                  </a:cubicBezTo>
                  <a:lnTo>
                    <a:pt x="1217032" y="2867828"/>
                  </a:lnTo>
                  <a:cubicBezTo>
                    <a:pt x="1232547" y="2858850"/>
                    <a:pt x="1247368" y="2854484"/>
                    <a:pt x="1260872" y="2854280"/>
                  </a:cubicBezTo>
                  <a:close/>
                  <a:moveTo>
                    <a:pt x="1260872" y="1428543"/>
                  </a:moveTo>
                  <a:cubicBezTo>
                    <a:pt x="1301385" y="1427930"/>
                    <a:pt x="1330047" y="1464796"/>
                    <a:pt x="1330047" y="1527014"/>
                  </a:cubicBezTo>
                  <a:lnTo>
                    <a:pt x="1330047" y="1922205"/>
                  </a:lnTo>
                  <a:cubicBezTo>
                    <a:pt x="1330047" y="2005163"/>
                    <a:pt x="1279092" y="2101185"/>
                    <a:pt x="1217032" y="2137111"/>
                  </a:cubicBezTo>
                  <a:lnTo>
                    <a:pt x="112362" y="2769417"/>
                  </a:lnTo>
                  <a:cubicBezTo>
                    <a:pt x="50301" y="2805344"/>
                    <a:pt x="0" y="2767458"/>
                    <a:pt x="0" y="2684500"/>
                  </a:cubicBezTo>
                  <a:lnTo>
                    <a:pt x="0" y="2289962"/>
                  </a:lnTo>
                  <a:cubicBezTo>
                    <a:pt x="0" y="2207005"/>
                    <a:pt x="50301" y="2110330"/>
                    <a:pt x="112362" y="2074403"/>
                  </a:cubicBezTo>
                  <a:lnTo>
                    <a:pt x="1217032" y="1442097"/>
                  </a:lnTo>
                  <a:cubicBezTo>
                    <a:pt x="1232547" y="1433115"/>
                    <a:pt x="1247368" y="1428747"/>
                    <a:pt x="1260872" y="1428543"/>
                  </a:cubicBezTo>
                  <a:close/>
                  <a:moveTo>
                    <a:pt x="1260872" y="4"/>
                  </a:moveTo>
                  <a:cubicBezTo>
                    <a:pt x="1301385" y="-424"/>
                    <a:pt x="1330047" y="36791"/>
                    <a:pt x="1330047" y="98980"/>
                  </a:cubicBezTo>
                  <a:lnTo>
                    <a:pt x="1330047" y="493988"/>
                  </a:lnTo>
                  <a:cubicBezTo>
                    <a:pt x="1330047" y="576254"/>
                    <a:pt x="1279092" y="672883"/>
                    <a:pt x="1217032" y="708140"/>
                  </a:cubicBezTo>
                  <a:lnTo>
                    <a:pt x="112362" y="1340805"/>
                  </a:lnTo>
                  <a:cubicBezTo>
                    <a:pt x="50301" y="1376714"/>
                    <a:pt x="0" y="1338846"/>
                    <a:pt x="0" y="1255927"/>
                  </a:cubicBezTo>
                  <a:lnTo>
                    <a:pt x="0" y="860920"/>
                  </a:lnTo>
                  <a:cubicBezTo>
                    <a:pt x="0" y="778001"/>
                    <a:pt x="50301" y="682024"/>
                    <a:pt x="112362" y="646114"/>
                  </a:cubicBezTo>
                  <a:lnTo>
                    <a:pt x="1217032" y="13450"/>
                  </a:lnTo>
                  <a:cubicBezTo>
                    <a:pt x="1232547" y="4472"/>
                    <a:pt x="1247368" y="147"/>
                    <a:pt x="1260872" y="4"/>
                  </a:cubicBezTo>
                  <a:close/>
                </a:path>
              </a:pathLst>
            </a:custGeom>
            <a:solidFill>
              <a:schemeClr val="accent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8" name="Freeform 30">
              <a:extLst>
                <a:ext uri="{FF2B5EF4-FFF2-40B4-BE49-F238E27FC236}">
                  <a16:creationId xmlns:a16="http://schemas.microsoft.com/office/drawing/2014/main" id="{0B9B134C-F645-7E47-A63D-07A1B5BF05F6}"/>
                </a:ext>
              </a:extLst>
            </p:cNvPr>
            <p:cNvSpPr>
              <a:spLocks noChangeArrowheads="1"/>
            </p:cNvSpPr>
            <p:nvPr/>
          </p:nvSpPr>
          <p:spPr bwMode="auto">
            <a:xfrm>
              <a:off x="15862710" y="4879907"/>
              <a:ext cx="2188194" cy="5875708"/>
            </a:xfrm>
            <a:custGeom>
              <a:avLst/>
              <a:gdLst>
                <a:gd name="T0" fmla="*/ 3498 w 3572"/>
                <a:gd name="T1" fmla="*/ 2290 h 9589"/>
                <a:gd name="T2" fmla="*/ 1816 w 3572"/>
                <a:gd name="T3" fmla="*/ 1110 h 9589"/>
                <a:gd name="T4" fmla="*/ 1816 w 3572"/>
                <a:gd name="T5" fmla="*/ 1110 h 9589"/>
                <a:gd name="T6" fmla="*/ 4 w 3572"/>
                <a:gd name="T7" fmla="*/ 0 h 9589"/>
                <a:gd name="T8" fmla="*/ 4 w 3572"/>
                <a:gd name="T9" fmla="*/ 8659 h 9589"/>
                <a:gd name="T10" fmla="*/ 4 w 3572"/>
                <a:gd name="T11" fmla="*/ 8659 h 9589"/>
                <a:gd name="T12" fmla="*/ 113 w 3572"/>
                <a:gd name="T13" fmla="*/ 8830 h 9589"/>
                <a:gd name="T14" fmla="*/ 1444 w 3572"/>
                <a:gd name="T15" fmla="*/ 9588 h 9589"/>
                <a:gd name="T16" fmla="*/ 1444 w 3572"/>
                <a:gd name="T17" fmla="*/ 9588 h 9589"/>
                <a:gd name="T18" fmla="*/ 3498 w 3572"/>
                <a:gd name="T19" fmla="*/ 6823 h 9589"/>
                <a:gd name="T20" fmla="*/ 3498 w 3572"/>
                <a:gd name="T21" fmla="*/ 2290 h 9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2" h="9589">
                  <a:moveTo>
                    <a:pt x="3498" y="2290"/>
                  </a:moveTo>
                  <a:lnTo>
                    <a:pt x="1816" y="1110"/>
                  </a:lnTo>
                  <a:lnTo>
                    <a:pt x="1816" y="1110"/>
                  </a:lnTo>
                  <a:cubicBezTo>
                    <a:pt x="1214" y="688"/>
                    <a:pt x="609" y="318"/>
                    <a:pt x="4" y="0"/>
                  </a:cubicBezTo>
                  <a:lnTo>
                    <a:pt x="4" y="8659"/>
                  </a:lnTo>
                  <a:lnTo>
                    <a:pt x="4" y="8659"/>
                  </a:lnTo>
                  <a:cubicBezTo>
                    <a:pt x="0" y="8723"/>
                    <a:pt x="35" y="8785"/>
                    <a:pt x="113" y="8830"/>
                  </a:cubicBezTo>
                  <a:lnTo>
                    <a:pt x="1444" y="9588"/>
                  </a:lnTo>
                  <a:lnTo>
                    <a:pt x="1444" y="9588"/>
                  </a:lnTo>
                  <a:cubicBezTo>
                    <a:pt x="3571" y="9192"/>
                    <a:pt x="3498" y="6823"/>
                    <a:pt x="3498" y="6823"/>
                  </a:cubicBezTo>
                  <a:lnTo>
                    <a:pt x="3498" y="2290"/>
                  </a:lnTo>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9" name="Freeform 31">
              <a:extLst>
                <a:ext uri="{FF2B5EF4-FFF2-40B4-BE49-F238E27FC236}">
                  <a16:creationId xmlns:a16="http://schemas.microsoft.com/office/drawing/2014/main" id="{1C53F372-6490-9849-BAAB-2F7327AB2355}"/>
                </a:ext>
              </a:extLst>
            </p:cNvPr>
            <p:cNvSpPr>
              <a:spLocks noChangeArrowheads="1"/>
            </p:cNvSpPr>
            <p:nvPr/>
          </p:nvSpPr>
          <p:spPr bwMode="auto">
            <a:xfrm>
              <a:off x="13328726" y="4439568"/>
              <a:ext cx="4073823" cy="6626716"/>
            </a:xfrm>
            <a:custGeom>
              <a:avLst/>
              <a:gdLst>
                <a:gd name="T0" fmla="*/ 6600 w 6651"/>
                <a:gd name="T1" fmla="*/ 7952 h 10816"/>
                <a:gd name="T2" fmla="*/ 6600 w 6651"/>
                <a:gd name="T3" fmla="*/ 3419 h 10816"/>
                <a:gd name="T4" fmla="*/ 4918 w 6651"/>
                <a:gd name="T5" fmla="*/ 2239 h 10816"/>
                <a:gd name="T6" fmla="*/ 4918 w 6651"/>
                <a:gd name="T7" fmla="*/ 2239 h 10816"/>
                <a:gd name="T8" fmla="*/ 2362 w 6651"/>
                <a:gd name="T9" fmla="*/ 763 h 10816"/>
                <a:gd name="T10" fmla="*/ 680 w 6651"/>
                <a:gd name="T11" fmla="*/ 0 h 10816"/>
                <a:gd name="T12" fmla="*/ 0 w 6651"/>
                <a:gd name="T13" fmla="*/ 398 h 10816"/>
                <a:gd name="T14" fmla="*/ 752 w 6651"/>
                <a:gd name="T15" fmla="*/ 943 h 10816"/>
                <a:gd name="T16" fmla="*/ 752 w 6651"/>
                <a:gd name="T17" fmla="*/ 4493 h 10816"/>
                <a:gd name="T18" fmla="*/ 752 w 6651"/>
                <a:gd name="T19" fmla="*/ 4493 h 10816"/>
                <a:gd name="T20" fmla="*/ 3712 w 6651"/>
                <a:gd name="T21" fmla="*/ 10724 h 10816"/>
                <a:gd name="T22" fmla="*/ 3712 w 6651"/>
                <a:gd name="T23" fmla="*/ 10724 h 10816"/>
                <a:gd name="T24" fmla="*/ 4741 w 6651"/>
                <a:gd name="T25" fmla="*/ 10651 h 10816"/>
                <a:gd name="T26" fmla="*/ 4691 w 6651"/>
                <a:gd name="T27" fmla="*/ 10815 h 10816"/>
                <a:gd name="T28" fmla="*/ 5288 w 6651"/>
                <a:gd name="T29" fmla="*/ 10463 h 10816"/>
                <a:gd name="T30" fmla="*/ 5288 w 6651"/>
                <a:gd name="T31" fmla="*/ 10463 h 10816"/>
                <a:gd name="T32" fmla="*/ 5437 w 6651"/>
                <a:gd name="T33" fmla="*/ 10375 h 10816"/>
                <a:gd name="T34" fmla="*/ 5446 w 6651"/>
                <a:gd name="T35" fmla="*/ 10370 h 10816"/>
                <a:gd name="T36" fmla="*/ 5445 w 6651"/>
                <a:gd name="T37" fmla="*/ 10370 h 10816"/>
                <a:gd name="T38" fmla="*/ 5445 w 6651"/>
                <a:gd name="T39" fmla="*/ 10370 h 10816"/>
                <a:gd name="T40" fmla="*/ 6600 w 6651"/>
                <a:gd name="T41" fmla="*/ 7952 h 10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51" h="10816">
                  <a:moveTo>
                    <a:pt x="6600" y="7952"/>
                  </a:moveTo>
                  <a:lnTo>
                    <a:pt x="6600" y="3419"/>
                  </a:lnTo>
                  <a:lnTo>
                    <a:pt x="4918" y="2239"/>
                  </a:lnTo>
                  <a:lnTo>
                    <a:pt x="4918" y="2239"/>
                  </a:lnTo>
                  <a:cubicBezTo>
                    <a:pt x="4068" y="1643"/>
                    <a:pt x="3212" y="1149"/>
                    <a:pt x="2362" y="763"/>
                  </a:cubicBezTo>
                  <a:lnTo>
                    <a:pt x="680" y="0"/>
                  </a:lnTo>
                  <a:lnTo>
                    <a:pt x="0" y="398"/>
                  </a:lnTo>
                  <a:lnTo>
                    <a:pt x="752" y="943"/>
                  </a:lnTo>
                  <a:lnTo>
                    <a:pt x="752" y="4493"/>
                  </a:lnTo>
                  <a:lnTo>
                    <a:pt x="752" y="4493"/>
                  </a:lnTo>
                  <a:cubicBezTo>
                    <a:pt x="752" y="4493"/>
                    <a:pt x="660" y="7385"/>
                    <a:pt x="3712" y="10724"/>
                  </a:cubicBezTo>
                  <a:lnTo>
                    <a:pt x="3712" y="10724"/>
                  </a:lnTo>
                  <a:cubicBezTo>
                    <a:pt x="4105" y="10747"/>
                    <a:pt x="4446" y="10719"/>
                    <a:pt x="4741" y="10651"/>
                  </a:cubicBezTo>
                  <a:lnTo>
                    <a:pt x="4691" y="10815"/>
                  </a:lnTo>
                  <a:lnTo>
                    <a:pt x="5288" y="10463"/>
                  </a:lnTo>
                  <a:lnTo>
                    <a:pt x="5288" y="10463"/>
                  </a:lnTo>
                  <a:cubicBezTo>
                    <a:pt x="5340" y="10435"/>
                    <a:pt x="5389" y="10406"/>
                    <a:pt x="5437" y="10375"/>
                  </a:cubicBezTo>
                  <a:lnTo>
                    <a:pt x="5446" y="10370"/>
                  </a:lnTo>
                  <a:lnTo>
                    <a:pt x="5445" y="10370"/>
                  </a:lnTo>
                  <a:lnTo>
                    <a:pt x="5445" y="10370"/>
                  </a:lnTo>
                  <a:cubicBezTo>
                    <a:pt x="6650" y="9590"/>
                    <a:pt x="6600" y="7952"/>
                    <a:pt x="6600" y="7952"/>
                  </a:cubicBez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0" name="Freeform 32">
              <a:extLst>
                <a:ext uri="{FF2B5EF4-FFF2-40B4-BE49-F238E27FC236}">
                  <a16:creationId xmlns:a16="http://schemas.microsoft.com/office/drawing/2014/main" id="{C53D6B43-089F-B340-8CC9-0642E9592642}"/>
                </a:ext>
              </a:extLst>
            </p:cNvPr>
            <p:cNvSpPr>
              <a:spLocks noChangeArrowheads="1"/>
            </p:cNvSpPr>
            <p:nvPr/>
          </p:nvSpPr>
          <p:spPr bwMode="auto">
            <a:xfrm>
              <a:off x="13328727" y="4439567"/>
              <a:ext cx="2228716" cy="1891032"/>
            </a:xfrm>
            <a:custGeom>
              <a:avLst/>
              <a:gdLst>
                <a:gd name="T0" fmla="*/ 3637 w 3638"/>
                <a:gd name="T1" fmla="*/ 1420 h 3087"/>
                <a:gd name="T2" fmla="*/ 3637 w 3638"/>
                <a:gd name="T3" fmla="*/ 1420 h 3087"/>
                <a:gd name="T4" fmla="*/ 2362 w 3638"/>
                <a:gd name="T5" fmla="*/ 763 h 3087"/>
                <a:gd name="T6" fmla="*/ 680 w 3638"/>
                <a:gd name="T7" fmla="*/ 0 h 3087"/>
                <a:gd name="T8" fmla="*/ 0 w 3638"/>
                <a:gd name="T9" fmla="*/ 398 h 3087"/>
                <a:gd name="T10" fmla="*/ 752 w 3638"/>
                <a:gd name="T11" fmla="*/ 943 h 3087"/>
                <a:gd name="T12" fmla="*/ 752 w 3638"/>
                <a:gd name="T13" fmla="*/ 3086 h 3087"/>
                <a:gd name="T14" fmla="*/ 3637 w 3638"/>
                <a:gd name="T15" fmla="*/ 1420 h 30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8" h="3087">
                  <a:moveTo>
                    <a:pt x="3637" y="1420"/>
                  </a:moveTo>
                  <a:lnTo>
                    <a:pt x="3637" y="1420"/>
                  </a:lnTo>
                  <a:cubicBezTo>
                    <a:pt x="3212" y="1175"/>
                    <a:pt x="2786" y="955"/>
                    <a:pt x="2362" y="763"/>
                  </a:cubicBezTo>
                  <a:lnTo>
                    <a:pt x="680" y="0"/>
                  </a:lnTo>
                  <a:lnTo>
                    <a:pt x="0" y="398"/>
                  </a:lnTo>
                  <a:lnTo>
                    <a:pt x="752" y="943"/>
                  </a:lnTo>
                  <a:lnTo>
                    <a:pt x="752" y="3086"/>
                  </a:lnTo>
                  <a:lnTo>
                    <a:pt x="3637" y="1420"/>
                  </a:ln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21" name="Freeform 33">
              <a:extLst>
                <a:ext uri="{FF2B5EF4-FFF2-40B4-BE49-F238E27FC236}">
                  <a16:creationId xmlns:a16="http://schemas.microsoft.com/office/drawing/2014/main" id="{31B6D8A1-0056-F349-AFAB-915D1F90DC2D}"/>
                </a:ext>
              </a:extLst>
            </p:cNvPr>
            <p:cNvSpPr>
              <a:spLocks noChangeArrowheads="1"/>
            </p:cNvSpPr>
            <p:nvPr/>
          </p:nvSpPr>
          <p:spPr bwMode="auto">
            <a:xfrm>
              <a:off x="14328272" y="5112234"/>
              <a:ext cx="1585765" cy="915800"/>
            </a:xfrm>
            <a:custGeom>
              <a:avLst/>
              <a:gdLst>
                <a:gd name="T0" fmla="*/ 1419 w 2588"/>
                <a:gd name="T1" fmla="*/ 0 h 1495"/>
                <a:gd name="T2" fmla="*/ 0 w 2588"/>
                <a:gd name="T3" fmla="*/ 819 h 1495"/>
                <a:gd name="T4" fmla="*/ 1168 w 2588"/>
                <a:gd name="T5" fmla="*/ 1494 h 1495"/>
                <a:gd name="T6" fmla="*/ 2587 w 2588"/>
                <a:gd name="T7" fmla="*/ 674 h 1495"/>
                <a:gd name="T8" fmla="*/ 2587 w 2588"/>
                <a:gd name="T9" fmla="*/ 674 h 1495"/>
                <a:gd name="T10" fmla="*/ 1419 w 2588"/>
                <a:gd name="T11" fmla="*/ 0 h 1495"/>
              </a:gdLst>
              <a:ahLst/>
              <a:cxnLst>
                <a:cxn ang="0">
                  <a:pos x="T0" y="T1"/>
                </a:cxn>
                <a:cxn ang="0">
                  <a:pos x="T2" y="T3"/>
                </a:cxn>
                <a:cxn ang="0">
                  <a:pos x="T4" y="T5"/>
                </a:cxn>
                <a:cxn ang="0">
                  <a:pos x="T6" y="T7"/>
                </a:cxn>
                <a:cxn ang="0">
                  <a:pos x="T8" y="T9"/>
                </a:cxn>
                <a:cxn ang="0">
                  <a:pos x="T10" y="T11"/>
                </a:cxn>
              </a:cxnLst>
              <a:rect l="0" t="0" r="r" b="b"/>
              <a:pathLst>
                <a:path w="2588" h="1495">
                  <a:moveTo>
                    <a:pt x="1419" y="0"/>
                  </a:moveTo>
                  <a:lnTo>
                    <a:pt x="0" y="819"/>
                  </a:lnTo>
                  <a:lnTo>
                    <a:pt x="1168" y="1494"/>
                  </a:lnTo>
                  <a:lnTo>
                    <a:pt x="2587" y="674"/>
                  </a:lnTo>
                  <a:lnTo>
                    <a:pt x="2587" y="674"/>
                  </a:lnTo>
                  <a:cubicBezTo>
                    <a:pt x="2198" y="428"/>
                    <a:pt x="1808" y="203"/>
                    <a:pt x="1419" y="0"/>
                  </a:cubicBezTo>
                </a:path>
              </a:pathLst>
            </a:custGeom>
            <a:solidFill>
              <a:schemeClr val="accent6">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34">
              <a:extLst>
                <a:ext uri="{FF2B5EF4-FFF2-40B4-BE49-F238E27FC236}">
                  <a16:creationId xmlns:a16="http://schemas.microsoft.com/office/drawing/2014/main" id="{2D7128AB-21C0-3845-AB62-399F23985FFB}"/>
                </a:ext>
              </a:extLst>
            </p:cNvPr>
            <p:cNvSpPr>
              <a:spLocks noChangeArrowheads="1"/>
            </p:cNvSpPr>
            <p:nvPr/>
          </p:nvSpPr>
          <p:spPr bwMode="auto">
            <a:xfrm>
              <a:off x="13271994" y="4682699"/>
              <a:ext cx="3741543" cy="6710462"/>
            </a:xfrm>
            <a:custGeom>
              <a:avLst/>
              <a:gdLst>
                <a:gd name="T0" fmla="*/ 6013 w 6107"/>
                <a:gd name="T1" fmla="*/ 7952 h 10953"/>
                <a:gd name="T2" fmla="*/ 6013 w 6107"/>
                <a:gd name="T3" fmla="*/ 3419 h 10953"/>
                <a:gd name="T4" fmla="*/ 4331 w 6107"/>
                <a:gd name="T5" fmla="*/ 2239 h 10953"/>
                <a:gd name="T6" fmla="*/ 4331 w 6107"/>
                <a:gd name="T7" fmla="*/ 2239 h 10953"/>
                <a:gd name="T8" fmla="*/ 1775 w 6107"/>
                <a:gd name="T9" fmla="*/ 764 h 10953"/>
                <a:gd name="T10" fmla="*/ 92 w 6107"/>
                <a:gd name="T11" fmla="*/ 0 h 10953"/>
                <a:gd name="T12" fmla="*/ 92 w 6107"/>
                <a:gd name="T13" fmla="*/ 4534 h 10953"/>
                <a:gd name="T14" fmla="*/ 92 w 6107"/>
                <a:gd name="T15" fmla="*/ 4534 h 10953"/>
                <a:gd name="T16" fmla="*/ 3053 w 6107"/>
                <a:gd name="T17" fmla="*/ 10765 h 10953"/>
                <a:gd name="T18" fmla="*/ 3053 w 6107"/>
                <a:gd name="T19" fmla="*/ 10765 h 10953"/>
                <a:gd name="T20" fmla="*/ 6013 w 6107"/>
                <a:gd name="T21" fmla="*/ 7952 h 10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7" h="10953">
                  <a:moveTo>
                    <a:pt x="6013" y="7952"/>
                  </a:moveTo>
                  <a:lnTo>
                    <a:pt x="6013" y="3419"/>
                  </a:lnTo>
                  <a:lnTo>
                    <a:pt x="4331" y="2239"/>
                  </a:lnTo>
                  <a:lnTo>
                    <a:pt x="4331" y="2239"/>
                  </a:lnTo>
                  <a:cubicBezTo>
                    <a:pt x="3481" y="1643"/>
                    <a:pt x="2625" y="1149"/>
                    <a:pt x="1775" y="764"/>
                  </a:cubicBezTo>
                  <a:lnTo>
                    <a:pt x="92" y="0"/>
                  </a:lnTo>
                  <a:lnTo>
                    <a:pt x="92" y="4534"/>
                  </a:lnTo>
                  <a:lnTo>
                    <a:pt x="92" y="4534"/>
                  </a:lnTo>
                  <a:cubicBezTo>
                    <a:pt x="92" y="4534"/>
                    <a:pt x="0" y="7427"/>
                    <a:pt x="3053" y="10765"/>
                  </a:cubicBezTo>
                  <a:lnTo>
                    <a:pt x="3053" y="10765"/>
                  </a:lnTo>
                  <a:cubicBezTo>
                    <a:pt x="6106" y="10952"/>
                    <a:pt x="6013" y="7952"/>
                    <a:pt x="6013" y="7952"/>
                  </a:cubicBezTo>
                </a:path>
              </a:pathLst>
            </a:custGeom>
            <a:solidFill>
              <a:schemeClr val="accent6">
                <a:lumMod val="90000"/>
              </a:schemeClr>
            </a:solidFill>
            <a:ln>
              <a:noFill/>
            </a:ln>
            <a:effectLst/>
          </p:spPr>
          <p:txBody>
            <a:bodyPr wrap="none" anchor="ctr"/>
            <a:lstStyle/>
            <a:p>
              <a:endParaRPr lang="en-US" sz="6532" dirty="0">
                <a:latin typeface="Lato Light" panose="020F0502020204030203" pitchFamily="34" charset="0"/>
              </a:endParaRPr>
            </a:p>
          </p:txBody>
        </p:sp>
        <p:sp>
          <p:nvSpPr>
            <p:cNvPr id="23" name="Freeform 35">
              <a:extLst>
                <a:ext uri="{FF2B5EF4-FFF2-40B4-BE49-F238E27FC236}">
                  <a16:creationId xmlns:a16="http://schemas.microsoft.com/office/drawing/2014/main" id="{74A809FB-D0C6-554B-8B31-5C1055800484}"/>
                </a:ext>
              </a:extLst>
            </p:cNvPr>
            <p:cNvSpPr>
              <a:spLocks noChangeArrowheads="1"/>
            </p:cNvSpPr>
            <p:nvPr/>
          </p:nvSpPr>
          <p:spPr bwMode="auto">
            <a:xfrm>
              <a:off x="13623187" y="5166263"/>
              <a:ext cx="3033756" cy="5810872"/>
            </a:xfrm>
            <a:custGeom>
              <a:avLst/>
              <a:gdLst>
                <a:gd name="T0" fmla="*/ 4270 w 4951"/>
                <a:gd name="T1" fmla="*/ 8951 h 9486"/>
                <a:gd name="T2" fmla="*/ 4270 w 4951"/>
                <a:gd name="T3" fmla="*/ 8951 h 9486"/>
                <a:gd name="T4" fmla="*/ 2715 w 4951"/>
                <a:gd name="T5" fmla="*/ 9478 h 9486"/>
                <a:gd name="T6" fmla="*/ 2715 w 4951"/>
                <a:gd name="T7" fmla="*/ 9478 h 9486"/>
                <a:gd name="T8" fmla="*/ 28 w 4951"/>
                <a:gd name="T9" fmla="*/ 3763 h 9486"/>
                <a:gd name="T10" fmla="*/ 29 w 4951"/>
                <a:gd name="T11" fmla="*/ 0 h 9486"/>
                <a:gd name="T12" fmla="*/ 994 w 4951"/>
                <a:gd name="T13" fmla="*/ 438 h 9486"/>
                <a:gd name="T14" fmla="*/ 994 w 4951"/>
                <a:gd name="T15" fmla="*/ 438 h 9486"/>
                <a:gd name="T16" fmla="*/ 3468 w 4951"/>
                <a:gd name="T17" fmla="*/ 1866 h 9486"/>
                <a:gd name="T18" fmla="*/ 4935 w 4951"/>
                <a:gd name="T19" fmla="*/ 2895 h 9486"/>
                <a:gd name="T20" fmla="*/ 4935 w 4951"/>
                <a:gd name="T21" fmla="*/ 7164 h 9486"/>
                <a:gd name="T22" fmla="*/ 4935 w 4951"/>
                <a:gd name="T23" fmla="*/ 7179 h 9486"/>
                <a:gd name="T24" fmla="*/ 4935 w 4951"/>
                <a:gd name="T25" fmla="*/ 7179 h 9486"/>
                <a:gd name="T26" fmla="*/ 4270 w 4951"/>
                <a:gd name="T27" fmla="*/ 8951 h 9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1" h="9486">
                  <a:moveTo>
                    <a:pt x="4270" y="8951"/>
                  </a:moveTo>
                  <a:lnTo>
                    <a:pt x="4270" y="8951"/>
                  </a:lnTo>
                  <a:cubicBezTo>
                    <a:pt x="3902" y="9307"/>
                    <a:pt x="3380" y="9485"/>
                    <a:pt x="2715" y="9478"/>
                  </a:cubicBezTo>
                  <a:lnTo>
                    <a:pt x="2715" y="9478"/>
                  </a:lnTo>
                  <a:cubicBezTo>
                    <a:pt x="0" y="6420"/>
                    <a:pt x="28" y="3787"/>
                    <a:pt x="28" y="3763"/>
                  </a:cubicBezTo>
                  <a:lnTo>
                    <a:pt x="29" y="0"/>
                  </a:lnTo>
                  <a:lnTo>
                    <a:pt x="994" y="438"/>
                  </a:lnTo>
                  <a:lnTo>
                    <a:pt x="994" y="438"/>
                  </a:lnTo>
                  <a:cubicBezTo>
                    <a:pt x="1814" y="809"/>
                    <a:pt x="2646" y="1290"/>
                    <a:pt x="3468" y="1866"/>
                  </a:cubicBezTo>
                  <a:lnTo>
                    <a:pt x="4935" y="2895"/>
                  </a:lnTo>
                  <a:lnTo>
                    <a:pt x="4935" y="7164"/>
                  </a:lnTo>
                  <a:lnTo>
                    <a:pt x="4935" y="7179"/>
                  </a:lnTo>
                  <a:lnTo>
                    <a:pt x="4935" y="7179"/>
                  </a:lnTo>
                  <a:cubicBezTo>
                    <a:pt x="4935" y="7190"/>
                    <a:pt x="4950" y="8291"/>
                    <a:pt x="4270" y="8951"/>
                  </a:cubicBez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3">
              <a:extLst>
                <a:ext uri="{FF2B5EF4-FFF2-40B4-BE49-F238E27FC236}">
                  <a16:creationId xmlns:a16="http://schemas.microsoft.com/office/drawing/2014/main" id="{3BB4DC18-D25D-1F44-B37D-2527F1D96F5B}"/>
                </a:ext>
              </a:extLst>
            </p:cNvPr>
            <p:cNvSpPr>
              <a:spLocks noChangeArrowheads="1"/>
            </p:cNvSpPr>
            <p:nvPr/>
          </p:nvSpPr>
          <p:spPr bwMode="auto">
            <a:xfrm>
              <a:off x="14776718" y="7866569"/>
              <a:ext cx="688258" cy="512606"/>
            </a:xfrm>
            <a:custGeom>
              <a:avLst/>
              <a:gdLst>
                <a:gd name="connsiteX0" fmla="*/ 612080 w 733818"/>
                <a:gd name="connsiteY0" fmla="*/ 322487 h 546539"/>
                <a:gd name="connsiteX1" fmla="*/ 646298 w 733818"/>
                <a:gd name="connsiteY1" fmla="*/ 334023 h 546539"/>
                <a:gd name="connsiteX2" fmla="*/ 733818 w 733818"/>
                <a:gd name="connsiteY2" fmla="*/ 484431 h 546539"/>
                <a:gd name="connsiteX3" fmla="*/ 646298 w 733818"/>
                <a:gd name="connsiteY3" fmla="*/ 534785 h 546539"/>
                <a:gd name="connsiteX4" fmla="*/ 558778 w 733818"/>
                <a:gd name="connsiteY4" fmla="*/ 384377 h 546539"/>
                <a:gd name="connsiteX5" fmla="*/ 612080 w 733818"/>
                <a:gd name="connsiteY5" fmla="*/ 322487 h 546539"/>
                <a:gd name="connsiteX6" fmla="*/ 332412 w 733818"/>
                <a:gd name="connsiteY6" fmla="*/ 161558 h 546539"/>
                <a:gd name="connsiteX7" fmla="*/ 366250 w 733818"/>
                <a:gd name="connsiteY7" fmla="*/ 173380 h 546539"/>
                <a:gd name="connsiteX8" fmla="*/ 454429 w 733818"/>
                <a:gd name="connsiteY8" fmla="*/ 323134 h 546539"/>
                <a:gd name="connsiteX9" fmla="*/ 366250 w 733818"/>
                <a:gd name="connsiteY9" fmla="*/ 373488 h 546539"/>
                <a:gd name="connsiteX10" fmla="*/ 279388 w 733818"/>
                <a:gd name="connsiteY10" fmla="*/ 223080 h 546539"/>
                <a:gd name="connsiteX11" fmla="*/ 332412 w 733818"/>
                <a:gd name="connsiteY11" fmla="*/ 161558 h 546539"/>
                <a:gd name="connsiteX12" fmla="*/ 53579 w 733818"/>
                <a:gd name="connsiteY12" fmla="*/ 230 h 546539"/>
                <a:gd name="connsiteX13" fmla="*/ 87520 w 733818"/>
                <a:gd name="connsiteY13" fmla="*/ 12012 h 546539"/>
                <a:gd name="connsiteX14" fmla="*/ 175040 w 733818"/>
                <a:gd name="connsiteY14" fmla="*/ 162037 h 546539"/>
                <a:gd name="connsiteX15" fmla="*/ 87520 w 733818"/>
                <a:gd name="connsiteY15" fmla="*/ 211611 h 546539"/>
                <a:gd name="connsiteX16" fmla="*/ 0 w 733818"/>
                <a:gd name="connsiteY16" fmla="*/ 62237 h 546539"/>
                <a:gd name="connsiteX17" fmla="*/ 53579 w 733818"/>
                <a:gd name="connsiteY17" fmla="*/ 230 h 54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818" h="546539">
                  <a:moveTo>
                    <a:pt x="612080" y="322487"/>
                  </a:moveTo>
                  <a:cubicBezTo>
                    <a:pt x="622567" y="323397"/>
                    <a:pt x="634124" y="327157"/>
                    <a:pt x="646298" y="334023"/>
                  </a:cubicBezTo>
                  <a:cubicBezTo>
                    <a:pt x="694335" y="361489"/>
                    <a:pt x="733818" y="429500"/>
                    <a:pt x="733818" y="484431"/>
                  </a:cubicBezTo>
                  <a:cubicBezTo>
                    <a:pt x="733818" y="540017"/>
                    <a:pt x="694335" y="562251"/>
                    <a:pt x="646298" y="534785"/>
                  </a:cubicBezTo>
                  <a:cubicBezTo>
                    <a:pt x="597603" y="506666"/>
                    <a:pt x="558778" y="439963"/>
                    <a:pt x="558778" y="384377"/>
                  </a:cubicBezTo>
                  <a:cubicBezTo>
                    <a:pt x="558778" y="342688"/>
                    <a:pt x="580617" y="319759"/>
                    <a:pt x="612080" y="322487"/>
                  </a:cubicBezTo>
                  <a:close/>
                  <a:moveTo>
                    <a:pt x="332412" y="161558"/>
                  </a:moveTo>
                  <a:cubicBezTo>
                    <a:pt x="342807" y="162508"/>
                    <a:pt x="354241" y="166350"/>
                    <a:pt x="366250" y="173380"/>
                  </a:cubicBezTo>
                  <a:cubicBezTo>
                    <a:pt x="414946" y="200192"/>
                    <a:pt x="454429" y="268203"/>
                    <a:pt x="454429" y="323134"/>
                  </a:cubicBezTo>
                  <a:cubicBezTo>
                    <a:pt x="454429" y="378720"/>
                    <a:pt x="414946" y="400954"/>
                    <a:pt x="366250" y="373488"/>
                  </a:cubicBezTo>
                  <a:cubicBezTo>
                    <a:pt x="318213" y="346023"/>
                    <a:pt x="279388" y="278012"/>
                    <a:pt x="279388" y="223080"/>
                  </a:cubicBezTo>
                  <a:cubicBezTo>
                    <a:pt x="279388" y="181881"/>
                    <a:pt x="301227" y="158707"/>
                    <a:pt x="332412" y="161558"/>
                  </a:cubicBezTo>
                  <a:close/>
                  <a:moveTo>
                    <a:pt x="53579" y="230"/>
                  </a:moveTo>
                  <a:cubicBezTo>
                    <a:pt x="64036" y="1167"/>
                    <a:pt x="75511" y="5000"/>
                    <a:pt x="87520" y="12012"/>
                  </a:cubicBezTo>
                  <a:cubicBezTo>
                    <a:pt x="135557" y="39407"/>
                    <a:pt x="175040" y="106593"/>
                    <a:pt x="175040" y="162037"/>
                  </a:cubicBezTo>
                  <a:cubicBezTo>
                    <a:pt x="175040" y="216829"/>
                    <a:pt x="135557" y="239659"/>
                    <a:pt x="87520" y="211611"/>
                  </a:cubicBezTo>
                  <a:cubicBezTo>
                    <a:pt x="39483" y="184215"/>
                    <a:pt x="0" y="117682"/>
                    <a:pt x="0" y="62237"/>
                  </a:cubicBezTo>
                  <a:cubicBezTo>
                    <a:pt x="0" y="20654"/>
                    <a:pt x="22209" y="-2583"/>
                    <a:pt x="53579" y="230"/>
                  </a:cubicBezTo>
                  <a:close/>
                </a:path>
              </a:pathLst>
            </a:custGeom>
            <a:solidFill>
              <a:schemeClr val="bg1">
                <a:lumMod val="9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5" name="Freeform 39">
              <a:extLst>
                <a:ext uri="{FF2B5EF4-FFF2-40B4-BE49-F238E27FC236}">
                  <a16:creationId xmlns:a16="http://schemas.microsoft.com/office/drawing/2014/main" id="{D63E3FEF-0B26-EC4A-A2F1-449D222BF32A}"/>
                </a:ext>
              </a:extLst>
            </p:cNvPr>
            <p:cNvSpPr>
              <a:spLocks noChangeArrowheads="1"/>
            </p:cNvSpPr>
            <p:nvPr/>
          </p:nvSpPr>
          <p:spPr bwMode="auto">
            <a:xfrm>
              <a:off x="11683529" y="10199109"/>
              <a:ext cx="1574960" cy="915799"/>
            </a:xfrm>
            <a:custGeom>
              <a:avLst/>
              <a:gdLst>
                <a:gd name="T0" fmla="*/ 1127 w 2573"/>
                <a:gd name="T1" fmla="*/ 1445 h 1497"/>
                <a:gd name="T2" fmla="*/ 88 w 2573"/>
                <a:gd name="T3" fmla="*/ 840 h 1497"/>
                <a:gd name="T4" fmla="*/ 88 w 2573"/>
                <a:gd name="T5" fmla="*/ 840 h 1497"/>
                <a:gd name="T6" fmla="*/ 112 w 2573"/>
                <a:gd name="T7" fmla="*/ 643 h 1497"/>
                <a:gd name="T8" fmla="*/ 1103 w 2573"/>
                <a:gd name="T9" fmla="*/ 65 h 1497"/>
                <a:gd name="T10" fmla="*/ 1103 w 2573"/>
                <a:gd name="T11" fmla="*/ 65 h 1497"/>
                <a:gd name="T12" fmla="*/ 1445 w 2573"/>
                <a:gd name="T13" fmla="*/ 51 h 1497"/>
                <a:gd name="T14" fmla="*/ 2484 w 2573"/>
                <a:gd name="T15" fmla="*/ 656 h 1497"/>
                <a:gd name="T16" fmla="*/ 2484 w 2573"/>
                <a:gd name="T17" fmla="*/ 656 h 1497"/>
                <a:gd name="T18" fmla="*/ 2460 w 2573"/>
                <a:gd name="T19" fmla="*/ 853 h 1497"/>
                <a:gd name="T20" fmla="*/ 1469 w 2573"/>
                <a:gd name="T21" fmla="*/ 1431 h 1497"/>
                <a:gd name="T22" fmla="*/ 1469 w 2573"/>
                <a:gd name="T23" fmla="*/ 1431 h 1497"/>
                <a:gd name="T24" fmla="*/ 1127 w 2573"/>
                <a:gd name="T25" fmla="*/ 144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3" h="1497">
                  <a:moveTo>
                    <a:pt x="1127" y="1445"/>
                  </a:moveTo>
                  <a:lnTo>
                    <a:pt x="88" y="840"/>
                  </a:lnTo>
                  <a:lnTo>
                    <a:pt x="88" y="840"/>
                  </a:lnTo>
                  <a:cubicBezTo>
                    <a:pt x="0" y="789"/>
                    <a:pt x="11" y="701"/>
                    <a:pt x="112" y="643"/>
                  </a:cubicBezTo>
                  <a:lnTo>
                    <a:pt x="1103" y="65"/>
                  </a:lnTo>
                  <a:lnTo>
                    <a:pt x="1103" y="65"/>
                  </a:lnTo>
                  <a:cubicBezTo>
                    <a:pt x="1204" y="7"/>
                    <a:pt x="1357" y="0"/>
                    <a:pt x="1445" y="51"/>
                  </a:cubicBezTo>
                  <a:lnTo>
                    <a:pt x="2484" y="656"/>
                  </a:lnTo>
                  <a:lnTo>
                    <a:pt x="2484" y="656"/>
                  </a:lnTo>
                  <a:cubicBezTo>
                    <a:pt x="2572" y="707"/>
                    <a:pt x="2561" y="795"/>
                    <a:pt x="2460" y="853"/>
                  </a:cubicBezTo>
                  <a:lnTo>
                    <a:pt x="1469" y="1431"/>
                  </a:lnTo>
                  <a:lnTo>
                    <a:pt x="1469" y="1431"/>
                  </a:lnTo>
                  <a:cubicBezTo>
                    <a:pt x="1368" y="1489"/>
                    <a:pt x="1214" y="1496"/>
                    <a:pt x="1127" y="1445"/>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40">
              <a:extLst>
                <a:ext uri="{FF2B5EF4-FFF2-40B4-BE49-F238E27FC236}">
                  <a16:creationId xmlns:a16="http://schemas.microsoft.com/office/drawing/2014/main" id="{073582AD-CA2A-A446-BCA1-A69980FF6D99}"/>
                </a:ext>
              </a:extLst>
            </p:cNvPr>
            <p:cNvSpPr>
              <a:spLocks noChangeArrowheads="1"/>
            </p:cNvSpPr>
            <p:nvPr/>
          </p:nvSpPr>
          <p:spPr bwMode="auto">
            <a:xfrm>
              <a:off x="11502530" y="9707442"/>
              <a:ext cx="1936956" cy="783428"/>
            </a:xfrm>
            <a:custGeom>
              <a:avLst/>
              <a:gdLst>
                <a:gd name="T0" fmla="*/ 3157 w 3162"/>
                <a:gd name="T1" fmla="*/ 326 h 1280"/>
                <a:gd name="T2" fmla="*/ 3157 w 3162"/>
                <a:gd name="T3" fmla="*/ 326 h 1280"/>
                <a:gd name="T4" fmla="*/ 3157 w 3162"/>
                <a:gd name="T5" fmla="*/ 64 h 1280"/>
                <a:gd name="T6" fmla="*/ 1770 w 3162"/>
                <a:gd name="T7" fmla="*/ 64 h 1280"/>
                <a:gd name="T8" fmla="*/ 1779 w 3162"/>
                <a:gd name="T9" fmla="*/ 63 h 1280"/>
                <a:gd name="T10" fmla="*/ 1779 w 3162"/>
                <a:gd name="T11" fmla="*/ 63 h 1280"/>
                <a:gd name="T12" fmla="*/ 1351 w 3162"/>
                <a:gd name="T13" fmla="*/ 81 h 1280"/>
                <a:gd name="T14" fmla="*/ 1391 w 3162"/>
                <a:gd name="T15" fmla="*/ 64 h 1280"/>
                <a:gd name="T16" fmla="*/ 3 w 3162"/>
                <a:gd name="T17" fmla="*/ 63 h 1280"/>
                <a:gd name="T18" fmla="*/ 3 w 3162"/>
                <a:gd name="T19" fmla="*/ 342 h 1280"/>
                <a:gd name="T20" fmla="*/ 3 w 3162"/>
                <a:gd name="T21" fmla="*/ 342 h 1280"/>
                <a:gd name="T22" fmla="*/ 77 w 3162"/>
                <a:gd name="T23" fmla="*/ 457 h 1280"/>
                <a:gd name="T24" fmla="*/ 1380 w 3162"/>
                <a:gd name="T25" fmla="*/ 1215 h 1280"/>
                <a:gd name="T26" fmla="*/ 1380 w 3162"/>
                <a:gd name="T27" fmla="*/ 1215 h 1280"/>
                <a:gd name="T28" fmla="*/ 1810 w 3162"/>
                <a:gd name="T29" fmla="*/ 1197 h 1280"/>
                <a:gd name="T30" fmla="*/ 3052 w 3162"/>
                <a:gd name="T31" fmla="*/ 474 h 1280"/>
                <a:gd name="T32" fmla="*/ 3052 w 3162"/>
                <a:gd name="T33" fmla="*/ 474 h 1280"/>
                <a:gd name="T34" fmla="*/ 3157 w 3162"/>
                <a:gd name="T35" fmla="*/ 32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2" h="1280">
                  <a:moveTo>
                    <a:pt x="3157" y="326"/>
                  </a:moveTo>
                  <a:lnTo>
                    <a:pt x="3157" y="326"/>
                  </a:lnTo>
                  <a:lnTo>
                    <a:pt x="3157" y="64"/>
                  </a:lnTo>
                  <a:lnTo>
                    <a:pt x="1770" y="64"/>
                  </a:lnTo>
                  <a:lnTo>
                    <a:pt x="1779" y="63"/>
                  </a:lnTo>
                  <a:lnTo>
                    <a:pt x="1779" y="63"/>
                  </a:lnTo>
                  <a:cubicBezTo>
                    <a:pt x="1669" y="0"/>
                    <a:pt x="1477" y="8"/>
                    <a:pt x="1351" y="81"/>
                  </a:cubicBezTo>
                  <a:lnTo>
                    <a:pt x="1391" y="64"/>
                  </a:lnTo>
                  <a:lnTo>
                    <a:pt x="3" y="63"/>
                  </a:lnTo>
                  <a:lnTo>
                    <a:pt x="3" y="342"/>
                  </a:lnTo>
                  <a:lnTo>
                    <a:pt x="3" y="342"/>
                  </a:lnTo>
                  <a:cubicBezTo>
                    <a:pt x="0" y="385"/>
                    <a:pt x="24" y="426"/>
                    <a:pt x="77" y="457"/>
                  </a:cubicBezTo>
                  <a:lnTo>
                    <a:pt x="1380" y="1215"/>
                  </a:lnTo>
                  <a:lnTo>
                    <a:pt x="1380" y="1215"/>
                  </a:lnTo>
                  <a:cubicBezTo>
                    <a:pt x="1490" y="1279"/>
                    <a:pt x="1683" y="1270"/>
                    <a:pt x="1810" y="1197"/>
                  </a:cubicBezTo>
                  <a:lnTo>
                    <a:pt x="3052" y="474"/>
                  </a:lnTo>
                  <a:lnTo>
                    <a:pt x="3052" y="474"/>
                  </a:lnTo>
                  <a:cubicBezTo>
                    <a:pt x="3125" y="431"/>
                    <a:pt x="3161" y="377"/>
                    <a:pt x="3157" y="326"/>
                  </a:cubicBez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26">
              <a:extLst>
                <a:ext uri="{FF2B5EF4-FFF2-40B4-BE49-F238E27FC236}">
                  <a16:creationId xmlns:a16="http://schemas.microsoft.com/office/drawing/2014/main" id="{96EF4307-AD7D-0047-AC38-0F078B676FDE}"/>
                </a:ext>
              </a:extLst>
            </p:cNvPr>
            <p:cNvSpPr>
              <a:spLocks noChangeArrowheads="1"/>
            </p:cNvSpPr>
            <p:nvPr/>
          </p:nvSpPr>
          <p:spPr bwMode="auto">
            <a:xfrm>
              <a:off x="11504227" y="9718248"/>
              <a:ext cx="967518" cy="757920"/>
            </a:xfrm>
            <a:custGeom>
              <a:avLst/>
              <a:gdLst>
                <a:gd name="connsiteX0" fmla="*/ 1031564 w 1031564"/>
                <a:gd name="connsiteY0" fmla="*/ 0 h 808092"/>
                <a:gd name="connsiteX1" fmla="*/ 1030910 w 1031564"/>
                <a:gd name="connsiteY1" fmla="*/ 808058 h 808092"/>
                <a:gd name="connsiteX2" fmla="*/ 900757 w 1031564"/>
                <a:gd name="connsiteY2" fmla="*/ 779968 h 808092"/>
                <a:gd name="connsiteX3" fmla="*/ 48551 w 1031564"/>
                <a:gd name="connsiteY3" fmla="*/ 284812 h 808092"/>
                <a:gd name="connsiteX4" fmla="*/ 37580 w 1031564"/>
                <a:gd name="connsiteY4" fmla="*/ 274799 h 808092"/>
                <a:gd name="connsiteX5" fmla="*/ 10690 w 1031564"/>
                <a:gd name="connsiteY5" fmla="*/ 250514 h 808092"/>
                <a:gd name="connsiteX6" fmla="*/ 165 w 1031564"/>
                <a:gd name="connsiteY6" fmla="*/ 210202 h 808092"/>
                <a:gd name="connsiteX7" fmla="*/ 165 w 1031564"/>
                <a:gd name="connsiteY7" fmla="*/ 209738 h 808092"/>
                <a:gd name="connsiteX8" fmla="*/ 152 w 1031564"/>
                <a:gd name="connsiteY8" fmla="*/ 209690 h 808092"/>
                <a:gd name="connsiteX9" fmla="*/ 152 w 1031564"/>
                <a:gd name="connsiteY9" fmla="*/ 27436 h 808092"/>
                <a:gd name="connsiteX10" fmla="*/ 907952 w 1031564"/>
                <a:gd name="connsiteY10" fmla="*/ 28089 h 808092"/>
                <a:gd name="connsiteX11" fmla="*/ 881790 w 1031564"/>
                <a:gd name="connsiteY11" fmla="*/ 39194 h 808092"/>
                <a:gd name="connsiteX12" fmla="*/ 1031564 w 1031564"/>
                <a:gd name="connsiteY12" fmla="*/ 0 h 80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1564" h="808092">
                  <a:moveTo>
                    <a:pt x="1031564" y="0"/>
                  </a:moveTo>
                  <a:lnTo>
                    <a:pt x="1030910" y="808058"/>
                  </a:lnTo>
                  <a:cubicBezTo>
                    <a:pt x="982512" y="808711"/>
                    <a:pt x="935421" y="800219"/>
                    <a:pt x="900757" y="779968"/>
                  </a:cubicBezTo>
                  <a:lnTo>
                    <a:pt x="48551" y="284812"/>
                  </a:lnTo>
                  <a:lnTo>
                    <a:pt x="37580" y="274799"/>
                  </a:lnTo>
                  <a:lnTo>
                    <a:pt x="10690" y="250514"/>
                  </a:lnTo>
                  <a:cubicBezTo>
                    <a:pt x="2632" y="237835"/>
                    <a:pt x="-822" y="224181"/>
                    <a:pt x="165" y="210202"/>
                  </a:cubicBezTo>
                  <a:lnTo>
                    <a:pt x="165" y="209738"/>
                  </a:lnTo>
                  <a:lnTo>
                    <a:pt x="152" y="209690"/>
                  </a:lnTo>
                  <a:lnTo>
                    <a:pt x="152" y="27436"/>
                  </a:lnTo>
                  <a:lnTo>
                    <a:pt x="907952" y="28089"/>
                  </a:lnTo>
                  <a:lnTo>
                    <a:pt x="881790" y="39194"/>
                  </a:lnTo>
                  <a:cubicBezTo>
                    <a:pt x="924303" y="14371"/>
                    <a:pt x="979241" y="653"/>
                    <a:pt x="1031564" y="0"/>
                  </a:cubicBez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8" name="Freeform 43">
              <a:extLst>
                <a:ext uri="{FF2B5EF4-FFF2-40B4-BE49-F238E27FC236}">
                  <a16:creationId xmlns:a16="http://schemas.microsoft.com/office/drawing/2014/main" id="{29A6E30C-3335-C24C-9F93-C9DB8EE8F0E4}"/>
                </a:ext>
              </a:extLst>
            </p:cNvPr>
            <p:cNvSpPr>
              <a:spLocks noChangeArrowheads="1"/>
            </p:cNvSpPr>
            <p:nvPr/>
          </p:nvSpPr>
          <p:spPr bwMode="auto">
            <a:xfrm>
              <a:off x="12367002" y="10234228"/>
              <a:ext cx="210715" cy="251238"/>
            </a:xfrm>
            <a:custGeom>
              <a:avLst/>
              <a:gdLst>
                <a:gd name="T0" fmla="*/ 0 w 344"/>
                <a:gd name="T1" fmla="*/ 369 h 410"/>
                <a:gd name="T2" fmla="*/ 0 w 344"/>
                <a:gd name="T3" fmla="*/ 369 h 410"/>
                <a:gd name="T4" fmla="*/ 343 w 344"/>
                <a:gd name="T5" fmla="*/ 365 h 410"/>
                <a:gd name="T6" fmla="*/ 343 w 344"/>
                <a:gd name="T7" fmla="*/ 0 h 410"/>
                <a:gd name="T8" fmla="*/ 0 w 344"/>
                <a:gd name="T9" fmla="*/ 0 h 410"/>
                <a:gd name="T10" fmla="*/ 0 w 344"/>
                <a:gd name="T11" fmla="*/ 369 h 410"/>
              </a:gdLst>
              <a:ahLst/>
              <a:cxnLst>
                <a:cxn ang="0">
                  <a:pos x="T0" y="T1"/>
                </a:cxn>
                <a:cxn ang="0">
                  <a:pos x="T2" y="T3"/>
                </a:cxn>
                <a:cxn ang="0">
                  <a:pos x="T4" y="T5"/>
                </a:cxn>
                <a:cxn ang="0">
                  <a:pos x="T6" y="T7"/>
                </a:cxn>
                <a:cxn ang="0">
                  <a:pos x="T8" y="T9"/>
                </a:cxn>
                <a:cxn ang="0">
                  <a:pos x="T10" y="T11"/>
                </a:cxn>
              </a:cxnLst>
              <a:rect l="0" t="0" r="r" b="b"/>
              <a:pathLst>
                <a:path w="344" h="410">
                  <a:moveTo>
                    <a:pt x="0" y="369"/>
                  </a:moveTo>
                  <a:lnTo>
                    <a:pt x="0" y="369"/>
                  </a:lnTo>
                  <a:cubicBezTo>
                    <a:pt x="95" y="409"/>
                    <a:pt x="232" y="407"/>
                    <a:pt x="343" y="365"/>
                  </a:cubicBezTo>
                  <a:lnTo>
                    <a:pt x="343" y="0"/>
                  </a:lnTo>
                  <a:lnTo>
                    <a:pt x="0" y="0"/>
                  </a:lnTo>
                  <a:lnTo>
                    <a:pt x="0" y="369"/>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9" name="Freeform 44">
              <a:extLst>
                <a:ext uri="{FF2B5EF4-FFF2-40B4-BE49-F238E27FC236}">
                  <a16:creationId xmlns:a16="http://schemas.microsoft.com/office/drawing/2014/main" id="{FEDFED38-8238-5848-AB28-BD6B998683E7}"/>
                </a:ext>
              </a:extLst>
            </p:cNvPr>
            <p:cNvSpPr>
              <a:spLocks noChangeArrowheads="1"/>
            </p:cNvSpPr>
            <p:nvPr/>
          </p:nvSpPr>
          <p:spPr bwMode="auto">
            <a:xfrm>
              <a:off x="11483619" y="9172550"/>
              <a:ext cx="1977479" cy="1148126"/>
            </a:xfrm>
            <a:custGeom>
              <a:avLst/>
              <a:gdLst>
                <a:gd name="T0" fmla="*/ 1413 w 3227"/>
                <a:gd name="T1" fmla="*/ 1811 h 1875"/>
                <a:gd name="T2" fmla="*/ 110 w 3227"/>
                <a:gd name="T3" fmla="*/ 1053 h 1875"/>
                <a:gd name="T4" fmla="*/ 110 w 3227"/>
                <a:gd name="T5" fmla="*/ 1053 h 1875"/>
                <a:gd name="T6" fmla="*/ 141 w 3227"/>
                <a:gd name="T7" fmla="*/ 805 h 1875"/>
                <a:gd name="T8" fmla="*/ 1384 w 3227"/>
                <a:gd name="T9" fmla="*/ 81 h 1875"/>
                <a:gd name="T10" fmla="*/ 1384 w 3227"/>
                <a:gd name="T11" fmla="*/ 81 h 1875"/>
                <a:gd name="T12" fmla="*/ 1812 w 3227"/>
                <a:gd name="T13" fmla="*/ 63 h 1875"/>
                <a:gd name="T14" fmla="*/ 3116 w 3227"/>
                <a:gd name="T15" fmla="*/ 821 h 1875"/>
                <a:gd name="T16" fmla="*/ 3116 w 3227"/>
                <a:gd name="T17" fmla="*/ 821 h 1875"/>
                <a:gd name="T18" fmla="*/ 3085 w 3227"/>
                <a:gd name="T19" fmla="*/ 1069 h 1875"/>
                <a:gd name="T20" fmla="*/ 1843 w 3227"/>
                <a:gd name="T21" fmla="*/ 1793 h 1875"/>
                <a:gd name="T22" fmla="*/ 1843 w 3227"/>
                <a:gd name="T23" fmla="*/ 1793 h 1875"/>
                <a:gd name="T24" fmla="*/ 1413 w 3227"/>
                <a:gd name="T25" fmla="*/ 181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7" h="1875">
                  <a:moveTo>
                    <a:pt x="1413" y="1811"/>
                  </a:moveTo>
                  <a:lnTo>
                    <a:pt x="110" y="1053"/>
                  </a:lnTo>
                  <a:lnTo>
                    <a:pt x="110" y="1053"/>
                  </a:lnTo>
                  <a:cubicBezTo>
                    <a:pt x="0" y="989"/>
                    <a:pt x="14" y="878"/>
                    <a:pt x="141" y="805"/>
                  </a:cubicBezTo>
                  <a:lnTo>
                    <a:pt x="1384" y="81"/>
                  </a:lnTo>
                  <a:lnTo>
                    <a:pt x="1384" y="81"/>
                  </a:lnTo>
                  <a:cubicBezTo>
                    <a:pt x="1510" y="7"/>
                    <a:pt x="1702" y="0"/>
                    <a:pt x="1812" y="63"/>
                  </a:cubicBezTo>
                  <a:lnTo>
                    <a:pt x="3116" y="821"/>
                  </a:lnTo>
                  <a:lnTo>
                    <a:pt x="3116" y="821"/>
                  </a:lnTo>
                  <a:cubicBezTo>
                    <a:pt x="3226" y="884"/>
                    <a:pt x="3212" y="995"/>
                    <a:pt x="3085" y="1069"/>
                  </a:cubicBezTo>
                  <a:lnTo>
                    <a:pt x="1843" y="1793"/>
                  </a:lnTo>
                  <a:lnTo>
                    <a:pt x="1843" y="1793"/>
                  </a:lnTo>
                  <a:cubicBezTo>
                    <a:pt x="1716" y="1866"/>
                    <a:pt x="1523" y="1874"/>
                    <a:pt x="1413" y="1811"/>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0" name="Freeform 29">
              <a:extLst>
                <a:ext uri="{FF2B5EF4-FFF2-40B4-BE49-F238E27FC236}">
                  <a16:creationId xmlns:a16="http://schemas.microsoft.com/office/drawing/2014/main" id="{DB232668-7AE6-4645-902A-35EE68CB471C}"/>
                </a:ext>
              </a:extLst>
            </p:cNvPr>
            <p:cNvSpPr>
              <a:spLocks noChangeArrowheads="1"/>
            </p:cNvSpPr>
            <p:nvPr/>
          </p:nvSpPr>
          <p:spPr bwMode="auto">
            <a:xfrm>
              <a:off x="12156171" y="9524294"/>
              <a:ext cx="696904" cy="403533"/>
            </a:xfrm>
            <a:custGeom>
              <a:avLst/>
              <a:gdLst>
                <a:gd name="connsiteX0" fmla="*/ 629470 w 743037"/>
                <a:gd name="connsiteY0" fmla="*/ 300014 h 430246"/>
                <a:gd name="connsiteX1" fmla="*/ 710156 w 743037"/>
                <a:gd name="connsiteY1" fmla="*/ 319799 h 430246"/>
                <a:gd name="connsiteX2" fmla="*/ 709500 w 743037"/>
                <a:gd name="connsiteY2" fmla="*/ 411917 h 430246"/>
                <a:gd name="connsiteX3" fmla="*/ 548783 w 743037"/>
                <a:gd name="connsiteY3" fmla="*/ 410620 h 430246"/>
                <a:gd name="connsiteX4" fmla="*/ 548783 w 743037"/>
                <a:gd name="connsiteY4" fmla="*/ 319151 h 430246"/>
                <a:gd name="connsiteX5" fmla="*/ 629470 w 743037"/>
                <a:gd name="connsiteY5" fmla="*/ 300014 h 430246"/>
                <a:gd name="connsiteX6" fmla="*/ 369914 w 743037"/>
                <a:gd name="connsiteY6" fmla="*/ 149780 h 430246"/>
                <a:gd name="connsiteX7" fmla="*/ 450390 w 743037"/>
                <a:gd name="connsiteY7" fmla="*/ 169492 h 430246"/>
                <a:gd name="connsiteX8" fmla="*/ 449736 w 743037"/>
                <a:gd name="connsiteY8" fmla="*/ 261375 h 430246"/>
                <a:gd name="connsiteX9" fmla="*/ 288784 w 743037"/>
                <a:gd name="connsiteY9" fmla="*/ 260723 h 430246"/>
                <a:gd name="connsiteX10" fmla="*/ 289438 w 743037"/>
                <a:gd name="connsiteY10" fmla="*/ 168189 h 430246"/>
                <a:gd name="connsiteX11" fmla="*/ 369914 w 743037"/>
                <a:gd name="connsiteY11" fmla="*/ 149780 h 430246"/>
                <a:gd name="connsiteX12" fmla="*/ 114386 w 743037"/>
                <a:gd name="connsiteY12" fmla="*/ 3 h 430246"/>
                <a:gd name="connsiteX13" fmla="*/ 194580 w 743037"/>
                <a:gd name="connsiteY13" fmla="*/ 19716 h 430246"/>
                <a:gd name="connsiteX14" fmla="*/ 194580 w 743037"/>
                <a:gd name="connsiteY14" fmla="*/ 112250 h 430246"/>
                <a:gd name="connsiteX15" fmla="*/ 33209 w 743037"/>
                <a:gd name="connsiteY15" fmla="*/ 110947 h 430246"/>
                <a:gd name="connsiteX16" fmla="*/ 33209 w 743037"/>
                <a:gd name="connsiteY16" fmla="*/ 18413 h 430246"/>
                <a:gd name="connsiteX17" fmla="*/ 114386 w 743037"/>
                <a:gd name="connsiteY17" fmla="*/ 3 h 4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037" h="430246">
                  <a:moveTo>
                    <a:pt x="629470" y="300014"/>
                  </a:moveTo>
                  <a:cubicBezTo>
                    <a:pt x="658661" y="300176"/>
                    <a:pt x="687853" y="306825"/>
                    <a:pt x="710156" y="319799"/>
                  </a:cubicBezTo>
                  <a:cubicBezTo>
                    <a:pt x="754107" y="345099"/>
                    <a:pt x="754107" y="386617"/>
                    <a:pt x="709500" y="411917"/>
                  </a:cubicBezTo>
                  <a:cubicBezTo>
                    <a:pt x="664893" y="436568"/>
                    <a:pt x="592734" y="436568"/>
                    <a:pt x="548783" y="410620"/>
                  </a:cubicBezTo>
                  <a:cubicBezTo>
                    <a:pt x="504176" y="385320"/>
                    <a:pt x="504176" y="344451"/>
                    <a:pt x="548783" y="319151"/>
                  </a:cubicBezTo>
                  <a:cubicBezTo>
                    <a:pt x="571087" y="306177"/>
                    <a:pt x="600278" y="299852"/>
                    <a:pt x="629470" y="300014"/>
                  </a:cubicBezTo>
                  <a:close/>
                  <a:moveTo>
                    <a:pt x="369914" y="149780"/>
                  </a:moveTo>
                  <a:cubicBezTo>
                    <a:pt x="399029" y="149943"/>
                    <a:pt x="428145" y="156459"/>
                    <a:pt x="450390" y="169492"/>
                  </a:cubicBezTo>
                  <a:cubicBezTo>
                    <a:pt x="494880" y="194906"/>
                    <a:pt x="494226" y="235961"/>
                    <a:pt x="449736" y="261375"/>
                  </a:cubicBezTo>
                  <a:cubicBezTo>
                    <a:pt x="405899" y="286789"/>
                    <a:pt x="333275" y="286789"/>
                    <a:pt x="288784" y="260723"/>
                  </a:cubicBezTo>
                  <a:cubicBezTo>
                    <a:pt x="244948" y="235309"/>
                    <a:pt x="245602" y="193603"/>
                    <a:pt x="289438" y="168189"/>
                  </a:cubicBezTo>
                  <a:cubicBezTo>
                    <a:pt x="311684" y="155808"/>
                    <a:pt x="340799" y="149617"/>
                    <a:pt x="369914" y="149780"/>
                  </a:cubicBezTo>
                  <a:close/>
                  <a:moveTo>
                    <a:pt x="114386" y="3"/>
                  </a:moveTo>
                  <a:cubicBezTo>
                    <a:pt x="143577" y="166"/>
                    <a:pt x="172605" y="6683"/>
                    <a:pt x="194580" y="19716"/>
                  </a:cubicBezTo>
                  <a:cubicBezTo>
                    <a:pt x="238531" y="45130"/>
                    <a:pt x="238531" y="86836"/>
                    <a:pt x="194580" y="112250"/>
                  </a:cubicBezTo>
                  <a:cubicBezTo>
                    <a:pt x="149317" y="137013"/>
                    <a:pt x="77815" y="137013"/>
                    <a:pt x="33209" y="110947"/>
                  </a:cubicBezTo>
                  <a:cubicBezTo>
                    <a:pt x="-11398" y="85533"/>
                    <a:pt x="-10742" y="43827"/>
                    <a:pt x="33209" y="18413"/>
                  </a:cubicBezTo>
                  <a:cubicBezTo>
                    <a:pt x="55840" y="6031"/>
                    <a:pt x="85195" y="-159"/>
                    <a:pt x="114386" y="3"/>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31" name="Freeform 48">
              <a:extLst>
                <a:ext uri="{FF2B5EF4-FFF2-40B4-BE49-F238E27FC236}">
                  <a16:creationId xmlns:a16="http://schemas.microsoft.com/office/drawing/2014/main" id="{6948FDB7-0DF0-CF4D-A260-BAF9134411C7}"/>
                </a:ext>
              </a:extLst>
            </p:cNvPr>
            <p:cNvSpPr>
              <a:spLocks noChangeArrowheads="1"/>
            </p:cNvSpPr>
            <p:nvPr/>
          </p:nvSpPr>
          <p:spPr bwMode="auto">
            <a:xfrm>
              <a:off x="20460618" y="7848827"/>
              <a:ext cx="626742" cy="807740"/>
            </a:xfrm>
            <a:custGeom>
              <a:avLst/>
              <a:gdLst>
                <a:gd name="T0" fmla="*/ 1022 w 1023"/>
                <a:gd name="T1" fmla="*/ 0 h 1318"/>
                <a:gd name="T2" fmla="*/ 1022 w 1023"/>
                <a:gd name="T3" fmla="*/ 0 h 1318"/>
                <a:gd name="T4" fmla="*/ 952 w 1023"/>
                <a:gd name="T5" fmla="*/ 939 h 1318"/>
                <a:gd name="T6" fmla="*/ 952 w 1023"/>
                <a:gd name="T7" fmla="*/ 939 h 1318"/>
                <a:gd name="T8" fmla="*/ 0 w 1023"/>
                <a:gd name="T9" fmla="*/ 649 h 1318"/>
                <a:gd name="T10" fmla="*/ 0 w 1023"/>
                <a:gd name="T11" fmla="*/ 220 h 1318"/>
                <a:gd name="T12" fmla="*/ 1022 w 1023"/>
                <a:gd name="T13" fmla="*/ 0 h 1318"/>
              </a:gdLst>
              <a:ahLst/>
              <a:cxnLst>
                <a:cxn ang="0">
                  <a:pos x="T0" y="T1"/>
                </a:cxn>
                <a:cxn ang="0">
                  <a:pos x="T2" y="T3"/>
                </a:cxn>
                <a:cxn ang="0">
                  <a:pos x="T4" y="T5"/>
                </a:cxn>
                <a:cxn ang="0">
                  <a:pos x="T6" y="T7"/>
                </a:cxn>
                <a:cxn ang="0">
                  <a:pos x="T8" y="T9"/>
                </a:cxn>
                <a:cxn ang="0">
                  <a:pos x="T10" y="T11"/>
                </a:cxn>
                <a:cxn ang="0">
                  <a:pos x="T12" y="T13"/>
                </a:cxn>
              </a:cxnLst>
              <a:rect l="0" t="0" r="r" b="b"/>
              <a:pathLst>
                <a:path w="1023" h="1318">
                  <a:moveTo>
                    <a:pt x="1022" y="0"/>
                  </a:moveTo>
                  <a:lnTo>
                    <a:pt x="1022" y="0"/>
                  </a:lnTo>
                  <a:cubicBezTo>
                    <a:pt x="1022" y="0"/>
                    <a:pt x="995" y="562"/>
                    <a:pt x="952" y="939"/>
                  </a:cubicBezTo>
                  <a:lnTo>
                    <a:pt x="952" y="939"/>
                  </a:lnTo>
                  <a:cubicBezTo>
                    <a:pt x="909" y="1317"/>
                    <a:pt x="0" y="649"/>
                    <a:pt x="0" y="649"/>
                  </a:cubicBezTo>
                  <a:lnTo>
                    <a:pt x="0" y="220"/>
                  </a:lnTo>
                  <a:lnTo>
                    <a:pt x="1022" y="0"/>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31">
              <a:extLst>
                <a:ext uri="{FF2B5EF4-FFF2-40B4-BE49-F238E27FC236}">
                  <a16:creationId xmlns:a16="http://schemas.microsoft.com/office/drawing/2014/main" id="{8DF37E86-388B-5C41-A855-663A48D150B2}"/>
                </a:ext>
              </a:extLst>
            </p:cNvPr>
            <p:cNvSpPr>
              <a:spLocks noChangeArrowheads="1"/>
            </p:cNvSpPr>
            <p:nvPr/>
          </p:nvSpPr>
          <p:spPr bwMode="auto">
            <a:xfrm>
              <a:off x="20324139" y="11992174"/>
              <a:ext cx="717925" cy="678111"/>
            </a:xfrm>
            <a:custGeom>
              <a:avLst/>
              <a:gdLst>
                <a:gd name="connsiteX0" fmla="*/ 548865 w 765449"/>
                <a:gd name="connsiteY0" fmla="*/ 219663 h 723000"/>
                <a:gd name="connsiteX1" fmla="*/ 757293 w 765449"/>
                <a:gd name="connsiteY1" fmla="*/ 241880 h 723000"/>
                <a:gd name="connsiteX2" fmla="*/ 757293 w 765449"/>
                <a:gd name="connsiteY2" fmla="*/ 467321 h 723000"/>
                <a:gd name="connsiteX3" fmla="*/ 632105 w 765449"/>
                <a:gd name="connsiteY3" fmla="*/ 705831 h 723000"/>
                <a:gd name="connsiteX4" fmla="*/ 531824 w 765449"/>
                <a:gd name="connsiteY4" fmla="*/ 688841 h 723000"/>
                <a:gd name="connsiteX5" fmla="*/ 472835 w 765449"/>
                <a:gd name="connsiteY5" fmla="*/ 469281 h 723000"/>
                <a:gd name="connsiteX6" fmla="*/ 548865 w 765449"/>
                <a:gd name="connsiteY6" fmla="*/ 219663 h 723000"/>
                <a:gd name="connsiteX7" fmla="*/ 439912 w 765449"/>
                <a:gd name="connsiteY7" fmla="*/ 989 h 723000"/>
                <a:gd name="connsiteX8" fmla="*/ 499482 w 765449"/>
                <a:gd name="connsiteY8" fmla="*/ 149357 h 723000"/>
                <a:gd name="connsiteX9" fmla="*/ 182433 w 765449"/>
                <a:gd name="connsiteY9" fmla="*/ 405783 h 723000"/>
                <a:gd name="connsiteX10" fmla="*/ 40578 w 765449"/>
                <a:gd name="connsiteY10" fmla="*/ 425358 h 723000"/>
                <a:gd name="connsiteX11" fmla="*/ 2663 w 765449"/>
                <a:gd name="connsiteY11" fmla="*/ 363372 h 723000"/>
                <a:gd name="connsiteX12" fmla="*/ 298139 w 765449"/>
                <a:gd name="connsiteY12" fmla="*/ 38435 h 723000"/>
                <a:gd name="connsiteX13" fmla="*/ 439912 w 765449"/>
                <a:gd name="connsiteY13" fmla="*/ 989 h 72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449" h="723000">
                  <a:moveTo>
                    <a:pt x="548865" y="219663"/>
                  </a:moveTo>
                  <a:lnTo>
                    <a:pt x="757293" y="241880"/>
                  </a:lnTo>
                  <a:cubicBezTo>
                    <a:pt x="757293" y="241880"/>
                    <a:pt x="775645" y="275206"/>
                    <a:pt x="757293" y="467321"/>
                  </a:cubicBezTo>
                  <a:cubicBezTo>
                    <a:pt x="746805" y="581022"/>
                    <a:pt x="682573" y="660743"/>
                    <a:pt x="632105" y="705831"/>
                  </a:cubicBezTo>
                  <a:cubicBezTo>
                    <a:pt x="600644" y="734583"/>
                    <a:pt x="551487" y="726088"/>
                    <a:pt x="531824" y="688841"/>
                  </a:cubicBezTo>
                  <a:cubicBezTo>
                    <a:pt x="500363" y="629377"/>
                    <a:pt x="462348" y="539201"/>
                    <a:pt x="472835" y="469281"/>
                  </a:cubicBezTo>
                  <a:cubicBezTo>
                    <a:pt x="491187" y="355581"/>
                    <a:pt x="548865" y="219663"/>
                    <a:pt x="548865" y="219663"/>
                  </a:cubicBezTo>
                  <a:close/>
                  <a:moveTo>
                    <a:pt x="439912" y="989"/>
                  </a:moveTo>
                  <a:cubicBezTo>
                    <a:pt x="533311" y="13926"/>
                    <a:pt x="499482" y="149357"/>
                    <a:pt x="499482" y="149357"/>
                  </a:cubicBezTo>
                  <a:cubicBezTo>
                    <a:pt x="490330" y="171542"/>
                    <a:pt x="336055" y="359457"/>
                    <a:pt x="182433" y="405783"/>
                  </a:cubicBezTo>
                  <a:cubicBezTo>
                    <a:pt x="115101" y="426663"/>
                    <a:pt x="69995" y="429273"/>
                    <a:pt x="40578" y="425358"/>
                  </a:cubicBezTo>
                  <a:cubicBezTo>
                    <a:pt x="11161" y="422095"/>
                    <a:pt x="-7143" y="391429"/>
                    <a:pt x="2663" y="363372"/>
                  </a:cubicBezTo>
                  <a:cubicBezTo>
                    <a:pt x="29465" y="288989"/>
                    <a:pt x="105295" y="133698"/>
                    <a:pt x="298139" y="38435"/>
                  </a:cubicBezTo>
                  <a:cubicBezTo>
                    <a:pt x="363510" y="5974"/>
                    <a:pt x="408779" y="-3324"/>
                    <a:pt x="439912" y="989"/>
                  </a:cubicBezTo>
                  <a:close/>
                </a:path>
              </a:pathLst>
            </a:custGeom>
            <a:solidFill>
              <a:schemeClr val="accent5">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3" name="Freeform 51">
              <a:extLst>
                <a:ext uri="{FF2B5EF4-FFF2-40B4-BE49-F238E27FC236}">
                  <a16:creationId xmlns:a16="http://schemas.microsoft.com/office/drawing/2014/main" id="{E62D74E3-79DE-ED42-B603-18C302EBE249}"/>
                </a:ext>
              </a:extLst>
            </p:cNvPr>
            <p:cNvSpPr>
              <a:spLocks noChangeArrowheads="1"/>
            </p:cNvSpPr>
            <p:nvPr/>
          </p:nvSpPr>
          <p:spPr bwMode="auto">
            <a:xfrm>
              <a:off x="20298530" y="9845217"/>
              <a:ext cx="907696" cy="2450238"/>
            </a:xfrm>
            <a:custGeom>
              <a:avLst/>
              <a:gdLst>
                <a:gd name="T0" fmla="*/ 1451 w 1483"/>
                <a:gd name="T1" fmla="*/ 289 h 3999"/>
                <a:gd name="T2" fmla="*/ 1451 w 1483"/>
                <a:gd name="T3" fmla="*/ 289 h 3999"/>
                <a:gd name="T4" fmla="*/ 1451 w 1483"/>
                <a:gd name="T5" fmla="*/ 1070 h 3999"/>
                <a:gd name="T6" fmla="*/ 1451 w 1483"/>
                <a:gd name="T7" fmla="*/ 1070 h 3999"/>
                <a:gd name="T8" fmla="*/ 1290 w 1483"/>
                <a:gd name="T9" fmla="*/ 3858 h 3999"/>
                <a:gd name="T10" fmla="*/ 1290 w 1483"/>
                <a:gd name="T11" fmla="*/ 3858 h 3999"/>
                <a:gd name="T12" fmla="*/ 1030 w 1483"/>
                <a:gd name="T13" fmla="*/ 3968 h 3999"/>
                <a:gd name="T14" fmla="*/ 1030 w 1483"/>
                <a:gd name="T15" fmla="*/ 3968 h 3999"/>
                <a:gd name="T16" fmla="*/ 781 w 1483"/>
                <a:gd name="T17" fmla="*/ 3782 h 3999"/>
                <a:gd name="T18" fmla="*/ 781 w 1483"/>
                <a:gd name="T19" fmla="*/ 3782 h 3999"/>
                <a:gd name="T20" fmla="*/ 390 w 1483"/>
                <a:gd name="T21" fmla="*/ 3553 h 3999"/>
                <a:gd name="T22" fmla="*/ 390 w 1483"/>
                <a:gd name="T23" fmla="*/ 3553 h 3999"/>
                <a:gd name="T24" fmla="*/ 0 w 1483"/>
                <a:gd name="T25" fmla="*/ 0 h 3999"/>
                <a:gd name="T26" fmla="*/ 1451 w 1483"/>
                <a:gd name="T27" fmla="*/ 289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3" h="3999">
                  <a:moveTo>
                    <a:pt x="1451" y="289"/>
                  </a:moveTo>
                  <a:lnTo>
                    <a:pt x="1451" y="289"/>
                  </a:lnTo>
                  <a:cubicBezTo>
                    <a:pt x="1451" y="289"/>
                    <a:pt x="1482" y="660"/>
                    <a:pt x="1451" y="1070"/>
                  </a:cubicBezTo>
                  <a:lnTo>
                    <a:pt x="1451" y="1070"/>
                  </a:lnTo>
                  <a:cubicBezTo>
                    <a:pt x="1421" y="1480"/>
                    <a:pt x="1310" y="3397"/>
                    <a:pt x="1290" y="3858"/>
                  </a:cubicBezTo>
                  <a:lnTo>
                    <a:pt x="1290" y="3858"/>
                  </a:lnTo>
                  <a:cubicBezTo>
                    <a:pt x="1290" y="3858"/>
                    <a:pt x="1300" y="3998"/>
                    <a:pt x="1030" y="3968"/>
                  </a:cubicBezTo>
                  <a:lnTo>
                    <a:pt x="1030" y="3968"/>
                  </a:lnTo>
                  <a:cubicBezTo>
                    <a:pt x="759" y="3936"/>
                    <a:pt x="781" y="3782"/>
                    <a:pt x="781" y="3782"/>
                  </a:cubicBezTo>
                  <a:lnTo>
                    <a:pt x="781" y="3782"/>
                  </a:lnTo>
                  <a:cubicBezTo>
                    <a:pt x="781" y="3782"/>
                    <a:pt x="402" y="3777"/>
                    <a:pt x="390" y="3553"/>
                  </a:cubicBezTo>
                  <a:lnTo>
                    <a:pt x="390" y="3553"/>
                  </a:lnTo>
                  <a:cubicBezTo>
                    <a:pt x="378" y="3329"/>
                    <a:pt x="0" y="881"/>
                    <a:pt x="0" y="0"/>
                  </a:cubicBezTo>
                  <a:lnTo>
                    <a:pt x="1451" y="289"/>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34" name="Freeform 52">
              <a:extLst>
                <a:ext uri="{FF2B5EF4-FFF2-40B4-BE49-F238E27FC236}">
                  <a16:creationId xmlns:a16="http://schemas.microsoft.com/office/drawing/2014/main" id="{FC7EF760-F0CD-7242-B3F9-FC89911EC9A0}"/>
                </a:ext>
              </a:extLst>
            </p:cNvPr>
            <p:cNvSpPr>
              <a:spLocks noChangeArrowheads="1"/>
            </p:cNvSpPr>
            <p:nvPr/>
          </p:nvSpPr>
          <p:spPr bwMode="auto">
            <a:xfrm>
              <a:off x="20122934" y="8851073"/>
              <a:ext cx="256641" cy="821248"/>
            </a:xfrm>
            <a:custGeom>
              <a:avLst/>
              <a:gdLst>
                <a:gd name="T0" fmla="*/ 418 w 419"/>
                <a:gd name="T1" fmla="*/ 0 h 1340"/>
                <a:gd name="T2" fmla="*/ 200 w 419"/>
                <a:gd name="T3" fmla="*/ 1339 h 1340"/>
                <a:gd name="T4" fmla="*/ 0 w 419"/>
                <a:gd name="T5" fmla="*/ 1336 h 1340"/>
                <a:gd name="T6" fmla="*/ 19 w 419"/>
                <a:gd name="T7" fmla="*/ 109 h 1340"/>
                <a:gd name="T8" fmla="*/ 418 w 419"/>
                <a:gd name="T9" fmla="*/ 0 h 1340"/>
              </a:gdLst>
              <a:ahLst/>
              <a:cxnLst>
                <a:cxn ang="0">
                  <a:pos x="T0" y="T1"/>
                </a:cxn>
                <a:cxn ang="0">
                  <a:pos x="T2" y="T3"/>
                </a:cxn>
                <a:cxn ang="0">
                  <a:pos x="T4" y="T5"/>
                </a:cxn>
                <a:cxn ang="0">
                  <a:pos x="T6" y="T7"/>
                </a:cxn>
                <a:cxn ang="0">
                  <a:pos x="T8" y="T9"/>
                </a:cxn>
              </a:cxnLst>
              <a:rect l="0" t="0" r="r" b="b"/>
              <a:pathLst>
                <a:path w="419" h="1340">
                  <a:moveTo>
                    <a:pt x="418" y="0"/>
                  </a:moveTo>
                  <a:lnTo>
                    <a:pt x="200" y="1339"/>
                  </a:lnTo>
                  <a:lnTo>
                    <a:pt x="0" y="1336"/>
                  </a:lnTo>
                  <a:lnTo>
                    <a:pt x="19" y="109"/>
                  </a:lnTo>
                  <a:lnTo>
                    <a:pt x="418"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5" name="Freeform 53">
              <a:extLst>
                <a:ext uri="{FF2B5EF4-FFF2-40B4-BE49-F238E27FC236}">
                  <a16:creationId xmlns:a16="http://schemas.microsoft.com/office/drawing/2014/main" id="{4964D6DA-4F18-8940-8887-67598DE0D263}"/>
                </a:ext>
              </a:extLst>
            </p:cNvPr>
            <p:cNvSpPr>
              <a:spLocks noChangeArrowheads="1"/>
            </p:cNvSpPr>
            <p:nvPr/>
          </p:nvSpPr>
          <p:spPr bwMode="auto">
            <a:xfrm>
              <a:off x="20079710" y="8121676"/>
              <a:ext cx="356595" cy="959024"/>
            </a:xfrm>
            <a:custGeom>
              <a:avLst/>
              <a:gdLst>
                <a:gd name="T0" fmla="*/ 581 w 582"/>
                <a:gd name="T1" fmla="*/ 7 h 1567"/>
                <a:gd name="T2" fmla="*/ 581 w 582"/>
                <a:gd name="T3" fmla="*/ 7 h 1567"/>
                <a:gd name="T4" fmla="*/ 183 w 582"/>
                <a:gd name="T5" fmla="*/ 427 h 1567"/>
                <a:gd name="T6" fmla="*/ 183 w 582"/>
                <a:gd name="T7" fmla="*/ 427 h 1567"/>
                <a:gd name="T8" fmla="*/ 89 w 582"/>
                <a:gd name="T9" fmla="*/ 1433 h 1567"/>
                <a:gd name="T10" fmla="*/ 89 w 582"/>
                <a:gd name="T11" fmla="*/ 1433 h 1567"/>
                <a:gd name="T12" fmla="*/ 528 w 582"/>
                <a:gd name="T13" fmla="*/ 1410 h 1567"/>
                <a:gd name="T14" fmla="*/ 581 w 582"/>
                <a:gd name="T15" fmla="*/ 7 h 1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1567">
                  <a:moveTo>
                    <a:pt x="581" y="7"/>
                  </a:moveTo>
                  <a:lnTo>
                    <a:pt x="581" y="7"/>
                  </a:lnTo>
                  <a:cubicBezTo>
                    <a:pt x="581" y="7"/>
                    <a:pt x="286" y="0"/>
                    <a:pt x="183" y="427"/>
                  </a:cubicBezTo>
                  <a:lnTo>
                    <a:pt x="183" y="427"/>
                  </a:lnTo>
                  <a:cubicBezTo>
                    <a:pt x="80" y="854"/>
                    <a:pt x="0" y="1388"/>
                    <a:pt x="89" y="1433"/>
                  </a:cubicBezTo>
                  <a:lnTo>
                    <a:pt x="89" y="1433"/>
                  </a:lnTo>
                  <a:cubicBezTo>
                    <a:pt x="357" y="1566"/>
                    <a:pt x="528" y="1410"/>
                    <a:pt x="528" y="1410"/>
                  </a:cubicBezTo>
                  <a:lnTo>
                    <a:pt x="581" y="7"/>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54">
              <a:extLst>
                <a:ext uri="{FF2B5EF4-FFF2-40B4-BE49-F238E27FC236}">
                  <a16:creationId xmlns:a16="http://schemas.microsoft.com/office/drawing/2014/main" id="{C86827F6-33A1-F048-ACFF-514AD7BDDB6F}"/>
                </a:ext>
              </a:extLst>
            </p:cNvPr>
            <p:cNvSpPr>
              <a:spLocks noChangeArrowheads="1"/>
            </p:cNvSpPr>
            <p:nvPr/>
          </p:nvSpPr>
          <p:spPr bwMode="auto">
            <a:xfrm>
              <a:off x="20193172" y="8121675"/>
              <a:ext cx="1226469" cy="2128761"/>
            </a:xfrm>
            <a:custGeom>
              <a:avLst/>
              <a:gdLst>
                <a:gd name="T0" fmla="*/ 305 w 2000"/>
                <a:gd name="T1" fmla="*/ 24 h 3476"/>
                <a:gd name="T2" fmla="*/ 305 w 2000"/>
                <a:gd name="T3" fmla="*/ 24 h 3476"/>
                <a:gd name="T4" fmla="*/ 464 w 2000"/>
                <a:gd name="T5" fmla="*/ 15 h 3476"/>
                <a:gd name="T6" fmla="*/ 464 w 2000"/>
                <a:gd name="T7" fmla="*/ 15 h 3476"/>
                <a:gd name="T8" fmla="*/ 1818 w 2000"/>
                <a:gd name="T9" fmla="*/ 498 h 3476"/>
                <a:gd name="T10" fmla="*/ 1818 w 2000"/>
                <a:gd name="T11" fmla="*/ 498 h 3476"/>
                <a:gd name="T12" fmla="*/ 1555 w 2000"/>
                <a:gd name="T13" fmla="*/ 1801 h 3476"/>
                <a:gd name="T14" fmla="*/ 1555 w 2000"/>
                <a:gd name="T15" fmla="*/ 1801 h 3476"/>
                <a:gd name="T16" fmla="*/ 1618 w 2000"/>
                <a:gd name="T17" fmla="*/ 2729 h 3476"/>
                <a:gd name="T18" fmla="*/ 1618 w 2000"/>
                <a:gd name="T19" fmla="*/ 2729 h 3476"/>
                <a:gd name="T20" fmla="*/ 1425 w 2000"/>
                <a:gd name="T21" fmla="*/ 3337 h 3476"/>
                <a:gd name="T22" fmla="*/ 1425 w 2000"/>
                <a:gd name="T23" fmla="*/ 3337 h 3476"/>
                <a:gd name="T24" fmla="*/ 419 w 2000"/>
                <a:gd name="T25" fmla="*/ 3229 h 3476"/>
                <a:gd name="T26" fmla="*/ 419 w 2000"/>
                <a:gd name="T27" fmla="*/ 3229 h 3476"/>
                <a:gd name="T28" fmla="*/ 169 w 2000"/>
                <a:gd name="T29" fmla="*/ 2637 h 3476"/>
                <a:gd name="T30" fmla="*/ 169 w 2000"/>
                <a:gd name="T31" fmla="*/ 2637 h 3476"/>
                <a:gd name="T32" fmla="*/ 282 w 2000"/>
                <a:gd name="T33" fmla="*/ 1467 h 3476"/>
                <a:gd name="T34" fmla="*/ 282 w 2000"/>
                <a:gd name="T35" fmla="*/ 1467 h 3476"/>
                <a:gd name="T36" fmla="*/ 85 w 2000"/>
                <a:gd name="T37" fmla="*/ 1240 h 3476"/>
                <a:gd name="T38" fmla="*/ 85 w 2000"/>
                <a:gd name="T39" fmla="*/ 1240 h 3476"/>
                <a:gd name="T40" fmla="*/ 210 w 2000"/>
                <a:gd name="T41" fmla="*/ 661 h 3476"/>
                <a:gd name="T42" fmla="*/ 210 w 2000"/>
                <a:gd name="T43" fmla="*/ 661 h 3476"/>
                <a:gd name="T44" fmla="*/ 195 w 2000"/>
                <a:gd name="T45" fmla="*/ 154 h 3476"/>
                <a:gd name="T46" fmla="*/ 195 w 2000"/>
                <a:gd name="T47" fmla="*/ 154 h 3476"/>
                <a:gd name="T48" fmla="*/ 305 w 2000"/>
                <a:gd name="T49" fmla="*/ 24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 h="3476">
                  <a:moveTo>
                    <a:pt x="305" y="24"/>
                  </a:moveTo>
                  <a:lnTo>
                    <a:pt x="305" y="24"/>
                  </a:lnTo>
                  <a:cubicBezTo>
                    <a:pt x="355" y="3"/>
                    <a:pt x="412" y="0"/>
                    <a:pt x="464" y="15"/>
                  </a:cubicBezTo>
                  <a:lnTo>
                    <a:pt x="464" y="15"/>
                  </a:lnTo>
                  <a:cubicBezTo>
                    <a:pt x="716" y="87"/>
                    <a:pt x="1662" y="365"/>
                    <a:pt x="1818" y="498"/>
                  </a:cubicBezTo>
                  <a:lnTo>
                    <a:pt x="1818" y="498"/>
                  </a:lnTo>
                  <a:cubicBezTo>
                    <a:pt x="1999" y="652"/>
                    <a:pt x="1548" y="1518"/>
                    <a:pt x="1555" y="1801"/>
                  </a:cubicBezTo>
                  <a:lnTo>
                    <a:pt x="1555" y="1801"/>
                  </a:lnTo>
                  <a:cubicBezTo>
                    <a:pt x="1561" y="2086"/>
                    <a:pt x="1593" y="2420"/>
                    <a:pt x="1618" y="2729"/>
                  </a:cubicBezTo>
                  <a:lnTo>
                    <a:pt x="1618" y="2729"/>
                  </a:lnTo>
                  <a:cubicBezTo>
                    <a:pt x="1644" y="3037"/>
                    <a:pt x="1677" y="3206"/>
                    <a:pt x="1425" y="3337"/>
                  </a:cubicBezTo>
                  <a:lnTo>
                    <a:pt x="1425" y="3337"/>
                  </a:lnTo>
                  <a:cubicBezTo>
                    <a:pt x="1172" y="3469"/>
                    <a:pt x="742" y="3475"/>
                    <a:pt x="419" y="3229"/>
                  </a:cubicBezTo>
                  <a:lnTo>
                    <a:pt x="419" y="3229"/>
                  </a:lnTo>
                  <a:cubicBezTo>
                    <a:pt x="97" y="2983"/>
                    <a:pt x="155" y="2815"/>
                    <a:pt x="169" y="2637"/>
                  </a:cubicBezTo>
                  <a:lnTo>
                    <a:pt x="169" y="2637"/>
                  </a:lnTo>
                  <a:cubicBezTo>
                    <a:pt x="182" y="2458"/>
                    <a:pt x="292" y="1686"/>
                    <a:pt x="282" y="1467"/>
                  </a:cubicBezTo>
                  <a:lnTo>
                    <a:pt x="282" y="1467"/>
                  </a:lnTo>
                  <a:cubicBezTo>
                    <a:pt x="282" y="1467"/>
                    <a:pt x="169" y="1384"/>
                    <a:pt x="85" y="1240"/>
                  </a:cubicBezTo>
                  <a:lnTo>
                    <a:pt x="85" y="1240"/>
                  </a:lnTo>
                  <a:cubicBezTo>
                    <a:pt x="0" y="1097"/>
                    <a:pt x="149" y="833"/>
                    <a:pt x="210" y="661"/>
                  </a:cubicBezTo>
                  <a:lnTo>
                    <a:pt x="210" y="661"/>
                  </a:lnTo>
                  <a:cubicBezTo>
                    <a:pt x="273" y="489"/>
                    <a:pt x="176" y="293"/>
                    <a:pt x="195" y="154"/>
                  </a:cubicBezTo>
                  <a:lnTo>
                    <a:pt x="195" y="154"/>
                  </a:lnTo>
                  <a:cubicBezTo>
                    <a:pt x="205" y="81"/>
                    <a:pt x="251" y="46"/>
                    <a:pt x="305" y="24"/>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37" name="Freeform 55">
              <a:extLst>
                <a:ext uri="{FF2B5EF4-FFF2-40B4-BE49-F238E27FC236}">
                  <a16:creationId xmlns:a16="http://schemas.microsoft.com/office/drawing/2014/main" id="{7172ABDA-47D8-084A-BFE7-5F4346B971F6}"/>
                </a:ext>
              </a:extLst>
            </p:cNvPr>
            <p:cNvSpPr>
              <a:spLocks noChangeArrowheads="1"/>
            </p:cNvSpPr>
            <p:nvPr/>
          </p:nvSpPr>
          <p:spPr bwMode="auto">
            <a:xfrm>
              <a:off x="20555170" y="8156795"/>
              <a:ext cx="461953" cy="378206"/>
            </a:xfrm>
            <a:custGeom>
              <a:avLst/>
              <a:gdLst>
                <a:gd name="T0" fmla="*/ 20 w 752"/>
                <a:gd name="T1" fmla="*/ 262 h 617"/>
                <a:gd name="T2" fmla="*/ 20 w 752"/>
                <a:gd name="T3" fmla="*/ 262 h 617"/>
                <a:gd name="T4" fmla="*/ 339 w 752"/>
                <a:gd name="T5" fmla="*/ 590 h 617"/>
                <a:gd name="T6" fmla="*/ 339 w 752"/>
                <a:gd name="T7" fmla="*/ 590 h 617"/>
                <a:gd name="T8" fmla="*/ 731 w 752"/>
                <a:gd name="T9" fmla="*/ 354 h 617"/>
                <a:gd name="T10" fmla="*/ 731 w 752"/>
                <a:gd name="T11" fmla="*/ 354 h 617"/>
                <a:gd name="T12" fmla="*/ 411 w 752"/>
                <a:gd name="T13" fmla="*/ 26 h 617"/>
                <a:gd name="T14" fmla="*/ 411 w 752"/>
                <a:gd name="T15" fmla="*/ 26 h 617"/>
                <a:gd name="T16" fmla="*/ 20 w 752"/>
                <a:gd name="T17" fmla="*/ 26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617">
                  <a:moveTo>
                    <a:pt x="20" y="262"/>
                  </a:moveTo>
                  <a:lnTo>
                    <a:pt x="20" y="262"/>
                  </a:lnTo>
                  <a:cubicBezTo>
                    <a:pt x="0" y="419"/>
                    <a:pt x="142" y="566"/>
                    <a:pt x="339" y="590"/>
                  </a:cubicBezTo>
                  <a:lnTo>
                    <a:pt x="339" y="590"/>
                  </a:lnTo>
                  <a:cubicBezTo>
                    <a:pt x="535" y="616"/>
                    <a:pt x="711" y="510"/>
                    <a:pt x="731" y="354"/>
                  </a:cubicBezTo>
                  <a:lnTo>
                    <a:pt x="731" y="354"/>
                  </a:lnTo>
                  <a:cubicBezTo>
                    <a:pt x="751" y="198"/>
                    <a:pt x="608" y="51"/>
                    <a:pt x="411" y="26"/>
                  </a:cubicBezTo>
                  <a:lnTo>
                    <a:pt x="411" y="26"/>
                  </a:lnTo>
                  <a:cubicBezTo>
                    <a:pt x="215" y="0"/>
                    <a:pt x="40" y="107"/>
                    <a:pt x="20" y="262"/>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8" name="Freeform 56">
              <a:extLst>
                <a:ext uri="{FF2B5EF4-FFF2-40B4-BE49-F238E27FC236}">
                  <a16:creationId xmlns:a16="http://schemas.microsoft.com/office/drawing/2014/main" id="{52D193E2-C39E-BA46-8229-C41A069F0ABA}"/>
                </a:ext>
              </a:extLst>
            </p:cNvPr>
            <p:cNvSpPr>
              <a:spLocks noChangeArrowheads="1"/>
            </p:cNvSpPr>
            <p:nvPr/>
          </p:nvSpPr>
          <p:spPr bwMode="auto">
            <a:xfrm>
              <a:off x="20620006" y="8210825"/>
              <a:ext cx="329580" cy="270147"/>
            </a:xfrm>
            <a:custGeom>
              <a:avLst/>
              <a:gdLst>
                <a:gd name="T0" fmla="*/ 15 w 538"/>
                <a:gd name="T1" fmla="*/ 186 h 440"/>
                <a:gd name="T2" fmla="*/ 15 w 538"/>
                <a:gd name="T3" fmla="*/ 186 h 440"/>
                <a:gd name="T4" fmla="*/ 243 w 538"/>
                <a:gd name="T5" fmla="*/ 421 h 440"/>
                <a:gd name="T6" fmla="*/ 243 w 538"/>
                <a:gd name="T7" fmla="*/ 421 h 440"/>
                <a:gd name="T8" fmla="*/ 523 w 538"/>
                <a:gd name="T9" fmla="*/ 252 h 440"/>
                <a:gd name="T10" fmla="*/ 523 w 538"/>
                <a:gd name="T11" fmla="*/ 252 h 440"/>
                <a:gd name="T12" fmla="*/ 295 w 538"/>
                <a:gd name="T13" fmla="*/ 17 h 440"/>
                <a:gd name="T14" fmla="*/ 295 w 538"/>
                <a:gd name="T15" fmla="*/ 17 h 440"/>
                <a:gd name="T16" fmla="*/ 15 w 538"/>
                <a:gd name="T17" fmla="*/ 18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440">
                  <a:moveTo>
                    <a:pt x="15" y="186"/>
                  </a:moveTo>
                  <a:lnTo>
                    <a:pt x="15" y="186"/>
                  </a:lnTo>
                  <a:cubicBezTo>
                    <a:pt x="0" y="298"/>
                    <a:pt x="103" y="403"/>
                    <a:pt x="243" y="421"/>
                  </a:cubicBezTo>
                  <a:lnTo>
                    <a:pt x="243" y="421"/>
                  </a:lnTo>
                  <a:cubicBezTo>
                    <a:pt x="383" y="439"/>
                    <a:pt x="509" y="363"/>
                    <a:pt x="523" y="252"/>
                  </a:cubicBezTo>
                  <a:lnTo>
                    <a:pt x="523" y="252"/>
                  </a:lnTo>
                  <a:cubicBezTo>
                    <a:pt x="537" y="140"/>
                    <a:pt x="435" y="35"/>
                    <a:pt x="295" y="17"/>
                  </a:cubicBezTo>
                  <a:lnTo>
                    <a:pt x="295" y="17"/>
                  </a:lnTo>
                  <a:cubicBezTo>
                    <a:pt x="154" y="0"/>
                    <a:pt x="29" y="75"/>
                    <a:pt x="15" y="186"/>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57">
              <a:extLst>
                <a:ext uri="{FF2B5EF4-FFF2-40B4-BE49-F238E27FC236}">
                  <a16:creationId xmlns:a16="http://schemas.microsoft.com/office/drawing/2014/main" id="{7FBABFA0-8241-6D40-ADE8-F976C40E1553}"/>
                </a:ext>
              </a:extLst>
            </p:cNvPr>
            <p:cNvSpPr>
              <a:spLocks noChangeArrowheads="1"/>
            </p:cNvSpPr>
            <p:nvPr/>
          </p:nvSpPr>
          <p:spPr bwMode="auto">
            <a:xfrm>
              <a:off x="20657826" y="8016319"/>
              <a:ext cx="218820" cy="329580"/>
            </a:xfrm>
            <a:custGeom>
              <a:avLst/>
              <a:gdLst>
                <a:gd name="T0" fmla="*/ 90 w 357"/>
                <a:gd name="T1" fmla="*/ 139 h 539"/>
                <a:gd name="T2" fmla="*/ 90 w 357"/>
                <a:gd name="T3" fmla="*/ 139 h 539"/>
                <a:gd name="T4" fmla="*/ 295 w 357"/>
                <a:gd name="T5" fmla="*/ 70 h 539"/>
                <a:gd name="T6" fmla="*/ 295 w 357"/>
                <a:gd name="T7" fmla="*/ 70 h 539"/>
                <a:gd name="T8" fmla="*/ 356 w 357"/>
                <a:gd name="T9" fmla="*/ 447 h 539"/>
                <a:gd name="T10" fmla="*/ 17 w 357"/>
                <a:gd name="T11" fmla="*/ 538 h 539"/>
                <a:gd name="T12" fmla="*/ 68 w 357"/>
                <a:gd name="T13" fmla="*/ 229 h 539"/>
                <a:gd name="T14" fmla="*/ 68 w 357"/>
                <a:gd name="T15" fmla="*/ 229 h 539"/>
                <a:gd name="T16" fmla="*/ 90 w 357"/>
                <a:gd name="T17" fmla="*/ 1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539">
                  <a:moveTo>
                    <a:pt x="90" y="139"/>
                  </a:moveTo>
                  <a:lnTo>
                    <a:pt x="90" y="139"/>
                  </a:lnTo>
                  <a:cubicBezTo>
                    <a:pt x="90" y="139"/>
                    <a:pt x="261" y="0"/>
                    <a:pt x="295" y="70"/>
                  </a:cubicBezTo>
                  <a:lnTo>
                    <a:pt x="295" y="70"/>
                  </a:lnTo>
                  <a:cubicBezTo>
                    <a:pt x="328" y="142"/>
                    <a:pt x="356" y="447"/>
                    <a:pt x="356" y="447"/>
                  </a:cubicBezTo>
                  <a:lnTo>
                    <a:pt x="17" y="538"/>
                  </a:lnTo>
                  <a:lnTo>
                    <a:pt x="68" y="229"/>
                  </a:lnTo>
                  <a:lnTo>
                    <a:pt x="68" y="229"/>
                  </a:lnTo>
                  <a:cubicBezTo>
                    <a:pt x="68" y="229"/>
                    <a:pt x="0" y="171"/>
                    <a:pt x="90" y="139"/>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0" name="Freeform 58">
              <a:extLst>
                <a:ext uri="{FF2B5EF4-FFF2-40B4-BE49-F238E27FC236}">
                  <a16:creationId xmlns:a16="http://schemas.microsoft.com/office/drawing/2014/main" id="{58514490-0810-B744-A5F0-08F6236B4D49}"/>
                </a:ext>
              </a:extLst>
            </p:cNvPr>
            <p:cNvSpPr>
              <a:spLocks noChangeArrowheads="1"/>
            </p:cNvSpPr>
            <p:nvPr/>
          </p:nvSpPr>
          <p:spPr bwMode="auto">
            <a:xfrm>
              <a:off x="20376872" y="7557069"/>
              <a:ext cx="640251" cy="640249"/>
            </a:xfrm>
            <a:custGeom>
              <a:avLst/>
              <a:gdLst>
                <a:gd name="T0" fmla="*/ 17 w 1046"/>
                <a:gd name="T1" fmla="*/ 552 h 1045"/>
                <a:gd name="T2" fmla="*/ 17 w 1046"/>
                <a:gd name="T3" fmla="*/ 552 h 1045"/>
                <a:gd name="T4" fmla="*/ 553 w 1046"/>
                <a:gd name="T5" fmla="*/ 1027 h 1045"/>
                <a:gd name="T6" fmla="*/ 553 w 1046"/>
                <a:gd name="T7" fmla="*/ 1027 h 1045"/>
                <a:gd name="T8" fmla="*/ 1028 w 1046"/>
                <a:gd name="T9" fmla="*/ 492 h 1045"/>
                <a:gd name="T10" fmla="*/ 1028 w 1046"/>
                <a:gd name="T11" fmla="*/ 492 h 1045"/>
                <a:gd name="T12" fmla="*/ 493 w 1046"/>
                <a:gd name="T13" fmla="*/ 16 h 1045"/>
                <a:gd name="T14" fmla="*/ 493 w 1046"/>
                <a:gd name="T15" fmla="*/ 16 h 1045"/>
                <a:gd name="T16" fmla="*/ 17 w 1046"/>
                <a:gd name="T17" fmla="*/ 55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1045">
                  <a:moveTo>
                    <a:pt x="17" y="552"/>
                  </a:moveTo>
                  <a:lnTo>
                    <a:pt x="17" y="552"/>
                  </a:lnTo>
                  <a:cubicBezTo>
                    <a:pt x="33" y="830"/>
                    <a:pt x="274" y="1044"/>
                    <a:pt x="553" y="1027"/>
                  </a:cubicBezTo>
                  <a:lnTo>
                    <a:pt x="553" y="1027"/>
                  </a:lnTo>
                  <a:cubicBezTo>
                    <a:pt x="832" y="1011"/>
                    <a:pt x="1045" y="771"/>
                    <a:pt x="1028" y="492"/>
                  </a:cubicBezTo>
                  <a:lnTo>
                    <a:pt x="1028" y="492"/>
                  </a:lnTo>
                  <a:cubicBezTo>
                    <a:pt x="1012" y="213"/>
                    <a:pt x="772" y="0"/>
                    <a:pt x="493" y="16"/>
                  </a:cubicBezTo>
                  <a:lnTo>
                    <a:pt x="493" y="16"/>
                  </a:lnTo>
                  <a:cubicBezTo>
                    <a:pt x="214" y="33"/>
                    <a:pt x="0" y="273"/>
                    <a:pt x="17" y="552"/>
                  </a:cubicBezTo>
                </a:path>
              </a:pathLst>
            </a:custGeom>
            <a:solidFill>
              <a:srgbClr val="FFC2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 name="Freeform 59">
              <a:extLst>
                <a:ext uri="{FF2B5EF4-FFF2-40B4-BE49-F238E27FC236}">
                  <a16:creationId xmlns:a16="http://schemas.microsoft.com/office/drawing/2014/main" id="{EB0378AA-9BD9-E943-8844-2B2CCF4523A2}"/>
                </a:ext>
              </a:extLst>
            </p:cNvPr>
            <p:cNvSpPr>
              <a:spLocks noChangeArrowheads="1"/>
            </p:cNvSpPr>
            <p:nvPr/>
          </p:nvSpPr>
          <p:spPr bwMode="auto">
            <a:xfrm>
              <a:off x="20676736" y="8083855"/>
              <a:ext cx="183701" cy="216118"/>
            </a:xfrm>
            <a:custGeom>
              <a:avLst/>
              <a:gdLst>
                <a:gd name="T0" fmla="*/ 289 w 299"/>
                <a:gd name="T1" fmla="*/ 47 h 352"/>
                <a:gd name="T2" fmla="*/ 289 w 299"/>
                <a:gd name="T3" fmla="*/ 47 h 352"/>
                <a:gd name="T4" fmla="*/ 298 w 299"/>
                <a:gd name="T5" fmla="*/ 97 h 352"/>
                <a:gd name="T6" fmla="*/ 298 w 299"/>
                <a:gd name="T7" fmla="*/ 97 h 352"/>
                <a:gd name="T8" fmla="*/ 0 w 299"/>
                <a:gd name="T9" fmla="*/ 351 h 352"/>
                <a:gd name="T10" fmla="*/ 39 w 299"/>
                <a:gd name="T11" fmla="*/ 117 h 352"/>
                <a:gd name="T12" fmla="*/ 39 w 299"/>
                <a:gd name="T13" fmla="*/ 117 h 352"/>
                <a:gd name="T14" fmla="*/ 16 w 299"/>
                <a:gd name="T15" fmla="*/ 62 h 352"/>
                <a:gd name="T16" fmla="*/ 16 w 299"/>
                <a:gd name="T17" fmla="*/ 62 h 352"/>
                <a:gd name="T18" fmla="*/ 289 w 299"/>
                <a:gd name="T19" fmla="*/ 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52">
                  <a:moveTo>
                    <a:pt x="289" y="47"/>
                  </a:moveTo>
                  <a:lnTo>
                    <a:pt x="289" y="47"/>
                  </a:lnTo>
                  <a:cubicBezTo>
                    <a:pt x="293" y="63"/>
                    <a:pt x="295" y="80"/>
                    <a:pt x="298" y="97"/>
                  </a:cubicBezTo>
                  <a:lnTo>
                    <a:pt x="298" y="97"/>
                  </a:lnTo>
                  <a:cubicBezTo>
                    <a:pt x="264" y="274"/>
                    <a:pt x="0" y="351"/>
                    <a:pt x="0" y="351"/>
                  </a:cubicBezTo>
                  <a:lnTo>
                    <a:pt x="39" y="117"/>
                  </a:lnTo>
                  <a:lnTo>
                    <a:pt x="39" y="117"/>
                  </a:lnTo>
                  <a:cubicBezTo>
                    <a:pt x="39" y="117"/>
                    <a:pt x="7" y="90"/>
                    <a:pt x="16" y="62"/>
                  </a:cubicBezTo>
                  <a:lnTo>
                    <a:pt x="16" y="62"/>
                  </a:lnTo>
                  <a:cubicBezTo>
                    <a:pt x="121" y="29"/>
                    <a:pt x="252" y="0"/>
                    <a:pt x="289" y="47"/>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60">
              <a:extLst>
                <a:ext uri="{FF2B5EF4-FFF2-40B4-BE49-F238E27FC236}">
                  <a16:creationId xmlns:a16="http://schemas.microsoft.com/office/drawing/2014/main" id="{0B0F8778-32CF-AE44-815C-A073AB48171B}"/>
                </a:ext>
              </a:extLst>
            </p:cNvPr>
            <p:cNvSpPr>
              <a:spLocks noChangeArrowheads="1"/>
            </p:cNvSpPr>
            <p:nvPr/>
          </p:nvSpPr>
          <p:spPr bwMode="auto">
            <a:xfrm>
              <a:off x="20376872" y="7557069"/>
              <a:ext cx="640251" cy="640249"/>
            </a:xfrm>
            <a:custGeom>
              <a:avLst/>
              <a:gdLst>
                <a:gd name="T0" fmla="*/ 17 w 1046"/>
                <a:gd name="T1" fmla="*/ 552 h 1045"/>
                <a:gd name="T2" fmla="*/ 17 w 1046"/>
                <a:gd name="T3" fmla="*/ 552 h 1045"/>
                <a:gd name="T4" fmla="*/ 553 w 1046"/>
                <a:gd name="T5" fmla="*/ 1027 h 1045"/>
                <a:gd name="T6" fmla="*/ 553 w 1046"/>
                <a:gd name="T7" fmla="*/ 1027 h 1045"/>
                <a:gd name="T8" fmla="*/ 1028 w 1046"/>
                <a:gd name="T9" fmla="*/ 492 h 1045"/>
                <a:gd name="T10" fmla="*/ 1028 w 1046"/>
                <a:gd name="T11" fmla="*/ 492 h 1045"/>
                <a:gd name="T12" fmla="*/ 493 w 1046"/>
                <a:gd name="T13" fmla="*/ 16 h 1045"/>
                <a:gd name="T14" fmla="*/ 493 w 1046"/>
                <a:gd name="T15" fmla="*/ 16 h 1045"/>
                <a:gd name="T16" fmla="*/ 17 w 1046"/>
                <a:gd name="T17" fmla="*/ 55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1045">
                  <a:moveTo>
                    <a:pt x="17" y="552"/>
                  </a:moveTo>
                  <a:lnTo>
                    <a:pt x="17" y="552"/>
                  </a:lnTo>
                  <a:cubicBezTo>
                    <a:pt x="33" y="830"/>
                    <a:pt x="274" y="1044"/>
                    <a:pt x="553" y="1027"/>
                  </a:cubicBezTo>
                  <a:lnTo>
                    <a:pt x="553" y="1027"/>
                  </a:lnTo>
                  <a:cubicBezTo>
                    <a:pt x="832" y="1011"/>
                    <a:pt x="1045" y="771"/>
                    <a:pt x="1028" y="492"/>
                  </a:cubicBezTo>
                  <a:lnTo>
                    <a:pt x="1028" y="492"/>
                  </a:lnTo>
                  <a:cubicBezTo>
                    <a:pt x="1012" y="213"/>
                    <a:pt x="772" y="0"/>
                    <a:pt x="493" y="16"/>
                  </a:cubicBezTo>
                  <a:lnTo>
                    <a:pt x="493" y="16"/>
                  </a:lnTo>
                  <a:cubicBezTo>
                    <a:pt x="214" y="33"/>
                    <a:pt x="0" y="273"/>
                    <a:pt x="17" y="552"/>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61">
              <a:extLst>
                <a:ext uri="{FF2B5EF4-FFF2-40B4-BE49-F238E27FC236}">
                  <a16:creationId xmlns:a16="http://schemas.microsoft.com/office/drawing/2014/main" id="{00F30735-3D0D-5B4C-A74E-04E886580AF8}"/>
                </a:ext>
              </a:extLst>
            </p:cNvPr>
            <p:cNvSpPr>
              <a:spLocks noChangeArrowheads="1"/>
            </p:cNvSpPr>
            <p:nvPr/>
          </p:nvSpPr>
          <p:spPr bwMode="auto">
            <a:xfrm>
              <a:off x="21227837" y="9191459"/>
              <a:ext cx="235027" cy="842860"/>
            </a:xfrm>
            <a:custGeom>
              <a:avLst/>
              <a:gdLst>
                <a:gd name="T0" fmla="*/ 384 w 385"/>
                <a:gd name="T1" fmla="*/ 0 h 1377"/>
                <a:gd name="T2" fmla="*/ 327 w 385"/>
                <a:gd name="T3" fmla="*/ 1355 h 1377"/>
                <a:gd name="T4" fmla="*/ 129 w 385"/>
                <a:gd name="T5" fmla="*/ 1376 h 1377"/>
                <a:gd name="T6" fmla="*/ 0 w 385"/>
                <a:gd name="T7" fmla="*/ 155 h 1377"/>
                <a:gd name="T8" fmla="*/ 384 w 385"/>
                <a:gd name="T9" fmla="*/ 0 h 1377"/>
              </a:gdLst>
              <a:ahLst/>
              <a:cxnLst>
                <a:cxn ang="0">
                  <a:pos x="T0" y="T1"/>
                </a:cxn>
                <a:cxn ang="0">
                  <a:pos x="T2" y="T3"/>
                </a:cxn>
                <a:cxn ang="0">
                  <a:pos x="T4" y="T5"/>
                </a:cxn>
                <a:cxn ang="0">
                  <a:pos x="T6" y="T7"/>
                </a:cxn>
                <a:cxn ang="0">
                  <a:pos x="T8" y="T9"/>
                </a:cxn>
              </a:cxnLst>
              <a:rect l="0" t="0" r="r" b="b"/>
              <a:pathLst>
                <a:path w="385" h="1377">
                  <a:moveTo>
                    <a:pt x="384" y="0"/>
                  </a:moveTo>
                  <a:lnTo>
                    <a:pt x="327" y="1355"/>
                  </a:lnTo>
                  <a:lnTo>
                    <a:pt x="129" y="1376"/>
                  </a:lnTo>
                  <a:lnTo>
                    <a:pt x="0" y="155"/>
                  </a:lnTo>
                  <a:lnTo>
                    <a:pt x="384" y="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4" name="Freeform 62">
              <a:extLst>
                <a:ext uri="{FF2B5EF4-FFF2-40B4-BE49-F238E27FC236}">
                  <a16:creationId xmlns:a16="http://schemas.microsoft.com/office/drawing/2014/main" id="{C2534DCD-891B-A148-8C1D-D84E3FC0137E}"/>
                </a:ext>
              </a:extLst>
            </p:cNvPr>
            <p:cNvSpPr>
              <a:spLocks noChangeArrowheads="1"/>
            </p:cNvSpPr>
            <p:nvPr/>
          </p:nvSpPr>
          <p:spPr bwMode="auto">
            <a:xfrm>
              <a:off x="21022525" y="8553911"/>
              <a:ext cx="194506" cy="1002248"/>
            </a:xfrm>
            <a:custGeom>
              <a:avLst/>
              <a:gdLst>
                <a:gd name="T0" fmla="*/ 66 w 317"/>
                <a:gd name="T1" fmla="*/ 929 h 1637"/>
                <a:gd name="T2" fmla="*/ 66 w 317"/>
                <a:gd name="T3" fmla="*/ 929 h 1637"/>
                <a:gd name="T4" fmla="*/ 261 w 317"/>
                <a:gd name="T5" fmla="*/ 0 h 1637"/>
                <a:gd name="T6" fmla="*/ 316 w 317"/>
                <a:gd name="T7" fmla="*/ 636 h 1637"/>
                <a:gd name="T8" fmla="*/ 316 w 317"/>
                <a:gd name="T9" fmla="*/ 636 h 1637"/>
                <a:gd name="T10" fmla="*/ 200 w 317"/>
                <a:gd name="T11" fmla="*/ 1098 h 1637"/>
                <a:gd name="T12" fmla="*/ 200 w 317"/>
                <a:gd name="T13" fmla="*/ 1098 h 1637"/>
                <a:gd name="T14" fmla="*/ 231 w 317"/>
                <a:gd name="T15" fmla="*/ 1635 h 1637"/>
                <a:gd name="T16" fmla="*/ 231 w 317"/>
                <a:gd name="T17" fmla="*/ 1636 h 1637"/>
                <a:gd name="T18" fmla="*/ 231 w 317"/>
                <a:gd name="T19" fmla="*/ 1636 h 1637"/>
                <a:gd name="T20" fmla="*/ 66 w 317"/>
                <a:gd name="T21" fmla="*/ 92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1637">
                  <a:moveTo>
                    <a:pt x="66" y="929"/>
                  </a:moveTo>
                  <a:lnTo>
                    <a:pt x="66" y="929"/>
                  </a:lnTo>
                  <a:cubicBezTo>
                    <a:pt x="131" y="640"/>
                    <a:pt x="261" y="0"/>
                    <a:pt x="261" y="0"/>
                  </a:cubicBezTo>
                  <a:lnTo>
                    <a:pt x="316" y="636"/>
                  </a:lnTo>
                  <a:lnTo>
                    <a:pt x="316" y="636"/>
                  </a:lnTo>
                  <a:cubicBezTo>
                    <a:pt x="252" y="825"/>
                    <a:pt x="198" y="998"/>
                    <a:pt x="200" y="1098"/>
                  </a:cubicBezTo>
                  <a:lnTo>
                    <a:pt x="200" y="1098"/>
                  </a:lnTo>
                  <a:cubicBezTo>
                    <a:pt x="203" y="1265"/>
                    <a:pt x="216" y="1449"/>
                    <a:pt x="231" y="1635"/>
                  </a:cubicBezTo>
                  <a:lnTo>
                    <a:pt x="231" y="1636"/>
                  </a:lnTo>
                  <a:lnTo>
                    <a:pt x="231" y="1636"/>
                  </a:lnTo>
                  <a:cubicBezTo>
                    <a:pt x="231" y="1636"/>
                    <a:pt x="0" y="1219"/>
                    <a:pt x="66" y="929"/>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5" name="Freeform 63">
              <a:extLst>
                <a:ext uri="{FF2B5EF4-FFF2-40B4-BE49-F238E27FC236}">
                  <a16:creationId xmlns:a16="http://schemas.microsoft.com/office/drawing/2014/main" id="{D1AE6CA4-C453-654D-8739-6B79B1F84FBE}"/>
                </a:ext>
              </a:extLst>
            </p:cNvPr>
            <p:cNvSpPr>
              <a:spLocks noChangeArrowheads="1"/>
            </p:cNvSpPr>
            <p:nvPr/>
          </p:nvSpPr>
          <p:spPr bwMode="auto">
            <a:xfrm>
              <a:off x="21168404" y="8410733"/>
              <a:ext cx="367400" cy="1037366"/>
            </a:xfrm>
            <a:custGeom>
              <a:avLst/>
              <a:gdLst>
                <a:gd name="T0" fmla="*/ 192 w 598"/>
                <a:gd name="T1" fmla="*/ 0 h 1695"/>
                <a:gd name="T2" fmla="*/ 192 w 598"/>
                <a:gd name="T3" fmla="*/ 0 h 1695"/>
                <a:gd name="T4" fmla="*/ 440 w 598"/>
                <a:gd name="T5" fmla="*/ 547 h 1695"/>
                <a:gd name="T6" fmla="*/ 440 w 598"/>
                <a:gd name="T7" fmla="*/ 547 h 1695"/>
                <a:gd name="T8" fmla="*/ 437 w 598"/>
                <a:gd name="T9" fmla="*/ 1584 h 1695"/>
                <a:gd name="T10" fmla="*/ 437 w 598"/>
                <a:gd name="T11" fmla="*/ 1584 h 1695"/>
                <a:gd name="T12" fmla="*/ 96 w 598"/>
                <a:gd name="T13" fmla="*/ 1564 h 1695"/>
                <a:gd name="T14" fmla="*/ 96 w 598"/>
                <a:gd name="T15" fmla="*/ 1564 h 1695"/>
                <a:gd name="T16" fmla="*/ 14 w 598"/>
                <a:gd name="T17" fmla="*/ 580 h 1695"/>
                <a:gd name="T18" fmla="*/ 14 w 598"/>
                <a:gd name="T19" fmla="*/ 580 h 1695"/>
                <a:gd name="T20" fmla="*/ 192 w 598"/>
                <a:gd name="T21"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95">
                  <a:moveTo>
                    <a:pt x="192" y="0"/>
                  </a:moveTo>
                  <a:lnTo>
                    <a:pt x="192" y="0"/>
                  </a:lnTo>
                  <a:cubicBezTo>
                    <a:pt x="192" y="0"/>
                    <a:pt x="350" y="60"/>
                    <a:pt x="440" y="547"/>
                  </a:cubicBezTo>
                  <a:lnTo>
                    <a:pt x="440" y="547"/>
                  </a:lnTo>
                  <a:cubicBezTo>
                    <a:pt x="530" y="1033"/>
                    <a:pt x="597" y="1521"/>
                    <a:pt x="437" y="1584"/>
                  </a:cubicBezTo>
                  <a:lnTo>
                    <a:pt x="437" y="1584"/>
                  </a:lnTo>
                  <a:cubicBezTo>
                    <a:pt x="277" y="1647"/>
                    <a:pt x="143" y="1694"/>
                    <a:pt x="96" y="1564"/>
                  </a:cubicBezTo>
                  <a:lnTo>
                    <a:pt x="96" y="1564"/>
                  </a:lnTo>
                  <a:cubicBezTo>
                    <a:pt x="49" y="1434"/>
                    <a:pt x="20" y="807"/>
                    <a:pt x="14" y="580"/>
                  </a:cubicBezTo>
                  <a:lnTo>
                    <a:pt x="14" y="580"/>
                  </a:lnTo>
                  <a:cubicBezTo>
                    <a:pt x="8" y="355"/>
                    <a:pt x="0" y="44"/>
                    <a:pt x="192" y="0"/>
                  </a:cubicBez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46" name="Freeform 64">
              <a:extLst>
                <a:ext uri="{FF2B5EF4-FFF2-40B4-BE49-F238E27FC236}">
                  <a16:creationId xmlns:a16="http://schemas.microsoft.com/office/drawing/2014/main" id="{073092C9-E72E-9E4A-B341-7E808F1DC32E}"/>
                </a:ext>
              </a:extLst>
            </p:cNvPr>
            <p:cNvSpPr>
              <a:spLocks noChangeArrowheads="1"/>
            </p:cNvSpPr>
            <p:nvPr/>
          </p:nvSpPr>
          <p:spPr bwMode="auto">
            <a:xfrm>
              <a:off x="20663229" y="10331482"/>
              <a:ext cx="113462" cy="1834302"/>
            </a:xfrm>
            <a:custGeom>
              <a:avLst/>
              <a:gdLst>
                <a:gd name="T0" fmla="*/ 183 w 184"/>
                <a:gd name="T1" fmla="*/ 2992 h 2993"/>
                <a:gd name="T2" fmla="*/ 183 w 184"/>
                <a:gd name="T3" fmla="*/ 2992 h 2993"/>
                <a:gd name="T4" fmla="*/ 75 w 184"/>
                <a:gd name="T5" fmla="*/ 2980 h 2993"/>
                <a:gd name="T6" fmla="*/ 0 w 184"/>
                <a:gd name="T7" fmla="*/ 0 h 2993"/>
                <a:gd name="T8" fmla="*/ 183 w 184"/>
                <a:gd name="T9" fmla="*/ 2992 h 2993"/>
              </a:gdLst>
              <a:ahLst/>
              <a:cxnLst>
                <a:cxn ang="0">
                  <a:pos x="T0" y="T1"/>
                </a:cxn>
                <a:cxn ang="0">
                  <a:pos x="T2" y="T3"/>
                </a:cxn>
                <a:cxn ang="0">
                  <a:pos x="T4" y="T5"/>
                </a:cxn>
                <a:cxn ang="0">
                  <a:pos x="T6" y="T7"/>
                </a:cxn>
                <a:cxn ang="0">
                  <a:pos x="T8" y="T9"/>
                </a:cxn>
              </a:cxnLst>
              <a:rect l="0" t="0" r="r" b="b"/>
              <a:pathLst>
                <a:path w="184" h="2993">
                  <a:moveTo>
                    <a:pt x="183" y="2992"/>
                  </a:moveTo>
                  <a:lnTo>
                    <a:pt x="183" y="2992"/>
                  </a:lnTo>
                  <a:cubicBezTo>
                    <a:pt x="183" y="2992"/>
                    <a:pt x="136" y="2991"/>
                    <a:pt x="75" y="2980"/>
                  </a:cubicBezTo>
                  <a:lnTo>
                    <a:pt x="0" y="0"/>
                  </a:lnTo>
                  <a:lnTo>
                    <a:pt x="183" y="2992"/>
                  </a:lnTo>
                </a:path>
              </a:pathLst>
            </a:custGeom>
            <a:solidFill>
              <a:schemeClr val="accent5">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7" name="Freeform 65">
              <a:extLst>
                <a:ext uri="{FF2B5EF4-FFF2-40B4-BE49-F238E27FC236}">
                  <a16:creationId xmlns:a16="http://schemas.microsoft.com/office/drawing/2014/main" id="{8D187AF9-4EF2-BC4F-B3C9-A94137C61B8E}"/>
                </a:ext>
              </a:extLst>
            </p:cNvPr>
            <p:cNvSpPr>
              <a:spLocks noChangeArrowheads="1"/>
            </p:cNvSpPr>
            <p:nvPr/>
          </p:nvSpPr>
          <p:spPr bwMode="auto">
            <a:xfrm>
              <a:off x="20900958" y="9991096"/>
              <a:ext cx="872577" cy="1185948"/>
            </a:xfrm>
            <a:custGeom>
              <a:avLst/>
              <a:gdLst>
                <a:gd name="T0" fmla="*/ 83 w 1426"/>
                <a:gd name="T1" fmla="*/ 1937 h 1938"/>
                <a:gd name="T2" fmla="*/ 188 w 1426"/>
                <a:gd name="T3" fmla="*/ 1799 h 1938"/>
                <a:gd name="T4" fmla="*/ 1298 w 1426"/>
                <a:gd name="T5" fmla="*/ 1157 h 1938"/>
                <a:gd name="T6" fmla="*/ 1298 w 1426"/>
                <a:gd name="T7" fmla="*/ 1157 h 1938"/>
                <a:gd name="T8" fmla="*/ 1362 w 1426"/>
                <a:gd name="T9" fmla="*/ 1034 h 1938"/>
                <a:gd name="T10" fmla="*/ 1361 w 1426"/>
                <a:gd name="T11" fmla="*/ 126 h 1938"/>
                <a:gd name="T12" fmla="*/ 1425 w 1426"/>
                <a:gd name="T13" fmla="*/ 43 h 1938"/>
                <a:gd name="T14" fmla="*/ 1365 w 1426"/>
                <a:gd name="T15" fmla="*/ 8 h 1938"/>
                <a:gd name="T16" fmla="*/ 1365 w 1426"/>
                <a:gd name="T17" fmla="*/ 8 h 1938"/>
                <a:gd name="T18" fmla="*/ 1365 w 1426"/>
                <a:gd name="T19" fmla="*/ 8 h 1938"/>
                <a:gd name="T20" fmla="*/ 1321 w 1426"/>
                <a:gd name="T21" fmla="*/ 10 h 1938"/>
                <a:gd name="T22" fmla="*/ 65 w 1426"/>
                <a:gd name="T23" fmla="*/ 738 h 1938"/>
                <a:gd name="T24" fmla="*/ 65 w 1426"/>
                <a:gd name="T25" fmla="*/ 738 h 1938"/>
                <a:gd name="T26" fmla="*/ 0 w 1426"/>
                <a:gd name="T27" fmla="*/ 861 h 1938"/>
                <a:gd name="T28" fmla="*/ 1 w 1426"/>
                <a:gd name="T29" fmla="*/ 1850 h 1938"/>
                <a:gd name="T30" fmla="*/ 1 w 1426"/>
                <a:gd name="T31" fmla="*/ 1850 h 1938"/>
                <a:gd name="T32" fmla="*/ 25 w 1426"/>
                <a:gd name="T33" fmla="*/ 1903 h 1938"/>
                <a:gd name="T34" fmla="*/ 83 w 1426"/>
                <a:gd name="T35" fmla="*/ 1937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6" h="1938">
                  <a:moveTo>
                    <a:pt x="83" y="1937"/>
                  </a:moveTo>
                  <a:lnTo>
                    <a:pt x="188" y="1799"/>
                  </a:lnTo>
                  <a:lnTo>
                    <a:pt x="1298" y="1157"/>
                  </a:lnTo>
                  <a:lnTo>
                    <a:pt x="1298" y="1157"/>
                  </a:lnTo>
                  <a:cubicBezTo>
                    <a:pt x="1333" y="1136"/>
                    <a:pt x="1362" y="1081"/>
                    <a:pt x="1362" y="1034"/>
                  </a:cubicBezTo>
                  <a:lnTo>
                    <a:pt x="1361" y="126"/>
                  </a:lnTo>
                  <a:lnTo>
                    <a:pt x="1425" y="43"/>
                  </a:lnTo>
                  <a:lnTo>
                    <a:pt x="1365" y="8"/>
                  </a:lnTo>
                  <a:lnTo>
                    <a:pt x="1365" y="8"/>
                  </a:lnTo>
                  <a:lnTo>
                    <a:pt x="1365" y="8"/>
                  </a:lnTo>
                  <a:cubicBezTo>
                    <a:pt x="1353" y="0"/>
                    <a:pt x="1338" y="1"/>
                    <a:pt x="1321" y="10"/>
                  </a:cubicBezTo>
                  <a:lnTo>
                    <a:pt x="65" y="738"/>
                  </a:lnTo>
                  <a:lnTo>
                    <a:pt x="65" y="738"/>
                  </a:lnTo>
                  <a:cubicBezTo>
                    <a:pt x="29" y="758"/>
                    <a:pt x="0" y="814"/>
                    <a:pt x="0" y="861"/>
                  </a:cubicBezTo>
                  <a:lnTo>
                    <a:pt x="1" y="1850"/>
                  </a:lnTo>
                  <a:lnTo>
                    <a:pt x="1" y="1850"/>
                  </a:lnTo>
                  <a:cubicBezTo>
                    <a:pt x="1" y="1877"/>
                    <a:pt x="11" y="1896"/>
                    <a:pt x="25" y="1903"/>
                  </a:cubicBezTo>
                  <a:lnTo>
                    <a:pt x="83" y="1937"/>
                  </a:ln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8" name="Freeform 47">
              <a:extLst>
                <a:ext uri="{FF2B5EF4-FFF2-40B4-BE49-F238E27FC236}">
                  <a16:creationId xmlns:a16="http://schemas.microsoft.com/office/drawing/2014/main" id="{1A161103-70C3-AF47-AAE6-400966A1C3F7}"/>
                </a:ext>
              </a:extLst>
            </p:cNvPr>
            <p:cNvSpPr>
              <a:spLocks noChangeArrowheads="1"/>
            </p:cNvSpPr>
            <p:nvPr/>
          </p:nvSpPr>
          <p:spPr bwMode="auto">
            <a:xfrm>
              <a:off x="20911764" y="9992671"/>
              <a:ext cx="863859" cy="864987"/>
            </a:xfrm>
            <a:custGeom>
              <a:avLst/>
              <a:gdLst>
                <a:gd name="connsiteX0" fmla="*/ 868629 w 921043"/>
                <a:gd name="connsiteY0" fmla="*/ 33 h 922246"/>
                <a:gd name="connsiteX1" fmla="*/ 881793 w 921043"/>
                <a:gd name="connsiteY1" fmla="*/ 3540 h 922246"/>
                <a:gd name="connsiteX2" fmla="*/ 921043 w 921043"/>
                <a:gd name="connsiteY2" fmla="*/ 26377 h 922246"/>
                <a:gd name="connsiteX3" fmla="*/ 879177 w 921043"/>
                <a:gd name="connsiteY3" fmla="*/ 80534 h 922246"/>
                <a:gd name="connsiteX4" fmla="*/ 879177 w 921043"/>
                <a:gd name="connsiteY4" fmla="*/ 402211 h 922246"/>
                <a:gd name="connsiteX5" fmla="*/ 596585 w 921043"/>
                <a:gd name="connsiteY5" fmla="*/ 892231 h 922246"/>
                <a:gd name="connsiteX6" fmla="*/ 544907 w 921043"/>
                <a:gd name="connsiteY6" fmla="*/ 922246 h 922246"/>
                <a:gd name="connsiteX7" fmla="*/ 0 w 921043"/>
                <a:gd name="connsiteY7" fmla="*/ 516397 h 922246"/>
                <a:gd name="connsiteX8" fmla="*/ 31399 w 921043"/>
                <a:gd name="connsiteY8" fmla="*/ 479857 h 922246"/>
                <a:gd name="connsiteX9" fmla="*/ 378143 w 921043"/>
                <a:gd name="connsiteY9" fmla="*/ 279388 h 922246"/>
                <a:gd name="connsiteX10" fmla="*/ 377321 w 921043"/>
                <a:gd name="connsiteY10" fmla="*/ 277845 h 922246"/>
                <a:gd name="connsiteX11" fmla="*/ 463085 w 921043"/>
                <a:gd name="connsiteY11" fmla="*/ 228745 h 922246"/>
                <a:gd name="connsiteX12" fmla="*/ 461617 w 921043"/>
                <a:gd name="connsiteY12" fmla="*/ 231128 h 922246"/>
                <a:gd name="connsiteX13" fmla="*/ 853011 w 921043"/>
                <a:gd name="connsiteY13" fmla="*/ 4845 h 922246"/>
                <a:gd name="connsiteX14" fmla="*/ 868629 w 921043"/>
                <a:gd name="connsiteY14" fmla="*/ 33 h 92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1043" h="922246">
                  <a:moveTo>
                    <a:pt x="868629" y="33"/>
                  </a:moveTo>
                  <a:cubicBezTo>
                    <a:pt x="873453" y="-212"/>
                    <a:pt x="877869" y="930"/>
                    <a:pt x="881793" y="3540"/>
                  </a:cubicBezTo>
                  <a:lnTo>
                    <a:pt x="921043" y="26377"/>
                  </a:lnTo>
                  <a:lnTo>
                    <a:pt x="879177" y="80534"/>
                  </a:lnTo>
                  <a:lnTo>
                    <a:pt x="879177" y="402211"/>
                  </a:lnTo>
                  <a:lnTo>
                    <a:pt x="596585" y="892231"/>
                  </a:lnTo>
                  <a:lnTo>
                    <a:pt x="544907" y="922246"/>
                  </a:lnTo>
                  <a:lnTo>
                    <a:pt x="0" y="516397"/>
                  </a:lnTo>
                  <a:cubicBezTo>
                    <a:pt x="7850" y="500737"/>
                    <a:pt x="18970" y="487035"/>
                    <a:pt x="31399" y="479857"/>
                  </a:cubicBezTo>
                  <a:lnTo>
                    <a:pt x="378143" y="279388"/>
                  </a:lnTo>
                  <a:lnTo>
                    <a:pt x="377321" y="277845"/>
                  </a:lnTo>
                  <a:lnTo>
                    <a:pt x="463085" y="228745"/>
                  </a:lnTo>
                  <a:lnTo>
                    <a:pt x="461617" y="231128"/>
                  </a:lnTo>
                  <a:lnTo>
                    <a:pt x="853011" y="4845"/>
                  </a:lnTo>
                  <a:cubicBezTo>
                    <a:pt x="858571" y="1909"/>
                    <a:pt x="863805" y="277"/>
                    <a:pt x="868629" y="33"/>
                  </a:cubicBezTo>
                  <a:close/>
                </a:path>
              </a:pathLst>
            </a:custGeom>
            <a:solidFill>
              <a:schemeClr val="accent3"/>
            </a:solidFill>
            <a:ln>
              <a:noFill/>
            </a:ln>
            <a:effectLst/>
          </p:spPr>
          <p:txBody>
            <a:bodyPr wrap="square" anchor="ctr">
              <a:noAutofit/>
            </a:bodyPr>
            <a:lstStyle/>
            <a:p>
              <a:endParaRPr lang="en-US" sz="6532" dirty="0">
                <a:latin typeface="Lato Light" panose="020F0502020204030203" pitchFamily="34" charset="0"/>
              </a:endParaRPr>
            </a:p>
          </p:txBody>
        </p:sp>
        <p:sp>
          <p:nvSpPr>
            <p:cNvPr id="49" name="Freeform 68">
              <a:extLst>
                <a:ext uri="{FF2B5EF4-FFF2-40B4-BE49-F238E27FC236}">
                  <a16:creationId xmlns:a16="http://schemas.microsoft.com/office/drawing/2014/main" id="{00C59D5E-6A33-144A-8D1E-A79B6DEF3508}"/>
                </a:ext>
              </a:extLst>
            </p:cNvPr>
            <p:cNvSpPr>
              <a:spLocks noChangeArrowheads="1"/>
            </p:cNvSpPr>
            <p:nvPr/>
          </p:nvSpPr>
          <p:spPr bwMode="auto">
            <a:xfrm>
              <a:off x="20900958" y="10447645"/>
              <a:ext cx="110761" cy="108059"/>
            </a:xfrm>
            <a:custGeom>
              <a:avLst/>
              <a:gdLst>
                <a:gd name="T0" fmla="*/ 52 w 182"/>
                <a:gd name="T1" fmla="*/ 0 h 178"/>
                <a:gd name="T2" fmla="*/ 52 w 182"/>
                <a:gd name="T3" fmla="*/ 0 h 178"/>
                <a:gd name="T4" fmla="*/ 0 w 182"/>
                <a:gd name="T5" fmla="*/ 106 h 178"/>
                <a:gd name="T6" fmla="*/ 122 w 182"/>
                <a:gd name="T7" fmla="*/ 177 h 178"/>
                <a:gd name="T8" fmla="*/ 181 w 182"/>
                <a:gd name="T9" fmla="*/ 75 h 178"/>
                <a:gd name="T10" fmla="*/ 52 w 182"/>
                <a:gd name="T11" fmla="*/ 0 h 178"/>
              </a:gdLst>
              <a:ahLst/>
              <a:cxnLst>
                <a:cxn ang="0">
                  <a:pos x="T0" y="T1"/>
                </a:cxn>
                <a:cxn ang="0">
                  <a:pos x="T2" y="T3"/>
                </a:cxn>
                <a:cxn ang="0">
                  <a:pos x="T4" y="T5"/>
                </a:cxn>
                <a:cxn ang="0">
                  <a:pos x="T6" y="T7"/>
                </a:cxn>
                <a:cxn ang="0">
                  <a:pos x="T8" y="T9"/>
                </a:cxn>
                <a:cxn ang="0">
                  <a:pos x="T10" y="T11"/>
                </a:cxn>
              </a:cxnLst>
              <a:rect l="0" t="0" r="r" b="b"/>
              <a:pathLst>
                <a:path w="182" h="178">
                  <a:moveTo>
                    <a:pt x="52" y="0"/>
                  </a:moveTo>
                  <a:lnTo>
                    <a:pt x="52" y="0"/>
                  </a:lnTo>
                  <a:cubicBezTo>
                    <a:pt x="24" y="23"/>
                    <a:pt x="2" y="66"/>
                    <a:pt x="0" y="106"/>
                  </a:cubicBezTo>
                  <a:lnTo>
                    <a:pt x="122" y="177"/>
                  </a:lnTo>
                  <a:lnTo>
                    <a:pt x="181" y="75"/>
                  </a:lnTo>
                  <a:lnTo>
                    <a:pt x="52" y="0"/>
                  </a:ln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0" name="Freeform 69">
              <a:extLst>
                <a:ext uri="{FF2B5EF4-FFF2-40B4-BE49-F238E27FC236}">
                  <a16:creationId xmlns:a16="http://schemas.microsoft.com/office/drawing/2014/main" id="{1ED6E497-163B-134E-A0D0-4BD3B31440A3}"/>
                </a:ext>
              </a:extLst>
            </p:cNvPr>
            <p:cNvSpPr>
              <a:spLocks noChangeArrowheads="1"/>
            </p:cNvSpPr>
            <p:nvPr/>
          </p:nvSpPr>
          <p:spPr bwMode="auto">
            <a:xfrm>
              <a:off x="20938780" y="10004605"/>
              <a:ext cx="850965" cy="1183245"/>
            </a:xfrm>
            <a:custGeom>
              <a:avLst/>
              <a:gdLst>
                <a:gd name="T0" fmla="*/ 64 w 1387"/>
                <a:gd name="T1" fmla="*/ 749 h 1931"/>
                <a:gd name="T2" fmla="*/ 1321 w 1387"/>
                <a:gd name="T3" fmla="*/ 21 h 1931"/>
                <a:gd name="T4" fmla="*/ 1321 w 1387"/>
                <a:gd name="T5" fmla="*/ 21 h 1931"/>
                <a:gd name="T6" fmla="*/ 1386 w 1387"/>
                <a:gd name="T7" fmla="*/ 70 h 1931"/>
                <a:gd name="T8" fmla="*/ 1386 w 1387"/>
                <a:gd name="T9" fmla="*/ 1059 h 1931"/>
                <a:gd name="T10" fmla="*/ 1386 w 1387"/>
                <a:gd name="T11" fmla="*/ 1059 h 1931"/>
                <a:gd name="T12" fmla="*/ 1322 w 1387"/>
                <a:gd name="T13" fmla="*/ 1182 h 1931"/>
                <a:gd name="T14" fmla="*/ 66 w 1387"/>
                <a:gd name="T15" fmla="*/ 1910 h 1931"/>
                <a:gd name="T16" fmla="*/ 66 w 1387"/>
                <a:gd name="T17" fmla="*/ 1910 h 1931"/>
                <a:gd name="T18" fmla="*/ 1 w 1387"/>
                <a:gd name="T19" fmla="*/ 1861 h 1931"/>
                <a:gd name="T20" fmla="*/ 0 w 1387"/>
                <a:gd name="T21" fmla="*/ 872 h 1931"/>
                <a:gd name="T22" fmla="*/ 0 w 1387"/>
                <a:gd name="T23" fmla="*/ 872 h 1931"/>
                <a:gd name="T24" fmla="*/ 64 w 1387"/>
                <a:gd name="T25" fmla="*/ 749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7" h="1931">
                  <a:moveTo>
                    <a:pt x="64" y="749"/>
                  </a:moveTo>
                  <a:lnTo>
                    <a:pt x="1321" y="21"/>
                  </a:lnTo>
                  <a:lnTo>
                    <a:pt x="1321" y="21"/>
                  </a:lnTo>
                  <a:cubicBezTo>
                    <a:pt x="1357" y="0"/>
                    <a:pt x="1385" y="22"/>
                    <a:pt x="1386" y="70"/>
                  </a:cubicBezTo>
                  <a:lnTo>
                    <a:pt x="1386" y="1059"/>
                  </a:lnTo>
                  <a:lnTo>
                    <a:pt x="1386" y="1059"/>
                  </a:lnTo>
                  <a:cubicBezTo>
                    <a:pt x="1386" y="1106"/>
                    <a:pt x="1358" y="1161"/>
                    <a:pt x="1322" y="1182"/>
                  </a:cubicBezTo>
                  <a:lnTo>
                    <a:pt x="66" y="1910"/>
                  </a:lnTo>
                  <a:lnTo>
                    <a:pt x="66" y="1910"/>
                  </a:lnTo>
                  <a:cubicBezTo>
                    <a:pt x="30" y="1930"/>
                    <a:pt x="1" y="1908"/>
                    <a:pt x="1" y="1861"/>
                  </a:cubicBezTo>
                  <a:lnTo>
                    <a:pt x="0" y="872"/>
                  </a:lnTo>
                  <a:lnTo>
                    <a:pt x="0" y="872"/>
                  </a:lnTo>
                  <a:cubicBezTo>
                    <a:pt x="0" y="824"/>
                    <a:pt x="29" y="769"/>
                    <a:pt x="64" y="749"/>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1" name="Freeform 70">
              <a:extLst>
                <a:ext uri="{FF2B5EF4-FFF2-40B4-BE49-F238E27FC236}">
                  <a16:creationId xmlns:a16="http://schemas.microsoft.com/office/drawing/2014/main" id="{FF510A62-25FA-A749-A7F8-FD22FBFA726C}"/>
                </a:ext>
              </a:extLst>
            </p:cNvPr>
            <p:cNvSpPr>
              <a:spLocks noChangeArrowheads="1"/>
            </p:cNvSpPr>
            <p:nvPr/>
          </p:nvSpPr>
          <p:spPr bwMode="auto">
            <a:xfrm>
              <a:off x="21257553" y="9850618"/>
              <a:ext cx="202612" cy="586221"/>
            </a:xfrm>
            <a:custGeom>
              <a:avLst/>
              <a:gdLst>
                <a:gd name="T0" fmla="*/ 278 w 332"/>
                <a:gd name="T1" fmla="*/ 269 h 957"/>
                <a:gd name="T2" fmla="*/ 278 w 332"/>
                <a:gd name="T3" fmla="*/ 269 h 957"/>
                <a:gd name="T4" fmla="*/ 322 w 332"/>
                <a:gd name="T5" fmla="*/ 687 h 957"/>
                <a:gd name="T6" fmla="*/ 322 w 332"/>
                <a:gd name="T7" fmla="*/ 687 h 957"/>
                <a:gd name="T8" fmla="*/ 219 w 332"/>
                <a:gd name="T9" fmla="*/ 952 h 957"/>
                <a:gd name="T10" fmla="*/ 219 w 332"/>
                <a:gd name="T11" fmla="*/ 952 h 957"/>
                <a:gd name="T12" fmla="*/ 145 w 332"/>
                <a:gd name="T13" fmla="*/ 585 h 957"/>
                <a:gd name="T14" fmla="*/ 145 w 332"/>
                <a:gd name="T15" fmla="*/ 585 h 957"/>
                <a:gd name="T16" fmla="*/ 33 w 332"/>
                <a:gd name="T17" fmla="*/ 670 h 957"/>
                <a:gd name="T18" fmla="*/ 33 w 332"/>
                <a:gd name="T19" fmla="*/ 670 h 957"/>
                <a:gd name="T20" fmla="*/ 66 w 332"/>
                <a:gd name="T21" fmla="*/ 150 h 957"/>
                <a:gd name="T22" fmla="*/ 66 w 332"/>
                <a:gd name="T23" fmla="*/ 150 h 957"/>
                <a:gd name="T24" fmla="*/ 278 w 332"/>
                <a:gd name="T25" fmla="*/ 26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957">
                  <a:moveTo>
                    <a:pt x="278" y="269"/>
                  </a:moveTo>
                  <a:lnTo>
                    <a:pt x="278" y="269"/>
                  </a:lnTo>
                  <a:cubicBezTo>
                    <a:pt x="278" y="269"/>
                    <a:pt x="331" y="586"/>
                    <a:pt x="322" y="687"/>
                  </a:cubicBezTo>
                  <a:lnTo>
                    <a:pt x="322" y="687"/>
                  </a:lnTo>
                  <a:cubicBezTo>
                    <a:pt x="315" y="788"/>
                    <a:pt x="260" y="956"/>
                    <a:pt x="219" y="952"/>
                  </a:cubicBezTo>
                  <a:lnTo>
                    <a:pt x="219" y="952"/>
                  </a:lnTo>
                  <a:cubicBezTo>
                    <a:pt x="178" y="949"/>
                    <a:pt x="218" y="545"/>
                    <a:pt x="145" y="585"/>
                  </a:cubicBezTo>
                  <a:lnTo>
                    <a:pt x="145" y="585"/>
                  </a:lnTo>
                  <a:cubicBezTo>
                    <a:pt x="73" y="625"/>
                    <a:pt x="66" y="694"/>
                    <a:pt x="33" y="670"/>
                  </a:cubicBezTo>
                  <a:lnTo>
                    <a:pt x="33" y="670"/>
                  </a:lnTo>
                  <a:cubicBezTo>
                    <a:pt x="0" y="645"/>
                    <a:pt x="90" y="300"/>
                    <a:pt x="66" y="150"/>
                  </a:cubicBezTo>
                  <a:lnTo>
                    <a:pt x="66" y="150"/>
                  </a:lnTo>
                  <a:cubicBezTo>
                    <a:pt x="42" y="0"/>
                    <a:pt x="278" y="269"/>
                    <a:pt x="278" y="269"/>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2" name="Freeform 71">
              <a:extLst>
                <a:ext uri="{FF2B5EF4-FFF2-40B4-BE49-F238E27FC236}">
                  <a16:creationId xmlns:a16="http://schemas.microsoft.com/office/drawing/2014/main" id="{5DCF4A7E-40E6-A04A-87A0-18CFB02A3EA4}"/>
                </a:ext>
              </a:extLst>
            </p:cNvPr>
            <p:cNvSpPr>
              <a:spLocks noChangeArrowheads="1"/>
            </p:cNvSpPr>
            <p:nvPr/>
          </p:nvSpPr>
          <p:spPr bwMode="auto">
            <a:xfrm>
              <a:off x="20090517" y="9504830"/>
              <a:ext cx="202612" cy="586221"/>
            </a:xfrm>
            <a:custGeom>
              <a:avLst/>
              <a:gdLst>
                <a:gd name="T0" fmla="*/ 52 w 331"/>
                <a:gd name="T1" fmla="*/ 269 h 957"/>
                <a:gd name="T2" fmla="*/ 52 w 331"/>
                <a:gd name="T3" fmla="*/ 269 h 957"/>
                <a:gd name="T4" fmla="*/ 8 w 331"/>
                <a:gd name="T5" fmla="*/ 686 h 957"/>
                <a:gd name="T6" fmla="*/ 8 w 331"/>
                <a:gd name="T7" fmla="*/ 686 h 957"/>
                <a:gd name="T8" fmla="*/ 111 w 331"/>
                <a:gd name="T9" fmla="*/ 952 h 957"/>
                <a:gd name="T10" fmla="*/ 111 w 331"/>
                <a:gd name="T11" fmla="*/ 952 h 957"/>
                <a:gd name="T12" fmla="*/ 185 w 331"/>
                <a:gd name="T13" fmla="*/ 584 h 957"/>
                <a:gd name="T14" fmla="*/ 185 w 331"/>
                <a:gd name="T15" fmla="*/ 584 h 957"/>
                <a:gd name="T16" fmla="*/ 297 w 331"/>
                <a:gd name="T17" fmla="*/ 669 h 957"/>
                <a:gd name="T18" fmla="*/ 297 w 331"/>
                <a:gd name="T19" fmla="*/ 669 h 957"/>
                <a:gd name="T20" fmla="*/ 264 w 331"/>
                <a:gd name="T21" fmla="*/ 149 h 957"/>
                <a:gd name="T22" fmla="*/ 264 w 331"/>
                <a:gd name="T23" fmla="*/ 149 h 957"/>
                <a:gd name="T24" fmla="*/ 52 w 331"/>
                <a:gd name="T25" fmla="*/ 26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957">
                  <a:moveTo>
                    <a:pt x="52" y="269"/>
                  </a:moveTo>
                  <a:lnTo>
                    <a:pt x="52" y="269"/>
                  </a:lnTo>
                  <a:cubicBezTo>
                    <a:pt x="52" y="269"/>
                    <a:pt x="0" y="585"/>
                    <a:pt x="8" y="686"/>
                  </a:cubicBezTo>
                  <a:lnTo>
                    <a:pt x="8" y="686"/>
                  </a:lnTo>
                  <a:cubicBezTo>
                    <a:pt x="16" y="788"/>
                    <a:pt x="70" y="956"/>
                    <a:pt x="111" y="952"/>
                  </a:cubicBezTo>
                  <a:lnTo>
                    <a:pt x="111" y="952"/>
                  </a:lnTo>
                  <a:cubicBezTo>
                    <a:pt x="152" y="948"/>
                    <a:pt x="112" y="544"/>
                    <a:pt x="185" y="584"/>
                  </a:cubicBezTo>
                  <a:lnTo>
                    <a:pt x="185" y="584"/>
                  </a:lnTo>
                  <a:cubicBezTo>
                    <a:pt x="257" y="625"/>
                    <a:pt x="265" y="694"/>
                    <a:pt x="297" y="669"/>
                  </a:cubicBezTo>
                  <a:lnTo>
                    <a:pt x="297" y="669"/>
                  </a:lnTo>
                  <a:cubicBezTo>
                    <a:pt x="330" y="645"/>
                    <a:pt x="240" y="299"/>
                    <a:pt x="264" y="149"/>
                  </a:cubicBezTo>
                  <a:lnTo>
                    <a:pt x="264" y="149"/>
                  </a:lnTo>
                  <a:cubicBezTo>
                    <a:pt x="288" y="0"/>
                    <a:pt x="52" y="269"/>
                    <a:pt x="52" y="269"/>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53" name="Freeform 72">
              <a:extLst>
                <a:ext uri="{FF2B5EF4-FFF2-40B4-BE49-F238E27FC236}">
                  <a16:creationId xmlns:a16="http://schemas.microsoft.com/office/drawing/2014/main" id="{F300FD15-8424-AD4A-A68C-1848962ED448}"/>
                </a:ext>
              </a:extLst>
            </p:cNvPr>
            <p:cNvSpPr>
              <a:spLocks noChangeArrowheads="1"/>
            </p:cNvSpPr>
            <p:nvPr/>
          </p:nvSpPr>
          <p:spPr bwMode="auto">
            <a:xfrm>
              <a:off x="20387679" y="7743469"/>
              <a:ext cx="416027" cy="218820"/>
            </a:xfrm>
            <a:custGeom>
              <a:avLst/>
              <a:gdLst>
                <a:gd name="T0" fmla="*/ 314 w 681"/>
                <a:gd name="T1" fmla="*/ 265 h 357"/>
                <a:gd name="T2" fmla="*/ 314 w 681"/>
                <a:gd name="T3" fmla="*/ 265 h 357"/>
                <a:gd name="T4" fmla="*/ 8 w 681"/>
                <a:gd name="T5" fmla="*/ 298 h 357"/>
                <a:gd name="T6" fmla="*/ 8 w 681"/>
                <a:gd name="T7" fmla="*/ 298 h 357"/>
                <a:gd name="T8" fmla="*/ 3 w 681"/>
                <a:gd name="T9" fmla="*/ 251 h 357"/>
                <a:gd name="T10" fmla="*/ 3 w 681"/>
                <a:gd name="T11" fmla="*/ 251 h 357"/>
                <a:gd name="T12" fmla="*/ 20 w 681"/>
                <a:gd name="T13" fmla="*/ 89 h 357"/>
                <a:gd name="T14" fmla="*/ 680 w 681"/>
                <a:gd name="T15" fmla="*/ 0 h 357"/>
                <a:gd name="T16" fmla="*/ 680 w 681"/>
                <a:gd name="T17" fmla="*/ 0 h 357"/>
                <a:gd name="T18" fmla="*/ 314 w 681"/>
                <a:gd name="T19" fmla="*/ 26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357">
                  <a:moveTo>
                    <a:pt x="314" y="265"/>
                  </a:moveTo>
                  <a:lnTo>
                    <a:pt x="314" y="265"/>
                  </a:lnTo>
                  <a:cubicBezTo>
                    <a:pt x="60" y="356"/>
                    <a:pt x="11" y="301"/>
                    <a:pt x="8" y="298"/>
                  </a:cubicBezTo>
                  <a:lnTo>
                    <a:pt x="8" y="298"/>
                  </a:lnTo>
                  <a:cubicBezTo>
                    <a:pt x="6" y="282"/>
                    <a:pt x="4" y="267"/>
                    <a:pt x="3" y="251"/>
                  </a:cubicBezTo>
                  <a:lnTo>
                    <a:pt x="3" y="251"/>
                  </a:lnTo>
                  <a:cubicBezTo>
                    <a:pt x="0" y="195"/>
                    <a:pt x="6" y="140"/>
                    <a:pt x="20" y="89"/>
                  </a:cubicBezTo>
                  <a:lnTo>
                    <a:pt x="680" y="0"/>
                  </a:lnTo>
                  <a:lnTo>
                    <a:pt x="680" y="0"/>
                  </a:lnTo>
                  <a:cubicBezTo>
                    <a:pt x="680" y="0"/>
                    <a:pt x="575" y="173"/>
                    <a:pt x="314" y="265"/>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54" name="Freeform 73">
              <a:extLst>
                <a:ext uri="{FF2B5EF4-FFF2-40B4-BE49-F238E27FC236}">
                  <a16:creationId xmlns:a16="http://schemas.microsoft.com/office/drawing/2014/main" id="{D972C1BD-69A3-B944-8407-CA683B8C22EB}"/>
                </a:ext>
              </a:extLst>
            </p:cNvPr>
            <p:cNvSpPr>
              <a:spLocks noChangeArrowheads="1"/>
            </p:cNvSpPr>
            <p:nvPr/>
          </p:nvSpPr>
          <p:spPr bwMode="auto">
            <a:xfrm>
              <a:off x="20228292" y="7400383"/>
              <a:ext cx="875278" cy="813143"/>
            </a:xfrm>
            <a:custGeom>
              <a:avLst/>
              <a:gdLst>
                <a:gd name="T0" fmla="*/ 242 w 1428"/>
                <a:gd name="T1" fmla="*/ 305 h 1328"/>
                <a:gd name="T2" fmla="*/ 242 w 1428"/>
                <a:gd name="T3" fmla="*/ 305 h 1328"/>
                <a:gd name="T4" fmla="*/ 905 w 1428"/>
                <a:gd name="T5" fmla="*/ 60 h 1328"/>
                <a:gd name="T6" fmla="*/ 905 w 1428"/>
                <a:gd name="T7" fmla="*/ 60 h 1328"/>
                <a:gd name="T8" fmla="*/ 1396 w 1428"/>
                <a:gd name="T9" fmla="*/ 639 h 1328"/>
                <a:gd name="T10" fmla="*/ 1396 w 1428"/>
                <a:gd name="T11" fmla="*/ 639 h 1328"/>
                <a:gd name="T12" fmla="*/ 1162 w 1428"/>
                <a:gd name="T13" fmla="*/ 1327 h 1328"/>
                <a:gd name="T14" fmla="*/ 1162 w 1428"/>
                <a:gd name="T15" fmla="*/ 1327 h 1328"/>
                <a:gd name="T16" fmla="*/ 1134 w 1428"/>
                <a:gd name="T17" fmla="*/ 1313 h 1328"/>
                <a:gd name="T18" fmla="*/ 1134 w 1428"/>
                <a:gd name="T19" fmla="*/ 1313 h 1328"/>
                <a:gd name="T20" fmla="*/ 1027 w 1428"/>
                <a:gd name="T21" fmla="*/ 1213 h 1328"/>
                <a:gd name="T22" fmla="*/ 1006 w 1428"/>
                <a:gd name="T23" fmla="*/ 1022 h 1328"/>
                <a:gd name="T24" fmla="*/ 1006 w 1428"/>
                <a:gd name="T25" fmla="*/ 1022 h 1328"/>
                <a:gd name="T26" fmla="*/ 1054 w 1428"/>
                <a:gd name="T27" fmla="*/ 969 h 1328"/>
                <a:gd name="T28" fmla="*/ 1054 w 1428"/>
                <a:gd name="T29" fmla="*/ 969 h 1328"/>
                <a:gd name="T30" fmla="*/ 1125 w 1428"/>
                <a:gd name="T31" fmla="*/ 925 h 1328"/>
                <a:gd name="T32" fmla="*/ 1125 w 1428"/>
                <a:gd name="T33" fmla="*/ 925 h 1328"/>
                <a:gd name="T34" fmla="*/ 1043 w 1428"/>
                <a:gd name="T35" fmla="*/ 735 h 1328"/>
                <a:gd name="T36" fmla="*/ 1043 w 1428"/>
                <a:gd name="T37" fmla="*/ 735 h 1328"/>
                <a:gd name="T38" fmla="*/ 955 w 1428"/>
                <a:gd name="T39" fmla="*/ 672 h 1328"/>
                <a:gd name="T40" fmla="*/ 955 w 1428"/>
                <a:gd name="T41" fmla="*/ 672 h 1328"/>
                <a:gd name="T42" fmla="*/ 896 w 1428"/>
                <a:gd name="T43" fmla="*/ 641 h 1328"/>
                <a:gd name="T44" fmla="*/ 896 w 1428"/>
                <a:gd name="T45" fmla="*/ 641 h 1328"/>
                <a:gd name="T46" fmla="*/ 257 w 1428"/>
                <a:gd name="T47" fmla="*/ 729 h 1328"/>
                <a:gd name="T48" fmla="*/ 257 w 1428"/>
                <a:gd name="T49" fmla="*/ 729 h 1328"/>
                <a:gd name="T50" fmla="*/ 242 w 1428"/>
                <a:gd name="T51" fmla="*/ 305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8" h="1328">
                  <a:moveTo>
                    <a:pt x="242" y="305"/>
                  </a:moveTo>
                  <a:lnTo>
                    <a:pt x="242" y="305"/>
                  </a:lnTo>
                  <a:cubicBezTo>
                    <a:pt x="302" y="254"/>
                    <a:pt x="518" y="0"/>
                    <a:pt x="905" y="60"/>
                  </a:cubicBezTo>
                  <a:lnTo>
                    <a:pt x="905" y="60"/>
                  </a:lnTo>
                  <a:cubicBezTo>
                    <a:pt x="1147" y="97"/>
                    <a:pt x="1351" y="262"/>
                    <a:pt x="1396" y="639"/>
                  </a:cubicBezTo>
                  <a:lnTo>
                    <a:pt x="1396" y="639"/>
                  </a:lnTo>
                  <a:cubicBezTo>
                    <a:pt x="1427" y="893"/>
                    <a:pt x="1334" y="1142"/>
                    <a:pt x="1162" y="1327"/>
                  </a:cubicBezTo>
                  <a:lnTo>
                    <a:pt x="1162" y="1327"/>
                  </a:lnTo>
                  <a:cubicBezTo>
                    <a:pt x="1153" y="1322"/>
                    <a:pt x="1143" y="1318"/>
                    <a:pt x="1134" y="1313"/>
                  </a:cubicBezTo>
                  <a:lnTo>
                    <a:pt x="1134" y="1313"/>
                  </a:lnTo>
                  <a:cubicBezTo>
                    <a:pt x="1038" y="1249"/>
                    <a:pt x="1027" y="1213"/>
                    <a:pt x="1027" y="1213"/>
                  </a:cubicBezTo>
                  <a:lnTo>
                    <a:pt x="1006" y="1022"/>
                  </a:lnTo>
                  <a:lnTo>
                    <a:pt x="1006" y="1022"/>
                  </a:lnTo>
                  <a:cubicBezTo>
                    <a:pt x="1007" y="995"/>
                    <a:pt x="1027" y="971"/>
                    <a:pt x="1054" y="969"/>
                  </a:cubicBezTo>
                  <a:lnTo>
                    <a:pt x="1054" y="969"/>
                  </a:lnTo>
                  <a:cubicBezTo>
                    <a:pt x="1075" y="968"/>
                    <a:pt x="1100" y="958"/>
                    <a:pt x="1125" y="925"/>
                  </a:cubicBezTo>
                  <a:lnTo>
                    <a:pt x="1125" y="925"/>
                  </a:lnTo>
                  <a:cubicBezTo>
                    <a:pt x="1180" y="853"/>
                    <a:pt x="1155" y="740"/>
                    <a:pt x="1043" y="735"/>
                  </a:cubicBezTo>
                  <a:lnTo>
                    <a:pt x="1043" y="735"/>
                  </a:lnTo>
                  <a:cubicBezTo>
                    <a:pt x="985" y="733"/>
                    <a:pt x="963" y="702"/>
                    <a:pt x="955" y="672"/>
                  </a:cubicBezTo>
                  <a:lnTo>
                    <a:pt x="955" y="672"/>
                  </a:lnTo>
                  <a:cubicBezTo>
                    <a:pt x="948" y="646"/>
                    <a:pt x="921" y="632"/>
                    <a:pt x="896" y="641"/>
                  </a:cubicBezTo>
                  <a:lnTo>
                    <a:pt x="896" y="641"/>
                  </a:lnTo>
                  <a:cubicBezTo>
                    <a:pt x="769" y="687"/>
                    <a:pt x="457" y="786"/>
                    <a:pt x="257" y="729"/>
                  </a:cubicBezTo>
                  <a:lnTo>
                    <a:pt x="257" y="729"/>
                  </a:lnTo>
                  <a:cubicBezTo>
                    <a:pt x="0" y="656"/>
                    <a:pt x="182" y="357"/>
                    <a:pt x="242" y="305"/>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5" name="Freeform 74">
              <a:extLst>
                <a:ext uri="{FF2B5EF4-FFF2-40B4-BE49-F238E27FC236}">
                  <a16:creationId xmlns:a16="http://schemas.microsoft.com/office/drawing/2014/main" id="{5D0C7B17-6C0D-8F40-9218-B7431C3C3505}"/>
                </a:ext>
              </a:extLst>
            </p:cNvPr>
            <p:cNvSpPr>
              <a:spLocks noChangeArrowheads="1"/>
            </p:cNvSpPr>
            <p:nvPr/>
          </p:nvSpPr>
          <p:spPr bwMode="auto">
            <a:xfrm>
              <a:off x="20460619" y="8019019"/>
              <a:ext cx="189103" cy="108059"/>
            </a:xfrm>
            <a:custGeom>
              <a:avLst/>
              <a:gdLst>
                <a:gd name="T0" fmla="*/ 155 w 307"/>
                <a:gd name="T1" fmla="*/ 41 h 175"/>
                <a:gd name="T2" fmla="*/ 0 w 307"/>
                <a:gd name="T3" fmla="*/ 0 h 175"/>
                <a:gd name="T4" fmla="*/ 0 w 307"/>
                <a:gd name="T5" fmla="*/ 0 h 175"/>
                <a:gd name="T6" fmla="*/ 182 w 307"/>
                <a:gd name="T7" fmla="*/ 145 h 175"/>
                <a:gd name="T8" fmla="*/ 182 w 307"/>
                <a:gd name="T9" fmla="*/ 145 h 175"/>
                <a:gd name="T10" fmla="*/ 306 w 307"/>
                <a:gd name="T11" fmla="*/ 83 h 175"/>
                <a:gd name="T12" fmla="*/ 155 w 307"/>
                <a:gd name="T13" fmla="*/ 41 h 175"/>
              </a:gdLst>
              <a:ahLst/>
              <a:cxnLst>
                <a:cxn ang="0">
                  <a:pos x="T0" y="T1"/>
                </a:cxn>
                <a:cxn ang="0">
                  <a:pos x="T2" y="T3"/>
                </a:cxn>
                <a:cxn ang="0">
                  <a:pos x="T4" y="T5"/>
                </a:cxn>
                <a:cxn ang="0">
                  <a:pos x="T6" y="T7"/>
                </a:cxn>
                <a:cxn ang="0">
                  <a:pos x="T8" y="T9"/>
                </a:cxn>
                <a:cxn ang="0">
                  <a:pos x="T10" y="T11"/>
                </a:cxn>
                <a:cxn ang="0">
                  <a:pos x="T12" y="T13"/>
                </a:cxn>
              </a:cxnLst>
              <a:rect l="0" t="0" r="r" b="b"/>
              <a:pathLst>
                <a:path w="307" h="175">
                  <a:moveTo>
                    <a:pt x="155" y="41"/>
                  </a:moveTo>
                  <a:lnTo>
                    <a:pt x="0" y="0"/>
                  </a:lnTo>
                  <a:lnTo>
                    <a:pt x="0" y="0"/>
                  </a:lnTo>
                  <a:cubicBezTo>
                    <a:pt x="0" y="0"/>
                    <a:pt x="74" y="115"/>
                    <a:pt x="182" y="145"/>
                  </a:cubicBezTo>
                  <a:lnTo>
                    <a:pt x="182" y="145"/>
                  </a:lnTo>
                  <a:cubicBezTo>
                    <a:pt x="290" y="174"/>
                    <a:pt x="306" y="83"/>
                    <a:pt x="306" y="83"/>
                  </a:cubicBezTo>
                  <a:lnTo>
                    <a:pt x="155" y="41"/>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56" name="Freeform 55">
              <a:extLst>
                <a:ext uri="{FF2B5EF4-FFF2-40B4-BE49-F238E27FC236}">
                  <a16:creationId xmlns:a16="http://schemas.microsoft.com/office/drawing/2014/main" id="{E7AA553D-FF32-E140-B1ED-15AFD8F966C2}"/>
                </a:ext>
              </a:extLst>
            </p:cNvPr>
            <p:cNvSpPr>
              <a:spLocks noChangeArrowheads="1"/>
            </p:cNvSpPr>
            <p:nvPr/>
          </p:nvSpPr>
          <p:spPr bwMode="auto">
            <a:xfrm>
              <a:off x="12760804" y="11122420"/>
              <a:ext cx="3619977" cy="1831580"/>
            </a:xfrm>
            <a:custGeom>
              <a:avLst/>
              <a:gdLst>
                <a:gd name="connsiteX0" fmla="*/ 721911 w 3859607"/>
                <a:gd name="connsiteY0" fmla="*/ 301241 h 1952824"/>
                <a:gd name="connsiteX1" fmla="*/ 556472 w 3859607"/>
                <a:gd name="connsiteY1" fmla="*/ 340873 h 1952824"/>
                <a:gd name="connsiteX2" fmla="*/ 556472 w 3859607"/>
                <a:gd name="connsiteY2" fmla="*/ 531371 h 1952824"/>
                <a:gd name="connsiteX3" fmla="*/ 886861 w 3859607"/>
                <a:gd name="connsiteY3" fmla="*/ 531371 h 1952824"/>
                <a:gd name="connsiteX4" fmla="*/ 886861 w 3859607"/>
                <a:gd name="connsiteY4" fmla="*/ 340873 h 1952824"/>
                <a:gd name="connsiteX5" fmla="*/ 721911 w 3859607"/>
                <a:gd name="connsiteY5" fmla="*/ 301241 h 1952824"/>
                <a:gd name="connsiteX6" fmla="*/ 908735 w 3859607"/>
                <a:gd name="connsiteY6" fmla="*/ 0 h 1952824"/>
                <a:gd name="connsiteX7" fmla="*/ 1551558 w 3859607"/>
                <a:gd name="connsiteY7" fmla="*/ 153638 h 1952824"/>
                <a:gd name="connsiteX8" fmla="*/ 1751359 w 3859607"/>
                <a:gd name="connsiteY8" fmla="*/ 721523 h 1952824"/>
                <a:gd name="connsiteX9" fmla="*/ 1728619 w 3859607"/>
                <a:gd name="connsiteY9" fmla="*/ 746416 h 1952824"/>
                <a:gd name="connsiteX10" fmla="*/ 1745013 w 3859607"/>
                <a:gd name="connsiteY10" fmla="*/ 732229 h 1952824"/>
                <a:gd name="connsiteX11" fmla="*/ 3859607 w 3859607"/>
                <a:gd name="connsiteY11" fmla="*/ 1952824 h 1952824"/>
                <a:gd name="connsiteX12" fmla="*/ 3050221 w 3859607"/>
                <a:gd name="connsiteY12" fmla="*/ 1952824 h 1952824"/>
                <a:gd name="connsiteX13" fmla="*/ 2830074 w 3859607"/>
                <a:gd name="connsiteY13" fmla="*/ 1826128 h 1952824"/>
                <a:gd name="connsiteX14" fmla="*/ 2898666 w 3859607"/>
                <a:gd name="connsiteY14" fmla="*/ 1688982 h 1952824"/>
                <a:gd name="connsiteX15" fmla="*/ 2830074 w 3859607"/>
                <a:gd name="connsiteY15" fmla="*/ 1649798 h 1952824"/>
                <a:gd name="connsiteX16" fmla="*/ 2743844 w 3859607"/>
                <a:gd name="connsiteY16" fmla="*/ 1699431 h 1952824"/>
                <a:gd name="connsiteX17" fmla="*/ 2598167 w 3859607"/>
                <a:gd name="connsiteY17" fmla="*/ 1615185 h 1952824"/>
                <a:gd name="connsiteX18" fmla="*/ 2685050 w 3859607"/>
                <a:gd name="connsiteY18" fmla="*/ 1565551 h 1952824"/>
                <a:gd name="connsiteX19" fmla="*/ 2458370 w 3859607"/>
                <a:gd name="connsiteY19" fmla="*/ 1434936 h 1952824"/>
                <a:gd name="connsiteX20" fmla="*/ 2304855 w 3859607"/>
                <a:gd name="connsiteY20" fmla="*/ 1523101 h 1952824"/>
                <a:gd name="connsiteX21" fmla="*/ 2182042 w 3859607"/>
                <a:gd name="connsiteY21" fmla="*/ 1451916 h 1952824"/>
                <a:gd name="connsiteX22" fmla="*/ 2055964 w 3859607"/>
                <a:gd name="connsiteY22" fmla="*/ 1379425 h 1952824"/>
                <a:gd name="connsiteX23" fmla="*/ 2227770 w 3859607"/>
                <a:gd name="connsiteY23" fmla="*/ 1279505 h 1952824"/>
                <a:gd name="connsiteX24" fmla="*/ 2056617 w 3859607"/>
                <a:gd name="connsiteY24" fmla="*/ 1180891 h 1952824"/>
                <a:gd name="connsiteX25" fmla="*/ 1950789 w 3859607"/>
                <a:gd name="connsiteY25" fmla="*/ 1241627 h 1952824"/>
                <a:gd name="connsiteX26" fmla="*/ 1852801 w 3859607"/>
                <a:gd name="connsiteY26" fmla="*/ 1184809 h 1952824"/>
                <a:gd name="connsiteX27" fmla="*/ 1905715 w 3859607"/>
                <a:gd name="connsiteY27" fmla="*/ 1154768 h 1952824"/>
                <a:gd name="connsiteX28" fmla="*/ 1775716 w 3859607"/>
                <a:gd name="connsiteY28" fmla="*/ 1079664 h 1952824"/>
                <a:gd name="connsiteX29" fmla="*/ 1513760 w 3859607"/>
                <a:gd name="connsiteY29" fmla="*/ 1066603 h 1952824"/>
                <a:gd name="connsiteX30" fmla="*/ 1359475 w 3859607"/>
                <a:gd name="connsiteY30" fmla="*/ 977305 h 1952824"/>
                <a:gd name="connsiteX31" fmla="*/ 1251051 w 3859607"/>
                <a:gd name="connsiteY31" fmla="*/ 1010348 h 1952824"/>
                <a:gd name="connsiteX32" fmla="*/ 265912 w 3859607"/>
                <a:gd name="connsiteY32" fmla="*/ 894753 h 1952824"/>
                <a:gd name="connsiteX33" fmla="*/ 265912 w 3859607"/>
                <a:gd name="connsiteY33" fmla="*/ 153638 h 1952824"/>
                <a:gd name="connsiteX34" fmla="*/ 908735 w 3859607"/>
                <a:gd name="connsiteY34" fmla="*/ 0 h 19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59607" h="1952824">
                  <a:moveTo>
                    <a:pt x="721911" y="301241"/>
                  </a:moveTo>
                  <a:cubicBezTo>
                    <a:pt x="662086" y="301241"/>
                    <a:pt x="602178" y="314452"/>
                    <a:pt x="556472" y="340873"/>
                  </a:cubicBezTo>
                  <a:cubicBezTo>
                    <a:pt x="465060" y="393717"/>
                    <a:pt x="465060" y="478528"/>
                    <a:pt x="556472" y="531371"/>
                  </a:cubicBezTo>
                  <a:cubicBezTo>
                    <a:pt x="647884" y="583563"/>
                    <a:pt x="796102" y="583563"/>
                    <a:pt x="886861" y="531371"/>
                  </a:cubicBezTo>
                  <a:cubicBezTo>
                    <a:pt x="978274" y="478528"/>
                    <a:pt x="978274" y="393717"/>
                    <a:pt x="886861" y="340873"/>
                  </a:cubicBezTo>
                  <a:cubicBezTo>
                    <a:pt x="841482" y="314452"/>
                    <a:pt x="781737" y="301241"/>
                    <a:pt x="721911" y="301241"/>
                  </a:cubicBezTo>
                  <a:close/>
                  <a:moveTo>
                    <a:pt x="908735" y="0"/>
                  </a:moveTo>
                  <a:cubicBezTo>
                    <a:pt x="1141346" y="0"/>
                    <a:pt x="1373958" y="51213"/>
                    <a:pt x="1551558" y="153638"/>
                  </a:cubicBezTo>
                  <a:cubicBezTo>
                    <a:pt x="1817960" y="306787"/>
                    <a:pt x="1884560" y="532228"/>
                    <a:pt x="1751359" y="721523"/>
                  </a:cubicBezTo>
                  <a:lnTo>
                    <a:pt x="1728619" y="746416"/>
                  </a:lnTo>
                  <a:lnTo>
                    <a:pt x="1745013" y="732229"/>
                  </a:lnTo>
                  <a:lnTo>
                    <a:pt x="3859607" y="1952824"/>
                  </a:lnTo>
                  <a:lnTo>
                    <a:pt x="3050221" y="1952824"/>
                  </a:lnTo>
                  <a:lnTo>
                    <a:pt x="2830074" y="1826128"/>
                  </a:lnTo>
                  <a:lnTo>
                    <a:pt x="2898666" y="1688982"/>
                  </a:lnTo>
                  <a:lnTo>
                    <a:pt x="2830074" y="1649798"/>
                  </a:lnTo>
                  <a:lnTo>
                    <a:pt x="2743844" y="1699431"/>
                  </a:lnTo>
                  <a:lnTo>
                    <a:pt x="2598167" y="1615185"/>
                  </a:lnTo>
                  <a:lnTo>
                    <a:pt x="2685050" y="1565551"/>
                  </a:lnTo>
                  <a:lnTo>
                    <a:pt x="2458370" y="1434936"/>
                  </a:lnTo>
                  <a:lnTo>
                    <a:pt x="2304855" y="1523101"/>
                  </a:lnTo>
                  <a:lnTo>
                    <a:pt x="2182042" y="1451916"/>
                  </a:lnTo>
                  <a:lnTo>
                    <a:pt x="2055964" y="1379425"/>
                  </a:lnTo>
                  <a:lnTo>
                    <a:pt x="2227770" y="1279505"/>
                  </a:lnTo>
                  <a:lnTo>
                    <a:pt x="2056617" y="1180891"/>
                  </a:lnTo>
                  <a:lnTo>
                    <a:pt x="1950789" y="1241627"/>
                  </a:lnTo>
                  <a:lnTo>
                    <a:pt x="1852801" y="1184809"/>
                  </a:lnTo>
                  <a:lnTo>
                    <a:pt x="1905715" y="1154768"/>
                  </a:lnTo>
                  <a:lnTo>
                    <a:pt x="1775716" y="1079664"/>
                  </a:lnTo>
                  <a:lnTo>
                    <a:pt x="1513760" y="1066603"/>
                  </a:lnTo>
                  <a:lnTo>
                    <a:pt x="1359475" y="977305"/>
                  </a:lnTo>
                  <a:lnTo>
                    <a:pt x="1251051" y="1010348"/>
                  </a:lnTo>
                  <a:cubicBezTo>
                    <a:pt x="922855" y="1087412"/>
                    <a:pt x="532313" y="1048880"/>
                    <a:pt x="265912" y="894753"/>
                  </a:cubicBezTo>
                  <a:cubicBezTo>
                    <a:pt x="-88637" y="690555"/>
                    <a:pt x="-88637" y="357836"/>
                    <a:pt x="265912" y="153638"/>
                  </a:cubicBezTo>
                  <a:cubicBezTo>
                    <a:pt x="443512" y="51213"/>
                    <a:pt x="676124" y="0"/>
                    <a:pt x="908735" y="0"/>
                  </a:cubicBezTo>
                  <a:close/>
                </a:path>
              </a:pathLst>
            </a:custGeom>
            <a:solidFill>
              <a:schemeClr val="bg1">
                <a:lumMod val="9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7" name="Freeform 78">
              <a:extLst>
                <a:ext uri="{FF2B5EF4-FFF2-40B4-BE49-F238E27FC236}">
                  <a16:creationId xmlns:a16="http://schemas.microsoft.com/office/drawing/2014/main" id="{8E7B8AFB-12A7-AC4F-B4B8-B4CDA1111F3E}"/>
                </a:ext>
              </a:extLst>
            </p:cNvPr>
            <p:cNvSpPr>
              <a:spLocks noChangeArrowheads="1"/>
            </p:cNvSpPr>
            <p:nvPr/>
          </p:nvSpPr>
          <p:spPr bwMode="auto">
            <a:xfrm>
              <a:off x="12761416" y="11006850"/>
              <a:ext cx="1707332" cy="1080590"/>
            </a:xfrm>
            <a:custGeom>
              <a:avLst/>
              <a:gdLst>
                <a:gd name="T0" fmla="*/ 1354 w 2785"/>
                <a:gd name="T1" fmla="*/ 636 h 1765"/>
                <a:gd name="T2" fmla="*/ 1354 w 2785"/>
                <a:gd name="T3" fmla="*/ 636 h 1765"/>
                <a:gd name="T4" fmla="*/ 848 w 2785"/>
                <a:gd name="T5" fmla="*/ 636 h 1765"/>
                <a:gd name="T6" fmla="*/ 848 w 2785"/>
                <a:gd name="T7" fmla="*/ 636 h 1765"/>
                <a:gd name="T8" fmla="*/ 848 w 2785"/>
                <a:gd name="T9" fmla="*/ 344 h 1765"/>
                <a:gd name="T10" fmla="*/ 848 w 2785"/>
                <a:gd name="T11" fmla="*/ 344 h 1765"/>
                <a:gd name="T12" fmla="*/ 1354 w 2785"/>
                <a:gd name="T13" fmla="*/ 344 h 1765"/>
                <a:gd name="T14" fmla="*/ 1354 w 2785"/>
                <a:gd name="T15" fmla="*/ 344 h 1765"/>
                <a:gd name="T16" fmla="*/ 1354 w 2785"/>
                <a:gd name="T17" fmla="*/ 636 h 1765"/>
                <a:gd name="T18" fmla="*/ 2784 w 2785"/>
                <a:gd name="T19" fmla="*/ 881 h 1765"/>
                <a:gd name="T20" fmla="*/ 2784 w 2785"/>
                <a:gd name="T21" fmla="*/ 505 h 1765"/>
                <a:gd name="T22" fmla="*/ 2673 w 2785"/>
                <a:gd name="T23" fmla="*/ 568 h 1765"/>
                <a:gd name="T24" fmla="*/ 2673 w 2785"/>
                <a:gd name="T25" fmla="*/ 568 h 1765"/>
                <a:gd name="T26" fmla="*/ 2376 w 2785"/>
                <a:gd name="T27" fmla="*/ 314 h 1765"/>
                <a:gd name="T28" fmla="*/ 2376 w 2785"/>
                <a:gd name="T29" fmla="*/ 314 h 1765"/>
                <a:gd name="T30" fmla="*/ 407 w 2785"/>
                <a:gd name="T31" fmla="*/ 314 h 1765"/>
                <a:gd name="T32" fmla="*/ 407 w 2785"/>
                <a:gd name="T33" fmla="*/ 314 h 1765"/>
                <a:gd name="T34" fmla="*/ 81 w 2785"/>
                <a:gd name="T35" fmla="*/ 612 h 1765"/>
                <a:gd name="T36" fmla="*/ 0 w 2785"/>
                <a:gd name="T37" fmla="*/ 505 h 1765"/>
                <a:gd name="T38" fmla="*/ 0 w 2785"/>
                <a:gd name="T39" fmla="*/ 881 h 1765"/>
                <a:gd name="T40" fmla="*/ 0 w 2785"/>
                <a:gd name="T41" fmla="*/ 881 h 1765"/>
                <a:gd name="T42" fmla="*/ 407 w 2785"/>
                <a:gd name="T43" fmla="*/ 1451 h 1765"/>
                <a:gd name="T44" fmla="*/ 407 w 2785"/>
                <a:gd name="T45" fmla="*/ 1451 h 1765"/>
                <a:gd name="T46" fmla="*/ 2376 w 2785"/>
                <a:gd name="T47" fmla="*/ 1451 h 1765"/>
                <a:gd name="T48" fmla="*/ 2376 w 2785"/>
                <a:gd name="T49" fmla="*/ 1451 h 1765"/>
                <a:gd name="T50" fmla="*/ 2784 w 2785"/>
                <a:gd name="T51" fmla="*/ 881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5" h="1765">
                  <a:moveTo>
                    <a:pt x="1354" y="636"/>
                  </a:moveTo>
                  <a:lnTo>
                    <a:pt x="1354" y="636"/>
                  </a:lnTo>
                  <a:cubicBezTo>
                    <a:pt x="1214" y="717"/>
                    <a:pt x="987" y="717"/>
                    <a:pt x="848" y="636"/>
                  </a:cubicBezTo>
                  <a:lnTo>
                    <a:pt x="848" y="636"/>
                  </a:lnTo>
                  <a:cubicBezTo>
                    <a:pt x="708" y="555"/>
                    <a:pt x="708" y="425"/>
                    <a:pt x="848" y="344"/>
                  </a:cubicBezTo>
                  <a:lnTo>
                    <a:pt x="848" y="344"/>
                  </a:lnTo>
                  <a:cubicBezTo>
                    <a:pt x="987" y="263"/>
                    <a:pt x="1214" y="263"/>
                    <a:pt x="1354" y="344"/>
                  </a:cubicBezTo>
                  <a:lnTo>
                    <a:pt x="1354" y="344"/>
                  </a:lnTo>
                  <a:cubicBezTo>
                    <a:pt x="1493" y="425"/>
                    <a:pt x="1493" y="555"/>
                    <a:pt x="1354" y="636"/>
                  </a:cubicBezTo>
                  <a:close/>
                  <a:moveTo>
                    <a:pt x="2784" y="881"/>
                  </a:moveTo>
                  <a:lnTo>
                    <a:pt x="2784" y="505"/>
                  </a:lnTo>
                  <a:lnTo>
                    <a:pt x="2673" y="568"/>
                  </a:lnTo>
                  <a:lnTo>
                    <a:pt x="2673" y="568"/>
                  </a:lnTo>
                  <a:cubicBezTo>
                    <a:pt x="2605" y="475"/>
                    <a:pt x="2507" y="389"/>
                    <a:pt x="2376" y="314"/>
                  </a:cubicBezTo>
                  <a:lnTo>
                    <a:pt x="2376" y="314"/>
                  </a:lnTo>
                  <a:cubicBezTo>
                    <a:pt x="1832" y="0"/>
                    <a:pt x="951" y="0"/>
                    <a:pt x="407" y="314"/>
                  </a:cubicBezTo>
                  <a:lnTo>
                    <a:pt x="407" y="314"/>
                  </a:lnTo>
                  <a:cubicBezTo>
                    <a:pt x="257" y="401"/>
                    <a:pt x="148" y="503"/>
                    <a:pt x="81" y="612"/>
                  </a:cubicBezTo>
                  <a:lnTo>
                    <a:pt x="0" y="505"/>
                  </a:lnTo>
                  <a:lnTo>
                    <a:pt x="0" y="881"/>
                  </a:lnTo>
                  <a:lnTo>
                    <a:pt x="0" y="881"/>
                  </a:lnTo>
                  <a:cubicBezTo>
                    <a:pt x="0" y="1088"/>
                    <a:pt x="136" y="1294"/>
                    <a:pt x="407" y="1451"/>
                  </a:cubicBezTo>
                  <a:lnTo>
                    <a:pt x="407" y="1451"/>
                  </a:lnTo>
                  <a:cubicBezTo>
                    <a:pt x="951" y="1764"/>
                    <a:pt x="1833" y="1764"/>
                    <a:pt x="2376" y="1451"/>
                  </a:cubicBezTo>
                  <a:lnTo>
                    <a:pt x="2376" y="1451"/>
                  </a:lnTo>
                  <a:cubicBezTo>
                    <a:pt x="2648" y="1294"/>
                    <a:pt x="2784" y="1088"/>
                    <a:pt x="2784" y="881"/>
                  </a:cubicBezTo>
                  <a:close/>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8" name="Freeform 79">
              <a:extLst>
                <a:ext uri="{FF2B5EF4-FFF2-40B4-BE49-F238E27FC236}">
                  <a16:creationId xmlns:a16="http://schemas.microsoft.com/office/drawing/2014/main" id="{A966D61A-2735-324E-A96F-D87F8AEB8B92}"/>
                </a:ext>
              </a:extLst>
            </p:cNvPr>
            <p:cNvSpPr>
              <a:spLocks noChangeArrowheads="1"/>
            </p:cNvSpPr>
            <p:nvPr/>
          </p:nvSpPr>
          <p:spPr bwMode="auto">
            <a:xfrm>
              <a:off x="12761417" y="11314818"/>
              <a:ext cx="783428" cy="721295"/>
            </a:xfrm>
            <a:custGeom>
              <a:avLst/>
              <a:gdLst>
                <a:gd name="T0" fmla="*/ 1276 w 1277"/>
                <a:gd name="T1" fmla="*/ 674 h 1179"/>
                <a:gd name="T2" fmla="*/ 675 w 1277"/>
                <a:gd name="T3" fmla="*/ 377 h 1179"/>
                <a:gd name="T4" fmla="*/ 141 w 1277"/>
                <a:gd name="T5" fmla="*/ 25 h 1179"/>
                <a:gd name="T6" fmla="*/ 141 w 1277"/>
                <a:gd name="T7" fmla="*/ 25 h 1179"/>
                <a:gd name="T8" fmla="*/ 81 w 1277"/>
                <a:gd name="T9" fmla="*/ 107 h 1179"/>
                <a:gd name="T10" fmla="*/ 0 w 1277"/>
                <a:gd name="T11" fmla="*/ 0 h 1179"/>
                <a:gd name="T12" fmla="*/ 0 w 1277"/>
                <a:gd name="T13" fmla="*/ 376 h 1179"/>
                <a:gd name="T14" fmla="*/ 0 w 1277"/>
                <a:gd name="T15" fmla="*/ 376 h 1179"/>
                <a:gd name="T16" fmla="*/ 407 w 1277"/>
                <a:gd name="T17" fmla="*/ 946 h 1179"/>
                <a:gd name="T18" fmla="*/ 407 w 1277"/>
                <a:gd name="T19" fmla="*/ 946 h 1179"/>
                <a:gd name="T20" fmla="*/ 1276 w 1277"/>
                <a:gd name="T21" fmla="*/ 1178 h 1179"/>
                <a:gd name="T22" fmla="*/ 1276 w 1277"/>
                <a:gd name="T23" fmla="*/ 674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7" h="1179">
                  <a:moveTo>
                    <a:pt x="1276" y="674"/>
                  </a:moveTo>
                  <a:lnTo>
                    <a:pt x="675" y="377"/>
                  </a:lnTo>
                  <a:lnTo>
                    <a:pt x="141" y="25"/>
                  </a:lnTo>
                  <a:lnTo>
                    <a:pt x="141" y="25"/>
                  </a:lnTo>
                  <a:cubicBezTo>
                    <a:pt x="118" y="52"/>
                    <a:pt x="98" y="79"/>
                    <a:pt x="81" y="107"/>
                  </a:cubicBezTo>
                  <a:lnTo>
                    <a:pt x="0" y="0"/>
                  </a:lnTo>
                  <a:lnTo>
                    <a:pt x="0" y="376"/>
                  </a:lnTo>
                  <a:lnTo>
                    <a:pt x="0" y="376"/>
                  </a:lnTo>
                  <a:cubicBezTo>
                    <a:pt x="0" y="583"/>
                    <a:pt x="136" y="789"/>
                    <a:pt x="407" y="946"/>
                  </a:cubicBezTo>
                  <a:lnTo>
                    <a:pt x="407" y="946"/>
                  </a:lnTo>
                  <a:cubicBezTo>
                    <a:pt x="650" y="1085"/>
                    <a:pt x="959" y="1163"/>
                    <a:pt x="1276" y="1178"/>
                  </a:cubicBezTo>
                  <a:lnTo>
                    <a:pt x="1276" y="674"/>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9" name="Freeform 80">
              <a:extLst>
                <a:ext uri="{FF2B5EF4-FFF2-40B4-BE49-F238E27FC236}">
                  <a16:creationId xmlns:a16="http://schemas.microsoft.com/office/drawing/2014/main" id="{734F6D88-5014-964E-A0BF-6B95C7783594}"/>
                </a:ext>
              </a:extLst>
            </p:cNvPr>
            <p:cNvSpPr>
              <a:spLocks noChangeArrowheads="1"/>
            </p:cNvSpPr>
            <p:nvPr/>
          </p:nvSpPr>
          <p:spPr bwMode="auto">
            <a:xfrm>
              <a:off x="12677670" y="10774523"/>
              <a:ext cx="1872122" cy="1080590"/>
            </a:xfrm>
            <a:custGeom>
              <a:avLst/>
              <a:gdLst>
                <a:gd name="T0" fmla="*/ 1494 w 3057"/>
                <a:gd name="T1" fmla="*/ 893 h 1766"/>
                <a:gd name="T2" fmla="*/ 1494 w 3057"/>
                <a:gd name="T3" fmla="*/ 893 h 1766"/>
                <a:gd name="T4" fmla="*/ 988 w 3057"/>
                <a:gd name="T5" fmla="*/ 893 h 1766"/>
                <a:gd name="T6" fmla="*/ 988 w 3057"/>
                <a:gd name="T7" fmla="*/ 893 h 1766"/>
                <a:gd name="T8" fmla="*/ 988 w 3057"/>
                <a:gd name="T9" fmla="*/ 601 h 1766"/>
                <a:gd name="T10" fmla="*/ 988 w 3057"/>
                <a:gd name="T11" fmla="*/ 601 h 1766"/>
                <a:gd name="T12" fmla="*/ 1494 w 3057"/>
                <a:gd name="T13" fmla="*/ 601 h 1766"/>
                <a:gd name="T14" fmla="*/ 1494 w 3057"/>
                <a:gd name="T15" fmla="*/ 601 h 1766"/>
                <a:gd name="T16" fmla="*/ 1494 w 3057"/>
                <a:gd name="T17" fmla="*/ 893 h 1766"/>
                <a:gd name="T18" fmla="*/ 2512 w 3057"/>
                <a:gd name="T19" fmla="*/ 314 h 1766"/>
                <a:gd name="T20" fmla="*/ 2512 w 3057"/>
                <a:gd name="T21" fmla="*/ 314 h 1766"/>
                <a:gd name="T22" fmla="*/ 543 w 3057"/>
                <a:gd name="T23" fmla="*/ 314 h 1766"/>
                <a:gd name="T24" fmla="*/ 543 w 3057"/>
                <a:gd name="T25" fmla="*/ 314 h 1766"/>
                <a:gd name="T26" fmla="*/ 543 w 3057"/>
                <a:gd name="T27" fmla="*/ 1450 h 1766"/>
                <a:gd name="T28" fmla="*/ 543 w 3057"/>
                <a:gd name="T29" fmla="*/ 1450 h 1766"/>
                <a:gd name="T30" fmla="*/ 2512 w 3057"/>
                <a:gd name="T31" fmla="*/ 1450 h 1766"/>
                <a:gd name="T32" fmla="*/ 2512 w 3057"/>
                <a:gd name="T33" fmla="*/ 1450 h 1766"/>
                <a:gd name="T34" fmla="*/ 2512 w 3057"/>
                <a:gd name="T35" fmla="*/ 31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7" h="1766">
                  <a:moveTo>
                    <a:pt x="1494" y="893"/>
                  </a:moveTo>
                  <a:lnTo>
                    <a:pt x="1494" y="893"/>
                  </a:lnTo>
                  <a:cubicBezTo>
                    <a:pt x="1355" y="973"/>
                    <a:pt x="1128" y="973"/>
                    <a:pt x="988" y="893"/>
                  </a:cubicBezTo>
                  <a:lnTo>
                    <a:pt x="988" y="893"/>
                  </a:lnTo>
                  <a:cubicBezTo>
                    <a:pt x="848" y="812"/>
                    <a:pt x="848" y="682"/>
                    <a:pt x="988" y="601"/>
                  </a:cubicBezTo>
                  <a:lnTo>
                    <a:pt x="988" y="601"/>
                  </a:lnTo>
                  <a:cubicBezTo>
                    <a:pt x="1128" y="520"/>
                    <a:pt x="1355" y="520"/>
                    <a:pt x="1494" y="601"/>
                  </a:cubicBezTo>
                  <a:lnTo>
                    <a:pt x="1494" y="601"/>
                  </a:lnTo>
                  <a:cubicBezTo>
                    <a:pt x="1634" y="682"/>
                    <a:pt x="1634" y="813"/>
                    <a:pt x="1494" y="893"/>
                  </a:cubicBezTo>
                  <a:close/>
                  <a:moveTo>
                    <a:pt x="2512" y="314"/>
                  </a:moveTo>
                  <a:lnTo>
                    <a:pt x="2512" y="314"/>
                  </a:lnTo>
                  <a:cubicBezTo>
                    <a:pt x="1968" y="0"/>
                    <a:pt x="1087" y="0"/>
                    <a:pt x="543" y="314"/>
                  </a:cubicBezTo>
                  <a:lnTo>
                    <a:pt x="543" y="314"/>
                  </a:lnTo>
                  <a:cubicBezTo>
                    <a:pt x="0" y="627"/>
                    <a:pt x="0" y="1137"/>
                    <a:pt x="543" y="1450"/>
                  </a:cubicBezTo>
                  <a:lnTo>
                    <a:pt x="543" y="1450"/>
                  </a:lnTo>
                  <a:cubicBezTo>
                    <a:pt x="1087" y="1765"/>
                    <a:pt x="1969" y="1765"/>
                    <a:pt x="2512" y="1450"/>
                  </a:cubicBezTo>
                  <a:lnTo>
                    <a:pt x="2512" y="1450"/>
                  </a:lnTo>
                  <a:cubicBezTo>
                    <a:pt x="3056" y="1137"/>
                    <a:pt x="3056" y="627"/>
                    <a:pt x="2512" y="314"/>
                  </a:cubicBezTo>
                  <a:close/>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0" name="Freeform 82">
              <a:extLst>
                <a:ext uri="{FF2B5EF4-FFF2-40B4-BE49-F238E27FC236}">
                  <a16:creationId xmlns:a16="http://schemas.microsoft.com/office/drawing/2014/main" id="{CDB60756-29E8-F643-AAAD-4A610C870026}"/>
                </a:ext>
              </a:extLst>
            </p:cNvPr>
            <p:cNvSpPr>
              <a:spLocks noChangeArrowheads="1"/>
            </p:cNvSpPr>
            <p:nvPr/>
          </p:nvSpPr>
          <p:spPr bwMode="auto">
            <a:xfrm>
              <a:off x="12788431" y="10839358"/>
              <a:ext cx="1650600" cy="953622"/>
            </a:xfrm>
            <a:custGeom>
              <a:avLst/>
              <a:gdLst>
                <a:gd name="T0" fmla="*/ 1313 w 2695"/>
                <a:gd name="T1" fmla="*/ 788 h 1556"/>
                <a:gd name="T2" fmla="*/ 1313 w 2695"/>
                <a:gd name="T3" fmla="*/ 788 h 1556"/>
                <a:gd name="T4" fmla="*/ 807 w 2695"/>
                <a:gd name="T5" fmla="*/ 788 h 1556"/>
                <a:gd name="T6" fmla="*/ 807 w 2695"/>
                <a:gd name="T7" fmla="*/ 788 h 1556"/>
                <a:gd name="T8" fmla="*/ 807 w 2695"/>
                <a:gd name="T9" fmla="*/ 496 h 1556"/>
                <a:gd name="T10" fmla="*/ 807 w 2695"/>
                <a:gd name="T11" fmla="*/ 496 h 1556"/>
                <a:gd name="T12" fmla="*/ 1313 w 2695"/>
                <a:gd name="T13" fmla="*/ 496 h 1556"/>
                <a:gd name="T14" fmla="*/ 1313 w 2695"/>
                <a:gd name="T15" fmla="*/ 496 h 1556"/>
                <a:gd name="T16" fmla="*/ 1313 w 2695"/>
                <a:gd name="T17" fmla="*/ 788 h 1556"/>
                <a:gd name="T18" fmla="*/ 2214 w 2695"/>
                <a:gd name="T19" fmla="*/ 277 h 1556"/>
                <a:gd name="T20" fmla="*/ 2214 w 2695"/>
                <a:gd name="T21" fmla="*/ 277 h 1556"/>
                <a:gd name="T22" fmla="*/ 480 w 2695"/>
                <a:gd name="T23" fmla="*/ 277 h 1556"/>
                <a:gd name="T24" fmla="*/ 480 w 2695"/>
                <a:gd name="T25" fmla="*/ 277 h 1556"/>
                <a:gd name="T26" fmla="*/ 480 w 2695"/>
                <a:gd name="T27" fmla="*/ 1278 h 1556"/>
                <a:gd name="T28" fmla="*/ 480 w 2695"/>
                <a:gd name="T29" fmla="*/ 1278 h 1556"/>
                <a:gd name="T30" fmla="*/ 2214 w 2695"/>
                <a:gd name="T31" fmla="*/ 1278 h 1556"/>
                <a:gd name="T32" fmla="*/ 2214 w 2695"/>
                <a:gd name="T33" fmla="*/ 1278 h 1556"/>
                <a:gd name="T34" fmla="*/ 2214 w 2695"/>
                <a:gd name="T35" fmla="*/ 27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5" h="1556">
                  <a:moveTo>
                    <a:pt x="1313" y="788"/>
                  </a:moveTo>
                  <a:lnTo>
                    <a:pt x="1313" y="788"/>
                  </a:lnTo>
                  <a:cubicBezTo>
                    <a:pt x="1174" y="868"/>
                    <a:pt x="947" y="868"/>
                    <a:pt x="807" y="788"/>
                  </a:cubicBezTo>
                  <a:lnTo>
                    <a:pt x="807" y="788"/>
                  </a:lnTo>
                  <a:cubicBezTo>
                    <a:pt x="667" y="707"/>
                    <a:pt x="667" y="577"/>
                    <a:pt x="807" y="496"/>
                  </a:cubicBezTo>
                  <a:lnTo>
                    <a:pt x="807" y="496"/>
                  </a:lnTo>
                  <a:cubicBezTo>
                    <a:pt x="947" y="415"/>
                    <a:pt x="1174" y="415"/>
                    <a:pt x="1313" y="496"/>
                  </a:cubicBezTo>
                  <a:lnTo>
                    <a:pt x="1313" y="496"/>
                  </a:lnTo>
                  <a:cubicBezTo>
                    <a:pt x="1453" y="577"/>
                    <a:pt x="1453" y="708"/>
                    <a:pt x="1313" y="788"/>
                  </a:cubicBezTo>
                  <a:close/>
                  <a:moveTo>
                    <a:pt x="2214" y="277"/>
                  </a:moveTo>
                  <a:lnTo>
                    <a:pt x="2214" y="277"/>
                  </a:lnTo>
                  <a:cubicBezTo>
                    <a:pt x="1735" y="0"/>
                    <a:pt x="959" y="0"/>
                    <a:pt x="480" y="277"/>
                  </a:cubicBezTo>
                  <a:lnTo>
                    <a:pt x="480" y="277"/>
                  </a:lnTo>
                  <a:cubicBezTo>
                    <a:pt x="0" y="553"/>
                    <a:pt x="0" y="1001"/>
                    <a:pt x="480" y="1278"/>
                  </a:cubicBezTo>
                  <a:lnTo>
                    <a:pt x="480" y="1278"/>
                  </a:lnTo>
                  <a:cubicBezTo>
                    <a:pt x="959" y="1554"/>
                    <a:pt x="1736" y="1555"/>
                    <a:pt x="2214" y="1278"/>
                  </a:cubicBezTo>
                  <a:lnTo>
                    <a:pt x="2214" y="1278"/>
                  </a:lnTo>
                  <a:cubicBezTo>
                    <a:pt x="2694" y="1001"/>
                    <a:pt x="2694" y="553"/>
                    <a:pt x="2214" y="277"/>
                  </a:cubicBezTo>
                  <a:close/>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61" name="Freeform 83">
              <a:extLst>
                <a:ext uri="{FF2B5EF4-FFF2-40B4-BE49-F238E27FC236}">
                  <a16:creationId xmlns:a16="http://schemas.microsoft.com/office/drawing/2014/main" id="{1D413B1D-AE24-A44C-8973-B140DD1D569E}"/>
                </a:ext>
              </a:extLst>
            </p:cNvPr>
            <p:cNvSpPr>
              <a:spLocks noChangeArrowheads="1"/>
            </p:cNvSpPr>
            <p:nvPr/>
          </p:nvSpPr>
          <p:spPr bwMode="auto">
            <a:xfrm>
              <a:off x="12850565" y="10839358"/>
              <a:ext cx="1529034" cy="507877"/>
            </a:xfrm>
            <a:custGeom>
              <a:avLst/>
              <a:gdLst>
                <a:gd name="T0" fmla="*/ 381 w 2498"/>
                <a:gd name="T1" fmla="*/ 380 h 830"/>
                <a:gd name="T2" fmla="*/ 381 w 2498"/>
                <a:gd name="T3" fmla="*/ 380 h 830"/>
                <a:gd name="T4" fmla="*/ 2115 w 2498"/>
                <a:gd name="T5" fmla="*/ 380 h 830"/>
                <a:gd name="T6" fmla="*/ 2115 w 2498"/>
                <a:gd name="T7" fmla="*/ 380 h 830"/>
                <a:gd name="T8" fmla="*/ 2471 w 2498"/>
                <a:gd name="T9" fmla="*/ 829 h 830"/>
                <a:gd name="T10" fmla="*/ 2471 w 2498"/>
                <a:gd name="T11" fmla="*/ 829 h 830"/>
                <a:gd name="T12" fmla="*/ 2115 w 2498"/>
                <a:gd name="T13" fmla="*/ 277 h 830"/>
                <a:gd name="T14" fmla="*/ 2115 w 2498"/>
                <a:gd name="T15" fmla="*/ 277 h 830"/>
                <a:gd name="T16" fmla="*/ 381 w 2498"/>
                <a:gd name="T17" fmla="*/ 277 h 830"/>
                <a:gd name="T18" fmla="*/ 381 w 2498"/>
                <a:gd name="T19" fmla="*/ 277 h 830"/>
                <a:gd name="T20" fmla="*/ 25 w 2498"/>
                <a:gd name="T21" fmla="*/ 829 h 830"/>
                <a:gd name="T22" fmla="*/ 25 w 2498"/>
                <a:gd name="T23" fmla="*/ 829 h 830"/>
                <a:gd name="T24" fmla="*/ 381 w 2498"/>
                <a:gd name="T25" fmla="*/ 38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8" h="830">
                  <a:moveTo>
                    <a:pt x="381" y="380"/>
                  </a:moveTo>
                  <a:lnTo>
                    <a:pt x="381" y="380"/>
                  </a:lnTo>
                  <a:cubicBezTo>
                    <a:pt x="860" y="104"/>
                    <a:pt x="1636" y="104"/>
                    <a:pt x="2115" y="380"/>
                  </a:cubicBezTo>
                  <a:lnTo>
                    <a:pt x="2115" y="380"/>
                  </a:lnTo>
                  <a:cubicBezTo>
                    <a:pt x="2332" y="506"/>
                    <a:pt x="2451" y="666"/>
                    <a:pt x="2471" y="829"/>
                  </a:cubicBezTo>
                  <a:lnTo>
                    <a:pt x="2471" y="829"/>
                  </a:lnTo>
                  <a:cubicBezTo>
                    <a:pt x="2497" y="631"/>
                    <a:pt x="2378" y="428"/>
                    <a:pt x="2115" y="277"/>
                  </a:cubicBezTo>
                  <a:lnTo>
                    <a:pt x="2115" y="277"/>
                  </a:lnTo>
                  <a:cubicBezTo>
                    <a:pt x="1636" y="0"/>
                    <a:pt x="860" y="0"/>
                    <a:pt x="381" y="277"/>
                  </a:cubicBezTo>
                  <a:lnTo>
                    <a:pt x="381" y="277"/>
                  </a:lnTo>
                  <a:cubicBezTo>
                    <a:pt x="118" y="428"/>
                    <a:pt x="0" y="631"/>
                    <a:pt x="25" y="829"/>
                  </a:cubicBezTo>
                  <a:lnTo>
                    <a:pt x="25" y="829"/>
                  </a:lnTo>
                  <a:cubicBezTo>
                    <a:pt x="46" y="665"/>
                    <a:pt x="164" y="506"/>
                    <a:pt x="381" y="380"/>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2" name="Freeform 84">
              <a:extLst>
                <a:ext uri="{FF2B5EF4-FFF2-40B4-BE49-F238E27FC236}">
                  <a16:creationId xmlns:a16="http://schemas.microsoft.com/office/drawing/2014/main" id="{09183720-C48A-1E40-923B-17FB57BD2C41}"/>
                </a:ext>
              </a:extLst>
            </p:cNvPr>
            <p:cNvSpPr>
              <a:spLocks noChangeArrowheads="1"/>
            </p:cNvSpPr>
            <p:nvPr/>
          </p:nvSpPr>
          <p:spPr bwMode="auto">
            <a:xfrm>
              <a:off x="14017602" y="11738950"/>
              <a:ext cx="2363791" cy="1145425"/>
            </a:xfrm>
            <a:custGeom>
              <a:avLst/>
              <a:gdLst>
                <a:gd name="T0" fmla="*/ 620 w 3858"/>
                <a:gd name="T1" fmla="*/ 0 h 1869"/>
                <a:gd name="T2" fmla="*/ 620 w 3858"/>
                <a:gd name="T3" fmla="*/ 0 h 1869"/>
                <a:gd name="T4" fmla="*/ 350 w 3858"/>
                <a:gd name="T5" fmla="*/ 202 h 1869"/>
                <a:gd name="T6" fmla="*/ 350 w 3858"/>
                <a:gd name="T7" fmla="*/ 202 h 1869"/>
                <a:gd name="T8" fmla="*/ 0 w 3858"/>
                <a:gd name="T9" fmla="*/ 357 h 1869"/>
                <a:gd name="T10" fmla="*/ 266 w 3858"/>
                <a:gd name="T11" fmla="*/ 511 h 1869"/>
                <a:gd name="T12" fmla="*/ 667 w 3858"/>
                <a:gd name="T13" fmla="*/ 532 h 1869"/>
                <a:gd name="T14" fmla="*/ 866 w 3858"/>
                <a:gd name="T15" fmla="*/ 646 h 1869"/>
                <a:gd name="T16" fmla="*/ 785 w 3858"/>
                <a:gd name="T17" fmla="*/ 693 h 1869"/>
                <a:gd name="T18" fmla="*/ 935 w 3858"/>
                <a:gd name="T19" fmla="*/ 780 h 1869"/>
                <a:gd name="T20" fmla="*/ 1097 w 3858"/>
                <a:gd name="T21" fmla="*/ 686 h 1869"/>
                <a:gd name="T22" fmla="*/ 1359 w 3858"/>
                <a:gd name="T23" fmla="*/ 838 h 1869"/>
                <a:gd name="T24" fmla="*/ 1096 w 3858"/>
                <a:gd name="T25" fmla="*/ 990 h 1869"/>
                <a:gd name="T26" fmla="*/ 1289 w 3858"/>
                <a:gd name="T27" fmla="*/ 1101 h 1869"/>
                <a:gd name="T28" fmla="*/ 1477 w 3858"/>
                <a:gd name="T29" fmla="*/ 1210 h 1869"/>
                <a:gd name="T30" fmla="*/ 1712 w 3858"/>
                <a:gd name="T31" fmla="*/ 1075 h 1869"/>
                <a:gd name="T32" fmla="*/ 2059 w 3858"/>
                <a:gd name="T33" fmla="*/ 1275 h 1869"/>
                <a:gd name="T34" fmla="*/ 1926 w 3858"/>
                <a:gd name="T35" fmla="*/ 1352 h 1869"/>
                <a:gd name="T36" fmla="*/ 2149 w 3858"/>
                <a:gd name="T37" fmla="*/ 1480 h 1869"/>
                <a:gd name="T38" fmla="*/ 2281 w 3858"/>
                <a:gd name="T39" fmla="*/ 1404 h 1869"/>
                <a:gd name="T40" fmla="*/ 2386 w 3858"/>
                <a:gd name="T41" fmla="*/ 1464 h 1869"/>
                <a:gd name="T42" fmla="*/ 2281 w 3858"/>
                <a:gd name="T43" fmla="*/ 1674 h 1869"/>
                <a:gd name="T44" fmla="*/ 2618 w 3858"/>
                <a:gd name="T45" fmla="*/ 1868 h 1869"/>
                <a:gd name="T46" fmla="*/ 3857 w 3858"/>
                <a:gd name="T47" fmla="*/ 1868 h 1869"/>
                <a:gd name="T48" fmla="*/ 620 w 3858"/>
                <a:gd name="T49" fmla="*/ 0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8" h="1869">
                  <a:moveTo>
                    <a:pt x="620" y="0"/>
                  </a:moveTo>
                  <a:lnTo>
                    <a:pt x="620" y="0"/>
                  </a:lnTo>
                  <a:cubicBezTo>
                    <a:pt x="547" y="72"/>
                    <a:pt x="458" y="140"/>
                    <a:pt x="350" y="202"/>
                  </a:cubicBezTo>
                  <a:lnTo>
                    <a:pt x="350" y="202"/>
                  </a:lnTo>
                  <a:cubicBezTo>
                    <a:pt x="243" y="264"/>
                    <a:pt x="125" y="316"/>
                    <a:pt x="0" y="357"/>
                  </a:cubicBezTo>
                  <a:lnTo>
                    <a:pt x="266" y="511"/>
                  </a:lnTo>
                  <a:lnTo>
                    <a:pt x="667" y="532"/>
                  </a:lnTo>
                  <a:lnTo>
                    <a:pt x="866" y="646"/>
                  </a:lnTo>
                  <a:lnTo>
                    <a:pt x="785" y="693"/>
                  </a:lnTo>
                  <a:lnTo>
                    <a:pt x="935" y="780"/>
                  </a:lnTo>
                  <a:lnTo>
                    <a:pt x="1097" y="686"/>
                  </a:lnTo>
                  <a:lnTo>
                    <a:pt x="1359" y="838"/>
                  </a:lnTo>
                  <a:lnTo>
                    <a:pt x="1096" y="990"/>
                  </a:lnTo>
                  <a:lnTo>
                    <a:pt x="1289" y="1101"/>
                  </a:lnTo>
                  <a:lnTo>
                    <a:pt x="1477" y="1210"/>
                  </a:lnTo>
                  <a:lnTo>
                    <a:pt x="1712" y="1075"/>
                  </a:lnTo>
                  <a:lnTo>
                    <a:pt x="2059" y="1275"/>
                  </a:lnTo>
                  <a:lnTo>
                    <a:pt x="1926" y="1352"/>
                  </a:lnTo>
                  <a:lnTo>
                    <a:pt x="2149" y="1480"/>
                  </a:lnTo>
                  <a:lnTo>
                    <a:pt x="2281" y="1404"/>
                  </a:lnTo>
                  <a:lnTo>
                    <a:pt x="2386" y="1464"/>
                  </a:lnTo>
                  <a:lnTo>
                    <a:pt x="2281" y="1674"/>
                  </a:lnTo>
                  <a:lnTo>
                    <a:pt x="2618" y="1868"/>
                  </a:lnTo>
                  <a:lnTo>
                    <a:pt x="3857" y="1868"/>
                  </a:lnTo>
                  <a:lnTo>
                    <a:pt x="620" y="0"/>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63" name="Freeform 85">
              <a:extLst>
                <a:ext uri="{FF2B5EF4-FFF2-40B4-BE49-F238E27FC236}">
                  <a16:creationId xmlns:a16="http://schemas.microsoft.com/office/drawing/2014/main" id="{B7DCA0D9-1FEE-294C-9C7A-F0CBBF190124}"/>
                </a:ext>
              </a:extLst>
            </p:cNvPr>
            <p:cNvSpPr>
              <a:spLocks noChangeArrowheads="1"/>
            </p:cNvSpPr>
            <p:nvPr/>
          </p:nvSpPr>
          <p:spPr bwMode="auto">
            <a:xfrm>
              <a:off x="14017602" y="11574160"/>
              <a:ext cx="2363791" cy="1145425"/>
            </a:xfrm>
            <a:custGeom>
              <a:avLst/>
              <a:gdLst>
                <a:gd name="T0" fmla="*/ 620 w 3858"/>
                <a:gd name="T1" fmla="*/ 0 h 1869"/>
                <a:gd name="T2" fmla="*/ 620 w 3858"/>
                <a:gd name="T3" fmla="*/ 0 h 1869"/>
                <a:gd name="T4" fmla="*/ 350 w 3858"/>
                <a:gd name="T5" fmla="*/ 202 h 1869"/>
                <a:gd name="T6" fmla="*/ 350 w 3858"/>
                <a:gd name="T7" fmla="*/ 202 h 1869"/>
                <a:gd name="T8" fmla="*/ 0 w 3858"/>
                <a:gd name="T9" fmla="*/ 357 h 1869"/>
                <a:gd name="T10" fmla="*/ 266 w 3858"/>
                <a:gd name="T11" fmla="*/ 511 h 1869"/>
                <a:gd name="T12" fmla="*/ 667 w 3858"/>
                <a:gd name="T13" fmla="*/ 532 h 1869"/>
                <a:gd name="T14" fmla="*/ 866 w 3858"/>
                <a:gd name="T15" fmla="*/ 646 h 1869"/>
                <a:gd name="T16" fmla="*/ 785 w 3858"/>
                <a:gd name="T17" fmla="*/ 693 h 1869"/>
                <a:gd name="T18" fmla="*/ 935 w 3858"/>
                <a:gd name="T19" fmla="*/ 780 h 1869"/>
                <a:gd name="T20" fmla="*/ 1097 w 3858"/>
                <a:gd name="T21" fmla="*/ 686 h 1869"/>
                <a:gd name="T22" fmla="*/ 1359 w 3858"/>
                <a:gd name="T23" fmla="*/ 838 h 1869"/>
                <a:gd name="T24" fmla="*/ 1096 w 3858"/>
                <a:gd name="T25" fmla="*/ 990 h 1869"/>
                <a:gd name="T26" fmla="*/ 1289 w 3858"/>
                <a:gd name="T27" fmla="*/ 1101 h 1869"/>
                <a:gd name="T28" fmla="*/ 1477 w 3858"/>
                <a:gd name="T29" fmla="*/ 1210 h 1869"/>
                <a:gd name="T30" fmla="*/ 1712 w 3858"/>
                <a:gd name="T31" fmla="*/ 1075 h 1869"/>
                <a:gd name="T32" fmla="*/ 2059 w 3858"/>
                <a:gd name="T33" fmla="*/ 1275 h 1869"/>
                <a:gd name="T34" fmla="*/ 1926 w 3858"/>
                <a:gd name="T35" fmla="*/ 1352 h 1869"/>
                <a:gd name="T36" fmla="*/ 2149 w 3858"/>
                <a:gd name="T37" fmla="*/ 1480 h 1869"/>
                <a:gd name="T38" fmla="*/ 2281 w 3858"/>
                <a:gd name="T39" fmla="*/ 1404 h 1869"/>
                <a:gd name="T40" fmla="*/ 2386 w 3858"/>
                <a:gd name="T41" fmla="*/ 1464 h 1869"/>
                <a:gd name="T42" fmla="*/ 2281 w 3858"/>
                <a:gd name="T43" fmla="*/ 1674 h 1869"/>
                <a:gd name="T44" fmla="*/ 2618 w 3858"/>
                <a:gd name="T45" fmla="*/ 1868 h 1869"/>
                <a:gd name="T46" fmla="*/ 3857 w 3858"/>
                <a:gd name="T47" fmla="*/ 1868 h 1869"/>
                <a:gd name="T48" fmla="*/ 620 w 3858"/>
                <a:gd name="T49" fmla="*/ 0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8" h="1869">
                  <a:moveTo>
                    <a:pt x="620" y="0"/>
                  </a:moveTo>
                  <a:lnTo>
                    <a:pt x="620" y="0"/>
                  </a:lnTo>
                  <a:cubicBezTo>
                    <a:pt x="547" y="72"/>
                    <a:pt x="458" y="140"/>
                    <a:pt x="350" y="202"/>
                  </a:cubicBezTo>
                  <a:lnTo>
                    <a:pt x="350" y="202"/>
                  </a:lnTo>
                  <a:cubicBezTo>
                    <a:pt x="243" y="264"/>
                    <a:pt x="125" y="316"/>
                    <a:pt x="0" y="357"/>
                  </a:cubicBezTo>
                  <a:lnTo>
                    <a:pt x="266" y="511"/>
                  </a:lnTo>
                  <a:lnTo>
                    <a:pt x="667" y="532"/>
                  </a:lnTo>
                  <a:lnTo>
                    <a:pt x="866" y="646"/>
                  </a:lnTo>
                  <a:lnTo>
                    <a:pt x="785" y="693"/>
                  </a:lnTo>
                  <a:lnTo>
                    <a:pt x="935" y="780"/>
                  </a:lnTo>
                  <a:lnTo>
                    <a:pt x="1097" y="686"/>
                  </a:lnTo>
                  <a:lnTo>
                    <a:pt x="1359" y="838"/>
                  </a:lnTo>
                  <a:lnTo>
                    <a:pt x="1096" y="990"/>
                  </a:lnTo>
                  <a:lnTo>
                    <a:pt x="1289" y="1101"/>
                  </a:lnTo>
                  <a:lnTo>
                    <a:pt x="1477" y="1210"/>
                  </a:lnTo>
                  <a:lnTo>
                    <a:pt x="1712" y="1075"/>
                  </a:lnTo>
                  <a:lnTo>
                    <a:pt x="2059" y="1275"/>
                  </a:lnTo>
                  <a:lnTo>
                    <a:pt x="1926" y="1352"/>
                  </a:lnTo>
                  <a:lnTo>
                    <a:pt x="2149" y="1480"/>
                  </a:lnTo>
                  <a:lnTo>
                    <a:pt x="2281" y="1404"/>
                  </a:lnTo>
                  <a:lnTo>
                    <a:pt x="2386" y="1464"/>
                  </a:lnTo>
                  <a:lnTo>
                    <a:pt x="2281" y="1674"/>
                  </a:lnTo>
                  <a:lnTo>
                    <a:pt x="2618" y="1868"/>
                  </a:lnTo>
                  <a:lnTo>
                    <a:pt x="3857" y="1868"/>
                  </a:lnTo>
                  <a:lnTo>
                    <a:pt x="620" y="0"/>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00" name="Freeform 99">
              <a:extLst>
                <a:ext uri="{FF2B5EF4-FFF2-40B4-BE49-F238E27FC236}">
                  <a16:creationId xmlns:a16="http://schemas.microsoft.com/office/drawing/2014/main" id="{DEC4B06B-39EB-8C46-9872-80D9EE2A0507}"/>
                </a:ext>
              </a:extLst>
            </p:cNvPr>
            <p:cNvSpPr>
              <a:spLocks noChangeArrowheads="1"/>
            </p:cNvSpPr>
            <p:nvPr/>
          </p:nvSpPr>
          <p:spPr bwMode="auto">
            <a:xfrm>
              <a:off x="14498465" y="11998292"/>
              <a:ext cx="1123197" cy="885473"/>
            </a:xfrm>
            <a:custGeom>
              <a:avLst/>
              <a:gdLst>
                <a:gd name="connsiteX0" fmla="*/ 915800 w 1123197"/>
                <a:gd name="connsiteY0" fmla="*/ 602427 h 885473"/>
                <a:gd name="connsiteX1" fmla="*/ 1123197 w 1123197"/>
                <a:gd name="connsiteY1" fmla="*/ 719549 h 885473"/>
                <a:gd name="connsiteX2" fmla="*/ 1123197 w 1123197"/>
                <a:gd name="connsiteY2" fmla="*/ 885473 h 885473"/>
                <a:gd name="connsiteX3" fmla="*/ 915800 w 1123197"/>
                <a:gd name="connsiteY3" fmla="*/ 767130 h 885473"/>
                <a:gd name="connsiteX4" fmla="*/ 699681 w 1123197"/>
                <a:gd name="connsiteY4" fmla="*/ 402519 h 885473"/>
                <a:gd name="connsiteX5" fmla="*/ 836841 w 1123197"/>
                <a:gd name="connsiteY5" fmla="*/ 480989 h 885473"/>
                <a:gd name="connsiteX6" fmla="*/ 836841 w 1123197"/>
                <a:gd name="connsiteY6" fmla="*/ 647740 h 885473"/>
                <a:gd name="connsiteX7" fmla="*/ 699681 w 1123197"/>
                <a:gd name="connsiteY7" fmla="*/ 569269 h 885473"/>
                <a:gd name="connsiteX8" fmla="*/ 189103 w 1123197"/>
                <a:gd name="connsiteY8" fmla="*/ 180997 h 885473"/>
                <a:gd name="connsiteX9" fmla="*/ 423517 w 1123197"/>
                <a:gd name="connsiteY9" fmla="*/ 316016 h 885473"/>
                <a:gd name="connsiteX10" fmla="*/ 423517 w 1123197"/>
                <a:gd name="connsiteY10" fmla="*/ 482949 h 885473"/>
                <a:gd name="connsiteX11" fmla="*/ 189103 w 1123197"/>
                <a:gd name="connsiteY11" fmla="*/ 347929 h 885473"/>
                <a:gd name="connsiteX12" fmla="*/ 0 w 1123197"/>
                <a:gd name="connsiteY12" fmla="*/ 0 h 885473"/>
                <a:gd name="connsiteX13" fmla="*/ 91241 w 1123197"/>
                <a:gd name="connsiteY13" fmla="*/ 53534 h 885473"/>
                <a:gd name="connsiteX14" fmla="*/ 91241 w 1123197"/>
                <a:gd name="connsiteY14" fmla="*/ 220906 h 885473"/>
                <a:gd name="connsiteX15" fmla="*/ 0 w 1123197"/>
                <a:gd name="connsiteY15" fmla="*/ 167372 h 88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3197" h="885473">
                  <a:moveTo>
                    <a:pt x="915800" y="602427"/>
                  </a:moveTo>
                  <a:lnTo>
                    <a:pt x="1123197" y="719549"/>
                  </a:lnTo>
                  <a:lnTo>
                    <a:pt x="1123197" y="885473"/>
                  </a:lnTo>
                  <a:lnTo>
                    <a:pt x="915800" y="767130"/>
                  </a:lnTo>
                  <a:close/>
                  <a:moveTo>
                    <a:pt x="699681" y="402519"/>
                  </a:moveTo>
                  <a:lnTo>
                    <a:pt x="836841" y="480989"/>
                  </a:lnTo>
                  <a:lnTo>
                    <a:pt x="836841" y="647740"/>
                  </a:lnTo>
                  <a:lnTo>
                    <a:pt x="699681" y="569269"/>
                  </a:lnTo>
                  <a:close/>
                  <a:moveTo>
                    <a:pt x="189103" y="180997"/>
                  </a:moveTo>
                  <a:lnTo>
                    <a:pt x="423517" y="316016"/>
                  </a:lnTo>
                  <a:lnTo>
                    <a:pt x="423517" y="482949"/>
                  </a:lnTo>
                  <a:lnTo>
                    <a:pt x="189103" y="347929"/>
                  </a:lnTo>
                  <a:close/>
                  <a:moveTo>
                    <a:pt x="0" y="0"/>
                  </a:moveTo>
                  <a:lnTo>
                    <a:pt x="91241" y="53534"/>
                  </a:lnTo>
                  <a:lnTo>
                    <a:pt x="91241" y="220906"/>
                  </a:lnTo>
                  <a:lnTo>
                    <a:pt x="0" y="167372"/>
                  </a:lnTo>
                  <a:close/>
                </a:path>
              </a:pathLst>
            </a:custGeom>
            <a:solidFill>
              <a:schemeClr val="accent3">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7" name="Freeform 94">
              <a:extLst>
                <a:ext uri="{FF2B5EF4-FFF2-40B4-BE49-F238E27FC236}">
                  <a16:creationId xmlns:a16="http://schemas.microsoft.com/office/drawing/2014/main" id="{6AFC23F1-961F-6E4F-8836-C6EDE5A021EE}"/>
                </a:ext>
              </a:extLst>
            </p:cNvPr>
            <p:cNvSpPr>
              <a:spLocks noChangeArrowheads="1"/>
            </p:cNvSpPr>
            <p:nvPr/>
          </p:nvSpPr>
          <p:spPr bwMode="auto">
            <a:xfrm>
              <a:off x="14409317" y="11714636"/>
              <a:ext cx="1612780" cy="886083"/>
            </a:xfrm>
            <a:custGeom>
              <a:avLst/>
              <a:gdLst>
                <a:gd name="T0" fmla="*/ 2369 w 2632"/>
                <a:gd name="T1" fmla="*/ 1446 h 1447"/>
                <a:gd name="T2" fmla="*/ 0 w 2632"/>
                <a:gd name="T3" fmla="*/ 76 h 1447"/>
                <a:gd name="T4" fmla="*/ 131 w 2632"/>
                <a:gd name="T5" fmla="*/ 0 h 1447"/>
                <a:gd name="T6" fmla="*/ 2631 w 2632"/>
                <a:gd name="T7" fmla="*/ 1445 h 1447"/>
                <a:gd name="T8" fmla="*/ 2369 w 2632"/>
                <a:gd name="T9" fmla="*/ 1446 h 1447"/>
              </a:gdLst>
              <a:ahLst/>
              <a:cxnLst>
                <a:cxn ang="0">
                  <a:pos x="T0" y="T1"/>
                </a:cxn>
                <a:cxn ang="0">
                  <a:pos x="T2" y="T3"/>
                </a:cxn>
                <a:cxn ang="0">
                  <a:pos x="T4" y="T5"/>
                </a:cxn>
                <a:cxn ang="0">
                  <a:pos x="T6" y="T7"/>
                </a:cxn>
                <a:cxn ang="0">
                  <a:pos x="T8" y="T9"/>
                </a:cxn>
              </a:cxnLst>
              <a:rect l="0" t="0" r="r" b="b"/>
              <a:pathLst>
                <a:path w="2632" h="1447">
                  <a:moveTo>
                    <a:pt x="2369" y="1446"/>
                  </a:moveTo>
                  <a:lnTo>
                    <a:pt x="0" y="76"/>
                  </a:lnTo>
                  <a:lnTo>
                    <a:pt x="131" y="0"/>
                  </a:lnTo>
                  <a:lnTo>
                    <a:pt x="2631" y="1445"/>
                  </a:lnTo>
                  <a:lnTo>
                    <a:pt x="2369" y="1446"/>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8" name="Freeform 95">
              <a:extLst>
                <a:ext uri="{FF2B5EF4-FFF2-40B4-BE49-F238E27FC236}">
                  <a16:creationId xmlns:a16="http://schemas.microsoft.com/office/drawing/2014/main" id="{03EDEA1E-1C9F-0A42-8D56-29199F867333}"/>
                </a:ext>
              </a:extLst>
            </p:cNvPr>
            <p:cNvSpPr>
              <a:spLocks noChangeArrowheads="1"/>
            </p:cNvSpPr>
            <p:nvPr/>
          </p:nvSpPr>
          <p:spPr bwMode="auto">
            <a:xfrm>
              <a:off x="14409317" y="11714636"/>
              <a:ext cx="1612780" cy="886083"/>
            </a:xfrm>
            <a:custGeom>
              <a:avLst/>
              <a:gdLst>
                <a:gd name="T0" fmla="*/ 131 w 2632"/>
                <a:gd name="T1" fmla="*/ 66 h 1446"/>
                <a:gd name="T2" fmla="*/ 2518 w 2632"/>
                <a:gd name="T3" fmla="*/ 1445 h 1446"/>
                <a:gd name="T4" fmla="*/ 2631 w 2632"/>
                <a:gd name="T5" fmla="*/ 1445 h 1446"/>
                <a:gd name="T6" fmla="*/ 131 w 2632"/>
                <a:gd name="T7" fmla="*/ 0 h 1446"/>
                <a:gd name="T8" fmla="*/ 0 w 2632"/>
                <a:gd name="T9" fmla="*/ 76 h 1446"/>
                <a:gd name="T10" fmla="*/ 57 w 2632"/>
                <a:gd name="T11" fmla="*/ 109 h 1446"/>
                <a:gd name="T12" fmla="*/ 131 w 2632"/>
                <a:gd name="T13" fmla="*/ 66 h 1446"/>
              </a:gdLst>
              <a:ahLst/>
              <a:cxnLst>
                <a:cxn ang="0">
                  <a:pos x="T0" y="T1"/>
                </a:cxn>
                <a:cxn ang="0">
                  <a:pos x="T2" y="T3"/>
                </a:cxn>
                <a:cxn ang="0">
                  <a:pos x="T4" y="T5"/>
                </a:cxn>
                <a:cxn ang="0">
                  <a:pos x="T6" y="T7"/>
                </a:cxn>
                <a:cxn ang="0">
                  <a:pos x="T8" y="T9"/>
                </a:cxn>
                <a:cxn ang="0">
                  <a:pos x="T10" y="T11"/>
                </a:cxn>
                <a:cxn ang="0">
                  <a:pos x="T12" y="T13"/>
                </a:cxn>
              </a:cxnLst>
              <a:rect l="0" t="0" r="r" b="b"/>
              <a:pathLst>
                <a:path w="2632" h="1446">
                  <a:moveTo>
                    <a:pt x="131" y="66"/>
                  </a:moveTo>
                  <a:lnTo>
                    <a:pt x="2518" y="1445"/>
                  </a:lnTo>
                  <a:lnTo>
                    <a:pt x="2631" y="1445"/>
                  </a:lnTo>
                  <a:lnTo>
                    <a:pt x="131" y="0"/>
                  </a:lnTo>
                  <a:lnTo>
                    <a:pt x="0" y="76"/>
                  </a:lnTo>
                  <a:lnTo>
                    <a:pt x="57" y="109"/>
                  </a:lnTo>
                  <a:lnTo>
                    <a:pt x="131" y="66"/>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01" name="Freeform 100">
              <a:extLst>
                <a:ext uri="{FF2B5EF4-FFF2-40B4-BE49-F238E27FC236}">
                  <a16:creationId xmlns:a16="http://schemas.microsoft.com/office/drawing/2014/main" id="{E92C9F8C-7BAB-9447-86C8-27A67038A3F8}"/>
                </a:ext>
              </a:extLst>
            </p:cNvPr>
            <p:cNvSpPr>
              <a:spLocks noChangeArrowheads="1"/>
            </p:cNvSpPr>
            <p:nvPr/>
          </p:nvSpPr>
          <p:spPr bwMode="auto">
            <a:xfrm>
              <a:off x="14017601" y="11790277"/>
              <a:ext cx="407313" cy="274934"/>
            </a:xfrm>
            <a:custGeom>
              <a:avLst/>
              <a:gdLst>
                <a:gd name="connsiteX0" fmla="*/ 0 w 407313"/>
                <a:gd name="connsiteY0" fmla="*/ 0 h 274934"/>
                <a:gd name="connsiteX1" fmla="*/ 164173 w 407313"/>
                <a:gd name="connsiteY1" fmla="*/ 94508 h 274934"/>
                <a:gd name="connsiteX2" fmla="*/ 164173 w 407313"/>
                <a:gd name="connsiteY2" fmla="*/ 94662 h 274934"/>
                <a:gd name="connsiteX3" fmla="*/ 407313 w 407313"/>
                <a:gd name="connsiteY3" fmla="*/ 107480 h 274934"/>
                <a:gd name="connsiteX4" fmla="*/ 407313 w 407313"/>
                <a:gd name="connsiteY4" fmla="*/ 274934 h 274934"/>
                <a:gd name="connsiteX5" fmla="*/ 162090 w 407313"/>
                <a:gd name="connsiteY5" fmla="*/ 262006 h 274934"/>
                <a:gd name="connsiteX6" fmla="*/ 162090 w 407313"/>
                <a:gd name="connsiteY6" fmla="*/ 260231 h 274934"/>
                <a:gd name="connsiteX7" fmla="*/ 0 w 407313"/>
                <a:gd name="connsiteY7" fmla="*/ 166923 h 2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13" h="274934">
                  <a:moveTo>
                    <a:pt x="0" y="0"/>
                  </a:moveTo>
                  <a:lnTo>
                    <a:pt x="164173" y="94508"/>
                  </a:lnTo>
                  <a:lnTo>
                    <a:pt x="164173" y="94662"/>
                  </a:lnTo>
                  <a:lnTo>
                    <a:pt x="407313" y="107480"/>
                  </a:lnTo>
                  <a:lnTo>
                    <a:pt x="407313" y="274934"/>
                  </a:lnTo>
                  <a:lnTo>
                    <a:pt x="162090" y="262006"/>
                  </a:lnTo>
                  <a:lnTo>
                    <a:pt x="162090" y="260231"/>
                  </a:lnTo>
                  <a:lnTo>
                    <a:pt x="0" y="166923"/>
                  </a:lnTo>
                  <a:close/>
                </a:path>
              </a:pathLst>
            </a:custGeom>
            <a:solidFill>
              <a:schemeClr val="accent3"/>
            </a:solidFill>
            <a:ln>
              <a:noFill/>
            </a:ln>
            <a:effectLst/>
          </p:spPr>
          <p:txBody>
            <a:bodyPr wrap="square" anchor="ctr">
              <a:noAutofit/>
            </a:bodyPr>
            <a:lstStyle/>
            <a:p>
              <a:endParaRPr lang="en-US" sz="6532" dirty="0">
                <a:latin typeface="Lato Light" panose="020F0502020204030203" pitchFamily="34" charset="0"/>
              </a:endParaRPr>
            </a:p>
          </p:txBody>
        </p:sp>
        <p:sp>
          <p:nvSpPr>
            <p:cNvPr id="70" name="Freeform 69">
              <a:extLst>
                <a:ext uri="{FF2B5EF4-FFF2-40B4-BE49-F238E27FC236}">
                  <a16:creationId xmlns:a16="http://schemas.microsoft.com/office/drawing/2014/main" id="{9C31AC91-D1D1-E942-9ED9-B1A5F3D666B6}"/>
                </a:ext>
              </a:extLst>
            </p:cNvPr>
            <p:cNvSpPr>
              <a:spLocks noChangeArrowheads="1"/>
            </p:cNvSpPr>
            <p:nvPr/>
          </p:nvSpPr>
          <p:spPr bwMode="auto">
            <a:xfrm>
              <a:off x="14590314" y="11992888"/>
              <a:ext cx="1790466" cy="890874"/>
            </a:xfrm>
            <a:custGeom>
              <a:avLst/>
              <a:gdLst>
                <a:gd name="connsiteX0" fmla="*/ 1100276 w 1908989"/>
                <a:gd name="connsiteY0" fmla="*/ 771922 h 949847"/>
                <a:gd name="connsiteX1" fmla="*/ 1908989 w 1908989"/>
                <a:gd name="connsiteY1" fmla="*/ 771922 h 949847"/>
                <a:gd name="connsiteX2" fmla="*/ 1908989 w 1908989"/>
                <a:gd name="connsiteY2" fmla="*/ 949847 h 949847"/>
                <a:gd name="connsiteX3" fmla="*/ 1100276 w 1908989"/>
                <a:gd name="connsiteY3" fmla="*/ 949847 h 949847"/>
                <a:gd name="connsiteX4" fmla="*/ 877844 w 1908989"/>
                <a:gd name="connsiteY4" fmla="*/ 469490 h 949847"/>
                <a:gd name="connsiteX5" fmla="*/ 877844 w 1908989"/>
                <a:gd name="connsiteY5" fmla="*/ 646832 h 949847"/>
                <a:gd name="connsiteX6" fmla="*/ 792085 w 1908989"/>
                <a:gd name="connsiteY6" fmla="*/ 696383 h 949847"/>
                <a:gd name="connsiteX7" fmla="*/ 792085 w 1908989"/>
                <a:gd name="connsiteY7" fmla="*/ 519041 h 949847"/>
                <a:gd name="connsiteX8" fmla="*/ 509156 w 1908989"/>
                <a:gd name="connsiteY8" fmla="*/ 253468 h 949847"/>
                <a:gd name="connsiteX9" fmla="*/ 509156 w 1908989"/>
                <a:gd name="connsiteY9" fmla="*/ 432046 h 949847"/>
                <a:gd name="connsiteX10" fmla="*/ 354279 w 1908989"/>
                <a:gd name="connsiteY10" fmla="*/ 520678 h 949847"/>
                <a:gd name="connsiteX11" fmla="*/ 354279 w 1908989"/>
                <a:gd name="connsiteY11" fmla="*/ 342100 h 949847"/>
                <a:gd name="connsiteX12" fmla="*/ 105918 w 1908989"/>
                <a:gd name="connsiteY12" fmla="*/ 0 h 949847"/>
                <a:gd name="connsiteX13" fmla="*/ 105918 w 1908989"/>
                <a:gd name="connsiteY13" fmla="*/ 177181 h 949847"/>
                <a:gd name="connsiteX14" fmla="*/ 0 w 1908989"/>
                <a:gd name="connsiteY14" fmla="*/ 238413 h 949847"/>
                <a:gd name="connsiteX15" fmla="*/ 0 w 1908989"/>
                <a:gd name="connsiteY15" fmla="*/ 61232 h 94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8989" h="949847">
                  <a:moveTo>
                    <a:pt x="1100276" y="771922"/>
                  </a:moveTo>
                  <a:lnTo>
                    <a:pt x="1908989" y="771922"/>
                  </a:lnTo>
                  <a:lnTo>
                    <a:pt x="1908989" y="949847"/>
                  </a:lnTo>
                  <a:lnTo>
                    <a:pt x="1100276" y="949847"/>
                  </a:lnTo>
                  <a:close/>
                  <a:moveTo>
                    <a:pt x="877844" y="469490"/>
                  </a:moveTo>
                  <a:lnTo>
                    <a:pt x="877844" y="646832"/>
                  </a:lnTo>
                  <a:lnTo>
                    <a:pt x="792085" y="696383"/>
                  </a:lnTo>
                  <a:lnTo>
                    <a:pt x="792085" y="519041"/>
                  </a:lnTo>
                  <a:close/>
                  <a:moveTo>
                    <a:pt x="509156" y="253468"/>
                  </a:moveTo>
                  <a:lnTo>
                    <a:pt x="509156" y="432046"/>
                  </a:lnTo>
                  <a:lnTo>
                    <a:pt x="354279" y="520678"/>
                  </a:lnTo>
                  <a:lnTo>
                    <a:pt x="354279" y="342100"/>
                  </a:lnTo>
                  <a:close/>
                  <a:moveTo>
                    <a:pt x="105918" y="0"/>
                  </a:moveTo>
                  <a:lnTo>
                    <a:pt x="105918" y="177181"/>
                  </a:lnTo>
                  <a:lnTo>
                    <a:pt x="0" y="238413"/>
                  </a:lnTo>
                  <a:lnTo>
                    <a:pt x="0" y="61232"/>
                  </a:lnTo>
                  <a:close/>
                </a:path>
              </a:pathLst>
            </a:custGeom>
            <a:solidFill>
              <a:schemeClr val="accent3"/>
            </a:solidFill>
            <a:ln>
              <a:noFill/>
            </a:ln>
            <a:effectLst/>
          </p:spPr>
          <p:txBody>
            <a:bodyPr wrap="square" anchor="ctr">
              <a:noAutofit/>
            </a:bodyPr>
            <a:lstStyle/>
            <a:p>
              <a:endParaRPr lang="en-US" sz="6532" dirty="0">
                <a:latin typeface="Lato Light" panose="020F0502020204030203" pitchFamily="34" charset="0"/>
              </a:endParaRPr>
            </a:p>
          </p:txBody>
        </p:sp>
        <p:sp>
          <p:nvSpPr>
            <p:cNvPr id="71" name="Freeform 98">
              <a:extLst>
                <a:ext uri="{FF2B5EF4-FFF2-40B4-BE49-F238E27FC236}">
                  <a16:creationId xmlns:a16="http://schemas.microsoft.com/office/drawing/2014/main" id="{C0D00715-639C-6E48-8C12-B83F8DB6A40E}"/>
                </a:ext>
              </a:extLst>
            </p:cNvPr>
            <p:cNvSpPr>
              <a:spLocks noChangeArrowheads="1"/>
            </p:cNvSpPr>
            <p:nvPr/>
          </p:nvSpPr>
          <p:spPr bwMode="auto">
            <a:xfrm>
              <a:off x="13542143" y="10871776"/>
              <a:ext cx="837457" cy="475459"/>
            </a:xfrm>
            <a:custGeom>
              <a:avLst/>
              <a:gdLst>
                <a:gd name="T0" fmla="*/ 983 w 1366"/>
                <a:gd name="T1" fmla="*/ 224 h 777"/>
                <a:gd name="T2" fmla="*/ 983 w 1366"/>
                <a:gd name="T3" fmla="*/ 224 h 777"/>
                <a:gd name="T4" fmla="*/ 0 w 1366"/>
                <a:gd name="T5" fmla="*/ 19 h 777"/>
                <a:gd name="T6" fmla="*/ 0 w 1366"/>
                <a:gd name="T7" fmla="*/ 123 h 777"/>
                <a:gd name="T8" fmla="*/ 0 w 1366"/>
                <a:gd name="T9" fmla="*/ 123 h 777"/>
                <a:gd name="T10" fmla="*/ 983 w 1366"/>
                <a:gd name="T11" fmla="*/ 327 h 777"/>
                <a:gd name="T12" fmla="*/ 983 w 1366"/>
                <a:gd name="T13" fmla="*/ 327 h 777"/>
                <a:gd name="T14" fmla="*/ 1339 w 1366"/>
                <a:gd name="T15" fmla="*/ 776 h 777"/>
                <a:gd name="T16" fmla="*/ 1339 w 1366"/>
                <a:gd name="T17" fmla="*/ 776 h 777"/>
                <a:gd name="T18" fmla="*/ 983 w 1366"/>
                <a:gd name="T19" fmla="*/ 22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6" h="777">
                  <a:moveTo>
                    <a:pt x="983" y="224"/>
                  </a:moveTo>
                  <a:lnTo>
                    <a:pt x="983" y="224"/>
                  </a:lnTo>
                  <a:cubicBezTo>
                    <a:pt x="714" y="68"/>
                    <a:pt x="351" y="0"/>
                    <a:pt x="0" y="19"/>
                  </a:cubicBezTo>
                  <a:lnTo>
                    <a:pt x="0" y="123"/>
                  </a:lnTo>
                  <a:lnTo>
                    <a:pt x="0" y="123"/>
                  </a:lnTo>
                  <a:cubicBezTo>
                    <a:pt x="351" y="104"/>
                    <a:pt x="714" y="172"/>
                    <a:pt x="983" y="327"/>
                  </a:cubicBezTo>
                  <a:lnTo>
                    <a:pt x="983" y="327"/>
                  </a:lnTo>
                  <a:cubicBezTo>
                    <a:pt x="1200" y="453"/>
                    <a:pt x="1319" y="613"/>
                    <a:pt x="1339" y="776"/>
                  </a:cubicBezTo>
                  <a:lnTo>
                    <a:pt x="1339" y="776"/>
                  </a:lnTo>
                  <a:cubicBezTo>
                    <a:pt x="1365" y="578"/>
                    <a:pt x="1246" y="375"/>
                    <a:pt x="983" y="224"/>
                  </a:cubicBez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72" name="Freeform 99">
              <a:extLst>
                <a:ext uri="{FF2B5EF4-FFF2-40B4-BE49-F238E27FC236}">
                  <a16:creationId xmlns:a16="http://schemas.microsoft.com/office/drawing/2014/main" id="{97578ACA-4F76-EB45-A2E4-419DD38E076F}"/>
                </a:ext>
              </a:extLst>
            </p:cNvPr>
            <p:cNvSpPr>
              <a:spLocks noChangeArrowheads="1"/>
            </p:cNvSpPr>
            <p:nvPr/>
          </p:nvSpPr>
          <p:spPr bwMode="auto">
            <a:xfrm>
              <a:off x="21049540" y="6257657"/>
              <a:ext cx="1639794" cy="953622"/>
            </a:xfrm>
            <a:custGeom>
              <a:avLst/>
              <a:gdLst>
                <a:gd name="T0" fmla="*/ 1172 w 2676"/>
                <a:gd name="T1" fmla="*/ 1502 h 1555"/>
                <a:gd name="T2" fmla="*/ 91 w 2676"/>
                <a:gd name="T3" fmla="*/ 873 h 1555"/>
                <a:gd name="T4" fmla="*/ 91 w 2676"/>
                <a:gd name="T5" fmla="*/ 873 h 1555"/>
                <a:gd name="T6" fmla="*/ 116 w 2676"/>
                <a:gd name="T7" fmla="*/ 668 h 1555"/>
                <a:gd name="T8" fmla="*/ 1147 w 2676"/>
                <a:gd name="T9" fmla="*/ 67 h 1555"/>
                <a:gd name="T10" fmla="*/ 1147 w 2676"/>
                <a:gd name="T11" fmla="*/ 67 h 1555"/>
                <a:gd name="T12" fmla="*/ 1503 w 2676"/>
                <a:gd name="T13" fmla="*/ 53 h 1555"/>
                <a:gd name="T14" fmla="*/ 2584 w 2676"/>
                <a:gd name="T15" fmla="*/ 681 h 1555"/>
                <a:gd name="T16" fmla="*/ 2584 w 2676"/>
                <a:gd name="T17" fmla="*/ 681 h 1555"/>
                <a:gd name="T18" fmla="*/ 2558 w 2676"/>
                <a:gd name="T19" fmla="*/ 887 h 1555"/>
                <a:gd name="T20" fmla="*/ 1528 w 2676"/>
                <a:gd name="T21" fmla="*/ 1488 h 1555"/>
                <a:gd name="T22" fmla="*/ 1528 w 2676"/>
                <a:gd name="T23" fmla="*/ 1488 h 1555"/>
                <a:gd name="T24" fmla="*/ 1172 w 2676"/>
                <a:gd name="T25" fmla="*/ 1502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6" h="1555">
                  <a:moveTo>
                    <a:pt x="1172" y="1502"/>
                  </a:moveTo>
                  <a:lnTo>
                    <a:pt x="91" y="873"/>
                  </a:lnTo>
                  <a:lnTo>
                    <a:pt x="91" y="873"/>
                  </a:lnTo>
                  <a:cubicBezTo>
                    <a:pt x="0" y="820"/>
                    <a:pt x="11" y="728"/>
                    <a:pt x="116" y="668"/>
                  </a:cubicBezTo>
                  <a:lnTo>
                    <a:pt x="1147" y="67"/>
                  </a:lnTo>
                  <a:lnTo>
                    <a:pt x="1147" y="67"/>
                  </a:lnTo>
                  <a:cubicBezTo>
                    <a:pt x="1252" y="6"/>
                    <a:pt x="1412" y="0"/>
                    <a:pt x="1503" y="53"/>
                  </a:cubicBezTo>
                  <a:lnTo>
                    <a:pt x="2584" y="681"/>
                  </a:lnTo>
                  <a:lnTo>
                    <a:pt x="2584" y="681"/>
                  </a:lnTo>
                  <a:cubicBezTo>
                    <a:pt x="2675" y="734"/>
                    <a:pt x="2664" y="826"/>
                    <a:pt x="2558" y="887"/>
                  </a:cubicBezTo>
                  <a:lnTo>
                    <a:pt x="1528" y="1488"/>
                  </a:lnTo>
                  <a:lnTo>
                    <a:pt x="1528" y="1488"/>
                  </a:lnTo>
                  <a:cubicBezTo>
                    <a:pt x="1423" y="1548"/>
                    <a:pt x="1263" y="1554"/>
                    <a:pt x="1172" y="1502"/>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73" name="Freeform 100">
              <a:extLst>
                <a:ext uri="{FF2B5EF4-FFF2-40B4-BE49-F238E27FC236}">
                  <a16:creationId xmlns:a16="http://schemas.microsoft.com/office/drawing/2014/main" id="{3683CD18-284F-8C4F-ADA0-3CB17F9D7ECF}"/>
                </a:ext>
              </a:extLst>
            </p:cNvPr>
            <p:cNvSpPr>
              <a:spLocks noChangeArrowheads="1"/>
            </p:cNvSpPr>
            <p:nvPr/>
          </p:nvSpPr>
          <p:spPr bwMode="auto">
            <a:xfrm>
              <a:off x="20898258" y="5782199"/>
              <a:ext cx="1936956" cy="783428"/>
            </a:xfrm>
            <a:custGeom>
              <a:avLst/>
              <a:gdLst>
                <a:gd name="T0" fmla="*/ 3157 w 3163"/>
                <a:gd name="T1" fmla="*/ 326 h 1280"/>
                <a:gd name="T2" fmla="*/ 3157 w 3163"/>
                <a:gd name="T3" fmla="*/ 326 h 1280"/>
                <a:gd name="T4" fmla="*/ 3157 w 3163"/>
                <a:gd name="T5" fmla="*/ 65 h 1280"/>
                <a:gd name="T6" fmla="*/ 1771 w 3163"/>
                <a:gd name="T7" fmla="*/ 64 h 1280"/>
                <a:gd name="T8" fmla="*/ 1780 w 3163"/>
                <a:gd name="T9" fmla="*/ 64 h 1280"/>
                <a:gd name="T10" fmla="*/ 1780 w 3163"/>
                <a:gd name="T11" fmla="*/ 64 h 1280"/>
                <a:gd name="T12" fmla="*/ 1351 w 3163"/>
                <a:gd name="T13" fmla="*/ 81 h 1280"/>
                <a:gd name="T14" fmla="*/ 1392 w 3163"/>
                <a:gd name="T15" fmla="*/ 64 h 1280"/>
                <a:gd name="T16" fmla="*/ 4 w 3163"/>
                <a:gd name="T17" fmla="*/ 64 h 1280"/>
                <a:gd name="T18" fmla="*/ 4 w 3163"/>
                <a:gd name="T19" fmla="*/ 342 h 1280"/>
                <a:gd name="T20" fmla="*/ 4 w 3163"/>
                <a:gd name="T21" fmla="*/ 342 h 1280"/>
                <a:gd name="T22" fmla="*/ 78 w 3163"/>
                <a:gd name="T23" fmla="*/ 457 h 1280"/>
                <a:gd name="T24" fmla="*/ 1381 w 3163"/>
                <a:gd name="T25" fmla="*/ 1215 h 1280"/>
                <a:gd name="T26" fmla="*/ 1381 w 3163"/>
                <a:gd name="T27" fmla="*/ 1215 h 1280"/>
                <a:gd name="T28" fmla="*/ 1810 w 3163"/>
                <a:gd name="T29" fmla="*/ 1198 h 1280"/>
                <a:gd name="T30" fmla="*/ 3053 w 3163"/>
                <a:gd name="T31" fmla="*/ 474 h 1280"/>
                <a:gd name="T32" fmla="*/ 3053 w 3163"/>
                <a:gd name="T33" fmla="*/ 474 h 1280"/>
                <a:gd name="T34" fmla="*/ 3157 w 3163"/>
                <a:gd name="T35" fmla="*/ 32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3" h="1280">
                  <a:moveTo>
                    <a:pt x="3157" y="326"/>
                  </a:moveTo>
                  <a:lnTo>
                    <a:pt x="3157" y="326"/>
                  </a:lnTo>
                  <a:lnTo>
                    <a:pt x="3157" y="65"/>
                  </a:lnTo>
                  <a:lnTo>
                    <a:pt x="1771" y="64"/>
                  </a:lnTo>
                  <a:lnTo>
                    <a:pt x="1780" y="64"/>
                  </a:lnTo>
                  <a:lnTo>
                    <a:pt x="1780" y="64"/>
                  </a:lnTo>
                  <a:cubicBezTo>
                    <a:pt x="1670" y="0"/>
                    <a:pt x="1478" y="8"/>
                    <a:pt x="1351" y="81"/>
                  </a:cubicBezTo>
                  <a:lnTo>
                    <a:pt x="1392" y="64"/>
                  </a:lnTo>
                  <a:lnTo>
                    <a:pt x="4" y="64"/>
                  </a:lnTo>
                  <a:lnTo>
                    <a:pt x="4" y="342"/>
                  </a:lnTo>
                  <a:lnTo>
                    <a:pt x="4" y="342"/>
                  </a:lnTo>
                  <a:cubicBezTo>
                    <a:pt x="0" y="385"/>
                    <a:pt x="25" y="427"/>
                    <a:pt x="78" y="457"/>
                  </a:cubicBezTo>
                  <a:lnTo>
                    <a:pt x="1381" y="1215"/>
                  </a:lnTo>
                  <a:lnTo>
                    <a:pt x="1381" y="1215"/>
                  </a:lnTo>
                  <a:cubicBezTo>
                    <a:pt x="1491" y="1279"/>
                    <a:pt x="1683" y="1271"/>
                    <a:pt x="1810" y="1198"/>
                  </a:cubicBezTo>
                  <a:lnTo>
                    <a:pt x="3053" y="474"/>
                  </a:lnTo>
                  <a:lnTo>
                    <a:pt x="3053" y="474"/>
                  </a:lnTo>
                  <a:cubicBezTo>
                    <a:pt x="3126" y="431"/>
                    <a:pt x="3162" y="377"/>
                    <a:pt x="3157" y="326"/>
                  </a:cubicBezTo>
                </a:path>
              </a:pathLst>
            </a:custGeom>
            <a:solidFill>
              <a:schemeClr val="accent4">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4" name="Freeform 73">
              <a:extLst>
                <a:ext uri="{FF2B5EF4-FFF2-40B4-BE49-F238E27FC236}">
                  <a16:creationId xmlns:a16="http://schemas.microsoft.com/office/drawing/2014/main" id="{15DF3287-9A55-5642-B3AF-3EB405752D71}"/>
                </a:ext>
              </a:extLst>
            </p:cNvPr>
            <p:cNvSpPr>
              <a:spLocks noChangeArrowheads="1"/>
            </p:cNvSpPr>
            <p:nvPr/>
          </p:nvSpPr>
          <p:spPr bwMode="auto">
            <a:xfrm>
              <a:off x="20900471" y="5795708"/>
              <a:ext cx="967003" cy="757391"/>
            </a:xfrm>
            <a:custGeom>
              <a:avLst/>
              <a:gdLst>
                <a:gd name="connsiteX0" fmla="*/ 1031015 w 1031015"/>
                <a:gd name="connsiteY0" fmla="*/ 0 h 807528"/>
                <a:gd name="connsiteX1" fmla="*/ 1030361 w 1031015"/>
                <a:gd name="connsiteY1" fmla="*/ 807406 h 807528"/>
                <a:gd name="connsiteX2" fmla="*/ 900291 w 1031015"/>
                <a:gd name="connsiteY2" fmla="*/ 779339 h 807528"/>
                <a:gd name="connsiteX3" fmla="*/ 64619 w 1031015"/>
                <a:gd name="connsiteY3" fmla="*/ 293875 h 807528"/>
                <a:gd name="connsiteX4" fmla="*/ 48953 w 1031015"/>
                <a:gd name="connsiteY4" fmla="*/ 284901 h 807528"/>
                <a:gd name="connsiteX5" fmla="*/ 273 w 1031015"/>
                <a:gd name="connsiteY5" fmla="*/ 209961 h 807528"/>
                <a:gd name="connsiteX6" fmla="*/ 273 w 1031015"/>
                <a:gd name="connsiteY6" fmla="*/ 209593 h 807528"/>
                <a:gd name="connsiteX7" fmla="*/ 255 w 1031015"/>
                <a:gd name="connsiteY7" fmla="*/ 209521 h 807528"/>
                <a:gd name="connsiteX8" fmla="*/ 255 w 1031015"/>
                <a:gd name="connsiteY8" fmla="*/ 28067 h 807528"/>
                <a:gd name="connsiteX9" fmla="*/ 907481 w 1031015"/>
                <a:gd name="connsiteY9" fmla="*/ 28067 h 807528"/>
                <a:gd name="connsiteX10" fmla="*/ 880683 w 1031015"/>
                <a:gd name="connsiteY10" fmla="*/ 39163 h 807528"/>
                <a:gd name="connsiteX11" fmla="*/ 1031015 w 1031015"/>
                <a:gd name="connsiteY11" fmla="*/ 0 h 8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015" h="807528">
                  <a:moveTo>
                    <a:pt x="1031015" y="0"/>
                  </a:moveTo>
                  <a:lnTo>
                    <a:pt x="1030361" y="807406"/>
                  </a:lnTo>
                  <a:cubicBezTo>
                    <a:pt x="981993" y="808712"/>
                    <a:pt x="934933" y="799574"/>
                    <a:pt x="900291" y="779339"/>
                  </a:cubicBezTo>
                  <a:lnTo>
                    <a:pt x="64619" y="293875"/>
                  </a:lnTo>
                  <a:lnTo>
                    <a:pt x="48953" y="284901"/>
                  </a:lnTo>
                  <a:cubicBezTo>
                    <a:pt x="14088" y="265352"/>
                    <a:pt x="-2358" y="237982"/>
                    <a:pt x="273" y="209961"/>
                  </a:cubicBezTo>
                  <a:lnTo>
                    <a:pt x="273" y="209593"/>
                  </a:lnTo>
                  <a:lnTo>
                    <a:pt x="255" y="209521"/>
                  </a:lnTo>
                  <a:lnTo>
                    <a:pt x="255" y="28067"/>
                  </a:lnTo>
                  <a:lnTo>
                    <a:pt x="907481" y="28067"/>
                  </a:lnTo>
                  <a:lnTo>
                    <a:pt x="880683" y="39163"/>
                  </a:lnTo>
                  <a:cubicBezTo>
                    <a:pt x="923167" y="14360"/>
                    <a:pt x="978725" y="1306"/>
                    <a:pt x="1031015" y="0"/>
                  </a:cubicBezTo>
                  <a:close/>
                </a:path>
              </a:pathLst>
            </a:custGeom>
            <a:solidFill>
              <a:schemeClr val="accent4">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75" name="Freeform 103">
              <a:extLst>
                <a:ext uri="{FF2B5EF4-FFF2-40B4-BE49-F238E27FC236}">
                  <a16:creationId xmlns:a16="http://schemas.microsoft.com/office/drawing/2014/main" id="{177B677A-D7D1-0148-A6DA-63A131A60FA4}"/>
                </a:ext>
              </a:extLst>
            </p:cNvPr>
            <p:cNvSpPr>
              <a:spLocks noChangeArrowheads="1"/>
            </p:cNvSpPr>
            <p:nvPr/>
          </p:nvSpPr>
          <p:spPr bwMode="auto">
            <a:xfrm>
              <a:off x="21762730" y="6308988"/>
              <a:ext cx="210715" cy="251236"/>
            </a:xfrm>
            <a:custGeom>
              <a:avLst/>
              <a:gdLst>
                <a:gd name="T0" fmla="*/ 0 w 344"/>
                <a:gd name="T1" fmla="*/ 369 h 411"/>
                <a:gd name="T2" fmla="*/ 0 w 344"/>
                <a:gd name="T3" fmla="*/ 369 h 411"/>
                <a:gd name="T4" fmla="*/ 343 w 344"/>
                <a:gd name="T5" fmla="*/ 365 h 411"/>
                <a:gd name="T6" fmla="*/ 343 w 344"/>
                <a:gd name="T7" fmla="*/ 0 h 411"/>
                <a:gd name="T8" fmla="*/ 0 w 344"/>
                <a:gd name="T9" fmla="*/ 0 h 411"/>
                <a:gd name="T10" fmla="*/ 0 w 344"/>
                <a:gd name="T11" fmla="*/ 369 h 411"/>
              </a:gdLst>
              <a:ahLst/>
              <a:cxnLst>
                <a:cxn ang="0">
                  <a:pos x="T0" y="T1"/>
                </a:cxn>
                <a:cxn ang="0">
                  <a:pos x="T2" y="T3"/>
                </a:cxn>
                <a:cxn ang="0">
                  <a:pos x="T4" y="T5"/>
                </a:cxn>
                <a:cxn ang="0">
                  <a:pos x="T6" y="T7"/>
                </a:cxn>
                <a:cxn ang="0">
                  <a:pos x="T8" y="T9"/>
                </a:cxn>
                <a:cxn ang="0">
                  <a:pos x="T10" y="T11"/>
                </a:cxn>
              </a:cxnLst>
              <a:rect l="0" t="0" r="r" b="b"/>
              <a:pathLst>
                <a:path w="344" h="411">
                  <a:moveTo>
                    <a:pt x="0" y="369"/>
                  </a:moveTo>
                  <a:lnTo>
                    <a:pt x="0" y="369"/>
                  </a:lnTo>
                  <a:cubicBezTo>
                    <a:pt x="95" y="410"/>
                    <a:pt x="232" y="408"/>
                    <a:pt x="343" y="365"/>
                  </a:cubicBezTo>
                  <a:lnTo>
                    <a:pt x="343" y="0"/>
                  </a:lnTo>
                  <a:lnTo>
                    <a:pt x="0" y="0"/>
                  </a:lnTo>
                  <a:lnTo>
                    <a:pt x="0" y="369"/>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6" name="Freeform 104">
              <a:extLst>
                <a:ext uri="{FF2B5EF4-FFF2-40B4-BE49-F238E27FC236}">
                  <a16:creationId xmlns:a16="http://schemas.microsoft.com/office/drawing/2014/main" id="{66F6FE99-29DE-4443-A542-B3ECC66041D4}"/>
                </a:ext>
              </a:extLst>
            </p:cNvPr>
            <p:cNvSpPr>
              <a:spLocks noChangeArrowheads="1"/>
            </p:cNvSpPr>
            <p:nvPr/>
          </p:nvSpPr>
          <p:spPr bwMode="auto">
            <a:xfrm>
              <a:off x="20879346" y="5247307"/>
              <a:ext cx="1977479" cy="1150828"/>
            </a:xfrm>
            <a:custGeom>
              <a:avLst/>
              <a:gdLst>
                <a:gd name="T0" fmla="*/ 1413 w 3227"/>
                <a:gd name="T1" fmla="*/ 1812 h 1877"/>
                <a:gd name="T2" fmla="*/ 110 w 3227"/>
                <a:gd name="T3" fmla="*/ 1054 h 1877"/>
                <a:gd name="T4" fmla="*/ 110 w 3227"/>
                <a:gd name="T5" fmla="*/ 1054 h 1877"/>
                <a:gd name="T6" fmla="*/ 141 w 3227"/>
                <a:gd name="T7" fmla="*/ 806 h 1877"/>
                <a:gd name="T8" fmla="*/ 1383 w 3227"/>
                <a:gd name="T9" fmla="*/ 82 h 1877"/>
                <a:gd name="T10" fmla="*/ 1383 w 3227"/>
                <a:gd name="T11" fmla="*/ 82 h 1877"/>
                <a:gd name="T12" fmla="*/ 1812 w 3227"/>
                <a:gd name="T13" fmla="*/ 65 h 1877"/>
                <a:gd name="T14" fmla="*/ 3115 w 3227"/>
                <a:gd name="T15" fmla="*/ 823 h 1877"/>
                <a:gd name="T16" fmla="*/ 3115 w 3227"/>
                <a:gd name="T17" fmla="*/ 823 h 1877"/>
                <a:gd name="T18" fmla="*/ 3085 w 3227"/>
                <a:gd name="T19" fmla="*/ 1071 h 1877"/>
                <a:gd name="T20" fmla="*/ 1842 w 3227"/>
                <a:gd name="T21" fmla="*/ 1794 h 1877"/>
                <a:gd name="T22" fmla="*/ 1842 w 3227"/>
                <a:gd name="T23" fmla="*/ 1794 h 1877"/>
                <a:gd name="T24" fmla="*/ 1413 w 3227"/>
                <a:gd name="T25" fmla="*/ 181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7" h="1877">
                  <a:moveTo>
                    <a:pt x="1413" y="1812"/>
                  </a:moveTo>
                  <a:lnTo>
                    <a:pt x="110" y="1054"/>
                  </a:lnTo>
                  <a:lnTo>
                    <a:pt x="110" y="1054"/>
                  </a:lnTo>
                  <a:cubicBezTo>
                    <a:pt x="0" y="990"/>
                    <a:pt x="13" y="879"/>
                    <a:pt x="141" y="806"/>
                  </a:cubicBezTo>
                  <a:lnTo>
                    <a:pt x="1383" y="82"/>
                  </a:lnTo>
                  <a:lnTo>
                    <a:pt x="1383" y="82"/>
                  </a:lnTo>
                  <a:cubicBezTo>
                    <a:pt x="1510" y="9"/>
                    <a:pt x="1702" y="0"/>
                    <a:pt x="1812" y="65"/>
                  </a:cubicBezTo>
                  <a:lnTo>
                    <a:pt x="3115" y="823"/>
                  </a:lnTo>
                  <a:lnTo>
                    <a:pt x="3115" y="823"/>
                  </a:lnTo>
                  <a:cubicBezTo>
                    <a:pt x="3226" y="886"/>
                    <a:pt x="3212" y="997"/>
                    <a:pt x="3085" y="1071"/>
                  </a:cubicBezTo>
                  <a:lnTo>
                    <a:pt x="1842" y="1794"/>
                  </a:lnTo>
                  <a:lnTo>
                    <a:pt x="1842" y="1794"/>
                  </a:lnTo>
                  <a:cubicBezTo>
                    <a:pt x="1715" y="1868"/>
                    <a:pt x="1523" y="1876"/>
                    <a:pt x="1413" y="1812"/>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77" name="Freeform 76">
              <a:extLst>
                <a:ext uri="{FF2B5EF4-FFF2-40B4-BE49-F238E27FC236}">
                  <a16:creationId xmlns:a16="http://schemas.microsoft.com/office/drawing/2014/main" id="{E05FC91D-410E-8042-85FB-02163BD4A986}"/>
                </a:ext>
              </a:extLst>
            </p:cNvPr>
            <p:cNvSpPr>
              <a:spLocks noChangeArrowheads="1"/>
            </p:cNvSpPr>
            <p:nvPr/>
          </p:nvSpPr>
          <p:spPr bwMode="auto">
            <a:xfrm>
              <a:off x="21503090" y="5599329"/>
              <a:ext cx="696734" cy="402951"/>
            </a:xfrm>
            <a:custGeom>
              <a:avLst/>
              <a:gdLst>
                <a:gd name="connsiteX0" fmla="*/ 629337 w 742855"/>
                <a:gd name="connsiteY0" fmla="*/ 299311 h 429625"/>
                <a:gd name="connsiteX1" fmla="*/ 709813 w 742855"/>
                <a:gd name="connsiteY1" fmla="*/ 318854 h 429625"/>
                <a:gd name="connsiteX2" fmla="*/ 709157 w 742855"/>
                <a:gd name="connsiteY2" fmla="*/ 410972 h 429625"/>
                <a:gd name="connsiteX3" fmla="*/ 548861 w 742855"/>
                <a:gd name="connsiteY3" fmla="*/ 410323 h 429625"/>
                <a:gd name="connsiteX4" fmla="*/ 548861 w 742855"/>
                <a:gd name="connsiteY4" fmla="*/ 318205 h 429625"/>
                <a:gd name="connsiteX5" fmla="*/ 629337 w 742855"/>
                <a:gd name="connsiteY5" fmla="*/ 299311 h 429625"/>
                <a:gd name="connsiteX6" fmla="*/ 370683 w 742855"/>
                <a:gd name="connsiteY6" fmla="*/ 149779 h 429625"/>
                <a:gd name="connsiteX7" fmla="*/ 450585 w 742855"/>
                <a:gd name="connsiteY7" fmla="*/ 169078 h 429625"/>
                <a:gd name="connsiteX8" fmla="*/ 450585 w 742855"/>
                <a:gd name="connsiteY8" fmla="*/ 261196 h 429625"/>
                <a:gd name="connsiteX9" fmla="*/ 289633 w 742855"/>
                <a:gd name="connsiteY9" fmla="*/ 259899 h 429625"/>
                <a:gd name="connsiteX10" fmla="*/ 290287 w 742855"/>
                <a:gd name="connsiteY10" fmla="*/ 168430 h 429625"/>
                <a:gd name="connsiteX11" fmla="*/ 370683 w 742855"/>
                <a:gd name="connsiteY11" fmla="*/ 149779 h 429625"/>
                <a:gd name="connsiteX12" fmla="*/ 114089 w 742855"/>
                <a:gd name="connsiteY12" fmla="*/ 3 h 429625"/>
                <a:gd name="connsiteX13" fmla="*/ 194237 w 742855"/>
                <a:gd name="connsiteY13" fmla="*/ 19303 h 429625"/>
                <a:gd name="connsiteX14" fmla="*/ 194237 w 742855"/>
                <a:gd name="connsiteY14" fmla="*/ 111420 h 429625"/>
                <a:gd name="connsiteX15" fmla="*/ 33287 w 742855"/>
                <a:gd name="connsiteY15" fmla="*/ 110772 h 429625"/>
                <a:gd name="connsiteX16" fmla="*/ 33941 w 742855"/>
                <a:gd name="connsiteY16" fmla="*/ 18654 h 429625"/>
                <a:gd name="connsiteX17" fmla="*/ 114089 w 742855"/>
                <a:gd name="connsiteY17" fmla="*/ 3 h 4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855" h="429625">
                  <a:moveTo>
                    <a:pt x="629337" y="299311"/>
                  </a:moveTo>
                  <a:cubicBezTo>
                    <a:pt x="658451" y="299392"/>
                    <a:pt x="687567" y="305879"/>
                    <a:pt x="709813" y="318854"/>
                  </a:cubicBezTo>
                  <a:cubicBezTo>
                    <a:pt x="754303" y="344803"/>
                    <a:pt x="753649" y="385672"/>
                    <a:pt x="709157" y="410972"/>
                  </a:cubicBezTo>
                  <a:cubicBezTo>
                    <a:pt x="665321" y="436272"/>
                    <a:pt x="592697" y="435623"/>
                    <a:pt x="548861" y="410323"/>
                  </a:cubicBezTo>
                  <a:cubicBezTo>
                    <a:pt x="504371" y="384374"/>
                    <a:pt x="505025" y="343505"/>
                    <a:pt x="548861" y="318205"/>
                  </a:cubicBezTo>
                  <a:cubicBezTo>
                    <a:pt x="571107" y="305555"/>
                    <a:pt x="600221" y="299230"/>
                    <a:pt x="629337" y="299311"/>
                  </a:cubicBezTo>
                  <a:close/>
                  <a:moveTo>
                    <a:pt x="370683" y="149779"/>
                  </a:moveTo>
                  <a:cubicBezTo>
                    <a:pt x="399715" y="149941"/>
                    <a:pt x="428667" y="156428"/>
                    <a:pt x="450585" y="169078"/>
                  </a:cubicBezTo>
                  <a:cubicBezTo>
                    <a:pt x="495075" y="194378"/>
                    <a:pt x="494421" y="235896"/>
                    <a:pt x="450585" y="261196"/>
                  </a:cubicBezTo>
                  <a:cubicBezTo>
                    <a:pt x="405441" y="286496"/>
                    <a:pt x="333471" y="285847"/>
                    <a:pt x="289633" y="259899"/>
                  </a:cubicBezTo>
                  <a:cubicBezTo>
                    <a:pt x="245143" y="234599"/>
                    <a:pt x="245797" y="193730"/>
                    <a:pt x="290287" y="168430"/>
                  </a:cubicBezTo>
                  <a:cubicBezTo>
                    <a:pt x="312533" y="155780"/>
                    <a:pt x="341649" y="149617"/>
                    <a:pt x="370683" y="149779"/>
                  </a:cubicBezTo>
                  <a:close/>
                  <a:moveTo>
                    <a:pt x="114089" y="3"/>
                  </a:moveTo>
                  <a:cubicBezTo>
                    <a:pt x="143041" y="165"/>
                    <a:pt x="171993" y="6653"/>
                    <a:pt x="194237" y="19303"/>
                  </a:cubicBezTo>
                  <a:cubicBezTo>
                    <a:pt x="238727" y="45251"/>
                    <a:pt x="238727" y="86120"/>
                    <a:pt x="194237" y="111420"/>
                  </a:cubicBezTo>
                  <a:cubicBezTo>
                    <a:pt x="149091" y="136720"/>
                    <a:pt x="77123" y="136071"/>
                    <a:pt x="33287" y="110772"/>
                  </a:cubicBezTo>
                  <a:cubicBezTo>
                    <a:pt x="-11205" y="85472"/>
                    <a:pt x="-11205" y="43954"/>
                    <a:pt x="33941" y="18654"/>
                  </a:cubicBezTo>
                  <a:cubicBezTo>
                    <a:pt x="56187" y="6004"/>
                    <a:pt x="85137" y="-159"/>
                    <a:pt x="114089" y="3"/>
                  </a:cubicBezTo>
                  <a:close/>
                </a:path>
              </a:pathLst>
            </a:custGeom>
            <a:solidFill>
              <a:schemeClr val="accent4">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grpSp>
      <p:sp>
        <p:nvSpPr>
          <p:cNvPr id="81" name="TextBox 80">
            <a:extLst>
              <a:ext uri="{FF2B5EF4-FFF2-40B4-BE49-F238E27FC236}">
                <a16:creationId xmlns:a16="http://schemas.microsoft.com/office/drawing/2014/main" id="{45BB2247-2AD7-6847-B831-7ECE4AB4052F}"/>
              </a:ext>
            </a:extLst>
          </p:cNvPr>
          <p:cNvSpPr txBox="1"/>
          <p:nvPr/>
        </p:nvSpPr>
        <p:spPr>
          <a:xfrm>
            <a:off x="3681426" y="3475598"/>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82" name="Subtitle 2">
            <a:extLst>
              <a:ext uri="{FF2B5EF4-FFF2-40B4-BE49-F238E27FC236}">
                <a16:creationId xmlns:a16="http://schemas.microsoft.com/office/drawing/2014/main" id="{9B40538F-7979-984A-A6E2-91E6ED04374D}"/>
              </a:ext>
            </a:extLst>
          </p:cNvPr>
          <p:cNvSpPr txBox="1">
            <a:spLocks/>
          </p:cNvSpPr>
          <p:nvPr/>
        </p:nvSpPr>
        <p:spPr>
          <a:xfrm>
            <a:off x="3681426" y="4159424"/>
            <a:ext cx="6925613"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86" name="Oval 85">
            <a:extLst>
              <a:ext uri="{FF2B5EF4-FFF2-40B4-BE49-F238E27FC236}">
                <a16:creationId xmlns:a16="http://schemas.microsoft.com/office/drawing/2014/main" id="{8FD6EA44-526C-9148-9D9D-23BCC8202290}"/>
              </a:ext>
            </a:extLst>
          </p:cNvPr>
          <p:cNvSpPr>
            <a:spLocks noChangeAspect="1"/>
          </p:cNvSpPr>
          <p:nvPr/>
        </p:nvSpPr>
        <p:spPr>
          <a:xfrm>
            <a:off x="1527560" y="3502794"/>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Freeform 630">
            <a:extLst>
              <a:ext uri="{FF2B5EF4-FFF2-40B4-BE49-F238E27FC236}">
                <a16:creationId xmlns:a16="http://schemas.microsoft.com/office/drawing/2014/main" id="{966576D1-7752-994E-B8C9-F77A2B32D25B}"/>
              </a:ext>
            </a:extLst>
          </p:cNvPr>
          <p:cNvSpPr>
            <a:spLocks noChangeAspect="1"/>
          </p:cNvSpPr>
          <p:nvPr/>
        </p:nvSpPr>
        <p:spPr bwMode="auto">
          <a:xfrm>
            <a:off x="1944025" y="3907221"/>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79" name="TextBox 78">
            <a:extLst>
              <a:ext uri="{FF2B5EF4-FFF2-40B4-BE49-F238E27FC236}">
                <a16:creationId xmlns:a16="http://schemas.microsoft.com/office/drawing/2014/main" id="{C3FD190F-5188-4740-B9E8-72589600D406}"/>
              </a:ext>
            </a:extLst>
          </p:cNvPr>
          <p:cNvSpPr txBox="1"/>
          <p:nvPr/>
        </p:nvSpPr>
        <p:spPr>
          <a:xfrm>
            <a:off x="3681426" y="10789899"/>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80" name="Subtitle 2">
            <a:extLst>
              <a:ext uri="{FF2B5EF4-FFF2-40B4-BE49-F238E27FC236}">
                <a16:creationId xmlns:a16="http://schemas.microsoft.com/office/drawing/2014/main" id="{398AF987-8AED-1C42-9AE3-B2FDC92513C4}"/>
              </a:ext>
            </a:extLst>
          </p:cNvPr>
          <p:cNvSpPr txBox="1">
            <a:spLocks/>
          </p:cNvSpPr>
          <p:nvPr/>
        </p:nvSpPr>
        <p:spPr>
          <a:xfrm>
            <a:off x="3681426" y="11473725"/>
            <a:ext cx="6925613"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85" name="Oval 84">
            <a:extLst>
              <a:ext uri="{FF2B5EF4-FFF2-40B4-BE49-F238E27FC236}">
                <a16:creationId xmlns:a16="http://schemas.microsoft.com/office/drawing/2014/main" id="{A694128B-3B69-D64B-9118-FF51793D5A3E}"/>
              </a:ext>
            </a:extLst>
          </p:cNvPr>
          <p:cNvSpPr>
            <a:spLocks noChangeAspect="1"/>
          </p:cNvSpPr>
          <p:nvPr/>
        </p:nvSpPr>
        <p:spPr>
          <a:xfrm>
            <a:off x="1527560" y="108170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9" name="Freeform 621">
            <a:extLst>
              <a:ext uri="{FF2B5EF4-FFF2-40B4-BE49-F238E27FC236}">
                <a16:creationId xmlns:a16="http://schemas.microsoft.com/office/drawing/2014/main" id="{49A0E46F-DB3F-4846-94D1-EB0781E71B90}"/>
              </a:ext>
            </a:extLst>
          </p:cNvPr>
          <p:cNvSpPr>
            <a:spLocks noChangeAspect="1"/>
          </p:cNvSpPr>
          <p:nvPr/>
        </p:nvSpPr>
        <p:spPr bwMode="auto">
          <a:xfrm>
            <a:off x="1994807" y="11184311"/>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3" name="TextBox 82">
            <a:extLst>
              <a:ext uri="{FF2B5EF4-FFF2-40B4-BE49-F238E27FC236}">
                <a16:creationId xmlns:a16="http://schemas.microsoft.com/office/drawing/2014/main" id="{0D951D9B-E9C4-6748-9BD0-5E81D1B08D74}"/>
              </a:ext>
            </a:extLst>
          </p:cNvPr>
          <p:cNvSpPr txBox="1"/>
          <p:nvPr/>
        </p:nvSpPr>
        <p:spPr>
          <a:xfrm>
            <a:off x="3681426" y="7132749"/>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84" name="Subtitle 2">
            <a:extLst>
              <a:ext uri="{FF2B5EF4-FFF2-40B4-BE49-F238E27FC236}">
                <a16:creationId xmlns:a16="http://schemas.microsoft.com/office/drawing/2014/main" id="{8B3E1CBE-0495-AE4E-BC68-CDE5050FA90B}"/>
              </a:ext>
            </a:extLst>
          </p:cNvPr>
          <p:cNvSpPr txBox="1">
            <a:spLocks/>
          </p:cNvSpPr>
          <p:nvPr/>
        </p:nvSpPr>
        <p:spPr>
          <a:xfrm>
            <a:off x="3681426" y="7816575"/>
            <a:ext cx="6925613"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87" name="Oval 86">
            <a:extLst>
              <a:ext uri="{FF2B5EF4-FFF2-40B4-BE49-F238E27FC236}">
                <a16:creationId xmlns:a16="http://schemas.microsoft.com/office/drawing/2014/main" id="{E7926586-282F-3A46-AF25-104C2BC1A3CA}"/>
              </a:ext>
            </a:extLst>
          </p:cNvPr>
          <p:cNvSpPr>
            <a:spLocks noChangeAspect="1"/>
          </p:cNvSpPr>
          <p:nvPr/>
        </p:nvSpPr>
        <p:spPr>
          <a:xfrm>
            <a:off x="1527560" y="7159945"/>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0" name="Freeform 624">
            <a:extLst>
              <a:ext uri="{FF2B5EF4-FFF2-40B4-BE49-F238E27FC236}">
                <a16:creationId xmlns:a16="http://schemas.microsoft.com/office/drawing/2014/main" id="{50190D27-AF0B-754A-A365-16C6869C5B64}"/>
              </a:ext>
            </a:extLst>
          </p:cNvPr>
          <p:cNvSpPr>
            <a:spLocks noChangeAspect="1"/>
          </p:cNvSpPr>
          <p:nvPr/>
        </p:nvSpPr>
        <p:spPr bwMode="auto">
          <a:xfrm>
            <a:off x="1917104" y="7704460"/>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91" name="Rectángulo 90">
            <a:extLst>
              <a:ext uri="{FF2B5EF4-FFF2-40B4-BE49-F238E27FC236}">
                <a16:creationId xmlns:a16="http://schemas.microsoft.com/office/drawing/2014/main" id="{99C72873-C5FD-1542-9515-DFEBB6B40FFD}"/>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DATA SECURITY</a:t>
            </a:r>
          </a:p>
        </p:txBody>
      </p:sp>
      <p:sp>
        <p:nvSpPr>
          <p:cNvPr id="92" name="Rectángulo 91">
            <a:extLst>
              <a:ext uri="{FF2B5EF4-FFF2-40B4-BE49-F238E27FC236}">
                <a16:creationId xmlns:a16="http://schemas.microsoft.com/office/drawing/2014/main" id="{8200B670-0257-6B45-9B45-03B5D22CEC92}"/>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64529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9686747-73BA-1841-9C34-F08B279D9D39}"/>
              </a:ext>
            </a:extLst>
          </p:cNvPr>
          <p:cNvGrpSpPr/>
          <p:nvPr/>
        </p:nvGrpSpPr>
        <p:grpSpPr>
          <a:xfrm>
            <a:off x="13441333" y="3011663"/>
            <a:ext cx="9332365" cy="9942337"/>
            <a:chOff x="6436863" y="326624"/>
            <a:chExt cx="11616260" cy="12375510"/>
          </a:xfrm>
        </p:grpSpPr>
        <p:sp>
          <p:nvSpPr>
            <p:cNvPr id="5" name="Freeform 1">
              <a:extLst>
                <a:ext uri="{FF2B5EF4-FFF2-40B4-BE49-F238E27FC236}">
                  <a16:creationId xmlns:a16="http://schemas.microsoft.com/office/drawing/2014/main" id="{EF6A7741-A0C2-D343-902B-6E2146CACE73}"/>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a16="http://schemas.microsoft.com/office/drawing/2014/main" id="{03092538-E8B2-A24B-A47E-006123CE4726}"/>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a16="http://schemas.microsoft.com/office/drawing/2014/main" id="{9D0DF2D3-A083-AE4E-807A-732A8F3D43E8}"/>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a16="http://schemas.microsoft.com/office/drawing/2014/main" id="{88C8157D-F53E-AE4E-804D-FB31EDB3BB06}"/>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a16="http://schemas.microsoft.com/office/drawing/2014/main" id="{7408CCA6-9D5C-DB4F-B543-063CEFF8F796}"/>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0" name="Freeform 6">
              <a:extLst>
                <a:ext uri="{FF2B5EF4-FFF2-40B4-BE49-F238E27FC236}">
                  <a16:creationId xmlns:a16="http://schemas.microsoft.com/office/drawing/2014/main" id="{B6B08CA7-7DEE-AE41-81F1-C9FE55712A0F}"/>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1" name="Freeform 7">
              <a:extLst>
                <a:ext uri="{FF2B5EF4-FFF2-40B4-BE49-F238E27FC236}">
                  <a16:creationId xmlns:a16="http://schemas.microsoft.com/office/drawing/2014/main" id="{D1AE36B7-0F70-D84A-B03D-8AD17AED808E}"/>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2" name="Freeform 8">
              <a:extLst>
                <a:ext uri="{FF2B5EF4-FFF2-40B4-BE49-F238E27FC236}">
                  <a16:creationId xmlns:a16="http://schemas.microsoft.com/office/drawing/2014/main" id="{D3BEBEB8-6421-1E4C-BF44-F91851C00922}"/>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3" name="Freeform 9">
              <a:extLst>
                <a:ext uri="{FF2B5EF4-FFF2-40B4-BE49-F238E27FC236}">
                  <a16:creationId xmlns:a16="http://schemas.microsoft.com/office/drawing/2014/main" id="{3020D219-BA0D-E242-9475-1360F63268BF}"/>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 name="Freeform 10">
              <a:extLst>
                <a:ext uri="{FF2B5EF4-FFF2-40B4-BE49-F238E27FC236}">
                  <a16:creationId xmlns:a16="http://schemas.microsoft.com/office/drawing/2014/main" id="{2A3ED9C6-19A1-E147-9905-5F4D12256BED}"/>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11">
              <a:extLst>
                <a:ext uri="{FF2B5EF4-FFF2-40B4-BE49-F238E27FC236}">
                  <a16:creationId xmlns:a16="http://schemas.microsoft.com/office/drawing/2014/main" id="{17591E09-E045-2D4D-9D5E-602DC9E17155}"/>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12">
              <a:extLst>
                <a:ext uri="{FF2B5EF4-FFF2-40B4-BE49-F238E27FC236}">
                  <a16:creationId xmlns:a16="http://schemas.microsoft.com/office/drawing/2014/main" id="{B52BE33A-C770-8F49-B358-242EA8F2D58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7" name="Freeform 13">
              <a:extLst>
                <a:ext uri="{FF2B5EF4-FFF2-40B4-BE49-F238E27FC236}">
                  <a16:creationId xmlns:a16="http://schemas.microsoft.com/office/drawing/2014/main" id="{11B2F352-C518-B840-9562-C653DD459D14}"/>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Freeform 14">
              <a:extLst>
                <a:ext uri="{FF2B5EF4-FFF2-40B4-BE49-F238E27FC236}">
                  <a16:creationId xmlns:a16="http://schemas.microsoft.com/office/drawing/2014/main" id="{CD2B5A4F-570B-454F-8E5E-210E5ACADC01}"/>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9" name="Freeform 15">
              <a:extLst>
                <a:ext uri="{FF2B5EF4-FFF2-40B4-BE49-F238E27FC236}">
                  <a16:creationId xmlns:a16="http://schemas.microsoft.com/office/drawing/2014/main" id="{C026D9EB-28F4-6743-990C-6392AF142F44}"/>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0" name="Freeform 16">
              <a:extLst>
                <a:ext uri="{FF2B5EF4-FFF2-40B4-BE49-F238E27FC236}">
                  <a16:creationId xmlns:a16="http://schemas.microsoft.com/office/drawing/2014/main" id="{BABA925C-B226-8A46-B2E0-A04419C6843D}"/>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1" name="Freeform 17">
              <a:extLst>
                <a:ext uri="{FF2B5EF4-FFF2-40B4-BE49-F238E27FC236}">
                  <a16:creationId xmlns:a16="http://schemas.microsoft.com/office/drawing/2014/main" id="{450FA9B5-8056-CC4E-B9BE-CA9CB335CA12}"/>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18">
              <a:extLst>
                <a:ext uri="{FF2B5EF4-FFF2-40B4-BE49-F238E27FC236}">
                  <a16:creationId xmlns:a16="http://schemas.microsoft.com/office/drawing/2014/main" id="{882963F3-1ABF-1944-9C8D-A33DEFCE8C9E}"/>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3" name="Freeform 19">
              <a:extLst>
                <a:ext uri="{FF2B5EF4-FFF2-40B4-BE49-F238E27FC236}">
                  <a16:creationId xmlns:a16="http://schemas.microsoft.com/office/drawing/2014/main" id="{3B977226-9AA1-6A45-B930-E03A65A5E510}"/>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0">
              <a:extLst>
                <a:ext uri="{FF2B5EF4-FFF2-40B4-BE49-F238E27FC236}">
                  <a16:creationId xmlns:a16="http://schemas.microsoft.com/office/drawing/2014/main" id="{BEA0AD04-021D-B14D-AB2B-077525602D49}"/>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21">
              <a:extLst>
                <a:ext uri="{FF2B5EF4-FFF2-40B4-BE49-F238E27FC236}">
                  <a16:creationId xmlns:a16="http://schemas.microsoft.com/office/drawing/2014/main" id="{CDF12E8B-0C6C-D841-85AE-2710FA2BB8CE}"/>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22">
              <a:extLst>
                <a:ext uri="{FF2B5EF4-FFF2-40B4-BE49-F238E27FC236}">
                  <a16:creationId xmlns:a16="http://schemas.microsoft.com/office/drawing/2014/main" id="{30BBC556-8708-D34C-8CA8-14B3B2F7C647}"/>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23">
              <a:extLst>
                <a:ext uri="{FF2B5EF4-FFF2-40B4-BE49-F238E27FC236}">
                  <a16:creationId xmlns:a16="http://schemas.microsoft.com/office/drawing/2014/main" id="{29DC66A4-54E0-9346-9A02-72492205FBB8}"/>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8" name="Freeform 24">
              <a:extLst>
                <a:ext uri="{FF2B5EF4-FFF2-40B4-BE49-F238E27FC236}">
                  <a16:creationId xmlns:a16="http://schemas.microsoft.com/office/drawing/2014/main" id="{68B740B3-3EAD-5248-9154-6D3BCF2FA046}"/>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29" name="Freeform 25">
              <a:extLst>
                <a:ext uri="{FF2B5EF4-FFF2-40B4-BE49-F238E27FC236}">
                  <a16:creationId xmlns:a16="http://schemas.microsoft.com/office/drawing/2014/main" id="{2CB2C7C2-8252-F34E-89EB-AC3C55A8B761}"/>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 name="Freeform 26">
              <a:extLst>
                <a:ext uri="{FF2B5EF4-FFF2-40B4-BE49-F238E27FC236}">
                  <a16:creationId xmlns:a16="http://schemas.microsoft.com/office/drawing/2014/main" id="{525BA4C6-2E07-1344-848C-94AF37293594}"/>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1" name="Freeform 27">
              <a:extLst>
                <a:ext uri="{FF2B5EF4-FFF2-40B4-BE49-F238E27FC236}">
                  <a16:creationId xmlns:a16="http://schemas.microsoft.com/office/drawing/2014/main" id="{6D970379-064A-984D-8089-9647D9978CA6}"/>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2" name="Freeform 28">
              <a:extLst>
                <a:ext uri="{FF2B5EF4-FFF2-40B4-BE49-F238E27FC236}">
                  <a16:creationId xmlns:a16="http://schemas.microsoft.com/office/drawing/2014/main" id="{734C8B4A-53B2-5D4E-A40F-2D0566B1A97A}"/>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3" name="Freeform 29">
              <a:extLst>
                <a:ext uri="{FF2B5EF4-FFF2-40B4-BE49-F238E27FC236}">
                  <a16:creationId xmlns:a16="http://schemas.microsoft.com/office/drawing/2014/main" id="{7DC6337E-B581-D14C-B002-D3B7776577D4}"/>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4" name="Freeform 33">
              <a:extLst>
                <a:ext uri="{FF2B5EF4-FFF2-40B4-BE49-F238E27FC236}">
                  <a16:creationId xmlns:a16="http://schemas.microsoft.com/office/drawing/2014/main" id="{E5C885EC-274F-F04B-8608-3EEA60AEA150}"/>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5" name="Freeform 32">
              <a:extLst>
                <a:ext uri="{FF2B5EF4-FFF2-40B4-BE49-F238E27FC236}">
                  <a16:creationId xmlns:a16="http://schemas.microsoft.com/office/drawing/2014/main" id="{997F4EC1-7CC4-5845-BD76-3AF26753AA87}"/>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33">
              <a:extLst>
                <a:ext uri="{FF2B5EF4-FFF2-40B4-BE49-F238E27FC236}">
                  <a16:creationId xmlns:a16="http://schemas.microsoft.com/office/drawing/2014/main" id="{8B9F7860-41DF-B344-BAE5-04F6DEFD777C}"/>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 name="Freeform 34">
              <a:extLst>
                <a:ext uri="{FF2B5EF4-FFF2-40B4-BE49-F238E27FC236}">
                  <a16:creationId xmlns:a16="http://schemas.microsoft.com/office/drawing/2014/main" id="{F83AB7F7-F4B7-4144-A918-E3E5F0B900E5}"/>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38" name="Freeform 35">
              <a:extLst>
                <a:ext uri="{FF2B5EF4-FFF2-40B4-BE49-F238E27FC236}">
                  <a16:creationId xmlns:a16="http://schemas.microsoft.com/office/drawing/2014/main" id="{0008BA6A-709E-0241-A090-E8B4FE4C6E2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9" name="Freeform 36">
              <a:extLst>
                <a:ext uri="{FF2B5EF4-FFF2-40B4-BE49-F238E27FC236}">
                  <a16:creationId xmlns:a16="http://schemas.microsoft.com/office/drawing/2014/main" id="{99EAB74A-A92E-8640-BA00-E5CDDA3E005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0" name="Freeform 37">
              <a:extLst>
                <a:ext uri="{FF2B5EF4-FFF2-40B4-BE49-F238E27FC236}">
                  <a16:creationId xmlns:a16="http://schemas.microsoft.com/office/drawing/2014/main" id="{C735FC25-561E-6844-B2E8-C7ED7EC4A4FF}"/>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 name="Freeform 38">
              <a:extLst>
                <a:ext uri="{FF2B5EF4-FFF2-40B4-BE49-F238E27FC236}">
                  <a16:creationId xmlns:a16="http://schemas.microsoft.com/office/drawing/2014/main" id="{FE40CD0B-8BF0-1F44-B323-977ACB3F6E37}"/>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2" name="Freeform 39">
              <a:extLst>
                <a:ext uri="{FF2B5EF4-FFF2-40B4-BE49-F238E27FC236}">
                  <a16:creationId xmlns:a16="http://schemas.microsoft.com/office/drawing/2014/main" id="{C2C95DFD-8A3C-834F-9A35-462EEEF5FAEA}"/>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40">
              <a:extLst>
                <a:ext uri="{FF2B5EF4-FFF2-40B4-BE49-F238E27FC236}">
                  <a16:creationId xmlns:a16="http://schemas.microsoft.com/office/drawing/2014/main" id="{A8E3A46C-F67B-0849-9CA1-A1E52F2FB5B2}"/>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4" name="Freeform 41">
              <a:extLst>
                <a:ext uri="{FF2B5EF4-FFF2-40B4-BE49-F238E27FC236}">
                  <a16:creationId xmlns:a16="http://schemas.microsoft.com/office/drawing/2014/main" id="{F7059A6E-7035-364B-85E8-0760A69FD74B}"/>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45" name="Freeform 42">
              <a:extLst>
                <a:ext uri="{FF2B5EF4-FFF2-40B4-BE49-F238E27FC236}">
                  <a16:creationId xmlns:a16="http://schemas.microsoft.com/office/drawing/2014/main" id="{771E2269-613F-C743-A1E5-55AAF25A2829}"/>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6" name="Freeform 43">
              <a:extLst>
                <a:ext uri="{FF2B5EF4-FFF2-40B4-BE49-F238E27FC236}">
                  <a16:creationId xmlns:a16="http://schemas.microsoft.com/office/drawing/2014/main" id="{61C2853F-0ABB-FC44-BE57-6801D40F0691}"/>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7" name="Freeform 44">
              <a:extLst>
                <a:ext uri="{FF2B5EF4-FFF2-40B4-BE49-F238E27FC236}">
                  <a16:creationId xmlns:a16="http://schemas.microsoft.com/office/drawing/2014/main" id="{D57A94E6-A4E1-3D4A-B7C7-E83E01663269}"/>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48" name="Freeform 45">
              <a:extLst>
                <a:ext uri="{FF2B5EF4-FFF2-40B4-BE49-F238E27FC236}">
                  <a16:creationId xmlns:a16="http://schemas.microsoft.com/office/drawing/2014/main" id="{F34A081A-64E2-9541-8CF8-EA3455473876}"/>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49" name="Freeform 48">
              <a:extLst>
                <a:ext uri="{FF2B5EF4-FFF2-40B4-BE49-F238E27FC236}">
                  <a16:creationId xmlns:a16="http://schemas.microsoft.com/office/drawing/2014/main" id="{60D5FD0F-24F5-E04D-B2F7-1E6E6F20530F}"/>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0" name="Freeform 49">
              <a:extLst>
                <a:ext uri="{FF2B5EF4-FFF2-40B4-BE49-F238E27FC236}">
                  <a16:creationId xmlns:a16="http://schemas.microsoft.com/office/drawing/2014/main" id="{9A05FAD6-176B-C64F-BDA7-858A94D28BB7}"/>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1" name="Freeform 50">
              <a:extLst>
                <a:ext uri="{FF2B5EF4-FFF2-40B4-BE49-F238E27FC236}">
                  <a16:creationId xmlns:a16="http://schemas.microsoft.com/office/drawing/2014/main" id="{8E6DAC73-997A-2644-A4D2-1C1F4097D810}"/>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2" name="Freeform 51">
              <a:extLst>
                <a:ext uri="{FF2B5EF4-FFF2-40B4-BE49-F238E27FC236}">
                  <a16:creationId xmlns:a16="http://schemas.microsoft.com/office/drawing/2014/main" id="{95FAB6D4-87F8-A04C-82F8-700085A99045}"/>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53" name="Freeform 52">
              <a:extLst>
                <a:ext uri="{FF2B5EF4-FFF2-40B4-BE49-F238E27FC236}">
                  <a16:creationId xmlns:a16="http://schemas.microsoft.com/office/drawing/2014/main" id="{BD39A5EE-DE32-7546-938C-23B07AE19128}"/>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4" name="Freeform 55">
              <a:extLst>
                <a:ext uri="{FF2B5EF4-FFF2-40B4-BE49-F238E27FC236}">
                  <a16:creationId xmlns:a16="http://schemas.microsoft.com/office/drawing/2014/main" id="{3F8A6995-0DCC-1849-BE51-86B8DDCAEA6B}"/>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5" name="Freeform 54">
              <a:extLst>
                <a:ext uri="{FF2B5EF4-FFF2-40B4-BE49-F238E27FC236}">
                  <a16:creationId xmlns:a16="http://schemas.microsoft.com/office/drawing/2014/main" id="{B2085B60-6DC1-0A45-B117-D3EAD1A97AB0}"/>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6" name="Freeform 55">
              <a:extLst>
                <a:ext uri="{FF2B5EF4-FFF2-40B4-BE49-F238E27FC236}">
                  <a16:creationId xmlns:a16="http://schemas.microsoft.com/office/drawing/2014/main" id="{EA5C9AF7-8964-2346-BC36-9313015DF74B}"/>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7" name="Freeform 56">
              <a:extLst>
                <a:ext uri="{FF2B5EF4-FFF2-40B4-BE49-F238E27FC236}">
                  <a16:creationId xmlns:a16="http://schemas.microsoft.com/office/drawing/2014/main" id="{057C0673-A521-9B43-A2A7-CFCBE07A4537}"/>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8" name="Freeform 64">
              <a:extLst>
                <a:ext uri="{FF2B5EF4-FFF2-40B4-BE49-F238E27FC236}">
                  <a16:creationId xmlns:a16="http://schemas.microsoft.com/office/drawing/2014/main" id="{0D2451A6-7768-E54F-9317-2D208483D77D}"/>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59" name="Freeform 58">
              <a:extLst>
                <a:ext uri="{FF2B5EF4-FFF2-40B4-BE49-F238E27FC236}">
                  <a16:creationId xmlns:a16="http://schemas.microsoft.com/office/drawing/2014/main" id="{0F26157D-BD97-E14C-B43A-F25489EEFFFE}"/>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60" name="Freeform 67">
              <a:extLst>
                <a:ext uri="{FF2B5EF4-FFF2-40B4-BE49-F238E27FC236}">
                  <a16:creationId xmlns:a16="http://schemas.microsoft.com/office/drawing/2014/main" id="{902559B9-8D7F-5E4E-9B60-6EE6A95996CA}"/>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1" name="Freeform 60">
              <a:extLst>
                <a:ext uri="{FF2B5EF4-FFF2-40B4-BE49-F238E27FC236}">
                  <a16:creationId xmlns:a16="http://schemas.microsoft.com/office/drawing/2014/main" id="{977F847E-6177-6E41-B75E-BC91CC1871CA}"/>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62" name="Freeform 61">
              <a:extLst>
                <a:ext uri="{FF2B5EF4-FFF2-40B4-BE49-F238E27FC236}">
                  <a16:creationId xmlns:a16="http://schemas.microsoft.com/office/drawing/2014/main" id="{E87CD6EA-8B36-1C4D-A066-5AED7C9AF58C}"/>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3" name="Freeform 62">
              <a:extLst>
                <a:ext uri="{FF2B5EF4-FFF2-40B4-BE49-F238E27FC236}">
                  <a16:creationId xmlns:a16="http://schemas.microsoft.com/office/drawing/2014/main" id="{8890B7E3-7727-8245-BF28-32924A5B80C6}"/>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64" name="Freeform 77">
              <a:extLst>
                <a:ext uri="{FF2B5EF4-FFF2-40B4-BE49-F238E27FC236}">
                  <a16:creationId xmlns:a16="http://schemas.microsoft.com/office/drawing/2014/main" id="{4594214F-5922-FF49-8E95-993445C6D72D}"/>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5" name="Freeform 78">
              <a:extLst>
                <a:ext uri="{FF2B5EF4-FFF2-40B4-BE49-F238E27FC236}">
                  <a16:creationId xmlns:a16="http://schemas.microsoft.com/office/drawing/2014/main" id="{E04EC704-0BE4-AB4A-8476-73DDBDDBFF0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6" name="Freeform 79">
              <a:extLst>
                <a:ext uri="{FF2B5EF4-FFF2-40B4-BE49-F238E27FC236}">
                  <a16:creationId xmlns:a16="http://schemas.microsoft.com/office/drawing/2014/main" id="{D7088A57-21DC-AA40-A5F6-2624D10F20CF}"/>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67" name="Freeform 80">
              <a:extLst>
                <a:ext uri="{FF2B5EF4-FFF2-40B4-BE49-F238E27FC236}">
                  <a16:creationId xmlns:a16="http://schemas.microsoft.com/office/drawing/2014/main" id="{DAA80238-FDB9-484F-8701-BB6316EFD9C5}"/>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8" name="Freeform 81">
              <a:extLst>
                <a:ext uri="{FF2B5EF4-FFF2-40B4-BE49-F238E27FC236}">
                  <a16:creationId xmlns:a16="http://schemas.microsoft.com/office/drawing/2014/main" id="{515FCC03-792A-9A44-87AB-F3706EE1DF0B}"/>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82">
              <a:extLst>
                <a:ext uri="{FF2B5EF4-FFF2-40B4-BE49-F238E27FC236}">
                  <a16:creationId xmlns:a16="http://schemas.microsoft.com/office/drawing/2014/main" id="{71C6CA08-F6BB-934A-9FCB-73A6B472CD71}"/>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70" name="Freeform 83">
              <a:extLst>
                <a:ext uri="{FF2B5EF4-FFF2-40B4-BE49-F238E27FC236}">
                  <a16:creationId xmlns:a16="http://schemas.microsoft.com/office/drawing/2014/main" id="{5F8CFD47-FC18-FD4D-BECA-C771EAD6ACB2}"/>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1" name="Freeform 70">
              <a:extLst>
                <a:ext uri="{FF2B5EF4-FFF2-40B4-BE49-F238E27FC236}">
                  <a16:creationId xmlns:a16="http://schemas.microsoft.com/office/drawing/2014/main" id="{137687BD-1128-2F4C-B623-B3840EB370CD}"/>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72" name="Freeform 88">
              <a:extLst>
                <a:ext uri="{FF2B5EF4-FFF2-40B4-BE49-F238E27FC236}">
                  <a16:creationId xmlns:a16="http://schemas.microsoft.com/office/drawing/2014/main" id="{A70424D6-D9D7-8E43-8316-1E4D75124086}"/>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73" name="Freeform 89">
              <a:extLst>
                <a:ext uri="{FF2B5EF4-FFF2-40B4-BE49-F238E27FC236}">
                  <a16:creationId xmlns:a16="http://schemas.microsoft.com/office/drawing/2014/main" id="{32D628D6-5B7D-4B4A-ADE3-725A1A90F4A9}"/>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4" name="Freeform 90">
              <a:extLst>
                <a:ext uri="{FF2B5EF4-FFF2-40B4-BE49-F238E27FC236}">
                  <a16:creationId xmlns:a16="http://schemas.microsoft.com/office/drawing/2014/main" id="{906BA168-E011-1140-B4E1-D1E14309CCB3}"/>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5" name="Freeform 93">
              <a:extLst>
                <a:ext uri="{FF2B5EF4-FFF2-40B4-BE49-F238E27FC236}">
                  <a16:creationId xmlns:a16="http://schemas.microsoft.com/office/drawing/2014/main" id="{510C9332-8ADD-D149-9579-91BEEBADBCFB}"/>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6" name="Freeform 94">
              <a:extLst>
                <a:ext uri="{FF2B5EF4-FFF2-40B4-BE49-F238E27FC236}">
                  <a16:creationId xmlns:a16="http://schemas.microsoft.com/office/drawing/2014/main" id="{23113EB1-1D37-D449-BB80-163C0868B9D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7" name="Freeform 95">
              <a:extLst>
                <a:ext uri="{FF2B5EF4-FFF2-40B4-BE49-F238E27FC236}">
                  <a16:creationId xmlns:a16="http://schemas.microsoft.com/office/drawing/2014/main" id="{FE890292-6564-3046-B7F0-6BB08CAFD6E2}"/>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8" name="Freeform 96">
              <a:extLst>
                <a:ext uri="{FF2B5EF4-FFF2-40B4-BE49-F238E27FC236}">
                  <a16:creationId xmlns:a16="http://schemas.microsoft.com/office/drawing/2014/main" id="{993671B5-ADE5-B549-A499-521435AA9688}"/>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9" name="Freeform 97">
              <a:extLst>
                <a:ext uri="{FF2B5EF4-FFF2-40B4-BE49-F238E27FC236}">
                  <a16:creationId xmlns:a16="http://schemas.microsoft.com/office/drawing/2014/main" id="{3B66BCB5-2F77-2C46-9333-AA7DBC752EE4}"/>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0" name="Freeform 98">
              <a:extLst>
                <a:ext uri="{FF2B5EF4-FFF2-40B4-BE49-F238E27FC236}">
                  <a16:creationId xmlns:a16="http://schemas.microsoft.com/office/drawing/2014/main" id="{26CEBA8C-0D40-A049-8B17-2E01E5BED5F0}"/>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1" name="Freeform 99">
              <a:extLst>
                <a:ext uri="{FF2B5EF4-FFF2-40B4-BE49-F238E27FC236}">
                  <a16:creationId xmlns:a16="http://schemas.microsoft.com/office/drawing/2014/main" id="{E79C5769-D427-D946-B40D-522672E2BC85}"/>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 name="Freeform 100">
              <a:extLst>
                <a:ext uri="{FF2B5EF4-FFF2-40B4-BE49-F238E27FC236}">
                  <a16:creationId xmlns:a16="http://schemas.microsoft.com/office/drawing/2014/main" id="{F4FC015C-CCC0-7845-9120-C1ABBB3087BA}"/>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3" name="Freeform 101">
              <a:extLst>
                <a:ext uri="{FF2B5EF4-FFF2-40B4-BE49-F238E27FC236}">
                  <a16:creationId xmlns:a16="http://schemas.microsoft.com/office/drawing/2014/main" id="{2909F526-C18E-7C41-8D22-2D0238492BC5}"/>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4" name="Freeform 102">
              <a:extLst>
                <a:ext uri="{FF2B5EF4-FFF2-40B4-BE49-F238E27FC236}">
                  <a16:creationId xmlns:a16="http://schemas.microsoft.com/office/drawing/2014/main" id="{1F1BC417-560F-F74A-A835-EA67E28E5C86}"/>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5" name="Freeform 103">
              <a:extLst>
                <a:ext uri="{FF2B5EF4-FFF2-40B4-BE49-F238E27FC236}">
                  <a16:creationId xmlns:a16="http://schemas.microsoft.com/office/drawing/2014/main" id="{A7F95D2C-75D3-ED46-A3E4-59F9AC464680}"/>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6" name="Freeform 104">
              <a:extLst>
                <a:ext uri="{FF2B5EF4-FFF2-40B4-BE49-F238E27FC236}">
                  <a16:creationId xmlns:a16="http://schemas.microsoft.com/office/drawing/2014/main" id="{9BD5B108-9745-1045-BFD1-E7C2D63185FA}"/>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7" name="Freeform 86">
              <a:extLst>
                <a:ext uri="{FF2B5EF4-FFF2-40B4-BE49-F238E27FC236}">
                  <a16:creationId xmlns:a16="http://schemas.microsoft.com/office/drawing/2014/main" id="{9E7A3C56-B469-094A-9975-CE2139A4DB22}"/>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US" sz="6532" dirty="0">
                <a:latin typeface="Lato Light" panose="020F0502020204030203" pitchFamily="34" charset="0"/>
              </a:endParaRPr>
            </a:p>
          </p:txBody>
        </p:sp>
        <p:sp>
          <p:nvSpPr>
            <p:cNvPr id="88" name="Freeform 87">
              <a:extLst>
                <a:ext uri="{FF2B5EF4-FFF2-40B4-BE49-F238E27FC236}">
                  <a16:creationId xmlns:a16="http://schemas.microsoft.com/office/drawing/2014/main" id="{99BABA9E-78B3-7643-91B5-A9A6EB2C96F9}"/>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89" name="Freeform 156">
              <a:extLst>
                <a:ext uri="{FF2B5EF4-FFF2-40B4-BE49-F238E27FC236}">
                  <a16:creationId xmlns:a16="http://schemas.microsoft.com/office/drawing/2014/main" id="{0297114F-E739-8C49-A039-6506A699BAC3}"/>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90" name="Freeform 89">
              <a:extLst>
                <a:ext uri="{FF2B5EF4-FFF2-40B4-BE49-F238E27FC236}">
                  <a16:creationId xmlns:a16="http://schemas.microsoft.com/office/drawing/2014/main" id="{EA9715D1-E410-DE4F-AF19-9706136751BC}"/>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91" name="Freeform 160">
              <a:extLst>
                <a:ext uri="{FF2B5EF4-FFF2-40B4-BE49-F238E27FC236}">
                  <a16:creationId xmlns:a16="http://schemas.microsoft.com/office/drawing/2014/main" id="{04410B0C-5A51-E849-A246-8B3AEE8B128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92" name="Freeform 161">
              <a:extLst>
                <a:ext uri="{FF2B5EF4-FFF2-40B4-BE49-F238E27FC236}">
                  <a16:creationId xmlns:a16="http://schemas.microsoft.com/office/drawing/2014/main" id="{A1728A78-DFE0-1B4C-9D0B-FE0F749200FA}"/>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93" name="Freeform 162">
              <a:extLst>
                <a:ext uri="{FF2B5EF4-FFF2-40B4-BE49-F238E27FC236}">
                  <a16:creationId xmlns:a16="http://schemas.microsoft.com/office/drawing/2014/main" id="{3FA09D19-5419-D34E-B519-FDA55922D794}"/>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94" name="Freeform 163">
              <a:extLst>
                <a:ext uri="{FF2B5EF4-FFF2-40B4-BE49-F238E27FC236}">
                  <a16:creationId xmlns:a16="http://schemas.microsoft.com/office/drawing/2014/main" id="{E32E10FD-68EC-E849-B932-54A0D65A8BF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95" name="Freeform 164">
              <a:extLst>
                <a:ext uri="{FF2B5EF4-FFF2-40B4-BE49-F238E27FC236}">
                  <a16:creationId xmlns:a16="http://schemas.microsoft.com/office/drawing/2014/main" id="{699EDAC4-54C6-CC40-B5AF-E6A36789CE1A}"/>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96" name="Freeform 165">
              <a:extLst>
                <a:ext uri="{FF2B5EF4-FFF2-40B4-BE49-F238E27FC236}">
                  <a16:creationId xmlns:a16="http://schemas.microsoft.com/office/drawing/2014/main" id="{2C46C06F-17D0-B742-A001-7BAE9F94E0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97" name="Freeform 166">
              <a:extLst>
                <a:ext uri="{FF2B5EF4-FFF2-40B4-BE49-F238E27FC236}">
                  <a16:creationId xmlns:a16="http://schemas.microsoft.com/office/drawing/2014/main" id="{B228C532-8315-354E-B03A-84A1CB19BF70}"/>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8" name="Freeform 97">
              <a:extLst>
                <a:ext uri="{FF2B5EF4-FFF2-40B4-BE49-F238E27FC236}">
                  <a16:creationId xmlns:a16="http://schemas.microsoft.com/office/drawing/2014/main" id="{6F4EE806-9B49-7040-BA5D-04CDCAD8903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99" name="Freeform 171">
              <a:extLst>
                <a:ext uri="{FF2B5EF4-FFF2-40B4-BE49-F238E27FC236}">
                  <a16:creationId xmlns:a16="http://schemas.microsoft.com/office/drawing/2014/main" id="{4FB19EE5-4094-5B44-ACF9-394248BA44D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0" name="Freeform 99">
              <a:extLst>
                <a:ext uri="{FF2B5EF4-FFF2-40B4-BE49-F238E27FC236}">
                  <a16:creationId xmlns:a16="http://schemas.microsoft.com/office/drawing/2014/main" id="{FEB6E13C-6F29-4449-8950-60A17E76B451}"/>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1" name="Freeform 173">
              <a:extLst>
                <a:ext uri="{FF2B5EF4-FFF2-40B4-BE49-F238E27FC236}">
                  <a16:creationId xmlns:a16="http://schemas.microsoft.com/office/drawing/2014/main" id="{E0B77246-81AD-454A-8D2F-11DFEA997973}"/>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2" name="Freeform 177">
              <a:extLst>
                <a:ext uri="{FF2B5EF4-FFF2-40B4-BE49-F238E27FC236}">
                  <a16:creationId xmlns:a16="http://schemas.microsoft.com/office/drawing/2014/main" id="{436C2F14-3F89-FA4F-859A-6B8BEF1ABE67}"/>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3" name="Freeform 181">
              <a:extLst>
                <a:ext uri="{FF2B5EF4-FFF2-40B4-BE49-F238E27FC236}">
                  <a16:creationId xmlns:a16="http://schemas.microsoft.com/office/drawing/2014/main" id="{7CA2D0A0-942B-5D48-A684-87564ABFA974}"/>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4" name="Freeform 185">
              <a:extLst>
                <a:ext uri="{FF2B5EF4-FFF2-40B4-BE49-F238E27FC236}">
                  <a16:creationId xmlns:a16="http://schemas.microsoft.com/office/drawing/2014/main" id="{20987B1A-A95A-2349-BF8D-D47FE7AE6D9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05" name="Freeform 104">
              <a:extLst>
                <a:ext uri="{FF2B5EF4-FFF2-40B4-BE49-F238E27FC236}">
                  <a16:creationId xmlns:a16="http://schemas.microsoft.com/office/drawing/2014/main" id="{C6EE6236-0936-E44C-8427-688E8C43A8CD}"/>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6" name="Freeform 105">
              <a:extLst>
                <a:ext uri="{FF2B5EF4-FFF2-40B4-BE49-F238E27FC236}">
                  <a16:creationId xmlns:a16="http://schemas.microsoft.com/office/drawing/2014/main" id="{0E9D7EEE-CAB7-AC4A-A21F-B92998B32948}"/>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US" sz="6532" dirty="0">
                <a:latin typeface="Lato Light" panose="020F0502020204030203" pitchFamily="34" charset="0"/>
              </a:endParaRPr>
            </a:p>
          </p:txBody>
        </p:sp>
        <p:sp>
          <p:nvSpPr>
            <p:cNvPr id="107" name="Freeform 106">
              <a:extLst>
                <a:ext uri="{FF2B5EF4-FFF2-40B4-BE49-F238E27FC236}">
                  <a16:creationId xmlns:a16="http://schemas.microsoft.com/office/drawing/2014/main" id="{B8C2C845-60C3-3B42-96D4-E087066B54AA}"/>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8" name="Freeform 239">
              <a:extLst>
                <a:ext uri="{FF2B5EF4-FFF2-40B4-BE49-F238E27FC236}">
                  <a16:creationId xmlns:a16="http://schemas.microsoft.com/office/drawing/2014/main" id="{A4611845-D8B0-AF47-873A-FD372E790AA7}"/>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09" name="Freeform 244">
              <a:extLst>
                <a:ext uri="{FF2B5EF4-FFF2-40B4-BE49-F238E27FC236}">
                  <a16:creationId xmlns:a16="http://schemas.microsoft.com/office/drawing/2014/main" id="{7B9813B1-33D3-934D-BA40-B251546B3A69}"/>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10" name="Freeform 109">
              <a:extLst>
                <a:ext uri="{FF2B5EF4-FFF2-40B4-BE49-F238E27FC236}">
                  <a16:creationId xmlns:a16="http://schemas.microsoft.com/office/drawing/2014/main" id="{66220DE9-0D22-B042-9969-ADE61D48C21D}"/>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11" name="Freeform 248">
              <a:extLst>
                <a:ext uri="{FF2B5EF4-FFF2-40B4-BE49-F238E27FC236}">
                  <a16:creationId xmlns:a16="http://schemas.microsoft.com/office/drawing/2014/main" id="{414B9532-B438-3748-9998-CB0E820415A3}"/>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2" name="Freeform 111">
              <a:extLst>
                <a:ext uri="{FF2B5EF4-FFF2-40B4-BE49-F238E27FC236}">
                  <a16:creationId xmlns:a16="http://schemas.microsoft.com/office/drawing/2014/main" id="{47F3E69F-C8DE-774D-A089-DE7B32C9D241}"/>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13" name="Freeform 251">
              <a:extLst>
                <a:ext uri="{FF2B5EF4-FFF2-40B4-BE49-F238E27FC236}">
                  <a16:creationId xmlns:a16="http://schemas.microsoft.com/office/drawing/2014/main" id="{352A33AD-10C8-1746-B4E5-B27C26A85535}"/>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14" name="Freeform 252">
              <a:extLst>
                <a:ext uri="{FF2B5EF4-FFF2-40B4-BE49-F238E27FC236}">
                  <a16:creationId xmlns:a16="http://schemas.microsoft.com/office/drawing/2014/main" id="{EAC45DAE-D745-1343-900B-4F1F43EB5D5D}"/>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15" name="Freeform 253">
              <a:extLst>
                <a:ext uri="{FF2B5EF4-FFF2-40B4-BE49-F238E27FC236}">
                  <a16:creationId xmlns:a16="http://schemas.microsoft.com/office/drawing/2014/main" id="{4FE828EC-51A5-6446-ABAA-1F7895F2F3A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16" name="Freeform 115">
              <a:extLst>
                <a:ext uri="{FF2B5EF4-FFF2-40B4-BE49-F238E27FC236}">
                  <a16:creationId xmlns:a16="http://schemas.microsoft.com/office/drawing/2014/main" id="{A1CA6C31-EFF6-E945-9DA9-7BB9B7CF2D76}"/>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17" name="Freeform 256">
              <a:extLst>
                <a:ext uri="{FF2B5EF4-FFF2-40B4-BE49-F238E27FC236}">
                  <a16:creationId xmlns:a16="http://schemas.microsoft.com/office/drawing/2014/main" id="{D004A0DC-6BDA-E64A-BE81-D3AB4FFEE7E7}"/>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8" name="Freeform 257">
              <a:extLst>
                <a:ext uri="{FF2B5EF4-FFF2-40B4-BE49-F238E27FC236}">
                  <a16:creationId xmlns:a16="http://schemas.microsoft.com/office/drawing/2014/main" id="{5E9CA004-3FD5-604C-82F8-A6640C3F8A0C}"/>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19" name="Freeform 258">
              <a:extLst>
                <a:ext uri="{FF2B5EF4-FFF2-40B4-BE49-F238E27FC236}">
                  <a16:creationId xmlns:a16="http://schemas.microsoft.com/office/drawing/2014/main" id="{D77CF96B-E50A-1942-A64C-40F4C53E2B86}"/>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20" name="Freeform 119">
              <a:extLst>
                <a:ext uri="{FF2B5EF4-FFF2-40B4-BE49-F238E27FC236}">
                  <a16:creationId xmlns:a16="http://schemas.microsoft.com/office/drawing/2014/main" id="{3EBDD23C-C358-3C46-BAC1-33F98163F3CB}"/>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21" name="Freeform 333">
              <a:extLst>
                <a:ext uri="{FF2B5EF4-FFF2-40B4-BE49-F238E27FC236}">
                  <a16:creationId xmlns:a16="http://schemas.microsoft.com/office/drawing/2014/main" id="{86F77361-245B-D74A-8FCE-F970121EF67B}"/>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22" name="Freeform 121">
              <a:extLst>
                <a:ext uri="{FF2B5EF4-FFF2-40B4-BE49-F238E27FC236}">
                  <a16:creationId xmlns:a16="http://schemas.microsoft.com/office/drawing/2014/main" id="{91A99942-6301-2241-BD2C-7283795A4F9E}"/>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123" name="Freeform 347">
              <a:extLst>
                <a:ext uri="{FF2B5EF4-FFF2-40B4-BE49-F238E27FC236}">
                  <a16:creationId xmlns:a16="http://schemas.microsoft.com/office/drawing/2014/main" id="{ACAB9F72-D781-C841-B685-A92EC3A3CA9C}"/>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24" name="Freeform 348">
              <a:extLst>
                <a:ext uri="{FF2B5EF4-FFF2-40B4-BE49-F238E27FC236}">
                  <a16:creationId xmlns:a16="http://schemas.microsoft.com/office/drawing/2014/main" id="{D867093E-3AA0-5844-A966-35F000033334}"/>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25" name="Freeform 349">
              <a:extLst>
                <a:ext uri="{FF2B5EF4-FFF2-40B4-BE49-F238E27FC236}">
                  <a16:creationId xmlns:a16="http://schemas.microsoft.com/office/drawing/2014/main" id="{22D82D6C-153B-7A4C-8E96-755FFEFB034B}"/>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26" name="Freeform 350">
              <a:extLst>
                <a:ext uri="{FF2B5EF4-FFF2-40B4-BE49-F238E27FC236}">
                  <a16:creationId xmlns:a16="http://schemas.microsoft.com/office/drawing/2014/main" id="{B42E863C-7B4E-E547-982F-468D4E1578CB}"/>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7" name="Freeform 351">
              <a:extLst>
                <a:ext uri="{FF2B5EF4-FFF2-40B4-BE49-F238E27FC236}">
                  <a16:creationId xmlns:a16="http://schemas.microsoft.com/office/drawing/2014/main" id="{B11C5F39-7C6D-FB41-AE62-6FBBB781DC26}"/>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28" name="Freeform 352">
              <a:extLst>
                <a:ext uri="{FF2B5EF4-FFF2-40B4-BE49-F238E27FC236}">
                  <a16:creationId xmlns:a16="http://schemas.microsoft.com/office/drawing/2014/main" id="{5D0F4640-11C0-6A4F-AA44-7E40A2EB73A2}"/>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29" name="Freeform 353">
              <a:extLst>
                <a:ext uri="{FF2B5EF4-FFF2-40B4-BE49-F238E27FC236}">
                  <a16:creationId xmlns:a16="http://schemas.microsoft.com/office/drawing/2014/main" id="{A01A7F17-CF9D-174D-9480-0C22ABB8E92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30" name="Freeform 354">
              <a:extLst>
                <a:ext uri="{FF2B5EF4-FFF2-40B4-BE49-F238E27FC236}">
                  <a16:creationId xmlns:a16="http://schemas.microsoft.com/office/drawing/2014/main" id="{4EAE7765-C072-BC43-B7BC-7F51AD06434E}"/>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31" name="Freeform 355">
              <a:extLst>
                <a:ext uri="{FF2B5EF4-FFF2-40B4-BE49-F238E27FC236}">
                  <a16:creationId xmlns:a16="http://schemas.microsoft.com/office/drawing/2014/main" id="{7EE8B0BB-7C88-D547-91F2-B6F519914E32}"/>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32" name="Freeform 356">
              <a:extLst>
                <a:ext uri="{FF2B5EF4-FFF2-40B4-BE49-F238E27FC236}">
                  <a16:creationId xmlns:a16="http://schemas.microsoft.com/office/drawing/2014/main" id="{0EEA6B68-73CA-384A-8BB0-002B9A5894C1}"/>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33" name="Freeform 357">
              <a:extLst>
                <a:ext uri="{FF2B5EF4-FFF2-40B4-BE49-F238E27FC236}">
                  <a16:creationId xmlns:a16="http://schemas.microsoft.com/office/drawing/2014/main" id="{C109D51B-EC1C-D746-9ADE-77F8563DAB2A}"/>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34" name="Freeform 358">
              <a:extLst>
                <a:ext uri="{FF2B5EF4-FFF2-40B4-BE49-F238E27FC236}">
                  <a16:creationId xmlns:a16="http://schemas.microsoft.com/office/drawing/2014/main" id="{6577C1CF-C401-D348-82C5-FBE90D3E3EB5}"/>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35" name="Freeform 359">
              <a:extLst>
                <a:ext uri="{FF2B5EF4-FFF2-40B4-BE49-F238E27FC236}">
                  <a16:creationId xmlns:a16="http://schemas.microsoft.com/office/drawing/2014/main" id="{DA1A2BFC-DE00-6347-8C9B-F95E99BE0996}"/>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36" name="Freeform 360">
              <a:extLst>
                <a:ext uri="{FF2B5EF4-FFF2-40B4-BE49-F238E27FC236}">
                  <a16:creationId xmlns:a16="http://schemas.microsoft.com/office/drawing/2014/main" id="{8924BF5E-B24D-1A4A-B771-6A8D745FA3D0}"/>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37" name="Freeform 361">
              <a:extLst>
                <a:ext uri="{FF2B5EF4-FFF2-40B4-BE49-F238E27FC236}">
                  <a16:creationId xmlns:a16="http://schemas.microsoft.com/office/drawing/2014/main" id="{0BBF441B-2EA3-8047-9FEE-2C7E4B36BAD2}"/>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38" name="Freeform 137">
              <a:extLst>
                <a:ext uri="{FF2B5EF4-FFF2-40B4-BE49-F238E27FC236}">
                  <a16:creationId xmlns:a16="http://schemas.microsoft.com/office/drawing/2014/main" id="{1DB5C8D5-1CB4-CD42-A26A-7C6C48AEA68D}"/>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39" name="Freeform 138">
              <a:extLst>
                <a:ext uri="{FF2B5EF4-FFF2-40B4-BE49-F238E27FC236}">
                  <a16:creationId xmlns:a16="http://schemas.microsoft.com/office/drawing/2014/main" id="{351C4AC8-5DE7-1348-BEC3-D38F4018743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40" name="Freeform 139">
              <a:extLst>
                <a:ext uri="{FF2B5EF4-FFF2-40B4-BE49-F238E27FC236}">
                  <a16:creationId xmlns:a16="http://schemas.microsoft.com/office/drawing/2014/main" id="{8739F431-2DDC-434B-9EB5-0D4E0DC2F832}"/>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41" name="Freeform 368">
              <a:extLst>
                <a:ext uri="{FF2B5EF4-FFF2-40B4-BE49-F238E27FC236}">
                  <a16:creationId xmlns:a16="http://schemas.microsoft.com/office/drawing/2014/main" id="{0FC81697-1413-D14B-905E-1F4CB195C2DC}"/>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42" name="Freeform 369">
              <a:extLst>
                <a:ext uri="{FF2B5EF4-FFF2-40B4-BE49-F238E27FC236}">
                  <a16:creationId xmlns:a16="http://schemas.microsoft.com/office/drawing/2014/main" id="{31F901F2-1F23-AB4F-B3C5-9F54A6A88C72}"/>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3" name="Freeform 370">
              <a:extLst>
                <a:ext uri="{FF2B5EF4-FFF2-40B4-BE49-F238E27FC236}">
                  <a16:creationId xmlns:a16="http://schemas.microsoft.com/office/drawing/2014/main" id="{52B2F95B-9FB5-0544-835D-9A119DA98FB0}"/>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4" name="Freeform 371">
              <a:extLst>
                <a:ext uri="{FF2B5EF4-FFF2-40B4-BE49-F238E27FC236}">
                  <a16:creationId xmlns:a16="http://schemas.microsoft.com/office/drawing/2014/main" id="{60900B44-A673-6F4A-9DD3-951CD750AE25}"/>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5" name="Freeform 372">
              <a:extLst>
                <a:ext uri="{FF2B5EF4-FFF2-40B4-BE49-F238E27FC236}">
                  <a16:creationId xmlns:a16="http://schemas.microsoft.com/office/drawing/2014/main" id="{8A84A5EA-9165-D046-98E9-68352FE77D9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6" name="Freeform 373">
              <a:extLst>
                <a:ext uri="{FF2B5EF4-FFF2-40B4-BE49-F238E27FC236}">
                  <a16:creationId xmlns:a16="http://schemas.microsoft.com/office/drawing/2014/main" id="{CFA21099-D469-BF4A-A412-0F1E6D545C31}"/>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7" name="Freeform 374">
              <a:extLst>
                <a:ext uri="{FF2B5EF4-FFF2-40B4-BE49-F238E27FC236}">
                  <a16:creationId xmlns:a16="http://schemas.microsoft.com/office/drawing/2014/main" id="{50F09C9A-4004-224C-B34B-E74979321762}"/>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8" name="Freeform 375">
              <a:extLst>
                <a:ext uri="{FF2B5EF4-FFF2-40B4-BE49-F238E27FC236}">
                  <a16:creationId xmlns:a16="http://schemas.microsoft.com/office/drawing/2014/main" id="{672A8D69-E523-9346-B085-7010BB1FBBC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49" name="Freeform 148">
              <a:extLst>
                <a:ext uri="{FF2B5EF4-FFF2-40B4-BE49-F238E27FC236}">
                  <a16:creationId xmlns:a16="http://schemas.microsoft.com/office/drawing/2014/main" id="{A4C362D0-5448-DA47-8C0F-9553EE10559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150" name="Freeform 377">
              <a:extLst>
                <a:ext uri="{FF2B5EF4-FFF2-40B4-BE49-F238E27FC236}">
                  <a16:creationId xmlns:a16="http://schemas.microsoft.com/office/drawing/2014/main" id="{13F643A1-CB7F-854C-942B-5FF3DAED5DD0}"/>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51" name="Freeform 386">
              <a:extLst>
                <a:ext uri="{FF2B5EF4-FFF2-40B4-BE49-F238E27FC236}">
                  <a16:creationId xmlns:a16="http://schemas.microsoft.com/office/drawing/2014/main" id="{2D02DE2E-540E-2D4A-963E-C4E281229F9F}"/>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nvGrpSpPr>
            <p:cNvPr id="152" name="Group 151">
              <a:extLst>
                <a:ext uri="{FF2B5EF4-FFF2-40B4-BE49-F238E27FC236}">
                  <a16:creationId xmlns:a16="http://schemas.microsoft.com/office/drawing/2014/main" id="{0EB8066A-4B33-B240-92E2-40EA91380837}"/>
                </a:ext>
              </a:extLst>
            </p:cNvPr>
            <p:cNvGrpSpPr/>
            <p:nvPr/>
          </p:nvGrpSpPr>
          <p:grpSpPr>
            <a:xfrm>
              <a:off x="13914127" y="4516315"/>
              <a:ext cx="1059951" cy="861212"/>
              <a:chOff x="13914127" y="4516315"/>
              <a:chExt cx="1059951" cy="861212"/>
            </a:xfrm>
          </p:grpSpPr>
          <p:sp>
            <p:nvSpPr>
              <p:cNvPr id="239" name="Freeform 379">
                <a:extLst>
                  <a:ext uri="{FF2B5EF4-FFF2-40B4-BE49-F238E27FC236}">
                    <a16:creationId xmlns:a16="http://schemas.microsoft.com/office/drawing/2014/main" id="{F5C490E3-AC53-5F4F-8190-B72988D4B2A9}"/>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0" name="Freeform 380">
                <a:extLst>
                  <a:ext uri="{FF2B5EF4-FFF2-40B4-BE49-F238E27FC236}">
                    <a16:creationId xmlns:a16="http://schemas.microsoft.com/office/drawing/2014/main" id="{F34D28FD-B149-044D-85DD-F5A161FEECB7}"/>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1" name="Freeform 381">
                <a:extLst>
                  <a:ext uri="{FF2B5EF4-FFF2-40B4-BE49-F238E27FC236}">
                    <a16:creationId xmlns:a16="http://schemas.microsoft.com/office/drawing/2014/main" id="{D8D2D1C0-A82E-414F-BDE5-24A956396823}"/>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2" name="Freeform 383">
                <a:extLst>
                  <a:ext uri="{FF2B5EF4-FFF2-40B4-BE49-F238E27FC236}">
                    <a16:creationId xmlns:a16="http://schemas.microsoft.com/office/drawing/2014/main" id="{14A992FB-C617-8E45-BD49-9B974A520C4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3" name="Freeform 384">
                <a:extLst>
                  <a:ext uri="{FF2B5EF4-FFF2-40B4-BE49-F238E27FC236}">
                    <a16:creationId xmlns:a16="http://schemas.microsoft.com/office/drawing/2014/main" id="{A02FF228-3C41-524E-8D0B-84646CAFDC60}"/>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4" name="Freeform 385">
                <a:extLst>
                  <a:ext uri="{FF2B5EF4-FFF2-40B4-BE49-F238E27FC236}">
                    <a16:creationId xmlns:a16="http://schemas.microsoft.com/office/drawing/2014/main" id="{49BC03E8-54FD-FE49-A32E-8B95B785EF32}"/>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5" name="Freeform 387">
                <a:extLst>
                  <a:ext uri="{FF2B5EF4-FFF2-40B4-BE49-F238E27FC236}">
                    <a16:creationId xmlns:a16="http://schemas.microsoft.com/office/drawing/2014/main" id="{90C298BE-50EE-5949-8639-772D70BDD66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6" name="Freeform 388">
                <a:extLst>
                  <a:ext uri="{FF2B5EF4-FFF2-40B4-BE49-F238E27FC236}">
                    <a16:creationId xmlns:a16="http://schemas.microsoft.com/office/drawing/2014/main" id="{4C4C2002-5ED0-514A-AF06-90A658C375B2}"/>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7" name="Freeform 389">
                <a:extLst>
                  <a:ext uri="{FF2B5EF4-FFF2-40B4-BE49-F238E27FC236}">
                    <a16:creationId xmlns:a16="http://schemas.microsoft.com/office/drawing/2014/main" id="{E67C8DE7-DF92-8749-B3A9-CDA70A13B80D}"/>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8" name="Freeform 390">
                <a:extLst>
                  <a:ext uri="{FF2B5EF4-FFF2-40B4-BE49-F238E27FC236}">
                    <a16:creationId xmlns:a16="http://schemas.microsoft.com/office/drawing/2014/main" id="{C2E450F5-F327-054B-9A2C-C49472267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49" name="Freeform 391">
                <a:extLst>
                  <a:ext uri="{FF2B5EF4-FFF2-40B4-BE49-F238E27FC236}">
                    <a16:creationId xmlns:a16="http://schemas.microsoft.com/office/drawing/2014/main" id="{2CDB140A-04F3-2F49-A324-34970ECAAA4F}"/>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153" name="Freeform 393">
              <a:extLst>
                <a:ext uri="{FF2B5EF4-FFF2-40B4-BE49-F238E27FC236}">
                  <a16:creationId xmlns:a16="http://schemas.microsoft.com/office/drawing/2014/main" id="{41462BF5-1392-F648-95C1-755D4CC04219}"/>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54" name="Freeform 153">
              <a:extLst>
                <a:ext uri="{FF2B5EF4-FFF2-40B4-BE49-F238E27FC236}">
                  <a16:creationId xmlns:a16="http://schemas.microsoft.com/office/drawing/2014/main" id="{73BF8940-7A84-FF44-B00C-51582FDEC683}"/>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55" name="Freeform 395">
              <a:extLst>
                <a:ext uri="{FF2B5EF4-FFF2-40B4-BE49-F238E27FC236}">
                  <a16:creationId xmlns:a16="http://schemas.microsoft.com/office/drawing/2014/main" id="{AB3084F1-0A4E-A142-8FDC-3E9DD56738DA}"/>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6" name="Freeform 396">
              <a:extLst>
                <a:ext uri="{FF2B5EF4-FFF2-40B4-BE49-F238E27FC236}">
                  <a16:creationId xmlns:a16="http://schemas.microsoft.com/office/drawing/2014/main" id="{2DB8A0CC-E6FF-1244-ACAE-E5B445AB36E2}"/>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57" name="Freeform 397">
              <a:extLst>
                <a:ext uri="{FF2B5EF4-FFF2-40B4-BE49-F238E27FC236}">
                  <a16:creationId xmlns:a16="http://schemas.microsoft.com/office/drawing/2014/main" id="{E81E59B9-436D-EF43-98D4-EAFBC5537441}"/>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58" name="Freeform 398">
              <a:extLst>
                <a:ext uri="{FF2B5EF4-FFF2-40B4-BE49-F238E27FC236}">
                  <a16:creationId xmlns:a16="http://schemas.microsoft.com/office/drawing/2014/main" id="{A8211692-A755-D640-8FBB-AD6D2A5CA663}"/>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59" name="Freeform 399">
              <a:extLst>
                <a:ext uri="{FF2B5EF4-FFF2-40B4-BE49-F238E27FC236}">
                  <a16:creationId xmlns:a16="http://schemas.microsoft.com/office/drawing/2014/main" id="{B3C7821B-E7A9-5C45-9E31-66F8AF5690B0}"/>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0" name="Freeform 400">
              <a:extLst>
                <a:ext uri="{FF2B5EF4-FFF2-40B4-BE49-F238E27FC236}">
                  <a16:creationId xmlns:a16="http://schemas.microsoft.com/office/drawing/2014/main" id="{074ED863-06E3-A24B-AC94-C2B6EB2438D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1" name="Freeform 401">
              <a:extLst>
                <a:ext uri="{FF2B5EF4-FFF2-40B4-BE49-F238E27FC236}">
                  <a16:creationId xmlns:a16="http://schemas.microsoft.com/office/drawing/2014/main" id="{20F42B0D-8DE7-774F-9600-6C2FF898C53F}"/>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62" name="Freeform 402">
              <a:extLst>
                <a:ext uri="{FF2B5EF4-FFF2-40B4-BE49-F238E27FC236}">
                  <a16:creationId xmlns:a16="http://schemas.microsoft.com/office/drawing/2014/main" id="{7C3BF458-C239-1D47-8735-264CCC0C4737}"/>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3" name="Freeform 406">
              <a:extLst>
                <a:ext uri="{FF2B5EF4-FFF2-40B4-BE49-F238E27FC236}">
                  <a16:creationId xmlns:a16="http://schemas.microsoft.com/office/drawing/2014/main" id="{7E913787-A050-AD43-BC10-3A35DCB1962D}"/>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64" name="Freeform 407">
              <a:extLst>
                <a:ext uri="{FF2B5EF4-FFF2-40B4-BE49-F238E27FC236}">
                  <a16:creationId xmlns:a16="http://schemas.microsoft.com/office/drawing/2014/main" id="{9524B62B-662D-114A-9F8D-04C7829ED45B}"/>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65" name="Freeform 408">
              <a:extLst>
                <a:ext uri="{FF2B5EF4-FFF2-40B4-BE49-F238E27FC236}">
                  <a16:creationId xmlns:a16="http://schemas.microsoft.com/office/drawing/2014/main" id="{36EAC9DF-76AB-A848-84E8-38A10D89FA53}"/>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6" name="Freeform 409">
              <a:extLst>
                <a:ext uri="{FF2B5EF4-FFF2-40B4-BE49-F238E27FC236}">
                  <a16:creationId xmlns:a16="http://schemas.microsoft.com/office/drawing/2014/main" id="{5B344050-1560-6C42-93B6-7862CDC642E4}"/>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7" name="Freeform 410">
              <a:extLst>
                <a:ext uri="{FF2B5EF4-FFF2-40B4-BE49-F238E27FC236}">
                  <a16:creationId xmlns:a16="http://schemas.microsoft.com/office/drawing/2014/main" id="{216C39C9-4B82-E747-BA5A-54DD0578E737}"/>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68" name="Freeform 411">
              <a:extLst>
                <a:ext uri="{FF2B5EF4-FFF2-40B4-BE49-F238E27FC236}">
                  <a16:creationId xmlns:a16="http://schemas.microsoft.com/office/drawing/2014/main" id="{C34CF867-150E-2540-AC1A-67806ED5B75F}"/>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69" name="Freeform 415">
              <a:extLst>
                <a:ext uri="{FF2B5EF4-FFF2-40B4-BE49-F238E27FC236}">
                  <a16:creationId xmlns:a16="http://schemas.microsoft.com/office/drawing/2014/main" id="{E39D0976-E11D-684F-907E-05583A2E9B65}"/>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70" name="Freeform 416">
              <a:extLst>
                <a:ext uri="{FF2B5EF4-FFF2-40B4-BE49-F238E27FC236}">
                  <a16:creationId xmlns:a16="http://schemas.microsoft.com/office/drawing/2014/main" id="{F079B8B7-E0CA-0D45-8790-9E0851360507}"/>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71" name="Freeform 417">
              <a:extLst>
                <a:ext uri="{FF2B5EF4-FFF2-40B4-BE49-F238E27FC236}">
                  <a16:creationId xmlns:a16="http://schemas.microsoft.com/office/drawing/2014/main" id="{6A7D1879-202F-A047-B7CD-DDDDB847106E}"/>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72" name="Freeform 418">
              <a:extLst>
                <a:ext uri="{FF2B5EF4-FFF2-40B4-BE49-F238E27FC236}">
                  <a16:creationId xmlns:a16="http://schemas.microsoft.com/office/drawing/2014/main" id="{99A7E523-DB89-8441-8744-FC917FF12313}"/>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73" name="Freeform 419">
              <a:extLst>
                <a:ext uri="{FF2B5EF4-FFF2-40B4-BE49-F238E27FC236}">
                  <a16:creationId xmlns:a16="http://schemas.microsoft.com/office/drawing/2014/main" id="{4DFBFDC2-BCA5-1241-94A6-5FD92E3D8A48}"/>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74" name="Freeform 420">
              <a:extLst>
                <a:ext uri="{FF2B5EF4-FFF2-40B4-BE49-F238E27FC236}">
                  <a16:creationId xmlns:a16="http://schemas.microsoft.com/office/drawing/2014/main" id="{8DC5FDFF-D725-A449-8CE8-34E940FA0243}"/>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75" name="Freeform 424">
              <a:extLst>
                <a:ext uri="{FF2B5EF4-FFF2-40B4-BE49-F238E27FC236}">
                  <a16:creationId xmlns:a16="http://schemas.microsoft.com/office/drawing/2014/main" id="{FFE26116-4925-7347-B14C-BB98665C0289}"/>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76" name="Freeform 425">
              <a:extLst>
                <a:ext uri="{FF2B5EF4-FFF2-40B4-BE49-F238E27FC236}">
                  <a16:creationId xmlns:a16="http://schemas.microsoft.com/office/drawing/2014/main" id="{16A11431-6B40-D443-A52A-F17B215D5974}"/>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77" name="Freeform 426">
              <a:extLst>
                <a:ext uri="{FF2B5EF4-FFF2-40B4-BE49-F238E27FC236}">
                  <a16:creationId xmlns:a16="http://schemas.microsoft.com/office/drawing/2014/main" id="{F859736C-CE5A-1A48-8776-721424C629A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78" name="Freeform 427">
              <a:extLst>
                <a:ext uri="{FF2B5EF4-FFF2-40B4-BE49-F238E27FC236}">
                  <a16:creationId xmlns:a16="http://schemas.microsoft.com/office/drawing/2014/main" id="{6A860AED-D749-984E-A6FA-B2952C8004DA}"/>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79" name="Freeform 428">
              <a:extLst>
                <a:ext uri="{FF2B5EF4-FFF2-40B4-BE49-F238E27FC236}">
                  <a16:creationId xmlns:a16="http://schemas.microsoft.com/office/drawing/2014/main" id="{1CCF8952-5C2B-8C4C-ADCC-0BC58C283A3E}"/>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80" name="Freeform 429">
              <a:extLst>
                <a:ext uri="{FF2B5EF4-FFF2-40B4-BE49-F238E27FC236}">
                  <a16:creationId xmlns:a16="http://schemas.microsoft.com/office/drawing/2014/main" id="{5C50C157-D3E6-CC4E-A394-A4BE4C199DAB}"/>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81" name="Freeform 433">
              <a:extLst>
                <a:ext uri="{FF2B5EF4-FFF2-40B4-BE49-F238E27FC236}">
                  <a16:creationId xmlns:a16="http://schemas.microsoft.com/office/drawing/2014/main" id="{247DF300-CF76-8947-A3D7-57FC63DBFA32}"/>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82" name="Freeform 434">
              <a:extLst>
                <a:ext uri="{FF2B5EF4-FFF2-40B4-BE49-F238E27FC236}">
                  <a16:creationId xmlns:a16="http://schemas.microsoft.com/office/drawing/2014/main" id="{DA5CEBB8-9508-A44A-AFED-405DE9E6F8FB}"/>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83" name="Freeform 435">
              <a:extLst>
                <a:ext uri="{FF2B5EF4-FFF2-40B4-BE49-F238E27FC236}">
                  <a16:creationId xmlns:a16="http://schemas.microsoft.com/office/drawing/2014/main" id="{F0B0110B-7874-AE49-AAB3-5670CAB510C1}"/>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84" name="Freeform 436">
              <a:extLst>
                <a:ext uri="{FF2B5EF4-FFF2-40B4-BE49-F238E27FC236}">
                  <a16:creationId xmlns:a16="http://schemas.microsoft.com/office/drawing/2014/main" id="{A420F344-F30C-184E-A98F-4BA5D238026D}"/>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85" name="Freeform 437">
              <a:extLst>
                <a:ext uri="{FF2B5EF4-FFF2-40B4-BE49-F238E27FC236}">
                  <a16:creationId xmlns:a16="http://schemas.microsoft.com/office/drawing/2014/main" id="{F8953B1E-CE04-8541-9EC7-2D47318F60F6}"/>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86" name="Freeform 438">
              <a:extLst>
                <a:ext uri="{FF2B5EF4-FFF2-40B4-BE49-F238E27FC236}">
                  <a16:creationId xmlns:a16="http://schemas.microsoft.com/office/drawing/2014/main" id="{4761814C-B48B-AB44-BC42-A175FBF78A01}"/>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87" name="Freeform 443">
              <a:extLst>
                <a:ext uri="{FF2B5EF4-FFF2-40B4-BE49-F238E27FC236}">
                  <a16:creationId xmlns:a16="http://schemas.microsoft.com/office/drawing/2014/main" id="{E1404025-F502-2B40-84B3-9B6D589D9732}"/>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88" name="Freeform 444">
              <a:extLst>
                <a:ext uri="{FF2B5EF4-FFF2-40B4-BE49-F238E27FC236}">
                  <a16:creationId xmlns:a16="http://schemas.microsoft.com/office/drawing/2014/main" id="{C2169375-C3CB-014D-9A14-2926462995C7}"/>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89" name="Freeform 445">
              <a:extLst>
                <a:ext uri="{FF2B5EF4-FFF2-40B4-BE49-F238E27FC236}">
                  <a16:creationId xmlns:a16="http://schemas.microsoft.com/office/drawing/2014/main" id="{2B7554C2-3AE9-894E-B563-6FCD36AD52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90" name="Freeform 446">
              <a:extLst>
                <a:ext uri="{FF2B5EF4-FFF2-40B4-BE49-F238E27FC236}">
                  <a16:creationId xmlns:a16="http://schemas.microsoft.com/office/drawing/2014/main" id="{AFCD544B-3B67-0548-B03D-E0CBF12A42AB}"/>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91" name="Freeform 447">
              <a:extLst>
                <a:ext uri="{FF2B5EF4-FFF2-40B4-BE49-F238E27FC236}">
                  <a16:creationId xmlns:a16="http://schemas.microsoft.com/office/drawing/2014/main" id="{EB5DDAA3-6C0D-7247-8D0A-E858B0281AAD}"/>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92" name="Freeform 448">
              <a:extLst>
                <a:ext uri="{FF2B5EF4-FFF2-40B4-BE49-F238E27FC236}">
                  <a16:creationId xmlns:a16="http://schemas.microsoft.com/office/drawing/2014/main" id="{141DD685-9305-F64F-A87B-DD7EFE52B8E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93" name="Freeform 192">
              <a:extLst>
                <a:ext uri="{FF2B5EF4-FFF2-40B4-BE49-F238E27FC236}">
                  <a16:creationId xmlns:a16="http://schemas.microsoft.com/office/drawing/2014/main" id="{782514B4-ED1D-DC44-B5CB-BF9F2AA1C50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94" name="Freeform 454">
              <a:extLst>
                <a:ext uri="{FF2B5EF4-FFF2-40B4-BE49-F238E27FC236}">
                  <a16:creationId xmlns:a16="http://schemas.microsoft.com/office/drawing/2014/main" id="{675F638D-F0EE-4141-8381-0D51D43C921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95" name="Freeform 455">
              <a:extLst>
                <a:ext uri="{FF2B5EF4-FFF2-40B4-BE49-F238E27FC236}">
                  <a16:creationId xmlns:a16="http://schemas.microsoft.com/office/drawing/2014/main" id="{D14823D2-B4CC-D247-9CFD-C06BFE7AA181}"/>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US" sz="6532" dirty="0">
                <a:latin typeface="Lato Light" panose="020F0502020204030203" pitchFamily="34" charset="0"/>
              </a:endParaRPr>
            </a:p>
          </p:txBody>
        </p:sp>
        <p:sp>
          <p:nvSpPr>
            <p:cNvPr id="196" name="Freeform 456">
              <a:extLst>
                <a:ext uri="{FF2B5EF4-FFF2-40B4-BE49-F238E27FC236}">
                  <a16:creationId xmlns:a16="http://schemas.microsoft.com/office/drawing/2014/main" id="{F3269985-ED4E-B248-83DC-12DED6F786C2}"/>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97" name="Freeform 481">
              <a:extLst>
                <a:ext uri="{FF2B5EF4-FFF2-40B4-BE49-F238E27FC236}">
                  <a16:creationId xmlns:a16="http://schemas.microsoft.com/office/drawing/2014/main" id="{18297B66-1DB5-BB44-969D-3E20E96B9AF2}"/>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98" name="Freeform 197">
              <a:extLst>
                <a:ext uri="{FF2B5EF4-FFF2-40B4-BE49-F238E27FC236}">
                  <a16:creationId xmlns:a16="http://schemas.microsoft.com/office/drawing/2014/main" id="{CC9517DA-7361-204A-8402-A3F1AD5B1D66}"/>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99" name="Freeform 198">
              <a:extLst>
                <a:ext uri="{FF2B5EF4-FFF2-40B4-BE49-F238E27FC236}">
                  <a16:creationId xmlns:a16="http://schemas.microsoft.com/office/drawing/2014/main" id="{C409990E-9E6C-B34D-9762-BFA5A4256D42}"/>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00" name="Freeform 488">
              <a:extLst>
                <a:ext uri="{FF2B5EF4-FFF2-40B4-BE49-F238E27FC236}">
                  <a16:creationId xmlns:a16="http://schemas.microsoft.com/office/drawing/2014/main" id="{41AEE1B7-680F-D346-BB57-01AF8064192A}"/>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01" name="Freeform 200">
              <a:extLst>
                <a:ext uri="{FF2B5EF4-FFF2-40B4-BE49-F238E27FC236}">
                  <a16:creationId xmlns:a16="http://schemas.microsoft.com/office/drawing/2014/main" id="{ADE9224F-55CC-4B49-99ED-4CB73867CCF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02" name="Freeform 493">
              <a:extLst>
                <a:ext uri="{FF2B5EF4-FFF2-40B4-BE49-F238E27FC236}">
                  <a16:creationId xmlns:a16="http://schemas.microsoft.com/office/drawing/2014/main" id="{B82A30D8-55A5-5848-949D-97155A76A4FC}"/>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203" name="Freeform 202">
              <a:extLst>
                <a:ext uri="{FF2B5EF4-FFF2-40B4-BE49-F238E27FC236}">
                  <a16:creationId xmlns:a16="http://schemas.microsoft.com/office/drawing/2014/main" id="{5861B163-6F75-A44B-906D-B5A7EEFDC68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04" name="Freeform 496">
              <a:extLst>
                <a:ext uri="{FF2B5EF4-FFF2-40B4-BE49-F238E27FC236}">
                  <a16:creationId xmlns:a16="http://schemas.microsoft.com/office/drawing/2014/main" id="{A6ED7EEA-877E-B84E-B50C-78AA6696D371}"/>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05" name="Freeform 497">
              <a:extLst>
                <a:ext uri="{FF2B5EF4-FFF2-40B4-BE49-F238E27FC236}">
                  <a16:creationId xmlns:a16="http://schemas.microsoft.com/office/drawing/2014/main" id="{18557B6E-4977-ED42-AD18-DB61D4670A4C}"/>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206" name="Freeform 498">
              <a:extLst>
                <a:ext uri="{FF2B5EF4-FFF2-40B4-BE49-F238E27FC236}">
                  <a16:creationId xmlns:a16="http://schemas.microsoft.com/office/drawing/2014/main" id="{BC7584D5-6127-EF45-93CF-8E49634787FB}"/>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07" name="Freeform 499">
              <a:extLst>
                <a:ext uri="{FF2B5EF4-FFF2-40B4-BE49-F238E27FC236}">
                  <a16:creationId xmlns:a16="http://schemas.microsoft.com/office/drawing/2014/main" id="{99ABCABC-E200-0D4D-A51F-BA6B7D8C11FB}"/>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208" name="Freeform 207">
              <a:extLst>
                <a:ext uri="{FF2B5EF4-FFF2-40B4-BE49-F238E27FC236}">
                  <a16:creationId xmlns:a16="http://schemas.microsoft.com/office/drawing/2014/main" id="{E040062D-F7C5-0C47-8628-76297FB0375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209" name="Freeform 503">
              <a:extLst>
                <a:ext uri="{FF2B5EF4-FFF2-40B4-BE49-F238E27FC236}">
                  <a16:creationId xmlns:a16="http://schemas.microsoft.com/office/drawing/2014/main" id="{A767CB0E-89F5-3441-A15C-723A6464579B}"/>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210" name="Freeform 504">
              <a:extLst>
                <a:ext uri="{FF2B5EF4-FFF2-40B4-BE49-F238E27FC236}">
                  <a16:creationId xmlns:a16="http://schemas.microsoft.com/office/drawing/2014/main" id="{68F15D41-46B8-A44D-848A-DE7280E36C15}"/>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11" name="Freeform 210">
              <a:extLst>
                <a:ext uri="{FF2B5EF4-FFF2-40B4-BE49-F238E27FC236}">
                  <a16:creationId xmlns:a16="http://schemas.microsoft.com/office/drawing/2014/main" id="{4349EA40-CDE1-384E-A21A-34B77546ECAB}"/>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US" sz="6532" dirty="0">
                <a:latin typeface="Lato Light" panose="020F0502020204030203" pitchFamily="34" charset="0"/>
              </a:endParaRPr>
            </a:p>
          </p:txBody>
        </p:sp>
        <p:sp>
          <p:nvSpPr>
            <p:cNvPr id="212" name="Freeform 508">
              <a:extLst>
                <a:ext uri="{FF2B5EF4-FFF2-40B4-BE49-F238E27FC236}">
                  <a16:creationId xmlns:a16="http://schemas.microsoft.com/office/drawing/2014/main" id="{62E23CD6-9FB2-C74C-869A-7A95B5319CBB}"/>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13" name="Freeform 509">
              <a:extLst>
                <a:ext uri="{FF2B5EF4-FFF2-40B4-BE49-F238E27FC236}">
                  <a16:creationId xmlns:a16="http://schemas.microsoft.com/office/drawing/2014/main" id="{EC3A767A-011B-1F4B-B4F8-966A57C7AE4C}"/>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14" name="Freeform 510">
              <a:extLst>
                <a:ext uri="{FF2B5EF4-FFF2-40B4-BE49-F238E27FC236}">
                  <a16:creationId xmlns:a16="http://schemas.microsoft.com/office/drawing/2014/main" id="{E95224C9-81E6-1F4C-96E8-8D2035317577}"/>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15" name="Freeform 214">
              <a:extLst>
                <a:ext uri="{FF2B5EF4-FFF2-40B4-BE49-F238E27FC236}">
                  <a16:creationId xmlns:a16="http://schemas.microsoft.com/office/drawing/2014/main" id="{DD8470FA-596F-3C41-97D0-A5D26618984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216" name="Freeform 514">
              <a:extLst>
                <a:ext uri="{FF2B5EF4-FFF2-40B4-BE49-F238E27FC236}">
                  <a16:creationId xmlns:a16="http://schemas.microsoft.com/office/drawing/2014/main" id="{C07EC29D-A367-5544-B0A5-E5A2436045E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17" name="Freeform 216">
              <a:extLst>
                <a:ext uri="{FF2B5EF4-FFF2-40B4-BE49-F238E27FC236}">
                  <a16:creationId xmlns:a16="http://schemas.microsoft.com/office/drawing/2014/main" id="{146DE7B4-C355-7946-9DF5-70AFCAFBFF4B}"/>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218" name="Freeform 517">
              <a:extLst>
                <a:ext uri="{FF2B5EF4-FFF2-40B4-BE49-F238E27FC236}">
                  <a16:creationId xmlns:a16="http://schemas.microsoft.com/office/drawing/2014/main" id="{B679B3FF-D577-CA4F-ACD9-75E91AE44AF4}"/>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219" name="Freeform 519">
              <a:extLst>
                <a:ext uri="{FF2B5EF4-FFF2-40B4-BE49-F238E27FC236}">
                  <a16:creationId xmlns:a16="http://schemas.microsoft.com/office/drawing/2014/main" id="{9F32E1F9-0986-6943-B83E-BF8EC7C03232}"/>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20" name="Freeform 520">
              <a:extLst>
                <a:ext uri="{FF2B5EF4-FFF2-40B4-BE49-F238E27FC236}">
                  <a16:creationId xmlns:a16="http://schemas.microsoft.com/office/drawing/2014/main" id="{48C6064E-A2FF-6E47-B211-AF98DBE50EA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21" name="Freeform 521">
              <a:extLst>
                <a:ext uri="{FF2B5EF4-FFF2-40B4-BE49-F238E27FC236}">
                  <a16:creationId xmlns:a16="http://schemas.microsoft.com/office/drawing/2014/main" id="{525265CF-FE8D-2649-AB0D-AD40CAF6D17B}"/>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22" name="Freeform 522">
              <a:extLst>
                <a:ext uri="{FF2B5EF4-FFF2-40B4-BE49-F238E27FC236}">
                  <a16:creationId xmlns:a16="http://schemas.microsoft.com/office/drawing/2014/main" id="{BBF6477C-FAEC-CA4C-85BE-EC6099D9E8DA}"/>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23" name="Freeform 523">
              <a:extLst>
                <a:ext uri="{FF2B5EF4-FFF2-40B4-BE49-F238E27FC236}">
                  <a16:creationId xmlns:a16="http://schemas.microsoft.com/office/drawing/2014/main" id="{951B97C4-5314-534A-B585-2AE80F282EAB}"/>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24" name="Freeform 524">
              <a:extLst>
                <a:ext uri="{FF2B5EF4-FFF2-40B4-BE49-F238E27FC236}">
                  <a16:creationId xmlns:a16="http://schemas.microsoft.com/office/drawing/2014/main" id="{DEC9756E-2CE6-064C-8BD6-9CE09B2D46C0}"/>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25" name="Freeform 525">
              <a:extLst>
                <a:ext uri="{FF2B5EF4-FFF2-40B4-BE49-F238E27FC236}">
                  <a16:creationId xmlns:a16="http://schemas.microsoft.com/office/drawing/2014/main" id="{A9D7B212-4723-E04F-BFA6-A0D86134F500}"/>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26" name="Freeform 527">
              <a:extLst>
                <a:ext uri="{FF2B5EF4-FFF2-40B4-BE49-F238E27FC236}">
                  <a16:creationId xmlns:a16="http://schemas.microsoft.com/office/drawing/2014/main" id="{B996B8C0-B509-544D-AFD1-3111EE613335}"/>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27" name="Freeform 226">
              <a:extLst>
                <a:ext uri="{FF2B5EF4-FFF2-40B4-BE49-F238E27FC236}">
                  <a16:creationId xmlns:a16="http://schemas.microsoft.com/office/drawing/2014/main" id="{A480300D-4C5C-5546-A87F-95EF500D716B}"/>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228" name="Freeform 227">
              <a:extLst>
                <a:ext uri="{FF2B5EF4-FFF2-40B4-BE49-F238E27FC236}">
                  <a16:creationId xmlns:a16="http://schemas.microsoft.com/office/drawing/2014/main" id="{DEFBDD87-3423-B043-856F-FAB441791423}"/>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229" name="Freeform 228">
              <a:extLst>
                <a:ext uri="{FF2B5EF4-FFF2-40B4-BE49-F238E27FC236}">
                  <a16:creationId xmlns:a16="http://schemas.microsoft.com/office/drawing/2014/main" id="{FA9B0CB3-EDE2-EA40-87C9-AF4313E58768}"/>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230" name="Freeform 534">
              <a:extLst>
                <a:ext uri="{FF2B5EF4-FFF2-40B4-BE49-F238E27FC236}">
                  <a16:creationId xmlns:a16="http://schemas.microsoft.com/office/drawing/2014/main" id="{6A9DA21B-2B3B-FA4C-8B24-1128D077E1E3}"/>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31" name="Freeform 535">
              <a:extLst>
                <a:ext uri="{FF2B5EF4-FFF2-40B4-BE49-F238E27FC236}">
                  <a16:creationId xmlns:a16="http://schemas.microsoft.com/office/drawing/2014/main" id="{17D50906-568B-3746-AC51-37A23A6061CB}"/>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32" name="Freeform 536">
              <a:extLst>
                <a:ext uri="{FF2B5EF4-FFF2-40B4-BE49-F238E27FC236}">
                  <a16:creationId xmlns:a16="http://schemas.microsoft.com/office/drawing/2014/main" id="{4EBA94D8-4611-B249-AFB9-80FC3EDFB498}"/>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33" name="Freeform 232">
              <a:extLst>
                <a:ext uri="{FF2B5EF4-FFF2-40B4-BE49-F238E27FC236}">
                  <a16:creationId xmlns:a16="http://schemas.microsoft.com/office/drawing/2014/main" id="{1FDF08D8-8F0C-A444-AB5F-E7440E300B78}"/>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34" name="Freeform 540">
              <a:extLst>
                <a:ext uri="{FF2B5EF4-FFF2-40B4-BE49-F238E27FC236}">
                  <a16:creationId xmlns:a16="http://schemas.microsoft.com/office/drawing/2014/main" id="{236D1560-6043-0442-80E3-3AA0F7359E45}"/>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35" name="Freeform 541">
              <a:extLst>
                <a:ext uri="{FF2B5EF4-FFF2-40B4-BE49-F238E27FC236}">
                  <a16:creationId xmlns:a16="http://schemas.microsoft.com/office/drawing/2014/main" id="{1885E36D-FC1A-A34D-8FD8-E27374B660BE}"/>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236" name="Freeform 542">
              <a:extLst>
                <a:ext uri="{FF2B5EF4-FFF2-40B4-BE49-F238E27FC236}">
                  <a16:creationId xmlns:a16="http://schemas.microsoft.com/office/drawing/2014/main" id="{5F152F39-9607-E547-BFB9-8C83974CAEAF}"/>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237" name="Freeform 236">
              <a:extLst>
                <a:ext uri="{FF2B5EF4-FFF2-40B4-BE49-F238E27FC236}">
                  <a16:creationId xmlns:a16="http://schemas.microsoft.com/office/drawing/2014/main" id="{2BFD04A6-54F6-7640-9D1D-A88C8738D3EA}"/>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38" name="Freeform 237">
              <a:extLst>
                <a:ext uri="{FF2B5EF4-FFF2-40B4-BE49-F238E27FC236}">
                  <a16:creationId xmlns:a16="http://schemas.microsoft.com/office/drawing/2014/main" id="{A5B682A7-5435-A743-8C0A-26622613A6ED}"/>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grpSp>
      <p:sp>
        <p:nvSpPr>
          <p:cNvPr id="250" name="TextBox 249">
            <a:extLst>
              <a:ext uri="{FF2B5EF4-FFF2-40B4-BE49-F238E27FC236}">
                <a16:creationId xmlns:a16="http://schemas.microsoft.com/office/drawing/2014/main" id="{A5C98514-6733-EB46-A423-DEFD4C49EC58}"/>
              </a:ext>
            </a:extLst>
          </p:cNvPr>
          <p:cNvSpPr txBox="1"/>
          <p:nvPr/>
        </p:nvSpPr>
        <p:spPr>
          <a:xfrm>
            <a:off x="5188438" y="6014120"/>
            <a:ext cx="303640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251" name="Subtitle 2">
            <a:extLst>
              <a:ext uri="{FF2B5EF4-FFF2-40B4-BE49-F238E27FC236}">
                <a16:creationId xmlns:a16="http://schemas.microsoft.com/office/drawing/2014/main" id="{0FC1F4B0-BC70-8A43-9EA8-995931F4D508}"/>
              </a:ext>
            </a:extLst>
          </p:cNvPr>
          <p:cNvSpPr txBox="1">
            <a:spLocks/>
          </p:cNvSpPr>
          <p:nvPr/>
        </p:nvSpPr>
        <p:spPr>
          <a:xfrm>
            <a:off x="5188439" y="6699620"/>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52" name="Oval 251">
            <a:extLst>
              <a:ext uri="{FF2B5EF4-FFF2-40B4-BE49-F238E27FC236}">
                <a16:creationId xmlns:a16="http://schemas.microsoft.com/office/drawing/2014/main" id="{D8A1D06E-59B7-C142-8DC0-C48ACA47E60A}"/>
              </a:ext>
            </a:extLst>
          </p:cNvPr>
          <p:cNvSpPr>
            <a:spLocks noChangeAspect="1"/>
          </p:cNvSpPr>
          <p:nvPr/>
        </p:nvSpPr>
        <p:spPr>
          <a:xfrm>
            <a:off x="3122665" y="6061801"/>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3" name="TextBox 252">
            <a:extLst>
              <a:ext uri="{FF2B5EF4-FFF2-40B4-BE49-F238E27FC236}">
                <a16:creationId xmlns:a16="http://schemas.microsoft.com/office/drawing/2014/main" id="{9CA2E21D-6E36-5347-8429-EE5918EA88A4}"/>
              </a:ext>
            </a:extLst>
          </p:cNvPr>
          <p:cNvSpPr txBox="1"/>
          <p:nvPr/>
        </p:nvSpPr>
        <p:spPr>
          <a:xfrm>
            <a:off x="3586598" y="11211462"/>
            <a:ext cx="307968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254" name="Subtitle 2">
            <a:extLst>
              <a:ext uri="{FF2B5EF4-FFF2-40B4-BE49-F238E27FC236}">
                <a16:creationId xmlns:a16="http://schemas.microsoft.com/office/drawing/2014/main" id="{02AA260E-74DE-5642-B3DB-ACFE743D851A}"/>
              </a:ext>
            </a:extLst>
          </p:cNvPr>
          <p:cNvSpPr txBox="1">
            <a:spLocks/>
          </p:cNvSpPr>
          <p:nvPr/>
        </p:nvSpPr>
        <p:spPr>
          <a:xfrm>
            <a:off x="3586599" y="11896962"/>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55" name="Oval 254">
            <a:extLst>
              <a:ext uri="{FF2B5EF4-FFF2-40B4-BE49-F238E27FC236}">
                <a16:creationId xmlns:a16="http://schemas.microsoft.com/office/drawing/2014/main" id="{C2FADE0C-6ECC-F34B-959A-BE74F1B548AD}"/>
              </a:ext>
            </a:extLst>
          </p:cNvPr>
          <p:cNvSpPr>
            <a:spLocks noChangeAspect="1"/>
          </p:cNvSpPr>
          <p:nvPr/>
        </p:nvSpPr>
        <p:spPr>
          <a:xfrm>
            <a:off x="1520825"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6" name="TextBox 255">
            <a:extLst>
              <a:ext uri="{FF2B5EF4-FFF2-40B4-BE49-F238E27FC236}">
                <a16:creationId xmlns:a16="http://schemas.microsoft.com/office/drawing/2014/main" id="{1F34BFB0-820C-3240-BB74-53D0D9F0D7DF}"/>
              </a:ext>
            </a:extLst>
          </p:cNvPr>
          <p:cNvSpPr txBox="1"/>
          <p:nvPr/>
        </p:nvSpPr>
        <p:spPr>
          <a:xfrm>
            <a:off x="5989359" y="3415449"/>
            <a:ext cx="2956259"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257" name="Subtitle 2">
            <a:extLst>
              <a:ext uri="{FF2B5EF4-FFF2-40B4-BE49-F238E27FC236}">
                <a16:creationId xmlns:a16="http://schemas.microsoft.com/office/drawing/2014/main" id="{6069A28F-1AFA-2945-9F80-02E6491527C9}"/>
              </a:ext>
            </a:extLst>
          </p:cNvPr>
          <p:cNvSpPr txBox="1">
            <a:spLocks/>
          </p:cNvSpPr>
          <p:nvPr/>
        </p:nvSpPr>
        <p:spPr>
          <a:xfrm>
            <a:off x="5989360" y="4100949"/>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58" name="Oval 257">
            <a:extLst>
              <a:ext uri="{FF2B5EF4-FFF2-40B4-BE49-F238E27FC236}">
                <a16:creationId xmlns:a16="http://schemas.microsoft.com/office/drawing/2014/main" id="{BA6E88D1-8582-ED48-A1D4-ACA3BAD23650}"/>
              </a:ext>
            </a:extLst>
          </p:cNvPr>
          <p:cNvSpPr>
            <a:spLocks noChangeAspect="1"/>
          </p:cNvSpPr>
          <p:nvPr/>
        </p:nvSpPr>
        <p:spPr>
          <a:xfrm>
            <a:off x="3923586"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59" name="TextBox 258">
            <a:extLst>
              <a:ext uri="{FF2B5EF4-FFF2-40B4-BE49-F238E27FC236}">
                <a16:creationId xmlns:a16="http://schemas.microsoft.com/office/drawing/2014/main" id="{F639D5D5-B2D9-C14B-ADB4-E77A5F8BD1E8}"/>
              </a:ext>
            </a:extLst>
          </p:cNvPr>
          <p:cNvSpPr txBox="1"/>
          <p:nvPr/>
        </p:nvSpPr>
        <p:spPr>
          <a:xfrm>
            <a:off x="4387518" y="8612791"/>
            <a:ext cx="3050835"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260" name="Subtitle 2">
            <a:extLst>
              <a:ext uri="{FF2B5EF4-FFF2-40B4-BE49-F238E27FC236}">
                <a16:creationId xmlns:a16="http://schemas.microsoft.com/office/drawing/2014/main" id="{55AD612F-19CA-B040-BA24-4F67612C67F8}"/>
              </a:ext>
            </a:extLst>
          </p:cNvPr>
          <p:cNvSpPr txBox="1">
            <a:spLocks/>
          </p:cNvSpPr>
          <p:nvPr/>
        </p:nvSpPr>
        <p:spPr>
          <a:xfrm>
            <a:off x="4387519" y="9298291"/>
            <a:ext cx="7394131" cy="10736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spc="-20" dirty="0">
                <a:latin typeface="Lato" panose="020F0502020204030203" pitchFamily="34" charset="77"/>
              </a:rPr>
              <a:t>You can do whatever you want, go a impress your audience with an amazing presentation</a:t>
            </a:r>
          </a:p>
        </p:txBody>
      </p:sp>
      <p:sp>
        <p:nvSpPr>
          <p:cNvPr id="261" name="Oval 260">
            <a:extLst>
              <a:ext uri="{FF2B5EF4-FFF2-40B4-BE49-F238E27FC236}">
                <a16:creationId xmlns:a16="http://schemas.microsoft.com/office/drawing/2014/main" id="{D47EF62D-AA46-1149-BC89-7B707FC7954E}"/>
              </a:ext>
            </a:extLst>
          </p:cNvPr>
          <p:cNvSpPr>
            <a:spLocks noChangeAspect="1"/>
          </p:cNvSpPr>
          <p:nvPr/>
        </p:nvSpPr>
        <p:spPr>
          <a:xfrm>
            <a:off x="2321745" y="86287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2" name="Freeform 630">
            <a:extLst>
              <a:ext uri="{FF2B5EF4-FFF2-40B4-BE49-F238E27FC236}">
                <a16:creationId xmlns:a16="http://schemas.microsoft.com/office/drawing/2014/main" id="{4656E14A-06A7-A341-8020-35C941A0A160}"/>
              </a:ext>
            </a:extLst>
          </p:cNvPr>
          <p:cNvSpPr>
            <a:spLocks noChangeAspect="1"/>
          </p:cNvSpPr>
          <p:nvPr/>
        </p:nvSpPr>
        <p:spPr bwMode="auto">
          <a:xfrm>
            <a:off x="4340051"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263" name="Freeform 631">
            <a:extLst>
              <a:ext uri="{FF2B5EF4-FFF2-40B4-BE49-F238E27FC236}">
                <a16:creationId xmlns:a16="http://schemas.microsoft.com/office/drawing/2014/main" id="{979702DC-63AF-8C4C-BA74-D5AD993ACE00}"/>
              </a:ext>
            </a:extLst>
          </p:cNvPr>
          <p:cNvSpPr>
            <a:spLocks noChangeAspect="1"/>
          </p:cNvSpPr>
          <p:nvPr/>
        </p:nvSpPr>
        <p:spPr bwMode="auto">
          <a:xfrm>
            <a:off x="1813621"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264" name="Freeform 621">
            <a:extLst>
              <a:ext uri="{FF2B5EF4-FFF2-40B4-BE49-F238E27FC236}">
                <a16:creationId xmlns:a16="http://schemas.microsoft.com/office/drawing/2014/main" id="{F6735990-CEC2-DC4D-A702-6E4DBC973F23}"/>
              </a:ext>
            </a:extLst>
          </p:cNvPr>
          <p:cNvSpPr>
            <a:spLocks noChangeAspect="1"/>
          </p:cNvSpPr>
          <p:nvPr/>
        </p:nvSpPr>
        <p:spPr bwMode="auto">
          <a:xfrm>
            <a:off x="2790743" y="8996011"/>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265" name="Freeform 624">
            <a:extLst>
              <a:ext uri="{FF2B5EF4-FFF2-40B4-BE49-F238E27FC236}">
                <a16:creationId xmlns:a16="http://schemas.microsoft.com/office/drawing/2014/main" id="{F3E2592C-9E26-3B46-BF05-109CD48139B5}"/>
              </a:ext>
            </a:extLst>
          </p:cNvPr>
          <p:cNvSpPr>
            <a:spLocks noChangeAspect="1"/>
          </p:cNvSpPr>
          <p:nvPr/>
        </p:nvSpPr>
        <p:spPr bwMode="auto">
          <a:xfrm>
            <a:off x="3513960" y="6628926"/>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266" name="Rectángulo 265">
            <a:extLst>
              <a:ext uri="{FF2B5EF4-FFF2-40B4-BE49-F238E27FC236}">
                <a16:creationId xmlns:a16="http://schemas.microsoft.com/office/drawing/2014/main" id="{2D8CB6A1-DD4B-E54B-9670-F9C1CE4468F9}"/>
              </a:ext>
            </a:extLst>
          </p:cNvPr>
          <p:cNvSpPr/>
          <p:nvPr/>
        </p:nvSpPr>
        <p:spPr>
          <a:xfrm>
            <a:off x="12838176" y="768096"/>
            <a:ext cx="11539474"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ontserrat ExtraBold" pitchFamily="2" charset="77"/>
              </a:rPr>
              <a:t>CLOUD COMPUTER</a:t>
            </a:r>
          </a:p>
        </p:txBody>
      </p:sp>
      <p:sp>
        <p:nvSpPr>
          <p:cNvPr id="267" name="Rectángulo 266">
            <a:extLst>
              <a:ext uri="{FF2B5EF4-FFF2-40B4-BE49-F238E27FC236}">
                <a16:creationId xmlns:a16="http://schemas.microsoft.com/office/drawing/2014/main" id="{810A59F5-9847-0E4B-8195-CC77A878326C}"/>
              </a:ext>
            </a:extLst>
          </p:cNvPr>
          <p:cNvSpPr/>
          <p:nvPr/>
        </p:nvSpPr>
        <p:spPr>
          <a:xfrm>
            <a:off x="0" y="12975270"/>
            <a:ext cx="24377650" cy="740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361851005"/>
      </p:ext>
    </p:extLst>
  </p:cSld>
  <p:clrMapOvr>
    <a:masterClrMapping/>
  </p:clrMapOvr>
</p:sld>
</file>

<file path=ppt/theme/theme1.xml><?xml version="1.0" encoding="utf-8"?>
<a:theme xmlns:a="http://schemas.openxmlformats.org/drawingml/2006/main" name="Default Theme">
  <a:themeElements>
    <a:clrScheme name="Computer Theme">
      <a:dk1>
        <a:srgbClr val="000000"/>
      </a:dk1>
      <a:lt1>
        <a:srgbClr val="FFFFFF"/>
      </a:lt1>
      <a:dk2>
        <a:srgbClr val="44546A"/>
      </a:dk2>
      <a:lt2>
        <a:srgbClr val="FFFFFF"/>
      </a:lt2>
      <a:accent1>
        <a:srgbClr val="58ABC1"/>
      </a:accent1>
      <a:accent2>
        <a:srgbClr val="F6D703"/>
      </a:accent2>
      <a:accent3>
        <a:srgbClr val="E55244"/>
      </a:accent3>
      <a:accent4>
        <a:srgbClr val="3E605A"/>
      </a:accent4>
      <a:accent5>
        <a:srgbClr val="F6BF2F"/>
      </a:accent5>
      <a:accent6>
        <a:srgbClr val="E75443"/>
      </a:accent6>
      <a:hlink>
        <a:srgbClr val="1A829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84647</TotalTime>
  <Words>1115</Words>
  <Application>Microsoft Office PowerPoint</Application>
  <PresentationFormat>Custom</PresentationFormat>
  <Paragraphs>133</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Calibri Light</vt:lpstr>
      <vt:lpstr>Gill Sans</vt:lpstr>
      <vt:lpstr>Lato</vt:lpstr>
      <vt:lpstr>Lato Black</vt:lpstr>
      <vt:lpstr>Lato Light</vt:lpstr>
      <vt:lpstr>Montserrat</vt:lpstr>
      <vt:lpstr>Montserrat Black</vt:lpstr>
      <vt:lpstr>Montserrat ExtraBold</vt:lpstr>
      <vt:lpstr>Nautilus Pompilius</vt:lpstr>
      <vt:lpstr>Poppins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
  <cp:keywords/>
  <dc:description/>
  <cp:lastModifiedBy>Jolie Serrano Delgado</cp:lastModifiedBy>
  <cp:revision>9926</cp:revision>
  <cp:lastPrinted>2019-09-18T23:04:43Z</cp:lastPrinted>
  <dcterms:created xsi:type="dcterms:W3CDTF">2014-11-12T21:47:38Z</dcterms:created>
  <dcterms:modified xsi:type="dcterms:W3CDTF">2025-05-09T20:48:00Z</dcterms:modified>
  <cp:category/>
</cp:coreProperties>
</file>