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4129" r:id="rId2"/>
    <p:sldId id="4109" r:id="rId3"/>
    <p:sldId id="3354" r:id="rId4"/>
    <p:sldId id="3309" r:id="rId5"/>
    <p:sldId id="3311" r:id="rId6"/>
    <p:sldId id="3320" r:id="rId7"/>
    <p:sldId id="3321" r:id="rId8"/>
    <p:sldId id="3322" r:id="rId9"/>
    <p:sldId id="3323" r:id="rId10"/>
    <p:sldId id="3324" r:id="rId11"/>
    <p:sldId id="3326" r:id="rId12"/>
    <p:sldId id="3329" r:id="rId13"/>
    <p:sldId id="3337" r:id="rId14"/>
    <p:sldId id="4111" r:id="rId15"/>
    <p:sldId id="1791" r:id="rId16"/>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09"/>
            <p14:sldId id="3354"/>
            <p14:sldId id="3309"/>
            <p14:sldId id="3311"/>
            <p14:sldId id="3320"/>
            <p14:sldId id="3321"/>
            <p14:sldId id="3322"/>
            <p14:sldId id="3323"/>
            <p14:sldId id="3324"/>
            <p14:sldId id="3326"/>
            <p14:sldId id="3329"/>
            <p14:sldId id="3337"/>
            <p14:sldId id="4111"/>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761675"/>
    <a:srgbClr val="000000"/>
    <a:srgbClr val="D5D4F4"/>
    <a:srgbClr val="14134B"/>
    <a:srgbClr val="FFFFFF"/>
    <a:srgbClr val="F7931C"/>
    <a:srgbClr val="B3D336"/>
    <a:srgbClr val="4BBCFA"/>
    <a:srgbClr val="0B4213"/>
    <a:srgbClr val="EAA2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BC3F03-0E34-47BC-AA47-1C3423DF416B}" v="2" dt="2025-05-09T20:47:56.95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autoAdjust="0"/>
    <p:restoredTop sz="95141" autoAdjust="0"/>
  </p:normalViewPr>
  <p:slideViewPr>
    <p:cSldViewPr snapToGrid="0" snapToObjects="1">
      <p:cViewPr varScale="1">
        <p:scale>
          <a:sx n="54" d="100"/>
          <a:sy n="54" d="100"/>
        </p:scale>
        <p:origin x="492"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FBC3F03-0E34-47BC-AA47-1C3423DF416B}"/>
    <pc:docChg chg="addSld delSld modSld sldOrd modSection">
      <pc:chgData name="Jolie Serrano Delgado" userId="d52b4219-5c60-4a0c-87ad-b1ec335c0c37" providerId="ADAL" clId="{7FBC3F03-0E34-47BC-AA47-1C3423DF416B}" dt="2025-05-09T20:47:58.273" v="7" actId="47"/>
      <pc:docMkLst>
        <pc:docMk/>
      </pc:docMkLst>
      <pc:sldChg chg="modSp del mod">
        <pc:chgData name="Jolie Serrano Delgado" userId="d52b4219-5c60-4a0c-87ad-b1ec335c0c37" providerId="ADAL" clId="{7FBC3F03-0E34-47BC-AA47-1C3423DF416B}" dt="2025-05-09T20:47:58.273" v="7" actId="47"/>
        <pc:sldMkLst>
          <pc:docMk/>
          <pc:sldMk cId="0" sldId="1482"/>
        </pc:sldMkLst>
        <pc:spChg chg="mod">
          <ac:chgData name="Jolie Serrano Delgado" userId="d52b4219-5c60-4a0c-87ad-b1ec335c0c37" providerId="ADAL" clId="{7FBC3F03-0E34-47BC-AA47-1C3423DF416B}" dt="2025-05-09T20:47:51.748" v="4" actId="21"/>
          <ac:spMkLst>
            <pc:docMk/>
            <pc:sldMk cId="0" sldId="1482"/>
            <ac:spMk id="55309" creationId="{00000000-0000-0000-0000-000000000000}"/>
          </ac:spMkLst>
        </pc:spChg>
      </pc:sldChg>
      <pc:sldChg chg="del">
        <pc:chgData name="Jolie Serrano Delgado" userId="d52b4219-5c60-4a0c-87ad-b1ec335c0c37" providerId="ADAL" clId="{7FBC3F03-0E34-47BC-AA47-1C3423DF416B}" dt="2025-05-09T20:47:45.768" v="3" actId="47"/>
        <pc:sldMkLst>
          <pc:docMk/>
          <pc:sldMk cId="3313802975" sldId="1772"/>
        </pc:sldMkLst>
      </pc:sldChg>
      <pc:sldChg chg="add ord">
        <pc:chgData name="Jolie Serrano Delgado" userId="d52b4219-5c60-4a0c-87ad-b1ec335c0c37" providerId="ADAL" clId="{7FBC3F03-0E34-47BC-AA47-1C3423DF416B}" dt="2025-05-09T20:47:44.702" v="2"/>
        <pc:sldMkLst>
          <pc:docMk/>
          <pc:sldMk cId="3573392034" sldId="1791"/>
        </pc:sldMkLst>
      </pc:sldChg>
      <pc:sldChg chg="modSp add mod">
        <pc:chgData name="Jolie Serrano Delgado" userId="d52b4219-5c60-4a0c-87ad-b1ec335c0c37" providerId="ADAL" clId="{7FBC3F03-0E34-47BC-AA47-1C3423DF416B}" dt="2025-05-09T20:47:56.959" v="6" actId="207"/>
        <pc:sldMkLst>
          <pc:docMk/>
          <pc:sldMk cId="0" sldId="4129"/>
        </pc:sldMkLst>
        <pc:spChg chg="mod">
          <ac:chgData name="Jolie Serrano Delgado" userId="d52b4219-5c60-4a0c-87ad-b1ec335c0c37" providerId="ADAL" clId="{7FBC3F03-0E34-47BC-AA47-1C3423DF416B}" dt="2025-05-09T20:47:56.959" v="6" actId="207"/>
          <ac:spMkLst>
            <pc:docMk/>
            <pc:sldMk cId="0" sldId="4129"/>
            <ac:spMk id="55309" creationId="{00000000-0000-0000-0000-000000000000}"/>
          </ac:spMkLst>
        </pc:spChg>
      </pc:sldChg>
      <pc:sldMasterChg chg="delSldLayout">
        <pc:chgData name="Jolie Serrano Delgado" userId="d52b4219-5c60-4a0c-87ad-b1ec335c0c37" providerId="ADAL" clId="{7FBC3F03-0E34-47BC-AA47-1C3423DF416B}" dt="2025-05-09T20:47:45.768" v="3" actId="47"/>
        <pc:sldMasterMkLst>
          <pc:docMk/>
          <pc:sldMasterMk cId="1422848046" sldId="2147483648"/>
        </pc:sldMasterMkLst>
        <pc:sldLayoutChg chg="del">
          <pc:chgData name="Jolie Serrano Delgado" userId="d52b4219-5c60-4a0c-87ad-b1ec335c0c37" providerId="ADAL" clId="{7FBC3F03-0E34-47BC-AA47-1C3423DF416B}" dt="2025-05-09T20:47:45.768" v="3"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5" name="Marcador de posición de imagen 4">
            <a:extLst>
              <a:ext uri="{FF2B5EF4-FFF2-40B4-BE49-F238E27FC236}">
                <a16:creationId xmlns:a16="http://schemas.microsoft.com/office/drawing/2014/main" id="{C45D2996-6DF0-3841-9276-3778395F7E2B}"/>
              </a:ext>
            </a:extLst>
          </p:cNvPr>
          <p:cNvSpPr>
            <a:spLocks noGrp="1"/>
          </p:cNvSpPr>
          <p:nvPr>
            <p:ph type="pic" sz="quarter" idx="10"/>
          </p:nvPr>
        </p:nvSpPr>
        <p:spPr>
          <a:xfrm>
            <a:off x="0" y="0"/>
            <a:ext cx="11704638" cy="13752576"/>
          </a:xfrm>
          <a:custGeom>
            <a:avLst/>
            <a:gdLst>
              <a:gd name="connsiteX0" fmla="*/ 0 w 11704638"/>
              <a:gd name="connsiteY0" fmla="*/ 0 h 13716000"/>
              <a:gd name="connsiteX1" fmla="*/ 11704638 w 11704638"/>
              <a:gd name="connsiteY1" fmla="*/ 0 h 13716000"/>
              <a:gd name="connsiteX2" fmla="*/ 11704638 w 11704638"/>
              <a:gd name="connsiteY2" fmla="*/ 13716000 h 13716000"/>
              <a:gd name="connsiteX3" fmla="*/ 0 w 11704638"/>
              <a:gd name="connsiteY3" fmla="*/ 13716000 h 13716000"/>
              <a:gd name="connsiteX4" fmla="*/ 0 w 11704638"/>
              <a:gd name="connsiteY4" fmla="*/ 0 h 13716000"/>
              <a:gd name="connsiteX0" fmla="*/ 0 w 11704638"/>
              <a:gd name="connsiteY0" fmla="*/ 0 h 13716000"/>
              <a:gd name="connsiteX1" fmla="*/ 11704638 w 11704638"/>
              <a:gd name="connsiteY1" fmla="*/ 0 h 13716000"/>
              <a:gd name="connsiteX2" fmla="*/ 5596446 w 11704638"/>
              <a:gd name="connsiteY2" fmla="*/ 7132320 h 13716000"/>
              <a:gd name="connsiteX3" fmla="*/ 0 w 11704638"/>
              <a:gd name="connsiteY3" fmla="*/ 13716000 h 13716000"/>
              <a:gd name="connsiteX4" fmla="*/ 0 w 11704638"/>
              <a:gd name="connsiteY4" fmla="*/ 0 h 13716000"/>
              <a:gd name="connsiteX0" fmla="*/ 0 w 11704638"/>
              <a:gd name="connsiteY0" fmla="*/ 0 h 13789152"/>
              <a:gd name="connsiteX1" fmla="*/ 11704638 w 11704638"/>
              <a:gd name="connsiteY1" fmla="*/ 0 h 13789152"/>
              <a:gd name="connsiteX2" fmla="*/ 4389438 w 11704638"/>
              <a:gd name="connsiteY2" fmla="*/ 13789152 h 13789152"/>
              <a:gd name="connsiteX3" fmla="*/ 0 w 11704638"/>
              <a:gd name="connsiteY3" fmla="*/ 13716000 h 13789152"/>
              <a:gd name="connsiteX4" fmla="*/ 0 w 11704638"/>
              <a:gd name="connsiteY4" fmla="*/ 0 h 13789152"/>
              <a:gd name="connsiteX0" fmla="*/ 0 w 11704638"/>
              <a:gd name="connsiteY0" fmla="*/ 0 h 13825728"/>
              <a:gd name="connsiteX1" fmla="*/ 11704638 w 11704638"/>
              <a:gd name="connsiteY1" fmla="*/ 0 h 13825728"/>
              <a:gd name="connsiteX2" fmla="*/ 4901502 w 11704638"/>
              <a:gd name="connsiteY2" fmla="*/ 13825728 h 13825728"/>
              <a:gd name="connsiteX3" fmla="*/ 0 w 11704638"/>
              <a:gd name="connsiteY3" fmla="*/ 13716000 h 13825728"/>
              <a:gd name="connsiteX4" fmla="*/ 0 w 11704638"/>
              <a:gd name="connsiteY4" fmla="*/ 0 h 13825728"/>
              <a:gd name="connsiteX0" fmla="*/ 0 w 11704638"/>
              <a:gd name="connsiteY0" fmla="*/ 0 h 13752576"/>
              <a:gd name="connsiteX1" fmla="*/ 11704638 w 11704638"/>
              <a:gd name="connsiteY1" fmla="*/ 0 h 13752576"/>
              <a:gd name="connsiteX2" fmla="*/ 4755198 w 11704638"/>
              <a:gd name="connsiteY2" fmla="*/ 13752576 h 13752576"/>
              <a:gd name="connsiteX3" fmla="*/ 0 w 11704638"/>
              <a:gd name="connsiteY3" fmla="*/ 13716000 h 13752576"/>
              <a:gd name="connsiteX4" fmla="*/ 0 w 11704638"/>
              <a:gd name="connsiteY4" fmla="*/ 0 h 13752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04638" h="13752576">
                <a:moveTo>
                  <a:pt x="0" y="0"/>
                </a:moveTo>
                <a:lnTo>
                  <a:pt x="11704638" y="0"/>
                </a:lnTo>
                <a:lnTo>
                  <a:pt x="4755198" y="13752576"/>
                </a:lnTo>
                <a:lnTo>
                  <a:pt x="0" y="13716000"/>
                </a:lnTo>
                <a:lnTo>
                  <a:pt x="0" y="0"/>
                </a:lnTo>
                <a:close/>
              </a:path>
            </a:pathLst>
          </a:custGeom>
        </p:spPr>
        <p:txBody>
          <a:bodyPr/>
          <a:lstStyle/>
          <a:p>
            <a:endParaRPr lang="en-US"/>
          </a:p>
        </p:txBody>
      </p:sp>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52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314995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0"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 id="2147484026" r:id="rId4"/>
    <p:sldLayoutId id="2147484027" r:id="rId5"/>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fontsquirrel.com/fonts/nautilus-pompiliu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2.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Lat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Montserrat</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Nautilus Pompilius </a:t>
            </a:r>
            <a:r>
              <a:rPr lang="en-US" altLang="ja-JP" sz="2799" dirty="0">
                <a:solidFill>
                  <a:schemeClr val="bg1"/>
                </a:solidFill>
                <a:latin typeface="+mn-lt"/>
                <a:cs typeface="Arial" panose="020B0604020202020204" pitchFamily="34" charset="0"/>
              </a:rPr>
              <a:t>and </a:t>
            </a:r>
            <a:r>
              <a:rPr lang="en-US" altLang="ja-JP" sz="2799" dirty="0">
                <a:solidFill>
                  <a:schemeClr val="bg1"/>
                </a:solidFill>
                <a:latin typeface="+mn-lt"/>
                <a:cs typeface="Arial" panose="020B0604020202020204" pitchFamily="34" charset="0"/>
                <a:hlinkClick r:id="rId4">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2CB2BC5-7C12-3C49-9E24-D378F3004FEF}"/>
              </a:ext>
            </a:extLst>
          </p:cNvPr>
          <p:cNvGrpSpPr/>
          <p:nvPr/>
        </p:nvGrpSpPr>
        <p:grpSpPr>
          <a:xfrm>
            <a:off x="13064932" y="2248930"/>
            <a:ext cx="9749978" cy="10713923"/>
            <a:chOff x="5431638" y="800475"/>
            <a:chExt cx="11203056" cy="12310662"/>
          </a:xfrm>
        </p:grpSpPr>
        <p:sp>
          <p:nvSpPr>
            <p:cNvPr id="3" name="Freeform 1">
              <a:extLst>
                <a:ext uri="{FF2B5EF4-FFF2-40B4-BE49-F238E27FC236}">
                  <a16:creationId xmlns:a16="http://schemas.microsoft.com/office/drawing/2014/main" id="{E4371375-A36F-804F-9995-F261DD0C7407}"/>
                </a:ext>
              </a:extLst>
            </p:cNvPr>
            <p:cNvSpPr>
              <a:spLocks noChangeArrowheads="1"/>
            </p:cNvSpPr>
            <p:nvPr/>
          </p:nvSpPr>
          <p:spPr bwMode="auto">
            <a:xfrm>
              <a:off x="5716786" y="10547669"/>
              <a:ext cx="2235115" cy="1287496"/>
            </a:xfrm>
            <a:custGeom>
              <a:avLst/>
              <a:gdLst>
                <a:gd name="T0" fmla="*/ 953 w 3422"/>
                <a:gd name="T1" fmla="*/ 1666 h 1970"/>
                <a:gd name="T2" fmla="*/ 953 w 3422"/>
                <a:gd name="T3" fmla="*/ 1666 h 1970"/>
                <a:gd name="T4" fmla="*/ 588 w 3422"/>
                <a:gd name="T5" fmla="*/ 1668 h 1970"/>
                <a:gd name="T6" fmla="*/ 588 w 3422"/>
                <a:gd name="T7" fmla="*/ 1668 h 1970"/>
                <a:gd name="T8" fmla="*/ 587 w 3422"/>
                <a:gd name="T9" fmla="*/ 1458 h 1970"/>
                <a:gd name="T10" fmla="*/ 587 w 3422"/>
                <a:gd name="T11" fmla="*/ 1458 h 1970"/>
                <a:gd name="T12" fmla="*/ 951 w 3422"/>
                <a:gd name="T13" fmla="*/ 1455 h 1970"/>
                <a:gd name="T14" fmla="*/ 951 w 3422"/>
                <a:gd name="T15" fmla="*/ 1455 h 1970"/>
                <a:gd name="T16" fmla="*/ 953 w 3422"/>
                <a:gd name="T17" fmla="*/ 1666 h 1970"/>
                <a:gd name="T18" fmla="*/ 3041 w 3422"/>
                <a:gd name="T19" fmla="*/ 0 h 1970"/>
                <a:gd name="T20" fmla="*/ 1557 w 3422"/>
                <a:gd name="T21" fmla="*/ 870 h 1970"/>
                <a:gd name="T22" fmla="*/ 1557 w 3422"/>
                <a:gd name="T23" fmla="*/ 870 h 1970"/>
                <a:gd name="T24" fmla="*/ 385 w 3422"/>
                <a:gd name="T25" fmla="*/ 976 h 1970"/>
                <a:gd name="T26" fmla="*/ 385 w 3422"/>
                <a:gd name="T27" fmla="*/ 976 h 1970"/>
                <a:gd name="T28" fmla="*/ 391 w 3422"/>
                <a:gd name="T29" fmla="*/ 1784 h 1970"/>
                <a:gd name="T30" fmla="*/ 391 w 3422"/>
                <a:gd name="T31" fmla="*/ 1784 h 1970"/>
                <a:gd name="T32" fmla="*/ 683 w 3422"/>
                <a:gd name="T33" fmla="*/ 1899 h 1970"/>
                <a:gd name="T34" fmla="*/ 683 w 3422"/>
                <a:gd name="T35" fmla="*/ 1899 h 1970"/>
                <a:gd name="T36" fmla="*/ 915 w 3422"/>
                <a:gd name="T37" fmla="*/ 1939 h 1970"/>
                <a:gd name="T38" fmla="*/ 915 w 3422"/>
                <a:gd name="T39" fmla="*/ 1939 h 1970"/>
                <a:gd name="T40" fmla="*/ 1790 w 3422"/>
                <a:gd name="T41" fmla="*/ 1774 h 1970"/>
                <a:gd name="T42" fmla="*/ 1790 w 3422"/>
                <a:gd name="T43" fmla="*/ 1774 h 1970"/>
                <a:gd name="T44" fmla="*/ 2004 w 3422"/>
                <a:gd name="T45" fmla="*/ 1157 h 1970"/>
                <a:gd name="T46" fmla="*/ 2209 w 3422"/>
                <a:gd name="T47" fmla="*/ 1036 h 1970"/>
                <a:gd name="T48" fmla="*/ 2203 w 3422"/>
                <a:gd name="T49" fmla="*/ 906 h 1970"/>
                <a:gd name="T50" fmla="*/ 2418 w 3422"/>
                <a:gd name="T51" fmla="*/ 904 h 1970"/>
                <a:gd name="T52" fmla="*/ 2413 w 3422"/>
                <a:gd name="T53" fmla="*/ 783 h 1970"/>
                <a:gd name="T54" fmla="*/ 2629 w 3422"/>
                <a:gd name="T55" fmla="*/ 781 h 1970"/>
                <a:gd name="T56" fmla="*/ 2624 w 3422"/>
                <a:gd name="T57" fmla="*/ 660 h 1970"/>
                <a:gd name="T58" fmla="*/ 2839 w 3422"/>
                <a:gd name="T59" fmla="*/ 658 h 1970"/>
                <a:gd name="T60" fmla="*/ 2833 w 3422"/>
                <a:gd name="T61" fmla="*/ 536 h 1970"/>
                <a:gd name="T62" fmla="*/ 3049 w 3422"/>
                <a:gd name="T63" fmla="*/ 535 h 1970"/>
                <a:gd name="T64" fmla="*/ 3043 w 3422"/>
                <a:gd name="T65" fmla="*/ 413 h 1970"/>
                <a:gd name="T66" fmla="*/ 3274 w 3422"/>
                <a:gd name="T67" fmla="*/ 412 h 1970"/>
                <a:gd name="T68" fmla="*/ 3344 w 3422"/>
                <a:gd name="T69" fmla="*/ 370 h 1970"/>
                <a:gd name="T70" fmla="*/ 3421 w 3422"/>
                <a:gd name="T71" fmla="*/ 51 h 1970"/>
                <a:gd name="T72" fmla="*/ 3041 w 3422"/>
                <a:gd name="T73" fmla="*/ 0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22" h="1970">
                  <a:moveTo>
                    <a:pt x="953" y="1666"/>
                  </a:moveTo>
                  <a:lnTo>
                    <a:pt x="953" y="1666"/>
                  </a:lnTo>
                  <a:cubicBezTo>
                    <a:pt x="852" y="1724"/>
                    <a:pt x="689" y="1726"/>
                    <a:pt x="588" y="1668"/>
                  </a:cubicBezTo>
                  <a:lnTo>
                    <a:pt x="588" y="1668"/>
                  </a:lnTo>
                  <a:cubicBezTo>
                    <a:pt x="487" y="1611"/>
                    <a:pt x="487" y="1516"/>
                    <a:pt x="587" y="1458"/>
                  </a:cubicBezTo>
                  <a:lnTo>
                    <a:pt x="587" y="1458"/>
                  </a:lnTo>
                  <a:cubicBezTo>
                    <a:pt x="687" y="1399"/>
                    <a:pt x="850" y="1398"/>
                    <a:pt x="951" y="1455"/>
                  </a:cubicBezTo>
                  <a:lnTo>
                    <a:pt x="951" y="1455"/>
                  </a:lnTo>
                  <a:cubicBezTo>
                    <a:pt x="1052" y="1513"/>
                    <a:pt x="1052" y="1607"/>
                    <a:pt x="953" y="1666"/>
                  </a:cubicBezTo>
                  <a:close/>
                  <a:moveTo>
                    <a:pt x="3041" y="0"/>
                  </a:moveTo>
                  <a:lnTo>
                    <a:pt x="1557" y="870"/>
                  </a:lnTo>
                  <a:lnTo>
                    <a:pt x="1557" y="870"/>
                  </a:lnTo>
                  <a:cubicBezTo>
                    <a:pt x="1181" y="755"/>
                    <a:pt x="701" y="791"/>
                    <a:pt x="385" y="976"/>
                  </a:cubicBezTo>
                  <a:lnTo>
                    <a:pt x="385" y="976"/>
                  </a:lnTo>
                  <a:cubicBezTo>
                    <a:pt x="0" y="1202"/>
                    <a:pt x="3" y="1564"/>
                    <a:pt x="391" y="1784"/>
                  </a:cubicBezTo>
                  <a:lnTo>
                    <a:pt x="391" y="1784"/>
                  </a:lnTo>
                  <a:cubicBezTo>
                    <a:pt x="478" y="1834"/>
                    <a:pt x="577" y="1872"/>
                    <a:pt x="683" y="1899"/>
                  </a:cubicBezTo>
                  <a:lnTo>
                    <a:pt x="683" y="1899"/>
                  </a:lnTo>
                  <a:cubicBezTo>
                    <a:pt x="757" y="1918"/>
                    <a:pt x="835" y="1931"/>
                    <a:pt x="915" y="1939"/>
                  </a:cubicBezTo>
                  <a:lnTo>
                    <a:pt x="915" y="1939"/>
                  </a:lnTo>
                  <a:cubicBezTo>
                    <a:pt x="1223" y="1969"/>
                    <a:pt x="1552" y="1913"/>
                    <a:pt x="1790" y="1774"/>
                  </a:cubicBezTo>
                  <a:lnTo>
                    <a:pt x="1790" y="1774"/>
                  </a:lnTo>
                  <a:cubicBezTo>
                    <a:pt x="2077" y="1606"/>
                    <a:pt x="2148" y="1361"/>
                    <a:pt x="2004" y="1157"/>
                  </a:cubicBezTo>
                  <a:lnTo>
                    <a:pt x="2209" y="1036"/>
                  </a:lnTo>
                  <a:lnTo>
                    <a:pt x="2203" y="906"/>
                  </a:lnTo>
                  <a:lnTo>
                    <a:pt x="2418" y="904"/>
                  </a:lnTo>
                  <a:lnTo>
                    <a:pt x="2413" y="783"/>
                  </a:lnTo>
                  <a:lnTo>
                    <a:pt x="2629" y="781"/>
                  </a:lnTo>
                  <a:lnTo>
                    <a:pt x="2624" y="660"/>
                  </a:lnTo>
                  <a:lnTo>
                    <a:pt x="2839" y="658"/>
                  </a:lnTo>
                  <a:lnTo>
                    <a:pt x="2833" y="536"/>
                  </a:lnTo>
                  <a:lnTo>
                    <a:pt x="3049" y="535"/>
                  </a:lnTo>
                  <a:lnTo>
                    <a:pt x="3043" y="413"/>
                  </a:lnTo>
                  <a:lnTo>
                    <a:pt x="3274" y="412"/>
                  </a:lnTo>
                  <a:lnTo>
                    <a:pt x="3344" y="370"/>
                  </a:lnTo>
                  <a:lnTo>
                    <a:pt x="3421" y="51"/>
                  </a:lnTo>
                  <a:lnTo>
                    <a:pt x="3041" y="0"/>
                  </a:lnTo>
                  <a:close/>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 name="Freeform 3">
              <a:extLst>
                <a:ext uri="{FF2B5EF4-FFF2-40B4-BE49-F238E27FC236}">
                  <a16:creationId xmlns:a16="http://schemas.microsoft.com/office/drawing/2014/main" id="{2D34C2FE-6714-904A-84A4-FCD061506B83}"/>
                </a:ext>
              </a:extLst>
            </p:cNvPr>
            <p:cNvSpPr>
              <a:spLocks noChangeArrowheads="1"/>
            </p:cNvSpPr>
            <p:nvPr/>
          </p:nvSpPr>
          <p:spPr bwMode="auto">
            <a:xfrm>
              <a:off x="14412699" y="3422088"/>
              <a:ext cx="418859" cy="1583226"/>
            </a:xfrm>
            <a:custGeom>
              <a:avLst/>
              <a:gdLst>
                <a:gd name="connsiteX0" fmla="*/ 391186 w 418859"/>
                <a:gd name="connsiteY0" fmla="*/ 753 h 1583226"/>
                <a:gd name="connsiteX1" fmla="*/ 417911 w 418859"/>
                <a:gd name="connsiteY1" fmla="*/ 43876 h 1583226"/>
                <a:gd name="connsiteX2" fmla="*/ 264122 w 418859"/>
                <a:gd name="connsiteY2" fmla="*/ 712854 h 1583226"/>
                <a:gd name="connsiteX3" fmla="*/ 333181 w 418859"/>
                <a:gd name="connsiteY3" fmla="*/ 729020 h 1583226"/>
                <a:gd name="connsiteX4" fmla="*/ 238653 w 418859"/>
                <a:gd name="connsiteY4" fmla="*/ 1131020 h 1583226"/>
                <a:gd name="connsiteX5" fmla="*/ 236521 w 418859"/>
                <a:gd name="connsiteY5" fmla="*/ 1130528 h 1583226"/>
                <a:gd name="connsiteX6" fmla="*/ 224890 w 418859"/>
                <a:gd name="connsiteY6" fmla="*/ 1149132 h 1583226"/>
                <a:gd name="connsiteX7" fmla="*/ 199964 w 418859"/>
                <a:gd name="connsiteY7" fmla="*/ 1162414 h 1583226"/>
                <a:gd name="connsiteX8" fmla="*/ 160807 w 418859"/>
                <a:gd name="connsiteY8" fmla="*/ 1162275 h 1583226"/>
                <a:gd name="connsiteX9" fmla="*/ 70495 w 418859"/>
                <a:gd name="connsiteY9" fmla="*/ 1555131 h 1583226"/>
                <a:gd name="connsiteX10" fmla="*/ 35949 w 418859"/>
                <a:gd name="connsiteY10" fmla="*/ 1583226 h 1583226"/>
                <a:gd name="connsiteX11" fmla="*/ 27475 w 418859"/>
                <a:gd name="connsiteY11" fmla="*/ 1582572 h 1583226"/>
                <a:gd name="connsiteX12" fmla="*/ 751 w 418859"/>
                <a:gd name="connsiteY12" fmla="*/ 1539450 h 1583226"/>
                <a:gd name="connsiteX13" fmla="*/ 91099 w 418859"/>
                <a:gd name="connsiteY13" fmla="*/ 1146268 h 1583226"/>
                <a:gd name="connsiteX14" fmla="*/ 68548 w 418859"/>
                <a:gd name="connsiteY14" fmla="*/ 1130930 h 1583226"/>
                <a:gd name="connsiteX15" fmla="*/ 50160 w 418859"/>
                <a:gd name="connsiteY15" fmla="*/ 1086492 h 1583226"/>
                <a:gd name="connsiteX16" fmla="*/ 52959 w 418859"/>
                <a:gd name="connsiteY16" fmla="*/ 1081949 h 1583226"/>
                <a:gd name="connsiteX17" fmla="*/ 146095 w 418859"/>
                <a:gd name="connsiteY17" fmla="*/ 685225 h 1583226"/>
                <a:gd name="connsiteX18" fmla="*/ 194440 w 418859"/>
                <a:gd name="connsiteY18" fmla="*/ 696542 h 1583226"/>
                <a:gd name="connsiteX19" fmla="*/ 348167 w 418859"/>
                <a:gd name="connsiteY19" fmla="*/ 27542 h 1583226"/>
                <a:gd name="connsiteX20" fmla="*/ 391186 w 418859"/>
                <a:gd name="connsiteY20" fmla="*/ 753 h 1583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8859" h="1583226">
                  <a:moveTo>
                    <a:pt x="391186" y="753"/>
                  </a:moveTo>
                  <a:cubicBezTo>
                    <a:pt x="410089" y="5327"/>
                    <a:pt x="422473" y="24928"/>
                    <a:pt x="417911" y="43876"/>
                  </a:cubicBezTo>
                  <a:lnTo>
                    <a:pt x="264122" y="712854"/>
                  </a:lnTo>
                  <a:lnTo>
                    <a:pt x="333181" y="729020"/>
                  </a:lnTo>
                  <a:lnTo>
                    <a:pt x="238653" y="1131020"/>
                  </a:lnTo>
                  <a:lnTo>
                    <a:pt x="236521" y="1130528"/>
                  </a:lnTo>
                  <a:lnTo>
                    <a:pt x="224890" y="1149132"/>
                  </a:lnTo>
                  <a:cubicBezTo>
                    <a:pt x="218761" y="1154584"/>
                    <a:pt x="210425" y="1159134"/>
                    <a:pt x="199964" y="1162414"/>
                  </a:cubicBezTo>
                  <a:lnTo>
                    <a:pt x="160807" y="1162275"/>
                  </a:lnTo>
                  <a:lnTo>
                    <a:pt x="70495" y="1555131"/>
                  </a:lnTo>
                  <a:cubicBezTo>
                    <a:pt x="66584" y="1572118"/>
                    <a:pt x="51592" y="1583226"/>
                    <a:pt x="35949" y="1583226"/>
                  </a:cubicBezTo>
                  <a:cubicBezTo>
                    <a:pt x="32690" y="1583226"/>
                    <a:pt x="30082" y="1582572"/>
                    <a:pt x="27475" y="1582572"/>
                  </a:cubicBezTo>
                  <a:cubicBezTo>
                    <a:pt x="8573" y="1577999"/>
                    <a:pt x="-3160" y="1558398"/>
                    <a:pt x="751" y="1539450"/>
                  </a:cubicBezTo>
                  <a:lnTo>
                    <a:pt x="91099" y="1146268"/>
                  </a:lnTo>
                  <a:lnTo>
                    <a:pt x="68548" y="1130930"/>
                  </a:lnTo>
                  <a:cubicBezTo>
                    <a:pt x="52857" y="1116172"/>
                    <a:pt x="46972" y="1100266"/>
                    <a:pt x="50160" y="1086492"/>
                  </a:cubicBezTo>
                  <a:lnTo>
                    <a:pt x="52959" y="1081949"/>
                  </a:lnTo>
                  <a:lnTo>
                    <a:pt x="146095" y="685225"/>
                  </a:lnTo>
                  <a:lnTo>
                    <a:pt x="194440" y="696542"/>
                  </a:lnTo>
                  <a:lnTo>
                    <a:pt x="348167" y="27542"/>
                  </a:lnTo>
                  <a:cubicBezTo>
                    <a:pt x="352729" y="8594"/>
                    <a:pt x="371632" y="-3167"/>
                    <a:pt x="391186" y="753"/>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 name="Freeform 4">
              <a:extLst>
                <a:ext uri="{FF2B5EF4-FFF2-40B4-BE49-F238E27FC236}">
                  <a16:creationId xmlns:a16="http://schemas.microsoft.com/office/drawing/2014/main" id="{54284E82-341E-C948-9165-CA349E5126B8}"/>
                </a:ext>
              </a:extLst>
            </p:cNvPr>
            <p:cNvSpPr>
              <a:spLocks noChangeArrowheads="1"/>
            </p:cNvSpPr>
            <p:nvPr/>
          </p:nvSpPr>
          <p:spPr bwMode="auto">
            <a:xfrm>
              <a:off x="13949425" y="3315518"/>
              <a:ext cx="418439" cy="1583226"/>
            </a:xfrm>
            <a:custGeom>
              <a:avLst/>
              <a:gdLst>
                <a:gd name="connsiteX0" fmla="*/ 390732 w 418439"/>
                <a:gd name="connsiteY0" fmla="*/ 753 h 1583226"/>
                <a:gd name="connsiteX1" fmla="*/ 417457 w 418439"/>
                <a:gd name="connsiteY1" fmla="*/ 43894 h 1583226"/>
                <a:gd name="connsiteX2" fmla="*/ 297457 w 418439"/>
                <a:gd name="connsiteY2" fmla="*/ 567089 h 1583226"/>
                <a:gd name="connsiteX3" fmla="*/ 361530 w 418439"/>
                <a:gd name="connsiteY3" fmla="*/ 582123 h 1583226"/>
                <a:gd name="connsiteX4" fmla="*/ 267222 w 418439"/>
                <a:gd name="connsiteY4" fmla="*/ 984123 h 1583226"/>
                <a:gd name="connsiteX5" fmla="*/ 264491 w 418439"/>
                <a:gd name="connsiteY5" fmla="*/ 983484 h 1583226"/>
                <a:gd name="connsiteX6" fmla="*/ 253043 w 418439"/>
                <a:gd name="connsiteY6" fmla="*/ 1001894 h 1583226"/>
                <a:gd name="connsiteX7" fmla="*/ 228468 w 418439"/>
                <a:gd name="connsiteY7" fmla="*/ 1014927 h 1583226"/>
                <a:gd name="connsiteX8" fmla="*/ 194714 w 418439"/>
                <a:gd name="connsiteY8" fmla="*/ 1015046 h 1583226"/>
                <a:gd name="connsiteX9" fmla="*/ 70693 w 418439"/>
                <a:gd name="connsiteY9" fmla="*/ 1555772 h 1583226"/>
                <a:gd name="connsiteX10" fmla="*/ 35495 w 418439"/>
                <a:gd name="connsiteY10" fmla="*/ 1583226 h 1583226"/>
                <a:gd name="connsiteX11" fmla="*/ 27673 w 418439"/>
                <a:gd name="connsiteY11" fmla="*/ 1582572 h 1583226"/>
                <a:gd name="connsiteX12" fmla="*/ 949 w 418439"/>
                <a:gd name="connsiteY12" fmla="*/ 1540085 h 1583226"/>
                <a:gd name="connsiteX13" fmla="*/ 124435 w 418439"/>
                <a:gd name="connsiteY13" fmla="*/ 1002467 h 1583226"/>
                <a:gd name="connsiteX14" fmla="*/ 96802 w 418439"/>
                <a:gd name="connsiteY14" fmla="*/ 983598 h 1583226"/>
                <a:gd name="connsiteX15" fmla="*/ 78796 w 418439"/>
                <a:gd name="connsiteY15" fmla="*/ 939379 h 1583226"/>
                <a:gd name="connsiteX16" fmla="*/ 80946 w 418439"/>
                <a:gd name="connsiteY16" fmla="*/ 935962 h 1583226"/>
                <a:gd name="connsiteX17" fmla="*/ 174878 w 418439"/>
                <a:gd name="connsiteY17" fmla="*/ 538328 h 1583226"/>
                <a:gd name="connsiteX18" fmla="*/ 228171 w 418439"/>
                <a:gd name="connsiteY18" fmla="*/ 550833 h 1583226"/>
                <a:gd name="connsiteX19" fmla="*/ 348364 w 418439"/>
                <a:gd name="connsiteY19" fmla="*/ 27552 h 1583226"/>
                <a:gd name="connsiteX20" fmla="*/ 390732 w 418439"/>
                <a:gd name="connsiteY20" fmla="*/ 753 h 1583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8439" h="1583226">
                  <a:moveTo>
                    <a:pt x="390732" y="753"/>
                  </a:moveTo>
                  <a:cubicBezTo>
                    <a:pt x="410287" y="5328"/>
                    <a:pt x="422019" y="24284"/>
                    <a:pt x="417457" y="43894"/>
                  </a:cubicBezTo>
                  <a:lnTo>
                    <a:pt x="297457" y="567089"/>
                  </a:lnTo>
                  <a:lnTo>
                    <a:pt x="361530" y="582123"/>
                  </a:lnTo>
                  <a:lnTo>
                    <a:pt x="267222" y="984123"/>
                  </a:lnTo>
                  <a:lnTo>
                    <a:pt x="264491" y="983484"/>
                  </a:lnTo>
                  <a:lnTo>
                    <a:pt x="253043" y="1001894"/>
                  </a:lnTo>
                  <a:cubicBezTo>
                    <a:pt x="246963" y="1007339"/>
                    <a:pt x="238734" y="1011826"/>
                    <a:pt x="228468" y="1014927"/>
                  </a:cubicBezTo>
                  <a:lnTo>
                    <a:pt x="194714" y="1015046"/>
                  </a:lnTo>
                  <a:lnTo>
                    <a:pt x="70693" y="1555772"/>
                  </a:lnTo>
                  <a:cubicBezTo>
                    <a:pt x="66782" y="1572767"/>
                    <a:pt x="51790" y="1583226"/>
                    <a:pt x="35495" y="1583226"/>
                  </a:cubicBezTo>
                  <a:cubicBezTo>
                    <a:pt x="32887" y="1583226"/>
                    <a:pt x="30280" y="1583226"/>
                    <a:pt x="27673" y="1582572"/>
                  </a:cubicBezTo>
                  <a:cubicBezTo>
                    <a:pt x="8770" y="1577996"/>
                    <a:pt x="-3614" y="1559694"/>
                    <a:pt x="949" y="1540085"/>
                  </a:cubicBezTo>
                  <a:lnTo>
                    <a:pt x="124435" y="1002467"/>
                  </a:lnTo>
                  <a:lnTo>
                    <a:pt x="96802" y="983598"/>
                  </a:lnTo>
                  <a:cubicBezTo>
                    <a:pt x="81159" y="968913"/>
                    <a:pt x="75455" y="953085"/>
                    <a:pt x="78796" y="939379"/>
                  </a:cubicBezTo>
                  <a:lnTo>
                    <a:pt x="80946" y="935962"/>
                  </a:lnTo>
                  <a:lnTo>
                    <a:pt x="174878" y="538328"/>
                  </a:lnTo>
                  <a:lnTo>
                    <a:pt x="228171" y="550833"/>
                  </a:lnTo>
                  <a:lnTo>
                    <a:pt x="348364" y="27552"/>
                  </a:lnTo>
                  <a:cubicBezTo>
                    <a:pt x="352927" y="8597"/>
                    <a:pt x="371830" y="-3169"/>
                    <a:pt x="390732" y="753"/>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6" name="Freeform 5">
              <a:extLst>
                <a:ext uri="{FF2B5EF4-FFF2-40B4-BE49-F238E27FC236}">
                  <a16:creationId xmlns:a16="http://schemas.microsoft.com/office/drawing/2014/main" id="{41801E13-6017-104D-BEAD-41FBAB213C7F}"/>
                </a:ext>
              </a:extLst>
            </p:cNvPr>
            <p:cNvSpPr>
              <a:spLocks noChangeArrowheads="1"/>
            </p:cNvSpPr>
            <p:nvPr/>
          </p:nvSpPr>
          <p:spPr bwMode="auto">
            <a:xfrm>
              <a:off x="13485243" y="3209365"/>
              <a:ext cx="418857" cy="1582806"/>
            </a:xfrm>
            <a:custGeom>
              <a:avLst/>
              <a:gdLst>
                <a:gd name="connsiteX0" fmla="*/ 391185 w 418857"/>
                <a:gd name="connsiteY0" fmla="*/ 985 h 1582806"/>
                <a:gd name="connsiteX1" fmla="*/ 417909 w 418857"/>
                <a:gd name="connsiteY1" fmla="*/ 44090 h 1582806"/>
                <a:gd name="connsiteX2" fmla="*/ 332179 w 418857"/>
                <a:gd name="connsiteY2" fmla="*/ 416861 h 1582806"/>
                <a:gd name="connsiteX3" fmla="*/ 396547 w 418857"/>
                <a:gd name="connsiteY3" fmla="*/ 431929 h 1582806"/>
                <a:gd name="connsiteX4" fmla="*/ 302684 w 418857"/>
                <a:gd name="connsiteY4" fmla="*/ 831099 h 1582806"/>
                <a:gd name="connsiteX5" fmla="*/ 302824 w 418857"/>
                <a:gd name="connsiteY5" fmla="*/ 832589 h 1582806"/>
                <a:gd name="connsiteX6" fmla="*/ 302041 w 418857"/>
                <a:gd name="connsiteY6" fmla="*/ 833832 h 1582806"/>
                <a:gd name="connsiteX7" fmla="*/ 302019 w 418857"/>
                <a:gd name="connsiteY7" fmla="*/ 833926 h 1582806"/>
                <a:gd name="connsiteX8" fmla="*/ 301986 w 418857"/>
                <a:gd name="connsiteY8" fmla="*/ 833919 h 1582806"/>
                <a:gd name="connsiteX9" fmla="*/ 291137 w 418857"/>
                <a:gd name="connsiteY9" fmla="*/ 851150 h 1582806"/>
                <a:gd name="connsiteX10" fmla="*/ 266211 w 418857"/>
                <a:gd name="connsiteY10" fmla="*/ 864081 h 1582806"/>
                <a:gd name="connsiteX11" fmla="*/ 229227 w 418857"/>
                <a:gd name="connsiteY11" fmla="*/ 864517 h 1582806"/>
                <a:gd name="connsiteX12" fmla="*/ 70494 w 418857"/>
                <a:gd name="connsiteY12" fmla="*/ 1554723 h 1582806"/>
                <a:gd name="connsiteX13" fmla="*/ 35948 w 418857"/>
                <a:gd name="connsiteY13" fmla="*/ 1582806 h 1582806"/>
                <a:gd name="connsiteX14" fmla="*/ 28126 w 418857"/>
                <a:gd name="connsiteY14" fmla="*/ 1581500 h 1582806"/>
                <a:gd name="connsiteX15" fmla="*/ 750 w 418857"/>
                <a:gd name="connsiteY15" fmla="*/ 1539048 h 1582806"/>
                <a:gd name="connsiteX16" fmla="*/ 159377 w 418857"/>
                <a:gd name="connsiteY16" fmla="*/ 850300 h 1582806"/>
                <a:gd name="connsiteX17" fmla="*/ 134795 w 418857"/>
                <a:gd name="connsiteY17" fmla="*/ 833405 h 1582806"/>
                <a:gd name="connsiteX18" fmla="*/ 118521 w 418857"/>
                <a:gd name="connsiteY18" fmla="*/ 810928 h 1582806"/>
                <a:gd name="connsiteX19" fmla="*/ 116535 w 418857"/>
                <a:gd name="connsiteY19" fmla="*/ 790507 h 1582806"/>
                <a:gd name="connsiteX20" fmla="*/ 114933 w 418857"/>
                <a:gd name="connsiteY20" fmla="*/ 790132 h 1582806"/>
                <a:gd name="connsiteX21" fmla="*/ 209461 w 418857"/>
                <a:gd name="connsiteY21" fmla="*/ 388134 h 1582806"/>
                <a:gd name="connsiteX22" fmla="*/ 262936 w 418857"/>
                <a:gd name="connsiteY22" fmla="*/ 400652 h 1582806"/>
                <a:gd name="connsiteX23" fmla="*/ 348817 w 418857"/>
                <a:gd name="connsiteY23" fmla="*/ 27762 h 1582806"/>
                <a:gd name="connsiteX24" fmla="*/ 391185 w 418857"/>
                <a:gd name="connsiteY24" fmla="*/ 985 h 158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8857" h="1582806">
                  <a:moveTo>
                    <a:pt x="391185" y="985"/>
                  </a:moveTo>
                  <a:cubicBezTo>
                    <a:pt x="410088" y="5557"/>
                    <a:pt x="422472" y="24497"/>
                    <a:pt x="417909" y="44090"/>
                  </a:cubicBezTo>
                  <a:lnTo>
                    <a:pt x="332179" y="416861"/>
                  </a:lnTo>
                  <a:lnTo>
                    <a:pt x="396547" y="431929"/>
                  </a:lnTo>
                  <a:lnTo>
                    <a:pt x="302684" y="831099"/>
                  </a:lnTo>
                  <a:lnTo>
                    <a:pt x="302824" y="832589"/>
                  </a:lnTo>
                  <a:lnTo>
                    <a:pt x="302041" y="833832"/>
                  </a:lnTo>
                  <a:lnTo>
                    <a:pt x="302019" y="833926"/>
                  </a:lnTo>
                  <a:lnTo>
                    <a:pt x="301986" y="833919"/>
                  </a:lnTo>
                  <a:lnTo>
                    <a:pt x="291137" y="851150"/>
                  </a:lnTo>
                  <a:cubicBezTo>
                    <a:pt x="285008" y="856534"/>
                    <a:pt x="276672" y="860981"/>
                    <a:pt x="266211" y="864081"/>
                  </a:cubicBezTo>
                  <a:lnTo>
                    <a:pt x="229227" y="864517"/>
                  </a:lnTo>
                  <a:lnTo>
                    <a:pt x="70494" y="1554723"/>
                  </a:lnTo>
                  <a:cubicBezTo>
                    <a:pt x="66583" y="1571050"/>
                    <a:pt x="52243" y="1582806"/>
                    <a:pt x="35948" y="1582806"/>
                  </a:cubicBezTo>
                  <a:cubicBezTo>
                    <a:pt x="33340" y="1582806"/>
                    <a:pt x="30733" y="1582153"/>
                    <a:pt x="28126" y="1581500"/>
                  </a:cubicBezTo>
                  <a:cubicBezTo>
                    <a:pt x="8572" y="1577581"/>
                    <a:pt x="-3161" y="1557988"/>
                    <a:pt x="750" y="1539048"/>
                  </a:cubicBezTo>
                  <a:lnTo>
                    <a:pt x="159377" y="850300"/>
                  </a:lnTo>
                  <a:lnTo>
                    <a:pt x="134795" y="833405"/>
                  </a:lnTo>
                  <a:cubicBezTo>
                    <a:pt x="126949" y="826062"/>
                    <a:pt x="121555" y="818434"/>
                    <a:pt x="118521" y="810928"/>
                  </a:cubicBezTo>
                  <a:lnTo>
                    <a:pt x="116535" y="790507"/>
                  </a:lnTo>
                  <a:lnTo>
                    <a:pt x="114933" y="790132"/>
                  </a:lnTo>
                  <a:lnTo>
                    <a:pt x="209461" y="388134"/>
                  </a:lnTo>
                  <a:lnTo>
                    <a:pt x="262936" y="400652"/>
                  </a:lnTo>
                  <a:lnTo>
                    <a:pt x="348817" y="27762"/>
                  </a:lnTo>
                  <a:cubicBezTo>
                    <a:pt x="352728" y="8169"/>
                    <a:pt x="372283" y="-3587"/>
                    <a:pt x="391185" y="985"/>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7" name="Freeform 6">
              <a:extLst>
                <a:ext uri="{FF2B5EF4-FFF2-40B4-BE49-F238E27FC236}">
                  <a16:creationId xmlns:a16="http://schemas.microsoft.com/office/drawing/2014/main" id="{32F0BAEB-FDFD-044F-87F9-58C445A5547F}"/>
                </a:ext>
              </a:extLst>
            </p:cNvPr>
            <p:cNvSpPr>
              <a:spLocks noChangeArrowheads="1"/>
            </p:cNvSpPr>
            <p:nvPr/>
          </p:nvSpPr>
          <p:spPr bwMode="auto">
            <a:xfrm>
              <a:off x="13646260" y="3660750"/>
              <a:ext cx="1082341" cy="693740"/>
            </a:xfrm>
            <a:custGeom>
              <a:avLst/>
              <a:gdLst>
                <a:gd name="connsiteX0" fmla="*/ 943954 w 1082341"/>
                <a:gd name="connsiteY0" fmla="*/ 507069 h 693740"/>
                <a:gd name="connsiteX1" fmla="*/ 1082341 w 1082341"/>
                <a:gd name="connsiteY1" fmla="*/ 554419 h 693740"/>
                <a:gd name="connsiteX2" fmla="*/ 1050975 w 1082341"/>
                <a:gd name="connsiteY2" fmla="*/ 689886 h 693740"/>
                <a:gd name="connsiteX3" fmla="*/ 864091 w 1082341"/>
                <a:gd name="connsiteY3" fmla="*/ 646901 h 693740"/>
                <a:gd name="connsiteX4" fmla="*/ 896110 w 1082341"/>
                <a:gd name="connsiteY4" fmla="*/ 510783 h 693740"/>
                <a:gd name="connsiteX5" fmla="*/ 943954 w 1082341"/>
                <a:gd name="connsiteY5" fmla="*/ 507069 h 693740"/>
                <a:gd name="connsiteX6" fmla="*/ 509119 w 1082341"/>
                <a:gd name="connsiteY6" fmla="*/ 256132 h 693740"/>
                <a:gd name="connsiteX7" fmla="*/ 647414 w 1082341"/>
                <a:gd name="connsiteY7" fmla="*/ 303358 h 693740"/>
                <a:gd name="connsiteX8" fmla="*/ 616048 w 1082341"/>
                <a:gd name="connsiteY8" fmla="*/ 439256 h 693740"/>
                <a:gd name="connsiteX9" fmla="*/ 429164 w 1082341"/>
                <a:gd name="connsiteY9" fmla="*/ 395481 h 693740"/>
                <a:gd name="connsiteX10" fmla="*/ 461183 w 1082341"/>
                <a:gd name="connsiteY10" fmla="*/ 259583 h 693740"/>
                <a:gd name="connsiteX11" fmla="*/ 509119 w 1082341"/>
                <a:gd name="connsiteY11" fmla="*/ 256132 h 693740"/>
                <a:gd name="connsiteX12" fmla="*/ 79727 w 1082341"/>
                <a:gd name="connsiteY12" fmla="*/ 135 h 693740"/>
                <a:gd name="connsiteX13" fmla="*/ 218252 w 1082341"/>
                <a:gd name="connsiteY13" fmla="*/ 47485 h 693740"/>
                <a:gd name="connsiteX14" fmla="*/ 186328 w 1082341"/>
                <a:gd name="connsiteY14" fmla="*/ 182952 h 693740"/>
                <a:gd name="connsiteX15" fmla="*/ 0 w 1082341"/>
                <a:gd name="connsiteY15" fmla="*/ 139316 h 693740"/>
                <a:gd name="connsiteX16" fmla="*/ 31923 w 1082341"/>
                <a:gd name="connsiteY16" fmla="*/ 3849 h 693740"/>
                <a:gd name="connsiteX17" fmla="*/ 79727 w 1082341"/>
                <a:gd name="connsiteY17" fmla="*/ 135 h 69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82341" h="693740">
                  <a:moveTo>
                    <a:pt x="943954" y="507069"/>
                  </a:moveTo>
                  <a:cubicBezTo>
                    <a:pt x="993391" y="508748"/>
                    <a:pt x="1045584" y="526088"/>
                    <a:pt x="1082341" y="554419"/>
                  </a:cubicBezTo>
                  <a:lnTo>
                    <a:pt x="1050975" y="689886"/>
                  </a:lnTo>
                  <a:cubicBezTo>
                    <a:pt x="990205" y="702260"/>
                    <a:pt x="913099" y="684024"/>
                    <a:pt x="864091" y="646901"/>
                  </a:cubicBezTo>
                  <a:lnTo>
                    <a:pt x="896110" y="510783"/>
                  </a:lnTo>
                  <a:cubicBezTo>
                    <a:pt x="911303" y="507690"/>
                    <a:pt x="927475" y="506509"/>
                    <a:pt x="943954" y="507069"/>
                  </a:cubicBezTo>
                  <a:close/>
                  <a:moveTo>
                    <a:pt x="509119" y="256132"/>
                  </a:moveTo>
                  <a:cubicBezTo>
                    <a:pt x="558709" y="257908"/>
                    <a:pt x="611148" y="274937"/>
                    <a:pt x="647414" y="303358"/>
                  </a:cubicBezTo>
                  <a:lnTo>
                    <a:pt x="616048" y="439256"/>
                  </a:lnTo>
                  <a:cubicBezTo>
                    <a:pt x="555278" y="451670"/>
                    <a:pt x="478172" y="433376"/>
                    <a:pt x="429164" y="395481"/>
                  </a:cubicBezTo>
                  <a:lnTo>
                    <a:pt x="461183" y="259583"/>
                  </a:lnTo>
                  <a:cubicBezTo>
                    <a:pt x="476375" y="256643"/>
                    <a:pt x="492589" y="255540"/>
                    <a:pt x="509119" y="256132"/>
                  </a:cubicBezTo>
                  <a:close/>
                  <a:moveTo>
                    <a:pt x="79727" y="135"/>
                  </a:moveTo>
                  <a:cubicBezTo>
                    <a:pt x="129200" y="1814"/>
                    <a:pt x="181605" y="19154"/>
                    <a:pt x="218252" y="47485"/>
                  </a:cubicBezTo>
                  <a:lnTo>
                    <a:pt x="186328" y="182952"/>
                  </a:lnTo>
                  <a:cubicBezTo>
                    <a:pt x="125739" y="195326"/>
                    <a:pt x="48862" y="177090"/>
                    <a:pt x="0" y="139316"/>
                  </a:cubicBezTo>
                  <a:lnTo>
                    <a:pt x="31923" y="3849"/>
                  </a:lnTo>
                  <a:cubicBezTo>
                    <a:pt x="47071" y="756"/>
                    <a:pt x="63236" y="-425"/>
                    <a:pt x="79727" y="135"/>
                  </a:cubicBez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 name="Freeform 7">
              <a:extLst>
                <a:ext uri="{FF2B5EF4-FFF2-40B4-BE49-F238E27FC236}">
                  <a16:creationId xmlns:a16="http://schemas.microsoft.com/office/drawing/2014/main" id="{9870068F-DCFD-DE40-9918-5CA9782100F8}"/>
                </a:ext>
              </a:extLst>
            </p:cNvPr>
            <p:cNvSpPr>
              <a:spLocks noChangeArrowheads="1"/>
            </p:cNvSpPr>
            <p:nvPr/>
          </p:nvSpPr>
          <p:spPr bwMode="auto">
            <a:xfrm>
              <a:off x="13620336" y="3024318"/>
              <a:ext cx="448676" cy="758570"/>
            </a:xfrm>
            <a:custGeom>
              <a:avLst/>
              <a:gdLst>
                <a:gd name="connsiteX0" fmla="*/ 147171 w 448676"/>
                <a:gd name="connsiteY0" fmla="*/ 0 h 758570"/>
                <a:gd name="connsiteX1" fmla="*/ 448676 w 448676"/>
                <a:gd name="connsiteY1" fmla="*/ 71326 h 758570"/>
                <a:gd name="connsiteX2" fmla="*/ 302891 w 448676"/>
                <a:gd name="connsiteY2" fmla="*/ 693446 h 758570"/>
                <a:gd name="connsiteX3" fmla="*/ 303545 w 448676"/>
                <a:gd name="connsiteY3" fmla="*/ 700279 h 758570"/>
                <a:gd name="connsiteX4" fmla="*/ 244958 w 448676"/>
                <a:gd name="connsiteY4" fmla="*/ 751128 h 758570"/>
                <a:gd name="connsiteX5" fmla="*/ 30899 w 448676"/>
                <a:gd name="connsiteY5" fmla="*/ 701091 h 758570"/>
                <a:gd name="connsiteX6" fmla="*/ 4377 w 448676"/>
                <a:gd name="connsiteY6" fmla="*/ 664823 h 758570"/>
                <a:gd name="connsiteX7" fmla="*/ 1130 w 448676"/>
                <a:gd name="connsiteY7" fmla="*/ 632385 h 758570"/>
                <a:gd name="connsiteX8" fmla="*/ 0 w 448676"/>
                <a:gd name="connsiteY8" fmla="*/ 632122 h 758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676" h="758570">
                  <a:moveTo>
                    <a:pt x="147171" y="0"/>
                  </a:moveTo>
                  <a:lnTo>
                    <a:pt x="448676" y="71326"/>
                  </a:lnTo>
                  <a:lnTo>
                    <a:pt x="302891" y="693446"/>
                  </a:lnTo>
                  <a:lnTo>
                    <a:pt x="303545" y="700279"/>
                  </a:lnTo>
                  <a:cubicBezTo>
                    <a:pt x="298309" y="722373"/>
                    <a:pt x="278343" y="741056"/>
                    <a:pt x="244958" y="751128"/>
                  </a:cubicBezTo>
                  <a:cubicBezTo>
                    <a:pt x="177532" y="771272"/>
                    <a:pt x="81959" y="749178"/>
                    <a:pt x="30899" y="701091"/>
                  </a:cubicBezTo>
                  <a:cubicBezTo>
                    <a:pt x="18134" y="689232"/>
                    <a:pt x="9338" y="676926"/>
                    <a:pt x="4377" y="664823"/>
                  </a:cubicBezTo>
                  <a:lnTo>
                    <a:pt x="1130" y="632385"/>
                  </a:lnTo>
                  <a:lnTo>
                    <a:pt x="0" y="632122"/>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8B8F63BF-33AC-7147-BC66-969EFB1CF4F9}"/>
                </a:ext>
              </a:extLst>
            </p:cNvPr>
            <p:cNvSpPr>
              <a:spLocks noChangeArrowheads="1"/>
            </p:cNvSpPr>
            <p:nvPr/>
          </p:nvSpPr>
          <p:spPr bwMode="auto">
            <a:xfrm>
              <a:off x="14046524" y="3277785"/>
              <a:ext cx="451653" cy="761727"/>
            </a:xfrm>
            <a:custGeom>
              <a:avLst/>
              <a:gdLst>
                <a:gd name="connsiteX0" fmla="*/ 150362 w 451653"/>
                <a:gd name="connsiteY0" fmla="*/ 0 h 761727"/>
                <a:gd name="connsiteX1" fmla="*/ 451653 w 451653"/>
                <a:gd name="connsiteY1" fmla="*/ 71260 h 761727"/>
                <a:gd name="connsiteX2" fmla="*/ 304268 w 451653"/>
                <a:gd name="connsiteY2" fmla="*/ 702140 h 761727"/>
                <a:gd name="connsiteX3" fmla="*/ 303865 w 451653"/>
                <a:gd name="connsiteY3" fmla="*/ 702046 h 761727"/>
                <a:gd name="connsiteX4" fmla="*/ 303970 w 451653"/>
                <a:gd name="connsiteY4" fmla="*/ 703160 h 761727"/>
                <a:gd name="connsiteX5" fmla="*/ 245055 w 451653"/>
                <a:gd name="connsiteY5" fmla="*/ 754659 h 761727"/>
                <a:gd name="connsiteX6" fmla="*/ 31650 w 451653"/>
                <a:gd name="connsiteY6" fmla="*/ 703972 h 761727"/>
                <a:gd name="connsiteX7" fmla="*/ 1374 w 451653"/>
                <a:gd name="connsiteY7" fmla="*/ 632898 h 761727"/>
                <a:gd name="connsiteX8" fmla="*/ 3422 w 451653"/>
                <a:gd name="connsiteY8" fmla="*/ 629632 h 76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1653" h="761727">
                  <a:moveTo>
                    <a:pt x="150362" y="0"/>
                  </a:moveTo>
                  <a:lnTo>
                    <a:pt x="451653" y="71260"/>
                  </a:lnTo>
                  <a:lnTo>
                    <a:pt x="304268" y="702140"/>
                  </a:lnTo>
                  <a:lnTo>
                    <a:pt x="303865" y="702046"/>
                  </a:lnTo>
                  <a:lnTo>
                    <a:pt x="303970" y="703160"/>
                  </a:lnTo>
                  <a:cubicBezTo>
                    <a:pt x="298733" y="725417"/>
                    <a:pt x="278767" y="744261"/>
                    <a:pt x="245055" y="754659"/>
                  </a:cubicBezTo>
                  <a:cubicBezTo>
                    <a:pt x="178284" y="774153"/>
                    <a:pt x="82710" y="752059"/>
                    <a:pt x="31650" y="703972"/>
                  </a:cubicBezTo>
                  <a:cubicBezTo>
                    <a:pt x="5793" y="680579"/>
                    <a:pt x="-3862" y="655073"/>
                    <a:pt x="1374" y="632898"/>
                  </a:cubicBezTo>
                  <a:lnTo>
                    <a:pt x="3422" y="629632"/>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9">
              <a:extLst>
                <a:ext uri="{FF2B5EF4-FFF2-40B4-BE49-F238E27FC236}">
                  <a16:creationId xmlns:a16="http://schemas.microsoft.com/office/drawing/2014/main" id="{FD2F820B-6B40-D449-BEAF-F53833442746}"/>
                </a:ext>
              </a:extLst>
            </p:cNvPr>
            <p:cNvSpPr>
              <a:spLocks noChangeArrowheads="1"/>
            </p:cNvSpPr>
            <p:nvPr/>
          </p:nvSpPr>
          <p:spPr bwMode="auto">
            <a:xfrm>
              <a:off x="14481548" y="3531252"/>
              <a:ext cx="448675" cy="758855"/>
            </a:xfrm>
            <a:custGeom>
              <a:avLst/>
              <a:gdLst>
                <a:gd name="connsiteX0" fmla="*/ 147384 w 448675"/>
                <a:gd name="connsiteY0" fmla="*/ 0 h 758855"/>
                <a:gd name="connsiteX1" fmla="*/ 448675 w 448675"/>
                <a:gd name="connsiteY1" fmla="*/ 70606 h 758855"/>
                <a:gd name="connsiteX2" fmla="*/ 302923 w 448675"/>
                <a:gd name="connsiteY2" fmla="*/ 695142 h 758855"/>
                <a:gd name="connsiteX3" fmla="*/ 303462 w 448675"/>
                <a:gd name="connsiteY3" fmla="*/ 700522 h 758855"/>
                <a:gd name="connsiteX4" fmla="*/ 244956 w 448675"/>
                <a:gd name="connsiteY4" fmla="*/ 751777 h 758855"/>
                <a:gd name="connsiteX5" fmla="*/ 30897 w 448675"/>
                <a:gd name="connsiteY5" fmla="*/ 701740 h 758855"/>
                <a:gd name="connsiteX6" fmla="*/ 4375 w 448675"/>
                <a:gd name="connsiteY6" fmla="*/ 665096 h 758855"/>
                <a:gd name="connsiteX7" fmla="*/ 992 w 448675"/>
                <a:gd name="connsiteY7" fmla="*/ 631115 h 758855"/>
                <a:gd name="connsiteX8" fmla="*/ 0 w 448675"/>
                <a:gd name="connsiteY8" fmla="*/ 630880 h 75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8675" h="758855">
                  <a:moveTo>
                    <a:pt x="147384" y="0"/>
                  </a:moveTo>
                  <a:lnTo>
                    <a:pt x="448675" y="70606"/>
                  </a:lnTo>
                  <a:lnTo>
                    <a:pt x="302923" y="695142"/>
                  </a:lnTo>
                  <a:lnTo>
                    <a:pt x="303462" y="700522"/>
                  </a:lnTo>
                  <a:cubicBezTo>
                    <a:pt x="298306" y="722860"/>
                    <a:pt x="278341" y="741705"/>
                    <a:pt x="244956" y="751777"/>
                  </a:cubicBezTo>
                  <a:cubicBezTo>
                    <a:pt x="177530" y="771271"/>
                    <a:pt x="81302" y="749177"/>
                    <a:pt x="30897" y="701740"/>
                  </a:cubicBezTo>
                  <a:cubicBezTo>
                    <a:pt x="18132" y="689719"/>
                    <a:pt x="9336" y="677291"/>
                    <a:pt x="4375" y="665096"/>
                  </a:cubicBezTo>
                  <a:lnTo>
                    <a:pt x="992" y="631115"/>
                  </a:lnTo>
                  <a:lnTo>
                    <a:pt x="0" y="630880"/>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1" name="Freeform 10">
              <a:extLst>
                <a:ext uri="{FF2B5EF4-FFF2-40B4-BE49-F238E27FC236}">
                  <a16:creationId xmlns:a16="http://schemas.microsoft.com/office/drawing/2014/main" id="{DE2B5132-9397-D948-9A05-9C8BC5047268}"/>
                </a:ext>
              </a:extLst>
            </p:cNvPr>
            <p:cNvSpPr>
              <a:spLocks noChangeArrowheads="1"/>
            </p:cNvSpPr>
            <p:nvPr/>
          </p:nvSpPr>
          <p:spPr bwMode="auto">
            <a:xfrm>
              <a:off x="13620733" y="3911562"/>
              <a:ext cx="920197" cy="595010"/>
            </a:xfrm>
            <a:custGeom>
              <a:avLst/>
              <a:gdLst>
                <a:gd name="connsiteX0" fmla="*/ 879106 w 920197"/>
                <a:gd name="connsiteY0" fmla="*/ 507569 h 595010"/>
                <a:gd name="connsiteX1" fmla="*/ 900664 w 920197"/>
                <a:gd name="connsiteY1" fmla="*/ 514899 h 595010"/>
                <a:gd name="connsiteX2" fmla="*/ 918956 w 920197"/>
                <a:gd name="connsiteY2" fmla="*/ 576835 h 595010"/>
                <a:gd name="connsiteX3" fmla="*/ 883679 w 920197"/>
                <a:gd name="connsiteY3" fmla="*/ 586719 h 595010"/>
                <a:gd name="connsiteX4" fmla="*/ 865388 w 920197"/>
                <a:gd name="connsiteY4" fmla="*/ 525441 h 595010"/>
                <a:gd name="connsiteX5" fmla="*/ 879106 w 920197"/>
                <a:gd name="connsiteY5" fmla="*/ 507569 h 595010"/>
                <a:gd name="connsiteX6" fmla="*/ 444371 w 920197"/>
                <a:gd name="connsiteY6" fmla="*/ 254102 h 595010"/>
                <a:gd name="connsiteX7" fmla="*/ 466153 w 920197"/>
                <a:gd name="connsiteY7" fmla="*/ 261433 h 595010"/>
                <a:gd name="connsiteX8" fmla="*/ 484635 w 920197"/>
                <a:gd name="connsiteY8" fmla="*/ 322710 h 595010"/>
                <a:gd name="connsiteX9" fmla="*/ 448992 w 920197"/>
                <a:gd name="connsiteY9" fmla="*/ 333911 h 595010"/>
                <a:gd name="connsiteX10" fmla="*/ 430510 w 920197"/>
                <a:gd name="connsiteY10" fmla="*/ 271975 h 595010"/>
                <a:gd name="connsiteX11" fmla="*/ 444371 w 920197"/>
                <a:gd name="connsiteY11" fmla="*/ 254102 h 595010"/>
                <a:gd name="connsiteX12" fmla="*/ 15017 w 920197"/>
                <a:gd name="connsiteY12" fmla="*/ 635 h 595010"/>
                <a:gd name="connsiteX13" fmla="*/ 36574 w 920197"/>
                <a:gd name="connsiteY13" fmla="*/ 7966 h 595010"/>
                <a:gd name="connsiteX14" fmla="*/ 54866 w 920197"/>
                <a:gd name="connsiteY14" fmla="*/ 69243 h 595010"/>
                <a:gd name="connsiteX15" fmla="*/ 19589 w 920197"/>
                <a:gd name="connsiteY15" fmla="*/ 79785 h 595010"/>
                <a:gd name="connsiteX16" fmla="*/ 1298 w 920197"/>
                <a:gd name="connsiteY16" fmla="*/ 18508 h 595010"/>
                <a:gd name="connsiteX17" fmla="*/ 15017 w 920197"/>
                <a:gd name="connsiteY17" fmla="*/ 635 h 595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20197" h="595010">
                  <a:moveTo>
                    <a:pt x="879106" y="507569"/>
                  </a:moveTo>
                  <a:cubicBezTo>
                    <a:pt x="885476" y="505675"/>
                    <a:pt x="893152" y="507981"/>
                    <a:pt x="900664" y="514899"/>
                  </a:cubicBezTo>
                  <a:cubicBezTo>
                    <a:pt x="915036" y="528736"/>
                    <a:pt x="923529" y="556409"/>
                    <a:pt x="918956" y="576835"/>
                  </a:cubicBezTo>
                  <a:cubicBezTo>
                    <a:pt x="914383" y="595943"/>
                    <a:pt x="898051" y="601214"/>
                    <a:pt x="883679" y="586719"/>
                  </a:cubicBezTo>
                  <a:cubicBezTo>
                    <a:pt x="868654" y="572882"/>
                    <a:pt x="860815" y="545208"/>
                    <a:pt x="865388" y="525441"/>
                  </a:cubicBezTo>
                  <a:cubicBezTo>
                    <a:pt x="867674" y="515558"/>
                    <a:pt x="872737" y="509463"/>
                    <a:pt x="879106" y="507569"/>
                  </a:cubicBezTo>
                  <a:close/>
                  <a:moveTo>
                    <a:pt x="444371" y="254102"/>
                  </a:moveTo>
                  <a:cubicBezTo>
                    <a:pt x="450807" y="252208"/>
                    <a:pt x="458563" y="254514"/>
                    <a:pt x="466153" y="261433"/>
                  </a:cubicBezTo>
                  <a:cubicBezTo>
                    <a:pt x="480675" y="275269"/>
                    <a:pt x="488596" y="302943"/>
                    <a:pt x="484635" y="322710"/>
                  </a:cubicBezTo>
                  <a:cubicBezTo>
                    <a:pt x="479355" y="342477"/>
                    <a:pt x="463513" y="347748"/>
                    <a:pt x="448992" y="333911"/>
                  </a:cubicBezTo>
                  <a:cubicBezTo>
                    <a:pt x="433810" y="320074"/>
                    <a:pt x="425889" y="292401"/>
                    <a:pt x="430510" y="271975"/>
                  </a:cubicBezTo>
                  <a:cubicBezTo>
                    <a:pt x="432820" y="262092"/>
                    <a:pt x="437936" y="255997"/>
                    <a:pt x="444371" y="254102"/>
                  </a:cubicBezTo>
                  <a:close/>
                  <a:moveTo>
                    <a:pt x="15017" y="635"/>
                  </a:moveTo>
                  <a:cubicBezTo>
                    <a:pt x="21386" y="-1259"/>
                    <a:pt x="29062" y="1047"/>
                    <a:pt x="36574" y="7966"/>
                  </a:cubicBezTo>
                  <a:cubicBezTo>
                    <a:pt x="50946" y="21802"/>
                    <a:pt x="59439" y="49476"/>
                    <a:pt x="54866" y="69243"/>
                  </a:cubicBezTo>
                  <a:cubicBezTo>
                    <a:pt x="50293" y="89669"/>
                    <a:pt x="34615" y="94281"/>
                    <a:pt x="19589" y="79785"/>
                  </a:cubicBezTo>
                  <a:cubicBezTo>
                    <a:pt x="4564" y="65948"/>
                    <a:pt x="-3275" y="38934"/>
                    <a:pt x="1298" y="18508"/>
                  </a:cubicBezTo>
                  <a:cubicBezTo>
                    <a:pt x="3585" y="8625"/>
                    <a:pt x="8647" y="2530"/>
                    <a:pt x="15017" y="635"/>
                  </a:cubicBezTo>
                  <a:close/>
                </a:path>
              </a:pathLst>
            </a:custGeom>
            <a:solidFill>
              <a:schemeClr val="accent2">
                <a:lumMod val="40000"/>
                <a:lumOff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2" name="Freeform 23">
              <a:extLst>
                <a:ext uri="{FF2B5EF4-FFF2-40B4-BE49-F238E27FC236}">
                  <a16:creationId xmlns:a16="http://schemas.microsoft.com/office/drawing/2014/main" id="{AD7B5203-1791-F541-BCC7-9DEC37A5C29A}"/>
                </a:ext>
              </a:extLst>
            </p:cNvPr>
            <p:cNvSpPr>
              <a:spLocks noChangeArrowheads="1"/>
            </p:cNvSpPr>
            <p:nvPr/>
          </p:nvSpPr>
          <p:spPr bwMode="auto">
            <a:xfrm>
              <a:off x="6854507" y="11394477"/>
              <a:ext cx="2981112" cy="1716660"/>
            </a:xfrm>
            <a:custGeom>
              <a:avLst/>
              <a:gdLst>
                <a:gd name="T0" fmla="*/ 2040 w 4563"/>
                <a:gd name="T1" fmla="*/ 2555 h 2630"/>
                <a:gd name="T2" fmla="*/ 129 w 4563"/>
                <a:gd name="T3" fmla="*/ 1456 h 2630"/>
                <a:gd name="T4" fmla="*/ 129 w 4563"/>
                <a:gd name="T5" fmla="*/ 1456 h 2630"/>
                <a:gd name="T6" fmla="*/ 165 w 4563"/>
                <a:gd name="T7" fmla="*/ 1166 h 2630"/>
                <a:gd name="T8" fmla="*/ 2020 w 4563"/>
                <a:gd name="T9" fmla="*/ 95 h 2630"/>
                <a:gd name="T10" fmla="*/ 2020 w 4563"/>
                <a:gd name="T11" fmla="*/ 95 h 2630"/>
                <a:gd name="T12" fmla="*/ 2522 w 4563"/>
                <a:gd name="T13" fmla="*/ 74 h 2630"/>
                <a:gd name="T14" fmla="*/ 4432 w 4563"/>
                <a:gd name="T15" fmla="*/ 1173 h 2630"/>
                <a:gd name="T16" fmla="*/ 4432 w 4563"/>
                <a:gd name="T17" fmla="*/ 1173 h 2630"/>
                <a:gd name="T18" fmla="*/ 4396 w 4563"/>
                <a:gd name="T19" fmla="*/ 1463 h 2630"/>
                <a:gd name="T20" fmla="*/ 2542 w 4563"/>
                <a:gd name="T21" fmla="*/ 2534 h 2630"/>
                <a:gd name="T22" fmla="*/ 2542 w 4563"/>
                <a:gd name="T23" fmla="*/ 2534 h 2630"/>
                <a:gd name="T24" fmla="*/ 2040 w 4563"/>
                <a:gd name="T25" fmla="*/ 2555 h 2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3" h="2630">
                  <a:moveTo>
                    <a:pt x="2040" y="2555"/>
                  </a:moveTo>
                  <a:lnTo>
                    <a:pt x="129" y="1456"/>
                  </a:lnTo>
                  <a:lnTo>
                    <a:pt x="129" y="1456"/>
                  </a:lnTo>
                  <a:cubicBezTo>
                    <a:pt x="0" y="1381"/>
                    <a:pt x="16" y="1251"/>
                    <a:pt x="165" y="1166"/>
                  </a:cubicBezTo>
                  <a:lnTo>
                    <a:pt x="2020" y="95"/>
                  </a:lnTo>
                  <a:lnTo>
                    <a:pt x="2020" y="95"/>
                  </a:lnTo>
                  <a:cubicBezTo>
                    <a:pt x="2168" y="9"/>
                    <a:pt x="2393" y="0"/>
                    <a:pt x="2522" y="74"/>
                  </a:cubicBezTo>
                  <a:lnTo>
                    <a:pt x="4432" y="1173"/>
                  </a:lnTo>
                  <a:lnTo>
                    <a:pt x="4432" y="1173"/>
                  </a:lnTo>
                  <a:cubicBezTo>
                    <a:pt x="4562" y="1247"/>
                    <a:pt x="4545" y="1377"/>
                    <a:pt x="4396" y="1463"/>
                  </a:cubicBezTo>
                  <a:lnTo>
                    <a:pt x="2542" y="2534"/>
                  </a:lnTo>
                  <a:lnTo>
                    <a:pt x="2542" y="2534"/>
                  </a:lnTo>
                  <a:cubicBezTo>
                    <a:pt x="2393" y="2619"/>
                    <a:pt x="2169" y="2629"/>
                    <a:pt x="2040" y="2555"/>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24">
              <a:extLst>
                <a:ext uri="{FF2B5EF4-FFF2-40B4-BE49-F238E27FC236}">
                  <a16:creationId xmlns:a16="http://schemas.microsoft.com/office/drawing/2014/main" id="{23CAC480-CFA7-C84C-93C1-B9FB8930A475}"/>
                </a:ext>
              </a:extLst>
            </p:cNvPr>
            <p:cNvSpPr>
              <a:spLocks noChangeArrowheads="1"/>
            </p:cNvSpPr>
            <p:nvPr/>
          </p:nvSpPr>
          <p:spPr bwMode="auto">
            <a:xfrm>
              <a:off x="7479533" y="7402379"/>
              <a:ext cx="7690407" cy="4441426"/>
            </a:xfrm>
            <a:custGeom>
              <a:avLst/>
              <a:gdLst>
                <a:gd name="T0" fmla="*/ 6524 w 11776"/>
                <a:gd name="T1" fmla="*/ 6695 h 6800"/>
                <a:gd name="T2" fmla="*/ 180 w 11776"/>
                <a:gd name="T3" fmla="*/ 3031 h 6800"/>
                <a:gd name="T4" fmla="*/ 180 w 11776"/>
                <a:gd name="T5" fmla="*/ 3031 h 6800"/>
                <a:gd name="T6" fmla="*/ 230 w 11776"/>
                <a:gd name="T7" fmla="*/ 2627 h 6800"/>
                <a:gd name="T8" fmla="*/ 4551 w 11776"/>
                <a:gd name="T9" fmla="*/ 133 h 6800"/>
                <a:gd name="T10" fmla="*/ 4551 w 11776"/>
                <a:gd name="T11" fmla="*/ 133 h 6800"/>
                <a:gd name="T12" fmla="*/ 5252 w 11776"/>
                <a:gd name="T13" fmla="*/ 104 h 6800"/>
                <a:gd name="T14" fmla="*/ 11596 w 11776"/>
                <a:gd name="T15" fmla="*/ 3768 h 6800"/>
                <a:gd name="T16" fmla="*/ 11596 w 11776"/>
                <a:gd name="T17" fmla="*/ 3768 h 6800"/>
                <a:gd name="T18" fmla="*/ 11546 w 11776"/>
                <a:gd name="T19" fmla="*/ 4172 h 6800"/>
                <a:gd name="T20" fmla="*/ 7225 w 11776"/>
                <a:gd name="T21" fmla="*/ 6666 h 6800"/>
                <a:gd name="T22" fmla="*/ 7225 w 11776"/>
                <a:gd name="T23" fmla="*/ 6666 h 6800"/>
                <a:gd name="T24" fmla="*/ 6524 w 11776"/>
                <a:gd name="T25" fmla="*/ 6695 h 6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76" h="6800">
                  <a:moveTo>
                    <a:pt x="6524" y="6695"/>
                  </a:moveTo>
                  <a:lnTo>
                    <a:pt x="180" y="3031"/>
                  </a:lnTo>
                  <a:lnTo>
                    <a:pt x="180" y="3031"/>
                  </a:lnTo>
                  <a:cubicBezTo>
                    <a:pt x="0" y="2927"/>
                    <a:pt x="23" y="2747"/>
                    <a:pt x="230" y="2627"/>
                  </a:cubicBezTo>
                  <a:lnTo>
                    <a:pt x="4551" y="133"/>
                  </a:lnTo>
                  <a:lnTo>
                    <a:pt x="4551" y="133"/>
                  </a:lnTo>
                  <a:cubicBezTo>
                    <a:pt x="4758" y="13"/>
                    <a:pt x="5072" y="0"/>
                    <a:pt x="5252" y="104"/>
                  </a:cubicBezTo>
                  <a:lnTo>
                    <a:pt x="11596" y="3768"/>
                  </a:lnTo>
                  <a:lnTo>
                    <a:pt x="11596" y="3768"/>
                  </a:lnTo>
                  <a:cubicBezTo>
                    <a:pt x="11775" y="3871"/>
                    <a:pt x="11753" y="4052"/>
                    <a:pt x="11546" y="4172"/>
                  </a:cubicBezTo>
                  <a:lnTo>
                    <a:pt x="7225" y="6666"/>
                  </a:lnTo>
                  <a:lnTo>
                    <a:pt x="7225" y="6666"/>
                  </a:lnTo>
                  <a:cubicBezTo>
                    <a:pt x="7018" y="6785"/>
                    <a:pt x="6704" y="6799"/>
                    <a:pt x="6524" y="6695"/>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25">
              <a:extLst>
                <a:ext uri="{FF2B5EF4-FFF2-40B4-BE49-F238E27FC236}">
                  <a16:creationId xmlns:a16="http://schemas.microsoft.com/office/drawing/2014/main" id="{79EAA59C-4C2B-8B4C-9A1B-69E664338B0D}"/>
                </a:ext>
              </a:extLst>
            </p:cNvPr>
            <p:cNvSpPr>
              <a:spLocks noChangeArrowheads="1"/>
            </p:cNvSpPr>
            <p:nvPr/>
          </p:nvSpPr>
          <p:spPr bwMode="auto">
            <a:xfrm>
              <a:off x="11005023" y="3200018"/>
              <a:ext cx="5204707" cy="6129283"/>
            </a:xfrm>
            <a:custGeom>
              <a:avLst/>
              <a:gdLst>
                <a:gd name="T0" fmla="*/ 7685 w 7969"/>
                <a:gd name="T1" fmla="*/ 3713 h 9385"/>
                <a:gd name="T2" fmla="*/ 1339 w 7969"/>
                <a:gd name="T3" fmla="*/ 50 h 9385"/>
                <a:gd name="T4" fmla="*/ 1339 w 7969"/>
                <a:gd name="T5" fmla="*/ 50 h 9385"/>
                <a:gd name="T6" fmla="*/ 1124 w 7969"/>
                <a:gd name="T7" fmla="*/ 23 h 9385"/>
                <a:gd name="T8" fmla="*/ 1125 w 7969"/>
                <a:gd name="T9" fmla="*/ 22 h 9385"/>
                <a:gd name="T10" fmla="*/ 1113 w 7969"/>
                <a:gd name="T11" fmla="*/ 27 h 9385"/>
                <a:gd name="T12" fmla="*/ 1113 w 7969"/>
                <a:gd name="T13" fmla="*/ 27 h 9385"/>
                <a:gd name="T14" fmla="*/ 1110 w 7969"/>
                <a:gd name="T15" fmla="*/ 28 h 9385"/>
                <a:gd name="T16" fmla="*/ 881 w 7969"/>
                <a:gd name="T17" fmla="*/ 115 h 9385"/>
                <a:gd name="T18" fmla="*/ 1087 w 7969"/>
                <a:gd name="T19" fmla="*/ 216 h 9385"/>
                <a:gd name="T20" fmla="*/ 1087 w 7969"/>
                <a:gd name="T21" fmla="*/ 216 h 9385"/>
                <a:gd name="T22" fmla="*/ 1084 w 7969"/>
                <a:gd name="T23" fmla="*/ 227 h 9385"/>
                <a:gd name="T24" fmla="*/ 51 w 7969"/>
                <a:gd name="T25" fmla="*/ 4933 h 9385"/>
                <a:gd name="T26" fmla="*/ 51 w 7969"/>
                <a:gd name="T27" fmla="*/ 4933 h 9385"/>
                <a:gd name="T28" fmla="*/ 282 w 7969"/>
                <a:gd name="T29" fmla="*/ 5547 h 9385"/>
                <a:gd name="T30" fmla="*/ 6475 w 7969"/>
                <a:gd name="T31" fmla="*/ 9122 h 9385"/>
                <a:gd name="T32" fmla="*/ 6453 w 7969"/>
                <a:gd name="T33" fmla="*/ 9384 h 9385"/>
                <a:gd name="T34" fmla="*/ 6704 w 7969"/>
                <a:gd name="T35" fmla="*/ 9287 h 9385"/>
                <a:gd name="T36" fmla="*/ 6704 w 7969"/>
                <a:gd name="T37" fmla="*/ 9287 h 9385"/>
                <a:gd name="T38" fmla="*/ 6883 w 7969"/>
                <a:gd name="T39" fmla="*/ 9031 h 9385"/>
                <a:gd name="T40" fmla="*/ 7917 w 7969"/>
                <a:gd name="T41" fmla="*/ 4327 h 9385"/>
                <a:gd name="T42" fmla="*/ 7917 w 7969"/>
                <a:gd name="T43" fmla="*/ 4327 h 9385"/>
                <a:gd name="T44" fmla="*/ 7685 w 7969"/>
                <a:gd name="T45" fmla="*/ 3713 h 9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969" h="9385">
                  <a:moveTo>
                    <a:pt x="7685" y="3713"/>
                  </a:moveTo>
                  <a:lnTo>
                    <a:pt x="1339" y="50"/>
                  </a:lnTo>
                  <a:lnTo>
                    <a:pt x="1339" y="50"/>
                  </a:lnTo>
                  <a:cubicBezTo>
                    <a:pt x="1266" y="7"/>
                    <a:pt x="1191" y="0"/>
                    <a:pt x="1124" y="23"/>
                  </a:cubicBezTo>
                  <a:lnTo>
                    <a:pt x="1125" y="22"/>
                  </a:lnTo>
                  <a:lnTo>
                    <a:pt x="1113" y="27"/>
                  </a:lnTo>
                  <a:lnTo>
                    <a:pt x="1113" y="27"/>
                  </a:lnTo>
                  <a:cubicBezTo>
                    <a:pt x="1113" y="27"/>
                    <a:pt x="1112" y="27"/>
                    <a:pt x="1110" y="28"/>
                  </a:cubicBezTo>
                  <a:lnTo>
                    <a:pt x="881" y="115"/>
                  </a:lnTo>
                  <a:lnTo>
                    <a:pt x="1087" y="216"/>
                  </a:lnTo>
                  <a:lnTo>
                    <a:pt x="1087" y="216"/>
                  </a:lnTo>
                  <a:cubicBezTo>
                    <a:pt x="1086" y="221"/>
                    <a:pt x="1085" y="224"/>
                    <a:pt x="1084" y="227"/>
                  </a:cubicBezTo>
                  <a:lnTo>
                    <a:pt x="51" y="4933"/>
                  </a:lnTo>
                  <a:lnTo>
                    <a:pt x="51" y="4933"/>
                  </a:lnTo>
                  <a:cubicBezTo>
                    <a:pt x="0" y="5168"/>
                    <a:pt x="102" y="5443"/>
                    <a:pt x="282" y="5547"/>
                  </a:cubicBezTo>
                  <a:lnTo>
                    <a:pt x="6475" y="9122"/>
                  </a:lnTo>
                  <a:lnTo>
                    <a:pt x="6453" y="9384"/>
                  </a:lnTo>
                  <a:lnTo>
                    <a:pt x="6704" y="9287"/>
                  </a:lnTo>
                  <a:lnTo>
                    <a:pt x="6704" y="9287"/>
                  </a:lnTo>
                  <a:cubicBezTo>
                    <a:pt x="6788" y="9247"/>
                    <a:pt x="6855" y="9158"/>
                    <a:pt x="6883" y="9031"/>
                  </a:cubicBezTo>
                  <a:lnTo>
                    <a:pt x="7917" y="4327"/>
                  </a:lnTo>
                  <a:lnTo>
                    <a:pt x="7917" y="4327"/>
                  </a:lnTo>
                  <a:cubicBezTo>
                    <a:pt x="7968" y="4092"/>
                    <a:pt x="7865" y="3817"/>
                    <a:pt x="7685" y="3713"/>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26">
              <a:extLst>
                <a:ext uri="{FF2B5EF4-FFF2-40B4-BE49-F238E27FC236}">
                  <a16:creationId xmlns:a16="http://schemas.microsoft.com/office/drawing/2014/main" id="{32BE653A-F831-1D43-A133-68EEF87F0B69}"/>
                </a:ext>
              </a:extLst>
            </p:cNvPr>
            <p:cNvSpPr>
              <a:spLocks noChangeArrowheads="1"/>
            </p:cNvSpPr>
            <p:nvPr/>
          </p:nvSpPr>
          <p:spPr bwMode="auto">
            <a:xfrm>
              <a:off x="11270009" y="3200018"/>
              <a:ext cx="4887874" cy="3753033"/>
            </a:xfrm>
            <a:custGeom>
              <a:avLst/>
              <a:gdLst>
                <a:gd name="T0" fmla="*/ 7282 w 7484"/>
                <a:gd name="T1" fmla="*/ 3713 h 5748"/>
                <a:gd name="T2" fmla="*/ 936 w 7484"/>
                <a:gd name="T3" fmla="*/ 50 h 5748"/>
                <a:gd name="T4" fmla="*/ 936 w 7484"/>
                <a:gd name="T5" fmla="*/ 50 h 5748"/>
                <a:gd name="T6" fmla="*/ 721 w 7484"/>
                <a:gd name="T7" fmla="*/ 23 h 5748"/>
                <a:gd name="T8" fmla="*/ 722 w 7484"/>
                <a:gd name="T9" fmla="*/ 22 h 5748"/>
                <a:gd name="T10" fmla="*/ 710 w 7484"/>
                <a:gd name="T11" fmla="*/ 27 h 5748"/>
                <a:gd name="T12" fmla="*/ 710 w 7484"/>
                <a:gd name="T13" fmla="*/ 27 h 5748"/>
                <a:gd name="T14" fmla="*/ 707 w 7484"/>
                <a:gd name="T15" fmla="*/ 28 h 5748"/>
                <a:gd name="T16" fmla="*/ 478 w 7484"/>
                <a:gd name="T17" fmla="*/ 115 h 5748"/>
                <a:gd name="T18" fmla="*/ 684 w 7484"/>
                <a:gd name="T19" fmla="*/ 216 h 5748"/>
                <a:gd name="T20" fmla="*/ 684 w 7484"/>
                <a:gd name="T21" fmla="*/ 216 h 5748"/>
                <a:gd name="T22" fmla="*/ 681 w 7484"/>
                <a:gd name="T23" fmla="*/ 227 h 5748"/>
                <a:gd name="T24" fmla="*/ 0 w 7484"/>
                <a:gd name="T25" fmla="*/ 3329 h 5748"/>
                <a:gd name="T26" fmla="*/ 3105 w 7484"/>
                <a:gd name="T27" fmla="*/ 5747 h 5748"/>
                <a:gd name="T28" fmla="*/ 7483 w 7484"/>
                <a:gd name="T29" fmla="*/ 3966 h 5748"/>
                <a:gd name="T30" fmla="*/ 7483 w 7484"/>
                <a:gd name="T31" fmla="*/ 3966 h 5748"/>
                <a:gd name="T32" fmla="*/ 7282 w 7484"/>
                <a:gd name="T33" fmla="*/ 3713 h 5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84" h="5748">
                  <a:moveTo>
                    <a:pt x="7282" y="3713"/>
                  </a:moveTo>
                  <a:lnTo>
                    <a:pt x="936" y="50"/>
                  </a:lnTo>
                  <a:lnTo>
                    <a:pt x="936" y="50"/>
                  </a:lnTo>
                  <a:cubicBezTo>
                    <a:pt x="863" y="7"/>
                    <a:pt x="788" y="0"/>
                    <a:pt x="721" y="23"/>
                  </a:cubicBezTo>
                  <a:lnTo>
                    <a:pt x="722" y="22"/>
                  </a:lnTo>
                  <a:lnTo>
                    <a:pt x="710" y="27"/>
                  </a:lnTo>
                  <a:lnTo>
                    <a:pt x="710" y="27"/>
                  </a:lnTo>
                  <a:cubicBezTo>
                    <a:pt x="710" y="27"/>
                    <a:pt x="709" y="27"/>
                    <a:pt x="707" y="28"/>
                  </a:cubicBezTo>
                  <a:lnTo>
                    <a:pt x="478" y="115"/>
                  </a:lnTo>
                  <a:lnTo>
                    <a:pt x="684" y="216"/>
                  </a:lnTo>
                  <a:lnTo>
                    <a:pt x="684" y="216"/>
                  </a:lnTo>
                  <a:cubicBezTo>
                    <a:pt x="683" y="221"/>
                    <a:pt x="682" y="224"/>
                    <a:pt x="681" y="227"/>
                  </a:cubicBezTo>
                  <a:lnTo>
                    <a:pt x="0" y="3329"/>
                  </a:lnTo>
                  <a:lnTo>
                    <a:pt x="3105" y="5747"/>
                  </a:lnTo>
                  <a:lnTo>
                    <a:pt x="7483" y="3966"/>
                  </a:lnTo>
                  <a:lnTo>
                    <a:pt x="7483" y="3966"/>
                  </a:lnTo>
                  <a:cubicBezTo>
                    <a:pt x="7441" y="3857"/>
                    <a:pt x="7371" y="3764"/>
                    <a:pt x="7282" y="3713"/>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27">
              <a:extLst>
                <a:ext uri="{FF2B5EF4-FFF2-40B4-BE49-F238E27FC236}">
                  <a16:creationId xmlns:a16="http://schemas.microsoft.com/office/drawing/2014/main" id="{E93A8DA6-EFC6-4F44-A65D-F6D06D51BB6B}"/>
                </a:ext>
              </a:extLst>
            </p:cNvPr>
            <p:cNvSpPr>
              <a:spLocks noChangeArrowheads="1"/>
            </p:cNvSpPr>
            <p:nvPr/>
          </p:nvSpPr>
          <p:spPr bwMode="auto">
            <a:xfrm>
              <a:off x="15558780" y="5648275"/>
              <a:ext cx="633667" cy="449327"/>
            </a:xfrm>
            <a:custGeom>
              <a:avLst/>
              <a:gdLst>
                <a:gd name="T0" fmla="*/ 477 w 970"/>
                <a:gd name="T1" fmla="*/ 689 h 690"/>
                <a:gd name="T2" fmla="*/ 960 w 970"/>
                <a:gd name="T3" fmla="*/ 484 h 690"/>
                <a:gd name="T4" fmla="*/ 960 w 970"/>
                <a:gd name="T5" fmla="*/ 484 h 690"/>
                <a:gd name="T6" fmla="*/ 764 w 970"/>
                <a:gd name="T7" fmla="*/ 0 h 690"/>
                <a:gd name="T8" fmla="*/ 0 w 970"/>
                <a:gd name="T9" fmla="*/ 322 h 690"/>
                <a:gd name="T10" fmla="*/ 477 w 970"/>
                <a:gd name="T11" fmla="*/ 689 h 690"/>
              </a:gdLst>
              <a:ahLst/>
              <a:cxnLst>
                <a:cxn ang="0">
                  <a:pos x="T0" y="T1"/>
                </a:cxn>
                <a:cxn ang="0">
                  <a:pos x="T2" y="T3"/>
                </a:cxn>
                <a:cxn ang="0">
                  <a:pos x="T4" y="T5"/>
                </a:cxn>
                <a:cxn ang="0">
                  <a:pos x="T6" y="T7"/>
                </a:cxn>
                <a:cxn ang="0">
                  <a:pos x="T8" y="T9"/>
                </a:cxn>
                <a:cxn ang="0">
                  <a:pos x="T10" y="T11"/>
                </a:cxn>
              </a:cxnLst>
              <a:rect l="0" t="0" r="r" b="b"/>
              <a:pathLst>
                <a:path w="970" h="690">
                  <a:moveTo>
                    <a:pt x="477" y="689"/>
                  </a:moveTo>
                  <a:lnTo>
                    <a:pt x="960" y="484"/>
                  </a:lnTo>
                  <a:lnTo>
                    <a:pt x="960" y="484"/>
                  </a:lnTo>
                  <a:cubicBezTo>
                    <a:pt x="969" y="297"/>
                    <a:pt x="891" y="104"/>
                    <a:pt x="764" y="0"/>
                  </a:cubicBezTo>
                  <a:lnTo>
                    <a:pt x="0" y="322"/>
                  </a:lnTo>
                  <a:lnTo>
                    <a:pt x="477" y="689"/>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7" name="Freeform 28">
              <a:extLst>
                <a:ext uri="{FF2B5EF4-FFF2-40B4-BE49-F238E27FC236}">
                  <a16:creationId xmlns:a16="http://schemas.microsoft.com/office/drawing/2014/main" id="{ED854B7A-22A9-F34E-907E-9C2CF36E216A}"/>
                </a:ext>
              </a:extLst>
            </p:cNvPr>
            <p:cNvSpPr>
              <a:spLocks noChangeArrowheads="1"/>
            </p:cNvSpPr>
            <p:nvPr/>
          </p:nvSpPr>
          <p:spPr bwMode="auto">
            <a:xfrm>
              <a:off x="10748675" y="3223061"/>
              <a:ext cx="5311278" cy="6158087"/>
            </a:xfrm>
            <a:custGeom>
              <a:avLst/>
              <a:gdLst>
                <a:gd name="T0" fmla="*/ 6627 w 8132"/>
                <a:gd name="T1" fmla="*/ 9324 h 9429"/>
                <a:gd name="T2" fmla="*/ 283 w 8132"/>
                <a:gd name="T3" fmla="*/ 5661 h 9429"/>
                <a:gd name="T4" fmla="*/ 283 w 8132"/>
                <a:gd name="T5" fmla="*/ 5661 h 9429"/>
                <a:gd name="T6" fmla="*/ 51 w 8132"/>
                <a:gd name="T7" fmla="*/ 5047 h 9429"/>
                <a:gd name="T8" fmla="*/ 1084 w 8132"/>
                <a:gd name="T9" fmla="*/ 342 h 9429"/>
                <a:gd name="T10" fmla="*/ 1084 w 8132"/>
                <a:gd name="T11" fmla="*/ 342 h 9429"/>
                <a:gd name="T12" fmla="*/ 1502 w 8132"/>
                <a:gd name="T13" fmla="*/ 103 h 9429"/>
                <a:gd name="T14" fmla="*/ 7848 w 8132"/>
                <a:gd name="T15" fmla="*/ 3767 h 9429"/>
                <a:gd name="T16" fmla="*/ 7848 w 8132"/>
                <a:gd name="T17" fmla="*/ 3767 h 9429"/>
                <a:gd name="T18" fmla="*/ 8080 w 8132"/>
                <a:gd name="T19" fmla="*/ 4381 h 9429"/>
                <a:gd name="T20" fmla="*/ 7046 w 8132"/>
                <a:gd name="T21" fmla="*/ 9085 h 9429"/>
                <a:gd name="T22" fmla="*/ 7046 w 8132"/>
                <a:gd name="T23" fmla="*/ 9085 h 9429"/>
                <a:gd name="T24" fmla="*/ 6627 w 8132"/>
                <a:gd name="T25" fmla="*/ 9324 h 9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32" h="9429">
                  <a:moveTo>
                    <a:pt x="6627" y="9324"/>
                  </a:moveTo>
                  <a:lnTo>
                    <a:pt x="283" y="5661"/>
                  </a:lnTo>
                  <a:lnTo>
                    <a:pt x="283" y="5661"/>
                  </a:lnTo>
                  <a:cubicBezTo>
                    <a:pt x="103" y="5558"/>
                    <a:pt x="0" y="5282"/>
                    <a:pt x="51" y="5047"/>
                  </a:cubicBezTo>
                  <a:lnTo>
                    <a:pt x="1084" y="342"/>
                  </a:lnTo>
                  <a:lnTo>
                    <a:pt x="1084" y="342"/>
                  </a:lnTo>
                  <a:cubicBezTo>
                    <a:pt x="1136" y="107"/>
                    <a:pt x="1323" y="0"/>
                    <a:pt x="1502" y="103"/>
                  </a:cubicBezTo>
                  <a:lnTo>
                    <a:pt x="7848" y="3767"/>
                  </a:lnTo>
                  <a:lnTo>
                    <a:pt x="7848" y="3767"/>
                  </a:lnTo>
                  <a:cubicBezTo>
                    <a:pt x="8028" y="3871"/>
                    <a:pt x="8131" y="4146"/>
                    <a:pt x="8080" y="4381"/>
                  </a:cubicBezTo>
                  <a:lnTo>
                    <a:pt x="7046" y="9085"/>
                  </a:lnTo>
                  <a:lnTo>
                    <a:pt x="7046" y="9085"/>
                  </a:lnTo>
                  <a:cubicBezTo>
                    <a:pt x="6994" y="9321"/>
                    <a:pt x="6807" y="9428"/>
                    <a:pt x="6627" y="9324"/>
                  </a:cubicBezTo>
                </a:path>
              </a:pathLst>
            </a:custGeom>
            <a:solidFill>
              <a:schemeClr val="accent1">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29">
              <a:extLst>
                <a:ext uri="{FF2B5EF4-FFF2-40B4-BE49-F238E27FC236}">
                  <a16:creationId xmlns:a16="http://schemas.microsoft.com/office/drawing/2014/main" id="{2C9B6943-55CA-EE47-AABB-83212807A1AF}"/>
                </a:ext>
              </a:extLst>
            </p:cNvPr>
            <p:cNvSpPr>
              <a:spLocks noChangeArrowheads="1"/>
            </p:cNvSpPr>
            <p:nvPr/>
          </p:nvSpPr>
          <p:spPr bwMode="auto">
            <a:xfrm>
              <a:off x="10921494" y="3450603"/>
              <a:ext cx="4965641" cy="5694359"/>
            </a:xfrm>
            <a:custGeom>
              <a:avLst/>
              <a:gdLst>
                <a:gd name="T0" fmla="*/ 6226 w 7603"/>
                <a:gd name="T1" fmla="*/ 8624 h 8720"/>
                <a:gd name="T2" fmla="*/ 258 w 7603"/>
                <a:gd name="T3" fmla="*/ 5181 h 8720"/>
                <a:gd name="T4" fmla="*/ 258 w 7603"/>
                <a:gd name="T5" fmla="*/ 5181 h 8720"/>
                <a:gd name="T6" fmla="*/ 47 w 7603"/>
                <a:gd name="T7" fmla="*/ 4619 h 8720"/>
                <a:gd name="T8" fmla="*/ 992 w 7603"/>
                <a:gd name="T9" fmla="*/ 314 h 8720"/>
                <a:gd name="T10" fmla="*/ 992 w 7603"/>
                <a:gd name="T11" fmla="*/ 314 h 8720"/>
                <a:gd name="T12" fmla="*/ 1375 w 7603"/>
                <a:gd name="T13" fmla="*/ 95 h 8720"/>
                <a:gd name="T14" fmla="*/ 7343 w 7603"/>
                <a:gd name="T15" fmla="*/ 3539 h 8720"/>
                <a:gd name="T16" fmla="*/ 7343 w 7603"/>
                <a:gd name="T17" fmla="*/ 3539 h 8720"/>
                <a:gd name="T18" fmla="*/ 7555 w 7603"/>
                <a:gd name="T19" fmla="*/ 4101 h 8720"/>
                <a:gd name="T20" fmla="*/ 6609 w 7603"/>
                <a:gd name="T21" fmla="*/ 8405 h 8720"/>
                <a:gd name="T22" fmla="*/ 6609 w 7603"/>
                <a:gd name="T23" fmla="*/ 8405 h 8720"/>
                <a:gd name="T24" fmla="*/ 6226 w 7603"/>
                <a:gd name="T25" fmla="*/ 8624 h 8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03" h="8720">
                  <a:moveTo>
                    <a:pt x="6226" y="8624"/>
                  </a:moveTo>
                  <a:lnTo>
                    <a:pt x="258" y="5181"/>
                  </a:lnTo>
                  <a:lnTo>
                    <a:pt x="258" y="5181"/>
                  </a:lnTo>
                  <a:cubicBezTo>
                    <a:pt x="95" y="5086"/>
                    <a:pt x="0" y="4834"/>
                    <a:pt x="47" y="4619"/>
                  </a:cubicBezTo>
                  <a:lnTo>
                    <a:pt x="992" y="314"/>
                  </a:lnTo>
                  <a:lnTo>
                    <a:pt x="992" y="314"/>
                  </a:lnTo>
                  <a:cubicBezTo>
                    <a:pt x="1039" y="98"/>
                    <a:pt x="1211" y="0"/>
                    <a:pt x="1375" y="95"/>
                  </a:cubicBezTo>
                  <a:lnTo>
                    <a:pt x="7343" y="3539"/>
                  </a:lnTo>
                  <a:lnTo>
                    <a:pt x="7343" y="3539"/>
                  </a:lnTo>
                  <a:cubicBezTo>
                    <a:pt x="7507" y="3634"/>
                    <a:pt x="7602" y="3886"/>
                    <a:pt x="7555" y="4101"/>
                  </a:cubicBezTo>
                  <a:lnTo>
                    <a:pt x="6609" y="8405"/>
                  </a:lnTo>
                  <a:lnTo>
                    <a:pt x="6609" y="8405"/>
                  </a:lnTo>
                  <a:cubicBezTo>
                    <a:pt x="6562" y="8621"/>
                    <a:pt x="6390" y="8719"/>
                    <a:pt x="6226" y="86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 name="Freeform 30">
              <a:extLst>
                <a:ext uri="{FF2B5EF4-FFF2-40B4-BE49-F238E27FC236}">
                  <a16:creationId xmlns:a16="http://schemas.microsoft.com/office/drawing/2014/main" id="{8FABC9BA-3260-2F4C-A81E-107329F93A51}"/>
                </a:ext>
              </a:extLst>
            </p:cNvPr>
            <p:cNvSpPr>
              <a:spLocks noChangeArrowheads="1"/>
            </p:cNvSpPr>
            <p:nvPr/>
          </p:nvSpPr>
          <p:spPr bwMode="auto">
            <a:xfrm>
              <a:off x="10921494" y="3450603"/>
              <a:ext cx="4965641" cy="5694359"/>
            </a:xfrm>
            <a:custGeom>
              <a:avLst/>
              <a:gdLst>
                <a:gd name="T0" fmla="*/ 6226 w 7603"/>
                <a:gd name="T1" fmla="*/ 8624 h 8720"/>
                <a:gd name="T2" fmla="*/ 258 w 7603"/>
                <a:gd name="T3" fmla="*/ 5181 h 8720"/>
                <a:gd name="T4" fmla="*/ 258 w 7603"/>
                <a:gd name="T5" fmla="*/ 5181 h 8720"/>
                <a:gd name="T6" fmla="*/ 47 w 7603"/>
                <a:gd name="T7" fmla="*/ 4619 h 8720"/>
                <a:gd name="T8" fmla="*/ 992 w 7603"/>
                <a:gd name="T9" fmla="*/ 314 h 8720"/>
                <a:gd name="T10" fmla="*/ 992 w 7603"/>
                <a:gd name="T11" fmla="*/ 314 h 8720"/>
                <a:gd name="T12" fmla="*/ 1375 w 7603"/>
                <a:gd name="T13" fmla="*/ 95 h 8720"/>
                <a:gd name="T14" fmla="*/ 7343 w 7603"/>
                <a:gd name="T15" fmla="*/ 3539 h 8720"/>
                <a:gd name="T16" fmla="*/ 7343 w 7603"/>
                <a:gd name="T17" fmla="*/ 3539 h 8720"/>
                <a:gd name="T18" fmla="*/ 7555 w 7603"/>
                <a:gd name="T19" fmla="*/ 4101 h 8720"/>
                <a:gd name="T20" fmla="*/ 6609 w 7603"/>
                <a:gd name="T21" fmla="*/ 8405 h 8720"/>
                <a:gd name="T22" fmla="*/ 6609 w 7603"/>
                <a:gd name="T23" fmla="*/ 8405 h 8720"/>
                <a:gd name="T24" fmla="*/ 6226 w 7603"/>
                <a:gd name="T25" fmla="*/ 8624 h 8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03" h="8720">
                  <a:moveTo>
                    <a:pt x="6226" y="8624"/>
                  </a:moveTo>
                  <a:lnTo>
                    <a:pt x="258" y="5181"/>
                  </a:lnTo>
                  <a:lnTo>
                    <a:pt x="258" y="5181"/>
                  </a:lnTo>
                  <a:cubicBezTo>
                    <a:pt x="95" y="5086"/>
                    <a:pt x="0" y="4834"/>
                    <a:pt x="47" y="4619"/>
                  </a:cubicBezTo>
                  <a:lnTo>
                    <a:pt x="992" y="314"/>
                  </a:lnTo>
                  <a:lnTo>
                    <a:pt x="992" y="314"/>
                  </a:lnTo>
                  <a:cubicBezTo>
                    <a:pt x="1039" y="98"/>
                    <a:pt x="1211" y="0"/>
                    <a:pt x="1375" y="95"/>
                  </a:cubicBezTo>
                  <a:lnTo>
                    <a:pt x="7343" y="3539"/>
                  </a:lnTo>
                  <a:lnTo>
                    <a:pt x="7343" y="3539"/>
                  </a:lnTo>
                  <a:cubicBezTo>
                    <a:pt x="7507" y="3634"/>
                    <a:pt x="7602" y="3886"/>
                    <a:pt x="7555" y="4101"/>
                  </a:cubicBezTo>
                  <a:lnTo>
                    <a:pt x="6609" y="8405"/>
                  </a:lnTo>
                  <a:lnTo>
                    <a:pt x="6609" y="8405"/>
                  </a:lnTo>
                  <a:cubicBezTo>
                    <a:pt x="6562" y="8621"/>
                    <a:pt x="6390" y="8719"/>
                    <a:pt x="6226" y="8624"/>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0" name="Freeform 31">
              <a:extLst>
                <a:ext uri="{FF2B5EF4-FFF2-40B4-BE49-F238E27FC236}">
                  <a16:creationId xmlns:a16="http://schemas.microsoft.com/office/drawing/2014/main" id="{172607F6-1C06-F34D-BACA-96A1DD4F2863}"/>
                </a:ext>
              </a:extLst>
            </p:cNvPr>
            <p:cNvSpPr>
              <a:spLocks noChangeArrowheads="1"/>
            </p:cNvSpPr>
            <p:nvPr/>
          </p:nvSpPr>
          <p:spPr bwMode="auto">
            <a:xfrm>
              <a:off x="7516977" y="7163315"/>
              <a:ext cx="7621280" cy="4314693"/>
            </a:xfrm>
            <a:custGeom>
              <a:avLst/>
              <a:gdLst>
                <a:gd name="T0" fmla="*/ 11662 w 11666"/>
                <a:gd name="T1" fmla="*/ 3452 h 6604"/>
                <a:gd name="T2" fmla="*/ 10795 w 11666"/>
                <a:gd name="T3" fmla="*/ 3337 h 6604"/>
                <a:gd name="T4" fmla="*/ 5197 w 11666"/>
                <a:gd name="T5" fmla="*/ 104 h 6604"/>
                <a:gd name="T6" fmla="*/ 5197 w 11666"/>
                <a:gd name="T7" fmla="*/ 104 h 6604"/>
                <a:gd name="T8" fmla="*/ 4496 w 11666"/>
                <a:gd name="T9" fmla="*/ 133 h 6604"/>
                <a:gd name="T10" fmla="*/ 528 w 11666"/>
                <a:gd name="T11" fmla="*/ 2423 h 6604"/>
                <a:gd name="T12" fmla="*/ 4 w 11666"/>
                <a:gd name="T13" fmla="*/ 2354 h 6604"/>
                <a:gd name="T14" fmla="*/ 4 w 11666"/>
                <a:gd name="T15" fmla="*/ 2652 h 6604"/>
                <a:gd name="T16" fmla="*/ 4 w 11666"/>
                <a:gd name="T17" fmla="*/ 2652 h 6604"/>
                <a:gd name="T18" fmla="*/ 4 w 11666"/>
                <a:gd name="T19" fmla="*/ 2652 h 6604"/>
                <a:gd name="T20" fmla="*/ 125 w 11666"/>
                <a:gd name="T21" fmla="*/ 2836 h 6604"/>
                <a:gd name="T22" fmla="*/ 6469 w 11666"/>
                <a:gd name="T23" fmla="*/ 6499 h 6604"/>
                <a:gd name="T24" fmla="*/ 6469 w 11666"/>
                <a:gd name="T25" fmla="*/ 6499 h 6604"/>
                <a:gd name="T26" fmla="*/ 7170 w 11666"/>
                <a:gd name="T27" fmla="*/ 6470 h 6604"/>
                <a:gd name="T28" fmla="*/ 11491 w 11666"/>
                <a:gd name="T29" fmla="*/ 3976 h 6604"/>
                <a:gd name="T30" fmla="*/ 11491 w 11666"/>
                <a:gd name="T31" fmla="*/ 3976 h 6604"/>
                <a:gd name="T32" fmla="*/ 11662 w 11666"/>
                <a:gd name="T33" fmla="*/ 3741 h 6604"/>
                <a:gd name="T34" fmla="*/ 11662 w 11666"/>
                <a:gd name="T35" fmla="*/ 3452 h 6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66" h="6604">
                  <a:moveTo>
                    <a:pt x="11662" y="3452"/>
                  </a:moveTo>
                  <a:lnTo>
                    <a:pt x="10795" y="3337"/>
                  </a:lnTo>
                  <a:lnTo>
                    <a:pt x="5197" y="104"/>
                  </a:lnTo>
                  <a:lnTo>
                    <a:pt x="5197" y="104"/>
                  </a:lnTo>
                  <a:cubicBezTo>
                    <a:pt x="5017" y="0"/>
                    <a:pt x="4703" y="13"/>
                    <a:pt x="4496" y="133"/>
                  </a:cubicBezTo>
                  <a:lnTo>
                    <a:pt x="528" y="2423"/>
                  </a:lnTo>
                  <a:lnTo>
                    <a:pt x="4" y="2354"/>
                  </a:lnTo>
                  <a:lnTo>
                    <a:pt x="4" y="2652"/>
                  </a:lnTo>
                  <a:lnTo>
                    <a:pt x="4" y="2652"/>
                  </a:lnTo>
                  <a:lnTo>
                    <a:pt x="4" y="2652"/>
                  </a:lnTo>
                  <a:cubicBezTo>
                    <a:pt x="0" y="2720"/>
                    <a:pt x="40" y="2786"/>
                    <a:pt x="125" y="2836"/>
                  </a:cubicBezTo>
                  <a:lnTo>
                    <a:pt x="6469" y="6499"/>
                  </a:lnTo>
                  <a:lnTo>
                    <a:pt x="6469" y="6499"/>
                  </a:lnTo>
                  <a:cubicBezTo>
                    <a:pt x="6649" y="6603"/>
                    <a:pt x="6963" y="6590"/>
                    <a:pt x="7170" y="6470"/>
                  </a:cubicBezTo>
                  <a:lnTo>
                    <a:pt x="11491" y="3976"/>
                  </a:lnTo>
                  <a:lnTo>
                    <a:pt x="11491" y="3976"/>
                  </a:lnTo>
                  <a:cubicBezTo>
                    <a:pt x="11607" y="3909"/>
                    <a:pt x="11665" y="3822"/>
                    <a:pt x="11662" y="3741"/>
                  </a:cubicBezTo>
                  <a:lnTo>
                    <a:pt x="11662" y="3452"/>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32">
              <a:extLst>
                <a:ext uri="{FF2B5EF4-FFF2-40B4-BE49-F238E27FC236}">
                  <a16:creationId xmlns:a16="http://schemas.microsoft.com/office/drawing/2014/main" id="{98584D04-E186-AA4E-943A-BEFF293DF575}"/>
                </a:ext>
              </a:extLst>
            </p:cNvPr>
            <p:cNvSpPr>
              <a:spLocks noChangeArrowheads="1"/>
            </p:cNvSpPr>
            <p:nvPr/>
          </p:nvSpPr>
          <p:spPr bwMode="auto">
            <a:xfrm>
              <a:off x="7516977" y="7932354"/>
              <a:ext cx="4870590" cy="3525490"/>
            </a:xfrm>
            <a:custGeom>
              <a:avLst/>
              <a:gdLst>
                <a:gd name="T0" fmla="*/ 7455 w 7456"/>
                <a:gd name="T1" fmla="*/ 230 h 5398"/>
                <a:gd name="T2" fmla="*/ 7057 w 7456"/>
                <a:gd name="T3" fmla="*/ 0 h 5398"/>
                <a:gd name="T4" fmla="*/ 2685 w 7456"/>
                <a:gd name="T5" fmla="*/ 0 h 5398"/>
                <a:gd name="T6" fmla="*/ 528 w 7456"/>
                <a:gd name="T7" fmla="*/ 1244 h 5398"/>
                <a:gd name="T8" fmla="*/ 4 w 7456"/>
                <a:gd name="T9" fmla="*/ 1175 h 5398"/>
                <a:gd name="T10" fmla="*/ 4 w 7456"/>
                <a:gd name="T11" fmla="*/ 1473 h 5398"/>
                <a:gd name="T12" fmla="*/ 4 w 7456"/>
                <a:gd name="T13" fmla="*/ 1473 h 5398"/>
                <a:gd name="T14" fmla="*/ 4 w 7456"/>
                <a:gd name="T15" fmla="*/ 1473 h 5398"/>
                <a:gd name="T16" fmla="*/ 125 w 7456"/>
                <a:gd name="T17" fmla="*/ 1657 h 5398"/>
                <a:gd name="T18" fmla="*/ 6469 w 7456"/>
                <a:gd name="T19" fmla="*/ 5320 h 5398"/>
                <a:gd name="T20" fmla="*/ 6469 w 7456"/>
                <a:gd name="T21" fmla="*/ 5320 h 5398"/>
                <a:gd name="T22" fmla="*/ 6831 w 7456"/>
                <a:gd name="T23" fmla="*/ 5388 h 5398"/>
                <a:gd name="T24" fmla="*/ 7455 w 7456"/>
                <a:gd name="T25" fmla="*/ 230 h 5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56" h="5398">
                  <a:moveTo>
                    <a:pt x="7455" y="230"/>
                  </a:moveTo>
                  <a:lnTo>
                    <a:pt x="7057" y="0"/>
                  </a:lnTo>
                  <a:lnTo>
                    <a:pt x="2685" y="0"/>
                  </a:lnTo>
                  <a:lnTo>
                    <a:pt x="528" y="1244"/>
                  </a:lnTo>
                  <a:lnTo>
                    <a:pt x="4" y="1175"/>
                  </a:lnTo>
                  <a:lnTo>
                    <a:pt x="4" y="1473"/>
                  </a:lnTo>
                  <a:lnTo>
                    <a:pt x="4" y="1473"/>
                  </a:lnTo>
                  <a:lnTo>
                    <a:pt x="4" y="1473"/>
                  </a:lnTo>
                  <a:cubicBezTo>
                    <a:pt x="0" y="1541"/>
                    <a:pt x="40" y="1607"/>
                    <a:pt x="125" y="1657"/>
                  </a:cubicBezTo>
                  <a:lnTo>
                    <a:pt x="6469" y="5320"/>
                  </a:lnTo>
                  <a:lnTo>
                    <a:pt x="6469" y="5320"/>
                  </a:lnTo>
                  <a:cubicBezTo>
                    <a:pt x="6565" y="5375"/>
                    <a:pt x="6697" y="5397"/>
                    <a:pt x="6831" y="5388"/>
                  </a:cubicBezTo>
                  <a:lnTo>
                    <a:pt x="7455" y="23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33">
              <a:extLst>
                <a:ext uri="{FF2B5EF4-FFF2-40B4-BE49-F238E27FC236}">
                  <a16:creationId xmlns:a16="http://schemas.microsoft.com/office/drawing/2014/main" id="{D72475FA-13F1-4943-90FD-98D296379584}"/>
                </a:ext>
              </a:extLst>
            </p:cNvPr>
            <p:cNvSpPr>
              <a:spLocks noChangeArrowheads="1"/>
            </p:cNvSpPr>
            <p:nvPr/>
          </p:nvSpPr>
          <p:spPr bwMode="auto">
            <a:xfrm>
              <a:off x="7516977" y="8701396"/>
              <a:ext cx="155536" cy="357157"/>
            </a:xfrm>
            <a:custGeom>
              <a:avLst/>
              <a:gdLst>
                <a:gd name="T0" fmla="*/ 237 w 238"/>
                <a:gd name="T1" fmla="*/ 30 h 547"/>
                <a:gd name="T2" fmla="*/ 4 w 238"/>
                <a:gd name="T3" fmla="*/ 0 h 547"/>
                <a:gd name="T4" fmla="*/ 4 w 238"/>
                <a:gd name="T5" fmla="*/ 298 h 547"/>
                <a:gd name="T6" fmla="*/ 4 w 238"/>
                <a:gd name="T7" fmla="*/ 298 h 547"/>
                <a:gd name="T8" fmla="*/ 4 w 238"/>
                <a:gd name="T9" fmla="*/ 298 h 547"/>
                <a:gd name="T10" fmla="*/ 125 w 238"/>
                <a:gd name="T11" fmla="*/ 482 h 547"/>
                <a:gd name="T12" fmla="*/ 237 w 238"/>
                <a:gd name="T13" fmla="*/ 546 h 547"/>
                <a:gd name="T14" fmla="*/ 237 w 238"/>
                <a:gd name="T15" fmla="*/ 30 h 5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8" h="547">
                  <a:moveTo>
                    <a:pt x="237" y="30"/>
                  </a:moveTo>
                  <a:lnTo>
                    <a:pt x="4" y="0"/>
                  </a:lnTo>
                  <a:lnTo>
                    <a:pt x="4" y="298"/>
                  </a:lnTo>
                  <a:lnTo>
                    <a:pt x="4" y="298"/>
                  </a:lnTo>
                  <a:lnTo>
                    <a:pt x="4" y="298"/>
                  </a:lnTo>
                  <a:cubicBezTo>
                    <a:pt x="0" y="366"/>
                    <a:pt x="40" y="432"/>
                    <a:pt x="125" y="482"/>
                  </a:cubicBezTo>
                  <a:lnTo>
                    <a:pt x="237" y="546"/>
                  </a:lnTo>
                  <a:lnTo>
                    <a:pt x="237" y="3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3" name="Freeform 34">
              <a:extLst>
                <a:ext uri="{FF2B5EF4-FFF2-40B4-BE49-F238E27FC236}">
                  <a16:creationId xmlns:a16="http://schemas.microsoft.com/office/drawing/2014/main" id="{AED1E0D0-2D70-2548-8874-A038BA17C3B4}"/>
                </a:ext>
              </a:extLst>
            </p:cNvPr>
            <p:cNvSpPr>
              <a:spLocks noChangeArrowheads="1"/>
            </p:cNvSpPr>
            <p:nvPr/>
          </p:nvSpPr>
          <p:spPr bwMode="auto">
            <a:xfrm>
              <a:off x="11782704" y="10968193"/>
              <a:ext cx="388842" cy="501173"/>
            </a:xfrm>
            <a:custGeom>
              <a:avLst/>
              <a:gdLst>
                <a:gd name="T0" fmla="*/ 0 w 596"/>
                <a:gd name="T1" fmla="*/ 701 h 766"/>
                <a:gd name="T2" fmla="*/ 0 w 596"/>
                <a:gd name="T3" fmla="*/ 701 h 766"/>
                <a:gd name="T4" fmla="*/ 595 w 596"/>
                <a:gd name="T5" fmla="*/ 664 h 766"/>
                <a:gd name="T6" fmla="*/ 595 w 596"/>
                <a:gd name="T7" fmla="*/ 0 h 766"/>
                <a:gd name="T8" fmla="*/ 0 w 596"/>
                <a:gd name="T9" fmla="*/ 0 h 766"/>
                <a:gd name="T10" fmla="*/ 0 w 596"/>
                <a:gd name="T11" fmla="*/ 701 h 766"/>
              </a:gdLst>
              <a:ahLst/>
              <a:cxnLst>
                <a:cxn ang="0">
                  <a:pos x="T0" y="T1"/>
                </a:cxn>
                <a:cxn ang="0">
                  <a:pos x="T2" y="T3"/>
                </a:cxn>
                <a:cxn ang="0">
                  <a:pos x="T4" y="T5"/>
                </a:cxn>
                <a:cxn ang="0">
                  <a:pos x="T6" y="T7"/>
                </a:cxn>
                <a:cxn ang="0">
                  <a:pos x="T8" y="T9"/>
                </a:cxn>
                <a:cxn ang="0">
                  <a:pos x="T10" y="T11"/>
                </a:cxn>
              </a:cxnLst>
              <a:rect l="0" t="0" r="r" b="b"/>
              <a:pathLst>
                <a:path w="596" h="766">
                  <a:moveTo>
                    <a:pt x="0" y="701"/>
                  </a:moveTo>
                  <a:lnTo>
                    <a:pt x="0" y="701"/>
                  </a:lnTo>
                  <a:cubicBezTo>
                    <a:pt x="171" y="765"/>
                    <a:pt x="414" y="751"/>
                    <a:pt x="595" y="664"/>
                  </a:cubicBezTo>
                  <a:lnTo>
                    <a:pt x="595" y="0"/>
                  </a:lnTo>
                  <a:lnTo>
                    <a:pt x="0" y="0"/>
                  </a:lnTo>
                  <a:lnTo>
                    <a:pt x="0" y="701"/>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4" name="Freeform 35">
              <a:extLst>
                <a:ext uri="{FF2B5EF4-FFF2-40B4-BE49-F238E27FC236}">
                  <a16:creationId xmlns:a16="http://schemas.microsoft.com/office/drawing/2014/main" id="{4574E5F2-66EC-6842-B1F8-68A62BE530AB}"/>
                </a:ext>
              </a:extLst>
            </p:cNvPr>
            <p:cNvSpPr>
              <a:spLocks noChangeArrowheads="1"/>
            </p:cNvSpPr>
            <p:nvPr/>
          </p:nvSpPr>
          <p:spPr bwMode="auto">
            <a:xfrm>
              <a:off x="7479533" y="6840721"/>
              <a:ext cx="7690407" cy="4441426"/>
            </a:xfrm>
            <a:custGeom>
              <a:avLst/>
              <a:gdLst>
                <a:gd name="T0" fmla="*/ 6524 w 11776"/>
                <a:gd name="T1" fmla="*/ 6694 h 6799"/>
                <a:gd name="T2" fmla="*/ 180 w 11776"/>
                <a:gd name="T3" fmla="*/ 3030 h 6799"/>
                <a:gd name="T4" fmla="*/ 180 w 11776"/>
                <a:gd name="T5" fmla="*/ 3030 h 6799"/>
                <a:gd name="T6" fmla="*/ 230 w 11776"/>
                <a:gd name="T7" fmla="*/ 2626 h 6799"/>
                <a:gd name="T8" fmla="*/ 4551 w 11776"/>
                <a:gd name="T9" fmla="*/ 133 h 6799"/>
                <a:gd name="T10" fmla="*/ 4551 w 11776"/>
                <a:gd name="T11" fmla="*/ 133 h 6799"/>
                <a:gd name="T12" fmla="*/ 5252 w 11776"/>
                <a:gd name="T13" fmla="*/ 104 h 6799"/>
                <a:gd name="T14" fmla="*/ 11596 w 11776"/>
                <a:gd name="T15" fmla="*/ 3767 h 6799"/>
                <a:gd name="T16" fmla="*/ 11596 w 11776"/>
                <a:gd name="T17" fmla="*/ 3767 h 6799"/>
                <a:gd name="T18" fmla="*/ 11546 w 11776"/>
                <a:gd name="T19" fmla="*/ 4171 h 6799"/>
                <a:gd name="T20" fmla="*/ 7225 w 11776"/>
                <a:gd name="T21" fmla="*/ 6665 h 6799"/>
                <a:gd name="T22" fmla="*/ 7225 w 11776"/>
                <a:gd name="T23" fmla="*/ 6665 h 6799"/>
                <a:gd name="T24" fmla="*/ 6524 w 11776"/>
                <a:gd name="T25" fmla="*/ 6694 h 6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76" h="6799">
                  <a:moveTo>
                    <a:pt x="6524" y="6694"/>
                  </a:moveTo>
                  <a:lnTo>
                    <a:pt x="180" y="3030"/>
                  </a:lnTo>
                  <a:lnTo>
                    <a:pt x="180" y="3030"/>
                  </a:lnTo>
                  <a:cubicBezTo>
                    <a:pt x="0" y="2926"/>
                    <a:pt x="23" y="2745"/>
                    <a:pt x="230" y="2626"/>
                  </a:cubicBezTo>
                  <a:lnTo>
                    <a:pt x="4551" y="133"/>
                  </a:lnTo>
                  <a:lnTo>
                    <a:pt x="4551" y="133"/>
                  </a:lnTo>
                  <a:cubicBezTo>
                    <a:pt x="4758" y="13"/>
                    <a:pt x="5072" y="0"/>
                    <a:pt x="5252" y="104"/>
                  </a:cubicBezTo>
                  <a:lnTo>
                    <a:pt x="11596" y="3767"/>
                  </a:lnTo>
                  <a:lnTo>
                    <a:pt x="11596" y="3767"/>
                  </a:lnTo>
                  <a:cubicBezTo>
                    <a:pt x="11775" y="3870"/>
                    <a:pt x="11753" y="4051"/>
                    <a:pt x="11546" y="4171"/>
                  </a:cubicBezTo>
                  <a:lnTo>
                    <a:pt x="7225" y="6665"/>
                  </a:lnTo>
                  <a:lnTo>
                    <a:pt x="7225" y="6665"/>
                  </a:lnTo>
                  <a:cubicBezTo>
                    <a:pt x="7018" y="6784"/>
                    <a:pt x="6704" y="6798"/>
                    <a:pt x="6524" y="6694"/>
                  </a:cubicBezTo>
                </a:path>
              </a:pathLst>
            </a:custGeom>
            <a:solidFill>
              <a:schemeClr val="accent1">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36">
              <a:extLst>
                <a:ext uri="{FF2B5EF4-FFF2-40B4-BE49-F238E27FC236}">
                  <a16:creationId xmlns:a16="http://schemas.microsoft.com/office/drawing/2014/main" id="{24F2D9B6-CBA6-0447-9078-3A1854AD05A3}"/>
                </a:ext>
              </a:extLst>
            </p:cNvPr>
            <p:cNvSpPr>
              <a:spLocks noChangeArrowheads="1"/>
            </p:cNvSpPr>
            <p:nvPr/>
          </p:nvSpPr>
          <p:spPr bwMode="auto">
            <a:xfrm>
              <a:off x="7508335" y="8669712"/>
              <a:ext cx="7641443" cy="2612435"/>
            </a:xfrm>
            <a:custGeom>
              <a:avLst/>
              <a:gdLst>
                <a:gd name="T0" fmla="*/ 11506 w 11701"/>
                <a:gd name="T1" fmla="*/ 1262 h 3999"/>
                <a:gd name="T2" fmla="*/ 7185 w 11701"/>
                <a:gd name="T3" fmla="*/ 3756 h 3999"/>
                <a:gd name="T4" fmla="*/ 7185 w 11701"/>
                <a:gd name="T5" fmla="*/ 3756 h 3999"/>
                <a:gd name="T6" fmla="*/ 6484 w 11701"/>
                <a:gd name="T7" fmla="*/ 3786 h 3999"/>
                <a:gd name="T8" fmla="*/ 140 w 11701"/>
                <a:gd name="T9" fmla="*/ 122 h 3999"/>
                <a:gd name="T10" fmla="*/ 140 w 11701"/>
                <a:gd name="T11" fmla="*/ 122 h 3999"/>
                <a:gd name="T12" fmla="*/ 28 w 11701"/>
                <a:gd name="T13" fmla="*/ 0 h 3999"/>
                <a:gd name="T14" fmla="*/ 28 w 11701"/>
                <a:gd name="T15" fmla="*/ 0 h 3999"/>
                <a:gd name="T16" fmla="*/ 140 w 11701"/>
                <a:gd name="T17" fmla="*/ 230 h 3999"/>
                <a:gd name="T18" fmla="*/ 6484 w 11701"/>
                <a:gd name="T19" fmla="*/ 3894 h 3999"/>
                <a:gd name="T20" fmla="*/ 6484 w 11701"/>
                <a:gd name="T21" fmla="*/ 3894 h 3999"/>
                <a:gd name="T22" fmla="*/ 7185 w 11701"/>
                <a:gd name="T23" fmla="*/ 3865 h 3999"/>
                <a:gd name="T24" fmla="*/ 11506 w 11701"/>
                <a:gd name="T25" fmla="*/ 1371 h 3999"/>
                <a:gd name="T26" fmla="*/ 11506 w 11701"/>
                <a:gd name="T27" fmla="*/ 1371 h 3999"/>
                <a:gd name="T28" fmla="*/ 11667 w 11701"/>
                <a:gd name="T29" fmla="*/ 1088 h 3999"/>
                <a:gd name="T30" fmla="*/ 11667 w 11701"/>
                <a:gd name="T31" fmla="*/ 1088 h 3999"/>
                <a:gd name="T32" fmla="*/ 11506 w 11701"/>
                <a:gd name="T33" fmla="*/ 1262 h 3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01" h="3999">
                  <a:moveTo>
                    <a:pt x="11506" y="1262"/>
                  </a:moveTo>
                  <a:lnTo>
                    <a:pt x="7185" y="3756"/>
                  </a:lnTo>
                  <a:lnTo>
                    <a:pt x="7185" y="3756"/>
                  </a:lnTo>
                  <a:cubicBezTo>
                    <a:pt x="6978" y="3876"/>
                    <a:pt x="6664" y="3889"/>
                    <a:pt x="6484" y="3786"/>
                  </a:cubicBezTo>
                  <a:lnTo>
                    <a:pt x="140" y="122"/>
                  </a:lnTo>
                  <a:lnTo>
                    <a:pt x="140" y="122"/>
                  </a:lnTo>
                  <a:cubicBezTo>
                    <a:pt x="81" y="88"/>
                    <a:pt x="44" y="45"/>
                    <a:pt x="28" y="0"/>
                  </a:cubicBezTo>
                  <a:lnTo>
                    <a:pt x="28" y="0"/>
                  </a:lnTo>
                  <a:cubicBezTo>
                    <a:pt x="0" y="84"/>
                    <a:pt x="35" y="170"/>
                    <a:pt x="140" y="230"/>
                  </a:cubicBezTo>
                  <a:lnTo>
                    <a:pt x="6484" y="3894"/>
                  </a:lnTo>
                  <a:lnTo>
                    <a:pt x="6484" y="3894"/>
                  </a:lnTo>
                  <a:cubicBezTo>
                    <a:pt x="6664" y="3998"/>
                    <a:pt x="6978" y="3984"/>
                    <a:pt x="7185" y="3865"/>
                  </a:cubicBezTo>
                  <a:lnTo>
                    <a:pt x="11506" y="1371"/>
                  </a:lnTo>
                  <a:lnTo>
                    <a:pt x="11506" y="1371"/>
                  </a:lnTo>
                  <a:cubicBezTo>
                    <a:pt x="11645" y="1290"/>
                    <a:pt x="11700" y="1182"/>
                    <a:pt x="11667" y="1088"/>
                  </a:cubicBezTo>
                  <a:lnTo>
                    <a:pt x="11667" y="1088"/>
                  </a:lnTo>
                  <a:cubicBezTo>
                    <a:pt x="11647" y="1151"/>
                    <a:pt x="11593" y="1212"/>
                    <a:pt x="11506" y="1262"/>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6" name="Freeform 25">
              <a:extLst>
                <a:ext uri="{FF2B5EF4-FFF2-40B4-BE49-F238E27FC236}">
                  <a16:creationId xmlns:a16="http://schemas.microsoft.com/office/drawing/2014/main" id="{F64252D9-6208-D44F-BA7C-D6018A8E3BE1}"/>
                </a:ext>
              </a:extLst>
            </p:cNvPr>
            <p:cNvSpPr>
              <a:spLocks noChangeArrowheads="1"/>
            </p:cNvSpPr>
            <p:nvPr/>
          </p:nvSpPr>
          <p:spPr bwMode="auto">
            <a:xfrm>
              <a:off x="9163617" y="7010758"/>
              <a:ext cx="5548522" cy="3309108"/>
            </a:xfrm>
            <a:custGeom>
              <a:avLst/>
              <a:gdLst>
                <a:gd name="connsiteX0" fmla="*/ 4066988 w 5548522"/>
                <a:gd name="connsiteY0" fmla="*/ 3095890 h 3309108"/>
                <a:gd name="connsiteX1" fmla="*/ 4090366 w 5548522"/>
                <a:gd name="connsiteY1" fmla="*/ 3100574 h 3309108"/>
                <a:gd name="connsiteX2" fmla="*/ 4299624 w 5548522"/>
                <a:gd name="connsiteY2" fmla="*/ 3221529 h 3309108"/>
                <a:gd name="connsiteX3" fmla="*/ 4296355 w 5548522"/>
                <a:gd name="connsiteY3" fmla="*/ 3249796 h 3309108"/>
                <a:gd name="connsiteX4" fmla="*/ 4205458 w 5548522"/>
                <a:gd name="connsiteY4" fmla="*/ 3302385 h 3309108"/>
                <a:gd name="connsiteX5" fmla="*/ 4157067 w 5548522"/>
                <a:gd name="connsiteY5" fmla="*/ 3304358 h 3309108"/>
                <a:gd name="connsiteX6" fmla="*/ 3948463 w 5548522"/>
                <a:gd name="connsiteY6" fmla="*/ 3182745 h 3309108"/>
                <a:gd name="connsiteX7" fmla="*/ 3951732 w 5548522"/>
                <a:gd name="connsiteY7" fmla="*/ 3155135 h 3309108"/>
                <a:gd name="connsiteX8" fmla="*/ 4042629 w 5548522"/>
                <a:gd name="connsiteY8" fmla="*/ 3102546 h 3309108"/>
                <a:gd name="connsiteX9" fmla="*/ 4066988 w 5548522"/>
                <a:gd name="connsiteY9" fmla="*/ 3095890 h 3309108"/>
                <a:gd name="connsiteX10" fmla="*/ 3775997 w 5548522"/>
                <a:gd name="connsiteY10" fmla="*/ 2928503 h 3309108"/>
                <a:gd name="connsiteX11" fmla="*/ 3799457 w 5548522"/>
                <a:gd name="connsiteY11" fmla="*/ 2932859 h 3309108"/>
                <a:gd name="connsiteX12" fmla="*/ 4008716 w 5548522"/>
                <a:gd name="connsiteY12" fmla="*/ 3055129 h 3309108"/>
                <a:gd name="connsiteX13" fmla="*/ 4005447 w 5548522"/>
                <a:gd name="connsiteY13" fmla="*/ 3082738 h 3309108"/>
                <a:gd name="connsiteX14" fmla="*/ 3914550 w 5548522"/>
                <a:gd name="connsiteY14" fmla="*/ 3135327 h 3309108"/>
                <a:gd name="connsiteX15" fmla="*/ 3866158 w 5548522"/>
                <a:gd name="connsiteY15" fmla="*/ 3137300 h 3309108"/>
                <a:gd name="connsiteX16" fmla="*/ 3656899 w 5548522"/>
                <a:gd name="connsiteY16" fmla="*/ 3015687 h 3309108"/>
                <a:gd name="connsiteX17" fmla="*/ 3660168 w 5548522"/>
                <a:gd name="connsiteY17" fmla="*/ 2988077 h 3309108"/>
                <a:gd name="connsiteX18" fmla="*/ 3751066 w 5548522"/>
                <a:gd name="connsiteY18" fmla="*/ 2935488 h 3309108"/>
                <a:gd name="connsiteX19" fmla="*/ 3775997 w 5548522"/>
                <a:gd name="connsiteY19" fmla="*/ 2928503 h 3309108"/>
                <a:gd name="connsiteX20" fmla="*/ 3934412 w 5548522"/>
                <a:gd name="connsiteY20" fmla="*/ 2836491 h 3309108"/>
                <a:gd name="connsiteX21" fmla="*/ 3957872 w 5548522"/>
                <a:gd name="connsiteY21" fmla="*/ 2841324 h 3309108"/>
                <a:gd name="connsiteX22" fmla="*/ 4167130 w 5548522"/>
                <a:gd name="connsiteY22" fmla="*/ 2962573 h 3309108"/>
                <a:gd name="connsiteX23" fmla="*/ 4163207 w 5548522"/>
                <a:gd name="connsiteY23" fmla="*/ 2990755 h 3309108"/>
                <a:gd name="connsiteX24" fmla="*/ 4072964 w 5548522"/>
                <a:gd name="connsiteY24" fmla="*/ 3043187 h 3309108"/>
                <a:gd name="connsiteX25" fmla="*/ 4024573 w 5548522"/>
                <a:gd name="connsiteY25" fmla="*/ 3045153 h 3309108"/>
                <a:gd name="connsiteX26" fmla="*/ 3815315 w 5548522"/>
                <a:gd name="connsiteY26" fmla="*/ 2923905 h 3309108"/>
                <a:gd name="connsiteX27" fmla="*/ 3818584 w 5548522"/>
                <a:gd name="connsiteY27" fmla="*/ 2895722 h 3309108"/>
                <a:gd name="connsiteX28" fmla="*/ 3909481 w 5548522"/>
                <a:gd name="connsiteY28" fmla="*/ 2843946 h 3309108"/>
                <a:gd name="connsiteX29" fmla="*/ 3934412 w 5548522"/>
                <a:gd name="connsiteY29" fmla="*/ 2836491 h 3309108"/>
                <a:gd name="connsiteX30" fmla="*/ 3485003 w 5548522"/>
                <a:gd name="connsiteY30" fmla="*/ 2761447 h 3309108"/>
                <a:gd name="connsiteX31" fmla="*/ 3507891 w 5548522"/>
                <a:gd name="connsiteY31" fmla="*/ 2765802 h 3309108"/>
                <a:gd name="connsiteX32" fmla="*/ 3717803 w 5548522"/>
                <a:gd name="connsiteY32" fmla="*/ 2887414 h 3309108"/>
                <a:gd name="connsiteX33" fmla="*/ 3713880 w 5548522"/>
                <a:gd name="connsiteY33" fmla="*/ 2915681 h 3309108"/>
                <a:gd name="connsiteX34" fmla="*/ 3623637 w 5548522"/>
                <a:gd name="connsiteY34" fmla="*/ 2968271 h 3309108"/>
                <a:gd name="connsiteX35" fmla="*/ 3575246 w 5548522"/>
                <a:gd name="connsiteY35" fmla="*/ 2970243 h 3309108"/>
                <a:gd name="connsiteX36" fmla="*/ 3365988 w 5548522"/>
                <a:gd name="connsiteY36" fmla="*/ 2848630 h 3309108"/>
                <a:gd name="connsiteX37" fmla="*/ 3369257 w 5548522"/>
                <a:gd name="connsiteY37" fmla="*/ 2821020 h 3309108"/>
                <a:gd name="connsiteX38" fmla="*/ 3460154 w 5548522"/>
                <a:gd name="connsiteY38" fmla="*/ 2768431 h 3309108"/>
                <a:gd name="connsiteX39" fmla="*/ 3485003 w 5548522"/>
                <a:gd name="connsiteY39" fmla="*/ 2761447 h 3309108"/>
                <a:gd name="connsiteX40" fmla="*/ 4107563 w 5548522"/>
                <a:gd name="connsiteY40" fmla="*/ 2629431 h 3309108"/>
                <a:gd name="connsiteX41" fmla="*/ 4135984 w 5548522"/>
                <a:gd name="connsiteY41" fmla="*/ 2635231 h 3309108"/>
                <a:gd name="connsiteX42" fmla="*/ 4688744 w 5548522"/>
                <a:gd name="connsiteY42" fmla="*/ 2954162 h 3309108"/>
                <a:gd name="connsiteX43" fmla="*/ 4684824 w 5548522"/>
                <a:gd name="connsiteY43" fmla="*/ 2988147 h 3309108"/>
                <a:gd name="connsiteX44" fmla="*/ 4498610 w 5548522"/>
                <a:gd name="connsiteY44" fmla="*/ 3095982 h 3309108"/>
                <a:gd name="connsiteX45" fmla="*/ 4439806 w 5548522"/>
                <a:gd name="connsiteY45" fmla="*/ 3097943 h 3309108"/>
                <a:gd name="connsiteX46" fmla="*/ 3887700 w 5548522"/>
                <a:gd name="connsiteY46" fmla="*/ 2779012 h 3309108"/>
                <a:gd name="connsiteX47" fmla="*/ 3891620 w 5548522"/>
                <a:gd name="connsiteY47" fmla="*/ 2745027 h 3309108"/>
                <a:gd name="connsiteX48" fmla="*/ 4077180 w 5548522"/>
                <a:gd name="connsiteY48" fmla="*/ 2637845 h 3309108"/>
                <a:gd name="connsiteX49" fmla="*/ 4107563 w 5548522"/>
                <a:gd name="connsiteY49" fmla="*/ 2629431 h 3309108"/>
                <a:gd name="connsiteX50" fmla="*/ 4536411 w 5548522"/>
                <a:gd name="connsiteY50" fmla="*/ 2551904 h 3309108"/>
                <a:gd name="connsiteX51" fmla="*/ 4564795 w 5548522"/>
                <a:gd name="connsiteY51" fmla="*/ 2557452 h 3309108"/>
                <a:gd name="connsiteX52" fmla="*/ 4973916 w 5548522"/>
                <a:gd name="connsiteY52" fmla="*/ 2793722 h 3309108"/>
                <a:gd name="connsiteX53" fmla="*/ 4969348 w 5548522"/>
                <a:gd name="connsiteY53" fmla="*/ 2827661 h 3309108"/>
                <a:gd name="connsiteX54" fmla="*/ 4784037 w 5548522"/>
                <a:gd name="connsiteY54" fmla="*/ 2934701 h 3309108"/>
                <a:gd name="connsiteX55" fmla="*/ 4725311 w 5548522"/>
                <a:gd name="connsiteY55" fmla="*/ 2937311 h 3309108"/>
                <a:gd name="connsiteX56" fmla="*/ 4316191 w 5548522"/>
                <a:gd name="connsiteY56" fmla="*/ 2701041 h 3309108"/>
                <a:gd name="connsiteX57" fmla="*/ 4320758 w 5548522"/>
                <a:gd name="connsiteY57" fmla="*/ 2667102 h 3309108"/>
                <a:gd name="connsiteX58" fmla="*/ 4506070 w 5548522"/>
                <a:gd name="connsiteY58" fmla="*/ 2560063 h 3309108"/>
                <a:gd name="connsiteX59" fmla="*/ 4536411 w 5548522"/>
                <a:gd name="connsiteY59" fmla="*/ 2551904 h 3309108"/>
                <a:gd name="connsiteX60" fmla="*/ 3350072 w 5548522"/>
                <a:gd name="connsiteY60" fmla="*/ 2520224 h 3309108"/>
                <a:gd name="connsiteX61" fmla="*/ 3378422 w 5548522"/>
                <a:gd name="connsiteY61" fmla="*/ 2525781 h 3309108"/>
                <a:gd name="connsiteX62" fmla="*/ 3565466 w 5548522"/>
                <a:gd name="connsiteY62" fmla="*/ 2634300 h 3309108"/>
                <a:gd name="connsiteX63" fmla="*/ 3560904 w 5548522"/>
                <a:gd name="connsiteY63" fmla="*/ 2668294 h 3309108"/>
                <a:gd name="connsiteX64" fmla="*/ 3340622 w 5548522"/>
                <a:gd name="connsiteY64" fmla="*/ 2796426 h 3309108"/>
                <a:gd name="connsiteX65" fmla="*/ 3281967 w 5548522"/>
                <a:gd name="connsiteY65" fmla="*/ 2799041 h 3309108"/>
                <a:gd name="connsiteX66" fmla="*/ 3094272 w 5548522"/>
                <a:gd name="connsiteY66" fmla="*/ 2690521 h 3309108"/>
                <a:gd name="connsiteX67" fmla="*/ 3098834 w 5548522"/>
                <a:gd name="connsiteY67" fmla="*/ 2656527 h 3309108"/>
                <a:gd name="connsiteX68" fmla="*/ 3319767 w 5548522"/>
                <a:gd name="connsiteY68" fmla="*/ 2528395 h 3309108"/>
                <a:gd name="connsiteX69" fmla="*/ 3350072 w 5548522"/>
                <a:gd name="connsiteY69" fmla="*/ 2520224 h 3309108"/>
                <a:gd name="connsiteX70" fmla="*/ 5040252 w 5548522"/>
                <a:gd name="connsiteY70" fmla="*/ 2517108 h 3309108"/>
                <a:gd name="connsiteX71" fmla="*/ 5068519 w 5548522"/>
                <a:gd name="connsiteY71" fmla="*/ 2522926 h 3309108"/>
                <a:gd name="connsiteX72" fmla="*/ 5256205 w 5548522"/>
                <a:gd name="connsiteY72" fmla="*/ 2631750 h 3309108"/>
                <a:gd name="connsiteX73" fmla="*/ 5251644 w 5548522"/>
                <a:gd name="connsiteY73" fmla="*/ 2665184 h 3309108"/>
                <a:gd name="connsiteX74" fmla="*/ 5065912 w 5548522"/>
                <a:gd name="connsiteY74" fmla="*/ 2773352 h 3309108"/>
                <a:gd name="connsiteX75" fmla="*/ 5007912 w 5548522"/>
                <a:gd name="connsiteY75" fmla="*/ 2775319 h 3309108"/>
                <a:gd name="connsiteX76" fmla="*/ 4820226 w 5548522"/>
                <a:gd name="connsiteY76" fmla="*/ 2667150 h 3309108"/>
                <a:gd name="connsiteX77" fmla="*/ 4824788 w 5548522"/>
                <a:gd name="connsiteY77" fmla="*/ 2633061 h 3309108"/>
                <a:gd name="connsiteX78" fmla="*/ 5010519 w 5548522"/>
                <a:gd name="connsiteY78" fmla="*/ 2525549 h 3309108"/>
                <a:gd name="connsiteX79" fmla="*/ 5040252 w 5548522"/>
                <a:gd name="connsiteY79" fmla="*/ 2517108 h 3309108"/>
                <a:gd name="connsiteX80" fmla="*/ 3816369 w 5548522"/>
                <a:gd name="connsiteY80" fmla="*/ 2462627 h 3309108"/>
                <a:gd name="connsiteX81" fmla="*/ 3844757 w 5548522"/>
                <a:gd name="connsiteY81" fmla="*/ 2468199 h 3309108"/>
                <a:gd name="connsiteX82" fmla="*/ 4032054 w 5548522"/>
                <a:gd name="connsiteY82" fmla="*/ 2577023 h 3309108"/>
                <a:gd name="connsiteX83" fmla="*/ 4028138 w 5548522"/>
                <a:gd name="connsiteY83" fmla="*/ 2611112 h 3309108"/>
                <a:gd name="connsiteX84" fmla="*/ 3842147 w 5548522"/>
                <a:gd name="connsiteY84" fmla="*/ 2718625 h 3309108"/>
                <a:gd name="connsiteX85" fmla="*/ 3784066 w 5548522"/>
                <a:gd name="connsiteY85" fmla="*/ 2721247 h 3309108"/>
                <a:gd name="connsiteX86" fmla="*/ 3596117 w 5548522"/>
                <a:gd name="connsiteY86" fmla="*/ 2612423 h 3309108"/>
                <a:gd name="connsiteX87" fmla="*/ 3600685 w 5548522"/>
                <a:gd name="connsiteY87" fmla="*/ 2578334 h 3309108"/>
                <a:gd name="connsiteX88" fmla="*/ 3786023 w 5548522"/>
                <a:gd name="connsiteY88" fmla="*/ 2470822 h 3309108"/>
                <a:gd name="connsiteX89" fmla="*/ 3816369 w 5548522"/>
                <a:gd name="connsiteY89" fmla="*/ 2462627 h 3309108"/>
                <a:gd name="connsiteX90" fmla="*/ 4242083 w 5548522"/>
                <a:gd name="connsiteY90" fmla="*/ 2382054 h 3309108"/>
                <a:gd name="connsiteX91" fmla="*/ 4271042 w 5548522"/>
                <a:gd name="connsiteY91" fmla="*/ 2388185 h 3309108"/>
                <a:gd name="connsiteX92" fmla="*/ 4457686 w 5548522"/>
                <a:gd name="connsiteY92" fmla="*/ 2496092 h 3309108"/>
                <a:gd name="connsiteX93" fmla="*/ 4453770 w 5548522"/>
                <a:gd name="connsiteY93" fmla="*/ 2530753 h 3309108"/>
                <a:gd name="connsiteX94" fmla="*/ 4267779 w 5548522"/>
                <a:gd name="connsiteY94" fmla="*/ 2638005 h 3309108"/>
                <a:gd name="connsiteX95" fmla="*/ 4209045 w 5548522"/>
                <a:gd name="connsiteY95" fmla="*/ 2640621 h 3309108"/>
                <a:gd name="connsiteX96" fmla="*/ 4021749 w 5548522"/>
                <a:gd name="connsiteY96" fmla="*/ 2532060 h 3309108"/>
                <a:gd name="connsiteX97" fmla="*/ 4026317 w 5548522"/>
                <a:gd name="connsiteY97" fmla="*/ 2498053 h 3309108"/>
                <a:gd name="connsiteX98" fmla="*/ 4211656 w 5548522"/>
                <a:gd name="connsiteY98" fmla="*/ 2390147 h 3309108"/>
                <a:gd name="connsiteX99" fmla="*/ 4242083 w 5548522"/>
                <a:gd name="connsiteY99" fmla="*/ 2382054 h 3309108"/>
                <a:gd name="connsiteX100" fmla="*/ 4749587 w 5548522"/>
                <a:gd name="connsiteY100" fmla="*/ 2349968 h 3309108"/>
                <a:gd name="connsiteX101" fmla="*/ 4777975 w 5548522"/>
                <a:gd name="connsiteY101" fmla="*/ 2355868 h 3309108"/>
                <a:gd name="connsiteX102" fmla="*/ 4965272 w 5548522"/>
                <a:gd name="connsiteY102" fmla="*/ 2464036 h 3309108"/>
                <a:gd name="connsiteX103" fmla="*/ 4961356 w 5548522"/>
                <a:gd name="connsiteY103" fmla="*/ 2498126 h 3309108"/>
                <a:gd name="connsiteX104" fmla="*/ 4775365 w 5548522"/>
                <a:gd name="connsiteY104" fmla="*/ 2606294 h 3309108"/>
                <a:gd name="connsiteX105" fmla="*/ 4716631 w 5548522"/>
                <a:gd name="connsiteY105" fmla="*/ 2608261 h 3309108"/>
                <a:gd name="connsiteX106" fmla="*/ 4529335 w 5548522"/>
                <a:gd name="connsiteY106" fmla="*/ 2500092 h 3309108"/>
                <a:gd name="connsiteX107" fmla="*/ 4533250 w 5548522"/>
                <a:gd name="connsiteY107" fmla="*/ 2466003 h 3309108"/>
                <a:gd name="connsiteX108" fmla="*/ 4719241 w 5548522"/>
                <a:gd name="connsiteY108" fmla="*/ 2357835 h 3309108"/>
                <a:gd name="connsiteX109" fmla="*/ 4749587 w 5548522"/>
                <a:gd name="connsiteY109" fmla="*/ 2349968 h 3309108"/>
                <a:gd name="connsiteX110" fmla="*/ 3525376 w 5548522"/>
                <a:gd name="connsiteY110" fmla="*/ 2292690 h 3309108"/>
                <a:gd name="connsiteX111" fmla="*/ 3553480 w 5548522"/>
                <a:gd name="connsiteY111" fmla="*/ 2298262 h 3309108"/>
                <a:gd name="connsiteX112" fmla="*/ 3741166 w 5548522"/>
                <a:gd name="connsiteY112" fmla="*/ 2407086 h 3309108"/>
                <a:gd name="connsiteX113" fmla="*/ 3736605 w 5548522"/>
                <a:gd name="connsiteY113" fmla="*/ 2441175 h 3309108"/>
                <a:gd name="connsiteX114" fmla="*/ 3551525 w 5548522"/>
                <a:gd name="connsiteY114" fmla="*/ 2548688 h 3309108"/>
                <a:gd name="connsiteX115" fmla="*/ 3492873 w 5548522"/>
                <a:gd name="connsiteY115" fmla="*/ 2551310 h 3309108"/>
                <a:gd name="connsiteX116" fmla="*/ 3305839 w 5548522"/>
                <a:gd name="connsiteY116" fmla="*/ 2442486 h 3309108"/>
                <a:gd name="connsiteX117" fmla="*/ 3309749 w 5548522"/>
                <a:gd name="connsiteY117" fmla="*/ 2408397 h 3309108"/>
                <a:gd name="connsiteX118" fmla="*/ 3494828 w 5548522"/>
                <a:gd name="connsiteY118" fmla="*/ 2300885 h 3309108"/>
                <a:gd name="connsiteX119" fmla="*/ 3525376 w 5548522"/>
                <a:gd name="connsiteY119" fmla="*/ 2292690 h 3309108"/>
                <a:gd name="connsiteX120" fmla="*/ 2958212 w 5548522"/>
                <a:gd name="connsiteY120" fmla="*/ 2292670 h 3309108"/>
                <a:gd name="connsiteX121" fmla="*/ 2986817 w 5548522"/>
                <a:gd name="connsiteY121" fmla="*/ 2298206 h 3309108"/>
                <a:gd name="connsiteX122" fmla="*/ 3286072 w 5548522"/>
                <a:gd name="connsiteY122" fmla="*/ 2471437 h 3309108"/>
                <a:gd name="connsiteX123" fmla="*/ 3282160 w 5548522"/>
                <a:gd name="connsiteY123" fmla="*/ 2505301 h 3309108"/>
                <a:gd name="connsiteX124" fmla="*/ 3061142 w 5548522"/>
                <a:gd name="connsiteY124" fmla="*/ 2632294 h 3309108"/>
                <a:gd name="connsiteX125" fmla="*/ 3002464 w 5548522"/>
                <a:gd name="connsiteY125" fmla="*/ 2634899 h 3309108"/>
                <a:gd name="connsiteX126" fmla="*/ 2702557 w 5548522"/>
                <a:gd name="connsiteY126" fmla="*/ 2462319 h 3309108"/>
                <a:gd name="connsiteX127" fmla="*/ 2707121 w 5548522"/>
                <a:gd name="connsiteY127" fmla="*/ 2428455 h 3309108"/>
                <a:gd name="connsiteX128" fmla="*/ 2928139 w 5548522"/>
                <a:gd name="connsiteY128" fmla="*/ 2300811 h 3309108"/>
                <a:gd name="connsiteX129" fmla="*/ 2958212 w 5548522"/>
                <a:gd name="connsiteY129" fmla="*/ 2292670 h 3309108"/>
                <a:gd name="connsiteX130" fmla="*/ 5164534 w 5548522"/>
                <a:gd name="connsiteY130" fmla="*/ 2263867 h 3309108"/>
                <a:gd name="connsiteX131" fmla="*/ 5192945 w 5548522"/>
                <a:gd name="connsiteY131" fmla="*/ 2269401 h 3309108"/>
                <a:gd name="connsiteX132" fmla="*/ 5538440 w 5548522"/>
                <a:gd name="connsiteY132" fmla="*/ 2468626 h 3309108"/>
                <a:gd name="connsiteX133" fmla="*/ 5533869 w 5548522"/>
                <a:gd name="connsiteY133" fmla="*/ 2501830 h 3309108"/>
                <a:gd name="connsiteX134" fmla="*/ 5348385 w 5548522"/>
                <a:gd name="connsiteY134" fmla="*/ 2609255 h 3309108"/>
                <a:gd name="connsiteX135" fmla="*/ 5289605 w 5548522"/>
                <a:gd name="connsiteY135" fmla="*/ 2611208 h 3309108"/>
                <a:gd name="connsiteX136" fmla="*/ 4944110 w 5548522"/>
                <a:gd name="connsiteY136" fmla="*/ 2412634 h 3309108"/>
                <a:gd name="connsiteX137" fmla="*/ 4948681 w 5548522"/>
                <a:gd name="connsiteY137" fmla="*/ 2378779 h 3309108"/>
                <a:gd name="connsiteX138" fmla="*/ 5134165 w 5548522"/>
                <a:gd name="connsiteY138" fmla="*/ 2272005 h 3309108"/>
                <a:gd name="connsiteX139" fmla="*/ 5164534 w 5548522"/>
                <a:gd name="connsiteY139" fmla="*/ 2263867 h 3309108"/>
                <a:gd name="connsiteX140" fmla="*/ 3951744 w 5548522"/>
                <a:gd name="connsiteY140" fmla="*/ 2214675 h 3309108"/>
                <a:gd name="connsiteX141" fmla="*/ 3980132 w 5548522"/>
                <a:gd name="connsiteY141" fmla="*/ 2220493 h 3309108"/>
                <a:gd name="connsiteX142" fmla="*/ 4167429 w 5548522"/>
                <a:gd name="connsiteY142" fmla="*/ 2328661 h 3309108"/>
                <a:gd name="connsiteX143" fmla="*/ 4163513 w 5548522"/>
                <a:gd name="connsiteY143" fmla="*/ 2363406 h 3309108"/>
                <a:gd name="connsiteX144" fmla="*/ 3977522 w 5548522"/>
                <a:gd name="connsiteY144" fmla="*/ 2470919 h 3309108"/>
                <a:gd name="connsiteX145" fmla="*/ 3918788 w 5548522"/>
                <a:gd name="connsiteY145" fmla="*/ 2473541 h 3309108"/>
                <a:gd name="connsiteX146" fmla="*/ 3731492 w 5548522"/>
                <a:gd name="connsiteY146" fmla="*/ 2364717 h 3309108"/>
                <a:gd name="connsiteX147" fmla="*/ 3736060 w 5548522"/>
                <a:gd name="connsiteY147" fmla="*/ 2330628 h 3309108"/>
                <a:gd name="connsiteX148" fmla="*/ 3921398 w 5548522"/>
                <a:gd name="connsiteY148" fmla="*/ 2223116 h 3309108"/>
                <a:gd name="connsiteX149" fmla="*/ 3951744 w 5548522"/>
                <a:gd name="connsiteY149" fmla="*/ 2214675 h 3309108"/>
                <a:gd name="connsiteX150" fmla="*/ 4461068 w 5548522"/>
                <a:gd name="connsiteY150" fmla="*/ 2180433 h 3309108"/>
                <a:gd name="connsiteX151" fmla="*/ 4489945 w 5548522"/>
                <a:gd name="connsiteY151" fmla="*/ 2186564 h 3309108"/>
                <a:gd name="connsiteX152" fmla="*/ 4677242 w 5548522"/>
                <a:gd name="connsiteY152" fmla="*/ 2294471 h 3309108"/>
                <a:gd name="connsiteX153" fmla="*/ 4672673 w 5548522"/>
                <a:gd name="connsiteY153" fmla="*/ 2329132 h 3309108"/>
                <a:gd name="connsiteX154" fmla="*/ 4486682 w 5548522"/>
                <a:gd name="connsiteY154" fmla="*/ 2436384 h 3309108"/>
                <a:gd name="connsiteX155" fmla="*/ 4428601 w 5548522"/>
                <a:gd name="connsiteY155" fmla="*/ 2439000 h 3309108"/>
                <a:gd name="connsiteX156" fmla="*/ 4241305 w 5548522"/>
                <a:gd name="connsiteY156" fmla="*/ 2329785 h 3309108"/>
                <a:gd name="connsiteX157" fmla="*/ 4245220 w 5548522"/>
                <a:gd name="connsiteY157" fmla="*/ 2296432 h 3309108"/>
                <a:gd name="connsiteX158" fmla="*/ 4431211 w 5548522"/>
                <a:gd name="connsiteY158" fmla="*/ 2188526 h 3309108"/>
                <a:gd name="connsiteX159" fmla="*/ 4461068 w 5548522"/>
                <a:gd name="connsiteY159" fmla="*/ 2180433 h 3309108"/>
                <a:gd name="connsiteX160" fmla="*/ 5287749 w 5548522"/>
                <a:gd name="connsiteY160" fmla="*/ 2137156 h 3309108"/>
                <a:gd name="connsiteX161" fmla="*/ 5316122 w 5548522"/>
                <a:gd name="connsiteY161" fmla="*/ 2142731 h 3309108"/>
                <a:gd name="connsiteX162" fmla="*/ 5504507 w 5548522"/>
                <a:gd name="connsiteY162" fmla="*/ 2251611 h 3309108"/>
                <a:gd name="connsiteX163" fmla="*/ 5499928 w 5548522"/>
                <a:gd name="connsiteY163" fmla="*/ 2285719 h 3309108"/>
                <a:gd name="connsiteX164" fmla="*/ 5438442 w 5548522"/>
                <a:gd name="connsiteY164" fmla="*/ 2321138 h 3309108"/>
                <a:gd name="connsiteX165" fmla="*/ 5379571 w 5548522"/>
                <a:gd name="connsiteY165" fmla="*/ 2323761 h 3309108"/>
                <a:gd name="connsiteX166" fmla="*/ 5191840 w 5548522"/>
                <a:gd name="connsiteY166" fmla="*/ 2214881 h 3309108"/>
                <a:gd name="connsiteX167" fmla="*/ 5196418 w 5548522"/>
                <a:gd name="connsiteY167" fmla="*/ 2180773 h 3309108"/>
                <a:gd name="connsiteX168" fmla="*/ 5257905 w 5548522"/>
                <a:gd name="connsiteY168" fmla="*/ 2145354 h 3309108"/>
                <a:gd name="connsiteX169" fmla="*/ 5287749 w 5548522"/>
                <a:gd name="connsiteY169" fmla="*/ 2137156 h 3309108"/>
                <a:gd name="connsiteX170" fmla="*/ 3237430 w 5548522"/>
                <a:gd name="connsiteY170" fmla="*/ 2125387 h 3309108"/>
                <a:gd name="connsiteX171" fmla="*/ 3265817 w 5548522"/>
                <a:gd name="connsiteY171" fmla="*/ 2131205 h 3309108"/>
                <a:gd name="connsiteX172" fmla="*/ 3453114 w 5548522"/>
                <a:gd name="connsiteY172" fmla="*/ 2240029 h 3309108"/>
                <a:gd name="connsiteX173" fmla="*/ 3449198 w 5548522"/>
                <a:gd name="connsiteY173" fmla="*/ 2274118 h 3309108"/>
                <a:gd name="connsiteX174" fmla="*/ 3263860 w 5548522"/>
                <a:gd name="connsiteY174" fmla="*/ 2381631 h 3309108"/>
                <a:gd name="connsiteX175" fmla="*/ 3205126 w 5548522"/>
                <a:gd name="connsiteY175" fmla="*/ 2384253 h 3309108"/>
                <a:gd name="connsiteX176" fmla="*/ 3017829 w 5548522"/>
                <a:gd name="connsiteY176" fmla="*/ 2275429 h 3309108"/>
                <a:gd name="connsiteX177" fmla="*/ 3021745 w 5548522"/>
                <a:gd name="connsiteY177" fmla="*/ 2241340 h 3309108"/>
                <a:gd name="connsiteX178" fmla="*/ 3207083 w 5548522"/>
                <a:gd name="connsiteY178" fmla="*/ 2133828 h 3309108"/>
                <a:gd name="connsiteX179" fmla="*/ 3237430 w 5548522"/>
                <a:gd name="connsiteY179" fmla="*/ 2125387 h 3309108"/>
                <a:gd name="connsiteX180" fmla="*/ 4887598 w 5548522"/>
                <a:gd name="connsiteY180" fmla="*/ 2102665 h 3309108"/>
                <a:gd name="connsiteX181" fmla="*/ 4916230 w 5548522"/>
                <a:gd name="connsiteY181" fmla="*/ 2108796 h 3309108"/>
                <a:gd name="connsiteX182" fmla="*/ 5103527 w 5548522"/>
                <a:gd name="connsiteY182" fmla="*/ 2216703 h 3309108"/>
                <a:gd name="connsiteX183" fmla="*/ 5099611 w 5548522"/>
                <a:gd name="connsiteY183" fmla="*/ 2250710 h 3309108"/>
                <a:gd name="connsiteX184" fmla="*/ 4913620 w 5548522"/>
                <a:gd name="connsiteY184" fmla="*/ 2358616 h 3309108"/>
                <a:gd name="connsiteX185" fmla="*/ 4854886 w 5548522"/>
                <a:gd name="connsiteY185" fmla="*/ 2360578 h 3309108"/>
                <a:gd name="connsiteX186" fmla="*/ 4667590 w 5548522"/>
                <a:gd name="connsiteY186" fmla="*/ 2252671 h 3309108"/>
                <a:gd name="connsiteX187" fmla="*/ 4672158 w 5548522"/>
                <a:gd name="connsiteY187" fmla="*/ 2218664 h 3309108"/>
                <a:gd name="connsiteX188" fmla="*/ 4857496 w 5548522"/>
                <a:gd name="connsiteY188" fmla="*/ 2110758 h 3309108"/>
                <a:gd name="connsiteX189" fmla="*/ 4887598 w 5548522"/>
                <a:gd name="connsiteY189" fmla="*/ 2102665 h 3309108"/>
                <a:gd name="connsiteX190" fmla="*/ 3663225 w 5548522"/>
                <a:gd name="connsiteY190" fmla="*/ 2047618 h 3309108"/>
                <a:gd name="connsiteX191" fmla="*/ 3692102 w 5548522"/>
                <a:gd name="connsiteY191" fmla="*/ 2053436 h 3309108"/>
                <a:gd name="connsiteX192" fmla="*/ 3879399 w 5548522"/>
                <a:gd name="connsiteY192" fmla="*/ 2162260 h 3309108"/>
                <a:gd name="connsiteX193" fmla="*/ 3875483 w 5548522"/>
                <a:gd name="connsiteY193" fmla="*/ 2196349 h 3309108"/>
                <a:gd name="connsiteX194" fmla="*/ 3689492 w 5548522"/>
                <a:gd name="connsiteY194" fmla="*/ 2303862 h 3309108"/>
                <a:gd name="connsiteX195" fmla="*/ 3630758 w 5548522"/>
                <a:gd name="connsiteY195" fmla="*/ 2306484 h 3309108"/>
                <a:gd name="connsiteX196" fmla="*/ 3442809 w 5548522"/>
                <a:gd name="connsiteY196" fmla="*/ 2197660 h 3309108"/>
                <a:gd name="connsiteX197" fmla="*/ 3447377 w 5548522"/>
                <a:gd name="connsiteY197" fmla="*/ 2163571 h 3309108"/>
                <a:gd name="connsiteX198" fmla="*/ 3633368 w 5548522"/>
                <a:gd name="connsiteY198" fmla="*/ 2056059 h 3309108"/>
                <a:gd name="connsiteX199" fmla="*/ 3663225 w 5548522"/>
                <a:gd name="connsiteY199" fmla="*/ 2047618 h 3309108"/>
                <a:gd name="connsiteX200" fmla="*/ 4170648 w 5548522"/>
                <a:gd name="connsiteY200" fmla="*/ 2013375 h 3309108"/>
                <a:gd name="connsiteX201" fmla="*/ 4199035 w 5548522"/>
                <a:gd name="connsiteY201" fmla="*/ 2019506 h 3309108"/>
                <a:gd name="connsiteX202" fmla="*/ 4386332 w 5548522"/>
                <a:gd name="connsiteY202" fmla="*/ 2128067 h 3309108"/>
                <a:gd name="connsiteX203" fmla="*/ 4382416 w 5548522"/>
                <a:gd name="connsiteY203" fmla="*/ 2162074 h 3309108"/>
                <a:gd name="connsiteX204" fmla="*/ 4196425 w 5548522"/>
                <a:gd name="connsiteY204" fmla="*/ 2268672 h 3309108"/>
                <a:gd name="connsiteX205" fmla="*/ 4137691 w 5548522"/>
                <a:gd name="connsiteY205" fmla="*/ 2271942 h 3309108"/>
                <a:gd name="connsiteX206" fmla="*/ 3950395 w 5548522"/>
                <a:gd name="connsiteY206" fmla="*/ 2162727 h 3309108"/>
                <a:gd name="connsiteX207" fmla="*/ 3954963 w 5548522"/>
                <a:gd name="connsiteY207" fmla="*/ 2129374 h 3309108"/>
                <a:gd name="connsiteX208" fmla="*/ 4140301 w 5548522"/>
                <a:gd name="connsiteY208" fmla="*/ 2021468 h 3309108"/>
                <a:gd name="connsiteX209" fmla="*/ 4170648 w 5548522"/>
                <a:gd name="connsiteY209" fmla="*/ 2013375 h 3309108"/>
                <a:gd name="connsiteX210" fmla="*/ 4999637 w 5548522"/>
                <a:gd name="connsiteY210" fmla="*/ 1970088 h 3309108"/>
                <a:gd name="connsiteX211" fmla="*/ 5028091 w 5548522"/>
                <a:gd name="connsiteY211" fmla="*/ 1975645 h 3309108"/>
                <a:gd name="connsiteX212" fmla="*/ 5215822 w 5548522"/>
                <a:gd name="connsiteY212" fmla="*/ 2084167 h 3309108"/>
                <a:gd name="connsiteX213" fmla="*/ 5211898 w 5548522"/>
                <a:gd name="connsiteY213" fmla="*/ 2118162 h 3309108"/>
                <a:gd name="connsiteX214" fmla="*/ 5150411 w 5548522"/>
                <a:gd name="connsiteY214" fmla="*/ 2154119 h 3309108"/>
                <a:gd name="connsiteX215" fmla="*/ 5091540 w 5548522"/>
                <a:gd name="connsiteY215" fmla="*/ 2156080 h 3309108"/>
                <a:gd name="connsiteX216" fmla="*/ 4903809 w 5548522"/>
                <a:gd name="connsiteY216" fmla="*/ 2048211 h 3309108"/>
                <a:gd name="connsiteX217" fmla="*/ 4907733 w 5548522"/>
                <a:gd name="connsiteY217" fmla="*/ 2013562 h 3309108"/>
                <a:gd name="connsiteX218" fmla="*/ 4969220 w 5548522"/>
                <a:gd name="connsiteY218" fmla="*/ 1978260 h 3309108"/>
                <a:gd name="connsiteX219" fmla="*/ 4999637 w 5548522"/>
                <a:gd name="connsiteY219" fmla="*/ 1970088 h 3309108"/>
                <a:gd name="connsiteX220" fmla="*/ 2946274 w 5548522"/>
                <a:gd name="connsiteY220" fmla="*/ 1958329 h 3309108"/>
                <a:gd name="connsiteX221" fmla="*/ 2974906 w 5548522"/>
                <a:gd name="connsiteY221" fmla="*/ 1964147 h 3309108"/>
                <a:gd name="connsiteX222" fmla="*/ 3162203 w 5548522"/>
                <a:gd name="connsiteY222" fmla="*/ 2072971 h 3309108"/>
                <a:gd name="connsiteX223" fmla="*/ 3157634 w 5548522"/>
                <a:gd name="connsiteY223" fmla="*/ 2107060 h 3309108"/>
                <a:gd name="connsiteX224" fmla="*/ 2972296 w 5548522"/>
                <a:gd name="connsiteY224" fmla="*/ 2214573 h 3309108"/>
                <a:gd name="connsiteX225" fmla="*/ 2913562 w 5548522"/>
                <a:gd name="connsiteY225" fmla="*/ 2216540 h 3309108"/>
                <a:gd name="connsiteX226" fmla="*/ 2726266 w 5548522"/>
                <a:gd name="connsiteY226" fmla="*/ 2108371 h 3309108"/>
                <a:gd name="connsiteX227" fmla="*/ 2730834 w 5548522"/>
                <a:gd name="connsiteY227" fmla="*/ 2074282 h 3309108"/>
                <a:gd name="connsiteX228" fmla="*/ 2916172 w 5548522"/>
                <a:gd name="connsiteY228" fmla="*/ 1966770 h 3309108"/>
                <a:gd name="connsiteX229" fmla="*/ 2946274 w 5548522"/>
                <a:gd name="connsiteY229" fmla="*/ 1958329 h 3309108"/>
                <a:gd name="connsiteX230" fmla="*/ 4596933 w 5548522"/>
                <a:gd name="connsiteY230" fmla="*/ 1935608 h 3309108"/>
                <a:gd name="connsiteX231" fmla="*/ 4625320 w 5548522"/>
                <a:gd name="connsiteY231" fmla="*/ 1941739 h 3309108"/>
                <a:gd name="connsiteX232" fmla="*/ 4812617 w 5548522"/>
                <a:gd name="connsiteY232" fmla="*/ 2049646 h 3309108"/>
                <a:gd name="connsiteX233" fmla="*/ 4808701 w 5548522"/>
                <a:gd name="connsiteY233" fmla="*/ 2083653 h 3309108"/>
                <a:gd name="connsiteX234" fmla="*/ 4623363 w 5548522"/>
                <a:gd name="connsiteY234" fmla="*/ 2190905 h 3309108"/>
                <a:gd name="connsiteX235" fmla="*/ 4564629 w 5548522"/>
                <a:gd name="connsiteY235" fmla="*/ 2193521 h 3309108"/>
                <a:gd name="connsiteX236" fmla="*/ 4377332 w 5548522"/>
                <a:gd name="connsiteY236" fmla="*/ 2084961 h 3309108"/>
                <a:gd name="connsiteX237" fmla="*/ 4381248 w 5548522"/>
                <a:gd name="connsiteY237" fmla="*/ 2051607 h 3309108"/>
                <a:gd name="connsiteX238" fmla="*/ 4566586 w 5548522"/>
                <a:gd name="connsiteY238" fmla="*/ 1943701 h 3309108"/>
                <a:gd name="connsiteX239" fmla="*/ 4596933 w 5548522"/>
                <a:gd name="connsiteY239" fmla="*/ 1935608 h 3309108"/>
                <a:gd name="connsiteX240" fmla="*/ 3372475 w 5548522"/>
                <a:gd name="connsiteY240" fmla="*/ 1880560 h 3309108"/>
                <a:gd name="connsiteX241" fmla="*/ 3400823 w 5548522"/>
                <a:gd name="connsiteY241" fmla="*/ 1886378 h 3309108"/>
                <a:gd name="connsiteX242" fmla="*/ 3588509 w 5548522"/>
                <a:gd name="connsiteY242" fmla="*/ 1995202 h 3309108"/>
                <a:gd name="connsiteX243" fmla="*/ 3583948 w 5548522"/>
                <a:gd name="connsiteY243" fmla="*/ 2029291 h 3309108"/>
                <a:gd name="connsiteX244" fmla="*/ 3398216 w 5548522"/>
                <a:gd name="connsiteY244" fmla="*/ 2136804 h 3309108"/>
                <a:gd name="connsiteX245" fmla="*/ 3339564 w 5548522"/>
                <a:gd name="connsiteY245" fmla="*/ 2138771 h 3309108"/>
                <a:gd name="connsiteX246" fmla="*/ 3152530 w 5548522"/>
                <a:gd name="connsiteY246" fmla="*/ 2030602 h 3309108"/>
                <a:gd name="connsiteX247" fmla="*/ 3157092 w 5548522"/>
                <a:gd name="connsiteY247" fmla="*/ 1996513 h 3309108"/>
                <a:gd name="connsiteX248" fmla="*/ 3342171 w 5548522"/>
                <a:gd name="connsiteY248" fmla="*/ 1889001 h 3309108"/>
                <a:gd name="connsiteX249" fmla="*/ 3372475 w 5548522"/>
                <a:gd name="connsiteY249" fmla="*/ 1880560 h 3309108"/>
                <a:gd name="connsiteX250" fmla="*/ 3879492 w 5548522"/>
                <a:gd name="connsiteY250" fmla="*/ 1846318 h 3309108"/>
                <a:gd name="connsiteX251" fmla="*/ 3908124 w 5548522"/>
                <a:gd name="connsiteY251" fmla="*/ 1852449 h 3309108"/>
                <a:gd name="connsiteX252" fmla="*/ 4095421 w 5548522"/>
                <a:gd name="connsiteY252" fmla="*/ 1960356 h 3309108"/>
                <a:gd name="connsiteX253" fmla="*/ 4091505 w 5548522"/>
                <a:gd name="connsiteY253" fmla="*/ 1995017 h 3309108"/>
                <a:gd name="connsiteX254" fmla="*/ 3905514 w 5548522"/>
                <a:gd name="connsiteY254" fmla="*/ 2102269 h 3309108"/>
                <a:gd name="connsiteX255" fmla="*/ 3846780 w 5548522"/>
                <a:gd name="connsiteY255" fmla="*/ 2104231 h 3309108"/>
                <a:gd name="connsiteX256" fmla="*/ 3659484 w 5548522"/>
                <a:gd name="connsiteY256" fmla="*/ 1996324 h 3309108"/>
                <a:gd name="connsiteX257" fmla="*/ 3663399 w 5548522"/>
                <a:gd name="connsiteY257" fmla="*/ 1962317 h 3309108"/>
                <a:gd name="connsiteX258" fmla="*/ 3849390 w 5548522"/>
                <a:gd name="connsiteY258" fmla="*/ 1854411 h 3309108"/>
                <a:gd name="connsiteX259" fmla="*/ 3879492 w 5548522"/>
                <a:gd name="connsiteY259" fmla="*/ 1846318 h 3309108"/>
                <a:gd name="connsiteX260" fmla="*/ 4714242 w 5548522"/>
                <a:gd name="connsiteY260" fmla="*/ 1803113 h 3309108"/>
                <a:gd name="connsiteX261" fmla="*/ 4742941 w 5548522"/>
                <a:gd name="connsiteY261" fmla="*/ 1809241 h 3309108"/>
                <a:gd name="connsiteX262" fmla="*/ 4930671 w 5548522"/>
                <a:gd name="connsiteY262" fmla="*/ 1917764 h 3309108"/>
                <a:gd name="connsiteX263" fmla="*/ 4926747 w 5548522"/>
                <a:gd name="connsiteY263" fmla="*/ 1951105 h 3309108"/>
                <a:gd name="connsiteX264" fmla="*/ 4864606 w 5548522"/>
                <a:gd name="connsiteY264" fmla="*/ 1987061 h 3309108"/>
                <a:gd name="connsiteX265" fmla="*/ 4806390 w 5548522"/>
                <a:gd name="connsiteY265" fmla="*/ 1989023 h 3309108"/>
                <a:gd name="connsiteX266" fmla="*/ 4618660 w 5548522"/>
                <a:gd name="connsiteY266" fmla="*/ 1881154 h 3309108"/>
                <a:gd name="connsiteX267" fmla="*/ 4622584 w 5548522"/>
                <a:gd name="connsiteY267" fmla="*/ 1846505 h 3309108"/>
                <a:gd name="connsiteX268" fmla="*/ 4684071 w 5548522"/>
                <a:gd name="connsiteY268" fmla="*/ 1811203 h 3309108"/>
                <a:gd name="connsiteX269" fmla="*/ 4714242 w 5548522"/>
                <a:gd name="connsiteY269" fmla="*/ 1803113 h 3309108"/>
                <a:gd name="connsiteX270" fmla="*/ 2658164 w 5548522"/>
                <a:gd name="connsiteY270" fmla="*/ 1791272 h 3309108"/>
                <a:gd name="connsiteX271" fmla="*/ 2686592 w 5548522"/>
                <a:gd name="connsiteY271" fmla="*/ 1797090 h 3309108"/>
                <a:gd name="connsiteX272" fmla="*/ 2874151 w 5548522"/>
                <a:gd name="connsiteY272" fmla="*/ 1905914 h 3309108"/>
                <a:gd name="connsiteX273" fmla="*/ 2870230 w 5548522"/>
                <a:gd name="connsiteY273" fmla="*/ 1940003 h 3309108"/>
                <a:gd name="connsiteX274" fmla="*/ 2684632 w 5548522"/>
                <a:gd name="connsiteY274" fmla="*/ 2047516 h 3309108"/>
                <a:gd name="connsiteX275" fmla="*/ 2625815 w 5548522"/>
                <a:gd name="connsiteY275" fmla="*/ 2050138 h 3309108"/>
                <a:gd name="connsiteX276" fmla="*/ 2438257 w 5548522"/>
                <a:gd name="connsiteY276" fmla="*/ 1941314 h 3309108"/>
                <a:gd name="connsiteX277" fmla="*/ 2442178 w 5548522"/>
                <a:gd name="connsiteY277" fmla="*/ 1907225 h 3309108"/>
                <a:gd name="connsiteX278" fmla="*/ 2627776 w 5548522"/>
                <a:gd name="connsiteY278" fmla="*/ 1799713 h 3309108"/>
                <a:gd name="connsiteX279" fmla="*/ 2658164 w 5548522"/>
                <a:gd name="connsiteY279" fmla="*/ 1791272 h 3309108"/>
                <a:gd name="connsiteX280" fmla="*/ 4308658 w 5548522"/>
                <a:gd name="connsiteY280" fmla="*/ 1768550 h 3309108"/>
                <a:gd name="connsiteX281" fmla="*/ 4337290 w 5548522"/>
                <a:gd name="connsiteY281" fmla="*/ 1774681 h 3309108"/>
                <a:gd name="connsiteX282" fmla="*/ 4524587 w 5548522"/>
                <a:gd name="connsiteY282" fmla="*/ 1882588 h 3309108"/>
                <a:gd name="connsiteX283" fmla="*/ 4520671 w 5548522"/>
                <a:gd name="connsiteY283" fmla="*/ 1916595 h 3309108"/>
                <a:gd name="connsiteX284" fmla="*/ 4334680 w 5548522"/>
                <a:gd name="connsiteY284" fmla="*/ 2024501 h 3309108"/>
                <a:gd name="connsiteX285" fmla="*/ 4275946 w 5548522"/>
                <a:gd name="connsiteY285" fmla="*/ 2026463 h 3309108"/>
                <a:gd name="connsiteX286" fmla="*/ 4088650 w 5548522"/>
                <a:gd name="connsiteY286" fmla="*/ 1917903 h 3309108"/>
                <a:gd name="connsiteX287" fmla="*/ 4093218 w 5548522"/>
                <a:gd name="connsiteY287" fmla="*/ 1884549 h 3309108"/>
                <a:gd name="connsiteX288" fmla="*/ 4278556 w 5548522"/>
                <a:gd name="connsiteY288" fmla="*/ 1776643 h 3309108"/>
                <a:gd name="connsiteX289" fmla="*/ 4308658 w 5548522"/>
                <a:gd name="connsiteY289" fmla="*/ 1768550 h 3309108"/>
                <a:gd name="connsiteX290" fmla="*/ 3084284 w 5548522"/>
                <a:gd name="connsiteY290" fmla="*/ 1713750 h 3309108"/>
                <a:gd name="connsiteX291" fmla="*/ 3113161 w 5548522"/>
                <a:gd name="connsiteY291" fmla="*/ 1719322 h 3309108"/>
                <a:gd name="connsiteX292" fmla="*/ 3300458 w 5548522"/>
                <a:gd name="connsiteY292" fmla="*/ 1828146 h 3309108"/>
                <a:gd name="connsiteX293" fmla="*/ 3296542 w 5548522"/>
                <a:gd name="connsiteY293" fmla="*/ 1861580 h 3309108"/>
                <a:gd name="connsiteX294" fmla="*/ 3110551 w 5548522"/>
                <a:gd name="connsiteY294" fmla="*/ 1969748 h 3309108"/>
                <a:gd name="connsiteX295" fmla="*/ 3051817 w 5548522"/>
                <a:gd name="connsiteY295" fmla="*/ 1971715 h 3309108"/>
                <a:gd name="connsiteX296" fmla="*/ 2864521 w 5548522"/>
                <a:gd name="connsiteY296" fmla="*/ 1863546 h 3309108"/>
                <a:gd name="connsiteX297" fmla="*/ 2868436 w 5548522"/>
                <a:gd name="connsiteY297" fmla="*/ 1829457 h 3309108"/>
                <a:gd name="connsiteX298" fmla="*/ 3054427 w 5548522"/>
                <a:gd name="connsiteY298" fmla="*/ 1721945 h 3309108"/>
                <a:gd name="connsiteX299" fmla="*/ 3084284 w 5548522"/>
                <a:gd name="connsiteY299" fmla="*/ 1713750 h 3309108"/>
                <a:gd name="connsiteX300" fmla="*/ 3591622 w 5548522"/>
                <a:gd name="connsiteY300" fmla="*/ 1681820 h 3309108"/>
                <a:gd name="connsiteX301" fmla="*/ 3619726 w 5548522"/>
                <a:gd name="connsiteY301" fmla="*/ 1687638 h 3309108"/>
                <a:gd name="connsiteX302" fmla="*/ 3806761 w 5548522"/>
                <a:gd name="connsiteY302" fmla="*/ 1796462 h 3309108"/>
                <a:gd name="connsiteX303" fmla="*/ 3802851 w 5548522"/>
                <a:gd name="connsiteY303" fmla="*/ 1829896 h 3309108"/>
                <a:gd name="connsiteX304" fmla="*/ 3617119 w 5548522"/>
                <a:gd name="connsiteY304" fmla="*/ 1938064 h 3309108"/>
                <a:gd name="connsiteX305" fmla="*/ 3558467 w 5548522"/>
                <a:gd name="connsiteY305" fmla="*/ 1940686 h 3309108"/>
                <a:gd name="connsiteX306" fmla="*/ 3371433 w 5548522"/>
                <a:gd name="connsiteY306" fmla="*/ 1831862 h 3309108"/>
                <a:gd name="connsiteX307" fmla="*/ 3375995 w 5548522"/>
                <a:gd name="connsiteY307" fmla="*/ 1797773 h 3309108"/>
                <a:gd name="connsiteX308" fmla="*/ 3561074 w 5548522"/>
                <a:gd name="connsiteY308" fmla="*/ 1690261 h 3309108"/>
                <a:gd name="connsiteX309" fmla="*/ 3591622 w 5548522"/>
                <a:gd name="connsiteY309" fmla="*/ 1681820 h 3309108"/>
                <a:gd name="connsiteX310" fmla="*/ 4426571 w 5548522"/>
                <a:gd name="connsiteY310" fmla="*/ 1638616 h 3309108"/>
                <a:gd name="connsiteX311" fmla="*/ 4454645 w 5548522"/>
                <a:gd name="connsiteY311" fmla="*/ 1644437 h 3309108"/>
                <a:gd name="connsiteX312" fmla="*/ 4642670 w 5548522"/>
                <a:gd name="connsiteY312" fmla="*/ 1753319 h 3309108"/>
                <a:gd name="connsiteX313" fmla="*/ 4638100 w 5548522"/>
                <a:gd name="connsiteY313" fmla="*/ 1786770 h 3309108"/>
                <a:gd name="connsiteX314" fmla="*/ 4576731 w 5548522"/>
                <a:gd name="connsiteY314" fmla="*/ 1822846 h 3309108"/>
                <a:gd name="connsiteX315" fmla="*/ 4517973 w 5548522"/>
                <a:gd name="connsiteY315" fmla="*/ 1825469 h 3309108"/>
                <a:gd name="connsiteX316" fmla="*/ 4330600 w 5548522"/>
                <a:gd name="connsiteY316" fmla="*/ 1716587 h 3309108"/>
                <a:gd name="connsiteX317" fmla="*/ 4335170 w 5548522"/>
                <a:gd name="connsiteY317" fmla="*/ 1682480 h 3309108"/>
                <a:gd name="connsiteX318" fmla="*/ 4396539 w 5548522"/>
                <a:gd name="connsiteY318" fmla="*/ 1647061 h 3309108"/>
                <a:gd name="connsiteX319" fmla="*/ 4426571 w 5548522"/>
                <a:gd name="connsiteY319" fmla="*/ 1638616 h 3309108"/>
                <a:gd name="connsiteX320" fmla="*/ 2367578 w 5548522"/>
                <a:gd name="connsiteY320" fmla="*/ 1624617 h 3309108"/>
                <a:gd name="connsiteX321" fmla="*/ 2395966 w 5548522"/>
                <a:gd name="connsiteY321" fmla="*/ 1630666 h 3309108"/>
                <a:gd name="connsiteX322" fmla="*/ 2583263 w 5548522"/>
                <a:gd name="connsiteY322" fmla="*/ 1739227 h 3309108"/>
                <a:gd name="connsiteX323" fmla="*/ 2579347 w 5548522"/>
                <a:gd name="connsiteY323" fmla="*/ 1773234 h 3309108"/>
                <a:gd name="connsiteX324" fmla="*/ 2393356 w 5548522"/>
                <a:gd name="connsiteY324" fmla="*/ 1880486 h 3309108"/>
                <a:gd name="connsiteX325" fmla="*/ 2335275 w 5548522"/>
                <a:gd name="connsiteY325" fmla="*/ 1883102 h 3309108"/>
                <a:gd name="connsiteX326" fmla="*/ 2147326 w 5548522"/>
                <a:gd name="connsiteY326" fmla="*/ 1774541 h 3309108"/>
                <a:gd name="connsiteX327" fmla="*/ 2151894 w 5548522"/>
                <a:gd name="connsiteY327" fmla="*/ 1740534 h 3309108"/>
                <a:gd name="connsiteX328" fmla="*/ 2337232 w 5548522"/>
                <a:gd name="connsiteY328" fmla="*/ 1633282 h 3309108"/>
                <a:gd name="connsiteX329" fmla="*/ 2367578 w 5548522"/>
                <a:gd name="connsiteY329" fmla="*/ 1624617 h 3309108"/>
                <a:gd name="connsiteX330" fmla="*/ 4018072 w 5548522"/>
                <a:gd name="connsiteY330" fmla="*/ 1601500 h 3309108"/>
                <a:gd name="connsiteX331" fmla="*/ 4046378 w 5548522"/>
                <a:gd name="connsiteY331" fmla="*/ 1607646 h 3309108"/>
                <a:gd name="connsiteX332" fmla="*/ 4234327 w 5548522"/>
                <a:gd name="connsiteY332" fmla="*/ 1715814 h 3309108"/>
                <a:gd name="connsiteX333" fmla="*/ 4229759 w 5548522"/>
                <a:gd name="connsiteY333" fmla="*/ 1750559 h 3309108"/>
                <a:gd name="connsiteX334" fmla="*/ 4044421 w 5548522"/>
                <a:gd name="connsiteY334" fmla="*/ 1858071 h 3309108"/>
                <a:gd name="connsiteX335" fmla="*/ 3985687 w 5548522"/>
                <a:gd name="connsiteY335" fmla="*/ 1860694 h 3309108"/>
                <a:gd name="connsiteX336" fmla="*/ 3798390 w 5548522"/>
                <a:gd name="connsiteY336" fmla="*/ 1751214 h 3309108"/>
                <a:gd name="connsiteX337" fmla="*/ 3802306 w 5548522"/>
                <a:gd name="connsiteY337" fmla="*/ 1717781 h 3309108"/>
                <a:gd name="connsiteX338" fmla="*/ 3988297 w 5548522"/>
                <a:gd name="connsiteY338" fmla="*/ 1609613 h 3309108"/>
                <a:gd name="connsiteX339" fmla="*/ 4018072 w 5548522"/>
                <a:gd name="connsiteY339" fmla="*/ 1601500 h 3309108"/>
                <a:gd name="connsiteX340" fmla="*/ 2793616 w 5548522"/>
                <a:gd name="connsiteY340" fmla="*/ 1546848 h 3309108"/>
                <a:gd name="connsiteX341" fmla="*/ 2821883 w 5548522"/>
                <a:gd name="connsiteY341" fmla="*/ 1552897 h 3309108"/>
                <a:gd name="connsiteX342" fmla="*/ 3009569 w 5548522"/>
                <a:gd name="connsiteY342" fmla="*/ 1661458 h 3309108"/>
                <a:gd name="connsiteX343" fmla="*/ 3005008 w 5548522"/>
                <a:gd name="connsiteY343" fmla="*/ 1694811 h 3309108"/>
                <a:gd name="connsiteX344" fmla="*/ 2819276 w 5548522"/>
                <a:gd name="connsiteY344" fmla="*/ 1802717 h 3309108"/>
                <a:gd name="connsiteX345" fmla="*/ 2760624 w 5548522"/>
                <a:gd name="connsiteY345" fmla="*/ 1804679 h 3309108"/>
                <a:gd name="connsiteX346" fmla="*/ 2573590 w 5548522"/>
                <a:gd name="connsiteY346" fmla="*/ 1696772 h 3309108"/>
                <a:gd name="connsiteX347" fmla="*/ 2578152 w 5548522"/>
                <a:gd name="connsiteY347" fmla="*/ 1662765 h 3309108"/>
                <a:gd name="connsiteX348" fmla="*/ 2763883 w 5548522"/>
                <a:gd name="connsiteY348" fmla="*/ 1555513 h 3309108"/>
                <a:gd name="connsiteX349" fmla="*/ 2793616 w 5548522"/>
                <a:gd name="connsiteY349" fmla="*/ 1546848 h 3309108"/>
                <a:gd name="connsiteX350" fmla="*/ 3300797 w 5548522"/>
                <a:gd name="connsiteY350" fmla="*/ 1511882 h 3309108"/>
                <a:gd name="connsiteX351" fmla="*/ 3329184 w 5548522"/>
                <a:gd name="connsiteY351" fmla="*/ 1517700 h 3309108"/>
                <a:gd name="connsiteX352" fmla="*/ 3516481 w 5548522"/>
                <a:gd name="connsiteY352" fmla="*/ 1626524 h 3309108"/>
                <a:gd name="connsiteX353" fmla="*/ 3512565 w 5548522"/>
                <a:gd name="connsiteY353" fmla="*/ 1659958 h 3309108"/>
                <a:gd name="connsiteX354" fmla="*/ 3326574 w 5548522"/>
                <a:gd name="connsiteY354" fmla="*/ 1768126 h 3309108"/>
                <a:gd name="connsiteX355" fmla="*/ 3267840 w 5548522"/>
                <a:gd name="connsiteY355" fmla="*/ 1770748 h 3309108"/>
                <a:gd name="connsiteX356" fmla="*/ 3080544 w 5548522"/>
                <a:gd name="connsiteY356" fmla="*/ 1661924 h 3309108"/>
                <a:gd name="connsiteX357" fmla="*/ 3084459 w 5548522"/>
                <a:gd name="connsiteY357" fmla="*/ 1627180 h 3309108"/>
                <a:gd name="connsiteX358" fmla="*/ 3270450 w 5548522"/>
                <a:gd name="connsiteY358" fmla="*/ 1520323 h 3309108"/>
                <a:gd name="connsiteX359" fmla="*/ 3300797 w 5548522"/>
                <a:gd name="connsiteY359" fmla="*/ 1511882 h 3309108"/>
                <a:gd name="connsiteX360" fmla="*/ 1553275 w 5548522"/>
                <a:gd name="connsiteY360" fmla="*/ 1483386 h 3309108"/>
                <a:gd name="connsiteX361" fmla="*/ 1581163 w 5548522"/>
                <a:gd name="connsiteY361" fmla="*/ 1489338 h 3309108"/>
                <a:gd name="connsiteX362" fmla="*/ 1581720 w 5548522"/>
                <a:gd name="connsiteY362" fmla="*/ 1489016 h 3309108"/>
                <a:gd name="connsiteX363" fmla="*/ 1746497 w 5548522"/>
                <a:gd name="connsiteY363" fmla="*/ 1584274 h 3309108"/>
                <a:gd name="connsiteX364" fmla="*/ 1880483 w 5548522"/>
                <a:gd name="connsiteY364" fmla="*/ 1661420 h 3309108"/>
                <a:gd name="connsiteX365" fmla="*/ 1880764 w 5548522"/>
                <a:gd name="connsiteY365" fmla="*/ 1661894 h 3309108"/>
                <a:gd name="connsiteX366" fmla="*/ 2884379 w 5548522"/>
                <a:gd name="connsiteY366" fmla="*/ 2242085 h 3309108"/>
                <a:gd name="connsiteX367" fmla="*/ 2884379 w 5548522"/>
                <a:gd name="connsiteY367" fmla="*/ 2276048 h 3309108"/>
                <a:gd name="connsiteX368" fmla="*/ 2659107 w 5548522"/>
                <a:gd name="connsiteY368" fmla="*/ 2406023 h 3309108"/>
                <a:gd name="connsiteX369" fmla="*/ 2600340 w 5548522"/>
                <a:gd name="connsiteY369" fmla="*/ 2406023 h 3309108"/>
                <a:gd name="connsiteX370" fmla="*/ 1297028 w 5548522"/>
                <a:gd name="connsiteY370" fmla="*/ 1653607 h 3309108"/>
                <a:gd name="connsiteX371" fmla="*/ 1297889 w 5548522"/>
                <a:gd name="connsiteY371" fmla="*/ 1653109 h 3309108"/>
                <a:gd name="connsiteX372" fmla="*/ 1297620 w 5548522"/>
                <a:gd name="connsiteY372" fmla="*/ 1652954 h 3309108"/>
                <a:gd name="connsiteX373" fmla="*/ 1302184 w 5548522"/>
                <a:gd name="connsiteY373" fmla="*/ 1619089 h 3309108"/>
                <a:gd name="connsiteX374" fmla="*/ 1523202 w 5548522"/>
                <a:gd name="connsiteY374" fmla="*/ 1491445 h 3309108"/>
                <a:gd name="connsiteX375" fmla="*/ 1553275 w 5548522"/>
                <a:gd name="connsiteY375" fmla="*/ 1483386 h 3309108"/>
                <a:gd name="connsiteX376" fmla="*/ 2079061 w 5548522"/>
                <a:gd name="connsiteY376" fmla="*/ 1457157 h 3309108"/>
                <a:gd name="connsiteX377" fmla="*/ 2106999 w 5548522"/>
                <a:gd name="connsiteY377" fmla="*/ 1462975 h 3309108"/>
                <a:gd name="connsiteX378" fmla="*/ 2295211 w 5548522"/>
                <a:gd name="connsiteY378" fmla="*/ 1571799 h 3309108"/>
                <a:gd name="connsiteX379" fmla="*/ 2290636 w 5548522"/>
                <a:gd name="connsiteY379" fmla="*/ 1605888 h 3309108"/>
                <a:gd name="connsiteX380" fmla="*/ 2105038 w 5548522"/>
                <a:gd name="connsiteY380" fmla="*/ 1713401 h 3309108"/>
                <a:gd name="connsiteX381" fmla="*/ 2046222 w 5548522"/>
                <a:gd name="connsiteY381" fmla="*/ 1716023 h 3309108"/>
                <a:gd name="connsiteX382" fmla="*/ 1859317 w 5548522"/>
                <a:gd name="connsiteY382" fmla="*/ 1607199 h 3309108"/>
                <a:gd name="connsiteX383" fmla="*/ 1863238 w 5548522"/>
                <a:gd name="connsiteY383" fmla="*/ 1573110 h 3309108"/>
                <a:gd name="connsiteX384" fmla="*/ 2048182 w 5548522"/>
                <a:gd name="connsiteY384" fmla="*/ 1465598 h 3309108"/>
                <a:gd name="connsiteX385" fmla="*/ 2079061 w 5548522"/>
                <a:gd name="connsiteY385" fmla="*/ 1457157 h 3309108"/>
                <a:gd name="connsiteX386" fmla="*/ 3727082 w 5548522"/>
                <a:gd name="connsiteY386" fmla="*/ 1434442 h 3309108"/>
                <a:gd name="connsiteX387" fmla="*/ 3755469 w 5548522"/>
                <a:gd name="connsiteY387" fmla="*/ 1440588 h 3309108"/>
                <a:gd name="connsiteX388" fmla="*/ 3942766 w 5548522"/>
                <a:gd name="connsiteY388" fmla="*/ 1548756 h 3309108"/>
                <a:gd name="connsiteX389" fmla="*/ 3938850 w 5548522"/>
                <a:gd name="connsiteY389" fmla="*/ 1582845 h 3309108"/>
                <a:gd name="connsiteX390" fmla="*/ 3752859 w 5548522"/>
                <a:gd name="connsiteY390" fmla="*/ 1690358 h 3309108"/>
                <a:gd name="connsiteX391" fmla="*/ 3694778 w 5548522"/>
                <a:gd name="connsiteY391" fmla="*/ 1693636 h 3309108"/>
                <a:gd name="connsiteX392" fmla="*/ 3506829 w 5548522"/>
                <a:gd name="connsiteY392" fmla="*/ 1584156 h 3309108"/>
                <a:gd name="connsiteX393" fmla="*/ 3511397 w 5548522"/>
                <a:gd name="connsiteY393" fmla="*/ 1550067 h 3309108"/>
                <a:gd name="connsiteX394" fmla="*/ 3696735 w 5548522"/>
                <a:gd name="connsiteY394" fmla="*/ 1442555 h 3309108"/>
                <a:gd name="connsiteX395" fmla="*/ 3727082 w 5548522"/>
                <a:gd name="connsiteY395" fmla="*/ 1434442 h 3309108"/>
                <a:gd name="connsiteX396" fmla="*/ 2505833 w 5548522"/>
                <a:gd name="connsiteY396" fmla="*/ 1379791 h 3309108"/>
                <a:gd name="connsiteX397" fmla="*/ 2534220 w 5548522"/>
                <a:gd name="connsiteY397" fmla="*/ 1385840 h 3309108"/>
                <a:gd name="connsiteX398" fmla="*/ 2721517 w 5548522"/>
                <a:gd name="connsiteY398" fmla="*/ 1494401 h 3309108"/>
                <a:gd name="connsiteX399" fmla="*/ 2717601 w 5548522"/>
                <a:gd name="connsiteY399" fmla="*/ 1527754 h 3309108"/>
                <a:gd name="connsiteX400" fmla="*/ 2531610 w 5548522"/>
                <a:gd name="connsiteY400" fmla="*/ 1635660 h 3309108"/>
                <a:gd name="connsiteX401" fmla="*/ 2472876 w 5548522"/>
                <a:gd name="connsiteY401" fmla="*/ 1637622 h 3309108"/>
                <a:gd name="connsiteX402" fmla="*/ 2285580 w 5548522"/>
                <a:gd name="connsiteY402" fmla="*/ 1529715 h 3309108"/>
                <a:gd name="connsiteX403" fmla="*/ 2289495 w 5548522"/>
                <a:gd name="connsiteY403" fmla="*/ 1495708 h 3309108"/>
                <a:gd name="connsiteX404" fmla="*/ 2475486 w 5548522"/>
                <a:gd name="connsiteY404" fmla="*/ 1388456 h 3309108"/>
                <a:gd name="connsiteX405" fmla="*/ 2505833 w 5548522"/>
                <a:gd name="connsiteY405" fmla="*/ 1379791 h 3309108"/>
                <a:gd name="connsiteX406" fmla="*/ 3012765 w 5548522"/>
                <a:gd name="connsiteY406" fmla="*/ 1344744 h 3309108"/>
                <a:gd name="connsiteX407" fmla="*/ 3040787 w 5548522"/>
                <a:gd name="connsiteY407" fmla="*/ 1349988 h 3309108"/>
                <a:gd name="connsiteX408" fmla="*/ 3228473 w 5548522"/>
                <a:gd name="connsiteY408" fmla="*/ 1459467 h 3309108"/>
                <a:gd name="connsiteX409" fmla="*/ 3223912 w 5548522"/>
                <a:gd name="connsiteY409" fmla="*/ 1492901 h 3309108"/>
                <a:gd name="connsiteX410" fmla="*/ 3038180 w 5548522"/>
                <a:gd name="connsiteY410" fmla="*/ 1601069 h 3309108"/>
                <a:gd name="connsiteX411" fmla="*/ 2979528 w 5548522"/>
                <a:gd name="connsiteY411" fmla="*/ 1603036 h 3309108"/>
                <a:gd name="connsiteX412" fmla="*/ 2792494 w 5548522"/>
                <a:gd name="connsiteY412" fmla="*/ 1494867 h 3309108"/>
                <a:gd name="connsiteX413" fmla="*/ 2797056 w 5548522"/>
                <a:gd name="connsiteY413" fmla="*/ 1460778 h 3309108"/>
                <a:gd name="connsiteX414" fmla="*/ 2982787 w 5548522"/>
                <a:gd name="connsiteY414" fmla="*/ 1353266 h 3309108"/>
                <a:gd name="connsiteX415" fmla="*/ 3012765 w 5548522"/>
                <a:gd name="connsiteY415" fmla="*/ 1344744 h 3309108"/>
                <a:gd name="connsiteX416" fmla="*/ 1788637 w 5548522"/>
                <a:gd name="connsiteY416" fmla="*/ 1290099 h 3309108"/>
                <a:gd name="connsiteX417" fmla="*/ 1817024 w 5548522"/>
                <a:gd name="connsiteY417" fmla="*/ 1295917 h 3309108"/>
                <a:gd name="connsiteX418" fmla="*/ 2003668 w 5548522"/>
                <a:gd name="connsiteY418" fmla="*/ 1404741 h 3309108"/>
                <a:gd name="connsiteX419" fmla="*/ 1999752 w 5548522"/>
                <a:gd name="connsiteY419" fmla="*/ 1438830 h 3309108"/>
                <a:gd name="connsiteX420" fmla="*/ 1814414 w 5548522"/>
                <a:gd name="connsiteY420" fmla="*/ 1546343 h 3309108"/>
                <a:gd name="connsiteX421" fmla="*/ 1756333 w 5548522"/>
                <a:gd name="connsiteY421" fmla="*/ 1548965 h 3309108"/>
                <a:gd name="connsiteX422" fmla="*/ 1569036 w 5548522"/>
                <a:gd name="connsiteY422" fmla="*/ 1440141 h 3309108"/>
                <a:gd name="connsiteX423" fmla="*/ 1572952 w 5548522"/>
                <a:gd name="connsiteY423" fmla="*/ 1406052 h 3309108"/>
                <a:gd name="connsiteX424" fmla="*/ 1758290 w 5548522"/>
                <a:gd name="connsiteY424" fmla="*/ 1298539 h 3309108"/>
                <a:gd name="connsiteX425" fmla="*/ 1788637 w 5548522"/>
                <a:gd name="connsiteY425" fmla="*/ 1290099 h 3309108"/>
                <a:gd name="connsiteX426" fmla="*/ 3438806 w 5548522"/>
                <a:gd name="connsiteY426" fmla="*/ 1267303 h 3309108"/>
                <a:gd name="connsiteX427" fmla="*/ 3467438 w 5548522"/>
                <a:gd name="connsiteY427" fmla="*/ 1272875 h 3309108"/>
                <a:gd name="connsiteX428" fmla="*/ 3654735 w 5548522"/>
                <a:gd name="connsiteY428" fmla="*/ 1381699 h 3309108"/>
                <a:gd name="connsiteX429" fmla="*/ 3650166 w 5548522"/>
                <a:gd name="connsiteY429" fmla="*/ 1415788 h 3309108"/>
                <a:gd name="connsiteX430" fmla="*/ 3464828 w 5548522"/>
                <a:gd name="connsiteY430" fmla="*/ 1523301 h 3309108"/>
                <a:gd name="connsiteX431" fmla="*/ 3406094 w 5548522"/>
                <a:gd name="connsiteY431" fmla="*/ 1525923 h 3309108"/>
                <a:gd name="connsiteX432" fmla="*/ 3218798 w 5548522"/>
                <a:gd name="connsiteY432" fmla="*/ 1417755 h 3309108"/>
                <a:gd name="connsiteX433" fmla="*/ 3222713 w 5548522"/>
                <a:gd name="connsiteY433" fmla="*/ 1383010 h 3309108"/>
                <a:gd name="connsiteX434" fmla="*/ 3408704 w 5548522"/>
                <a:gd name="connsiteY434" fmla="*/ 1275497 h 3309108"/>
                <a:gd name="connsiteX435" fmla="*/ 3438806 w 5548522"/>
                <a:gd name="connsiteY435" fmla="*/ 1267303 h 3309108"/>
                <a:gd name="connsiteX436" fmla="*/ 1135225 w 5548522"/>
                <a:gd name="connsiteY436" fmla="*/ 1241115 h 3309108"/>
                <a:gd name="connsiteX437" fmla="*/ 1163585 w 5548522"/>
                <a:gd name="connsiteY437" fmla="*/ 1246895 h 3309108"/>
                <a:gd name="connsiteX438" fmla="*/ 1462840 w 5548522"/>
                <a:gd name="connsiteY438" fmla="*/ 1419475 h 3309108"/>
                <a:gd name="connsiteX439" fmla="*/ 1458928 w 5548522"/>
                <a:gd name="connsiteY439" fmla="*/ 1453340 h 3309108"/>
                <a:gd name="connsiteX440" fmla="*/ 1237910 w 5548522"/>
                <a:gd name="connsiteY440" fmla="*/ 1580985 h 3309108"/>
                <a:gd name="connsiteX441" fmla="*/ 1179233 w 5548522"/>
                <a:gd name="connsiteY441" fmla="*/ 1582938 h 3309108"/>
                <a:gd name="connsiteX442" fmla="*/ 879978 w 5548522"/>
                <a:gd name="connsiteY442" fmla="*/ 1410358 h 3309108"/>
                <a:gd name="connsiteX443" fmla="*/ 883890 w 5548522"/>
                <a:gd name="connsiteY443" fmla="*/ 1376493 h 3309108"/>
                <a:gd name="connsiteX444" fmla="*/ 1104908 w 5548522"/>
                <a:gd name="connsiteY444" fmla="*/ 1249500 h 3309108"/>
                <a:gd name="connsiteX445" fmla="*/ 1135225 w 5548522"/>
                <a:gd name="connsiteY445" fmla="*/ 1241115 h 3309108"/>
                <a:gd name="connsiteX446" fmla="*/ 2214677 w 5548522"/>
                <a:gd name="connsiteY446" fmla="*/ 1212248 h 3309108"/>
                <a:gd name="connsiteX447" fmla="*/ 2243309 w 5548522"/>
                <a:gd name="connsiteY447" fmla="*/ 1218148 h 3309108"/>
                <a:gd name="connsiteX448" fmla="*/ 2430606 w 5548522"/>
                <a:gd name="connsiteY448" fmla="*/ 1326316 h 3309108"/>
                <a:gd name="connsiteX449" fmla="*/ 2426037 w 5548522"/>
                <a:gd name="connsiteY449" fmla="*/ 1361061 h 3309108"/>
                <a:gd name="connsiteX450" fmla="*/ 2240699 w 5548522"/>
                <a:gd name="connsiteY450" fmla="*/ 1468574 h 3309108"/>
                <a:gd name="connsiteX451" fmla="*/ 2181965 w 5548522"/>
                <a:gd name="connsiteY451" fmla="*/ 1471196 h 3309108"/>
                <a:gd name="connsiteX452" fmla="*/ 1994016 w 5548522"/>
                <a:gd name="connsiteY452" fmla="*/ 1362372 h 3309108"/>
                <a:gd name="connsiteX453" fmla="*/ 1998584 w 5548522"/>
                <a:gd name="connsiteY453" fmla="*/ 1328283 h 3309108"/>
                <a:gd name="connsiteX454" fmla="*/ 2184575 w 5548522"/>
                <a:gd name="connsiteY454" fmla="*/ 1220115 h 3309108"/>
                <a:gd name="connsiteX455" fmla="*/ 2214677 w 5548522"/>
                <a:gd name="connsiteY455" fmla="*/ 1212248 h 3309108"/>
                <a:gd name="connsiteX456" fmla="*/ 2721854 w 5548522"/>
                <a:gd name="connsiteY456" fmla="*/ 1177684 h 3309108"/>
                <a:gd name="connsiteX457" fmla="*/ 2750242 w 5548522"/>
                <a:gd name="connsiteY457" fmla="*/ 1183584 h 3309108"/>
                <a:gd name="connsiteX458" fmla="*/ 2937539 w 5548522"/>
                <a:gd name="connsiteY458" fmla="*/ 1292408 h 3309108"/>
                <a:gd name="connsiteX459" fmla="*/ 2933623 w 5548522"/>
                <a:gd name="connsiteY459" fmla="*/ 1325842 h 3309108"/>
                <a:gd name="connsiteX460" fmla="*/ 2747632 w 5548522"/>
                <a:gd name="connsiteY460" fmla="*/ 1434010 h 3309108"/>
                <a:gd name="connsiteX461" fmla="*/ 2688898 w 5548522"/>
                <a:gd name="connsiteY461" fmla="*/ 1435977 h 3309108"/>
                <a:gd name="connsiteX462" fmla="*/ 2501602 w 5548522"/>
                <a:gd name="connsiteY462" fmla="*/ 1327808 h 3309108"/>
                <a:gd name="connsiteX463" fmla="*/ 2505517 w 5548522"/>
                <a:gd name="connsiteY463" fmla="*/ 1293719 h 3309108"/>
                <a:gd name="connsiteX464" fmla="*/ 2691508 w 5548522"/>
                <a:gd name="connsiteY464" fmla="*/ 1185551 h 3309108"/>
                <a:gd name="connsiteX465" fmla="*/ 2721854 w 5548522"/>
                <a:gd name="connsiteY465" fmla="*/ 1177684 h 3309108"/>
                <a:gd name="connsiteX466" fmla="*/ 1500607 w 5548522"/>
                <a:gd name="connsiteY466" fmla="*/ 1123288 h 3309108"/>
                <a:gd name="connsiteX467" fmla="*/ 1528994 w 5548522"/>
                <a:gd name="connsiteY467" fmla="*/ 1128860 h 3309108"/>
                <a:gd name="connsiteX468" fmla="*/ 1716291 w 5548522"/>
                <a:gd name="connsiteY468" fmla="*/ 1237684 h 3309108"/>
                <a:gd name="connsiteX469" fmla="*/ 1711722 w 5548522"/>
                <a:gd name="connsiteY469" fmla="*/ 1271773 h 3309108"/>
                <a:gd name="connsiteX470" fmla="*/ 1526384 w 5548522"/>
                <a:gd name="connsiteY470" fmla="*/ 1379286 h 3309108"/>
                <a:gd name="connsiteX471" fmla="*/ 1467650 w 5548522"/>
                <a:gd name="connsiteY471" fmla="*/ 1381908 h 3309108"/>
                <a:gd name="connsiteX472" fmla="*/ 1280354 w 5548522"/>
                <a:gd name="connsiteY472" fmla="*/ 1273084 h 3309108"/>
                <a:gd name="connsiteX473" fmla="*/ 1284269 w 5548522"/>
                <a:gd name="connsiteY473" fmla="*/ 1238995 h 3309108"/>
                <a:gd name="connsiteX474" fmla="*/ 1470260 w 5548522"/>
                <a:gd name="connsiteY474" fmla="*/ 1131482 h 3309108"/>
                <a:gd name="connsiteX475" fmla="*/ 1500607 w 5548522"/>
                <a:gd name="connsiteY475" fmla="*/ 1123288 h 3309108"/>
                <a:gd name="connsiteX476" fmla="*/ 3147815 w 5548522"/>
                <a:gd name="connsiteY476" fmla="*/ 1099917 h 3309108"/>
                <a:gd name="connsiteX477" fmla="*/ 3176243 w 5548522"/>
                <a:gd name="connsiteY477" fmla="*/ 1105162 h 3309108"/>
                <a:gd name="connsiteX478" fmla="*/ 3363802 w 5548522"/>
                <a:gd name="connsiteY478" fmla="*/ 1213985 h 3309108"/>
                <a:gd name="connsiteX479" fmla="*/ 3359881 w 5548522"/>
                <a:gd name="connsiteY479" fmla="*/ 1248075 h 3309108"/>
                <a:gd name="connsiteX480" fmla="*/ 3174283 w 5548522"/>
                <a:gd name="connsiteY480" fmla="*/ 1356243 h 3309108"/>
                <a:gd name="connsiteX481" fmla="*/ 3115466 w 5548522"/>
                <a:gd name="connsiteY481" fmla="*/ 1358209 h 3309108"/>
                <a:gd name="connsiteX482" fmla="*/ 2927908 w 5548522"/>
                <a:gd name="connsiteY482" fmla="*/ 1250041 h 3309108"/>
                <a:gd name="connsiteX483" fmla="*/ 2931829 w 5548522"/>
                <a:gd name="connsiteY483" fmla="*/ 1215952 h 3309108"/>
                <a:gd name="connsiteX484" fmla="*/ 3117427 w 5548522"/>
                <a:gd name="connsiteY484" fmla="*/ 1108439 h 3309108"/>
                <a:gd name="connsiteX485" fmla="*/ 3147815 w 5548522"/>
                <a:gd name="connsiteY485" fmla="*/ 1099917 h 3309108"/>
                <a:gd name="connsiteX486" fmla="*/ 845818 w 5548522"/>
                <a:gd name="connsiteY486" fmla="*/ 1074067 h 3309108"/>
                <a:gd name="connsiteX487" fmla="*/ 874540 w 5548522"/>
                <a:gd name="connsiteY487" fmla="*/ 1079869 h 3309108"/>
                <a:gd name="connsiteX488" fmla="*/ 1062414 w 5548522"/>
                <a:gd name="connsiteY488" fmla="*/ 1188389 h 3309108"/>
                <a:gd name="connsiteX489" fmla="*/ 1057832 w 5548522"/>
                <a:gd name="connsiteY489" fmla="*/ 1222383 h 3309108"/>
                <a:gd name="connsiteX490" fmla="*/ 836572 w 5548522"/>
                <a:gd name="connsiteY490" fmla="*/ 1350515 h 3309108"/>
                <a:gd name="connsiteX491" fmla="*/ 777656 w 5548522"/>
                <a:gd name="connsiteY491" fmla="*/ 1352476 h 3309108"/>
                <a:gd name="connsiteX492" fmla="*/ 589127 w 5548522"/>
                <a:gd name="connsiteY492" fmla="*/ 1243956 h 3309108"/>
                <a:gd name="connsiteX493" fmla="*/ 593709 w 5548522"/>
                <a:gd name="connsiteY493" fmla="*/ 1209962 h 3309108"/>
                <a:gd name="connsiteX494" fmla="*/ 815624 w 5548522"/>
                <a:gd name="connsiteY494" fmla="*/ 1082484 h 3309108"/>
                <a:gd name="connsiteX495" fmla="*/ 845818 w 5548522"/>
                <a:gd name="connsiteY495" fmla="*/ 1074067 h 3309108"/>
                <a:gd name="connsiteX496" fmla="*/ 1926567 w 5548522"/>
                <a:gd name="connsiteY496" fmla="*/ 1042713 h 3309108"/>
                <a:gd name="connsiteX497" fmla="*/ 1954995 w 5548522"/>
                <a:gd name="connsiteY497" fmla="*/ 1048844 h 3309108"/>
                <a:gd name="connsiteX498" fmla="*/ 2142554 w 5548522"/>
                <a:gd name="connsiteY498" fmla="*/ 1156751 h 3309108"/>
                <a:gd name="connsiteX499" fmla="*/ 2138633 w 5548522"/>
                <a:gd name="connsiteY499" fmla="*/ 1191412 h 3309108"/>
                <a:gd name="connsiteX500" fmla="*/ 1952381 w 5548522"/>
                <a:gd name="connsiteY500" fmla="*/ 1298665 h 3309108"/>
                <a:gd name="connsiteX501" fmla="*/ 1893565 w 5548522"/>
                <a:gd name="connsiteY501" fmla="*/ 1301281 h 3309108"/>
                <a:gd name="connsiteX502" fmla="*/ 1706660 w 5548522"/>
                <a:gd name="connsiteY502" fmla="*/ 1192066 h 3309108"/>
                <a:gd name="connsiteX503" fmla="*/ 1710581 w 5548522"/>
                <a:gd name="connsiteY503" fmla="*/ 1158713 h 3309108"/>
                <a:gd name="connsiteX504" fmla="*/ 1896179 w 5548522"/>
                <a:gd name="connsiteY504" fmla="*/ 1050806 h 3309108"/>
                <a:gd name="connsiteX505" fmla="*/ 1926567 w 5548522"/>
                <a:gd name="connsiteY505" fmla="*/ 1042713 h 3309108"/>
                <a:gd name="connsiteX506" fmla="*/ 2433580 w 5548522"/>
                <a:gd name="connsiteY506" fmla="*/ 1011029 h 3309108"/>
                <a:gd name="connsiteX507" fmla="*/ 2462212 w 5548522"/>
                <a:gd name="connsiteY507" fmla="*/ 1017160 h 3309108"/>
                <a:gd name="connsiteX508" fmla="*/ 2649509 w 5548522"/>
                <a:gd name="connsiteY508" fmla="*/ 1125067 h 3309108"/>
                <a:gd name="connsiteX509" fmla="*/ 2644940 w 5548522"/>
                <a:gd name="connsiteY509" fmla="*/ 1159074 h 3309108"/>
                <a:gd name="connsiteX510" fmla="*/ 2458949 w 5548522"/>
                <a:gd name="connsiteY510" fmla="*/ 1266981 h 3309108"/>
                <a:gd name="connsiteX511" fmla="*/ 2400868 w 5548522"/>
                <a:gd name="connsiteY511" fmla="*/ 1268943 h 3309108"/>
                <a:gd name="connsiteX512" fmla="*/ 2212919 w 5548522"/>
                <a:gd name="connsiteY512" fmla="*/ 1161036 h 3309108"/>
                <a:gd name="connsiteX513" fmla="*/ 2217487 w 5548522"/>
                <a:gd name="connsiteY513" fmla="*/ 1127029 h 3309108"/>
                <a:gd name="connsiteX514" fmla="*/ 2403478 w 5548522"/>
                <a:gd name="connsiteY514" fmla="*/ 1019122 h 3309108"/>
                <a:gd name="connsiteX515" fmla="*/ 2433580 w 5548522"/>
                <a:gd name="connsiteY515" fmla="*/ 1011029 h 3309108"/>
                <a:gd name="connsiteX516" fmla="*/ 1209044 w 5548522"/>
                <a:gd name="connsiteY516" fmla="*/ 955984 h 3309108"/>
                <a:gd name="connsiteX517" fmla="*/ 1237432 w 5548522"/>
                <a:gd name="connsiteY517" fmla="*/ 961802 h 3309108"/>
                <a:gd name="connsiteX518" fmla="*/ 1424728 w 5548522"/>
                <a:gd name="connsiteY518" fmla="*/ 1070626 h 3309108"/>
                <a:gd name="connsiteX519" fmla="*/ 1420812 w 5548522"/>
                <a:gd name="connsiteY519" fmla="*/ 1104715 h 3309108"/>
                <a:gd name="connsiteX520" fmla="*/ 1235474 w 5548522"/>
                <a:gd name="connsiteY520" fmla="*/ 1212228 h 3309108"/>
                <a:gd name="connsiteX521" fmla="*/ 1176740 w 5548522"/>
                <a:gd name="connsiteY521" fmla="*/ 1214850 h 3309108"/>
                <a:gd name="connsiteX522" fmla="*/ 988791 w 5548522"/>
                <a:gd name="connsiteY522" fmla="*/ 1106026 h 3309108"/>
                <a:gd name="connsiteX523" fmla="*/ 993359 w 5548522"/>
                <a:gd name="connsiteY523" fmla="*/ 1071937 h 3309108"/>
                <a:gd name="connsiteX524" fmla="*/ 1178698 w 5548522"/>
                <a:gd name="connsiteY524" fmla="*/ 964424 h 3309108"/>
                <a:gd name="connsiteX525" fmla="*/ 1209044 w 5548522"/>
                <a:gd name="connsiteY525" fmla="*/ 955984 h 3309108"/>
                <a:gd name="connsiteX526" fmla="*/ 2860109 w 5548522"/>
                <a:gd name="connsiteY526" fmla="*/ 933181 h 3309108"/>
                <a:gd name="connsiteX527" fmla="*/ 2888497 w 5548522"/>
                <a:gd name="connsiteY527" fmla="*/ 938739 h 3309108"/>
                <a:gd name="connsiteX528" fmla="*/ 3075794 w 5548522"/>
                <a:gd name="connsiteY528" fmla="*/ 1047300 h 3309108"/>
                <a:gd name="connsiteX529" fmla="*/ 3071225 w 5548522"/>
                <a:gd name="connsiteY529" fmla="*/ 1081307 h 3309108"/>
                <a:gd name="connsiteX530" fmla="*/ 2885887 w 5548522"/>
                <a:gd name="connsiteY530" fmla="*/ 1189214 h 3309108"/>
                <a:gd name="connsiteX531" fmla="*/ 2827153 w 5548522"/>
                <a:gd name="connsiteY531" fmla="*/ 1191176 h 3309108"/>
                <a:gd name="connsiteX532" fmla="*/ 2639857 w 5548522"/>
                <a:gd name="connsiteY532" fmla="*/ 1083269 h 3309108"/>
                <a:gd name="connsiteX533" fmla="*/ 2644425 w 5548522"/>
                <a:gd name="connsiteY533" fmla="*/ 1048608 h 3309108"/>
                <a:gd name="connsiteX534" fmla="*/ 2829763 w 5548522"/>
                <a:gd name="connsiteY534" fmla="*/ 941355 h 3309108"/>
                <a:gd name="connsiteX535" fmla="*/ 2860109 w 5548522"/>
                <a:gd name="connsiteY535" fmla="*/ 933181 h 3309108"/>
                <a:gd name="connsiteX536" fmla="*/ 553300 w 5548522"/>
                <a:gd name="connsiteY536" fmla="*/ 906934 h 3309108"/>
                <a:gd name="connsiteX537" fmla="*/ 581650 w 5548522"/>
                <a:gd name="connsiteY537" fmla="*/ 912830 h 3309108"/>
                <a:gd name="connsiteX538" fmla="*/ 768694 w 5548522"/>
                <a:gd name="connsiteY538" fmla="*/ 1020939 h 3309108"/>
                <a:gd name="connsiteX539" fmla="*/ 764783 w 5548522"/>
                <a:gd name="connsiteY539" fmla="*/ 1055665 h 3309108"/>
                <a:gd name="connsiteX540" fmla="*/ 543850 w 5548522"/>
                <a:gd name="connsiteY540" fmla="*/ 1184085 h 3309108"/>
                <a:gd name="connsiteX541" fmla="*/ 485195 w 5548522"/>
                <a:gd name="connsiteY541" fmla="*/ 1186051 h 3309108"/>
                <a:gd name="connsiteX542" fmla="*/ 298152 w 5548522"/>
                <a:gd name="connsiteY542" fmla="*/ 1077287 h 3309108"/>
                <a:gd name="connsiteX543" fmla="*/ 302062 w 5548522"/>
                <a:gd name="connsiteY543" fmla="*/ 1043871 h 3309108"/>
                <a:gd name="connsiteX544" fmla="*/ 522995 w 5548522"/>
                <a:gd name="connsiteY544" fmla="*/ 914796 h 3309108"/>
                <a:gd name="connsiteX545" fmla="*/ 553300 w 5548522"/>
                <a:gd name="connsiteY545" fmla="*/ 906934 h 3309108"/>
                <a:gd name="connsiteX546" fmla="*/ 1635737 w 5548522"/>
                <a:gd name="connsiteY546" fmla="*/ 875656 h 3309108"/>
                <a:gd name="connsiteX547" fmla="*/ 1664369 w 5548522"/>
                <a:gd name="connsiteY547" fmla="*/ 881787 h 3309108"/>
                <a:gd name="connsiteX548" fmla="*/ 1851666 w 5548522"/>
                <a:gd name="connsiteY548" fmla="*/ 989694 h 3309108"/>
                <a:gd name="connsiteX549" fmla="*/ 1847750 w 5548522"/>
                <a:gd name="connsiteY549" fmla="*/ 1024355 h 3309108"/>
                <a:gd name="connsiteX550" fmla="*/ 1661759 w 5548522"/>
                <a:gd name="connsiteY550" fmla="*/ 1130954 h 3309108"/>
                <a:gd name="connsiteX551" fmla="*/ 1603025 w 5548522"/>
                <a:gd name="connsiteY551" fmla="*/ 1134224 h 3309108"/>
                <a:gd name="connsiteX552" fmla="*/ 1415729 w 5548522"/>
                <a:gd name="connsiteY552" fmla="*/ 1025663 h 3309108"/>
                <a:gd name="connsiteX553" fmla="*/ 1419644 w 5548522"/>
                <a:gd name="connsiteY553" fmla="*/ 991656 h 3309108"/>
                <a:gd name="connsiteX554" fmla="*/ 1605635 w 5548522"/>
                <a:gd name="connsiteY554" fmla="*/ 883749 h 3309108"/>
                <a:gd name="connsiteX555" fmla="*/ 1635737 w 5548522"/>
                <a:gd name="connsiteY555" fmla="*/ 875656 h 3309108"/>
                <a:gd name="connsiteX556" fmla="*/ 2137154 w 5548522"/>
                <a:gd name="connsiteY556" fmla="*/ 841018 h 3309108"/>
                <a:gd name="connsiteX557" fmla="*/ 2165542 w 5548522"/>
                <a:gd name="connsiteY557" fmla="*/ 846590 h 3309108"/>
                <a:gd name="connsiteX558" fmla="*/ 2352839 w 5548522"/>
                <a:gd name="connsiteY558" fmla="*/ 955414 h 3309108"/>
                <a:gd name="connsiteX559" fmla="*/ 2348923 w 5548522"/>
                <a:gd name="connsiteY559" fmla="*/ 989503 h 3309108"/>
                <a:gd name="connsiteX560" fmla="*/ 2163585 w 5548522"/>
                <a:gd name="connsiteY560" fmla="*/ 1097016 h 3309108"/>
                <a:gd name="connsiteX561" fmla="*/ 2104851 w 5548522"/>
                <a:gd name="connsiteY561" fmla="*/ 1099638 h 3309108"/>
                <a:gd name="connsiteX562" fmla="*/ 1916902 w 5548522"/>
                <a:gd name="connsiteY562" fmla="*/ 990814 h 3309108"/>
                <a:gd name="connsiteX563" fmla="*/ 1921470 w 5548522"/>
                <a:gd name="connsiteY563" fmla="*/ 956725 h 3309108"/>
                <a:gd name="connsiteX564" fmla="*/ 2106808 w 5548522"/>
                <a:gd name="connsiteY564" fmla="*/ 849212 h 3309108"/>
                <a:gd name="connsiteX565" fmla="*/ 2137154 w 5548522"/>
                <a:gd name="connsiteY565" fmla="*/ 841018 h 3309108"/>
                <a:gd name="connsiteX566" fmla="*/ 2568628 w 5548522"/>
                <a:gd name="connsiteY566" fmla="*/ 766123 h 3309108"/>
                <a:gd name="connsiteX567" fmla="*/ 2596935 w 5548522"/>
                <a:gd name="connsiteY567" fmla="*/ 771681 h 3309108"/>
                <a:gd name="connsiteX568" fmla="*/ 2784884 w 5548522"/>
                <a:gd name="connsiteY568" fmla="*/ 880242 h 3309108"/>
                <a:gd name="connsiteX569" fmla="*/ 2780315 w 5548522"/>
                <a:gd name="connsiteY569" fmla="*/ 914249 h 3309108"/>
                <a:gd name="connsiteX570" fmla="*/ 2594977 w 5548522"/>
                <a:gd name="connsiteY570" fmla="*/ 1021502 h 3309108"/>
                <a:gd name="connsiteX571" fmla="*/ 2536243 w 5548522"/>
                <a:gd name="connsiteY571" fmla="*/ 1024118 h 3309108"/>
                <a:gd name="connsiteX572" fmla="*/ 2348947 w 5548522"/>
                <a:gd name="connsiteY572" fmla="*/ 915557 h 3309108"/>
                <a:gd name="connsiteX573" fmla="*/ 2352862 w 5548522"/>
                <a:gd name="connsiteY573" fmla="*/ 882204 h 3309108"/>
                <a:gd name="connsiteX574" fmla="*/ 2538853 w 5548522"/>
                <a:gd name="connsiteY574" fmla="*/ 774297 h 3309108"/>
                <a:gd name="connsiteX575" fmla="*/ 2568628 w 5548522"/>
                <a:gd name="connsiteY575" fmla="*/ 766123 h 3309108"/>
                <a:gd name="connsiteX576" fmla="*/ 265025 w 5548522"/>
                <a:gd name="connsiteY576" fmla="*/ 739958 h 3309108"/>
                <a:gd name="connsiteX577" fmla="*/ 293619 w 5548522"/>
                <a:gd name="connsiteY577" fmla="*/ 745773 h 3309108"/>
                <a:gd name="connsiteX578" fmla="*/ 480663 w 5548522"/>
                <a:gd name="connsiteY578" fmla="*/ 854537 h 3309108"/>
                <a:gd name="connsiteX579" fmla="*/ 476752 w 5548522"/>
                <a:gd name="connsiteY579" fmla="*/ 888608 h 3309108"/>
                <a:gd name="connsiteX580" fmla="*/ 255167 w 5548522"/>
                <a:gd name="connsiteY580" fmla="*/ 1016373 h 3309108"/>
                <a:gd name="connsiteX581" fmla="*/ 197164 w 5548522"/>
                <a:gd name="connsiteY581" fmla="*/ 1018994 h 3309108"/>
                <a:gd name="connsiteX582" fmla="*/ 10121 w 5548522"/>
                <a:gd name="connsiteY582" fmla="*/ 910230 h 3309108"/>
                <a:gd name="connsiteX583" fmla="*/ 14031 w 5548522"/>
                <a:gd name="connsiteY583" fmla="*/ 876814 h 3309108"/>
                <a:gd name="connsiteX584" fmla="*/ 234964 w 5548522"/>
                <a:gd name="connsiteY584" fmla="*/ 748394 h 3309108"/>
                <a:gd name="connsiteX585" fmla="*/ 265025 w 5548522"/>
                <a:gd name="connsiteY585" fmla="*/ 739958 h 3309108"/>
                <a:gd name="connsiteX586" fmla="*/ 2825368 w 5548522"/>
                <a:gd name="connsiteY586" fmla="*/ 714039 h 3309108"/>
                <a:gd name="connsiteX587" fmla="*/ 2853849 w 5548522"/>
                <a:gd name="connsiteY587" fmla="*/ 719861 h 3309108"/>
                <a:gd name="connsiteX588" fmla="*/ 3040569 w 5548522"/>
                <a:gd name="connsiteY588" fmla="*/ 828741 h 3309108"/>
                <a:gd name="connsiteX589" fmla="*/ 3036652 w 5548522"/>
                <a:gd name="connsiteY589" fmla="*/ 862193 h 3309108"/>
                <a:gd name="connsiteX590" fmla="*/ 2975283 w 5548522"/>
                <a:gd name="connsiteY590" fmla="*/ 898267 h 3309108"/>
                <a:gd name="connsiteX591" fmla="*/ 2916525 w 5548522"/>
                <a:gd name="connsiteY591" fmla="*/ 900891 h 3309108"/>
                <a:gd name="connsiteX592" fmla="*/ 2729152 w 5548522"/>
                <a:gd name="connsiteY592" fmla="*/ 792010 h 3309108"/>
                <a:gd name="connsiteX593" fmla="*/ 2733722 w 5548522"/>
                <a:gd name="connsiteY593" fmla="*/ 757903 h 3309108"/>
                <a:gd name="connsiteX594" fmla="*/ 2794439 w 5548522"/>
                <a:gd name="connsiteY594" fmla="*/ 722484 h 3309108"/>
                <a:gd name="connsiteX595" fmla="*/ 2825368 w 5548522"/>
                <a:gd name="connsiteY595" fmla="*/ 714039 h 3309108"/>
                <a:gd name="connsiteX596" fmla="*/ 1341946 w 5548522"/>
                <a:gd name="connsiteY596" fmla="*/ 708524 h 3309108"/>
                <a:gd name="connsiteX597" fmla="*/ 1370578 w 5548522"/>
                <a:gd name="connsiteY597" fmla="*/ 714096 h 3309108"/>
                <a:gd name="connsiteX598" fmla="*/ 1557875 w 5548522"/>
                <a:gd name="connsiteY598" fmla="*/ 822920 h 3309108"/>
                <a:gd name="connsiteX599" fmla="*/ 1553959 w 5548522"/>
                <a:gd name="connsiteY599" fmla="*/ 856354 h 3309108"/>
                <a:gd name="connsiteX600" fmla="*/ 1367968 w 5548522"/>
                <a:gd name="connsiteY600" fmla="*/ 964522 h 3309108"/>
                <a:gd name="connsiteX601" fmla="*/ 1309234 w 5548522"/>
                <a:gd name="connsiteY601" fmla="*/ 967144 h 3309108"/>
                <a:gd name="connsiteX602" fmla="*/ 1121938 w 5548522"/>
                <a:gd name="connsiteY602" fmla="*/ 858320 h 3309108"/>
                <a:gd name="connsiteX603" fmla="*/ 1125853 w 5548522"/>
                <a:gd name="connsiteY603" fmla="*/ 824231 h 3309108"/>
                <a:gd name="connsiteX604" fmla="*/ 1311844 w 5548522"/>
                <a:gd name="connsiteY604" fmla="*/ 716718 h 3309108"/>
                <a:gd name="connsiteX605" fmla="*/ 1341946 w 5548522"/>
                <a:gd name="connsiteY605" fmla="*/ 708524 h 3309108"/>
                <a:gd name="connsiteX606" fmla="*/ 1840730 w 5548522"/>
                <a:gd name="connsiteY606" fmla="*/ 667954 h 3309108"/>
                <a:gd name="connsiteX607" fmla="*/ 1868586 w 5548522"/>
                <a:gd name="connsiteY607" fmla="*/ 673772 h 3309108"/>
                <a:gd name="connsiteX608" fmla="*/ 2056145 w 5548522"/>
                <a:gd name="connsiteY608" fmla="*/ 782596 h 3309108"/>
                <a:gd name="connsiteX609" fmla="*/ 2051570 w 5548522"/>
                <a:gd name="connsiteY609" fmla="*/ 816685 h 3309108"/>
                <a:gd name="connsiteX610" fmla="*/ 1866626 w 5548522"/>
                <a:gd name="connsiteY610" fmla="*/ 924198 h 3309108"/>
                <a:gd name="connsiteX611" fmla="*/ 1807809 w 5548522"/>
                <a:gd name="connsiteY611" fmla="*/ 926820 h 3309108"/>
                <a:gd name="connsiteX612" fmla="*/ 1620251 w 5548522"/>
                <a:gd name="connsiteY612" fmla="*/ 817996 h 3309108"/>
                <a:gd name="connsiteX613" fmla="*/ 1624172 w 5548522"/>
                <a:gd name="connsiteY613" fmla="*/ 783907 h 3309108"/>
                <a:gd name="connsiteX614" fmla="*/ 1810423 w 5548522"/>
                <a:gd name="connsiteY614" fmla="*/ 676394 h 3309108"/>
                <a:gd name="connsiteX615" fmla="*/ 1840730 w 5548522"/>
                <a:gd name="connsiteY615" fmla="*/ 667954 h 3309108"/>
                <a:gd name="connsiteX616" fmla="*/ 2280841 w 5548522"/>
                <a:gd name="connsiteY616" fmla="*/ 599147 h 3309108"/>
                <a:gd name="connsiteX617" fmla="*/ 2309189 w 5548522"/>
                <a:gd name="connsiteY617" fmla="*/ 605278 h 3309108"/>
                <a:gd name="connsiteX618" fmla="*/ 2496224 w 5548522"/>
                <a:gd name="connsiteY618" fmla="*/ 713185 h 3309108"/>
                <a:gd name="connsiteX619" fmla="*/ 2492314 w 5548522"/>
                <a:gd name="connsiteY619" fmla="*/ 747192 h 3309108"/>
                <a:gd name="connsiteX620" fmla="*/ 2306582 w 5548522"/>
                <a:gd name="connsiteY620" fmla="*/ 855099 h 3309108"/>
                <a:gd name="connsiteX621" fmla="*/ 2247930 w 5548522"/>
                <a:gd name="connsiteY621" fmla="*/ 857061 h 3309108"/>
                <a:gd name="connsiteX622" fmla="*/ 2060896 w 5548522"/>
                <a:gd name="connsiteY622" fmla="*/ 748500 h 3309108"/>
                <a:gd name="connsiteX623" fmla="*/ 2065458 w 5548522"/>
                <a:gd name="connsiteY623" fmla="*/ 715147 h 3309108"/>
                <a:gd name="connsiteX624" fmla="*/ 2250537 w 5548522"/>
                <a:gd name="connsiteY624" fmla="*/ 607240 h 3309108"/>
                <a:gd name="connsiteX625" fmla="*/ 2280841 w 5548522"/>
                <a:gd name="connsiteY625" fmla="*/ 599147 h 3309108"/>
                <a:gd name="connsiteX626" fmla="*/ 550388 w 5548522"/>
                <a:gd name="connsiteY626" fmla="*/ 575778 h 3309108"/>
                <a:gd name="connsiteX627" fmla="*/ 578810 w 5548522"/>
                <a:gd name="connsiteY627" fmla="*/ 581586 h 3309108"/>
                <a:gd name="connsiteX628" fmla="*/ 1131571 w 5548522"/>
                <a:gd name="connsiteY628" fmla="*/ 900951 h 3309108"/>
                <a:gd name="connsiteX629" fmla="*/ 1126997 w 5548522"/>
                <a:gd name="connsiteY629" fmla="*/ 934982 h 3309108"/>
                <a:gd name="connsiteX630" fmla="*/ 941437 w 5548522"/>
                <a:gd name="connsiteY630" fmla="*/ 1042309 h 3309108"/>
                <a:gd name="connsiteX631" fmla="*/ 882632 w 5548522"/>
                <a:gd name="connsiteY631" fmla="*/ 1044927 h 3309108"/>
                <a:gd name="connsiteX632" fmla="*/ 329872 w 5548522"/>
                <a:gd name="connsiteY632" fmla="*/ 725562 h 3309108"/>
                <a:gd name="connsiteX633" fmla="*/ 334445 w 5548522"/>
                <a:gd name="connsiteY633" fmla="*/ 690877 h 3309108"/>
                <a:gd name="connsiteX634" fmla="*/ 520006 w 5548522"/>
                <a:gd name="connsiteY634" fmla="*/ 584204 h 3309108"/>
                <a:gd name="connsiteX635" fmla="*/ 550388 w 5548522"/>
                <a:gd name="connsiteY635" fmla="*/ 575778 h 3309108"/>
                <a:gd name="connsiteX636" fmla="*/ 2536767 w 5548522"/>
                <a:gd name="connsiteY636" fmla="*/ 547310 h 3309108"/>
                <a:gd name="connsiteX637" fmla="*/ 2565167 w 5548522"/>
                <a:gd name="connsiteY637" fmla="*/ 553459 h 3309108"/>
                <a:gd name="connsiteX638" fmla="*/ 2752539 w 5548522"/>
                <a:gd name="connsiteY638" fmla="*/ 661684 h 3309108"/>
                <a:gd name="connsiteX639" fmla="*/ 2748622 w 5548522"/>
                <a:gd name="connsiteY639" fmla="*/ 695791 h 3309108"/>
                <a:gd name="connsiteX640" fmla="*/ 2687253 w 5548522"/>
                <a:gd name="connsiteY640" fmla="*/ 731210 h 3309108"/>
                <a:gd name="connsiteX641" fmla="*/ 2628495 w 5548522"/>
                <a:gd name="connsiteY641" fmla="*/ 733834 h 3309108"/>
                <a:gd name="connsiteX642" fmla="*/ 2441122 w 5548522"/>
                <a:gd name="connsiteY642" fmla="*/ 624953 h 3309108"/>
                <a:gd name="connsiteX643" fmla="*/ 2445039 w 5548522"/>
                <a:gd name="connsiteY643" fmla="*/ 590846 h 3309108"/>
                <a:gd name="connsiteX644" fmla="*/ 2506409 w 5548522"/>
                <a:gd name="connsiteY644" fmla="*/ 555427 h 3309108"/>
                <a:gd name="connsiteX645" fmla="*/ 2536767 w 5548522"/>
                <a:gd name="connsiteY645" fmla="*/ 547310 h 3309108"/>
                <a:gd name="connsiteX646" fmla="*/ 1543564 w 5548522"/>
                <a:gd name="connsiteY646" fmla="*/ 498335 h 3309108"/>
                <a:gd name="connsiteX647" fmla="*/ 1571831 w 5548522"/>
                <a:gd name="connsiteY647" fmla="*/ 504466 h 3309108"/>
                <a:gd name="connsiteX648" fmla="*/ 1759517 w 5548522"/>
                <a:gd name="connsiteY648" fmla="*/ 612373 h 3309108"/>
                <a:gd name="connsiteX649" fmla="*/ 1754956 w 5548522"/>
                <a:gd name="connsiteY649" fmla="*/ 646380 h 3309108"/>
                <a:gd name="connsiteX650" fmla="*/ 1569876 w 5548522"/>
                <a:gd name="connsiteY650" fmla="*/ 754287 h 3309108"/>
                <a:gd name="connsiteX651" fmla="*/ 1511224 w 5548522"/>
                <a:gd name="connsiteY651" fmla="*/ 756249 h 3309108"/>
                <a:gd name="connsiteX652" fmla="*/ 1323538 w 5548522"/>
                <a:gd name="connsiteY652" fmla="*/ 648342 h 3309108"/>
                <a:gd name="connsiteX653" fmla="*/ 1328100 w 5548522"/>
                <a:gd name="connsiteY653" fmla="*/ 614335 h 3309108"/>
                <a:gd name="connsiteX654" fmla="*/ 1513831 w 5548522"/>
                <a:gd name="connsiteY654" fmla="*/ 506428 h 3309108"/>
                <a:gd name="connsiteX655" fmla="*/ 1543564 w 5548522"/>
                <a:gd name="connsiteY655" fmla="*/ 498335 h 3309108"/>
                <a:gd name="connsiteX656" fmla="*/ 1992570 w 5548522"/>
                <a:gd name="connsiteY656" fmla="*/ 432089 h 3309108"/>
                <a:gd name="connsiteX657" fmla="*/ 2021243 w 5548522"/>
                <a:gd name="connsiteY657" fmla="*/ 438220 h 3309108"/>
                <a:gd name="connsiteX658" fmla="*/ 2208802 w 5548522"/>
                <a:gd name="connsiteY658" fmla="*/ 546127 h 3309108"/>
                <a:gd name="connsiteX659" fmla="*/ 2204881 w 5548522"/>
                <a:gd name="connsiteY659" fmla="*/ 580788 h 3309108"/>
                <a:gd name="connsiteX660" fmla="*/ 2018629 w 5548522"/>
                <a:gd name="connsiteY660" fmla="*/ 688041 h 3309108"/>
                <a:gd name="connsiteX661" fmla="*/ 1959813 w 5548522"/>
                <a:gd name="connsiteY661" fmla="*/ 690657 h 3309108"/>
                <a:gd name="connsiteX662" fmla="*/ 1772908 w 5548522"/>
                <a:gd name="connsiteY662" fmla="*/ 582096 h 3309108"/>
                <a:gd name="connsiteX663" fmla="*/ 1777482 w 5548522"/>
                <a:gd name="connsiteY663" fmla="*/ 548089 h 3309108"/>
                <a:gd name="connsiteX664" fmla="*/ 1962427 w 5548522"/>
                <a:gd name="connsiteY664" fmla="*/ 440182 h 3309108"/>
                <a:gd name="connsiteX665" fmla="*/ 1992570 w 5548522"/>
                <a:gd name="connsiteY665" fmla="*/ 432089 h 3309108"/>
                <a:gd name="connsiteX666" fmla="*/ 832135 w 5548522"/>
                <a:gd name="connsiteY666" fmla="*/ 411836 h 3309108"/>
                <a:gd name="connsiteX667" fmla="*/ 860769 w 5548522"/>
                <a:gd name="connsiteY667" fmla="*/ 417380 h 3309108"/>
                <a:gd name="connsiteX668" fmla="*/ 1264083 w 5548522"/>
                <a:gd name="connsiteY668" fmla="*/ 650880 h 3309108"/>
                <a:gd name="connsiteX669" fmla="*/ 1260168 w 5548522"/>
                <a:gd name="connsiteY669" fmla="*/ 684144 h 3309108"/>
                <a:gd name="connsiteX670" fmla="*/ 1074173 w 5548522"/>
                <a:gd name="connsiteY670" fmla="*/ 791763 h 3309108"/>
                <a:gd name="connsiteX671" fmla="*/ 1015438 w 5548522"/>
                <a:gd name="connsiteY671" fmla="*/ 793719 h 3309108"/>
                <a:gd name="connsiteX672" fmla="*/ 612123 w 5548522"/>
                <a:gd name="connsiteY672" fmla="*/ 560871 h 3309108"/>
                <a:gd name="connsiteX673" fmla="*/ 616691 w 5548522"/>
                <a:gd name="connsiteY673" fmla="*/ 527607 h 3309108"/>
                <a:gd name="connsiteX674" fmla="*/ 802033 w 5548522"/>
                <a:gd name="connsiteY674" fmla="*/ 419989 h 3309108"/>
                <a:gd name="connsiteX675" fmla="*/ 832135 w 5548522"/>
                <a:gd name="connsiteY675" fmla="*/ 411836 h 3309108"/>
                <a:gd name="connsiteX676" fmla="*/ 2252270 w 5548522"/>
                <a:gd name="connsiteY676" fmla="*/ 383121 h 3309108"/>
                <a:gd name="connsiteX677" fmla="*/ 2280670 w 5548522"/>
                <a:gd name="connsiteY677" fmla="*/ 389250 h 3309108"/>
                <a:gd name="connsiteX678" fmla="*/ 2468044 w 5548522"/>
                <a:gd name="connsiteY678" fmla="*/ 497120 h 3309108"/>
                <a:gd name="connsiteX679" fmla="*/ 2463474 w 5548522"/>
                <a:gd name="connsiteY679" fmla="*/ 531116 h 3309108"/>
                <a:gd name="connsiteX680" fmla="*/ 2402757 w 5548522"/>
                <a:gd name="connsiteY680" fmla="*/ 567072 h 3309108"/>
                <a:gd name="connsiteX681" fmla="*/ 2343999 w 5548522"/>
                <a:gd name="connsiteY681" fmla="*/ 569033 h 3309108"/>
                <a:gd name="connsiteX682" fmla="*/ 2155972 w 5548522"/>
                <a:gd name="connsiteY682" fmla="*/ 461164 h 3309108"/>
                <a:gd name="connsiteX683" fmla="*/ 2160542 w 5548522"/>
                <a:gd name="connsiteY683" fmla="*/ 426514 h 3309108"/>
                <a:gd name="connsiteX684" fmla="*/ 2221912 w 5548522"/>
                <a:gd name="connsiteY684" fmla="*/ 391212 h 3309108"/>
                <a:gd name="connsiteX685" fmla="*/ 2252270 w 5548522"/>
                <a:gd name="connsiteY685" fmla="*/ 383121 h 3309108"/>
                <a:gd name="connsiteX686" fmla="*/ 1705193 w 5548522"/>
                <a:gd name="connsiteY686" fmla="*/ 264711 h 3309108"/>
                <a:gd name="connsiteX687" fmla="*/ 1733866 w 5548522"/>
                <a:gd name="connsiteY687" fmla="*/ 270529 h 3309108"/>
                <a:gd name="connsiteX688" fmla="*/ 1920771 w 5548522"/>
                <a:gd name="connsiteY688" fmla="*/ 378697 h 3309108"/>
                <a:gd name="connsiteX689" fmla="*/ 1916196 w 5548522"/>
                <a:gd name="connsiteY689" fmla="*/ 413442 h 3309108"/>
                <a:gd name="connsiteX690" fmla="*/ 1731252 w 5548522"/>
                <a:gd name="connsiteY690" fmla="*/ 520955 h 3309108"/>
                <a:gd name="connsiteX691" fmla="*/ 1672435 w 5548522"/>
                <a:gd name="connsiteY691" fmla="*/ 523577 h 3309108"/>
                <a:gd name="connsiteX692" fmla="*/ 1484877 w 5548522"/>
                <a:gd name="connsiteY692" fmla="*/ 414753 h 3309108"/>
                <a:gd name="connsiteX693" fmla="*/ 1488798 w 5548522"/>
                <a:gd name="connsiteY693" fmla="*/ 380664 h 3309108"/>
                <a:gd name="connsiteX694" fmla="*/ 1675049 w 5548522"/>
                <a:gd name="connsiteY694" fmla="*/ 273151 h 3309108"/>
                <a:gd name="connsiteX695" fmla="*/ 1705193 w 5548522"/>
                <a:gd name="connsiteY695" fmla="*/ 264711 h 3309108"/>
                <a:gd name="connsiteX696" fmla="*/ 1114966 w 5548522"/>
                <a:gd name="connsiteY696" fmla="*/ 250631 h 3309108"/>
                <a:gd name="connsiteX697" fmla="*/ 1143393 w 5548522"/>
                <a:gd name="connsiteY697" fmla="*/ 256766 h 3309108"/>
                <a:gd name="connsiteX698" fmla="*/ 1472098 w 5548522"/>
                <a:gd name="connsiteY698" fmla="*/ 445879 h 3309108"/>
                <a:gd name="connsiteX699" fmla="*/ 1467523 w 5548522"/>
                <a:gd name="connsiteY699" fmla="*/ 479906 h 3309108"/>
                <a:gd name="connsiteX700" fmla="*/ 1281279 w 5548522"/>
                <a:gd name="connsiteY700" fmla="*/ 587223 h 3309108"/>
                <a:gd name="connsiteX701" fmla="*/ 1222465 w 5548522"/>
                <a:gd name="connsiteY701" fmla="*/ 589841 h 3309108"/>
                <a:gd name="connsiteX702" fmla="*/ 895067 w 5548522"/>
                <a:gd name="connsiteY702" fmla="*/ 400073 h 3309108"/>
                <a:gd name="connsiteX703" fmla="*/ 898988 w 5548522"/>
                <a:gd name="connsiteY703" fmla="*/ 366046 h 3309108"/>
                <a:gd name="connsiteX704" fmla="*/ 1084579 w 5548522"/>
                <a:gd name="connsiteY704" fmla="*/ 258729 h 3309108"/>
                <a:gd name="connsiteX705" fmla="*/ 1114966 w 5548522"/>
                <a:gd name="connsiteY705" fmla="*/ 250631 h 3309108"/>
                <a:gd name="connsiteX706" fmla="*/ 1963683 w 5548522"/>
                <a:gd name="connsiteY706" fmla="*/ 216063 h 3309108"/>
                <a:gd name="connsiteX707" fmla="*/ 1991864 w 5548522"/>
                <a:gd name="connsiteY707" fmla="*/ 222192 h 3309108"/>
                <a:gd name="connsiteX708" fmla="*/ 2179954 w 5548522"/>
                <a:gd name="connsiteY708" fmla="*/ 330716 h 3309108"/>
                <a:gd name="connsiteX709" fmla="*/ 2176022 w 5548522"/>
                <a:gd name="connsiteY709" fmla="*/ 364058 h 3309108"/>
                <a:gd name="connsiteX710" fmla="*/ 2114417 w 5548522"/>
                <a:gd name="connsiteY710" fmla="*/ 400014 h 3309108"/>
                <a:gd name="connsiteX711" fmla="*/ 2055434 w 5548522"/>
                <a:gd name="connsiteY711" fmla="*/ 401975 h 3309108"/>
                <a:gd name="connsiteX712" fmla="*/ 1867999 w 5548522"/>
                <a:gd name="connsiteY712" fmla="*/ 294106 h 3309108"/>
                <a:gd name="connsiteX713" fmla="*/ 1872587 w 5548522"/>
                <a:gd name="connsiteY713" fmla="*/ 260110 h 3309108"/>
                <a:gd name="connsiteX714" fmla="*/ 1933536 w 5548522"/>
                <a:gd name="connsiteY714" fmla="*/ 224154 h 3309108"/>
                <a:gd name="connsiteX715" fmla="*/ 1963683 w 5548522"/>
                <a:gd name="connsiteY715" fmla="*/ 216063 h 3309108"/>
                <a:gd name="connsiteX716" fmla="*/ 1416834 w 5548522"/>
                <a:gd name="connsiteY716" fmla="*/ 97900 h 3309108"/>
                <a:gd name="connsiteX717" fmla="*/ 1445466 w 5548522"/>
                <a:gd name="connsiteY717" fmla="*/ 103472 h 3309108"/>
                <a:gd name="connsiteX718" fmla="*/ 1632763 w 5548522"/>
                <a:gd name="connsiteY718" fmla="*/ 212296 h 3309108"/>
                <a:gd name="connsiteX719" fmla="*/ 1628847 w 5548522"/>
                <a:gd name="connsiteY719" fmla="*/ 246385 h 3309108"/>
                <a:gd name="connsiteX720" fmla="*/ 1442856 w 5548522"/>
                <a:gd name="connsiteY720" fmla="*/ 353898 h 3309108"/>
                <a:gd name="connsiteX721" fmla="*/ 1384122 w 5548522"/>
                <a:gd name="connsiteY721" fmla="*/ 356520 h 3309108"/>
                <a:gd name="connsiteX722" fmla="*/ 1196173 w 5548522"/>
                <a:gd name="connsiteY722" fmla="*/ 247696 h 3309108"/>
                <a:gd name="connsiteX723" fmla="*/ 1200741 w 5548522"/>
                <a:gd name="connsiteY723" fmla="*/ 214262 h 3309108"/>
                <a:gd name="connsiteX724" fmla="*/ 1386732 w 5548522"/>
                <a:gd name="connsiteY724" fmla="*/ 106094 h 3309108"/>
                <a:gd name="connsiteX725" fmla="*/ 1416834 w 5548522"/>
                <a:gd name="connsiteY725" fmla="*/ 97900 h 3309108"/>
                <a:gd name="connsiteX726" fmla="*/ 1589113 w 5548522"/>
                <a:gd name="connsiteY726" fmla="*/ 52 h 3309108"/>
                <a:gd name="connsiteX727" fmla="*/ 1617813 w 5548522"/>
                <a:gd name="connsiteY727" fmla="*/ 6201 h 3309108"/>
                <a:gd name="connsiteX728" fmla="*/ 1805544 w 5548522"/>
                <a:gd name="connsiteY728" fmla="*/ 114426 h 3309108"/>
                <a:gd name="connsiteX729" fmla="*/ 1801620 w 5548522"/>
                <a:gd name="connsiteY729" fmla="*/ 148533 h 3309108"/>
                <a:gd name="connsiteX730" fmla="*/ 1740133 w 5548522"/>
                <a:gd name="connsiteY730" fmla="*/ 184608 h 3309108"/>
                <a:gd name="connsiteX731" fmla="*/ 1681262 w 5548522"/>
                <a:gd name="connsiteY731" fmla="*/ 186576 h 3309108"/>
                <a:gd name="connsiteX732" fmla="*/ 1492877 w 5548522"/>
                <a:gd name="connsiteY732" fmla="*/ 77695 h 3309108"/>
                <a:gd name="connsiteX733" fmla="*/ 1497455 w 5548522"/>
                <a:gd name="connsiteY733" fmla="*/ 44244 h 3309108"/>
                <a:gd name="connsiteX734" fmla="*/ 1558942 w 5548522"/>
                <a:gd name="connsiteY734" fmla="*/ 8169 h 3309108"/>
                <a:gd name="connsiteX735" fmla="*/ 1589113 w 5548522"/>
                <a:gd name="connsiteY735" fmla="*/ 52 h 3309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Lst>
              <a:rect l="l" t="t" r="r" b="b"/>
              <a:pathLst>
                <a:path w="5548522" h="3309108">
                  <a:moveTo>
                    <a:pt x="4066988" y="3095890"/>
                  </a:moveTo>
                  <a:cubicBezTo>
                    <a:pt x="4075652" y="3095479"/>
                    <a:pt x="4084153" y="3096958"/>
                    <a:pt x="4090366" y="3100574"/>
                  </a:cubicBezTo>
                  <a:lnTo>
                    <a:pt x="4299624" y="3221529"/>
                  </a:lnTo>
                  <a:cubicBezTo>
                    <a:pt x="4312049" y="3228760"/>
                    <a:pt x="4310087" y="3241250"/>
                    <a:pt x="4296355" y="3249796"/>
                  </a:cubicBezTo>
                  <a:lnTo>
                    <a:pt x="4205458" y="3302385"/>
                  </a:lnTo>
                  <a:cubicBezTo>
                    <a:pt x="4191072" y="3310274"/>
                    <a:pt x="4169492" y="3311589"/>
                    <a:pt x="4157067" y="3304358"/>
                  </a:cubicBezTo>
                  <a:lnTo>
                    <a:pt x="3948463" y="3182745"/>
                  </a:lnTo>
                  <a:cubicBezTo>
                    <a:pt x="3935384" y="3175514"/>
                    <a:pt x="3937346" y="3163681"/>
                    <a:pt x="3951732" y="3155135"/>
                  </a:cubicBezTo>
                  <a:lnTo>
                    <a:pt x="4042629" y="3102546"/>
                  </a:lnTo>
                  <a:cubicBezTo>
                    <a:pt x="4049495" y="3098602"/>
                    <a:pt x="4058323" y="3096301"/>
                    <a:pt x="4066988" y="3095890"/>
                  </a:cubicBezTo>
                  <a:close/>
                  <a:moveTo>
                    <a:pt x="3775997" y="2928503"/>
                  </a:moveTo>
                  <a:cubicBezTo>
                    <a:pt x="3784743" y="2928093"/>
                    <a:pt x="3793245" y="2929572"/>
                    <a:pt x="3799457" y="2932859"/>
                  </a:cubicBezTo>
                  <a:lnTo>
                    <a:pt x="4008716" y="3055129"/>
                  </a:lnTo>
                  <a:cubicBezTo>
                    <a:pt x="4021141" y="3061702"/>
                    <a:pt x="4019179" y="3074192"/>
                    <a:pt x="4005447" y="3082738"/>
                  </a:cubicBezTo>
                  <a:lnTo>
                    <a:pt x="3914550" y="3135327"/>
                  </a:lnTo>
                  <a:cubicBezTo>
                    <a:pt x="3900163" y="3143873"/>
                    <a:pt x="3878583" y="3144531"/>
                    <a:pt x="3866158" y="3137300"/>
                  </a:cubicBezTo>
                  <a:lnTo>
                    <a:pt x="3656899" y="3015687"/>
                  </a:lnTo>
                  <a:cubicBezTo>
                    <a:pt x="3644474" y="3009113"/>
                    <a:pt x="3646436" y="2995966"/>
                    <a:pt x="3660168" y="2988077"/>
                  </a:cubicBezTo>
                  <a:lnTo>
                    <a:pt x="3751066" y="2935488"/>
                  </a:lnTo>
                  <a:cubicBezTo>
                    <a:pt x="3758259" y="2931215"/>
                    <a:pt x="3767250" y="2928914"/>
                    <a:pt x="3775997" y="2928503"/>
                  </a:cubicBezTo>
                  <a:close/>
                  <a:moveTo>
                    <a:pt x="3934412" y="2836491"/>
                  </a:moveTo>
                  <a:cubicBezTo>
                    <a:pt x="3943158" y="2836081"/>
                    <a:pt x="3951659" y="2837720"/>
                    <a:pt x="3957872" y="2841324"/>
                  </a:cubicBezTo>
                  <a:lnTo>
                    <a:pt x="4167130" y="2962573"/>
                  </a:lnTo>
                  <a:cubicBezTo>
                    <a:pt x="4179555" y="2969782"/>
                    <a:pt x="4177593" y="2982235"/>
                    <a:pt x="4163207" y="2990755"/>
                  </a:cubicBezTo>
                  <a:lnTo>
                    <a:pt x="4072964" y="3043187"/>
                  </a:lnTo>
                  <a:cubicBezTo>
                    <a:pt x="4058578" y="3051052"/>
                    <a:pt x="4036998" y="3052363"/>
                    <a:pt x="4024573" y="3045153"/>
                  </a:cubicBezTo>
                  <a:lnTo>
                    <a:pt x="3815315" y="2923905"/>
                  </a:lnTo>
                  <a:cubicBezTo>
                    <a:pt x="3802890" y="2916695"/>
                    <a:pt x="3804852" y="2904243"/>
                    <a:pt x="3818584" y="2895722"/>
                  </a:cubicBezTo>
                  <a:lnTo>
                    <a:pt x="3909481" y="2843946"/>
                  </a:lnTo>
                  <a:cubicBezTo>
                    <a:pt x="3916674" y="2839358"/>
                    <a:pt x="3925665" y="2836900"/>
                    <a:pt x="3934412" y="2836491"/>
                  </a:cubicBezTo>
                  <a:close/>
                  <a:moveTo>
                    <a:pt x="3485003" y="2761447"/>
                  </a:moveTo>
                  <a:cubicBezTo>
                    <a:pt x="3493668" y="2761036"/>
                    <a:pt x="3502005" y="2762515"/>
                    <a:pt x="3507891" y="2765802"/>
                  </a:cubicBezTo>
                  <a:lnTo>
                    <a:pt x="3717803" y="2887414"/>
                  </a:lnTo>
                  <a:cubicBezTo>
                    <a:pt x="3730228" y="2894645"/>
                    <a:pt x="3728266" y="2907135"/>
                    <a:pt x="3713880" y="2915681"/>
                  </a:cubicBezTo>
                  <a:lnTo>
                    <a:pt x="3623637" y="2968271"/>
                  </a:lnTo>
                  <a:cubicBezTo>
                    <a:pt x="3608597" y="2976816"/>
                    <a:pt x="3587017" y="2977474"/>
                    <a:pt x="3575246" y="2970243"/>
                  </a:cubicBezTo>
                  <a:lnTo>
                    <a:pt x="3365988" y="2848630"/>
                  </a:lnTo>
                  <a:cubicBezTo>
                    <a:pt x="3353563" y="2841399"/>
                    <a:pt x="3354871" y="2828909"/>
                    <a:pt x="3369257" y="2821020"/>
                  </a:cubicBezTo>
                  <a:lnTo>
                    <a:pt x="3460154" y="2768431"/>
                  </a:lnTo>
                  <a:cubicBezTo>
                    <a:pt x="3467347" y="2764158"/>
                    <a:pt x="3476339" y="2761857"/>
                    <a:pt x="3485003" y="2761447"/>
                  </a:cubicBezTo>
                  <a:close/>
                  <a:moveTo>
                    <a:pt x="4107563" y="2629431"/>
                  </a:moveTo>
                  <a:cubicBezTo>
                    <a:pt x="4118180" y="2629022"/>
                    <a:pt x="4128471" y="2630983"/>
                    <a:pt x="4135984" y="2635231"/>
                  </a:cubicBezTo>
                  <a:lnTo>
                    <a:pt x="4688744" y="2954162"/>
                  </a:lnTo>
                  <a:cubicBezTo>
                    <a:pt x="4703772" y="2962658"/>
                    <a:pt x="4701812" y="2978344"/>
                    <a:pt x="4684824" y="2988147"/>
                  </a:cubicBezTo>
                  <a:lnTo>
                    <a:pt x="4498610" y="3095982"/>
                  </a:lnTo>
                  <a:cubicBezTo>
                    <a:pt x="4480969" y="3105785"/>
                    <a:pt x="4454834" y="3107092"/>
                    <a:pt x="4439806" y="3097943"/>
                  </a:cubicBezTo>
                  <a:lnTo>
                    <a:pt x="3887700" y="2779012"/>
                  </a:lnTo>
                  <a:cubicBezTo>
                    <a:pt x="3872019" y="2770515"/>
                    <a:pt x="3873979" y="2754830"/>
                    <a:pt x="3891620" y="2745027"/>
                  </a:cubicBezTo>
                  <a:lnTo>
                    <a:pt x="4077180" y="2637845"/>
                  </a:lnTo>
                  <a:cubicBezTo>
                    <a:pt x="4086001" y="2632617"/>
                    <a:pt x="4096945" y="2629839"/>
                    <a:pt x="4107563" y="2629431"/>
                  </a:cubicBezTo>
                  <a:close/>
                  <a:moveTo>
                    <a:pt x="4536411" y="2551904"/>
                  </a:moveTo>
                  <a:cubicBezTo>
                    <a:pt x="4547014" y="2551414"/>
                    <a:pt x="4557291" y="2553209"/>
                    <a:pt x="4564795" y="2557452"/>
                  </a:cubicBezTo>
                  <a:lnTo>
                    <a:pt x="4973916" y="2793722"/>
                  </a:lnTo>
                  <a:cubicBezTo>
                    <a:pt x="4988924" y="2802207"/>
                    <a:pt x="4986966" y="2817218"/>
                    <a:pt x="4969348" y="2827661"/>
                  </a:cubicBezTo>
                  <a:lnTo>
                    <a:pt x="4784037" y="2934701"/>
                  </a:lnTo>
                  <a:cubicBezTo>
                    <a:pt x="4766419" y="2944491"/>
                    <a:pt x="4740319" y="2945796"/>
                    <a:pt x="4725311" y="2937311"/>
                  </a:cubicBezTo>
                  <a:lnTo>
                    <a:pt x="4316191" y="2701041"/>
                  </a:lnTo>
                  <a:cubicBezTo>
                    <a:pt x="4301183" y="2692557"/>
                    <a:pt x="4303141" y="2677545"/>
                    <a:pt x="4320758" y="2667102"/>
                  </a:cubicBezTo>
                  <a:lnTo>
                    <a:pt x="4506070" y="2560063"/>
                  </a:lnTo>
                  <a:cubicBezTo>
                    <a:pt x="4514878" y="2555167"/>
                    <a:pt x="4525808" y="2552393"/>
                    <a:pt x="4536411" y="2551904"/>
                  </a:cubicBezTo>
                  <a:close/>
                  <a:moveTo>
                    <a:pt x="3350072" y="2520224"/>
                  </a:moveTo>
                  <a:cubicBezTo>
                    <a:pt x="3360662" y="2519733"/>
                    <a:pt x="3370927" y="2521532"/>
                    <a:pt x="3378422" y="2525781"/>
                  </a:cubicBezTo>
                  <a:lnTo>
                    <a:pt x="3565466" y="2634300"/>
                  </a:lnTo>
                  <a:cubicBezTo>
                    <a:pt x="3580455" y="2642799"/>
                    <a:pt x="3579152" y="2658488"/>
                    <a:pt x="3560904" y="2668294"/>
                  </a:cubicBezTo>
                  <a:lnTo>
                    <a:pt x="3340622" y="2796426"/>
                  </a:lnTo>
                  <a:cubicBezTo>
                    <a:pt x="3323026" y="2806232"/>
                    <a:pt x="3296957" y="2807539"/>
                    <a:pt x="3281967" y="2799041"/>
                  </a:cubicBezTo>
                  <a:lnTo>
                    <a:pt x="3094272" y="2690521"/>
                  </a:lnTo>
                  <a:cubicBezTo>
                    <a:pt x="3079934" y="2682023"/>
                    <a:pt x="3081889" y="2666333"/>
                    <a:pt x="3098834" y="2656527"/>
                  </a:cubicBezTo>
                  <a:lnTo>
                    <a:pt x="3319767" y="2528395"/>
                  </a:lnTo>
                  <a:cubicBezTo>
                    <a:pt x="3328565" y="2523492"/>
                    <a:pt x="3339482" y="2520714"/>
                    <a:pt x="3350072" y="2520224"/>
                  </a:cubicBezTo>
                  <a:close/>
                  <a:moveTo>
                    <a:pt x="5040252" y="2517108"/>
                  </a:moveTo>
                  <a:cubicBezTo>
                    <a:pt x="5050761" y="2516699"/>
                    <a:pt x="5061025" y="2518665"/>
                    <a:pt x="5068519" y="2522926"/>
                  </a:cubicBezTo>
                  <a:lnTo>
                    <a:pt x="5256205" y="2631750"/>
                  </a:lnTo>
                  <a:cubicBezTo>
                    <a:pt x="5271194" y="2640272"/>
                    <a:pt x="5269239" y="2655350"/>
                    <a:pt x="5251644" y="2665184"/>
                  </a:cubicBezTo>
                  <a:lnTo>
                    <a:pt x="5065912" y="2773352"/>
                  </a:lnTo>
                  <a:cubicBezTo>
                    <a:pt x="5048969" y="2783185"/>
                    <a:pt x="5022249" y="2784496"/>
                    <a:pt x="5007912" y="2775319"/>
                  </a:cubicBezTo>
                  <a:lnTo>
                    <a:pt x="4820226" y="2667150"/>
                  </a:lnTo>
                  <a:cubicBezTo>
                    <a:pt x="4805237" y="2657973"/>
                    <a:pt x="4807192" y="2642895"/>
                    <a:pt x="4824788" y="2633061"/>
                  </a:cubicBezTo>
                  <a:lnTo>
                    <a:pt x="5010519" y="2525549"/>
                  </a:lnTo>
                  <a:cubicBezTo>
                    <a:pt x="5018991" y="2520304"/>
                    <a:pt x="5029744" y="2517518"/>
                    <a:pt x="5040252" y="2517108"/>
                  </a:cubicBezTo>
                  <a:close/>
                  <a:moveTo>
                    <a:pt x="3816369" y="2462627"/>
                  </a:moveTo>
                  <a:cubicBezTo>
                    <a:pt x="3826974" y="2462135"/>
                    <a:pt x="3837253" y="2463938"/>
                    <a:pt x="3844757" y="2468199"/>
                  </a:cubicBezTo>
                  <a:lnTo>
                    <a:pt x="4032054" y="2577023"/>
                  </a:lnTo>
                  <a:cubicBezTo>
                    <a:pt x="4047063" y="2585545"/>
                    <a:pt x="4045106" y="2601279"/>
                    <a:pt x="4028138" y="2611112"/>
                  </a:cubicBezTo>
                  <a:lnTo>
                    <a:pt x="3842147" y="2718625"/>
                  </a:lnTo>
                  <a:cubicBezTo>
                    <a:pt x="3824527" y="2728458"/>
                    <a:pt x="3798423" y="2729769"/>
                    <a:pt x="3784066" y="2721247"/>
                  </a:cubicBezTo>
                  <a:lnTo>
                    <a:pt x="3596117" y="2612423"/>
                  </a:lnTo>
                  <a:cubicBezTo>
                    <a:pt x="3581107" y="2603246"/>
                    <a:pt x="3583065" y="2588823"/>
                    <a:pt x="3600685" y="2578334"/>
                  </a:cubicBezTo>
                  <a:lnTo>
                    <a:pt x="3786023" y="2470822"/>
                  </a:lnTo>
                  <a:cubicBezTo>
                    <a:pt x="3794833" y="2465905"/>
                    <a:pt x="3805765" y="2463119"/>
                    <a:pt x="3816369" y="2462627"/>
                  </a:cubicBezTo>
                  <a:close/>
                  <a:moveTo>
                    <a:pt x="4242083" y="2382054"/>
                  </a:moveTo>
                  <a:cubicBezTo>
                    <a:pt x="4252770" y="2381645"/>
                    <a:pt x="4263211" y="2383607"/>
                    <a:pt x="4271042" y="2388185"/>
                  </a:cubicBezTo>
                  <a:lnTo>
                    <a:pt x="4457686" y="2496092"/>
                  </a:lnTo>
                  <a:cubicBezTo>
                    <a:pt x="4473348" y="2505247"/>
                    <a:pt x="4471391" y="2520943"/>
                    <a:pt x="4453770" y="2530753"/>
                  </a:cubicBezTo>
                  <a:lnTo>
                    <a:pt x="4267779" y="2638005"/>
                  </a:lnTo>
                  <a:cubicBezTo>
                    <a:pt x="4250812" y="2647815"/>
                    <a:pt x="4224708" y="2649123"/>
                    <a:pt x="4209045" y="2640621"/>
                  </a:cubicBezTo>
                  <a:lnTo>
                    <a:pt x="4021749" y="2532060"/>
                  </a:lnTo>
                  <a:cubicBezTo>
                    <a:pt x="4007392" y="2523559"/>
                    <a:pt x="4009350" y="2507863"/>
                    <a:pt x="4026317" y="2498053"/>
                  </a:cubicBezTo>
                  <a:lnTo>
                    <a:pt x="4211656" y="2390147"/>
                  </a:lnTo>
                  <a:cubicBezTo>
                    <a:pt x="4220466" y="2385242"/>
                    <a:pt x="4231397" y="2382462"/>
                    <a:pt x="4242083" y="2382054"/>
                  </a:cubicBezTo>
                  <a:close/>
                  <a:moveTo>
                    <a:pt x="4749587" y="2349968"/>
                  </a:moveTo>
                  <a:cubicBezTo>
                    <a:pt x="4760192" y="2349640"/>
                    <a:pt x="4770470" y="2351607"/>
                    <a:pt x="4777975" y="2355868"/>
                  </a:cubicBezTo>
                  <a:lnTo>
                    <a:pt x="4965272" y="2464036"/>
                  </a:lnTo>
                  <a:cubicBezTo>
                    <a:pt x="4980281" y="2473214"/>
                    <a:pt x="4978324" y="2488292"/>
                    <a:pt x="4961356" y="2498126"/>
                  </a:cubicBezTo>
                  <a:lnTo>
                    <a:pt x="4775365" y="2606294"/>
                  </a:lnTo>
                  <a:cubicBezTo>
                    <a:pt x="4757745" y="2616127"/>
                    <a:pt x="4731641" y="2617438"/>
                    <a:pt x="4716631" y="2608261"/>
                  </a:cubicBezTo>
                  <a:lnTo>
                    <a:pt x="4529335" y="2500092"/>
                  </a:lnTo>
                  <a:cubicBezTo>
                    <a:pt x="4514325" y="2491570"/>
                    <a:pt x="4516283" y="2475837"/>
                    <a:pt x="4533250" y="2466003"/>
                  </a:cubicBezTo>
                  <a:lnTo>
                    <a:pt x="4719241" y="2357835"/>
                  </a:lnTo>
                  <a:cubicBezTo>
                    <a:pt x="4728051" y="2352918"/>
                    <a:pt x="4738983" y="2350296"/>
                    <a:pt x="4749587" y="2349968"/>
                  </a:cubicBezTo>
                  <a:close/>
                  <a:moveTo>
                    <a:pt x="3525376" y="2292690"/>
                  </a:moveTo>
                  <a:cubicBezTo>
                    <a:pt x="3536048" y="2292198"/>
                    <a:pt x="3546312" y="2294001"/>
                    <a:pt x="3553480" y="2298262"/>
                  </a:cubicBezTo>
                  <a:lnTo>
                    <a:pt x="3741166" y="2407086"/>
                  </a:lnTo>
                  <a:cubicBezTo>
                    <a:pt x="3756155" y="2415608"/>
                    <a:pt x="3754200" y="2430686"/>
                    <a:pt x="3736605" y="2441175"/>
                  </a:cubicBezTo>
                  <a:lnTo>
                    <a:pt x="3551525" y="2548688"/>
                  </a:lnTo>
                  <a:cubicBezTo>
                    <a:pt x="3533930" y="2558521"/>
                    <a:pt x="3507862" y="2559832"/>
                    <a:pt x="3492873" y="2551310"/>
                  </a:cubicBezTo>
                  <a:lnTo>
                    <a:pt x="3305839" y="2442486"/>
                  </a:lnTo>
                  <a:cubicBezTo>
                    <a:pt x="3290198" y="2433964"/>
                    <a:pt x="3292153" y="2418886"/>
                    <a:pt x="3309749" y="2408397"/>
                  </a:cubicBezTo>
                  <a:lnTo>
                    <a:pt x="3494828" y="2300885"/>
                  </a:lnTo>
                  <a:cubicBezTo>
                    <a:pt x="3503626" y="2295968"/>
                    <a:pt x="3514705" y="2293182"/>
                    <a:pt x="3525376" y="2292690"/>
                  </a:cubicBezTo>
                  <a:close/>
                  <a:moveTo>
                    <a:pt x="2958212" y="2292670"/>
                  </a:moveTo>
                  <a:cubicBezTo>
                    <a:pt x="2968888" y="2292182"/>
                    <a:pt x="2979319" y="2293973"/>
                    <a:pt x="2986817" y="2298206"/>
                  </a:cubicBezTo>
                  <a:lnTo>
                    <a:pt x="3286072" y="2471437"/>
                  </a:lnTo>
                  <a:cubicBezTo>
                    <a:pt x="3301067" y="2479903"/>
                    <a:pt x="3299111" y="2494881"/>
                    <a:pt x="3282160" y="2505301"/>
                  </a:cubicBezTo>
                  <a:lnTo>
                    <a:pt x="3061142" y="2632294"/>
                  </a:lnTo>
                  <a:cubicBezTo>
                    <a:pt x="3043538" y="2642062"/>
                    <a:pt x="3017459" y="2643365"/>
                    <a:pt x="3002464" y="2634899"/>
                  </a:cubicBezTo>
                  <a:lnTo>
                    <a:pt x="2702557" y="2462319"/>
                  </a:lnTo>
                  <a:cubicBezTo>
                    <a:pt x="2688214" y="2453853"/>
                    <a:pt x="2689518" y="2438223"/>
                    <a:pt x="2707121" y="2428455"/>
                  </a:cubicBezTo>
                  <a:lnTo>
                    <a:pt x="2928139" y="2300811"/>
                  </a:lnTo>
                  <a:cubicBezTo>
                    <a:pt x="2936615" y="2295926"/>
                    <a:pt x="2947536" y="2293159"/>
                    <a:pt x="2958212" y="2292670"/>
                  </a:cubicBezTo>
                  <a:close/>
                  <a:moveTo>
                    <a:pt x="5164534" y="2263867"/>
                  </a:moveTo>
                  <a:cubicBezTo>
                    <a:pt x="5175148" y="2263378"/>
                    <a:pt x="5185434" y="2265169"/>
                    <a:pt x="5192945" y="2269401"/>
                  </a:cubicBezTo>
                  <a:lnTo>
                    <a:pt x="5538440" y="2468626"/>
                  </a:lnTo>
                  <a:cubicBezTo>
                    <a:pt x="5553462" y="2476438"/>
                    <a:pt x="5551503" y="2492064"/>
                    <a:pt x="5533869" y="2501830"/>
                  </a:cubicBezTo>
                  <a:lnTo>
                    <a:pt x="5348385" y="2609255"/>
                  </a:lnTo>
                  <a:cubicBezTo>
                    <a:pt x="5331404" y="2619021"/>
                    <a:pt x="5304627" y="2620323"/>
                    <a:pt x="5289605" y="2611208"/>
                  </a:cubicBezTo>
                  <a:lnTo>
                    <a:pt x="4944110" y="2412634"/>
                  </a:lnTo>
                  <a:cubicBezTo>
                    <a:pt x="4929088" y="2404171"/>
                    <a:pt x="4931047" y="2388545"/>
                    <a:pt x="4948681" y="2378779"/>
                  </a:cubicBezTo>
                  <a:lnTo>
                    <a:pt x="5134165" y="2272005"/>
                  </a:lnTo>
                  <a:cubicBezTo>
                    <a:pt x="5142982" y="2267122"/>
                    <a:pt x="5153921" y="2264355"/>
                    <a:pt x="5164534" y="2263867"/>
                  </a:cubicBezTo>
                  <a:close/>
                  <a:moveTo>
                    <a:pt x="3951744" y="2214675"/>
                  </a:moveTo>
                  <a:cubicBezTo>
                    <a:pt x="3962349" y="2214266"/>
                    <a:pt x="3972628" y="2216232"/>
                    <a:pt x="3980132" y="2220493"/>
                  </a:cubicBezTo>
                  <a:lnTo>
                    <a:pt x="4167429" y="2328661"/>
                  </a:lnTo>
                  <a:cubicBezTo>
                    <a:pt x="4182438" y="2337839"/>
                    <a:pt x="4180481" y="2353573"/>
                    <a:pt x="4163513" y="2363406"/>
                  </a:cubicBezTo>
                  <a:lnTo>
                    <a:pt x="3977522" y="2470919"/>
                  </a:lnTo>
                  <a:cubicBezTo>
                    <a:pt x="3960554" y="2480752"/>
                    <a:pt x="3933798" y="2482063"/>
                    <a:pt x="3918788" y="2473541"/>
                  </a:cubicBezTo>
                  <a:lnTo>
                    <a:pt x="3731492" y="2364717"/>
                  </a:lnTo>
                  <a:cubicBezTo>
                    <a:pt x="3716482" y="2355540"/>
                    <a:pt x="3718440" y="2340462"/>
                    <a:pt x="3736060" y="2330628"/>
                  </a:cubicBezTo>
                  <a:lnTo>
                    <a:pt x="3921398" y="2223116"/>
                  </a:lnTo>
                  <a:cubicBezTo>
                    <a:pt x="3930208" y="2217872"/>
                    <a:pt x="3941140" y="2215085"/>
                    <a:pt x="3951744" y="2214675"/>
                  </a:cubicBezTo>
                  <a:close/>
                  <a:moveTo>
                    <a:pt x="4461068" y="2180433"/>
                  </a:moveTo>
                  <a:cubicBezTo>
                    <a:pt x="4471672" y="2180024"/>
                    <a:pt x="4482114" y="2181986"/>
                    <a:pt x="4489945" y="2186564"/>
                  </a:cubicBezTo>
                  <a:lnTo>
                    <a:pt x="4677242" y="2294471"/>
                  </a:lnTo>
                  <a:cubicBezTo>
                    <a:pt x="4692251" y="2303626"/>
                    <a:pt x="4690294" y="2318668"/>
                    <a:pt x="4672673" y="2329132"/>
                  </a:cubicBezTo>
                  <a:lnTo>
                    <a:pt x="4486682" y="2436384"/>
                  </a:lnTo>
                  <a:cubicBezTo>
                    <a:pt x="4469715" y="2446194"/>
                    <a:pt x="4442958" y="2447502"/>
                    <a:pt x="4428601" y="2439000"/>
                  </a:cubicBezTo>
                  <a:lnTo>
                    <a:pt x="4241305" y="2329785"/>
                  </a:lnTo>
                  <a:cubicBezTo>
                    <a:pt x="4226295" y="2321938"/>
                    <a:pt x="4228253" y="2306242"/>
                    <a:pt x="4245220" y="2296432"/>
                  </a:cubicBezTo>
                  <a:lnTo>
                    <a:pt x="4431211" y="2188526"/>
                  </a:lnTo>
                  <a:cubicBezTo>
                    <a:pt x="4439695" y="2183621"/>
                    <a:pt x="4450463" y="2180841"/>
                    <a:pt x="4461068" y="2180433"/>
                  </a:cubicBezTo>
                  <a:close/>
                  <a:moveTo>
                    <a:pt x="5287749" y="2137156"/>
                  </a:moveTo>
                  <a:cubicBezTo>
                    <a:pt x="5298297" y="2136664"/>
                    <a:pt x="5308600" y="2138467"/>
                    <a:pt x="5316122" y="2142731"/>
                  </a:cubicBezTo>
                  <a:lnTo>
                    <a:pt x="5504507" y="2251611"/>
                  </a:lnTo>
                  <a:cubicBezTo>
                    <a:pt x="5518898" y="2260138"/>
                    <a:pt x="5517590" y="2275880"/>
                    <a:pt x="5499928" y="2285719"/>
                  </a:cubicBezTo>
                  <a:lnTo>
                    <a:pt x="5438442" y="2321138"/>
                  </a:lnTo>
                  <a:cubicBezTo>
                    <a:pt x="5421435" y="2331632"/>
                    <a:pt x="5394616" y="2332288"/>
                    <a:pt x="5379571" y="2323761"/>
                  </a:cubicBezTo>
                  <a:lnTo>
                    <a:pt x="5191840" y="2214881"/>
                  </a:lnTo>
                  <a:cubicBezTo>
                    <a:pt x="5176795" y="2206354"/>
                    <a:pt x="5178757" y="2190612"/>
                    <a:pt x="5196418" y="2180773"/>
                  </a:cubicBezTo>
                  <a:lnTo>
                    <a:pt x="5257905" y="2145354"/>
                  </a:lnTo>
                  <a:cubicBezTo>
                    <a:pt x="5266408" y="2140435"/>
                    <a:pt x="5277201" y="2137647"/>
                    <a:pt x="5287749" y="2137156"/>
                  </a:cubicBezTo>
                  <a:close/>
                  <a:moveTo>
                    <a:pt x="3237430" y="2125387"/>
                  </a:moveTo>
                  <a:cubicBezTo>
                    <a:pt x="3248034" y="2124977"/>
                    <a:pt x="3258313" y="2126944"/>
                    <a:pt x="3265817" y="2131205"/>
                  </a:cubicBezTo>
                  <a:lnTo>
                    <a:pt x="3453114" y="2240029"/>
                  </a:lnTo>
                  <a:cubicBezTo>
                    <a:pt x="3468123" y="2248551"/>
                    <a:pt x="3466166" y="2263629"/>
                    <a:pt x="3449198" y="2274118"/>
                  </a:cubicBezTo>
                  <a:lnTo>
                    <a:pt x="3263860" y="2381631"/>
                  </a:lnTo>
                  <a:cubicBezTo>
                    <a:pt x="3245587" y="2391464"/>
                    <a:pt x="3220135" y="2392775"/>
                    <a:pt x="3205126" y="2384253"/>
                  </a:cubicBezTo>
                  <a:lnTo>
                    <a:pt x="3017829" y="2275429"/>
                  </a:lnTo>
                  <a:cubicBezTo>
                    <a:pt x="3002167" y="2266907"/>
                    <a:pt x="3004125" y="2251829"/>
                    <a:pt x="3021745" y="2241340"/>
                  </a:cubicBezTo>
                  <a:lnTo>
                    <a:pt x="3207083" y="2133828"/>
                  </a:lnTo>
                  <a:cubicBezTo>
                    <a:pt x="3215893" y="2128583"/>
                    <a:pt x="3226825" y="2125797"/>
                    <a:pt x="3237430" y="2125387"/>
                  </a:cubicBezTo>
                  <a:close/>
                  <a:moveTo>
                    <a:pt x="4887598" y="2102665"/>
                  </a:moveTo>
                  <a:cubicBezTo>
                    <a:pt x="4898284" y="2102256"/>
                    <a:pt x="4908726" y="2104218"/>
                    <a:pt x="4916230" y="2108796"/>
                  </a:cubicBezTo>
                  <a:lnTo>
                    <a:pt x="5103527" y="2216703"/>
                  </a:lnTo>
                  <a:cubicBezTo>
                    <a:pt x="5118536" y="2225204"/>
                    <a:pt x="5116579" y="2240900"/>
                    <a:pt x="5099611" y="2250710"/>
                  </a:cubicBezTo>
                  <a:lnTo>
                    <a:pt x="4913620" y="2358616"/>
                  </a:lnTo>
                  <a:cubicBezTo>
                    <a:pt x="4896000" y="2368426"/>
                    <a:pt x="4869896" y="2369734"/>
                    <a:pt x="4854886" y="2360578"/>
                  </a:cubicBezTo>
                  <a:lnTo>
                    <a:pt x="4667590" y="2252671"/>
                  </a:lnTo>
                  <a:cubicBezTo>
                    <a:pt x="4652580" y="2243516"/>
                    <a:pt x="4653885" y="2228474"/>
                    <a:pt x="4672158" y="2218664"/>
                  </a:cubicBezTo>
                  <a:lnTo>
                    <a:pt x="4857496" y="2110758"/>
                  </a:lnTo>
                  <a:cubicBezTo>
                    <a:pt x="4865980" y="2105853"/>
                    <a:pt x="4876911" y="2103074"/>
                    <a:pt x="4887598" y="2102665"/>
                  </a:cubicBezTo>
                  <a:close/>
                  <a:moveTo>
                    <a:pt x="3663225" y="2047618"/>
                  </a:moveTo>
                  <a:cubicBezTo>
                    <a:pt x="3673829" y="2047208"/>
                    <a:pt x="3684271" y="2049175"/>
                    <a:pt x="3692102" y="2053436"/>
                  </a:cubicBezTo>
                  <a:lnTo>
                    <a:pt x="3879399" y="2162260"/>
                  </a:lnTo>
                  <a:cubicBezTo>
                    <a:pt x="3894408" y="2170782"/>
                    <a:pt x="3892451" y="2185860"/>
                    <a:pt x="3875483" y="2196349"/>
                  </a:cubicBezTo>
                  <a:lnTo>
                    <a:pt x="3689492" y="2303862"/>
                  </a:lnTo>
                  <a:cubicBezTo>
                    <a:pt x="3671872" y="2313695"/>
                    <a:pt x="3645768" y="2315006"/>
                    <a:pt x="3630758" y="2306484"/>
                  </a:cubicBezTo>
                  <a:lnTo>
                    <a:pt x="3442809" y="2197660"/>
                  </a:lnTo>
                  <a:cubicBezTo>
                    <a:pt x="3428452" y="2189138"/>
                    <a:pt x="3429757" y="2173405"/>
                    <a:pt x="3447377" y="2163571"/>
                  </a:cubicBezTo>
                  <a:lnTo>
                    <a:pt x="3633368" y="2056059"/>
                  </a:lnTo>
                  <a:cubicBezTo>
                    <a:pt x="3641852" y="2050814"/>
                    <a:pt x="3652620" y="2048028"/>
                    <a:pt x="3663225" y="2047618"/>
                  </a:cubicBezTo>
                  <a:close/>
                  <a:moveTo>
                    <a:pt x="4170648" y="2013375"/>
                  </a:moveTo>
                  <a:cubicBezTo>
                    <a:pt x="4181252" y="2012966"/>
                    <a:pt x="4191531" y="2014928"/>
                    <a:pt x="4199035" y="2019506"/>
                  </a:cubicBezTo>
                  <a:lnTo>
                    <a:pt x="4386332" y="2128067"/>
                  </a:lnTo>
                  <a:cubicBezTo>
                    <a:pt x="4401341" y="2136568"/>
                    <a:pt x="4399384" y="2151610"/>
                    <a:pt x="4382416" y="2162074"/>
                  </a:cubicBezTo>
                  <a:lnTo>
                    <a:pt x="4196425" y="2268672"/>
                  </a:lnTo>
                  <a:cubicBezTo>
                    <a:pt x="4179457" y="2279790"/>
                    <a:pt x="4152701" y="2280444"/>
                    <a:pt x="4137691" y="2271942"/>
                  </a:cubicBezTo>
                  <a:lnTo>
                    <a:pt x="3950395" y="2162727"/>
                  </a:lnTo>
                  <a:cubicBezTo>
                    <a:pt x="3935385" y="2154880"/>
                    <a:pt x="3937343" y="2139184"/>
                    <a:pt x="3954963" y="2129374"/>
                  </a:cubicBezTo>
                  <a:lnTo>
                    <a:pt x="4140301" y="2021468"/>
                  </a:lnTo>
                  <a:cubicBezTo>
                    <a:pt x="4149112" y="2016563"/>
                    <a:pt x="4160043" y="2013783"/>
                    <a:pt x="4170648" y="2013375"/>
                  </a:cubicBezTo>
                  <a:close/>
                  <a:moveTo>
                    <a:pt x="4999637" y="1970088"/>
                  </a:moveTo>
                  <a:cubicBezTo>
                    <a:pt x="5010266" y="1969597"/>
                    <a:pt x="5020569" y="1971395"/>
                    <a:pt x="5028091" y="1975645"/>
                  </a:cubicBezTo>
                  <a:lnTo>
                    <a:pt x="5215822" y="2084167"/>
                  </a:lnTo>
                  <a:cubicBezTo>
                    <a:pt x="5230867" y="2092666"/>
                    <a:pt x="5228905" y="2108356"/>
                    <a:pt x="5211898" y="2118162"/>
                  </a:cubicBezTo>
                  <a:lnTo>
                    <a:pt x="5150411" y="2154119"/>
                  </a:lnTo>
                  <a:cubicBezTo>
                    <a:pt x="5132749" y="2163925"/>
                    <a:pt x="5106585" y="2165232"/>
                    <a:pt x="5091540" y="2156080"/>
                  </a:cubicBezTo>
                  <a:lnTo>
                    <a:pt x="4903809" y="2048211"/>
                  </a:lnTo>
                  <a:cubicBezTo>
                    <a:pt x="4888764" y="2039059"/>
                    <a:pt x="4890726" y="2024022"/>
                    <a:pt x="4907733" y="2013562"/>
                  </a:cubicBezTo>
                  <a:lnTo>
                    <a:pt x="4969220" y="1978260"/>
                  </a:lnTo>
                  <a:cubicBezTo>
                    <a:pt x="4978051" y="1973356"/>
                    <a:pt x="4989007" y="1970578"/>
                    <a:pt x="4999637" y="1970088"/>
                  </a:cubicBezTo>
                  <a:close/>
                  <a:moveTo>
                    <a:pt x="2946274" y="1958329"/>
                  </a:moveTo>
                  <a:cubicBezTo>
                    <a:pt x="2956960" y="1957920"/>
                    <a:pt x="2967401" y="1959886"/>
                    <a:pt x="2974906" y="1964147"/>
                  </a:cubicBezTo>
                  <a:lnTo>
                    <a:pt x="3162203" y="2072971"/>
                  </a:lnTo>
                  <a:cubicBezTo>
                    <a:pt x="3177212" y="2081493"/>
                    <a:pt x="3175255" y="2096571"/>
                    <a:pt x="3157634" y="2107060"/>
                  </a:cubicBezTo>
                  <a:lnTo>
                    <a:pt x="2972296" y="2214573"/>
                  </a:lnTo>
                  <a:cubicBezTo>
                    <a:pt x="2954676" y="2224406"/>
                    <a:pt x="2928572" y="2225717"/>
                    <a:pt x="2913562" y="2216540"/>
                  </a:cubicBezTo>
                  <a:lnTo>
                    <a:pt x="2726266" y="2108371"/>
                  </a:lnTo>
                  <a:cubicBezTo>
                    <a:pt x="2711256" y="2099849"/>
                    <a:pt x="2713214" y="2084116"/>
                    <a:pt x="2730834" y="2074282"/>
                  </a:cubicBezTo>
                  <a:lnTo>
                    <a:pt x="2916172" y="1966770"/>
                  </a:lnTo>
                  <a:cubicBezTo>
                    <a:pt x="2924656" y="1961525"/>
                    <a:pt x="2935587" y="1958739"/>
                    <a:pt x="2946274" y="1958329"/>
                  </a:cubicBezTo>
                  <a:close/>
                  <a:moveTo>
                    <a:pt x="4596933" y="1935608"/>
                  </a:moveTo>
                  <a:cubicBezTo>
                    <a:pt x="4607537" y="1935199"/>
                    <a:pt x="4617816" y="1937161"/>
                    <a:pt x="4625320" y="1941739"/>
                  </a:cubicBezTo>
                  <a:lnTo>
                    <a:pt x="4812617" y="2049646"/>
                  </a:lnTo>
                  <a:cubicBezTo>
                    <a:pt x="4827626" y="2058801"/>
                    <a:pt x="4825669" y="2073843"/>
                    <a:pt x="4808701" y="2083653"/>
                  </a:cubicBezTo>
                  <a:lnTo>
                    <a:pt x="4623363" y="2190905"/>
                  </a:lnTo>
                  <a:cubicBezTo>
                    <a:pt x="4605742" y="2201369"/>
                    <a:pt x="4579638" y="2202677"/>
                    <a:pt x="4564629" y="2193521"/>
                  </a:cubicBezTo>
                  <a:lnTo>
                    <a:pt x="4377332" y="2084961"/>
                  </a:lnTo>
                  <a:cubicBezTo>
                    <a:pt x="4361670" y="2076459"/>
                    <a:pt x="4363628" y="2061417"/>
                    <a:pt x="4381248" y="2051607"/>
                  </a:cubicBezTo>
                  <a:lnTo>
                    <a:pt x="4566586" y="1943701"/>
                  </a:lnTo>
                  <a:cubicBezTo>
                    <a:pt x="4575396" y="1938796"/>
                    <a:pt x="4586328" y="1936016"/>
                    <a:pt x="4596933" y="1935608"/>
                  </a:cubicBezTo>
                  <a:close/>
                  <a:moveTo>
                    <a:pt x="3372475" y="1880560"/>
                  </a:moveTo>
                  <a:cubicBezTo>
                    <a:pt x="3383064" y="1880150"/>
                    <a:pt x="3393328" y="1882117"/>
                    <a:pt x="3400823" y="1886378"/>
                  </a:cubicBezTo>
                  <a:lnTo>
                    <a:pt x="3588509" y="1995202"/>
                  </a:lnTo>
                  <a:cubicBezTo>
                    <a:pt x="3603498" y="2003724"/>
                    <a:pt x="3600892" y="2018802"/>
                    <a:pt x="3583948" y="2029291"/>
                  </a:cubicBezTo>
                  <a:lnTo>
                    <a:pt x="3398216" y="2136804"/>
                  </a:lnTo>
                  <a:cubicBezTo>
                    <a:pt x="3381273" y="2146637"/>
                    <a:pt x="3354553" y="2147948"/>
                    <a:pt x="3339564" y="2138771"/>
                  </a:cubicBezTo>
                  <a:lnTo>
                    <a:pt x="3152530" y="2030602"/>
                  </a:lnTo>
                  <a:cubicBezTo>
                    <a:pt x="3137541" y="2021425"/>
                    <a:pt x="3139496" y="2006347"/>
                    <a:pt x="3157092" y="1996513"/>
                  </a:cubicBezTo>
                  <a:lnTo>
                    <a:pt x="3342171" y="1889001"/>
                  </a:lnTo>
                  <a:cubicBezTo>
                    <a:pt x="3350969" y="1883756"/>
                    <a:pt x="3361885" y="1880970"/>
                    <a:pt x="3372475" y="1880560"/>
                  </a:cubicBezTo>
                  <a:close/>
                  <a:moveTo>
                    <a:pt x="3879492" y="1846318"/>
                  </a:moveTo>
                  <a:cubicBezTo>
                    <a:pt x="3890178" y="1845909"/>
                    <a:pt x="3900620" y="1847871"/>
                    <a:pt x="3908124" y="1852449"/>
                  </a:cubicBezTo>
                  <a:lnTo>
                    <a:pt x="4095421" y="1960356"/>
                  </a:lnTo>
                  <a:cubicBezTo>
                    <a:pt x="4110430" y="1969511"/>
                    <a:pt x="4108473" y="1984553"/>
                    <a:pt x="4091505" y="1995017"/>
                  </a:cubicBezTo>
                  <a:lnTo>
                    <a:pt x="3905514" y="2102269"/>
                  </a:lnTo>
                  <a:cubicBezTo>
                    <a:pt x="3887894" y="2112079"/>
                    <a:pt x="3861790" y="2113387"/>
                    <a:pt x="3846780" y="2104231"/>
                  </a:cubicBezTo>
                  <a:lnTo>
                    <a:pt x="3659484" y="1996324"/>
                  </a:lnTo>
                  <a:cubicBezTo>
                    <a:pt x="3644474" y="1987823"/>
                    <a:pt x="3646432" y="1972127"/>
                    <a:pt x="3663399" y="1962317"/>
                  </a:cubicBezTo>
                  <a:lnTo>
                    <a:pt x="3849390" y="1854411"/>
                  </a:lnTo>
                  <a:cubicBezTo>
                    <a:pt x="3857874" y="1849506"/>
                    <a:pt x="3868805" y="1846727"/>
                    <a:pt x="3879492" y="1846318"/>
                  </a:cubicBezTo>
                  <a:close/>
                  <a:moveTo>
                    <a:pt x="4714242" y="1803113"/>
                  </a:moveTo>
                  <a:cubicBezTo>
                    <a:pt x="4724953" y="1802704"/>
                    <a:pt x="4735419" y="1804665"/>
                    <a:pt x="4742941" y="1809241"/>
                  </a:cubicBezTo>
                  <a:lnTo>
                    <a:pt x="4930671" y="1917764"/>
                  </a:lnTo>
                  <a:cubicBezTo>
                    <a:pt x="4945716" y="1925609"/>
                    <a:pt x="4943754" y="1941299"/>
                    <a:pt x="4926747" y="1951105"/>
                  </a:cubicBezTo>
                  <a:lnTo>
                    <a:pt x="4864606" y="1987061"/>
                  </a:lnTo>
                  <a:cubicBezTo>
                    <a:pt x="4847599" y="1996868"/>
                    <a:pt x="4821434" y="1998175"/>
                    <a:pt x="4806390" y="1989023"/>
                  </a:cubicBezTo>
                  <a:lnTo>
                    <a:pt x="4618660" y="1881154"/>
                  </a:lnTo>
                  <a:cubicBezTo>
                    <a:pt x="4603615" y="1872001"/>
                    <a:pt x="4604923" y="1856965"/>
                    <a:pt x="4622584" y="1846505"/>
                  </a:cubicBezTo>
                  <a:lnTo>
                    <a:pt x="4684071" y="1811203"/>
                  </a:lnTo>
                  <a:cubicBezTo>
                    <a:pt x="4692574" y="1806300"/>
                    <a:pt x="4703531" y="1803521"/>
                    <a:pt x="4714242" y="1803113"/>
                  </a:cubicBezTo>
                  <a:close/>
                  <a:moveTo>
                    <a:pt x="2658164" y="1791272"/>
                  </a:moveTo>
                  <a:cubicBezTo>
                    <a:pt x="2668784" y="1790863"/>
                    <a:pt x="2679076" y="1792829"/>
                    <a:pt x="2686592" y="1797090"/>
                  </a:cubicBezTo>
                  <a:lnTo>
                    <a:pt x="2874151" y="1905914"/>
                  </a:lnTo>
                  <a:cubicBezTo>
                    <a:pt x="2889182" y="1914436"/>
                    <a:pt x="2887874" y="1929514"/>
                    <a:pt x="2870230" y="1940003"/>
                  </a:cubicBezTo>
                  <a:lnTo>
                    <a:pt x="2684632" y="2047516"/>
                  </a:lnTo>
                  <a:cubicBezTo>
                    <a:pt x="2666987" y="2057349"/>
                    <a:pt x="2640846" y="2058660"/>
                    <a:pt x="2625815" y="2050138"/>
                  </a:cubicBezTo>
                  <a:lnTo>
                    <a:pt x="2438257" y="1941314"/>
                  </a:lnTo>
                  <a:cubicBezTo>
                    <a:pt x="2423226" y="1932792"/>
                    <a:pt x="2424533" y="1917059"/>
                    <a:pt x="2442178" y="1907225"/>
                  </a:cubicBezTo>
                  <a:lnTo>
                    <a:pt x="2627776" y="1799713"/>
                  </a:lnTo>
                  <a:cubicBezTo>
                    <a:pt x="2636599" y="1794469"/>
                    <a:pt x="2647545" y="1791682"/>
                    <a:pt x="2658164" y="1791272"/>
                  </a:cubicBezTo>
                  <a:close/>
                  <a:moveTo>
                    <a:pt x="4308658" y="1768550"/>
                  </a:moveTo>
                  <a:cubicBezTo>
                    <a:pt x="4319344" y="1768141"/>
                    <a:pt x="4329785" y="1770103"/>
                    <a:pt x="4337290" y="1774681"/>
                  </a:cubicBezTo>
                  <a:lnTo>
                    <a:pt x="4524587" y="1882588"/>
                  </a:lnTo>
                  <a:cubicBezTo>
                    <a:pt x="4539596" y="1891743"/>
                    <a:pt x="4537639" y="1906785"/>
                    <a:pt x="4520671" y="1916595"/>
                  </a:cubicBezTo>
                  <a:lnTo>
                    <a:pt x="4334680" y="2024501"/>
                  </a:lnTo>
                  <a:cubicBezTo>
                    <a:pt x="4317060" y="2034311"/>
                    <a:pt x="4290956" y="2035619"/>
                    <a:pt x="4275946" y="2026463"/>
                  </a:cubicBezTo>
                  <a:lnTo>
                    <a:pt x="4088650" y="1917903"/>
                  </a:lnTo>
                  <a:cubicBezTo>
                    <a:pt x="4073640" y="1910055"/>
                    <a:pt x="4075598" y="1894359"/>
                    <a:pt x="4093218" y="1884549"/>
                  </a:cubicBezTo>
                  <a:lnTo>
                    <a:pt x="4278556" y="1776643"/>
                  </a:lnTo>
                  <a:cubicBezTo>
                    <a:pt x="4287040" y="1771738"/>
                    <a:pt x="4297971" y="1768958"/>
                    <a:pt x="4308658" y="1768550"/>
                  </a:cubicBezTo>
                  <a:close/>
                  <a:moveTo>
                    <a:pt x="3084284" y="1713750"/>
                  </a:moveTo>
                  <a:cubicBezTo>
                    <a:pt x="3094889" y="1713258"/>
                    <a:pt x="3105330" y="1715061"/>
                    <a:pt x="3113161" y="1719322"/>
                  </a:cubicBezTo>
                  <a:lnTo>
                    <a:pt x="3300458" y="1828146"/>
                  </a:lnTo>
                  <a:cubicBezTo>
                    <a:pt x="3315467" y="1836668"/>
                    <a:pt x="3313510" y="1851746"/>
                    <a:pt x="3296542" y="1861580"/>
                  </a:cubicBezTo>
                  <a:lnTo>
                    <a:pt x="3110551" y="1969748"/>
                  </a:lnTo>
                  <a:cubicBezTo>
                    <a:pt x="3092931" y="1979581"/>
                    <a:pt x="3066827" y="1980892"/>
                    <a:pt x="3051817" y="1971715"/>
                  </a:cubicBezTo>
                  <a:lnTo>
                    <a:pt x="2864521" y="1863546"/>
                  </a:lnTo>
                  <a:cubicBezTo>
                    <a:pt x="2849511" y="1854369"/>
                    <a:pt x="2851469" y="1839291"/>
                    <a:pt x="2868436" y="1829457"/>
                  </a:cubicBezTo>
                  <a:lnTo>
                    <a:pt x="3054427" y="1721945"/>
                  </a:lnTo>
                  <a:cubicBezTo>
                    <a:pt x="3062911" y="1717028"/>
                    <a:pt x="3073679" y="1714242"/>
                    <a:pt x="3084284" y="1713750"/>
                  </a:cubicBezTo>
                  <a:close/>
                  <a:moveTo>
                    <a:pt x="3591622" y="1681820"/>
                  </a:moveTo>
                  <a:cubicBezTo>
                    <a:pt x="3602293" y="1681411"/>
                    <a:pt x="3612557" y="1683377"/>
                    <a:pt x="3619726" y="1687638"/>
                  </a:cubicBezTo>
                  <a:lnTo>
                    <a:pt x="3806761" y="1796462"/>
                  </a:lnTo>
                  <a:cubicBezTo>
                    <a:pt x="3822401" y="1804984"/>
                    <a:pt x="3819795" y="1820062"/>
                    <a:pt x="3802851" y="1829896"/>
                  </a:cubicBezTo>
                  <a:lnTo>
                    <a:pt x="3617119" y="1938064"/>
                  </a:lnTo>
                  <a:cubicBezTo>
                    <a:pt x="3600176" y="1947897"/>
                    <a:pt x="3573456" y="1949208"/>
                    <a:pt x="3558467" y="1940686"/>
                  </a:cubicBezTo>
                  <a:lnTo>
                    <a:pt x="3371433" y="1831862"/>
                  </a:lnTo>
                  <a:cubicBezTo>
                    <a:pt x="3356444" y="1822685"/>
                    <a:pt x="3358399" y="1807607"/>
                    <a:pt x="3375995" y="1797773"/>
                  </a:cubicBezTo>
                  <a:lnTo>
                    <a:pt x="3561074" y="1690261"/>
                  </a:lnTo>
                  <a:cubicBezTo>
                    <a:pt x="3569872" y="1685017"/>
                    <a:pt x="3580951" y="1682230"/>
                    <a:pt x="3591622" y="1681820"/>
                  </a:cubicBezTo>
                  <a:close/>
                  <a:moveTo>
                    <a:pt x="4426571" y="1638616"/>
                  </a:moveTo>
                  <a:cubicBezTo>
                    <a:pt x="4437181" y="1638206"/>
                    <a:pt x="4447464" y="1640174"/>
                    <a:pt x="4454645" y="1644437"/>
                  </a:cubicBezTo>
                  <a:lnTo>
                    <a:pt x="4642670" y="1753319"/>
                  </a:lnTo>
                  <a:cubicBezTo>
                    <a:pt x="4657686" y="1761846"/>
                    <a:pt x="4655728" y="1776932"/>
                    <a:pt x="4638100" y="1786770"/>
                  </a:cubicBezTo>
                  <a:lnTo>
                    <a:pt x="4576731" y="1822846"/>
                  </a:lnTo>
                  <a:cubicBezTo>
                    <a:pt x="4559103" y="1832684"/>
                    <a:pt x="4532989" y="1833996"/>
                    <a:pt x="4517973" y="1825469"/>
                  </a:cubicBezTo>
                  <a:lnTo>
                    <a:pt x="4330600" y="1716587"/>
                  </a:lnTo>
                  <a:cubicBezTo>
                    <a:pt x="4315584" y="1707405"/>
                    <a:pt x="4317543" y="1692975"/>
                    <a:pt x="4335170" y="1682480"/>
                  </a:cubicBezTo>
                  <a:lnTo>
                    <a:pt x="4396539" y="1647061"/>
                  </a:lnTo>
                  <a:cubicBezTo>
                    <a:pt x="4405027" y="1641813"/>
                    <a:pt x="4415962" y="1639026"/>
                    <a:pt x="4426571" y="1638616"/>
                  </a:cubicBezTo>
                  <a:close/>
                  <a:moveTo>
                    <a:pt x="2367578" y="1624617"/>
                  </a:moveTo>
                  <a:cubicBezTo>
                    <a:pt x="2378183" y="1624126"/>
                    <a:pt x="2388462" y="1626088"/>
                    <a:pt x="2395966" y="1630666"/>
                  </a:cubicBezTo>
                  <a:lnTo>
                    <a:pt x="2583263" y="1739227"/>
                  </a:lnTo>
                  <a:cubicBezTo>
                    <a:pt x="2598272" y="1747728"/>
                    <a:pt x="2596315" y="1763424"/>
                    <a:pt x="2579347" y="1773234"/>
                  </a:cubicBezTo>
                  <a:lnTo>
                    <a:pt x="2393356" y="1880486"/>
                  </a:lnTo>
                  <a:cubicBezTo>
                    <a:pt x="2376388" y="1890950"/>
                    <a:pt x="2349632" y="1891604"/>
                    <a:pt x="2335275" y="1883102"/>
                  </a:cubicBezTo>
                  <a:lnTo>
                    <a:pt x="2147326" y="1774541"/>
                  </a:lnTo>
                  <a:cubicBezTo>
                    <a:pt x="2132316" y="1766040"/>
                    <a:pt x="2134274" y="1750344"/>
                    <a:pt x="2151894" y="1740534"/>
                  </a:cubicBezTo>
                  <a:lnTo>
                    <a:pt x="2337232" y="1633282"/>
                  </a:lnTo>
                  <a:cubicBezTo>
                    <a:pt x="2346042" y="1628050"/>
                    <a:pt x="2356974" y="1625107"/>
                    <a:pt x="2367578" y="1624617"/>
                  </a:cubicBezTo>
                  <a:close/>
                  <a:moveTo>
                    <a:pt x="4018072" y="1601500"/>
                  </a:moveTo>
                  <a:cubicBezTo>
                    <a:pt x="4028595" y="1601090"/>
                    <a:pt x="4038874" y="1603057"/>
                    <a:pt x="4046378" y="1607646"/>
                  </a:cubicBezTo>
                  <a:lnTo>
                    <a:pt x="4234327" y="1715814"/>
                  </a:lnTo>
                  <a:cubicBezTo>
                    <a:pt x="4248684" y="1724992"/>
                    <a:pt x="4247379" y="1740070"/>
                    <a:pt x="4229759" y="1750559"/>
                  </a:cubicBezTo>
                  <a:lnTo>
                    <a:pt x="4044421" y="1858071"/>
                  </a:lnTo>
                  <a:cubicBezTo>
                    <a:pt x="4026800" y="1867905"/>
                    <a:pt x="4000696" y="1868560"/>
                    <a:pt x="3985687" y="1860694"/>
                  </a:cubicBezTo>
                  <a:lnTo>
                    <a:pt x="3798390" y="1751214"/>
                  </a:lnTo>
                  <a:cubicBezTo>
                    <a:pt x="3782728" y="1742692"/>
                    <a:pt x="3784686" y="1727614"/>
                    <a:pt x="3802306" y="1717781"/>
                  </a:cubicBezTo>
                  <a:lnTo>
                    <a:pt x="3988297" y="1609613"/>
                  </a:lnTo>
                  <a:cubicBezTo>
                    <a:pt x="3996781" y="1604696"/>
                    <a:pt x="4007549" y="1601910"/>
                    <a:pt x="4018072" y="1601500"/>
                  </a:cubicBezTo>
                  <a:close/>
                  <a:moveTo>
                    <a:pt x="2793616" y="1546848"/>
                  </a:moveTo>
                  <a:cubicBezTo>
                    <a:pt x="2804125" y="1546357"/>
                    <a:pt x="2814389" y="1548319"/>
                    <a:pt x="2821883" y="1552897"/>
                  </a:cubicBezTo>
                  <a:lnTo>
                    <a:pt x="3009569" y="1661458"/>
                  </a:lnTo>
                  <a:cubicBezTo>
                    <a:pt x="3024558" y="1669959"/>
                    <a:pt x="3022603" y="1685001"/>
                    <a:pt x="3005008" y="1694811"/>
                  </a:cubicBezTo>
                  <a:lnTo>
                    <a:pt x="2819276" y="1802717"/>
                  </a:lnTo>
                  <a:cubicBezTo>
                    <a:pt x="2802333" y="1812527"/>
                    <a:pt x="2775613" y="1813835"/>
                    <a:pt x="2760624" y="1804679"/>
                  </a:cubicBezTo>
                  <a:lnTo>
                    <a:pt x="2573590" y="1696772"/>
                  </a:lnTo>
                  <a:cubicBezTo>
                    <a:pt x="2558601" y="1687617"/>
                    <a:pt x="2560556" y="1672575"/>
                    <a:pt x="2578152" y="1662765"/>
                  </a:cubicBezTo>
                  <a:lnTo>
                    <a:pt x="2763883" y="1555513"/>
                  </a:lnTo>
                  <a:cubicBezTo>
                    <a:pt x="2772355" y="1550281"/>
                    <a:pt x="2783108" y="1547338"/>
                    <a:pt x="2793616" y="1546848"/>
                  </a:cubicBezTo>
                  <a:close/>
                  <a:moveTo>
                    <a:pt x="3300797" y="1511882"/>
                  </a:moveTo>
                  <a:cubicBezTo>
                    <a:pt x="3311401" y="1511473"/>
                    <a:pt x="3321680" y="1513439"/>
                    <a:pt x="3329184" y="1517700"/>
                  </a:cubicBezTo>
                  <a:lnTo>
                    <a:pt x="3516481" y="1626524"/>
                  </a:lnTo>
                  <a:cubicBezTo>
                    <a:pt x="3531490" y="1635046"/>
                    <a:pt x="3529533" y="1650124"/>
                    <a:pt x="3512565" y="1659958"/>
                  </a:cubicBezTo>
                  <a:lnTo>
                    <a:pt x="3326574" y="1768126"/>
                  </a:lnTo>
                  <a:cubicBezTo>
                    <a:pt x="3308954" y="1777959"/>
                    <a:pt x="3282850" y="1779270"/>
                    <a:pt x="3267840" y="1770748"/>
                  </a:cubicBezTo>
                  <a:lnTo>
                    <a:pt x="3080544" y="1661924"/>
                  </a:lnTo>
                  <a:cubicBezTo>
                    <a:pt x="3065534" y="1652747"/>
                    <a:pt x="3067492" y="1638324"/>
                    <a:pt x="3084459" y="1627180"/>
                  </a:cubicBezTo>
                  <a:lnTo>
                    <a:pt x="3270450" y="1520323"/>
                  </a:lnTo>
                  <a:cubicBezTo>
                    <a:pt x="3279261" y="1515079"/>
                    <a:pt x="3290192" y="1512292"/>
                    <a:pt x="3300797" y="1511882"/>
                  </a:cubicBezTo>
                  <a:close/>
                  <a:moveTo>
                    <a:pt x="1553275" y="1483386"/>
                  </a:moveTo>
                  <a:lnTo>
                    <a:pt x="1581163" y="1489338"/>
                  </a:lnTo>
                  <a:lnTo>
                    <a:pt x="1581720" y="1489016"/>
                  </a:lnTo>
                  <a:lnTo>
                    <a:pt x="1746497" y="1584274"/>
                  </a:lnTo>
                  <a:lnTo>
                    <a:pt x="1880483" y="1661420"/>
                  </a:lnTo>
                  <a:lnTo>
                    <a:pt x="1880764" y="1661894"/>
                  </a:lnTo>
                  <a:lnTo>
                    <a:pt x="2884379" y="2242085"/>
                  </a:lnTo>
                  <a:cubicBezTo>
                    <a:pt x="2900703" y="2251229"/>
                    <a:pt x="2900703" y="2266251"/>
                    <a:pt x="2884379" y="2276048"/>
                  </a:cubicBezTo>
                  <a:lnTo>
                    <a:pt x="2659107" y="2406023"/>
                  </a:lnTo>
                  <a:cubicBezTo>
                    <a:pt x="2642783" y="2415820"/>
                    <a:pt x="2616664" y="2415820"/>
                    <a:pt x="2600340" y="2406023"/>
                  </a:cubicBezTo>
                  <a:lnTo>
                    <a:pt x="1297028" y="1653607"/>
                  </a:lnTo>
                  <a:lnTo>
                    <a:pt x="1297889" y="1653109"/>
                  </a:lnTo>
                  <a:lnTo>
                    <a:pt x="1297620" y="1652954"/>
                  </a:lnTo>
                  <a:cubicBezTo>
                    <a:pt x="1282625" y="1643837"/>
                    <a:pt x="1284581" y="1628858"/>
                    <a:pt x="1302184" y="1619089"/>
                  </a:cubicBezTo>
                  <a:lnTo>
                    <a:pt x="1523202" y="1491445"/>
                  </a:lnTo>
                  <a:cubicBezTo>
                    <a:pt x="1531678" y="1486561"/>
                    <a:pt x="1542599" y="1483793"/>
                    <a:pt x="1553275" y="1483386"/>
                  </a:cubicBezTo>
                  <a:close/>
                  <a:moveTo>
                    <a:pt x="2079061" y="1457157"/>
                  </a:moveTo>
                  <a:cubicBezTo>
                    <a:pt x="2089681" y="1456748"/>
                    <a:pt x="2099810" y="1458714"/>
                    <a:pt x="2106999" y="1462975"/>
                  </a:cubicBezTo>
                  <a:lnTo>
                    <a:pt x="2295211" y="1571799"/>
                  </a:lnTo>
                  <a:cubicBezTo>
                    <a:pt x="2310242" y="1580321"/>
                    <a:pt x="2308281" y="1595399"/>
                    <a:pt x="2290636" y="1605888"/>
                  </a:cubicBezTo>
                  <a:lnTo>
                    <a:pt x="2105038" y="1713401"/>
                  </a:lnTo>
                  <a:cubicBezTo>
                    <a:pt x="2087393" y="1723890"/>
                    <a:pt x="2061253" y="1724545"/>
                    <a:pt x="2046222" y="1716023"/>
                  </a:cubicBezTo>
                  <a:lnTo>
                    <a:pt x="1859317" y="1607199"/>
                  </a:lnTo>
                  <a:cubicBezTo>
                    <a:pt x="1844286" y="1598677"/>
                    <a:pt x="1846247" y="1582944"/>
                    <a:pt x="1863238" y="1573110"/>
                  </a:cubicBezTo>
                  <a:lnTo>
                    <a:pt x="2048182" y="1465598"/>
                  </a:lnTo>
                  <a:cubicBezTo>
                    <a:pt x="2057332" y="1460354"/>
                    <a:pt x="2068441" y="1457567"/>
                    <a:pt x="2079061" y="1457157"/>
                  </a:cubicBezTo>
                  <a:close/>
                  <a:moveTo>
                    <a:pt x="3727082" y="1434442"/>
                  </a:moveTo>
                  <a:cubicBezTo>
                    <a:pt x="3737686" y="1434032"/>
                    <a:pt x="3747964" y="1435999"/>
                    <a:pt x="3755469" y="1440588"/>
                  </a:cubicBezTo>
                  <a:lnTo>
                    <a:pt x="3942766" y="1548756"/>
                  </a:lnTo>
                  <a:cubicBezTo>
                    <a:pt x="3957775" y="1557934"/>
                    <a:pt x="3955818" y="1573012"/>
                    <a:pt x="3938850" y="1582845"/>
                  </a:cubicBezTo>
                  <a:lnTo>
                    <a:pt x="3752859" y="1690358"/>
                  </a:lnTo>
                  <a:cubicBezTo>
                    <a:pt x="3735891" y="1700847"/>
                    <a:pt x="3709787" y="1701502"/>
                    <a:pt x="3694778" y="1693636"/>
                  </a:cubicBezTo>
                  <a:lnTo>
                    <a:pt x="3506829" y="1584156"/>
                  </a:lnTo>
                  <a:cubicBezTo>
                    <a:pt x="3491819" y="1575634"/>
                    <a:pt x="3493777" y="1560556"/>
                    <a:pt x="3511397" y="1550067"/>
                  </a:cubicBezTo>
                  <a:lnTo>
                    <a:pt x="3696735" y="1442555"/>
                  </a:lnTo>
                  <a:cubicBezTo>
                    <a:pt x="3705546" y="1437638"/>
                    <a:pt x="3716477" y="1434852"/>
                    <a:pt x="3727082" y="1434442"/>
                  </a:cubicBezTo>
                  <a:close/>
                  <a:moveTo>
                    <a:pt x="2505833" y="1379791"/>
                  </a:moveTo>
                  <a:cubicBezTo>
                    <a:pt x="2516437" y="1379300"/>
                    <a:pt x="2526715" y="1381262"/>
                    <a:pt x="2534220" y="1385840"/>
                  </a:cubicBezTo>
                  <a:lnTo>
                    <a:pt x="2721517" y="1494401"/>
                  </a:lnTo>
                  <a:cubicBezTo>
                    <a:pt x="2736526" y="1502902"/>
                    <a:pt x="2734569" y="1517944"/>
                    <a:pt x="2717601" y="1527754"/>
                  </a:cubicBezTo>
                  <a:lnTo>
                    <a:pt x="2531610" y="1635660"/>
                  </a:lnTo>
                  <a:cubicBezTo>
                    <a:pt x="2514642" y="1645470"/>
                    <a:pt x="2487886" y="1646778"/>
                    <a:pt x="2472876" y="1637622"/>
                  </a:cubicBezTo>
                  <a:lnTo>
                    <a:pt x="2285580" y="1529715"/>
                  </a:lnTo>
                  <a:cubicBezTo>
                    <a:pt x="2270570" y="1521214"/>
                    <a:pt x="2272528" y="1505518"/>
                    <a:pt x="2289495" y="1495708"/>
                  </a:cubicBezTo>
                  <a:lnTo>
                    <a:pt x="2475486" y="1388456"/>
                  </a:lnTo>
                  <a:cubicBezTo>
                    <a:pt x="2484296" y="1383224"/>
                    <a:pt x="2495228" y="1380281"/>
                    <a:pt x="2505833" y="1379791"/>
                  </a:cubicBezTo>
                  <a:close/>
                  <a:moveTo>
                    <a:pt x="3012765" y="1344744"/>
                  </a:moveTo>
                  <a:cubicBezTo>
                    <a:pt x="3023355" y="1344252"/>
                    <a:pt x="3033618" y="1346055"/>
                    <a:pt x="3040787" y="1349988"/>
                  </a:cubicBezTo>
                  <a:lnTo>
                    <a:pt x="3228473" y="1459467"/>
                  </a:lnTo>
                  <a:cubicBezTo>
                    <a:pt x="3243462" y="1467989"/>
                    <a:pt x="3241507" y="1483067"/>
                    <a:pt x="3223912" y="1492901"/>
                  </a:cubicBezTo>
                  <a:lnTo>
                    <a:pt x="3038180" y="1601069"/>
                  </a:lnTo>
                  <a:cubicBezTo>
                    <a:pt x="3021237" y="1610902"/>
                    <a:pt x="2994517" y="1612213"/>
                    <a:pt x="2979528" y="1603036"/>
                  </a:cubicBezTo>
                  <a:lnTo>
                    <a:pt x="2792494" y="1494867"/>
                  </a:lnTo>
                  <a:cubicBezTo>
                    <a:pt x="2777505" y="1485690"/>
                    <a:pt x="2779460" y="1470612"/>
                    <a:pt x="2797056" y="1460778"/>
                  </a:cubicBezTo>
                  <a:lnTo>
                    <a:pt x="2982787" y="1353266"/>
                  </a:lnTo>
                  <a:cubicBezTo>
                    <a:pt x="2991259" y="1348021"/>
                    <a:pt x="3002175" y="1345235"/>
                    <a:pt x="3012765" y="1344744"/>
                  </a:cubicBezTo>
                  <a:close/>
                  <a:moveTo>
                    <a:pt x="1788637" y="1290099"/>
                  </a:moveTo>
                  <a:cubicBezTo>
                    <a:pt x="1799241" y="1289689"/>
                    <a:pt x="1809520" y="1291656"/>
                    <a:pt x="1817024" y="1295917"/>
                  </a:cubicBezTo>
                  <a:lnTo>
                    <a:pt x="2003668" y="1404741"/>
                  </a:lnTo>
                  <a:cubicBezTo>
                    <a:pt x="2019330" y="1413263"/>
                    <a:pt x="2017373" y="1428997"/>
                    <a:pt x="1999752" y="1438830"/>
                  </a:cubicBezTo>
                  <a:lnTo>
                    <a:pt x="1814414" y="1546343"/>
                  </a:lnTo>
                  <a:cubicBezTo>
                    <a:pt x="1797446" y="1556176"/>
                    <a:pt x="1770690" y="1557487"/>
                    <a:pt x="1756333" y="1548965"/>
                  </a:cubicBezTo>
                  <a:lnTo>
                    <a:pt x="1569036" y="1440141"/>
                  </a:lnTo>
                  <a:cubicBezTo>
                    <a:pt x="1553374" y="1431619"/>
                    <a:pt x="1555984" y="1415886"/>
                    <a:pt x="1572952" y="1406052"/>
                  </a:cubicBezTo>
                  <a:lnTo>
                    <a:pt x="1758290" y="1298539"/>
                  </a:lnTo>
                  <a:cubicBezTo>
                    <a:pt x="1767101" y="1293295"/>
                    <a:pt x="1778032" y="1290509"/>
                    <a:pt x="1788637" y="1290099"/>
                  </a:cubicBezTo>
                  <a:close/>
                  <a:moveTo>
                    <a:pt x="3438806" y="1267303"/>
                  </a:moveTo>
                  <a:cubicBezTo>
                    <a:pt x="3449492" y="1266811"/>
                    <a:pt x="3459934" y="1268614"/>
                    <a:pt x="3467438" y="1272875"/>
                  </a:cubicBezTo>
                  <a:lnTo>
                    <a:pt x="3654735" y="1381699"/>
                  </a:lnTo>
                  <a:cubicBezTo>
                    <a:pt x="3669744" y="1390877"/>
                    <a:pt x="3667787" y="1405955"/>
                    <a:pt x="3650166" y="1415788"/>
                  </a:cubicBezTo>
                  <a:lnTo>
                    <a:pt x="3464828" y="1523301"/>
                  </a:lnTo>
                  <a:cubicBezTo>
                    <a:pt x="3447208" y="1533790"/>
                    <a:pt x="3421104" y="1534445"/>
                    <a:pt x="3406094" y="1525923"/>
                  </a:cubicBezTo>
                  <a:lnTo>
                    <a:pt x="3218798" y="1417755"/>
                  </a:lnTo>
                  <a:cubicBezTo>
                    <a:pt x="3203788" y="1408577"/>
                    <a:pt x="3205093" y="1393499"/>
                    <a:pt x="3222713" y="1383010"/>
                  </a:cubicBezTo>
                  <a:lnTo>
                    <a:pt x="3408704" y="1275497"/>
                  </a:lnTo>
                  <a:cubicBezTo>
                    <a:pt x="3417188" y="1270581"/>
                    <a:pt x="3428119" y="1267794"/>
                    <a:pt x="3438806" y="1267303"/>
                  </a:cubicBezTo>
                  <a:close/>
                  <a:moveTo>
                    <a:pt x="1135225" y="1241115"/>
                  </a:moveTo>
                  <a:cubicBezTo>
                    <a:pt x="1145819" y="1240708"/>
                    <a:pt x="1156088" y="1242662"/>
                    <a:pt x="1163585" y="1246895"/>
                  </a:cubicBezTo>
                  <a:lnTo>
                    <a:pt x="1462840" y="1419475"/>
                  </a:lnTo>
                  <a:cubicBezTo>
                    <a:pt x="1477835" y="1428593"/>
                    <a:pt x="1475879" y="1443572"/>
                    <a:pt x="1458928" y="1453340"/>
                  </a:cubicBezTo>
                  <a:lnTo>
                    <a:pt x="1237910" y="1580985"/>
                  </a:lnTo>
                  <a:cubicBezTo>
                    <a:pt x="1220307" y="1590753"/>
                    <a:pt x="1194228" y="1592056"/>
                    <a:pt x="1179233" y="1582938"/>
                  </a:cubicBezTo>
                  <a:lnTo>
                    <a:pt x="879978" y="1410358"/>
                  </a:lnTo>
                  <a:cubicBezTo>
                    <a:pt x="864983" y="1401892"/>
                    <a:pt x="866287" y="1386913"/>
                    <a:pt x="883890" y="1376493"/>
                  </a:cubicBezTo>
                  <a:lnTo>
                    <a:pt x="1104908" y="1249500"/>
                  </a:lnTo>
                  <a:cubicBezTo>
                    <a:pt x="1113710" y="1244290"/>
                    <a:pt x="1124630" y="1241522"/>
                    <a:pt x="1135225" y="1241115"/>
                  </a:cubicBezTo>
                  <a:close/>
                  <a:moveTo>
                    <a:pt x="2214677" y="1212248"/>
                  </a:moveTo>
                  <a:cubicBezTo>
                    <a:pt x="2225363" y="1211920"/>
                    <a:pt x="2235805" y="1213887"/>
                    <a:pt x="2243309" y="1218148"/>
                  </a:cubicBezTo>
                  <a:lnTo>
                    <a:pt x="2430606" y="1326316"/>
                  </a:lnTo>
                  <a:cubicBezTo>
                    <a:pt x="2445615" y="1335494"/>
                    <a:pt x="2443658" y="1350572"/>
                    <a:pt x="2426037" y="1361061"/>
                  </a:cubicBezTo>
                  <a:lnTo>
                    <a:pt x="2240699" y="1468574"/>
                  </a:lnTo>
                  <a:cubicBezTo>
                    <a:pt x="2223079" y="1478407"/>
                    <a:pt x="2196975" y="1479718"/>
                    <a:pt x="2181965" y="1471196"/>
                  </a:cubicBezTo>
                  <a:lnTo>
                    <a:pt x="1994016" y="1362372"/>
                  </a:lnTo>
                  <a:cubicBezTo>
                    <a:pt x="1979659" y="1353850"/>
                    <a:pt x="1980964" y="1338116"/>
                    <a:pt x="1998584" y="1328283"/>
                  </a:cubicBezTo>
                  <a:lnTo>
                    <a:pt x="2184575" y="1220115"/>
                  </a:lnTo>
                  <a:cubicBezTo>
                    <a:pt x="2193059" y="1215198"/>
                    <a:pt x="2203990" y="1212576"/>
                    <a:pt x="2214677" y="1212248"/>
                  </a:cubicBezTo>
                  <a:close/>
                  <a:moveTo>
                    <a:pt x="2721854" y="1177684"/>
                  </a:moveTo>
                  <a:cubicBezTo>
                    <a:pt x="2732459" y="1177356"/>
                    <a:pt x="2742738" y="1179323"/>
                    <a:pt x="2750242" y="1183584"/>
                  </a:cubicBezTo>
                  <a:lnTo>
                    <a:pt x="2937539" y="1292408"/>
                  </a:lnTo>
                  <a:cubicBezTo>
                    <a:pt x="2952548" y="1300930"/>
                    <a:pt x="2950591" y="1316008"/>
                    <a:pt x="2933623" y="1325842"/>
                  </a:cubicBezTo>
                  <a:lnTo>
                    <a:pt x="2747632" y="1434010"/>
                  </a:lnTo>
                  <a:cubicBezTo>
                    <a:pt x="2730664" y="1443843"/>
                    <a:pt x="2704560" y="1445154"/>
                    <a:pt x="2688898" y="1435977"/>
                  </a:cubicBezTo>
                  <a:lnTo>
                    <a:pt x="2501602" y="1327808"/>
                  </a:lnTo>
                  <a:cubicBezTo>
                    <a:pt x="2486592" y="1318630"/>
                    <a:pt x="2488550" y="1303552"/>
                    <a:pt x="2505517" y="1293719"/>
                  </a:cubicBezTo>
                  <a:lnTo>
                    <a:pt x="2691508" y="1185551"/>
                  </a:lnTo>
                  <a:cubicBezTo>
                    <a:pt x="2700318" y="1180634"/>
                    <a:pt x="2711250" y="1178012"/>
                    <a:pt x="2721854" y="1177684"/>
                  </a:cubicBezTo>
                  <a:close/>
                  <a:moveTo>
                    <a:pt x="1500607" y="1123288"/>
                  </a:moveTo>
                  <a:cubicBezTo>
                    <a:pt x="1511211" y="1122796"/>
                    <a:pt x="1521490" y="1124599"/>
                    <a:pt x="1528994" y="1128860"/>
                  </a:cubicBezTo>
                  <a:lnTo>
                    <a:pt x="1716291" y="1237684"/>
                  </a:lnTo>
                  <a:cubicBezTo>
                    <a:pt x="1731300" y="1246206"/>
                    <a:pt x="1729343" y="1261940"/>
                    <a:pt x="1711722" y="1271773"/>
                  </a:cubicBezTo>
                  <a:lnTo>
                    <a:pt x="1526384" y="1379286"/>
                  </a:lnTo>
                  <a:cubicBezTo>
                    <a:pt x="1509416" y="1389119"/>
                    <a:pt x="1482660" y="1390430"/>
                    <a:pt x="1467650" y="1381908"/>
                  </a:cubicBezTo>
                  <a:lnTo>
                    <a:pt x="1280354" y="1273084"/>
                  </a:lnTo>
                  <a:cubicBezTo>
                    <a:pt x="1265344" y="1264562"/>
                    <a:pt x="1267302" y="1249484"/>
                    <a:pt x="1284269" y="1238995"/>
                  </a:cubicBezTo>
                  <a:lnTo>
                    <a:pt x="1470260" y="1131482"/>
                  </a:lnTo>
                  <a:cubicBezTo>
                    <a:pt x="1479071" y="1126566"/>
                    <a:pt x="1490002" y="1123779"/>
                    <a:pt x="1500607" y="1123288"/>
                  </a:cubicBezTo>
                  <a:close/>
                  <a:moveTo>
                    <a:pt x="3147815" y="1099917"/>
                  </a:moveTo>
                  <a:cubicBezTo>
                    <a:pt x="3158435" y="1099425"/>
                    <a:pt x="3168727" y="1101228"/>
                    <a:pt x="3176243" y="1105162"/>
                  </a:cubicBezTo>
                  <a:lnTo>
                    <a:pt x="3363802" y="1213985"/>
                  </a:lnTo>
                  <a:cubicBezTo>
                    <a:pt x="3378832" y="1223163"/>
                    <a:pt x="3377525" y="1238241"/>
                    <a:pt x="3359881" y="1248075"/>
                  </a:cubicBezTo>
                  <a:lnTo>
                    <a:pt x="3174283" y="1356243"/>
                  </a:lnTo>
                  <a:cubicBezTo>
                    <a:pt x="3156638" y="1366076"/>
                    <a:pt x="3130497" y="1367387"/>
                    <a:pt x="3115466" y="1358209"/>
                  </a:cubicBezTo>
                  <a:lnTo>
                    <a:pt x="2927908" y="1250041"/>
                  </a:lnTo>
                  <a:cubicBezTo>
                    <a:pt x="2912877" y="1240863"/>
                    <a:pt x="2914184" y="1225785"/>
                    <a:pt x="2931829" y="1215952"/>
                  </a:cubicBezTo>
                  <a:lnTo>
                    <a:pt x="3117427" y="1108439"/>
                  </a:lnTo>
                  <a:cubicBezTo>
                    <a:pt x="3126250" y="1103195"/>
                    <a:pt x="3137196" y="1100409"/>
                    <a:pt x="3147815" y="1099917"/>
                  </a:cubicBezTo>
                  <a:close/>
                  <a:moveTo>
                    <a:pt x="845818" y="1074067"/>
                  </a:moveTo>
                  <a:cubicBezTo>
                    <a:pt x="856538" y="1073659"/>
                    <a:pt x="867012" y="1075620"/>
                    <a:pt x="874540" y="1079869"/>
                  </a:cubicBezTo>
                  <a:lnTo>
                    <a:pt x="1062414" y="1188389"/>
                  </a:lnTo>
                  <a:cubicBezTo>
                    <a:pt x="1077470" y="1196887"/>
                    <a:pt x="1075507" y="1211923"/>
                    <a:pt x="1057832" y="1222383"/>
                  </a:cubicBezTo>
                  <a:lnTo>
                    <a:pt x="836572" y="1350515"/>
                  </a:lnTo>
                  <a:cubicBezTo>
                    <a:pt x="818897" y="1360321"/>
                    <a:pt x="792058" y="1361628"/>
                    <a:pt x="777656" y="1352476"/>
                  </a:cubicBezTo>
                  <a:lnTo>
                    <a:pt x="589127" y="1243956"/>
                  </a:lnTo>
                  <a:cubicBezTo>
                    <a:pt x="574071" y="1235458"/>
                    <a:pt x="576035" y="1220422"/>
                    <a:pt x="593709" y="1209962"/>
                  </a:cubicBezTo>
                  <a:lnTo>
                    <a:pt x="815624" y="1082484"/>
                  </a:lnTo>
                  <a:cubicBezTo>
                    <a:pt x="824134" y="1077254"/>
                    <a:pt x="835099" y="1074476"/>
                    <a:pt x="845818" y="1074067"/>
                  </a:cubicBezTo>
                  <a:close/>
                  <a:moveTo>
                    <a:pt x="1926567" y="1042713"/>
                  </a:moveTo>
                  <a:cubicBezTo>
                    <a:pt x="1937187" y="1042305"/>
                    <a:pt x="1947480" y="1044267"/>
                    <a:pt x="1954995" y="1048844"/>
                  </a:cubicBezTo>
                  <a:lnTo>
                    <a:pt x="2142554" y="1156751"/>
                  </a:lnTo>
                  <a:cubicBezTo>
                    <a:pt x="2157584" y="1165907"/>
                    <a:pt x="2155624" y="1181603"/>
                    <a:pt x="2138633" y="1191412"/>
                  </a:cubicBezTo>
                  <a:lnTo>
                    <a:pt x="1952381" y="1298665"/>
                  </a:lnTo>
                  <a:cubicBezTo>
                    <a:pt x="1935390" y="1308475"/>
                    <a:pt x="1908596" y="1309783"/>
                    <a:pt x="1893565" y="1301281"/>
                  </a:cubicBezTo>
                  <a:lnTo>
                    <a:pt x="1706660" y="1192066"/>
                  </a:lnTo>
                  <a:cubicBezTo>
                    <a:pt x="1691629" y="1183565"/>
                    <a:pt x="1693590" y="1168523"/>
                    <a:pt x="1710581" y="1158713"/>
                  </a:cubicBezTo>
                  <a:lnTo>
                    <a:pt x="1896179" y="1050806"/>
                  </a:lnTo>
                  <a:cubicBezTo>
                    <a:pt x="1905002" y="1045902"/>
                    <a:pt x="1915948" y="1043122"/>
                    <a:pt x="1926567" y="1042713"/>
                  </a:cubicBezTo>
                  <a:close/>
                  <a:moveTo>
                    <a:pt x="2433580" y="1011029"/>
                  </a:moveTo>
                  <a:cubicBezTo>
                    <a:pt x="2444266" y="1010621"/>
                    <a:pt x="2454708" y="1012583"/>
                    <a:pt x="2462212" y="1017160"/>
                  </a:cubicBezTo>
                  <a:lnTo>
                    <a:pt x="2649509" y="1125067"/>
                  </a:lnTo>
                  <a:cubicBezTo>
                    <a:pt x="2664518" y="1134223"/>
                    <a:pt x="2662561" y="1149265"/>
                    <a:pt x="2644940" y="1159074"/>
                  </a:cubicBezTo>
                  <a:lnTo>
                    <a:pt x="2458949" y="1266981"/>
                  </a:lnTo>
                  <a:cubicBezTo>
                    <a:pt x="2441982" y="1276791"/>
                    <a:pt x="2415878" y="1278099"/>
                    <a:pt x="2400868" y="1268943"/>
                  </a:cubicBezTo>
                  <a:lnTo>
                    <a:pt x="2212919" y="1161036"/>
                  </a:lnTo>
                  <a:cubicBezTo>
                    <a:pt x="2198562" y="1151881"/>
                    <a:pt x="2199867" y="1136839"/>
                    <a:pt x="2217487" y="1127029"/>
                  </a:cubicBezTo>
                  <a:lnTo>
                    <a:pt x="2403478" y="1019122"/>
                  </a:lnTo>
                  <a:cubicBezTo>
                    <a:pt x="2411962" y="1014218"/>
                    <a:pt x="2422893" y="1011438"/>
                    <a:pt x="2433580" y="1011029"/>
                  </a:cubicBezTo>
                  <a:close/>
                  <a:moveTo>
                    <a:pt x="1209044" y="955984"/>
                  </a:moveTo>
                  <a:cubicBezTo>
                    <a:pt x="1219649" y="955574"/>
                    <a:pt x="1229927" y="957541"/>
                    <a:pt x="1237432" y="961802"/>
                  </a:cubicBezTo>
                  <a:lnTo>
                    <a:pt x="1424728" y="1070626"/>
                  </a:lnTo>
                  <a:cubicBezTo>
                    <a:pt x="1440390" y="1079148"/>
                    <a:pt x="1438433" y="1094226"/>
                    <a:pt x="1420812" y="1104715"/>
                  </a:cubicBezTo>
                  <a:lnTo>
                    <a:pt x="1235474" y="1212228"/>
                  </a:lnTo>
                  <a:cubicBezTo>
                    <a:pt x="1217854" y="1222061"/>
                    <a:pt x="1191750" y="1223372"/>
                    <a:pt x="1176740" y="1214850"/>
                  </a:cubicBezTo>
                  <a:lnTo>
                    <a:pt x="988791" y="1106026"/>
                  </a:lnTo>
                  <a:cubicBezTo>
                    <a:pt x="974434" y="1097504"/>
                    <a:pt x="975739" y="1082426"/>
                    <a:pt x="993359" y="1071937"/>
                  </a:cubicBezTo>
                  <a:lnTo>
                    <a:pt x="1178698" y="964424"/>
                  </a:lnTo>
                  <a:cubicBezTo>
                    <a:pt x="1187508" y="959180"/>
                    <a:pt x="1198439" y="956394"/>
                    <a:pt x="1209044" y="955984"/>
                  </a:cubicBezTo>
                  <a:close/>
                  <a:moveTo>
                    <a:pt x="2860109" y="933181"/>
                  </a:moveTo>
                  <a:cubicBezTo>
                    <a:pt x="2870714" y="932690"/>
                    <a:pt x="2880992" y="934489"/>
                    <a:pt x="2888497" y="938739"/>
                  </a:cubicBezTo>
                  <a:lnTo>
                    <a:pt x="3075794" y="1047300"/>
                  </a:lnTo>
                  <a:cubicBezTo>
                    <a:pt x="3090803" y="1055802"/>
                    <a:pt x="3089498" y="1071498"/>
                    <a:pt x="3071225" y="1081307"/>
                  </a:cubicBezTo>
                  <a:lnTo>
                    <a:pt x="2885887" y="1189214"/>
                  </a:lnTo>
                  <a:cubicBezTo>
                    <a:pt x="2868919" y="1199024"/>
                    <a:pt x="2842163" y="1200332"/>
                    <a:pt x="2827153" y="1191176"/>
                  </a:cubicBezTo>
                  <a:lnTo>
                    <a:pt x="2639857" y="1083269"/>
                  </a:lnTo>
                  <a:cubicBezTo>
                    <a:pt x="2624847" y="1074114"/>
                    <a:pt x="2626805" y="1059072"/>
                    <a:pt x="2644425" y="1048608"/>
                  </a:cubicBezTo>
                  <a:lnTo>
                    <a:pt x="2829763" y="941355"/>
                  </a:lnTo>
                  <a:cubicBezTo>
                    <a:pt x="2838573" y="936451"/>
                    <a:pt x="2849505" y="933671"/>
                    <a:pt x="2860109" y="933181"/>
                  </a:cubicBezTo>
                  <a:close/>
                  <a:moveTo>
                    <a:pt x="553300" y="906934"/>
                  </a:moveTo>
                  <a:cubicBezTo>
                    <a:pt x="563891" y="906606"/>
                    <a:pt x="574155" y="908572"/>
                    <a:pt x="581650" y="912830"/>
                  </a:cubicBezTo>
                  <a:lnTo>
                    <a:pt x="768694" y="1020939"/>
                  </a:lnTo>
                  <a:cubicBezTo>
                    <a:pt x="783683" y="1030112"/>
                    <a:pt x="781728" y="1045837"/>
                    <a:pt x="764783" y="1055665"/>
                  </a:cubicBezTo>
                  <a:lnTo>
                    <a:pt x="543850" y="1184085"/>
                  </a:lnTo>
                  <a:cubicBezTo>
                    <a:pt x="526905" y="1193913"/>
                    <a:pt x="500185" y="1194569"/>
                    <a:pt x="485195" y="1186051"/>
                  </a:cubicBezTo>
                  <a:lnTo>
                    <a:pt x="298152" y="1077287"/>
                  </a:lnTo>
                  <a:cubicBezTo>
                    <a:pt x="283162" y="1068769"/>
                    <a:pt x="285117" y="1053699"/>
                    <a:pt x="302062" y="1043871"/>
                  </a:cubicBezTo>
                  <a:lnTo>
                    <a:pt x="522995" y="914796"/>
                  </a:lnTo>
                  <a:cubicBezTo>
                    <a:pt x="531794" y="909882"/>
                    <a:pt x="542710" y="907261"/>
                    <a:pt x="553300" y="906934"/>
                  </a:cubicBezTo>
                  <a:close/>
                  <a:moveTo>
                    <a:pt x="1635737" y="875656"/>
                  </a:moveTo>
                  <a:cubicBezTo>
                    <a:pt x="1646423" y="875248"/>
                    <a:pt x="1656865" y="877210"/>
                    <a:pt x="1664369" y="881787"/>
                  </a:cubicBezTo>
                  <a:lnTo>
                    <a:pt x="1851666" y="989694"/>
                  </a:lnTo>
                  <a:cubicBezTo>
                    <a:pt x="1866675" y="998850"/>
                    <a:pt x="1864718" y="1013892"/>
                    <a:pt x="1847750" y="1024355"/>
                  </a:cubicBezTo>
                  <a:lnTo>
                    <a:pt x="1661759" y="1130954"/>
                  </a:lnTo>
                  <a:cubicBezTo>
                    <a:pt x="1644139" y="1142072"/>
                    <a:pt x="1618035" y="1142726"/>
                    <a:pt x="1603025" y="1134224"/>
                  </a:cubicBezTo>
                  <a:lnTo>
                    <a:pt x="1415729" y="1025663"/>
                  </a:lnTo>
                  <a:cubicBezTo>
                    <a:pt x="1400719" y="1017161"/>
                    <a:pt x="1402677" y="1001466"/>
                    <a:pt x="1419644" y="991656"/>
                  </a:cubicBezTo>
                  <a:lnTo>
                    <a:pt x="1605635" y="883749"/>
                  </a:lnTo>
                  <a:cubicBezTo>
                    <a:pt x="1614119" y="878845"/>
                    <a:pt x="1625050" y="876065"/>
                    <a:pt x="1635737" y="875656"/>
                  </a:cubicBezTo>
                  <a:close/>
                  <a:moveTo>
                    <a:pt x="2137154" y="841018"/>
                  </a:moveTo>
                  <a:cubicBezTo>
                    <a:pt x="2147759" y="840526"/>
                    <a:pt x="2158037" y="842329"/>
                    <a:pt x="2165542" y="846590"/>
                  </a:cubicBezTo>
                  <a:lnTo>
                    <a:pt x="2352839" y="955414"/>
                  </a:lnTo>
                  <a:cubicBezTo>
                    <a:pt x="2367848" y="964592"/>
                    <a:pt x="2365891" y="979670"/>
                    <a:pt x="2348923" y="989503"/>
                  </a:cubicBezTo>
                  <a:lnTo>
                    <a:pt x="2163585" y="1097016"/>
                  </a:lnTo>
                  <a:cubicBezTo>
                    <a:pt x="2145964" y="1107505"/>
                    <a:pt x="2119860" y="1108160"/>
                    <a:pt x="2104851" y="1099638"/>
                  </a:cubicBezTo>
                  <a:lnTo>
                    <a:pt x="1916902" y="990814"/>
                  </a:lnTo>
                  <a:cubicBezTo>
                    <a:pt x="1901892" y="982292"/>
                    <a:pt x="1903850" y="967214"/>
                    <a:pt x="1921470" y="956725"/>
                  </a:cubicBezTo>
                  <a:lnTo>
                    <a:pt x="2106808" y="849212"/>
                  </a:lnTo>
                  <a:cubicBezTo>
                    <a:pt x="2115619" y="844296"/>
                    <a:pt x="2126550" y="841509"/>
                    <a:pt x="2137154" y="841018"/>
                  </a:cubicBezTo>
                  <a:close/>
                  <a:moveTo>
                    <a:pt x="2568628" y="766123"/>
                  </a:moveTo>
                  <a:cubicBezTo>
                    <a:pt x="2579152" y="765632"/>
                    <a:pt x="2589430" y="767431"/>
                    <a:pt x="2596935" y="771681"/>
                  </a:cubicBezTo>
                  <a:lnTo>
                    <a:pt x="2784884" y="880242"/>
                  </a:lnTo>
                  <a:cubicBezTo>
                    <a:pt x="2799893" y="888744"/>
                    <a:pt x="2797936" y="904440"/>
                    <a:pt x="2780315" y="914249"/>
                  </a:cubicBezTo>
                  <a:lnTo>
                    <a:pt x="2594977" y="1021502"/>
                  </a:lnTo>
                  <a:cubicBezTo>
                    <a:pt x="2577357" y="1031966"/>
                    <a:pt x="2551253" y="1033274"/>
                    <a:pt x="2536243" y="1024118"/>
                  </a:cubicBezTo>
                  <a:lnTo>
                    <a:pt x="2348947" y="915557"/>
                  </a:lnTo>
                  <a:cubicBezTo>
                    <a:pt x="2333937" y="907056"/>
                    <a:pt x="2335895" y="892014"/>
                    <a:pt x="2352862" y="882204"/>
                  </a:cubicBezTo>
                  <a:lnTo>
                    <a:pt x="2538853" y="774297"/>
                  </a:lnTo>
                  <a:cubicBezTo>
                    <a:pt x="2547337" y="769393"/>
                    <a:pt x="2558105" y="766613"/>
                    <a:pt x="2568628" y="766123"/>
                  </a:cubicBezTo>
                  <a:close/>
                  <a:moveTo>
                    <a:pt x="265025" y="739958"/>
                  </a:moveTo>
                  <a:cubicBezTo>
                    <a:pt x="275697" y="739549"/>
                    <a:pt x="286124" y="741515"/>
                    <a:pt x="293619" y="745773"/>
                  </a:cubicBezTo>
                  <a:lnTo>
                    <a:pt x="480663" y="854537"/>
                  </a:lnTo>
                  <a:cubicBezTo>
                    <a:pt x="495652" y="863055"/>
                    <a:pt x="493697" y="878780"/>
                    <a:pt x="476752" y="888608"/>
                  </a:cubicBezTo>
                  <a:lnTo>
                    <a:pt x="255167" y="1016373"/>
                  </a:lnTo>
                  <a:cubicBezTo>
                    <a:pt x="238223" y="1026856"/>
                    <a:pt x="212154" y="1027512"/>
                    <a:pt x="197164" y="1018994"/>
                  </a:cubicBezTo>
                  <a:lnTo>
                    <a:pt x="10121" y="910230"/>
                  </a:lnTo>
                  <a:cubicBezTo>
                    <a:pt x="-4869" y="901712"/>
                    <a:pt x="-2914" y="886642"/>
                    <a:pt x="14031" y="876814"/>
                  </a:cubicBezTo>
                  <a:lnTo>
                    <a:pt x="234964" y="748394"/>
                  </a:lnTo>
                  <a:cubicBezTo>
                    <a:pt x="243437" y="743153"/>
                    <a:pt x="254353" y="740368"/>
                    <a:pt x="265025" y="739958"/>
                  </a:cubicBezTo>
                  <a:close/>
                  <a:moveTo>
                    <a:pt x="2825368" y="714039"/>
                  </a:moveTo>
                  <a:cubicBezTo>
                    <a:pt x="2836059" y="713630"/>
                    <a:pt x="2846341" y="715597"/>
                    <a:pt x="2853849" y="719861"/>
                  </a:cubicBezTo>
                  <a:lnTo>
                    <a:pt x="3040569" y="828741"/>
                  </a:lnTo>
                  <a:cubicBezTo>
                    <a:pt x="3056238" y="837268"/>
                    <a:pt x="3054280" y="852354"/>
                    <a:pt x="3036652" y="862193"/>
                  </a:cubicBezTo>
                  <a:lnTo>
                    <a:pt x="2975283" y="898267"/>
                  </a:lnTo>
                  <a:cubicBezTo>
                    <a:pt x="2958308" y="908106"/>
                    <a:pt x="2931541" y="909418"/>
                    <a:pt x="2916525" y="900891"/>
                  </a:cubicBezTo>
                  <a:lnTo>
                    <a:pt x="2729152" y="792010"/>
                  </a:lnTo>
                  <a:cubicBezTo>
                    <a:pt x="2714136" y="782828"/>
                    <a:pt x="2716095" y="767742"/>
                    <a:pt x="2733722" y="757903"/>
                  </a:cubicBezTo>
                  <a:lnTo>
                    <a:pt x="2794439" y="722484"/>
                  </a:lnTo>
                  <a:cubicBezTo>
                    <a:pt x="2803579" y="717237"/>
                    <a:pt x="2814678" y="714449"/>
                    <a:pt x="2825368" y="714039"/>
                  </a:cubicBezTo>
                  <a:close/>
                  <a:moveTo>
                    <a:pt x="1341946" y="708524"/>
                  </a:moveTo>
                  <a:cubicBezTo>
                    <a:pt x="1352469" y="708032"/>
                    <a:pt x="1362747" y="709835"/>
                    <a:pt x="1370578" y="714096"/>
                  </a:cubicBezTo>
                  <a:lnTo>
                    <a:pt x="1557875" y="822920"/>
                  </a:lnTo>
                  <a:cubicBezTo>
                    <a:pt x="1572884" y="831442"/>
                    <a:pt x="1570927" y="846520"/>
                    <a:pt x="1553959" y="856354"/>
                  </a:cubicBezTo>
                  <a:lnTo>
                    <a:pt x="1367968" y="964522"/>
                  </a:lnTo>
                  <a:cubicBezTo>
                    <a:pt x="1350348" y="974355"/>
                    <a:pt x="1324244" y="975666"/>
                    <a:pt x="1309234" y="967144"/>
                  </a:cubicBezTo>
                  <a:lnTo>
                    <a:pt x="1121938" y="858320"/>
                  </a:lnTo>
                  <a:cubicBezTo>
                    <a:pt x="1106928" y="849798"/>
                    <a:pt x="1108886" y="834064"/>
                    <a:pt x="1125853" y="824231"/>
                  </a:cubicBezTo>
                  <a:lnTo>
                    <a:pt x="1311844" y="716718"/>
                  </a:lnTo>
                  <a:cubicBezTo>
                    <a:pt x="1320655" y="711802"/>
                    <a:pt x="1331423" y="709015"/>
                    <a:pt x="1341946" y="708524"/>
                  </a:cubicBezTo>
                  <a:close/>
                  <a:moveTo>
                    <a:pt x="1840730" y="667954"/>
                  </a:moveTo>
                  <a:cubicBezTo>
                    <a:pt x="1851268" y="667544"/>
                    <a:pt x="1861398" y="669511"/>
                    <a:pt x="1868586" y="673772"/>
                  </a:cubicBezTo>
                  <a:lnTo>
                    <a:pt x="2056145" y="782596"/>
                  </a:lnTo>
                  <a:cubicBezTo>
                    <a:pt x="2071176" y="791118"/>
                    <a:pt x="2069215" y="806196"/>
                    <a:pt x="2051570" y="816685"/>
                  </a:cubicBezTo>
                  <a:lnTo>
                    <a:pt x="1866626" y="924198"/>
                  </a:lnTo>
                  <a:cubicBezTo>
                    <a:pt x="1849634" y="934031"/>
                    <a:pt x="1822840" y="935342"/>
                    <a:pt x="1807809" y="926820"/>
                  </a:cubicBezTo>
                  <a:lnTo>
                    <a:pt x="1620251" y="817996"/>
                  </a:lnTo>
                  <a:cubicBezTo>
                    <a:pt x="1605220" y="809474"/>
                    <a:pt x="1607181" y="793740"/>
                    <a:pt x="1624172" y="783907"/>
                  </a:cubicBezTo>
                  <a:lnTo>
                    <a:pt x="1810423" y="676394"/>
                  </a:lnTo>
                  <a:cubicBezTo>
                    <a:pt x="1819246" y="671150"/>
                    <a:pt x="1830192" y="668364"/>
                    <a:pt x="1840730" y="667954"/>
                  </a:cubicBezTo>
                  <a:close/>
                  <a:moveTo>
                    <a:pt x="2280841" y="599147"/>
                  </a:moveTo>
                  <a:cubicBezTo>
                    <a:pt x="2291431" y="598739"/>
                    <a:pt x="2301695" y="600701"/>
                    <a:pt x="2309189" y="605278"/>
                  </a:cubicBezTo>
                  <a:lnTo>
                    <a:pt x="2496224" y="713185"/>
                  </a:lnTo>
                  <a:cubicBezTo>
                    <a:pt x="2511864" y="722341"/>
                    <a:pt x="2509909" y="737383"/>
                    <a:pt x="2492314" y="747192"/>
                  </a:cubicBezTo>
                  <a:lnTo>
                    <a:pt x="2306582" y="855099"/>
                  </a:lnTo>
                  <a:cubicBezTo>
                    <a:pt x="2289639" y="864909"/>
                    <a:pt x="2263571" y="866217"/>
                    <a:pt x="2247930" y="857061"/>
                  </a:cubicBezTo>
                  <a:lnTo>
                    <a:pt x="2060896" y="748500"/>
                  </a:lnTo>
                  <a:cubicBezTo>
                    <a:pt x="2045907" y="739999"/>
                    <a:pt x="2047862" y="724957"/>
                    <a:pt x="2065458" y="715147"/>
                  </a:cubicBezTo>
                  <a:lnTo>
                    <a:pt x="2250537" y="607240"/>
                  </a:lnTo>
                  <a:cubicBezTo>
                    <a:pt x="2259335" y="602336"/>
                    <a:pt x="2270251" y="599556"/>
                    <a:pt x="2280841" y="599147"/>
                  </a:cubicBezTo>
                  <a:close/>
                  <a:moveTo>
                    <a:pt x="550388" y="575778"/>
                  </a:moveTo>
                  <a:cubicBezTo>
                    <a:pt x="561005" y="575369"/>
                    <a:pt x="571296" y="577333"/>
                    <a:pt x="578810" y="581586"/>
                  </a:cubicBezTo>
                  <a:lnTo>
                    <a:pt x="1131571" y="900951"/>
                  </a:lnTo>
                  <a:cubicBezTo>
                    <a:pt x="1146599" y="909459"/>
                    <a:pt x="1144638" y="925165"/>
                    <a:pt x="1126997" y="934982"/>
                  </a:cubicBezTo>
                  <a:lnTo>
                    <a:pt x="941437" y="1042309"/>
                  </a:lnTo>
                  <a:cubicBezTo>
                    <a:pt x="923796" y="1052780"/>
                    <a:pt x="897660" y="1053434"/>
                    <a:pt x="882632" y="1044927"/>
                  </a:cubicBezTo>
                  <a:lnTo>
                    <a:pt x="329872" y="725562"/>
                  </a:lnTo>
                  <a:cubicBezTo>
                    <a:pt x="314844" y="716400"/>
                    <a:pt x="316804" y="701348"/>
                    <a:pt x="334445" y="690877"/>
                  </a:cubicBezTo>
                  <a:lnTo>
                    <a:pt x="520006" y="584204"/>
                  </a:lnTo>
                  <a:cubicBezTo>
                    <a:pt x="528827" y="578969"/>
                    <a:pt x="539771" y="576187"/>
                    <a:pt x="550388" y="575778"/>
                  </a:cubicBezTo>
                  <a:close/>
                  <a:moveTo>
                    <a:pt x="2536767" y="547310"/>
                  </a:moveTo>
                  <a:cubicBezTo>
                    <a:pt x="2547376" y="546900"/>
                    <a:pt x="2557659" y="548868"/>
                    <a:pt x="2565167" y="553459"/>
                  </a:cubicBezTo>
                  <a:lnTo>
                    <a:pt x="2752539" y="661684"/>
                  </a:lnTo>
                  <a:cubicBezTo>
                    <a:pt x="2768208" y="670211"/>
                    <a:pt x="2766250" y="685953"/>
                    <a:pt x="2748622" y="695791"/>
                  </a:cubicBezTo>
                  <a:lnTo>
                    <a:pt x="2687253" y="731210"/>
                  </a:lnTo>
                  <a:cubicBezTo>
                    <a:pt x="2669625" y="741705"/>
                    <a:pt x="2643511" y="742361"/>
                    <a:pt x="2628495" y="733834"/>
                  </a:cubicBezTo>
                  <a:lnTo>
                    <a:pt x="2441122" y="624953"/>
                  </a:lnTo>
                  <a:cubicBezTo>
                    <a:pt x="2426106" y="616427"/>
                    <a:pt x="2428065" y="600685"/>
                    <a:pt x="2445039" y="590846"/>
                  </a:cubicBezTo>
                  <a:lnTo>
                    <a:pt x="2506409" y="555427"/>
                  </a:lnTo>
                  <a:cubicBezTo>
                    <a:pt x="2515223" y="550508"/>
                    <a:pt x="2526158" y="547720"/>
                    <a:pt x="2536767" y="547310"/>
                  </a:cubicBezTo>
                  <a:close/>
                  <a:moveTo>
                    <a:pt x="1543564" y="498335"/>
                  </a:moveTo>
                  <a:cubicBezTo>
                    <a:pt x="1554073" y="497927"/>
                    <a:pt x="1564337" y="499889"/>
                    <a:pt x="1571831" y="504466"/>
                  </a:cubicBezTo>
                  <a:lnTo>
                    <a:pt x="1759517" y="612373"/>
                  </a:lnTo>
                  <a:cubicBezTo>
                    <a:pt x="1774506" y="621529"/>
                    <a:pt x="1772551" y="636571"/>
                    <a:pt x="1754956" y="646380"/>
                  </a:cubicBezTo>
                  <a:lnTo>
                    <a:pt x="1569876" y="754287"/>
                  </a:lnTo>
                  <a:cubicBezTo>
                    <a:pt x="1552281" y="764097"/>
                    <a:pt x="1525561" y="765405"/>
                    <a:pt x="1511224" y="756249"/>
                  </a:cubicBezTo>
                  <a:lnTo>
                    <a:pt x="1323538" y="648342"/>
                  </a:lnTo>
                  <a:cubicBezTo>
                    <a:pt x="1308549" y="639187"/>
                    <a:pt x="1310504" y="624145"/>
                    <a:pt x="1328100" y="614335"/>
                  </a:cubicBezTo>
                  <a:lnTo>
                    <a:pt x="1513831" y="506428"/>
                  </a:lnTo>
                  <a:cubicBezTo>
                    <a:pt x="1522303" y="501524"/>
                    <a:pt x="1533056" y="498744"/>
                    <a:pt x="1543564" y="498335"/>
                  </a:cubicBezTo>
                  <a:close/>
                  <a:moveTo>
                    <a:pt x="1992570" y="432089"/>
                  </a:moveTo>
                  <a:cubicBezTo>
                    <a:pt x="2003271" y="431681"/>
                    <a:pt x="2013728" y="433643"/>
                    <a:pt x="2021243" y="438220"/>
                  </a:cubicBezTo>
                  <a:lnTo>
                    <a:pt x="2208802" y="546127"/>
                  </a:lnTo>
                  <a:cubicBezTo>
                    <a:pt x="2223832" y="555283"/>
                    <a:pt x="2221872" y="570325"/>
                    <a:pt x="2204881" y="580788"/>
                  </a:cubicBezTo>
                  <a:lnTo>
                    <a:pt x="2018629" y="688041"/>
                  </a:lnTo>
                  <a:cubicBezTo>
                    <a:pt x="2000984" y="697851"/>
                    <a:pt x="1974844" y="699159"/>
                    <a:pt x="1959813" y="690657"/>
                  </a:cubicBezTo>
                  <a:lnTo>
                    <a:pt x="1772908" y="582096"/>
                  </a:lnTo>
                  <a:cubicBezTo>
                    <a:pt x="1757877" y="573594"/>
                    <a:pt x="1759838" y="557899"/>
                    <a:pt x="1777482" y="548089"/>
                  </a:cubicBezTo>
                  <a:lnTo>
                    <a:pt x="1962427" y="440182"/>
                  </a:lnTo>
                  <a:cubicBezTo>
                    <a:pt x="1970923" y="435278"/>
                    <a:pt x="1981869" y="432498"/>
                    <a:pt x="1992570" y="432089"/>
                  </a:cubicBezTo>
                  <a:close/>
                  <a:moveTo>
                    <a:pt x="832135" y="411836"/>
                  </a:moveTo>
                  <a:cubicBezTo>
                    <a:pt x="842822" y="411347"/>
                    <a:pt x="853264" y="413140"/>
                    <a:pt x="860769" y="417380"/>
                  </a:cubicBezTo>
                  <a:lnTo>
                    <a:pt x="1264083" y="650880"/>
                  </a:lnTo>
                  <a:cubicBezTo>
                    <a:pt x="1279093" y="659359"/>
                    <a:pt x="1277136" y="674360"/>
                    <a:pt x="1260168" y="684144"/>
                  </a:cubicBezTo>
                  <a:lnTo>
                    <a:pt x="1074173" y="791763"/>
                  </a:lnTo>
                  <a:cubicBezTo>
                    <a:pt x="1056552" y="801546"/>
                    <a:pt x="1030448" y="802851"/>
                    <a:pt x="1015438" y="793719"/>
                  </a:cubicBezTo>
                  <a:lnTo>
                    <a:pt x="612123" y="560871"/>
                  </a:lnTo>
                  <a:cubicBezTo>
                    <a:pt x="597113" y="552392"/>
                    <a:pt x="599071" y="537391"/>
                    <a:pt x="616691" y="527607"/>
                  </a:cubicBezTo>
                  <a:lnTo>
                    <a:pt x="802033" y="419989"/>
                  </a:lnTo>
                  <a:cubicBezTo>
                    <a:pt x="810517" y="415097"/>
                    <a:pt x="821448" y="412325"/>
                    <a:pt x="832135" y="411836"/>
                  </a:cubicBezTo>
                  <a:close/>
                  <a:moveTo>
                    <a:pt x="2252270" y="383121"/>
                  </a:moveTo>
                  <a:cubicBezTo>
                    <a:pt x="2262879" y="382713"/>
                    <a:pt x="2273162" y="384674"/>
                    <a:pt x="2280670" y="389250"/>
                  </a:cubicBezTo>
                  <a:lnTo>
                    <a:pt x="2468044" y="497120"/>
                  </a:lnTo>
                  <a:cubicBezTo>
                    <a:pt x="2483060" y="506273"/>
                    <a:pt x="2481754" y="521309"/>
                    <a:pt x="2463474" y="531116"/>
                  </a:cubicBezTo>
                  <a:lnTo>
                    <a:pt x="2402757" y="567072"/>
                  </a:lnTo>
                  <a:cubicBezTo>
                    <a:pt x="2385130" y="576878"/>
                    <a:pt x="2358362" y="578186"/>
                    <a:pt x="2343999" y="569033"/>
                  </a:cubicBezTo>
                  <a:lnTo>
                    <a:pt x="2155972" y="461164"/>
                  </a:lnTo>
                  <a:cubicBezTo>
                    <a:pt x="2140956" y="452011"/>
                    <a:pt x="2142915" y="436975"/>
                    <a:pt x="2160542" y="426514"/>
                  </a:cubicBezTo>
                  <a:lnTo>
                    <a:pt x="2221912" y="391212"/>
                  </a:lnTo>
                  <a:cubicBezTo>
                    <a:pt x="2230726" y="386309"/>
                    <a:pt x="2241661" y="383530"/>
                    <a:pt x="2252270" y="383121"/>
                  </a:cubicBezTo>
                  <a:close/>
                  <a:moveTo>
                    <a:pt x="1705193" y="264711"/>
                  </a:moveTo>
                  <a:cubicBezTo>
                    <a:pt x="1715894" y="264301"/>
                    <a:pt x="1726351" y="266268"/>
                    <a:pt x="1733866" y="270529"/>
                  </a:cubicBezTo>
                  <a:lnTo>
                    <a:pt x="1920771" y="378697"/>
                  </a:lnTo>
                  <a:cubicBezTo>
                    <a:pt x="1935802" y="387875"/>
                    <a:pt x="1933841" y="403609"/>
                    <a:pt x="1916196" y="413442"/>
                  </a:cubicBezTo>
                  <a:lnTo>
                    <a:pt x="1731252" y="520955"/>
                  </a:lnTo>
                  <a:cubicBezTo>
                    <a:pt x="1713607" y="530788"/>
                    <a:pt x="1687466" y="532099"/>
                    <a:pt x="1672435" y="523577"/>
                  </a:cubicBezTo>
                  <a:lnTo>
                    <a:pt x="1484877" y="414753"/>
                  </a:lnTo>
                  <a:cubicBezTo>
                    <a:pt x="1469846" y="406231"/>
                    <a:pt x="1471807" y="390497"/>
                    <a:pt x="1488798" y="380664"/>
                  </a:cubicBezTo>
                  <a:lnTo>
                    <a:pt x="1675049" y="273151"/>
                  </a:lnTo>
                  <a:cubicBezTo>
                    <a:pt x="1683545" y="267907"/>
                    <a:pt x="1694492" y="265121"/>
                    <a:pt x="1705193" y="264711"/>
                  </a:cubicBezTo>
                  <a:close/>
                  <a:moveTo>
                    <a:pt x="1114966" y="250631"/>
                  </a:moveTo>
                  <a:cubicBezTo>
                    <a:pt x="1125585" y="250222"/>
                    <a:pt x="1135878" y="252185"/>
                    <a:pt x="1143393" y="256766"/>
                  </a:cubicBezTo>
                  <a:lnTo>
                    <a:pt x="1472098" y="445879"/>
                  </a:lnTo>
                  <a:cubicBezTo>
                    <a:pt x="1486474" y="455040"/>
                    <a:pt x="1485168" y="470091"/>
                    <a:pt x="1467523" y="479906"/>
                  </a:cubicBezTo>
                  <a:lnTo>
                    <a:pt x="1281279" y="587223"/>
                  </a:lnTo>
                  <a:cubicBezTo>
                    <a:pt x="1264288" y="597039"/>
                    <a:pt x="1237495" y="598347"/>
                    <a:pt x="1222465" y="589841"/>
                  </a:cubicBezTo>
                  <a:lnTo>
                    <a:pt x="895067" y="400073"/>
                  </a:lnTo>
                  <a:cubicBezTo>
                    <a:pt x="879383" y="391566"/>
                    <a:pt x="881343" y="376516"/>
                    <a:pt x="898988" y="366046"/>
                  </a:cubicBezTo>
                  <a:lnTo>
                    <a:pt x="1084579" y="258729"/>
                  </a:lnTo>
                  <a:cubicBezTo>
                    <a:pt x="1093401" y="253821"/>
                    <a:pt x="1104347" y="251040"/>
                    <a:pt x="1114966" y="250631"/>
                  </a:cubicBezTo>
                  <a:close/>
                  <a:moveTo>
                    <a:pt x="1963683" y="216063"/>
                  </a:moveTo>
                  <a:cubicBezTo>
                    <a:pt x="1974169" y="215655"/>
                    <a:pt x="1984327" y="217616"/>
                    <a:pt x="1991864" y="222192"/>
                  </a:cubicBezTo>
                  <a:lnTo>
                    <a:pt x="2179954" y="330716"/>
                  </a:lnTo>
                  <a:cubicBezTo>
                    <a:pt x="2195028" y="339215"/>
                    <a:pt x="2193717" y="354251"/>
                    <a:pt x="2176022" y="364058"/>
                  </a:cubicBezTo>
                  <a:lnTo>
                    <a:pt x="2114417" y="400014"/>
                  </a:lnTo>
                  <a:cubicBezTo>
                    <a:pt x="2097378" y="409820"/>
                    <a:pt x="2070508" y="411128"/>
                    <a:pt x="2055434" y="401975"/>
                  </a:cubicBezTo>
                  <a:lnTo>
                    <a:pt x="1867999" y="294106"/>
                  </a:lnTo>
                  <a:cubicBezTo>
                    <a:pt x="1852926" y="284953"/>
                    <a:pt x="1854892" y="269917"/>
                    <a:pt x="1872587" y="260110"/>
                  </a:cubicBezTo>
                  <a:lnTo>
                    <a:pt x="1933536" y="224154"/>
                  </a:lnTo>
                  <a:cubicBezTo>
                    <a:pt x="1942384" y="219251"/>
                    <a:pt x="1953197" y="216472"/>
                    <a:pt x="1963683" y="216063"/>
                  </a:cubicBezTo>
                  <a:close/>
                  <a:moveTo>
                    <a:pt x="1416834" y="97900"/>
                  </a:moveTo>
                  <a:cubicBezTo>
                    <a:pt x="1427520" y="97408"/>
                    <a:pt x="1437962" y="99211"/>
                    <a:pt x="1445466" y="103472"/>
                  </a:cubicBezTo>
                  <a:lnTo>
                    <a:pt x="1632763" y="212296"/>
                  </a:lnTo>
                  <a:cubicBezTo>
                    <a:pt x="1647772" y="220818"/>
                    <a:pt x="1645815" y="236552"/>
                    <a:pt x="1628847" y="246385"/>
                  </a:cubicBezTo>
                  <a:lnTo>
                    <a:pt x="1442856" y="353898"/>
                  </a:lnTo>
                  <a:cubicBezTo>
                    <a:pt x="1425236" y="364387"/>
                    <a:pt x="1399132" y="365042"/>
                    <a:pt x="1384122" y="356520"/>
                  </a:cubicBezTo>
                  <a:lnTo>
                    <a:pt x="1196173" y="247696"/>
                  </a:lnTo>
                  <a:cubicBezTo>
                    <a:pt x="1181816" y="239174"/>
                    <a:pt x="1183121" y="224096"/>
                    <a:pt x="1200741" y="214262"/>
                  </a:cubicBezTo>
                  <a:lnTo>
                    <a:pt x="1386732" y="106094"/>
                  </a:lnTo>
                  <a:cubicBezTo>
                    <a:pt x="1395216" y="101178"/>
                    <a:pt x="1406147" y="98391"/>
                    <a:pt x="1416834" y="97900"/>
                  </a:cubicBezTo>
                  <a:close/>
                  <a:moveTo>
                    <a:pt x="1589113" y="52"/>
                  </a:moveTo>
                  <a:cubicBezTo>
                    <a:pt x="1599825" y="-358"/>
                    <a:pt x="1610291" y="1610"/>
                    <a:pt x="1617813" y="6201"/>
                  </a:cubicBezTo>
                  <a:lnTo>
                    <a:pt x="1805544" y="114426"/>
                  </a:lnTo>
                  <a:cubicBezTo>
                    <a:pt x="1820589" y="123609"/>
                    <a:pt x="1818627" y="138695"/>
                    <a:pt x="1801620" y="148533"/>
                  </a:cubicBezTo>
                  <a:lnTo>
                    <a:pt x="1740133" y="184608"/>
                  </a:lnTo>
                  <a:cubicBezTo>
                    <a:pt x="1722471" y="194447"/>
                    <a:pt x="1696307" y="195103"/>
                    <a:pt x="1681262" y="186576"/>
                  </a:cubicBezTo>
                  <a:lnTo>
                    <a:pt x="1492877" y="77695"/>
                  </a:lnTo>
                  <a:cubicBezTo>
                    <a:pt x="1478486" y="69169"/>
                    <a:pt x="1479794" y="54083"/>
                    <a:pt x="1497455" y="44244"/>
                  </a:cubicBezTo>
                  <a:lnTo>
                    <a:pt x="1558942" y="8169"/>
                  </a:lnTo>
                  <a:cubicBezTo>
                    <a:pt x="1567446" y="3250"/>
                    <a:pt x="1578402" y="462"/>
                    <a:pt x="1589113" y="52"/>
                  </a:cubicBezTo>
                  <a:close/>
                </a:path>
              </a:pathLst>
            </a:custGeom>
            <a:solidFill>
              <a:schemeClr val="accent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7" name="Freeform 26">
              <a:extLst>
                <a:ext uri="{FF2B5EF4-FFF2-40B4-BE49-F238E27FC236}">
                  <a16:creationId xmlns:a16="http://schemas.microsoft.com/office/drawing/2014/main" id="{F53F7455-0498-0A43-99F8-0EB3A0C30E33}"/>
                </a:ext>
              </a:extLst>
            </p:cNvPr>
            <p:cNvSpPr>
              <a:spLocks noChangeArrowheads="1"/>
            </p:cNvSpPr>
            <p:nvPr/>
          </p:nvSpPr>
          <p:spPr bwMode="auto">
            <a:xfrm>
              <a:off x="11232623" y="4067124"/>
              <a:ext cx="4193762" cy="3945219"/>
            </a:xfrm>
            <a:custGeom>
              <a:avLst/>
              <a:gdLst>
                <a:gd name="connsiteX0" fmla="*/ 3120743 w 4193762"/>
                <a:gd name="connsiteY0" fmla="*/ 3502411 h 3945219"/>
                <a:gd name="connsiteX1" fmla="*/ 3139734 w 4193762"/>
                <a:gd name="connsiteY1" fmla="*/ 3508664 h 3945219"/>
                <a:gd name="connsiteX2" fmla="*/ 3694618 w 4193762"/>
                <a:gd name="connsiteY2" fmla="*/ 3828716 h 3945219"/>
                <a:gd name="connsiteX3" fmla="*/ 3728524 w 4193762"/>
                <a:gd name="connsiteY3" fmla="*/ 3910195 h 3945219"/>
                <a:gd name="connsiteX4" fmla="*/ 3669188 w 4193762"/>
                <a:gd name="connsiteY4" fmla="*/ 3938876 h 3945219"/>
                <a:gd name="connsiteX5" fmla="*/ 3114304 w 4193762"/>
                <a:gd name="connsiteY5" fmla="*/ 3618173 h 3945219"/>
                <a:gd name="connsiteX6" fmla="*/ 3080398 w 4193762"/>
                <a:gd name="connsiteY6" fmla="*/ 3536693 h 3945219"/>
                <a:gd name="connsiteX7" fmla="*/ 3103220 w 4193762"/>
                <a:gd name="connsiteY7" fmla="*/ 3505568 h 3945219"/>
                <a:gd name="connsiteX8" fmla="*/ 3120743 w 4193762"/>
                <a:gd name="connsiteY8" fmla="*/ 3502411 h 3945219"/>
                <a:gd name="connsiteX9" fmla="*/ 3440038 w 4193762"/>
                <a:gd name="connsiteY9" fmla="*/ 3424789 h 3945219"/>
                <a:gd name="connsiteX10" fmla="*/ 3459123 w 4193762"/>
                <a:gd name="connsiteY10" fmla="*/ 3430991 h 3945219"/>
                <a:gd name="connsiteX11" fmla="*/ 3736963 w 4193762"/>
                <a:gd name="connsiteY11" fmla="*/ 3591720 h 3945219"/>
                <a:gd name="connsiteX12" fmla="*/ 3771693 w 4193762"/>
                <a:gd name="connsiteY12" fmla="*/ 3674381 h 3945219"/>
                <a:gd name="connsiteX13" fmla="*/ 3712062 w 4193762"/>
                <a:gd name="connsiteY13" fmla="*/ 3702590 h 3945219"/>
                <a:gd name="connsiteX14" fmla="*/ 3434223 w 4193762"/>
                <a:gd name="connsiteY14" fmla="*/ 3541861 h 3945219"/>
                <a:gd name="connsiteX15" fmla="*/ 3399493 w 4193762"/>
                <a:gd name="connsiteY15" fmla="*/ 3459200 h 3945219"/>
                <a:gd name="connsiteX16" fmla="*/ 3440038 w 4193762"/>
                <a:gd name="connsiteY16" fmla="*/ 3424789 h 3945219"/>
                <a:gd name="connsiteX17" fmla="*/ 3175296 w 4193762"/>
                <a:gd name="connsiteY17" fmla="*/ 3271978 h 3945219"/>
                <a:gd name="connsiteX18" fmla="*/ 3194603 w 4193762"/>
                <a:gd name="connsiteY18" fmla="*/ 3278226 h 3945219"/>
                <a:gd name="connsiteX19" fmla="*/ 3305688 w 4193762"/>
                <a:gd name="connsiteY19" fmla="*/ 3342051 h 3945219"/>
                <a:gd name="connsiteX20" fmla="*/ 3339667 w 4193762"/>
                <a:gd name="connsiteY20" fmla="*/ 3423461 h 3945219"/>
                <a:gd name="connsiteX21" fmla="*/ 3279551 w 4193762"/>
                <a:gd name="connsiteY21" fmla="*/ 3452117 h 3945219"/>
                <a:gd name="connsiteX22" fmla="*/ 3169119 w 4193762"/>
                <a:gd name="connsiteY22" fmla="*/ 3388292 h 3945219"/>
                <a:gd name="connsiteX23" fmla="*/ 3135140 w 4193762"/>
                <a:gd name="connsiteY23" fmla="*/ 3306231 h 3945219"/>
                <a:gd name="connsiteX24" fmla="*/ 3175296 w 4193762"/>
                <a:gd name="connsiteY24" fmla="*/ 3271978 h 3945219"/>
                <a:gd name="connsiteX25" fmla="*/ 3226762 w 4193762"/>
                <a:gd name="connsiteY25" fmla="*/ 3038730 h 3945219"/>
                <a:gd name="connsiteX26" fmla="*/ 3245778 w 4193762"/>
                <a:gd name="connsiteY26" fmla="*/ 3045018 h 3945219"/>
                <a:gd name="connsiteX27" fmla="*/ 3708942 w 4193762"/>
                <a:gd name="connsiteY27" fmla="*/ 3312443 h 3945219"/>
                <a:gd name="connsiteX28" fmla="*/ 3742259 w 4193762"/>
                <a:gd name="connsiteY28" fmla="*/ 3395030 h 3945219"/>
                <a:gd name="connsiteX29" fmla="*/ 3682812 w 4193762"/>
                <a:gd name="connsiteY29" fmla="*/ 3423215 h 3945219"/>
                <a:gd name="connsiteX30" fmla="*/ 3220954 w 4193762"/>
                <a:gd name="connsiteY30" fmla="*/ 3155790 h 3945219"/>
                <a:gd name="connsiteX31" fmla="*/ 3186984 w 4193762"/>
                <a:gd name="connsiteY31" fmla="*/ 3073203 h 3945219"/>
                <a:gd name="connsiteX32" fmla="*/ 3226762 w 4193762"/>
                <a:gd name="connsiteY32" fmla="*/ 3038730 h 3945219"/>
                <a:gd name="connsiteX33" fmla="*/ 3636353 w 4193762"/>
                <a:gd name="connsiteY33" fmla="*/ 3012818 h 3945219"/>
                <a:gd name="connsiteX34" fmla="*/ 3655358 w 4193762"/>
                <a:gd name="connsiteY34" fmla="*/ 3019096 h 3945219"/>
                <a:gd name="connsiteX35" fmla="*/ 4117340 w 4193762"/>
                <a:gd name="connsiteY35" fmla="*/ 3287177 h 3945219"/>
                <a:gd name="connsiteX36" fmla="*/ 4151271 w 4193762"/>
                <a:gd name="connsiteY36" fmla="*/ 3369108 h 3945219"/>
                <a:gd name="connsiteX37" fmla="*/ 4091892 w 4193762"/>
                <a:gd name="connsiteY37" fmla="*/ 3397948 h 3945219"/>
                <a:gd name="connsiteX38" fmla="*/ 3629910 w 4193762"/>
                <a:gd name="connsiteY38" fmla="*/ 3129868 h 3945219"/>
                <a:gd name="connsiteX39" fmla="*/ 3595979 w 4193762"/>
                <a:gd name="connsiteY39" fmla="*/ 3047936 h 3945219"/>
                <a:gd name="connsiteX40" fmla="*/ 3636353 w 4193762"/>
                <a:gd name="connsiteY40" fmla="*/ 3012818 h 3945219"/>
                <a:gd name="connsiteX41" fmla="*/ 1936528 w 4193762"/>
                <a:gd name="connsiteY41" fmla="*/ 2885726 h 3945219"/>
                <a:gd name="connsiteX42" fmla="*/ 1955601 w 4193762"/>
                <a:gd name="connsiteY42" fmla="*/ 2891602 h 3945219"/>
                <a:gd name="connsiteX43" fmla="*/ 2123996 w 4193762"/>
                <a:gd name="connsiteY43" fmla="*/ 2987898 h 3945219"/>
                <a:gd name="connsiteX44" fmla="*/ 2158068 w 4193762"/>
                <a:gd name="connsiteY44" fmla="*/ 3069879 h 3945219"/>
                <a:gd name="connsiteX45" fmla="*/ 2099097 w 4193762"/>
                <a:gd name="connsiteY45" fmla="*/ 3097857 h 3945219"/>
                <a:gd name="connsiteX46" fmla="*/ 1930047 w 4193762"/>
                <a:gd name="connsiteY46" fmla="*/ 3001561 h 3945219"/>
                <a:gd name="connsiteX47" fmla="*/ 1896630 w 4193762"/>
                <a:gd name="connsiteY47" fmla="*/ 2919580 h 3945219"/>
                <a:gd name="connsiteX48" fmla="*/ 1936528 w 4193762"/>
                <a:gd name="connsiteY48" fmla="*/ 2885726 h 3945219"/>
                <a:gd name="connsiteX49" fmla="*/ 3282250 w 4193762"/>
                <a:gd name="connsiteY49" fmla="*/ 2808329 h 3945219"/>
                <a:gd name="connsiteX50" fmla="*/ 3301325 w 4193762"/>
                <a:gd name="connsiteY50" fmla="*/ 2814460 h 3945219"/>
                <a:gd name="connsiteX51" fmla="*/ 3474878 w 4193762"/>
                <a:gd name="connsiteY51" fmla="*/ 2913855 h 3945219"/>
                <a:gd name="connsiteX52" fmla="*/ 3508934 w 4193762"/>
                <a:gd name="connsiteY52" fmla="*/ 2995059 h 3945219"/>
                <a:gd name="connsiteX53" fmla="*/ 3449336 w 4193762"/>
                <a:gd name="connsiteY53" fmla="*/ 3022993 h 3945219"/>
                <a:gd name="connsiteX54" fmla="*/ 3275783 w 4193762"/>
                <a:gd name="connsiteY54" fmla="*/ 2923599 h 3945219"/>
                <a:gd name="connsiteX55" fmla="*/ 3241727 w 4193762"/>
                <a:gd name="connsiteY55" fmla="*/ 2843044 h 3945219"/>
                <a:gd name="connsiteX56" fmla="*/ 3282250 w 4193762"/>
                <a:gd name="connsiteY56" fmla="*/ 2808329 h 3945219"/>
                <a:gd name="connsiteX57" fmla="*/ 3333034 w 4193762"/>
                <a:gd name="connsiteY57" fmla="*/ 2577566 h 3945219"/>
                <a:gd name="connsiteX58" fmla="*/ 3352332 w 4193762"/>
                <a:gd name="connsiteY58" fmla="*/ 2583449 h 3945219"/>
                <a:gd name="connsiteX59" fmla="*/ 4157625 w 4193762"/>
                <a:gd name="connsiteY59" fmla="*/ 3048026 h 3945219"/>
                <a:gd name="connsiteX60" fmla="*/ 4192240 w 4193762"/>
                <a:gd name="connsiteY60" fmla="*/ 3129588 h 3945219"/>
                <a:gd name="connsiteX61" fmla="*/ 4132806 w 4193762"/>
                <a:gd name="connsiteY61" fmla="*/ 3158298 h 3945219"/>
                <a:gd name="connsiteX62" fmla="*/ 3326860 w 4193762"/>
                <a:gd name="connsiteY62" fmla="*/ 2693721 h 3945219"/>
                <a:gd name="connsiteX63" fmla="*/ 3292898 w 4193762"/>
                <a:gd name="connsiteY63" fmla="*/ 2612159 h 3945219"/>
                <a:gd name="connsiteX64" fmla="*/ 3333034 w 4193762"/>
                <a:gd name="connsiteY64" fmla="*/ 2577566 h 3945219"/>
                <a:gd name="connsiteX65" fmla="*/ 1245157 w 4193762"/>
                <a:gd name="connsiteY65" fmla="*/ 2485388 h 3945219"/>
                <a:gd name="connsiteX66" fmla="*/ 1264205 w 4193762"/>
                <a:gd name="connsiteY66" fmla="*/ 2491265 h 3945219"/>
                <a:gd name="connsiteX67" fmla="*/ 1727247 w 4193762"/>
                <a:gd name="connsiteY67" fmla="*/ 2757886 h 3945219"/>
                <a:gd name="connsiteX68" fmla="*/ 1761256 w 4193762"/>
                <a:gd name="connsiteY68" fmla="*/ 2839372 h 3945219"/>
                <a:gd name="connsiteX69" fmla="*/ 1701741 w 4193762"/>
                <a:gd name="connsiteY69" fmla="*/ 2868054 h 3945219"/>
                <a:gd name="connsiteX70" fmla="*/ 1238699 w 4193762"/>
                <a:gd name="connsiteY70" fmla="*/ 2601434 h 3945219"/>
                <a:gd name="connsiteX71" fmla="*/ 1204690 w 4193762"/>
                <a:gd name="connsiteY71" fmla="*/ 2519948 h 3945219"/>
                <a:gd name="connsiteX72" fmla="*/ 1245157 w 4193762"/>
                <a:gd name="connsiteY72" fmla="*/ 2485388 h 3945219"/>
                <a:gd name="connsiteX73" fmla="*/ 3388306 w 4193762"/>
                <a:gd name="connsiteY73" fmla="*/ 2347157 h 3945219"/>
                <a:gd name="connsiteX74" fmla="*/ 3407688 w 4193762"/>
                <a:gd name="connsiteY74" fmla="*/ 2353050 h 3945219"/>
                <a:gd name="connsiteX75" fmla="*/ 3936510 w 4193762"/>
                <a:gd name="connsiteY75" fmla="*/ 2658962 h 3945219"/>
                <a:gd name="connsiteX76" fmla="*/ 3969807 w 4193762"/>
                <a:gd name="connsiteY76" fmla="*/ 2740669 h 3945219"/>
                <a:gd name="connsiteX77" fmla="*/ 3910396 w 4193762"/>
                <a:gd name="connsiteY77" fmla="*/ 2769430 h 3945219"/>
                <a:gd name="connsiteX78" fmla="*/ 3381573 w 4193762"/>
                <a:gd name="connsiteY78" fmla="*/ 2463518 h 3945219"/>
                <a:gd name="connsiteX79" fmla="*/ 3348277 w 4193762"/>
                <a:gd name="connsiteY79" fmla="*/ 2381811 h 3945219"/>
                <a:gd name="connsiteX80" fmla="*/ 3388306 w 4193762"/>
                <a:gd name="connsiteY80" fmla="*/ 2347157 h 3945219"/>
                <a:gd name="connsiteX81" fmla="*/ 41835 w 4193762"/>
                <a:gd name="connsiteY81" fmla="*/ 2312964 h 3945219"/>
                <a:gd name="connsiteX82" fmla="*/ 60865 w 4193762"/>
                <a:gd name="connsiteY82" fmla="*/ 2319129 h 3945219"/>
                <a:gd name="connsiteX83" fmla="*/ 534820 w 4193762"/>
                <a:gd name="connsiteY83" fmla="*/ 2592154 h 3945219"/>
                <a:gd name="connsiteX84" fmla="*/ 568160 w 4193762"/>
                <a:gd name="connsiteY84" fmla="*/ 2674454 h 3945219"/>
                <a:gd name="connsiteX85" fmla="*/ 508671 w 4193762"/>
                <a:gd name="connsiteY85" fmla="*/ 2703194 h 3945219"/>
                <a:gd name="connsiteX86" fmla="*/ 35369 w 4193762"/>
                <a:gd name="connsiteY86" fmla="*/ 2429515 h 3945219"/>
                <a:gd name="connsiteX87" fmla="*/ 2029 w 4193762"/>
                <a:gd name="connsiteY87" fmla="*/ 2347868 h 3945219"/>
                <a:gd name="connsiteX88" fmla="*/ 41835 w 4193762"/>
                <a:gd name="connsiteY88" fmla="*/ 2312964 h 3945219"/>
                <a:gd name="connsiteX89" fmla="*/ 326709 w 4193762"/>
                <a:gd name="connsiteY89" fmla="*/ 2217782 h 3945219"/>
                <a:gd name="connsiteX90" fmla="*/ 345772 w 4193762"/>
                <a:gd name="connsiteY90" fmla="*/ 2224025 h 3945219"/>
                <a:gd name="connsiteX91" fmla="*/ 606323 w 4193762"/>
                <a:gd name="connsiteY91" fmla="*/ 2374361 h 3945219"/>
                <a:gd name="connsiteX92" fmla="*/ 640194 w 4193762"/>
                <a:gd name="connsiteY92" fmla="*/ 2456363 h 3945219"/>
                <a:gd name="connsiteX93" fmla="*/ 580919 w 4193762"/>
                <a:gd name="connsiteY93" fmla="*/ 2483697 h 3945219"/>
                <a:gd name="connsiteX94" fmla="*/ 320369 w 4193762"/>
                <a:gd name="connsiteY94" fmla="*/ 2334011 h 3945219"/>
                <a:gd name="connsiteX95" fmla="*/ 286497 w 4193762"/>
                <a:gd name="connsiteY95" fmla="*/ 2252010 h 3945219"/>
                <a:gd name="connsiteX96" fmla="*/ 326709 w 4193762"/>
                <a:gd name="connsiteY96" fmla="*/ 2217782 h 3945219"/>
                <a:gd name="connsiteX97" fmla="*/ 689561 w 4193762"/>
                <a:gd name="connsiteY97" fmla="*/ 2165708 h 3945219"/>
                <a:gd name="connsiteX98" fmla="*/ 708984 w 4193762"/>
                <a:gd name="connsiteY98" fmla="*/ 2171608 h 3945219"/>
                <a:gd name="connsiteX99" fmla="*/ 1073402 w 4193762"/>
                <a:gd name="connsiteY99" fmla="*/ 2382315 h 3945219"/>
                <a:gd name="connsiteX100" fmla="*/ 1106769 w 4193762"/>
                <a:gd name="connsiteY100" fmla="*/ 2464766 h 3945219"/>
                <a:gd name="connsiteX101" fmla="*/ 1047886 w 4193762"/>
                <a:gd name="connsiteY101" fmla="*/ 2492904 h 3945219"/>
                <a:gd name="connsiteX102" fmla="*/ 682814 w 4193762"/>
                <a:gd name="connsiteY102" fmla="*/ 2282197 h 3945219"/>
                <a:gd name="connsiteX103" fmla="*/ 649447 w 4193762"/>
                <a:gd name="connsiteY103" fmla="*/ 2200400 h 3945219"/>
                <a:gd name="connsiteX104" fmla="*/ 689561 w 4193762"/>
                <a:gd name="connsiteY104" fmla="*/ 2165708 h 3945219"/>
                <a:gd name="connsiteX105" fmla="*/ 378354 w 4193762"/>
                <a:gd name="connsiteY105" fmla="*/ 1984185 h 3945219"/>
                <a:gd name="connsiteX106" fmla="*/ 397593 w 4193762"/>
                <a:gd name="connsiteY106" fmla="*/ 1990041 h 3945219"/>
                <a:gd name="connsiteX107" fmla="*/ 534982 w 4193762"/>
                <a:gd name="connsiteY107" fmla="*/ 2069288 h 3945219"/>
                <a:gd name="connsiteX108" fmla="*/ 568842 w 4193762"/>
                <a:gd name="connsiteY108" fmla="*/ 2151133 h 3945219"/>
                <a:gd name="connsiteX109" fmla="*/ 509588 w 4193762"/>
                <a:gd name="connsiteY109" fmla="*/ 2179714 h 3945219"/>
                <a:gd name="connsiteX110" fmla="*/ 371547 w 4193762"/>
                <a:gd name="connsiteY110" fmla="*/ 2100467 h 3945219"/>
                <a:gd name="connsiteX111" fmla="*/ 338339 w 4193762"/>
                <a:gd name="connsiteY111" fmla="*/ 2018622 h 3945219"/>
                <a:gd name="connsiteX112" fmla="*/ 378354 w 4193762"/>
                <a:gd name="connsiteY112" fmla="*/ 1984185 h 3945219"/>
                <a:gd name="connsiteX113" fmla="*/ 1207337 w 4193762"/>
                <a:gd name="connsiteY113" fmla="*/ 1941330 h 3945219"/>
                <a:gd name="connsiteX114" fmla="*/ 1226620 w 4193762"/>
                <a:gd name="connsiteY114" fmla="*/ 1947614 h 3945219"/>
                <a:gd name="connsiteX115" fmla="*/ 1635165 w 4193762"/>
                <a:gd name="connsiteY115" fmla="*/ 2184094 h 3945219"/>
                <a:gd name="connsiteX116" fmla="*/ 1669101 w 4193762"/>
                <a:gd name="connsiteY116" fmla="*/ 2265977 h 3945219"/>
                <a:gd name="connsiteX117" fmla="*/ 1609059 w 4193762"/>
                <a:gd name="connsiteY117" fmla="*/ 2294800 h 3945219"/>
                <a:gd name="connsiteX118" fmla="*/ 1201168 w 4193762"/>
                <a:gd name="connsiteY118" fmla="*/ 2058321 h 3945219"/>
                <a:gd name="connsiteX119" fmla="*/ 1167231 w 4193762"/>
                <a:gd name="connsiteY119" fmla="*/ 1975782 h 3945219"/>
                <a:gd name="connsiteX120" fmla="*/ 1207337 w 4193762"/>
                <a:gd name="connsiteY120" fmla="*/ 1941330 h 3945219"/>
                <a:gd name="connsiteX121" fmla="*/ 432770 w 4193762"/>
                <a:gd name="connsiteY121" fmla="*/ 1754167 h 3945219"/>
                <a:gd name="connsiteX122" fmla="*/ 451761 w 4193762"/>
                <a:gd name="connsiteY122" fmla="*/ 1760319 h 3945219"/>
                <a:gd name="connsiteX123" fmla="*/ 1006645 w 4193762"/>
                <a:gd name="connsiteY123" fmla="*/ 2081022 h 3945219"/>
                <a:gd name="connsiteX124" fmla="*/ 1040551 w 4193762"/>
                <a:gd name="connsiteY124" fmla="*/ 2162502 h 3945219"/>
                <a:gd name="connsiteX125" fmla="*/ 981215 w 4193762"/>
                <a:gd name="connsiteY125" fmla="*/ 2191183 h 3945219"/>
                <a:gd name="connsiteX126" fmla="*/ 426331 w 4193762"/>
                <a:gd name="connsiteY126" fmla="*/ 1870479 h 3945219"/>
                <a:gd name="connsiteX127" fmla="*/ 392425 w 4193762"/>
                <a:gd name="connsiteY127" fmla="*/ 1789000 h 3945219"/>
                <a:gd name="connsiteX128" fmla="*/ 432770 w 4193762"/>
                <a:gd name="connsiteY128" fmla="*/ 1754167 h 3945219"/>
                <a:gd name="connsiteX129" fmla="*/ 752725 w 4193762"/>
                <a:gd name="connsiteY129" fmla="*/ 1676079 h 3945219"/>
                <a:gd name="connsiteX130" fmla="*/ 771800 w 4193762"/>
                <a:gd name="connsiteY130" fmla="*/ 1681993 h 3945219"/>
                <a:gd name="connsiteX131" fmla="*/ 1050295 w 4193762"/>
                <a:gd name="connsiteY131" fmla="*/ 1842721 h 3945219"/>
                <a:gd name="connsiteX132" fmla="*/ 1084370 w 4193762"/>
                <a:gd name="connsiteY132" fmla="*/ 1925382 h 3945219"/>
                <a:gd name="connsiteX133" fmla="*/ 1024739 w 4193762"/>
                <a:gd name="connsiteY133" fmla="*/ 1954247 h 3945219"/>
                <a:gd name="connsiteX134" fmla="*/ 746244 w 4193762"/>
                <a:gd name="connsiteY134" fmla="*/ 1793519 h 3945219"/>
                <a:gd name="connsiteX135" fmla="*/ 712825 w 4193762"/>
                <a:gd name="connsiteY135" fmla="*/ 1710859 h 3945219"/>
                <a:gd name="connsiteX136" fmla="*/ 752725 w 4193762"/>
                <a:gd name="connsiteY136" fmla="*/ 1676079 h 3945219"/>
                <a:gd name="connsiteX137" fmla="*/ 1591423 w 4193762"/>
                <a:gd name="connsiteY137" fmla="*/ 1636133 h 3945219"/>
                <a:gd name="connsiteX138" fmla="*/ 1610462 w 4193762"/>
                <a:gd name="connsiteY138" fmla="*/ 1642341 h 3945219"/>
                <a:gd name="connsiteX139" fmla="*/ 1778459 w 4193762"/>
                <a:gd name="connsiteY139" fmla="*/ 1739543 h 3945219"/>
                <a:gd name="connsiteX140" fmla="*/ 1812451 w 4193762"/>
                <a:gd name="connsiteY140" fmla="*/ 1822296 h 3945219"/>
                <a:gd name="connsiteX141" fmla="*/ 1752965 w 4193762"/>
                <a:gd name="connsiteY141" fmla="*/ 1851194 h 3945219"/>
                <a:gd name="connsiteX142" fmla="*/ 1584968 w 4193762"/>
                <a:gd name="connsiteY142" fmla="*/ 1753335 h 3945219"/>
                <a:gd name="connsiteX143" fmla="*/ 1550977 w 4193762"/>
                <a:gd name="connsiteY143" fmla="*/ 1670583 h 3945219"/>
                <a:gd name="connsiteX144" fmla="*/ 1591423 w 4193762"/>
                <a:gd name="connsiteY144" fmla="*/ 1636133 h 3945219"/>
                <a:gd name="connsiteX145" fmla="*/ 485093 w 4193762"/>
                <a:gd name="connsiteY145" fmla="*/ 1523377 h 3945219"/>
                <a:gd name="connsiteX146" fmla="*/ 504400 w 4193762"/>
                <a:gd name="connsiteY146" fmla="*/ 1529278 h 3945219"/>
                <a:gd name="connsiteX147" fmla="*/ 615485 w 4193762"/>
                <a:gd name="connsiteY147" fmla="*/ 1593960 h 3945219"/>
                <a:gd name="connsiteX148" fmla="*/ 649464 w 4193762"/>
                <a:gd name="connsiteY148" fmla="*/ 1675631 h 3945219"/>
                <a:gd name="connsiteX149" fmla="*/ 590001 w 4193762"/>
                <a:gd name="connsiteY149" fmla="*/ 1703725 h 3945219"/>
                <a:gd name="connsiteX150" fmla="*/ 478916 w 4193762"/>
                <a:gd name="connsiteY150" fmla="*/ 1639696 h 3945219"/>
                <a:gd name="connsiteX151" fmla="*/ 444937 w 4193762"/>
                <a:gd name="connsiteY151" fmla="*/ 1557372 h 3945219"/>
                <a:gd name="connsiteX152" fmla="*/ 485093 w 4193762"/>
                <a:gd name="connsiteY152" fmla="*/ 1523377 h 3945219"/>
                <a:gd name="connsiteX153" fmla="*/ 539530 w 4193762"/>
                <a:gd name="connsiteY153" fmla="*/ 1290100 h 3945219"/>
                <a:gd name="connsiteX154" fmla="*/ 558455 w 4193762"/>
                <a:gd name="connsiteY154" fmla="*/ 1296020 h 3945219"/>
                <a:gd name="connsiteX155" fmla="*/ 1021619 w 4193762"/>
                <a:gd name="connsiteY155" fmla="*/ 1564100 h 3945219"/>
                <a:gd name="connsiteX156" fmla="*/ 1054936 w 4193762"/>
                <a:gd name="connsiteY156" fmla="*/ 1646032 h 3945219"/>
                <a:gd name="connsiteX157" fmla="*/ 995489 w 4193762"/>
                <a:gd name="connsiteY157" fmla="*/ 1674872 h 3945219"/>
                <a:gd name="connsiteX158" fmla="*/ 533631 w 4193762"/>
                <a:gd name="connsiteY158" fmla="*/ 1406791 h 3945219"/>
                <a:gd name="connsiteX159" fmla="*/ 499661 w 4193762"/>
                <a:gd name="connsiteY159" fmla="*/ 1324204 h 3945219"/>
                <a:gd name="connsiteX160" fmla="*/ 539530 w 4193762"/>
                <a:gd name="connsiteY160" fmla="*/ 1290100 h 3945219"/>
                <a:gd name="connsiteX161" fmla="*/ 948534 w 4193762"/>
                <a:gd name="connsiteY161" fmla="*/ 1264280 h 3945219"/>
                <a:gd name="connsiteX162" fmla="*/ 967458 w 4193762"/>
                <a:gd name="connsiteY162" fmla="*/ 1270097 h 3945219"/>
                <a:gd name="connsiteX163" fmla="*/ 1430622 w 4193762"/>
                <a:gd name="connsiteY163" fmla="*/ 1538177 h 3945219"/>
                <a:gd name="connsiteX164" fmla="*/ 1463939 w 4193762"/>
                <a:gd name="connsiteY164" fmla="*/ 1620764 h 3945219"/>
                <a:gd name="connsiteX165" fmla="*/ 1404492 w 4193762"/>
                <a:gd name="connsiteY165" fmla="*/ 1648949 h 3945219"/>
                <a:gd name="connsiteX166" fmla="*/ 942634 w 4193762"/>
                <a:gd name="connsiteY166" fmla="*/ 1381524 h 3945219"/>
                <a:gd name="connsiteX167" fmla="*/ 908664 w 4193762"/>
                <a:gd name="connsiteY167" fmla="*/ 1298937 h 3945219"/>
                <a:gd name="connsiteX168" fmla="*/ 948534 w 4193762"/>
                <a:gd name="connsiteY168" fmla="*/ 1264280 h 3945219"/>
                <a:gd name="connsiteX169" fmla="*/ 2423165 w 4193762"/>
                <a:gd name="connsiteY169" fmla="*/ 1068560 h 3945219"/>
                <a:gd name="connsiteX170" fmla="*/ 2442199 w 4193762"/>
                <a:gd name="connsiteY170" fmla="*/ 1074819 h 3945219"/>
                <a:gd name="connsiteX171" fmla="*/ 3437524 w 4193762"/>
                <a:gd name="connsiteY171" fmla="*/ 1648228 h 3945219"/>
                <a:gd name="connsiteX172" fmla="*/ 3471508 w 4193762"/>
                <a:gd name="connsiteY172" fmla="*/ 1730423 h 3945219"/>
                <a:gd name="connsiteX173" fmla="*/ 3412690 w 4193762"/>
                <a:gd name="connsiteY173" fmla="*/ 1758474 h 3945219"/>
                <a:gd name="connsiteX174" fmla="*/ 2416712 w 4193762"/>
                <a:gd name="connsiteY174" fmla="*/ 1185065 h 3945219"/>
                <a:gd name="connsiteX175" fmla="*/ 2382728 w 4193762"/>
                <a:gd name="connsiteY175" fmla="*/ 1102869 h 3945219"/>
                <a:gd name="connsiteX176" fmla="*/ 2423165 w 4193762"/>
                <a:gd name="connsiteY176" fmla="*/ 1068560 h 3945219"/>
                <a:gd name="connsiteX177" fmla="*/ 591789 w 4193762"/>
                <a:gd name="connsiteY177" fmla="*/ 1060057 h 3945219"/>
                <a:gd name="connsiteX178" fmla="*/ 611277 w 4193762"/>
                <a:gd name="connsiteY178" fmla="*/ 1066255 h 3945219"/>
                <a:gd name="connsiteX179" fmla="*/ 784578 w 4193762"/>
                <a:gd name="connsiteY179" fmla="*/ 1166574 h 3945219"/>
                <a:gd name="connsiteX180" fmla="*/ 818713 w 4193762"/>
                <a:gd name="connsiteY180" fmla="*/ 1249189 h 3945219"/>
                <a:gd name="connsiteX181" fmla="*/ 758976 w 4193762"/>
                <a:gd name="connsiteY181" fmla="*/ 1277383 h 3945219"/>
                <a:gd name="connsiteX182" fmla="*/ 585019 w 4193762"/>
                <a:gd name="connsiteY182" fmla="*/ 1177065 h 3945219"/>
                <a:gd name="connsiteX183" fmla="*/ 551541 w 4193762"/>
                <a:gd name="connsiteY183" fmla="*/ 1094449 h 3945219"/>
                <a:gd name="connsiteX184" fmla="*/ 591789 w 4193762"/>
                <a:gd name="connsiteY184" fmla="*/ 1060057 h 3945219"/>
                <a:gd name="connsiteX185" fmla="*/ 645990 w 4193762"/>
                <a:gd name="connsiteY185" fmla="*/ 829581 h 3945219"/>
                <a:gd name="connsiteX186" fmla="*/ 665012 w 4193762"/>
                <a:gd name="connsiteY186" fmla="*/ 835743 h 3945219"/>
                <a:gd name="connsiteX187" fmla="*/ 1470956 w 4193762"/>
                <a:gd name="connsiteY187" fmla="*/ 1300471 h 3945219"/>
                <a:gd name="connsiteX188" fmla="*/ 1504918 w 4193762"/>
                <a:gd name="connsiteY188" fmla="*/ 1381946 h 3945219"/>
                <a:gd name="connsiteX189" fmla="*/ 1445484 w 4193762"/>
                <a:gd name="connsiteY189" fmla="*/ 1409973 h 3945219"/>
                <a:gd name="connsiteX190" fmla="*/ 639540 w 4193762"/>
                <a:gd name="connsiteY190" fmla="*/ 945896 h 3945219"/>
                <a:gd name="connsiteX191" fmla="*/ 605578 w 4193762"/>
                <a:gd name="connsiteY191" fmla="*/ 863770 h 3945219"/>
                <a:gd name="connsiteX192" fmla="*/ 645990 w 4193762"/>
                <a:gd name="connsiteY192" fmla="*/ 829581 h 3945219"/>
                <a:gd name="connsiteX193" fmla="*/ 1763797 w 4193762"/>
                <a:gd name="connsiteY193" fmla="*/ 688111 h 3945219"/>
                <a:gd name="connsiteX194" fmla="*/ 1783172 w 4193762"/>
                <a:gd name="connsiteY194" fmla="*/ 694027 h 3945219"/>
                <a:gd name="connsiteX195" fmla="*/ 2191062 w 4193762"/>
                <a:gd name="connsiteY195" fmla="*/ 930508 h 3945219"/>
                <a:gd name="connsiteX196" fmla="*/ 2224998 w 4193762"/>
                <a:gd name="connsiteY196" fmla="*/ 1013047 h 3945219"/>
                <a:gd name="connsiteX197" fmla="*/ 2165609 w 4193762"/>
                <a:gd name="connsiteY197" fmla="*/ 1041215 h 3945219"/>
                <a:gd name="connsiteX198" fmla="*/ 1757067 w 4193762"/>
                <a:gd name="connsiteY198" fmla="*/ 804734 h 3945219"/>
                <a:gd name="connsiteX199" fmla="*/ 1723783 w 4193762"/>
                <a:gd name="connsiteY199" fmla="*/ 722195 h 3945219"/>
                <a:gd name="connsiteX200" fmla="*/ 1746135 w 4193762"/>
                <a:gd name="connsiteY200" fmla="*/ 691407 h 3945219"/>
                <a:gd name="connsiteX201" fmla="*/ 1763797 w 4193762"/>
                <a:gd name="connsiteY201" fmla="*/ 688111 h 3945219"/>
                <a:gd name="connsiteX202" fmla="*/ 698196 w 4193762"/>
                <a:gd name="connsiteY202" fmla="*/ 596209 h 3945219"/>
                <a:gd name="connsiteX203" fmla="*/ 717486 w 4193762"/>
                <a:gd name="connsiteY203" fmla="*/ 602480 h 3945219"/>
                <a:gd name="connsiteX204" fmla="*/ 1246308 w 4193762"/>
                <a:gd name="connsiteY204" fmla="*/ 907738 h 3945219"/>
                <a:gd name="connsiteX205" fmla="*/ 1279605 w 4193762"/>
                <a:gd name="connsiteY205" fmla="*/ 990099 h 3945219"/>
                <a:gd name="connsiteX206" fmla="*/ 1220194 w 4193762"/>
                <a:gd name="connsiteY206" fmla="*/ 1018860 h 3945219"/>
                <a:gd name="connsiteX207" fmla="*/ 691371 w 4193762"/>
                <a:gd name="connsiteY207" fmla="*/ 712948 h 3945219"/>
                <a:gd name="connsiteX208" fmla="*/ 658075 w 4193762"/>
                <a:gd name="connsiteY208" fmla="*/ 630587 h 3945219"/>
                <a:gd name="connsiteX209" fmla="*/ 698196 w 4193762"/>
                <a:gd name="connsiteY209" fmla="*/ 596209 h 3945219"/>
                <a:gd name="connsiteX210" fmla="*/ 1236606 w 4193762"/>
                <a:gd name="connsiteY210" fmla="*/ 383190 h 3945219"/>
                <a:gd name="connsiteX211" fmla="*/ 1255691 w 4193762"/>
                <a:gd name="connsiteY211" fmla="*/ 389392 h 3945219"/>
                <a:gd name="connsiteX212" fmla="*/ 1533531 w 4193762"/>
                <a:gd name="connsiteY212" fmla="*/ 550121 h 3945219"/>
                <a:gd name="connsiteX213" fmla="*/ 1567606 w 4193762"/>
                <a:gd name="connsiteY213" fmla="*/ 632781 h 3945219"/>
                <a:gd name="connsiteX214" fmla="*/ 1508630 w 4193762"/>
                <a:gd name="connsiteY214" fmla="*/ 660991 h 3945219"/>
                <a:gd name="connsiteX215" fmla="*/ 1230135 w 4193762"/>
                <a:gd name="connsiteY215" fmla="*/ 500262 h 3945219"/>
                <a:gd name="connsiteX216" fmla="*/ 1196061 w 4193762"/>
                <a:gd name="connsiteY216" fmla="*/ 417601 h 3945219"/>
                <a:gd name="connsiteX217" fmla="*/ 1236606 w 4193762"/>
                <a:gd name="connsiteY217" fmla="*/ 383190 h 3945219"/>
                <a:gd name="connsiteX218" fmla="*/ 522662 w 4193762"/>
                <a:gd name="connsiteY218" fmla="*/ 232963 h 3945219"/>
                <a:gd name="connsiteX219" fmla="*/ 542150 w 4193762"/>
                <a:gd name="connsiteY219" fmla="*/ 238820 h 3945219"/>
                <a:gd name="connsiteX220" fmla="*/ 716107 w 4193762"/>
                <a:gd name="connsiteY220" fmla="*/ 338864 h 3945219"/>
                <a:gd name="connsiteX221" fmla="*/ 750242 w 4193762"/>
                <a:gd name="connsiteY221" fmla="*/ 420718 h 3945219"/>
                <a:gd name="connsiteX222" fmla="*/ 689849 w 4193762"/>
                <a:gd name="connsiteY222" fmla="*/ 448002 h 3945219"/>
                <a:gd name="connsiteX223" fmla="*/ 515892 w 4193762"/>
                <a:gd name="connsiteY223" fmla="*/ 349258 h 3945219"/>
                <a:gd name="connsiteX224" fmla="*/ 482414 w 4193762"/>
                <a:gd name="connsiteY224" fmla="*/ 267404 h 3945219"/>
                <a:gd name="connsiteX225" fmla="*/ 522662 w 4193762"/>
                <a:gd name="connsiteY225" fmla="*/ 232963 h 3945219"/>
                <a:gd name="connsiteX226" fmla="*/ 573947 w 4193762"/>
                <a:gd name="connsiteY226" fmla="*/ 78 h 3945219"/>
                <a:gd name="connsiteX227" fmla="*/ 592954 w 4193762"/>
                <a:gd name="connsiteY227" fmla="*/ 6238 h 3945219"/>
                <a:gd name="connsiteX228" fmla="*/ 1001499 w 4193762"/>
                <a:gd name="connsiteY228" fmla="*/ 242552 h 3945219"/>
                <a:gd name="connsiteX229" fmla="*/ 1035435 w 4193762"/>
                <a:gd name="connsiteY229" fmla="*/ 324152 h 3945219"/>
                <a:gd name="connsiteX230" fmla="*/ 976046 w 4193762"/>
                <a:gd name="connsiteY230" fmla="*/ 352876 h 3945219"/>
                <a:gd name="connsiteX231" fmla="*/ 567502 w 4193762"/>
                <a:gd name="connsiteY231" fmla="*/ 116562 h 3945219"/>
                <a:gd name="connsiteX232" fmla="*/ 533565 w 4193762"/>
                <a:gd name="connsiteY232" fmla="*/ 34962 h 3945219"/>
                <a:gd name="connsiteX233" fmla="*/ 573947 w 4193762"/>
                <a:gd name="connsiteY233" fmla="*/ 78 h 394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4193762" h="3945219">
                  <a:moveTo>
                    <a:pt x="3120743" y="3502411"/>
                  </a:moveTo>
                  <a:cubicBezTo>
                    <a:pt x="3126938" y="3502879"/>
                    <a:pt x="3133377" y="3504916"/>
                    <a:pt x="3139734" y="3508664"/>
                  </a:cubicBezTo>
                  <a:lnTo>
                    <a:pt x="3694618" y="3828716"/>
                  </a:lnTo>
                  <a:cubicBezTo>
                    <a:pt x="3720047" y="3843708"/>
                    <a:pt x="3735044" y="3880211"/>
                    <a:pt x="3728524" y="3910195"/>
                  </a:cubicBezTo>
                  <a:cubicBezTo>
                    <a:pt x="3721351" y="3941484"/>
                    <a:pt x="3694618" y="3953868"/>
                    <a:pt x="3669188" y="3938876"/>
                  </a:cubicBezTo>
                  <a:lnTo>
                    <a:pt x="3114304" y="3618173"/>
                  </a:lnTo>
                  <a:cubicBezTo>
                    <a:pt x="3088223" y="3603833"/>
                    <a:pt x="3073226" y="3567330"/>
                    <a:pt x="3080398" y="3536693"/>
                  </a:cubicBezTo>
                  <a:cubicBezTo>
                    <a:pt x="3083985" y="3521375"/>
                    <a:pt x="3092461" y="3510620"/>
                    <a:pt x="3103220" y="3505568"/>
                  </a:cubicBezTo>
                  <a:cubicBezTo>
                    <a:pt x="3108599" y="3503042"/>
                    <a:pt x="3114549" y="3501942"/>
                    <a:pt x="3120743" y="3502411"/>
                  </a:cubicBezTo>
                  <a:close/>
                  <a:moveTo>
                    <a:pt x="3440038" y="3424789"/>
                  </a:moveTo>
                  <a:cubicBezTo>
                    <a:pt x="3446263" y="3425209"/>
                    <a:pt x="3452734" y="3427219"/>
                    <a:pt x="3459123" y="3430991"/>
                  </a:cubicBezTo>
                  <a:lnTo>
                    <a:pt x="3736963" y="3591720"/>
                  </a:lnTo>
                  <a:cubicBezTo>
                    <a:pt x="3763174" y="3606153"/>
                    <a:pt x="3778246" y="3643547"/>
                    <a:pt x="3771693" y="3674381"/>
                  </a:cubicBezTo>
                  <a:cubicBezTo>
                    <a:pt x="3763830" y="3704558"/>
                    <a:pt x="3737618" y="3717679"/>
                    <a:pt x="3712062" y="3702590"/>
                  </a:cubicBezTo>
                  <a:lnTo>
                    <a:pt x="3434223" y="3541861"/>
                  </a:lnTo>
                  <a:cubicBezTo>
                    <a:pt x="3408011" y="3526772"/>
                    <a:pt x="3392940" y="3490034"/>
                    <a:pt x="3399493" y="3459200"/>
                  </a:cubicBezTo>
                  <a:cubicBezTo>
                    <a:pt x="3404899" y="3436567"/>
                    <a:pt x="3421363" y="3423528"/>
                    <a:pt x="3440038" y="3424789"/>
                  </a:cubicBezTo>
                  <a:close/>
                  <a:moveTo>
                    <a:pt x="3175296" y="3271978"/>
                  </a:moveTo>
                  <a:cubicBezTo>
                    <a:pt x="3181534" y="3272446"/>
                    <a:pt x="3188069" y="3274481"/>
                    <a:pt x="3194603" y="3278226"/>
                  </a:cubicBezTo>
                  <a:lnTo>
                    <a:pt x="3305688" y="3342051"/>
                  </a:lnTo>
                  <a:cubicBezTo>
                    <a:pt x="3331172" y="3357031"/>
                    <a:pt x="3346202" y="3393502"/>
                    <a:pt x="3339667" y="3423461"/>
                  </a:cubicBezTo>
                  <a:cubicBezTo>
                    <a:pt x="3331826" y="3454071"/>
                    <a:pt x="3305688" y="3467096"/>
                    <a:pt x="3279551" y="3452117"/>
                  </a:cubicBezTo>
                  <a:lnTo>
                    <a:pt x="3169119" y="3388292"/>
                  </a:lnTo>
                  <a:cubicBezTo>
                    <a:pt x="3143635" y="3373313"/>
                    <a:pt x="3127952" y="3336190"/>
                    <a:pt x="3135140" y="3306231"/>
                  </a:cubicBezTo>
                  <a:cubicBezTo>
                    <a:pt x="3140531" y="3283274"/>
                    <a:pt x="3156581" y="3270574"/>
                    <a:pt x="3175296" y="3271978"/>
                  </a:cubicBezTo>
                  <a:close/>
                  <a:moveTo>
                    <a:pt x="3226762" y="3038730"/>
                  </a:moveTo>
                  <a:cubicBezTo>
                    <a:pt x="3232957" y="3039201"/>
                    <a:pt x="3239409" y="3041249"/>
                    <a:pt x="3245778" y="3045018"/>
                  </a:cubicBezTo>
                  <a:lnTo>
                    <a:pt x="3708942" y="3312443"/>
                  </a:lnTo>
                  <a:cubicBezTo>
                    <a:pt x="3734420" y="3327519"/>
                    <a:pt x="3749445" y="3364224"/>
                    <a:pt x="3742259" y="3395030"/>
                  </a:cubicBezTo>
                  <a:cubicBezTo>
                    <a:pt x="3735073" y="3425181"/>
                    <a:pt x="3708942" y="3438290"/>
                    <a:pt x="3682812" y="3423215"/>
                  </a:cubicBezTo>
                  <a:lnTo>
                    <a:pt x="3220954" y="3155790"/>
                  </a:lnTo>
                  <a:cubicBezTo>
                    <a:pt x="3194823" y="3140714"/>
                    <a:pt x="3179798" y="3103354"/>
                    <a:pt x="3186984" y="3073203"/>
                  </a:cubicBezTo>
                  <a:cubicBezTo>
                    <a:pt x="3191884" y="3050098"/>
                    <a:pt x="3208174" y="3037317"/>
                    <a:pt x="3226762" y="3038730"/>
                  </a:cubicBezTo>
                  <a:close/>
                  <a:moveTo>
                    <a:pt x="3636353" y="3012818"/>
                  </a:moveTo>
                  <a:cubicBezTo>
                    <a:pt x="3642552" y="3013279"/>
                    <a:pt x="3648996" y="3015327"/>
                    <a:pt x="3655358" y="3019096"/>
                  </a:cubicBezTo>
                  <a:lnTo>
                    <a:pt x="4117340" y="3287177"/>
                  </a:lnTo>
                  <a:cubicBezTo>
                    <a:pt x="4142788" y="3302252"/>
                    <a:pt x="4158449" y="3338958"/>
                    <a:pt x="4151271" y="3369108"/>
                  </a:cubicBezTo>
                  <a:cubicBezTo>
                    <a:pt x="4144093" y="3399915"/>
                    <a:pt x="4117340" y="3412368"/>
                    <a:pt x="4091892" y="3397948"/>
                  </a:cubicBezTo>
                  <a:lnTo>
                    <a:pt x="3629910" y="3129868"/>
                  </a:lnTo>
                  <a:cubicBezTo>
                    <a:pt x="3604461" y="3114792"/>
                    <a:pt x="3588801" y="3078087"/>
                    <a:pt x="3595979" y="3047936"/>
                  </a:cubicBezTo>
                  <a:cubicBezTo>
                    <a:pt x="3601362" y="3024340"/>
                    <a:pt x="3617757" y="3011436"/>
                    <a:pt x="3636353" y="3012818"/>
                  </a:cubicBezTo>
                  <a:close/>
                  <a:moveTo>
                    <a:pt x="1936528" y="2885726"/>
                  </a:moveTo>
                  <a:cubicBezTo>
                    <a:pt x="1942742" y="2886112"/>
                    <a:pt x="1949213" y="2888023"/>
                    <a:pt x="1955601" y="2891602"/>
                  </a:cubicBezTo>
                  <a:lnTo>
                    <a:pt x="2123996" y="2987898"/>
                  </a:lnTo>
                  <a:cubicBezTo>
                    <a:pt x="2150205" y="3002863"/>
                    <a:pt x="2165276" y="3039950"/>
                    <a:pt x="2158068" y="3069879"/>
                  </a:cubicBezTo>
                  <a:cubicBezTo>
                    <a:pt x="2151516" y="3100460"/>
                    <a:pt x="2124651" y="3112822"/>
                    <a:pt x="2099097" y="3097857"/>
                  </a:cubicBezTo>
                  <a:lnTo>
                    <a:pt x="1930047" y="3001561"/>
                  </a:lnTo>
                  <a:cubicBezTo>
                    <a:pt x="1904492" y="2986597"/>
                    <a:pt x="1889422" y="2950160"/>
                    <a:pt x="1896630" y="2919580"/>
                  </a:cubicBezTo>
                  <a:cubicBezTo>
                    <a:pt x="1901544" y="2897133"/>
                    <a:pt x="1917884" y="2884567"/>
                    <a:pt x="1936528" y="2885726"/>
                  </a:cubicBezTo>
                  <a:close/>
                  <a:moveTo>
                    <a:pt x="3282250" y="2808329"/>
                  </a:moveTo>
                  <a:cubicBezTo>
                    <a:pt x="3288472" y="2808735"/>
                    <a:pt x="3294940" y="2810725"/>
                    <a:pt x="3301325" y="2814460"/>
                  </a:cubicBezTo>
                  <a:lnTo>
                    <a:pt x="3474878" y="2913855"/>
                  </a:lnTo>
                  <a:cubicBezTo>
                    <a:pt x="3501075" y="2928147"/>
                    <a:pt x="3516138" y="2964526"/>
                    <a:pt x="3508934" y="2995059"/>
                  </a:cubicBezTo>
                  <a:cubicBezTo>
                    <a:pt x="3501730" y="3025592"/>
                    <a:pt x="3474878" y="3037935"/>
                    <a:pt x="3449336" y="3022993"/>
                  </a:cubicBezTo>
                  <a:lnTo>
                    <a:pt x="3275783" y="2923599"/>
                  </a:lnTo>
                  <a:cubicBezTo>
                    <a:pt x="3250241" y="2909307"/>
                    <a:pt x="3234523" y="2872928"/>
                    <a:pt x="3241727" y="2843044"/>
                  </a:cubicBezTo>
                  <a:cubicBezTo>
                    <a:pt x="3247130" y="2820144"/>
                    <a:pt x="3263585" y="2807111"/>
                    <a:pt x="3282250" y="2808329"/>
                  </a:cubicBezTo>
                  <a:close/>
                  <a:moveTo>
                    <a:pt x="3333034" y="2577566"/>
                  </a:moveTo>
                  <a:cubicBezTo>
                    <a:pt x="3339269" y="2577943"/>
                    <a:pt x="3345801" y="2579860"/>
                    <a:pt x="3352332" y="2583449"/>
                  </a:cubicBezTo>
                  <a:lnTo>
                    <a:pt x="4157625" y="3048026"/>
                  </a:lnTo>
                  <a:cubicBezTo>
                    <a:pt x="4183749" y="3062381"/>
                    <a:pt x="4198771" y="3099573"/>
                    <a:pt x="4192240" y="3129588"/>
                  </a:cubicBezTo>
                  <a:cubicBezTo>
                    <a:pt x="4185055" y="3160255"/>
                    <a:pt x="4158278" y="3173305"/>
                    <a:pt x="4132806" y="3158298"/>
                  </a:cubicBezTo>
                  <a:lnTo>
                    <a:pt x="3326860" y="2693721"/>
                  </a:lnTo>
                  <a:cubicBezTo>
                    <a:pt x="3300736" y="2678713"/>
                    <a:pt x="3286367" y="2642173"/>
                    <a:pt x="3292898" y="2612159"/>
                  </a:cubicBezTo>
                  <a:cubicBezTo>
                    <a:pt x="3298286" y="2589158"/>
                    <a:pt x="3314328" y="2576434"/>
                    <a:pt x="3333034" y="2577566"/>
                  </a:cubicBezTo>
                  <a:close/>
                  <a:moveTo>
                    <a:pt x="1245157" y="2485388"/>
                  </a:moveTo>
                  <a:cubicBezTo>
                    <a:pt x="1251370" y="2485765"/>
                    <a:pt x="1257829" y="2487680"/>
                    <a:pt x="1264205" y="2491265"/>
                  </a:cubicBezTo>
                  <a:lnTo>
                    <a:pt x="1727247" y="2757886"/>
                  </a:lnTo>
                  <a:cubicBezTo>
                    <a:pt x="1752754" y="2772879"/>
                    <a:pt x="1767796" y="2809385"/>
                    <a:pt x="1761256" y="2839372"/>
                  </a:cubicBezTo>
                  <a:cubicBezTo>
                    <a:pt x="1754062" y="2870662"/>
                    <a:pt x="1727901" y="2882396"/>
                    <a:pt x="1701741" y="2868054"/>
                  </a:cubicBezTo>
                  <a:lnTo>
                    <a:pt x="1238699" y="2601434"/>
                  </a:lnTo>
                  <a:cubicBezTo>
                    <a:pt x="1213192" y="2586440"/>
                    <a:pt x="1198150" y="2549935"/>
                    <a:pt x="1204690" y="2519948"/>
                  </a:cubicBezTo>
                  <a:cubicBezTo>
                    <a:pt x="1210086" y="2496969"/>
                    <a:pt x="1226518" y="2484258"/>
                    <a:pt x="1245157" y="2485388"/>
                  </a:cubicBezTo>
                  <a:close/>
                  <a:moveTo>
                    <a:pt x="3388306" y="2347157"/>
                  </a:moveTo>
                  <a:cubicBezTo>
                    <a:pt x="3394590" y="2347535"/>
                    <a:pt x="3401159" y="2349455"/>
                    <a:pt x="3407688" y="2353050"/>
                  </a:cubicBezTo>
                  <a:lnTo>
                    <a:pt x="3936510" y="2658962"/>
                  </a:lnTo>
                  <a:cubicBezTo>
                    <a:pt x="3961972" y="2673342"/>
                    <a:pt x="3976988" y="2710601"/>
                    <a:pt x="3969807" y="2740669"/>
                  </a:cubicBezTo>
                  <a:cubicBezTo>
                    <a:pt x="3962625" y="2771391"/>
                    <a:pt x="3936510" y="2784464"/>
                    <a:pt x="3910396" y="2769430"/>
                  </a:cubicBezTo>
                  <a:lnTo>
                    <a:pt x="3381573" y="2463518"/>
                  </a:lnTo>
                  <a:cubicBezTo>
                    <a:pt x="3356111" y="2448484"/>
                    <a:pt x="3341095" y="2411879"/>
                    <a:pt x="3348277" y="2381811"/>
                  </a:cubicBezTo>
                  <a:cubicBezTo>
                    <a:pt x="3353173" y="2358770"/>
                    <a:pt x="3369454" y="2346023"/>
                    <a:pt x="3388306" y="2347157"/>
                  </a:cubicBezTo>
                  <a:close/>
                  <a:moveTo>
                    <a:pt x="41835" y="2312964"/>
                  </a:moveTo>
                  <a:cubicBezTo>
                    <a:pt x="48035" y="2313373"/>
                    <a:pt x="54491" y="2315373"/>
                    <a:pt x="60865" y="2319129"/>
                  </a:cubicBezTo>
                  <a:lnTo>
                    <a:pt x="534820" y="2592154"/>
                  </a:lnTo>
                  <a:cubicBezTo>
                    <a:pt x="560315" y="2607177"/>
                    <a:pt x="575351" y="2644408"/>
                    <a:pt x="568160" y="2674454"/>
                  </a:cubicBezTo>
                  <a:cubicBezTo>
                    <a:pt x="561623" y="2705153"/>
                    <a:pt x="534820" y="2718217"/>
                    <a:pt x="508671" y="2703194"/>
                  </a:cubicBezTo>
                  <a:lnTo>
                    <a:pt x="35369" y="2429515"/>
                  </a:lnTo>
                  <a:cubicBezTo>
                    <a:pt x="9874" y="2414492"/>
                    <a:pt x="-5816" y="2377914"/>
                    <a:pt x="2029" y="2347868"/>
                  </a:cubicBezTo>
                  <a:cubicBezTo>
                    <a:pt x="6932" y="2324844"/>
                    <a:pt x="23234" y="2311740"/>
                    <a:pt x="41835" y="2312964"/>
                  </a:cubicBezTo>
                  <a:close/>
                  <a:moveTo>
                    <a:pt x="326709" y="2217782"/>
                  </a:moveTo>
                  <a:cubicBezTo>
                    <a:pt x="332948" y="2218249"/>
                    <a:pt x="339421" y="2220283"/>
                    <a:pt x="345772" y="2224025"/>
                  </a:cubicBezTo>
                  <a:lnTo>
                    <a:pt x="606323" y="2374361"/>
                  </a:lnTo>
                  <a:cubicBezTo>
                    <a:pt x="632378" y="2388679"/>
                    <a:pt x="647360" y="2425775"/>
                    <a:pt x="640194" y="2456363"/>
                  </a:cubicBezTo>
                  <a:cubicBezTo>
                    <a:pt x="633029" y="2486300"/>
                    <a:pt x="606323" y="2499316"/>
                    <a:pt x="580919" y="2483697"/>
                  </a:cubicBezTo>
                  <a:lnTo>
                    <a:pt x="320369" y="2334011"/>
                  </a:lnTo>
                  <a:cubicBezTo>
                    <a:pt x="294314" y="2319043"/>
                    <a:pt x="279332" y="2281947"/>
                    <a:pt x="286497" y="2252010"/>
                  </a:cubicBezTo>
                  <a:cubicBezTo>
                    <a:pt x="291383" y="2229069"/>
                    <a:pt x="307993" y="2216378"/>
                    <a:pt x="326709" y="2217782"/>
                  </a:cubicBezTo>
                  <a:close/>
                  <a:moveTo>
                    <a:pt x="689561" y="2165708"/>
                  </a:moveTo>
                  <a:cubicBezTo>
                    <a:pt x="695858" y="2166087"/>
                    <a:pt x="702442" y="2168009"/>
                    <a:pt x="708984" y="2171608"/>
                  </a:cubicBezTo>
                  <a:lnTo>
                    <a:pt x="1073402" y="2382315"/>
                  </a:lnTo>
                  <a:cubicBezTo>
                    <a:pt x="1098918" y="2397366"/>
                    <a:pt x="1113966" y="2434011"/>
                    <a:pt x="1106769" y="2464766"/>
                  </a:cubicBezTo>
                  <a:cubicBezTo>
                    <a:pt x="1100226" y="2494867"/>
                    <a:pt x="1073402" y="2507954"/>
                    <a:pt x="1047886" y="2492904"/>
                  </a:cubicBezTo>
                  <a:lnTo>
                    <a:pt x="682814" y="2282197"/>
                  </a:lnTo>
                  <a:cubicBezTo>
                    <a:pt x="657298" y="2267800"/>
                    <a:pt x="642250" y="2230501"/>
                    <a:pt x="649447" y="2200400"/>
                  </a:cubicBezTo>
                  <a:cubicBezTo>
                    <a:pt x="654354" y="2177334"/>
                    <a:pt x="670669" y="2164573"/>
                    <a:pt x="689561" y="2165708"/>
                  </a:cubicBezTo>
                  <a:close/>
                  <a:moveTo>
                    <a:pt x="378354" y="1984185"/>
                  </a:moveTo>
                  <a:cubicBezTo>
                    <a:pt x="384570" y="1984561"/>
                    <a:pt x="391082" y="1986469"/>
                    <a:pt x="397593" y="1990041"/>
                  </a:cubicBezTo>
                  <a:lnTo>
                    <a:pt x="534982" y="2069288"/>
                  </a:lnTo>
                  <a:cubicBezTo>
                    <a:pt x="560377" y="2084228"/>
                    <a:pt x="575353" y="2120603"/>
                    <a:pt x="568842" y="2151133"/>
                  </a:cubicBezTo>
                  <a:cubicBezTo>
                    <a:pt x="561028" y="2181662"/>
                    <a:pt x="534982" y="2194004"/>
                    <a:pt x="509588" y="2179714"/>
                  </a:cubicBezTo>
                  <a:lnTo>
                    <a:pt x="371547" y="2100467"/>
                  </a:lnTo>
                  <a:cubicBezTo>
                    <a:pt x="346153" y="2085527"/>
                    <a:pt x="331177" y="2048502"/>
                    <a:pt x="338339" y="2018622"/>
                  </a:cubicBezTo>
                  <a:cubicBezTo>
                    <a:pt x="343711" y="1995725"/>
                    <a:pt x="359705" y="1983058"/>
                    <a:pt x="378354" y="1984185"/>
                  </a:cubicBezTo>
                  <a:close/>
                  <a:moveTo>
                    <a:pt x="1207337" y="1941330"/>
                  </a:moveTo>
                  <a:cubicBezTo>
                    <a:pt x="1213568" y="1941801"/>
                    <a:pt x="1220094" y="1943848"/>
                    <a:pt x="1226620" y="1947614"/>
                  </a:cubicBezTo>
                  <a:lnTo>
                    <a:pt x="1635165" y="2184094"/>
                  </a:lnTo>
                  <a:cubicBezTo>
                    <a:pt x="1660617" y="2199160"/>
                    <a:pt x="1675627" y="2235844"/>
                    <a:pt x="1669101" y="2265977"/>
                  </a:cubicBezTo>
                  <a:cubicBezTo>
                    <a:pt x="1661922" y="2296765"/>
                    <a:pt x="1635165" y="2309212"/>
                    <a:pt x="1609059" y="2294800"/>
                  </a:cubicBezTo>
                  <a:lnTo>
                    <a:pt x="1201168" y="2058321"/>
                  </a:lnTo>
                  <a:cubicBezTo>
                    <a:pt x="1175715" y="2043254"/>
                    <a:pt x="1160705" y="2005915"/>
                    <a:pt x="1167231" y="1975782"/>
                  </a:cubicBezTo>
                  <a:cubicBezTo>
                    <a:pt x="1172615" y="1952691"/>
                    <a:pt x="1188645" y="1939917"/>
                    <a:pt x="1207337" y="1941330"/>
                  </a:cubicBezTo>
                  <a:close/>
                  <a:moveTo>
                    <a:pt x="432770" y="1754167"/>
                  </a:moveTo>
                  <a:cubicBezTo>
                    <a:pt x="438965" y="1754575"/>
                    <a:pt x="445404" y="1756571"/>
                    <a:pt x="451761" y="1760319"/>
                  </a:cubicBezTo>
                  <a:lnTo>
                    <a:pt x="1006645" y="2081022"/>
                  </a:lnTo>
                  <a:cubicBezTo>
                    <a:pt x="1032726" y="2095363"/>
                    <a:pt x="1047723" y="2131865"/>
                    <a:pt x="1040551" y="2162502"/>
                  </a:cubicBezTo>
                  <a:cubicBezTo>
                    <a:pt x="1033378" y="2193138"/>
                    <a:pt x="1007297" y="2205523"/>
                    <a:pt x="981215" y="2191183"/>
                  </a:cubicBezTo>
                  <a:lnTo>
                    <a:pt x="426331" y="1870479"/>
                  </a:lnTo>
                  <a:cubicBezTo>
                    <a:pt x="400902" y="1855487"/>
                    <a:pt x="385905" y="1818984"/>
                    <a:pt x="392425" y="1789000"/>
                  </a:cubicBezTo>
                  <a:cubicBezTo>
                    <a:pt x="397805" y="1766022"/>
                    <a:pt x="414187" y="1752945"/>
                    <a:pt x="432770" y="1754167"/>
                  </a:cubicBezTo>
                  <a:close/>
                  <a:moveTo>
                    <a:pt x="752725" y="1676079"/>
                  </a:moveTo>
                  <a:cubicBezTo>
                    <a:pt x="758940" y="1676458"/>
                    <a:pt x="765411" y="1678385"/>
                    <a:pt x="771800" y="1681993"/>
                  </a:cubicBezTo>
                  <a:lnTo>
                    <a:pt x="1050295" y="1842721"/>
                  </a:lnTo>
                  <a:cubicBezTo>
                    <a:pt x="1075851" y="1857810"/>
                    <a:pt x="1090923" y="1895204"/>
                    <a:pt x="1084370" y="1925382"/>
                  </a:cubicBezTo>
                  <a:cubicBezTo>
                    <a:pt x="1077162" y="1956215"/>
                    <a:pt x="1050295" y="1969336"/>
                    <a:pt x="1024739" y="1954247"/>
                  </a:cubicBezTo>
                  <a:lnTo>
                    <a:pt x="746244" y="1793519"/>
                  </a:lnTo>
                  <a:cubicBezTo>
                    <a:pt x="720688" y="1778430"/>
                    <a:pt x="705617" y="1741036"/>
                    <a:pt x="712825" y="1710859"/>
                  </a:cubicBezTo>
                  <a:cubicBezTo>
                    <a:pt x="717740" y="1687734"/>
                    <a:pt x="734081" y="1674941"/>
                    <a:pt x="752725" y="1676079"/>
                  </a:cubicBezTo>
                  <a:close/>
                  <a:moveTo>
                    <a:pt x="1591423" y="1636133"/>
                  </a:moveTo>
                  <a:cubicBezTo>
                    <a:pt x="1597633" y="1636554"/>
                    <a:pt x="1604089" y="1638565"/>
                    <a:pt x="1610462" y="1642341"/>
                  </a:cubicBezTo>
                  <a:lnTo>
                    <a:pt x="1778459" y="1739543"/>
                  </a:lnTo>
                  <a:cubicBezTo>
                    <a:pt x="1804607" y="1754649"/>
                    <a:pt x="1819641" y="1792085"/>
                    <a:pt x="1812451" y="1822296"/>
                  </a:cubicBezTo>
                  <a:cubicBezTo>
                    <a:pt x="1805914" y="1853164"/>
                    <a:pt x="1779113" y="1865643"/>
                    <a:pt x="1752965" y="1851194"/>
                  </a:cubicBezTo>
                  <a:lnTo>
                    <a:pt x="1584968" y="1753335"/>
                  </a:lnTo>
                  <a:cubicBezTo>
                    <a:pt x="1559474" y="1738230"/>
                    <a:pt x="1543786" y="1701451"/>
                    <a:pt x="1550977" y="1670583"/>
                  </a:cubicBezTo>
                  <a:cubicBezTo>
                    <a:pt x="1556370" y="1647924"/>
                    <a:pt x="1572793" y="1634871"/>
                    <a:pt x="1591423" y="1636133"/>
                  </a:cubicBezTo>
                  <a:close/>
                  <a:moveTo>
                    <a:pt x="485093" y="1523377"/>
                  </a:moveTo>
                  <a:cubicBezTo>
                    <a:pt x="491331" y="1523765"/>
                    <a:pt x="497866" y="1525684"/>
                    <a:pt x="504400" y="1529278"/>
                  </a:cubicBezTo>
                  <a:lnTo>
                    <a:pt x="615485" y="1593960"/>
                  </a:lnTo>
                  <a:cubicBezTo>
                    <a:pt x="640969" y="1608334"/>
                    <a:pt x="655999" y="1644923"/>
                    <a:pt x="649464" y="1675631"/>
                  </a:cubicBezTo>
                  <a:cubicBezTo>
                    <a:pt x="642276" y="1706339"/>
                    <a:pt x="616139" y="1718752"/>
                    <a:pt x="590001" y="1703725"/>
                  </a:cubicBezTo>
                  <a:lnTo>
                    <a:pt x="478916" y="1639696"/>
                  </a:lnTo>
                  <a:cubicBezTo>
                    <a:pt x="453432" y="1624668"/>
                    <a:pt x="437749" y="1588080"/>
                    <a:pt x="444937" y="1557372"/>
                  </a:cubicBezTo>
                  <a:cubicBezTo>
                    <a:pt x="450328" y="1534831"/>
                    <a:pt x="466378" y="1522213"/>
                    <a:pt x="485093" y="1523377"/>
                  </a:cubicBezTo>
                  <a:close/>
                  <a:moveTo>
                    <a:pt x="539530" y="1290100"/>
                  </a:moveTo>
                  <a:cubicBezTo>
                    <a:pt x="545675" y="1290489"/>
                    <a:pt x="552086" y="1292415"/>
                    <a:pt x="558455" y="1296020"/>
                  </a:cubicBezTo>
                  <a:lnTo>
                    <a:pt x="1021619" y="1564100"/>
                  </a:lnTo>
                  <a:cubicBezTo>
                    <a:pt x="1047097" y="1579176"/>
                    <a:pt x="1062122" y="1615881"/>
                    <a:pt x="1054936" y="1646032"/>
                  </a:cubicBezTo>
                  <a:cubicBezTo>
                    <a:pt x="1048403" y="1676838"/>
                    <a:pt x="1021619" y="1689947"/>
                    <a:pt x="995489" y="1674872"/>
                  </a:cubicBezTo>
                  <a:lnTo>
                    <a:pt x="533631" y="1406791"/>
                  </a:lnTo>
                  <a:cubicBezTo>
                    <a:pt x="507500" y="1391716"/>
                    <a:pt x="492475" y="1355011"/>
                    <a:pt x="499661" y="1324204"/>
                  </a:cubicBezTo>
                  <a:cubicBezTo>
                    <a:pt x="505051" y="1301591"/>
                    <a:pt x="521096" y="1288933"/>
                    <a:pt x="539530" y="1290100"/>
                  </a:cubicBezTo>
                  <a:close/>
                  <a:moveTo>
                    <a:pt x="948534" y="1264280"/>
                  </a:moveTo>
                  <a:cubicBezTo>
                    <a:pt x="954678" y="1264607"/>
                    <a:pt x="961089" y="1266492"/>
                    <a:pt x="967458" y="1270097"/>
                  </a:cubicBezTo>
                  <a:lnTo>
                    <a:pt x="1430622" y="1538177"/>
                  </a:lnTo>
                  <a:cubicBezTo>
                    <a:pt x="1456100" y="1553253"/>
                    <a:pt x="1471125" y="1589958"/>
                    <a:pt x="1463939" y="1620764"/>
                  </a:cubicBezTo>
                  <a:cubicBezTo>
                    <a:pt x="1456753" y="1651571"/>
                    <a:pt x="1430622" y="1664024"/>
                    <a:pt x="1404492" y="1648949"/>
                  </a:cubicBezTo>
                  <a:lnTo>
                    <a:pt x="942634" y="1381524"/>
                  </a:lnTo>
                  <a:cubicBezTo>
                    <a:pt x="916503" y="1366448"/>
                    <a:pt x="901478" y="1329743"/>
                    <a:pt x="908664" y="1298937"/>
                  </a:cubicBezTo>
                  <a:cubicBezTo>
                    <a:pt x="914054" y="1276324"/>
                    <a:pt x="930099" y="1263296"/>
                    <a:pt x="948534" y="1264280"/>
                  </a:cubicBezTo>
                  <a:close/>
                  <a:moveTo>
                    <a:pt x="2423165" y="1068560"/>
                  </a:moveTo>
                  <a:cubicBezTo>
                    <a:pt x="2429374" y="1069029"/>
                    <a:pt x="2435827" y="1071068"/>
                    <a:pt x="2442199" y="1074819"/>
                  </a:cubicBezTo>
                  <a:lnTo>
                    <a:pt x="3437524" y="1648228"/>
                  </a:lnTo>
                  <a:cubicBezTo>
                    <a:pt x="3463665" y="1663232"/>
                    <a:pt x="3478697" y="1699763"/>
                    <a:pt x="3471508" y="1730423"/>
                  </a:cubicBezTo>
                  <a:cubicBezTo>
                    <a:pt x="3464319" y="1761083"/>
                    <a:pt x="3438178" y="1773477"/>
                    <a:pt x="3412690" y="1758474"/>
                  </a:cubicBezTo>
                  <a:lnTo>
                    <a:pt x="2416712" y="1185065"/>
                  </a:lnTo>
                  <a:cubicBezTo>
                    <a:pt x="2391224" y="1170061"/>
                    <a:pt x="2376193" y="1133529"/>
                    <a:pt x="2382728" y="1102869"/>
                  </a:cubicBezTo>
                  <a:cubicBezTo>
                    <a:pt x="2388120" y="1079874"/>
                    <a:pt x="2404540" y="1067154"/>
                    <a:pt x="2423165" y="1068560"/>
                  </a:cubicBezTo>
                  <a:close/>
                  <a:moveTo>
                    <a:pt x="591789" y="1060057"/>
                  </a:moveTo>
                  <a:cubicBezTo>
                    <a:pt x="598107" y="1060477"/>
                    <a:pt x="604713" y="1062485"/>
                    <a:pt x="611277" y="1066255"/>
                  </a:cubicBezTo>
                  <a:lnTo>
                    <a:pt x="784578" y="1166574"/>
                  </a:lnTo>
                  <a:cubicBezTo>
                    <a:pt x="810835" y="1181655"/>
                    <a:pt x="825934" y="1218373"/>
                    <a:pt x="818713" y="1249189"/>
                  </a:cubicBezTo>
                  <a:cubicBezTo>
                    <a:pt x="811492" y="1280006"/>
                    <a:pt x="784578" y="1292464"/>
                    <a:pt x="758976" y="1277383"/>
                  </a:cubicBezTo>
                  <a:lnTo>
                    <a:pt x="585019" y="1177065"/>
                  </a:lnTo>
                  <a:cubicBezTo>
                    <a:pt x="559418" y="1162640"/>
                    <a:pt x="544320" y="1125266"/>
                    <a:pt x="551541" y="1094449"/>
                  </a:cubicBezTo>
                  <a:cubicBezTo>
                    <a:pt x="556464" y="1071829"/>
                    <a:pt x="572834" y="1058797"/>
                    <a:pt x="591789" y="1060057"/>
                  </a:cubicBezTo>
                  <a:close/>
                  <a:moveTo>
                    <a:pt x="645990" y="829581"/>
                  </a:moveTo>
                  <a:cubicBezTo>
                    <a:pt x="652194" y="829999"/>
                    <a:pt x="658644" y="831995"/>
                    <a:pt x="665012" y="835743"/>
                  </a:cubicBezTo>
                  <a:lnTo>
                    <a:pt x="1470956" y="1300471"/>
                  </a:lnTo>
                  <a:cubicBezTo>
                    <a:pt x="1497080" y="1314811"/>
                    <a:pt x="1511449" y="1351311"/>
                    <a:pt x="1504918" y="1381946"/>
                  </a:cubicBezTo>
                  <a:cubicBezTo>
                    <a:pt x="1497733" y="1412580"/>
                    <a:pt x="1470956" y="1424964"/>
                    <a:pt x="1445484" y="1409973"/>
                  </a:cubicBezTo>
                  <a:lnTo>
                    <a:pt x="639540" y="945896"/>
                  </a:lnTo>
                  <a:cubicBezTo>
                    <a:pt x="613416" y="930905"/>
                    <a:pt x="599047" y="894404"/>
                    <a:pt x="605578" y="863770"/>
                  </a:cubicBezTo>
                  <a:cubicBezTo>
                    <a:pt x="610966" y="841283"/>
                    <a:pt x="627376" y="828329"/>
                    <a:pt x="645990" y="829581"/>
                  </a:cubicBezTo>
                  <a:close/>
                  <a:moveTo>
                    <a:pt x="1763797" y="688111"/>
                  </a:moveTo>
                  <a:cubicBezTo>
                    <a:pt x="1770079" y="688500"/>
                    <a:pt x="1776646" y="690425"/>
                    <a:pt x="1783172" y="694027"/>
                  </a:cubicBezTo>
                  <a:lnTo>
                    <a:pt x="2191062" y="930508"/>
                  </a:lnTo>
                  <a:cubicBezTo>
                    <a:pt x="2217167" y="945575"/>
                    <a:pt x="2231524" y="982259"/>
                    <a:pt x="2224998" y="1013047"/>
                  </a:cubicBezTo>
                  <a:cubicBezTo>
                    <a:pt x="2217819" y="1043835"/>
                    <a:pt x="2191714" y="1056282"/>
                    <a:pt x="2165609" y="1041215"/>
                  </a:cubicBezTo>
                  <a:lnTo>
                    <a:pt x="1757067" y="804734"/>
                  </a:lnTo>
                  <a:cubicBezTo>
                    <a:pt x="1731614" y="789668"/>
                    <a:pt x="1716604" y="753639"/>
                    <a:pt x="1723783" y="722195"/>
                  </a:cubicBezTo>
                  <a:cubicBezTo>
                    <a:pt x="1727046" y="707129"/>
                    <a:pt x="1735367" y="696484"/>
                    <a:pt x="1746135" y="691407"/>
                  </a:cubicBezTo>
                  <a:cubicBezTo>
                    <a:pt x="1751520" y="688869"/>
                    <a:pt x="1757516" y="687722"/>
                    <a:pt x="1763797" y="688111"/>
                  </a:cubicBezTo>
                  <a:close/>
                  <a:moveTo>
                    <a:pt x="698196" y="596209"/>
                  </a:moveTo>
                  <a:cubicBezTo>
                    <a:pt x="704429" y="596679"/>
                    <a:pt x="710957" y="598721"/>
                    <a:pt x="717486" y="602480"/>
                  </a:cubicBezTo>
                  <a:lnTo>
                    <a:pt x="1246308" y="907738"/>
                  </a:lnTo>
                  <a:cubicBezTo>
                    <a:pt x="1271770" y="923426"/>
                    <a:pt x="1286786" y="959377"/>
                    <a:pt x="1279605" y="990099"/>
                  </a:cubicBezTo>
                  <a:cubicBezTo>
                    <a:pt x="1273076" y="1020821"/>
                    <a:pt x="1246308" y="1033240"/>
                    <a:pt x="1220194" y="1018860"/>
                  </a:cubicBezTo>
                  <a:lnTo>
                    <a:pt x="691371" y="712948"/>
                  </a:lnTo>
                  <a:cubicBezTo>
                    <a:pt x="665909" y="697914"/>
                    <a:pt x="650893" y="661309"/>
                    <a:pt x="658075" y="630587"/>
                  </a:cubicBezTo>
                  <a:cubicBezTo>
                    <a:pt x="663461" y="607546"/>
                    <a:pt x="679497" y="594799"/>
                    <a:pt x="698196" y="596209"/>
                  </a:cubicBezTo>
                  <a:close/>
                  <a:moveTo>
                    <a:pt x="1236606" y="383190"/>
                  </a:moveTo>
                  <a:cubicBezTo>
                    <a:pt x="1242831" y="383610"/>
                    <a:pt x="1249302" y="385620"/>
                    <a:pt x="1255691" y="389392"/>
                  </a:cubicBezTo>
                  <a:lnTo>
                    <a:pt x="1533531" y="550121"/>
                  </a:lnTo>
                  <a:cubicBezTo>
                    <a:pt x="1559742" y="565209"/>
                    <a:pt x="1574814" y="601948"/>
                    <a:pt x="1567606" y="632781"/>
                  </a:cubicBezTo>
                  <a:cubicBezTo>
                    <a:pt x="1560398" y="662959"/>
                    <a:pt x="1534186" y="676080"/>
                    <a:pt x="1508630" y="660991"/>
                  </a:cubicBezTo>
                  <a:lnTo>
                    <a:pt x="1230135" y="500262"/>
                  </a:lnTo>
                  <a:cubicBezTo>
                    <a:pt x="1204579" y="485173"/>
                    <a:pt x="1189508" y="448435"/>
                    <a:pt x="1196061" y="417601"/>
                  </a:cubicBezTo>
                  <a:cubicBezTo>
                    <a:pt x="1201467" y="394968"/>
                    <a:pt x="1217931" y="381929"/>
                    <a:pt x="1236606" y="383190"/>
                  </a:cubicBezTo>
                  <a:close/>
                  <a:moveTo>
                    <a:pt x="522662" y="232963"/>
                  </a:moveTo>
                  <a:cubicBezTo>
                    <a:pt x="528980" y="233338"/>
                    <a:pt x="535586" y="235247"/>
                    <a:pt x="542150" y="238820"/>
                  </a:cubicBezTo>
                  <a:lnTo>
                    <a:pt x="716107" y="338864"/>
                  </a:lnTo>
                  <a:cubicBezTo>
                    <a:pt x="741708" y="353156"/>
                    <a:pt x="756807" y="389535"/>
                    <a:pt x="750242" y="420718"/>
                  </a:cubicBezTo>
                  <a:cubicBezTo>
                    <a:pt x="743021" y="450601"/>
                    <a:pt x="716107" y="462944"/>
                    <a:pt x="689849" y="448002"/>
                  </a:cubicBezTo>
                  <a:lnTo>
                    <a:pt x="515892" y="349258"/>
                  </a:lnTo>
                  <a:cubicBezTo>
                    <a:pt x="490291" y="334316"/>
                    <a:pt x="475193" y="297287"/>
                    <a:pt x="482414" y="267404"/>
                  </a:cubicBezTo>
                  <a:cubicBezTo>
                    <a:pt x="487337" y="244504"/>
                    <a:pt x="503707" y="231836"/>
                    <a:pt x="522662" y="232963"/>
                  </a:cubicBezTo>
                  <a:close/>
                  <a:moveTo>
                    <a:pt x="573947" y="78"/>
                  </a:moveTo>
                  <a:cubicBezTo>
                    <a:pt x="580146" y="486"/>
                    <a:pt x="586591" y="2485"/>
                    <a:pt x="592954" y="6238"/>
                  </a:cubicBezTo>
                  <a:lnTo>
                    <a:pt x="1001499" y="242552"/>
                  </a:lnTo>
                  <a:cubicBezTo>
                    <a:pt x="1026951" y="256914"/>
                    <a:pt x="1041961" y="294123"/>
                    <a:pt x="1035435" y="324152"/>
                  </a:cubicBezTo>
                  <a:cubicBezTo>
                    <a:pt x="1028256" y="354834"/>
                    <a:pt x="1002151" y="367890"/>
                    <a:pt x="976046" y="352876"/>
                  </a:cubicBezTo>
                  <a:lnTo>
                    <a:pt x="567502" y="116562"/>
                  </a:lnTo>
                  <a:cubicBezTo>
                    <a:pt x="542049" y="102200"/>
                    <a:pt x="527039" y="64990"/>
                    <a:pt x="533565" y="34962"/>
                  </a:cubicBezTo>
                  <a:cubicBezTo>
                    <a:pt x="538949" y="11950"/>
                    <a:pt x="555347" y="-1146"/>
                    <a:pt x="573947" y="78"/>
                  </a:cubicBezTo>
                  <a:close/>
                </a:path>
              </a:pathLst>
            </a:custGeom>
            <a:solidFill>
              <a:schemeClr val="accent1">
                <a:lumMod val="40000"/>
                <a:lumOff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8" name="Freeform 140">
              <a:extLst>
                <a:ext uri="{FF2B5EF4-FFF2-40B4-BE49-F238E27FC236}">
                  <a16:creationId xmlns:a16="http://schemas.microsoft.com/office/drawing/2014/main" id="{12E48104-B93F-1644-80A2-8C229207C932}"/>
                </a:ext>
              </a:extLst>
            </p:cNvPr>
            <p:cNvSpPr>
              <a:spLocks noChangeArrowheads="1"/>
            </p:cNvSpPr>
            <p:nvPr/>
          </p:nvSpPr>
          <p:spPr bwMode="auto">
            <a:xfrm>
              <a:off x="8343622" y="10587992"/>
              <a:ext cx="2073818" cy="1198206"/>
            </a:xfrm>
            <a:custGeom>
              <a:avLst/>
              <a:gdLst>
                <a:gd name="T0" fmla="*/ 1877 w 3173"/>
                <a:gd name="T1" fmla="*/ 1832 h 1833"/>
                <a:gd name="T2" fmla="*/ 1584 w 3173"/>
                <a:gd name="T3" fmla="*/ 1662 h 1833"/>
                <a:gd name="T4" fmla="*/ 2665 w 3173"/>
                <a:gd name="T5" fmla="*/ 1038 h 1833"/>
                <a:gd name="T6" fmla="*/ 2665 w 3173"/>
                <a:gd name="T7" fmla="*/ 1038 h 1833"/>
                <a:gd name="T8" fmla="*/ 2665 w 3173"/>
                <a:gd name="T9" fmla="*/ 931 h 1833"/>
                <a:gd name="T10" fmla="*/ 1560 w 3173"/>
                <a:gd name="T11" fmla="*/ 293 h 1833"/>
                <a:gd name="T12" fmla="*/ 1560 w 3173"/>
                <a:gd name="T13" fmla="*/ 293 h 1833"/>
                <a:gd name="T14" fmla="*/ 1375 w 3173"/>
                <a:gd name="T15" fmla="*/ 293 h 1833"/>
                <a:gd name="T16" fmla="*/ 293 w 3173"/>
                <a:gd name="T17" fmla="*/ 917 h 1833"/>
                <a:gd name="T18" fmla="*/ 0 w 3173"/>
                <a:gd name="T19" fmla="*/ 748 h 1833"/>
                <a:gd name="T20" fmla="*/ 1082 w 3173"/>
                <a:gd name="T21" fmla="*/ 123 h 1833"/>
                <a:gd name="T22" fmla="*/ 1082 w 3173"/>
                <a:gd name="T23" fmla="*/ 123 h 1833"/>
                <a:gd name="T24" fmla="*/ 1854 w 3173"/>
                <a:gd name="T25" fmla="*/ 123 h 1833"/>
                <a:gd name="T26" fmla="*/ 2959 w 3173"/>
                <a:gd name="T27" fmla="*/ 761 h 1833"/>
                <a:gd name="T28" fmla="*/ 2959 w 3173"/>
                <a:gd name="T29" fmla="*/ 761 h 1833"/>
                <a:gd name="T30" fmla="*/ 2959 w 3173"/>
                <a:gd name="T31" fmla="*/ 1207 h 1833"/>
                <a:gd name="T32" fmla="*/ 1877 w 3173"/>
                <a:gd name="T33" fmla="*/ 1832 h 1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3" h="1833">
                  <a:moveTo>
                    <a:pt x="1877" y="1832"/>
                  </a:moveTo>
                  <a:lnTo>
                    <a:pt x="1584" y="1662"/>
                  </a:lnTo>
                  <a:lnTo>
                    <a:pt x="2665" y="1038"/>
                  </a:lnTo>
                  <a:lnTo>
                    <a:pt x="2665" y="1038"/>
                  </a:lnTo>
                  <a:cubicBezTo>
                    <a:pt x="2716" y="1008"/>
                    <a:pt x="2716" y="960"/>
                    <a:pt x="2665" y="931"/>
                  </a:cubicBezTo>
                  <a:lnTo>
                    <a:pt x="1560" y="293"/>
                  </a:lnTo>
                  <a:lnTo>
                    <a:pt x="1560" y="293"/>
                  </a:lnTo>
                  <a:cubicBezTo>
                    <a:pt x="1509" y="263"/>
                    <a:pt x="1426" y="263"/>
                    <a:pt x="1375" y="293"/>
                  </a:cubicBezTo>
                  <a:lnTo>
                    <a:pt x="293" y="917"/>
                  </a:lnTo>
                  <a:lnTo>
                    <a:pt x="0" y="748"/>
                  </a:lnTo>
                  <a:lnTo>
                    <a:pt x="1082" y="123"/>
                  </a:lnTo>
                  <a:lnTo>
                    <a:pt x="1082" y="123"/>
                  </a:lnTo>
                  <a:cubicBezTo>
                    <a:pt x="1294" y="0"/>
                    <a:pt x="1641" y="0"/>
                    <a:pt x="1854" y="123"/>
                  </a:cubicBezTo>
                  <a:lnTo>
                    <a:pt x="2959" y="761"/>
                  </a:lnTo>
                  <a:lnTo>
                    <a:pt x="2959" y="761"/>
                  </a:lnTo>
                  <a:cubicBezTo>
                    <a:pt x="3172" y="884"/>
                    <a:pt x="3172" y="1084"/>
                    <a:pt x="2959" y="1207"/>
                  </a:cubicBezTo>
                  <a:lnTo>
                    <a:pt x="1877" y="1832"/>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141">
              <a:extLst>
                <a:ext uri="{FF2B5EF4-FFF2-40B4-BE49-F238E27FC236}">
                  <a16:creationId xmlns:a16="http://schemas.microsoft.com/office/drawing/2014/main" id="{EC12DFEA-2C10-384D-B2D8-7B55FE14AF40}"/>
                </a:ext>
              </a:extLst>
            </p:cNvPr>
            <p:cNvSpPr>
              <a:spLocks noChangeArrowheads="1"/>
            </p:cNvSpPr>
            <p:nvPr/>
          </p:nvSpPr>
          <p:spPr bwMode="auto">
            <a:xfrm>
              <a:off x="6840105" y="10806895"/>
              <a:ext cx="3038720" cy="2016212"/>
            </a:xfrm>
            <a:custGeom>
              <a:avLst/>
              <a:gdLst>
                <a:gd name="T0" fmla="*/ 4651 w 4652"/>
                <a:gd name="T1" fmla="*/ 1572 h 3087"/>
                <a:gd name="T2" fmla="*/ 4651 w 4652"/>
                <a:gd name="T3" fmla="*/ 1572 h 3087"/>
                <a:gd name="T4" fmla="*/ 4439 w 4652"/>
                <a:gd name="T5" fmla="*/ 1165 h 3087"/>
                <a:gd name="T6" fmla="*/ 2478 w 4652"/>
                <a:gd name="T7" fmla="*/ 33 h 3087"/>
                <a:gd name="T8" fmla="*/ 2478 w 4652"/>
                <a:gd name="T9" fmla="*/ 33 h 3087"/>
                <a:gd name="T10" fmla="*/ 2340 w 4652"/>
                <a:gd name="T11" fmla="*/ 21 h 3087"/>
                <a:gd name="T12" fmla="*/ 2340 w 4652"/>
                <a:gd name="T13" fmla="*/ 21 h 3087"/>
                <a:gd name="T14" fmla="*/ 0 w 4652"/>
                <a:gd name="T15" fmla="*/ 1381 h 3087"/>
                <a:gd name="T16" fmla="*/ 2263 w 4652"/>
                <a:gd name="T17" fmla="*/ 3086 h 3087"/>
                <a:gd name="T18" fmla="*/ 4569 w 4652"/>
                <a:gd name="T19" fmla="*/ 1748 h 3087"/>
                <a:gd name="T20" fmla="*/ 4569 w 4652"/>
                <a:gd name="T21" fmla="*/ 1748 h 3087"/>
                <a:gd name="T22" fmla="*/ 4589 w 4652"/>
                <a:gd name="T23" fmla="*/ 1736 h 3087"/>
                <a:gd name="T24" fmla="*/ 4589 w 4652"/>
                <a:gd name="T25" fmla="*/ 1736 h 3087"/>
                <a:gd name="T26" fmla="*/ 4589 w 4652"/>
                <a:gd name="T27" fmla="*/ 1736 h 3087"/>
                <a:gd name="T28" fmla="*/ 4589 w 4652"/>
                <a:gd name="T29" fmla="*/ 1736 h 3087"/>
                <a:gd name="T30" fmla="*/ 4651 w 4652"/>
                <a:gd name="T31" fmla="*/ 1572 h 3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52" h="3087">
                  <a:moveTo>
                    <a:pt x="4651" y="1572"/>
                  </a:moveTo>
                  <a:lnTo>
                    <a:pt x="4651" y="1572"/>
                  </a:lnTo>
                  <a:cubicBezTo>
                    <a:pt x="4651" y="1415"/>
                    <a:pt x="4556" y="1232"/>
                    <a:pt x="4439" y="1165"/>
                  </a:cubicBezTo>
                  <a:lnTo>
                    <a:pt x="2478" y="33"/>
                  </a:lnTo>
                  <a:lnTo>
                    <a:pt x="2478" y="33"/>
                  </a:lnTo>
                  <a:cubicBezTo>
                    <a:pt x="2426" y="2"/>
                    <a:pt x="2378" y="0"/>
                    <a:pt x="2340" y="21"/>
                  </a:cubicBezTo>
                  <a:lnTo>
                    <a:pt x="2340" y="21"/>
                  </a:lnTo>
                  <a:lnTo>
                    <a:pt x="0" y="1381"/>
                  </a:lnTo>
                  <a:lnTo>
                    <a:pt x="2263" y="3086"/>
                  </a:lnTo>
                  <a:lnTo>
                    <a:pt x="4569" y="1748"/>
                  </a:lnTo>
                  <a:lnTo>
                    <a:pt x="4569" y="1748"/>
                  </a:lnTo>
                  <a:cubicBezTo>
                    <a:pt x="4576" y="1745"/>
                    <a:pt x="4583" y="1741"/>
                    <a:pt x="4589" y="1736"/>
                  </a:cubicBezTo>
                  <a:lnTo>
                    <a:pt x="4589" y="1736"/>
                  </a:lnTo>
                  <a:lnTo>
                    <a:pt x="4589" y="1736"/>
                  </a:lnTo>
                  <a:lnTo>
                    <a:pt x="4589" y="1736"/>
                  </a:lnTo>
                  <a:cubicBezTo>
                    <a:pt x="4628" y="1706"/>
                    <a:pt x="4651" y="1650"/>
                    <a:pt x="4651" y="1572"/>
                  </a:cubicBez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30" name="Freeform 142">
              <a:extLst>
                <a:ext uri="{FF2B5EF4-FFF2-40B4-BE49-F238E27FC236}">
                  <a16:creationId xmlns:a16="http://schemas.microsoft.com/office/drawing/2014/main" id="{38D05209-7B7A-E74C-A0F8-C973C414F8A2}"/>
                </a:ext>
              </a:extLst>
            </p:cNvPr>
            <p:cNvSpPr>
              <a:spLocks noChangeArrowheads="1"/>
            </p:cNvSpPr>
            <p:nvPr/>
          </p:nvSpPr>
          <p:spPr bwMode="auto">
            <a:xfrm>
              <a:off x="8124719" y="11685388"/>
              <a:ext cx="1754105" cy="1137719"/>
            </a:xfrm>
            <a:custGeom>
              <a:avLst/>
              <a:gdLst>
                <a:gd name="T0" fmla="*/ 297 w 2686"/>
                <a:gd name="T1" fmla="*/ 1741 h 1742"/>
                <a:gd name="T2" fmla="*/ 2603 w 2686"/>
                <a:gd name="T3" fmla="*/ 403 h 1742"/>
                <a:gd name="T4" fmla="*/ 2603 w 2686"/>
                <a:gd name="T5" fmla="*/ 403 h 1742"/>
                <a:gd name="T6" fmla="*/ 2623 w 2686"/>
                <a:gd name="T7" fmla="*/ 391 h 1742"/>
                <a:gd name="T8" fmla="*/ 2623 w 2686"/>
                <a:gd name="T9" fmla="*/ 391 h 1742"/>
                <a:gd name="T10" fmla="*/ 2623 w 2686"/>
                <a:gd name="T11" fmla="*/ 391 h 1742"/>
                <a:gd name="T12" fmla="*/ 2623 w 2686"/>
                <a:gd name="T13" fmla="*/ 391 h 1742"/>
                <a:gd name="T14" fmla="*/ 2685 w 2686"/>
                <a:gd name="T15" fmla="*/ 227 h 1742"/>
                <a:gd name="T16" fmla="*/ 2685 w 2686"/>
                <a:gd name="T17" fmla="*/ 227 h 1742"/>
                <a:gd name="T18" fmla="*/ 2628 w 2686"/>
                <a:gd name="T19" fmla="*/ 0 h 1742"/>
                <a:gd name="T20" fmla="*/ 0 w 2686"/>
                <a:gd name="T21" fmla="*/ 1517 h 1742"/>
                <a:gd name="T22" fmla="*/ 297 w 2686"/>
                <a:gd name="T23" fmla="*/ 1741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6" h="1742">
                  <a:moveTo>
                    <a:pt x="297" y="1741"/>
                  </a:moveTo>
                  <a:lnTo>
                    <a:pt x="2603" y="403"/>
                  </a:lnTo>
                  <a:lnTo>
                    <a:pt x="2603" y="403"/>
                  </a:lnTo>
                  <a:cubicBezTo>
                    <a:pt x="2610" y="400"/>
                    <a:pt x="2617" y="396"/>
                    <a:pt x="2623" y="391"/>
                  </a:cubicBezTo>
                  <a:lnTo>
                    <a:pt x="2623" y="391"/>
                  </a:lnTo>
                  <a:lnTo>
                    <a:pt x="2623" y="391"/>
                  </a:lnTo>
                  <a:lnTo>
                    <a:pt x="2623" y="391"/>
                  </a:lnTo>
                  <a:cubicBezTo>
                    <a:pt x="2662" y="361"/>
                    <a:pt x="2685" y="305"/>
                    <a:pt x="2685" y="227"/>
                  </a:cubicBezTo>
                  <a:lnTo>
                    <a:pt x="2685" y="227"/>
                  </a:lnTo>
                  <a:cubicBezTo>
                    <a:pt x="2685" y="151"/>
                    <a:pt x="2664" y="71"/>
                    <a:pt x="2628" y="0"/>
                  </a:cubicBezTo>
                  <a:lnTo>
                    <a:pt x="0" y="1517"/>
                  </a:lnTo>
                  <a:lnTo>
                    <a:pt x="297" y="1741"/>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143">
              <a:extLst>
                <a:ext uri="{FF2B5EF4-FFF2-40B4-BE49-F238E27FC236}">
                  <a16:creationId xmlns:a16="http://schemas.microsoft.com/office/drawing/2014/main" id="{469F7CA6-C288-294F-9515-ADE069D33CB3}"/>
                </a:ext>
              </a:extLst>
            </p:cNvPr>
            <p:cNvSpPr>
              <a:spLocks noChangeArrowheads="1"/>
            </p:cNvSpPr>
            <p:nvPr/>
          </p:nvSpPr>
          <p:spPr bwMode="auto">
            <a:xfrm>
              <a:off x="6802662" y="11662347"/>
              <a:ext cx="1558243" cy="1201085"/>
            </a:xfrm>
            <a:custGeom>
              <a:avLst/>
              <a:gdLst>
                <a:gd name="T0" fmla="*/ 2173 w 2387"/>
                <a:gd name="T1" fmla="*/ 1768 h 1837"/>
                <a:gd name="T2" fmla="*/ 212 w 2387"/>
                <a:gd name="T3" fmla="*/ 637 h 1837"/>
                <a:gd name="T4" fmla="*/ 212 w 2387"/>
                <a:gd name="T5" fmla="*/ 637 h 1837"/>
                <a:gd name="T6" fmla="*/ 0 w 2387"/>
                <a:gd name="T7" fmla="*/ 230 h 1837"/>
                <a:gd name="T8" fmla="*/ 0 w 2387"/>
                <a:gd name="T9" fmla="*/ 230 h 1837"/>
                <a:gd name="T10" fmla="*/ 212 w 2387"/>
                <a:gd name="T11" fmla="*/ 68 h 1837"/>
                <a:gd name="T12" fmla="*/ 2173 w 2387"/>
                <a:gd name="T13" fmla="*/ 1200 h 1837"/>
                <a:gd name="T14" fmla="*/ 2173 w 2387"/>
                <a:gd name="T15" fmla="*/ 1200 h 1837"/>
                <a:gd name="T16" fmla="*/ 2386 w 2387"/>
                <a:gd name="T17" fmla="*/ 1607 h 1837"/>
                <a:gd name="T18" fmla="*/ 2386 w 2387"/>
                <a:gd name="T19" fmla="*/ 1607 h 1837"/>
                <a:gd name="T20" fmla="*/ 2173 w 2387"/>
                <a:gd name="T21" fmla="*/ 1768 h 1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87" h="1837">
                  <a:moveTo>
                    <a:pt x="2173" y="1768"/>
                  </a:moveTo>
                  <a:lnTo>
                    <a:pt x="212" y="637"/>
                  </a:lnTo>
                  <a:lnTo>
                    <a:pt x="212" y="637"/>
                  </a:lnTo>
                  <a:cubicBezTo>
                    <a:pt x="95" y="568"/>
                    <a:pt x="0" y="386"/>
                    <a:pt x="0" y="230"/>
                  </a:cubicBezTo>
                  <a:lnTo>
                    <a:pt x="0" y="230"/>
                  </a:lnTo>
                  <a:cubicBezTo>
                    <a:pt x="0" y="73"/>
                    <a:pt x="95" y="0"/>
                    <a:pt x="212" y="68"/>
                  </a:cubicBezTo>
                  <a:lnTo>
                    <a:pt x="2173" y="1200"/>
                  </a:lnTo>
                  <a:lnTo>
                    <a:pt x="2173" y="1200"/>
                  </a:lnTo>
                  <a:cubicBezTo>
                    <a:pt x="2291" y="1268"/>
                    <a:pt x="2386" y="1450"/>
                    <a:pt x="2386" y="1607"/>
                  </a:cubicBezTo>
                  <a:lnTo>
                    <a:pt x="2386" y="1607"/>
                  </a:lnTo>
                  <a:cubicBezTo>
                    <a:pt x="2386" y="1764"/>
                    <a:pt x="2291" y="1836"/>
                    <a:pt x="2173" y="1768"/>
                  </a:cubicBez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144">
              <a:extLst>
                <a:ext uri="{FF2B5EF4-FFF2-40B4-BE49-F238E27FC236}">
                  <a16:creationId xmlns:a16="http://schemas.microsoft.com/office/drawing/2014/main" id="{63661BB4-0431-9D44-81D8-CF6054C84462}"/>
                </a:ext>
              </a:extLst>
            </p:cNvPr>
            <p:cNvSpPr>
              <a:spLocks noChangeArrowheads="1"/>
            </p:cNvSpPr>
            <p:nvPr/>
          </p:nvSpPr>
          <p:spPr bwMode="auto">
            <a:xfrm>
              <a:off x="7819407" y="12370901"/>
              <a:ext cx="267869" cy="233304"/>
            </a:xfrm>
            <a:custGeom>
              <a:avLst/>
              <a:gdLst>
                <a:gd name="T0" fmla="*/ 356 w 412"/>
                <a:gd name="T1" fmla="*/ 336 h 355"/>
                <a:gd name="T2" fmla="*/ 54 w 412"/>
                <a:gd name="T3" fmla="*/ 162 h 355"/>
                <a:gd name="T4" fmla="*/ 54 w 412"/>
                <a:gd name="T5" fmla="*/ 162 h 355"/>
                <a:gd name="T6" fmla="*/ 0 w 412"/>
                <a:gd name="T7" fmla="*/ 58 h 355"/>
                <a:gd name="T8" fmla="*/ 0 w 412"/>
                <a:gd name="T9" fmla="*/ 58 h 355"/>
                <a:gd name="T10" fmla="*/ 54 w 412"/>
                <a:gd name="T11" fmla="*/ 17 h 355"/>
                <a:gd name="T12" fmla="*/ 356 w 412"/>
                <a:gd name="T13" fmla="*/ 191 h 355"/>
                <a:gd name="T14" fmla="*/ 356 w 412"/>
                <a:gd name="T15" fmla="*/ 191 h 355"/>
                <a:gd name="T16" fmla="*/ 411 w 412"/>
                <a:gd name="T17" fmla="*/ 295 h 355"/>
                <a:gd name="T18" fmla="*/ 411 w 412"/>
                <a:gd name="T19" fmla="*/ 295 h 355"/>
                <a:gd name="T20" fmla="*/ 411 w 412"/>
                <a:gd name="T21" fmla="*/ 295 h 355"/>
                <a:gd name="T22" fmla="*/ 356 w 412"/>
                <a:gd name="T23" fmla="*/ 336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355">
                  <a:moveTo>
                    <a:pt x="356" y="336"/>
                  </a:moveTo>
                  <a:lnTo>
                    <a:pt x="54" y="162"/>
                  </a:lnTo>
                  <a:lnTo>
                    <a:pt x="54" y="162"/>
                  </a:lnTo>
                  <a:cubicBezTo>
                    <a:pt x="24" y="145"/>
                    <a:pt x="0" y="98"/>
                    <a:pt x="0" y="58"/>
                  </a:cubicBezTo>
                  <a:lnTo>
                    <a:pt x="0" y="58"/>
                  </a:lnTo>
                  <a:cubicBezTo>
                    <a:pt x="0" y="18"/>
                    <a:pt x="24" y="0"/>
                    <a:pt x="54" y="17"/>
                  </a:cubicBezTo>
                  <a:lnTo>
                    <a:pt x="356" y="191"/>
                  </a:lnTo>
                  <a:lnTo>
                    <a:pt x="356" y="191"/>
                  </a:lnTo>
                  <a:cubicBezTo>
                    <a:pt x="386" y="209"/>
                    <a:pt x="411" y="255"/>
                    <a:pt x="411" y="295"/>
                  </a:cubicBezTo>
                  <a:lnTo>
                    <a:pt x="411" y="295"/>
                  </a:lnTo>
                  <a:lnTo>
                    <a:pt x="411" y="295"/>
                  </a:lnTo>
                  <a:cubicBezTo>
                    <a:pt x="411" y="335"/>
                    <a:pt x="386" y="354"/>
                    <a:pt x="356" y="336"/>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33" name="Freeform 32">
              <a:extLst>
                <a:ext uri="{FF2B5EF4-FFF2-40B4-BE49-F238E27FC236}">
                  <a16:creationId xmlns:a16="http://schemas.microsoft.com/office/drawing/2014/main" id="{72062127-F79D-724F-9CD2-2022516063D4}"/>
                </a:ext>
              </a:extLst>
            </p:cNvPr>
            <p:cNvSpPr>
              <a:spLocks noChangeArrowheads="1"/>
            </p:cNvSpPr>
            <p:nvPr/>
          </p:nvSpPr>
          <p:spPr bwMode="auto">
            <a:xfrm>
              <a:off x="13024115" y="800475"/>
              <a:ext cx="3610579" cy="3726707"/>
            </a:xfrm>
            <a:custGeom>
              <a:avLst/>
              <a:gdLst>
                <a:gd name="connsiteX0" fmla="*/ 1539103 w 3610579"/>
                <a:gd name="connsiteY0" fmla="*/ 193 h 3726707"/>
                <a:gd name="connsiteX1" fmla="*/ 1699034 w 3610579"/>
                <a:gd name="connsiteY1" fmla="*/ 14470 h 3726707"/>
                <a:gd name="connsiteX2" fmla="*/ 1711558 w 3610579"/>
                <a:gd name="connsiteY2" fmla="*/ 17743 h 3726707"/>
                <a:gd name="connsiteX3" fmla="*/ 1713690 w 3610579"/>
                <a:gd name="connsiteY3" fmla="*/ 18069 h 3726707"/>
                <a:gd name="connsiteX4" fmla="*/ 1721708 w 3610579"/>
                <a:gd name="connsiteY4" fmla="*/ 20396 h 3726707"/>
                <a:gd name="connsiteX5" fmla="*/ 1779191 w 3610579"/>
                <a:gd name="connsiteY5" fmla="*/ 35418 h 3726707"/>
                <a:gd name="connsiteX6" fmla="*/ 1797198 w 3610579"/>
                <a:gd name="connsiteY6" fmla="*/ 42302 h 3726707"/>
                <a:gd name="connsiteX7" fmla="*/ 1807590 w 3610579"/>
                <a:gd name="connsiteY7" fmla="*/ 45317 h 3726707"/>
                <a:gd name="connsiteX8" fmla="*/ 1825276 w 3610579"/>
                <a:gd name="connsiteY8" fmla="*/ 53036 h 3726707"/>
                <a:gd name="connsiteX9" fmla="*/ 1858812 w 3610579"/>
                <a:gd name="connsiteY9" fmla="*/ 65856 h 3726707"/>
                <a:gd name="connsiteX10" fmla="*/ 1883206 w 3610579"/>
                <a:gd name="connsiteY10" fmla="*/ 78318 h 3726707"/>
                <a:gd name="connsiteX11" fmla="*/ 1900347 w 3610579"/>
                <a:gd name="connsiteY11" fmla="*/ 85798 h 3726707"/>
                <a:gd name="connsiteX12" fmla="*/ 1898947 w 3610579"/>
                <a:gd name="connsiteY12" fmla="*/ 86359 h 3726707"/>
                <a:gd name="connsiteX13" fmla="*/ 1937399 w 3610579"/>
                <a:gd name="connsiteY13" fmla="*/ 106001 h 3726707"/>
                <a:gd name="connsiteX14" fmla="*/ 2403847 w 3610579"/>
                <a:gd name="connsiteY14" fmla="*/ 1340491 h 3726707"/>
                <a:gd name="connsiteX15" fmla="*/ 2555410 w 3610579"/>
                <a:gd name="connsiteY15" fmla="*/ 1369476 h 3726707"/>
                <a:gd name="connsiteX16" fmla="*/ 2623181 w 3610579"/>
                <a:gd name="connsiteY16" fmla="*/ 1394915 h 3726707"/>
                <a:gd name="connsiteX17" fmla="*/ 2624677 w 3610579"/>
                <a:gd name="connsiteY17" fmla="*/ 1394317 h 3726707"/>
                <a:gd name="connsiteX18" fmla="*/ 2700454 w 3610579"/>
                <a:gd name="connsiteY18" fmla="*/ 1432850 h 3726707"/>
                <a:gd name="connsiteX19" fmla="*/ 2700674 w 3610579"/>
                <a:gd name="connsiteY19" fmla="*/ 1433010 h 3726707"/>
                <a:gd name="connsiteX20" fmla="*/ 2705013 w 3610579"/>
                <a:gd name="connsiteY20" fmla="*/ 1435201 h 3726707"/>
                <a:gd name="connsiteX21" fmla="*/ 2818423 w 3610579"/>
                <a:gd name="connsiteY21" fmla="*/ 1515029 h 3726707"/>
                <a:gd name="connsiteX22" fmla="*/ 2831818 w 3610579"/>
                <a:gd name="connsiteY22" fmla="*/ 1528402 h 3726707"/>
                <a:gd name="connsiteX23" fmla="*/ 2832023 w 3610579"/>
                <a:gd name="connsiteY23" fmla="*/ 1528551 h 3726707"/>
                <a:gd name="connsiteX24" fmla="*/ 2832643 w 3610579"/>
                <a:gd name="connsiteY24" fmla="*/ 1529226 h 3726707"/>
                <a:gd name="connsiteX25" fmla="*/ 2916536 w 3610579"/>
                <a:gd name="connsiteY25" fmla="*/ 1612975 h 3726707"/>
                <a:gd name="connsiteX26" fmla="*/ 2942101 w 3610579"/>
                <a:gd name="connsiteY26" fmla="*/ 1648272 h 3726707"/>
                <a:gd name="connsiteX27" fmla="*/ 2942647 w 3610579"/>
                <a:gd name="connsiteY27" fmla="*/ 1648865 h 3726707"/>
                <a:gd name="connsiteX28" fmla="*/ 2943422 w 3610579"/>
                <a:gd name="connsiteY28" fmla="*/ 1650095 h 3726707"/>
                <a:gd name="connsiteX29" fmla="*/ 2998511 w 3610579"/>
                <a:gd name="connsiteY29" fmla="*/ 1726153 h 3726707"/>
                <a:gd name="connsiteX30" fmla="*/ 3136837 w 3610579"/>
                <a:gd name="connsiteY30" fmla="*/ 2419527 h 3726707"/>
                <a:gd name="connsiteX31" fmla="*/ 3307999 w 3610579"/>
                <a:gd name="connsiteY31" fmla="*/ 2478312 h 3726707"/>
                <a:gd name="connsiteX32" fmla="*/ 3567355 w 3610579"/>
                <a:gd name="connsiteY32" fmla="*/ 3282363 h 3726707"/>
                <a:gd name="connsiteX33" fmla="*/ 3358139 w 3610579"/>
                <a:gd name="connsiteY33" fmla="*/ 3553755 h 3726707"/>
                <a:gd name="connsiteX34" fmla="*/ 3351650 w 3610579"/>
                <a:gd name="connsiteY34" fmla="*/ 3555213 h 3726707"/>
                <a:gd name="connsiteX35" fmla="*/ 2920626 w 3610579"/>
                <a:gd name="connsiteY35" fmla="*/ 3726707 h 3726707"/>
                <a:gd name="connsiteX36" fmla="*/ 2978507 w 3610579"/>
                <a:gd name="connsiteY36" fmla="*/ 3438438 h 3726707"/>
                <a:gd name="connsiteX37" fmla="*/ 1014301 w 3610579"/>
                <a:gd name="connsiteY37" fmla="*/ 1783340 h 3726707"/>
                <a:gd name="connsiteX38" fmla="*/ 626872 w 3610579"/>
                <a:gd name="connsiteY38" fmla="*/ 863786 h 3726707"/>
                <a:gd name="connsiteX39" fmla="*/ 650706 w 3610579"/>
                <a:gd name="connsiteY39" fmla="*/ 779097 h 3726707"/>
                <a:gd name="connsiteX40" fmla="*/ 577408 w 3610579"/>
                <a:gd name="connsiteY40" fmla="*/ 796011 h 3726707"/>
                <a:gd name="connsiteX41" fmla="*/ 296165 w 3610579"/>
                <a:gd name="connsiteY41" fmla="*/ 860807 h 3726707"/>
                <a:gd name="connsiteX42" fmla="*/ 0 w 3610579"/>
                <a:gd name="connsiteY42" fmla="*/ 730724 h 3726707"/>
                <a:gd name="connsiteX43" fmla="*/ 1053539 w 3610579"/>
                <a:gd name="connsiteY43" fmla="*/ 308443 h 3726707"/>
                <a:gd name="connsiteX44" fmla="*/ 1052785 w 3610579"/>
                <a:gd name="connsiteY44" fmla="*/ 310082 h 3726707"/>
                <a:gd name="connsiteX45" fmla="*/ 1083720 w 3610579"/>
                <a:gd name="connsiteY45" fmla="*/ 298218 h 3726707"/>
                <a:gd name="connsiteX46" fmla="*/ 953445 w 3610579"/>
                <a:gd name="connsiteY46" fmla="*/ 185885 h 3726707"/>
                <a:gd name="connsiteX47" fmla="*/ 953816 w 3610579"/>
                <a:gd name="connsiteY47" fmla="*/ 185739 h 3726707"/>
                <a:gd name="connsiteX48" fmla="*/ 952239 w 3610579"/>
                <a:gd name="connsiteY48" fmla="*/ 184381 h 3726707"/>
                <a:gd name="connsiteX49" fmla="*/ 1283456 w 3610579"/>
                <a:gd name="connsiteY49" fmla="*/ 54401 h 3726707"/>
                <a:gd name="connsiteX50" fmla="*/ 1298482 w 3610579"/>
                <a:gd name="connsiteY50" fmla="*/ 48522 h 3726707"/>
                <a:gd name="connsiteX51" fmla="*/ 1308281 w 3610579"/>
                <a:gd name="connsiteY51" fmla="*/ 44603 h 3726707"/>
                <a:gd name="connsiteX52" fmla="*/ 1307628 w 3610579"/>
                <a:gd name="connsiteY52" fmla="*/ 44603 h 3726707"/>
                <a:gd name="connsiteX53" fmla="*/ 1539103 w 3610579"/>
                <a:gd name="connsiteY53" fmla="*/ 193 h 372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610579" h="3726707">
                  <a:moveTo>
                    <a:pt x="1539103" y="193"/>
                  </a:moveTo>
                  <a:cubicBezTo>
                    <a:pt x="1591997" y="-1042"/>
                    <a:pt x="1645528" y="3622"/>
                    <a:pt x="1699034" y="14470"/>
                  </a:cubicBezTo>
                  <a:lnTo>
                    <a:pt x="1711558" y="17743"/>
                  </a:lnTo>
                  <a:lnTo>
                    <a:pt x="1713690" y="18069"/>
                  </a:lnTo>
                  <a:lnTo>
                    <a:pt x="1721708" y="20396"/>
                  </a:lnTo>
                  <a:lnTo>
                    <a:pt x="1779191" y="35418"/>
                  </a:lnTo>
                  <a:lnTo>
                    <a:pt x="1797198" y="42302"/>
                  </a:lnTo>
                  <a:lnTo>
                    <a:pt x="1807590" y="45317"/>
                  </a:lnTo>
                  <a:lnTo>
                    <a:pt x="1825276" y="53036"/>
                  </a:lnTo>
                  <a:lnTo>
                    <a:pt x="1858812" y="65856"/>
                  </a:lnTo>
                  <a:lnTo>
                    <a:pt x="1883206" y="78318"/>
                  </a:lnTo>
                  <a:lnTo>
                    <a:pt x="1900347" y="85798"/>
                  </a:lnTo>
                  <a:lnTo>
                    <a:pt x="1898947" y="86359"/>
                  </a:lnTo>
                  <a:lnTo>
                    <a:pt x="1937399" y="106001"/>
                  </a:lnTo>
                  <a:cubicBezTo>
                    <a:pt x="2334598" y="335263"/>
                    <a:pt x="2529932" y="870209"/>
                    <a:pt x="2403847" y="1340491"/>
                  </a:cubicBezTo>
                  <a:cubicBezTo>
                    <a:pt x="2453497" y="1343757"/>
                    <a:pt x="2504617" y="1353555"/>
                    <a:pt x="2555410" y="1369476"/>
                  </a:cubicBezTo>
                  <a:lnTo>
                    <a:pt x="2623181" y="1394915"/>
                  </a:lnTo>
                  <a:lnTo>
                    <a:pt x="2624677" y="1394317"/>
                  </a:lnTo>
                  <a:cubicBezTo>
                    <a:pt x="2650153" y="1405420"/>
                    <a:pt x="2675630" y="1418482"/>
                    <a:pt x="2700454" y="1432850"/>
                  </a:cubicBezTo>
                  <a:lnTo>
                    <a:pt x="2700674" y="1433010"/>
                  </a:lnTo>
                  <a:lnTo>
                    <a:pt x="2705013" y="1435201"/>
                  </a:lnTo>
                  <a:cubicBezTo>
                    <a:pt x="2745272" y="1458470"/>
                    <a:pt x="2783122" y="1485240"/>
                    <a:pt x="2818423" y="1515029"/>
                  </a:cubicBezTo>
                  <a:lnTo>
                    <a:pt x="2831818" y="1528402"/>
                  </a:lnTo>
                  <a:lnTo>
                    <a:pt x="2832023" y="1528551"/>
                  </a:lnTo>
                  <a:lnTo>
                    <a:pt x="2832643" y="1529226"/>
                  </a:lnTo>
                  <a:lnTo>
                    <a:pt x="2916536" y="1612975"/>
                  </a:lnTo>
                  <a:lnTo>
                    <a:pt x="2942101" y="1648272"/>
                  </a:lnTo>
                  <a:lnTo>
                    <a:pt x="2942647" y="1648865"/>
                  </a:lnTo>
                  <a:lnTo>
                    <a:pt x="2943422" y="1650095"/>
                  </a:lnTo>
                  <a:lnTo>
                    <a:pt x="2998511" y="1726153"/>
                  </a:lnTo>
                  <a:cubicBezTo>
                    <a:pt x="3121220" y="1925874"/>
                    <a:pt x="3173176" y="2177038"/>
                    <a:pt x="3136837" y="2419527"/>
                  </a:cubicBezTo>
                  <a:cubicBezTo>
                    <a:pt x="3194327" y="2427365"/>
                    <a:pt x="3251816" y="2446307"/>
                    <a:pt x="3307999" y="2478312"/>
                  </a:cubicBezTo>
                  <a:cubicBezTo>
                    <a:pt x="3564088" y="2626581"/>
                    <a:pt x="3680374" y="2986478"/>
                    <a:pt x="3567355" y="3282363"/>
                  </a:cubicBezTo>
                  <a:cubicBezTo>
                    <a:pt x="3510519" y="3430306"/>
                    <a:pt x="3443230" y="3519790"/>
                    <a:pt x="3358139" y="3553755"/>
                  </a:cubicBezTo>
                  <a:lnTo>
                    <a:pt x="3351650" y="3555213"/>
                  </a:lnTo>
                  <a:lnTo>
                    <a:pt x="2920626" y="3726707"/>
                  </a:lnTo>
                  <a:lnTo>
                    <a:pt x="2978507" y="3438438"/>
                  </a:lnTo>
                  <a:lnTo>
                    <a:pt x="1014301" y="1783340"/>
                  </a:lnTo>
                  <a:cubicBezTo>
                    <a:pt x="715911" y="1610740"/>
                    <a:pt x="560072" y="1222104"/>
                    <a:pt x="626872" y="863786"/>
                  </a:cubicBezTo>
                  <a:lnTo>
                    <a:pt x="650706" y="779097"/>
                  </a:lnTo>
                  <a:lnTo>
                    <a:pt x="577408" y="796011"/>
                  </a:lnTo>
                  <a:cubicBezTo>
                    <a:pt x="436746" y="828450"/>
                    <a:pt x="296165" y="860807"/>
                    <a:pt x="296165" y="860807"/>
                  </a:cubicBezTo>
                  <a:lnTo>
                    <a:pt x="0" y="730724"/>
                  </a:lnTo>
                  <a:lnTo>
                    <a:pt x="1053539" y="308443"/>
                  </a:lnTo>
                  <a:lnTo>
                    <a:pt x="1052785" y="310082"/>
                  </a:lnTo>
                  <a:lnTo>
                    <a:pt x="1083720" y="298218"/>
                  </a:lnTo>
                  <a:lnTo>
                    <a:pt x="953445" y="185885"/>
                  </a:lnTo>
                  <a:lnTo>
                    <a:pt x="953816" y="185739"/>
                  </a:lnTo>
                  <a:lnTo>
                    <a:pt x="952239" y="184381"/>
                  </a:lnTo>
                  <a:lnTo>
                    <a:pt x="1283456" y="54401"/>
                  </a:lnTo>
                  <a:cubicBezTo>
                    <a:pt x="1288029" y="52441"/>
                    <a:pt x="1293256" y="50482"/>
                    <a:pt x="1298482" y="48522"/>
                  </a:cubicBezTo>
                  <a:lnTo>
                    <a:pt x="1308281" y="44603"/>
                  </a:lnTo>
                  <a:lnTo>
                    <a:pt x="1307628" y="44603"/>
                  </a:lnTo>
                  <a:cubicBezTo>
                    <a:pt x="1381858" y="17170"/>
                    <a:pt x="1459763" y="2045"/>
                    <a:pt x="1539103" y="193"/>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73F292E9-BF39-1940-9F78-2FC7FD1D23E9}"/>
                </a:ext>
              </a:extLst>
            </p:cNvPr>
            <p:cNvSpPr>
              <a:spLocks noChangeArrowheads="1"/>
            </p:cNvSpPr>
            <p:nvPr/>
          </p:nvSpPr>
          <p:spPr bwMode="auto">
            <a:xfrm>
              <a:off x="14207919" y="820888"/>
              <a:ext cx="1946430" cy="2240221"/>
            </a:xfrm>
            <a:custGeom>
              <a:avLst/>
              <a:gdLst>
                <a:gd name="connsiteX0" fmla="*/ 1863399 w 1946430"/>
                <a:gd name="connsiteY0" fmla="*/ 1800188 h 2240221"/>
                <a:gd name="connsiteX1" fmla="*/ 1946430 w 1946430"/>
                <a:gd name="connsiteY1" fmla="*/ 2055839 h 2240221"/>
                <a:gd name="connsiteX2" fmla="*/ 1482238 w 1946430"/>
                <a:gd name="connsiteY2" fmla="*/ 2240221 h 2240221"/>
                <a:gd name="connsiteX3" fmla="*/ 1322059 w 1946430"/>
                <a:gd name="connsiteY3" fmla="*/ 2015955 h 2240221"/>
                <a:gd name="connsiteX4" fmla="*/ 536308 w 1946430"/>
                <a:gd name="connsiteY4" fmla="*/ 0 h 2240221"/>
                <a:gd name="connsiteX5" fmla="*/ 755409 w 1946430"/>
                <a:gd name="connsiteY5" fmla="*/ 87518 h 2240221"/>
                <a:gd name="connsiteX6" fmla="*/ 883600 w 1946430"/>
                <a:gd name="connsiteY6" fmla="*/ 176995 h 2240221"/>
                <a:gd name="connsiteX7" fmla="*/ 323093 w 1946430"/>
                <a:gd name="connsiteY7" fmla="*/ 399708 h 2240221"/>
                <a:gd name="connsiteX8" fmla="*/ 0 w 1946430"/>
                <a:gd name="connsiteY8" fmla="*/ 213569 h 2240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6430" h="2240221">
                  <a:moveTo>
                    <a:pt x="1863399" y="1800188"/>
                  </a:moveTo>
                  <a:cubicBezTo>
                    <a:pt x="1901319" y="1880610"/>
                    <a:pt x="1929432" y="1966917"/>
                    <a:pt x="1946430" y="2055839"/>
                  </a:cubicBezTo>
                  <a:lnTo>
                    <a:pt x="1482238" y="2240221"/>
                  </a:lnTo>
                  <a:lnTo>
                    <a:pt x="1322059" y="2015955"/>
                  </a:lnTo>
                  <a:close/>
                  <a:moveTo>
                    <a:pt x="536308" y="0"/>
                  </a:moveTo>
                  <a:cubicBezTo>
                    <a:pt x="610214" y="17634"/>
                    <a:pt x="684120" y="45718"/>
                    <a:pt x="755409" y="87518"/>
                  </a:cubicBezTo>
                  <a:cubicBezTo>
                    <a:pt x="800538" y="112989"/>
                    <a:pt x="843704" y="143686"/>
                    <a:pt x="883600" y="176995"/>
                  </a:cubicBezTo>
                  <a:lnTo>
                    <a:pt x="323093" y="399708"/>
                  </a:lnTo>
                  <a:lnTo>
                    <a:pt x="0" y="213569"/>
                  </a:ln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35" name="Freeform 152">
              <a:extLst>
                <a:ext uri="{FF2B5EF4-FFF2-40B4-BE49-F238E27FC236}">
                  <a16:creationId xmlns:a16="http://schemas.microsoft.com/office/drawing/2014/main" id="{E9CB7F45-FC10-6941-9CC1-10F77DF604C3}"/>
                </a:ext>
              </a:extLst>
            </p:cNvPr>
            <p:cNvSpPr>
              <a:spLocks noChangeArrowheads="1"/>
            </p:cNvSpPr>
            <p:nvPr/>
          </p:nvSpPr>
          <p:spPr bwMode="auto">
            <a:xfrm>
              <a:off x="12488379" y="800725"/>
              <a:ext cx="3853845" cy="3839444"/>
            </a:xfrm>
            <a:custGeom>
              <a:avLst/>
              <a:gdLst>
                <a:gd name="T0" fmla="*/ 5329 w 5900"/>
                <a:gd name="T1" fmla="*/ 4011 h 5879"/>
                <a:gd name="T2" fmla="*/ 5329 w 5900"/>
                <a:gd name="T3" fmla="*/ 4011 h 5879"/>
                <a:gd name="T4" fmla="*/ 5068 w 5900"/>
                <a:gd name="T5" fmla="*/ 3921 h 5879"/>
                <a:gd name="T6" fmla="*/ 5068 w 5900"/>
                <a:gd name="T7" fmla="*/ 3921 h 5879"/>
                <a:gd name="T8" fmla="*/ 4400 w 5900"/>
                <a:gd name="T9" fmla="*/ 2410 h 5879"/>
                <a:gd name="T10" fmla="*/ 4400 w 5900"/>
                <a:gd name="T11" fmla="*/ 2410 h 5879"/>
                <a:gd name="T12" fmla="*/ 3945 w 5900"/>
                <a:gd name="T13" fmla="*/ 2269 h 5879"/>
                <a:gd name="T14" fmla="*/ 3945 w 5900"/>
                <a:gd name="T15" fmla="*/ 2269 h 5879"/>
                <a:gd name="T16" fmla="*/ 3232 w 5900"/>
                <a:gd name="T17" fmla="*/ 378 h 5879"/>
                <a:gd name="T18" fmla="*/ 3232 w 5900"/>
                <a:gd name="T19" fmla="*/ 378 h 5879"/>
                <a:gd name="T20" fmla="*/ 1525 w 5900"/>
                <a:gd name="T21" fmla="*/ 1062 h 5879"/>
                <a:gd name="T22" fmla="*/ 1525 w 5900"/>
                <a:gd name="T23" fmla="*/ 1062 h 5879"/>
                <a:gd name="T24" fmla="*/ 1498 w 5900"/>
                <a:gd name="T25" fmla="*/ 1139 h 5879"/>
                <a:gd name="T26" fmla="*/ 1498 w 5900"/>
                <a:gd name="T27" fmla="*/ 1139 h 5879"/>
                <a:gd name="T28" fmla="*/ 231 w 5900"/>
                <a:gd name="T29" fmla="*/ 1735 h 5879"/>
                <a:gd name="T30" fmla="*/ 231 w 5900"/>
                <a:gd name="T31" fmla="*/ 1735 h 5879"/>
                <a:gd name="T32" fmla="*/ 759 w 5900"/>
                <a:gd name="T33" fmla="*/ 3373 h 5879"/>
                <a:gd name="T34" fmla="*/ 4702 w 5900"/>
                <a:gd name="T35" fmla="*/ 5652 h 5879"/>
                <a:gd name="T36" fmla="*/ 4702 w 5900"/>
                <a:gd name="T37" fmla="*/ 5652 h 5879"/>
                <a:gd name="T38" fmla="*/ 5726 w 5900"/>
                <a:gd name="T39" fmla="*/ 5242 h 5879"/>
                <a:gd name="T40" fmla="*/ 5726 w 5900"/>
                <a:gd name="T41" fmla="*/ 5242 h 5879"/>
                <a:gd name="T42" fmla="*/ 5329 w 5900"/>
                <a:gd name="T43" fmla="*/ 4011 h 5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00" h="5879">
                  <a:moveTo>
                    <a:pt x="5329" y="4011"/>
                  </a:moveTo>
                  <a:lnTo>
                    <a:pt x="5329" y="4011"/>
                  </a:lnTo>
                  <a:cubicBezTo>
                    <a:pt x="5244" y="3962"/>
                    <a:pt x="5155" y="3933"/>
                    <a:pt x="5068" y="3921"/>
                  </a:cubicBezTo>
                  <a:lnTo>
                    <a:pt x="5068" y="3921"/>
                  </a:lnTo>
                  <a:cubicBezTo>
                    <a:pt x="5157" y="3326"/>
                    <a:pt x="4893" y="2695"/>
                    <a:pt x="4400" y="2410"/>
                  </a:cubicBezTo>
                  <a:lnTo>
                    <a:pt x="4400" y="2410"/>
                  </a:lnTo>
                  <a:cubicBezTo>
                    <a:pt x="4252" y="2324"/>
                    <a:pt x="4097" y="2279"/>
                    <a:pt x="3945" y="2269"/>
                  </a:cubicBezTo>
                  <a:lnTo>
                    <a:pt x="3945" y="2269"/>
                  </a:lnTo>
                  <a:cubicBezTo>
                    <a:pt x="4138" y="1548"/>
                    <a:pt x="3840" y="729"/>
                    <a:pt x="3232" y="378"/>
                  </a:cubicBezTo>
                  <a:lnTo>
                    <a:pt x="3232" y="378"/>
                  </a:lnTo>
                  <a:cubicBezTo>
                    <a:pt x="2578" y="0"/>
                    <a:pt x="1814" y="306"/>
                    <a:pt x="1525" y="1062"/>
                  </a:cubicBezTo>
                  <a:lnTo>
                    <a:pt x="1525" y="1062"/>
                  </a:lnTo>
                  <a:cubicBezTo>
                    <a:pt x="1515" y="1088"/>
                    <a:pt x="1506" y="1113"/>
                    <a:pt x="1498" y="1139"/>
                  </a:cubicBezTo>
                  <a:lnTo>
                    <a:pt x="1498" y="1139"/>
                  </a:lnTo>
                  <a:cubicBezTo>
                    <a:pt x="999" y="918"/>
                    <a:pt x="448" y="1167"/>
                    <a:pt x="231" y="1735"/>
                  </a:cubicBezTo>
                  <a:lnTo>
                    <a:pt x="231" y="1735"/>
                  </a:lnTo>
                  <a:cubicBezTo>
                    <a:pt x="0" y="2338"/>
                    <a:pt x="237" y="3072"/>
                    <a:pt x="759" y="3373"/>
                  </a:cubicBezTo>
                  <a:lnTo>
                    <a:pt x="4702" y="5652"/>
                  </a:lnTo>
                  <a:lnTo>
                    <a:pt x="4702" y="5652"/>
                  </a:lnTo>
                  <a:cubicBezTo>
                    <a:pt x="5095" y="5878"/>
                    <a:pt x="5553" y="5695"/>
                    <a:pt x="5726" y="5242"/>
                  </a:cubicBezTo>
                  <a:lnTo>
                    <a:pt x="5726" y="5242"/>
                  </a:lnTo>
                  <a:cubicBezTo>
                    <a:pt x="5899" y="4788"/>
                    <a:pt x="5722" y="4237"/>
                    <a:pt x="5329" y="4011"/>
                  </a:cubicBez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5">
              <a:extLst>
                <a:ext uri="{FF2B5EF4-FFF2-40B4-BE49-F238E27FC236}">
                  <a16:creationId xmlns:a16="http://schemas.microsoft.com/office/drawing/2014/main" id="{4E4440E5-39FE-8240-B7AE-61D024F88A85}"/>
                </a:ext>
              </a:extLst>
            </p:cNvPr>
            <p:cNvSpPr>
              <a:spLocks noChangeArrowheads="1"/>
            </p:cNvSpPr>
            <p:nvPr/>
          </p:nvSpPr>
          <p:spPr bwMode="auto">
            <a:xfrm>
              <a:off x="12972270" y="914285"/>
              <a:ext cx="3351490" cy="3569695"/>
            </a:xfrm>
            <a:custGeom>
              <a:avLst/>
              <a:gdLst>
                <a:gd name="connsiteX0" fmla="*/ 246211 w 3351490"/>
                <a:gd name="connsiteY0" fmla="*/ 554152 h 3569695"/>
                <a:gd name="connsiteX1" fmla="*/ 512040 w 3351490"/>
                <a:gd name="connsiteY1" fmla="*/ 587939 h 3569695"/>
                <a:gd name="connsiteX2" fmla="*/ 496345 w 3351490"/>
                <a:gd name="connsiteY2" fmla="*/ 632551 h 3569695"/>
                <a:gd name="connsiteX3" fmla="*/ 0 w 3351490"/>
                <a:gd name="connsiteY3" fmla="*/ 640424 h 3569695"/>
                <a:gd name="connsiteX4" fmla="*/ 246211 w 3351490"/>
                <a:gd name="connsiteY4" fmla="*/ 554152 h 3569695"/>
                <a:gd name="connsiteX5" fmla="*/ 1287927 w 3351490"/>
                <a:gd name="connsiteY5" fmla="*/ 80 h 3569695"/>
                <a:gd name="connsiteX6" fmla="*/ 1679570 w 3351490"/>
                <a:gd name="connsiteY6" fmla="*/ 105380 h 3569695"/>
                <a:gd name="connsiteX7" fmla="*/ 2145165 w 3351490"/>
                <a:gd name="connsiteY7" fmla="*/ 1340257 h 3569695"/>
                <a:gd name="connsiteX8" fmla="*/ 2442937 w 3351490"/>
                <a:gd name="connsiteY8" fmla="*/ 1432987 h 3569695"/>
                <a:gd name="connsiteX9" fmla="*/ 2878494 w 3351490"/>
                <a:gd name="connsiteY9" fmla="*/ 2419059 h 3569695"/>
                <a:gd name="connsiteX10" fmla="*/ 3049583 w 3351490"/>
                <a:gd name="connsiteY10" fmla="*/ 2477832 h 3569695"/>
                <a:gd name="connsiteX11" fmla="*/ 3308174 w 3351490"/>
                <a:gd name="connsiteY11" fmla="*/ 3281710 h 3569695"/>
                <a:gd name="connsiteX12" fmla="*/ 3054154 w 3351490"/>
                <a:gd name="connsiteY12" fmla="*/ 3569695 h 3569695"/>
                <a:gd name="connsiteX13" fmla="*/ 3255281 w 3351490"/>
                <a:gd name="connsiteY13" fmla="*/ 3311749 h 3569695"/>
                <a:gd name="connsiteX14" fmla="*/ 2996036 w 3351490"/>
                <a:gd name="connsiteY14" fmla="*/ 2507871 h 3569695"/>
                <a:gd name="connsiteX15" fmla="*/ 2825601 w 3351490"/>
                <a:gd name="connsiteY15" fmla="*/ 2449099 h 3569695"/>
                <a:gd name="connsiteX16" fmla="*/ 2389391 w 3351490"/>
                <a:gd name="connsiteY16" fmla="*/ 1462373 h 3569695"/>
                <a:gd name="connsiteX17" fmla="*/ 2092271 w 3351490"/>
                <a:gd name="connsiteY17" fmla="*/ 1370296 h 3569695"/>
                <a:gd name="connsiteX18" fmla="*/ 1626676 w 3351490"/>
                <a:gd name="connsiteY18" fmla="*/ 135420 h 3569695"/>
                <a:gd name="connsiteX19" fmla="*/ 918814 w 3351490"/>
                <a:gd name="connsiteY19" fmla="*/ 109299 h 3569695"/>
                <a:gd name="connsiteX20" fmla="*/ 1287927 w 3351490"/>
                <a:gd name="connsiteY20" fmla="*/ 80 h 356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51490" h="3569695">
                  <a:moveTo>
                    <a:pt x="246211" y="554152"/>
                  </a:moveTo>
                  <a:cubicBezTo>
                    <a:pt x="333186" y="544803"/>
                    <a:pt x="423431" y="555464"/>
                    <a:pt x="512040" y="587939"/>
                  </a:cubicBezTo>
                  <a:cubicBezTo>
                    <a:pt x="506155" y="603685"/>
                    <a:pt x="500923" y="618118"/>
                    <a:pt x="496345" y="632551"/>
                  </a:cubicBezTo>
                  <a:cubicBezTo>
                    <a:pt x="328281" y="557760"/>
                    <a:pt x="151716" y="565633"/>
                    <a:pt x="0" y="640424"/>
                  </a:cubicBezTo>
                  <a:cubicBezTo>
                    <a:pt x="75531" y="592860"/>
                    <a:pt x="159236" y="563501"/>
                    <a:pt x="246211" y="554152"/>
                  </a:cubicBezTo>
                  <a:close/>
                  <a:moveTo>
                    <a:pt x="1287927" y="80"/>
                  </a:moveTo>
                  <a:cubicBezTo>
                    <a:pt x="1418040" y="-1880"/>
                    <a:pt x="1551907" y="31915"/>
                    <a:pt x="1679570" y="105380"/>
                  </a:cubicBezTo>
                  <a:cubicBezTo>
                    <a:pt x="2076599" y="335246"/>
                    <a:pt x="2271849" y="870077"/>
                    <a:pt x="2145165" y="1340257"/>
                  </a:cubicBezTo>
                  <a:cubicBezTo>
                    <a:pt x="2244422" y="1346787"/>
                    <a:pt x="2346292" y="1376826"/>
                    <a:pt x="2442937" y="1432987"/>
                  </a:cubicBezTo>
                  <a:cubicBezTo>
                    <a:pt x="2764218" y="1619100"/>
                    <a:pt x="2936612" y="2031161"/>
                    <a:pt x="2878494" y="2419059"/>
                  </a:cubicBezTo>
                  <a:cubicBezTo>
                    <a:pt x="2935959" y="2426896"/>
                    <a:pt x="2994077" y="2445834"/>
                    <a:pt x="3049583" y="2477832"/>
                  </a:cubicBezTo>
                  <a:cubicBezTo>
                    <a:pt x="3305562" y="2626069"/>
                    <a:pt x="3421145" y="2985888"/>
                    <a:pt x="3308174" y="3281710"/>
                  </a:cubicBezTo>
                  <a:cubicBezTo>
                    <a:pt x="3255934" y="3418846"/>
                    <a:pt x="3163206" y="3517453"/>
                    <a:pt x="3054154" y="3569695"/>
                  </a:cubicBezTo>
                  <a:cubicBezTo>
                    <a:pt x="3140351" y="3513535"/>
                    <a:pt x="3211529" y="3426029"/>
                    <a:pt x="3255281" y="3311749"/>
                  </a:cubicBezTo>
                  <a:cubicBezTo>
                    <a:pt x="3368251" y="3015274"/>
                    <a:pt x="3252669" y="2655456"/>
                    <a:pt x="2996036" y="2507871"/>
                  </a:cubicBezTo>
                  <a:cubicBezTo>
                    <a:pt x="2940530" y="2475873"/>
                    <a:pt x="2882412" y="2456935"/>
                    <a:pt x="2825601" y="2449099"/>
                  </a:cubicBezTo>
                  <a:cubicBezTo>
                    <a:pt x="2883718" y="2060547"/>
                    <a:pt x="2711324" y="1648486"/>
                    <a:pt x="2389391" y="1462373"/>
                  </a:cubicBezTo>
                  <a:cubicBezTo>
                    <a:pt x="2292745" y="1406213"/>
                    <a:pt x="2191529" y="1376826"/>
                    <a:pt x="2092271" y="1370296"/>
                  </a:cubicBezTo>
                  <a:cubicBezTo>
                    <a:pt x="2218302" y="899463"/>
                    <a:pt x="2023706" y="364633"/>
                    <a:pt x="1626676" y="135420"/>
                  </a:cubicBezTo>
                  <a:cubicBezTo>
                    <a:pt x="1390940" y="-1063"/>
                    <a:pt x="1134307" y="-1063"/>
                    <a:pt x="918814" y="109299"/>
                  </a:cubicBezTo>
                  <a:cubicBezTo>
                    <a:pt x="1031458" y="39751"/>
                    <a:pt x="1157815" y="2039"/>
                    <a:pt x="1287927" y="80"/>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37" name="Freeform 155">
              <a:extLst>
                <a:ext uri="{FF2B5EF4-FFF2-40B4-BE49-F238E27FC236}">
                  <a16:creationId xmlns:a16="http://schemas.microsoft.com/office/drawing/2014/main" id="{8B502271-DC79-314E-9970-3355A4F72A69}"/>
                </a:ext>
              </a:extLst>
            </p:cNvPr>
            <p:cNvSpPr>
              <a:spLocks noChangeArrowheads="1"/>
            </p:cNvSpPr>
            <p:nvPr/>
          </p:nvSpPr>
          <p:spPr bwMode="auto">
            <a:xfrm>
              <a:off x="12666957" y="1045553"/>
              <a:ext cx="3502448" cy="3392996"/>
            </a:xfrm>
            <a:custGeom>
              <a:avLst/>
              <a:gdLst>
                <a:gd name="T0" fmla="*/ 782 w 5361"/>
                <a:gd name="T1" fmla="*/ 883 h 5196"/>
                <a:gd name="T2" fmla="*/ 782 w 5361"/>
                <a:gd name="T3" fmla="*/ 883 h 5196"/>
                <a:gd name="T4" fmla="*/ 574 w 5361"/>
                <a:gd name="T5" fmla="*/ 926 h 5196"/>
                <a:gd name="T6" fmla="*/ 574 w 5361"/>
                <a:gd name="T7" fmla="*/ 926 h 5196"/>
                <a:gd name="T8" fmla="*/ 203 w 5361"/>
                <a:gd name="T9" fmla="*/ 1360 h 5196"/>
                <a:gd name="T10" fmla="*/ 203 w 5361"/>
                <a:gd name="T11" fmla="*/ 1360 h 5196"/>
                <a:gd name="T12" fmla="*/ 675 w 5361"/>
                <a:gd name="T13" fmla="*/ 2827 h 5196"/>
                <a:gd name="T14" fmla="*/ 4619 w 5361"/>
                <a:gd name="T15" fmla="*/ 5106 h 5196"/>
                <a:gd name="T16" fmla="*/ 4619 w 5361"/>
                <a:gd name="T17" fmla="*/ 5106 h 5196"/>
                <a:gd name="T18" fmla="*/ 4971 w 5361"/>
                <a:gd name="T19" fmla="*/ 5156 h 5196"/>
                <a:gd name="T20" fmla="*/ 4971 w 5361"/>
                <a:gd name="T21" fmla="*/ 5156 h 5196"/>
                <a:gd name="T22" fmla="*/ 5214 w 5361"/>
                <a:gd name="T23" fmla="*/ 4868 h 5196"/>
                <a:gd name="T24" fmla="*/ 5214 w 5361"/>
                <a:gd name="T25" fmla="*/ 4868 h 5196"/>
                <a:gd name="T26" fmla="*/ 4873 w 5361"/>
                <a:gd name="T27" fmla="*/ 3809 h 5196"/>
                <a:gd name="T28" fmla="*/ 4873 w 5361"/>
                <a:gd name="T29" fmla="*/ 3809 h 5196"/>
                <a:gd name="T30" fmla="*/ 4685 w 5361"/>
                <a:gd name="T31" fmla="*/ 3743 h 5196"/>
                <a:gd name="T32" fmla="*/ 4525 w 5361"/>
                <a:gd name="T33" fmla="*/ 3721 h 5196"/>
                <a:gd name="T34" fmla="*/ 4546 w 5361"/>
                <a:gd name="T35" fmla="*/ 3584 h 5196"/>
                <a:gd name="T36" fmla="*/ 4546 w 5361"/>
                <a:gd name="T37" fmla="*/ 3584 h 5196"/>
                <a:gd name="T38" fmla="*/ 3944 w 5361"/>
                <a:gd name="T39" fmla="*/ 2208 h 5196"/>
                <a:gd name="T40" fmla="*/ 3944 w 5361"/>
                <a:gd name="T41" fmla="*/ 2208 h 5196"/>
                <a:gd name="T42" fmla="*/ 3581 w 5361"/>
                <a:gd name="T43" fmla="*/ 2092 h 5196"/>
                <a:gd name="T44" fmla="*/ 3382 w 5361"/>
                <a:gd name="T45" fmla="*/ 2080 h 5196"/>
                <a:gd name="T46" fmla="*/ 3427 w 5361"/>
                <a:gd name="T47" fmla="*/ 1913 h 5196"/>
                <a:gd name="T48" fmla="*/ 3427 w 5361"/>
                <a:gd name="T49" fmla="*/ 1913 h 5196"/>
                <a:gd name="T50" fmla="*/ 2775 w 5361"/>
                <a:gd name="T51" fmla="*/ 176 h 5196"/>
                <a:gd name="T52" fmla="*/ 2775 w 5361"/>
                <a:gd name="T53" fmla="*/ 176 h 5196"/>
                <a:gd name="T54" fmla="*/ 2027 w 5361"/>
                <a:gd name="T55" fmla="*/ 93 h 5196"/>
                <a:gd name="T56" fmla="*/ 2027 w 5361"/>
                <a:gd name="T57" fmla="*/ 93 h 5196"/>
                <a:gd name="T58" fmla="*/ 1497 w 5361"/>
                <a:gd name="T59" fmla="*/ 688 h 5196"/>
                <a:gd name="T60" fmla="*/ 1497 w 5361"/>
                <a:gd name="T61" fmla="*/ 688 h 5196"/>
                <a:gd name="T62" fmla="*/ 1473 w 5361"/>
                <a:gd name="T63" fmla="*/ 756 h 5196"/>
                <a:gd name="T64" fmla="*/ 1367 w 5361"/>
                <a:gd name="T65" fmla="*/ 1083 h 5196"/>
                <a:gd name="T66" fmla="*/ 1057 w 5361"/>
                <a:gd name="T67" fmla="*/ 946 h 5196"/>
                <a:gd name="T68" fmla="*/ 1057 w 5361"/>
                <a:gd name="T69" fmla="*/ 946 h 5196"/>
                <a:gd name="T70" fmla="*/ 782 w 5361"/>
                <a:gd name="T71" fmla="*/ 883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361" h="5196">
                  <a:moveTo>
                    <a:pt x="782" y="883"/>
                  </a:moveTo>
                  <a:lnTo>
                    <a:pt x="782" y="883"/>
                  </a:lnTo>
                  <a:cubicBezTo>
                    <a:pt x="709" y="883"/>
                    <a:pt x="638" y="897"/>
                    <a:pt x="574" y="926"/>
                  </a:cubicBezTo>
                  <a:lnTo>
                    <a:pt x="574" y="926"/>
                  </a:lnTo>
                  <a:cubicBezTo>
                    <a:pt x="418" y="994"/>
                    <a:pt x="282" y="1152"/>
                    <a:pt x="203" y="1360"/>
                  </a:cubicBezTo>
                  <a:lnTo>
                    <a:pt x="203" y="1360"/>
                  </a:lnTo>
                  <a:cubicBezTo>
                    <a:pt x="0" y="1890"/>
                    <a:pt x="217" y="2562"/>
                    <a:pt x="675" y="2827"/>
                  </a:cubicBezTo>
                  <a:lnTo>
                    <a:pt x="4619" y="5106"/>
                  </a:lnTo>
                  <a:lnTo>
                    <a:pt x="4619" y="5106"/>
                  </a:lnTo>
                  <a:cubicBezTo>
                    <a:pt x="4743" y="5178"/>
                    <a:pt x="4871" y="5195"/>
                    <a:pt x="4971" y="5156"/>
                  </a:cubicBezTo>
                  <a:lnTo>
                    <a:pt x="4971" y="5156"/>
                  </a:lnTo>
                  <a:cubicBezTo>
                    <a:pt x="5071" y="5116"/>
                    <a:pt x="5159" y="5011"/>
                    <a:pt x="5214" y="4868"/>
                  </a:cubicBezTo>
                  <a:lnTo>
                    <a:pt x="5214" y="4868"/>
                  </a:lnTo>
                  <a:cubicBezTo>
                    <a:pt x="5360" y="4485"/>
                    <a:pt x="5204" y="4000"/>
                    <a:pt x="4873" y="3809"/>
                  </a:cubicBezTo>
                  <a:lnTo>
                    <a:pt x="4873" y="3809"/>
                  </a:lnTo>
                  <a:cubicBezTo>
                    <a:pt x="4812" y="3773"/>
                    <a:pt x="4749" y="3752"/>
                    <a:pt x="4685" y="3743"/>
                  </a:cubicBezTo>
                  <a:lnTo>
                    <a:pt x="4525" y="3721"/>
                  </a:lnTo>
                  <a:lnTo>
                    <a:pt x="4546" y="3584"/>
                  </a:lnTo>
                  <a:lnTo>
                    <a:pt x="4546" y="3584"/>
                  </a:lnTo>
                  <a:cubicBezTo>
                    <a:pt x="4628" y="3036"/>
                    <a:pt x="4375" y="2457"/>
                    <a:pt x="3944" y="2208"/>
                  </a:cubicBezTo>
                  <a:lnTo>
                    <a:pt x="3944" y="2208"/>
                  </a:lnTo>
                  <a:cubicBezTo>
                    <a:pt x="3825" y="2140"/>
                    <a:pt x="3703" y="2101"/>
                    <a:pt x="3581" y="2092"/>
                  </a:cubicBezTo>
                  <a:lnTo>
                    <a:pt x="3382" y="2080"/>
                  </a:lnTo>
                  <a:lnTo>
                    <a:pt x="3427" y="1913"/>
                  </a:lnTo>
                  <a:lnTo>
                    <a:pt x="3427" y="1913"/>
                  </a:lnTo>
                  <a:cubicBezTo>
                    <a:pt x="3604" y="1253"/>
                    <a:pt x="3318" y="489"/>
                    <a:pt x="2775" y="176"/>
                  </a:cubicBezTo>
                  <a:lnTo>
                    <a:pt x="2775" y="176"/>
                  </a:lnTo>
                  <a:cubicBezTo>
                    <a:pt x="2523" y="30"/>
                    <a:pt x="2257" y="0"/>
                    <a:pt x="2027" y="93"/>
                  </a:cubicBezTo>
                  <a:lnTo>
                    <a:pt x="2027" y="93"/>
                  </a:lnTo>
                  <a:cubicBezTo>
                    <a:pt x="1797" y="185"/>
                    <a:pt x="1609" y="396"/>
                    <a:pt x="1497" y="688"/>
                  </a:cubicBezTo>
                  <a:lnTo>
                    <a:pt x="1497" y="688"/>
                  </a:lnTo>
                  <a:cubicBezTo>
                    <a:pt x="1488" y="711"/>
                    <a:pt x="1481" y="733"/>
                    <a:pt x="1473" y="756"/>
                  </a:cubicBezTo>
                  <a:lnTo>
                    <a:pt x="1367" y="1083"/>
                  </a:lnTo>
                  <a:lnTo>
                    <a:pt x="1057" y="946"/>
                  </a:lnTo>
                  <a:lnTo>
                    <a:pt x="1057" y="946"/>
                  </a:lnTo>
                  <a:cubicBezTo>
                    <a:pt x="964" y="904"/>
                    <a:pt x="871" y="883"/>
                    <a:pt x="782" y="883"/>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8" name="Freeform 157">
              <a:extLst>
                <a:ext uri="{FF2B5EF4-FFF2-40B4-BE49-F238E27FC236}">
                  <a16:creationId xmlns:a16="http://schemas.microsoft.com/office/drawing/2014/main" id="{877A59B8-E139-514B-9DE7-B2D09B2AF2F0}"/>
                </a:ext>
              </a:extLst>
            </p:cNvPr>
            <p:cNvSpPr>
              <a:spLocks noChangeArrowheads="1"/>
            </p:cNvSpPr>
            <p:nvPr/>
          </p:nvSpPr>
          <p:spPr bwMode="auto">
            <a:xfrm>
              <a:off x="14395139" y="2281200"/>
              <a:ext cx="86409" cy="37445"/>
            </a:xfrm>
            <a:custGeom>
              <a:avLst/>
              <a:gdLst>
                <a:gd name="T0" fmla="*/ 0 w 133"/>
                <a:gd name="T1" fmla="*/ 54 h 57"/>
                <a:gd name="T2" fmla="*/ 132 w 133"/>
                <a:gd name="T3" fmla="*/ 0 h 57"/>
                <a:gd name="T4" fmla="*/ 122 w 133"/>
                <a:gd name="T5" fmla="*/ 56 h 57"/>
                <a:gd name="T6" fmla="*/ 0 w 133"/>
                <a:gd name="T7" fmla="*/ 54 h 57"/>
              </a:gdLst>
              <a:ahLst/>
              <a:cxnLst>
                <a:cxn ang="0">
                  <a:pos x="T0" y="T1"/>
                </a:cxn>
                <a:cxn ang="0">
                  <a:pos x="T2" y="T3"/>
                </a:cxn>
                <a:cxn ang="0">
                  <a:pos x="T4" y="T5"/>
                </a:cxn>
                <a:cxn ang="0">
                  <a:pos x="T6" y="T7"/>
                </a:cxn>
              </a:cxnLst>
              <a:rect l="0" t="0" r="r" b="b"/>
              <a:pathLst>
                <a:path w="133" h="57">
                  <a:moveTo>
                    <a:pt x="0" y="54"/>
                  </a:moveTo>
                  <a:lnTo>
                    <a:pt x="132" y="0"/>
                  </a:lnTo>
                  <a:lnTo>
                    <a:pt x="122" y="56"/>
                  </a:lnTo>
                  <a:lnTo>
                    <a:pt x="0" y="54"/>
                  </a:lnTo>
                </a:path>
              </a:pathLst>
            </a:custGeom>
            <a:solidFill>
              <a:srgbClr val="5793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9" name="Freeform 38">
              <a:extLst>
                <a:ext uri="{FF2B5EF4-FFF2-40B4-BE49-F238E27FC236}">
                  <a16:creationId xmlns:a16="http://schemas.microsoft.com/office/drawing/2014/main" id="{5ED29AFD-6D76-1A4C-B815-CB5BCACDECB2}"/>
                </a:ext>
              </a:extLst>
            </p:cNvPr>
            <p:cNvSpPr>
              <a:spLocks noChangeArrowheads="1"/>
            </p:cNvSpPr>
            <p:nvPr/>
          </p:nvSpPr>
          <p:spPr bwMode="auto">
            <a:xfrm>
              <a:off x="14002857" y="2279504"/>
              <a:ext cx="815501" cy="1000511"/>
            </a:xfrm>
            <a:custGeom>
              <a:avLst/>
              <a:gdLst>
                <a:gd name="connsiteX0" fmla="*/ 492368 w 815501"/>
                <a:gd name="connsiteY0" fmla="*/ 184 h 1000511"/>
                <a:gd name="connsiteX1" fmla="*/ 536839 w 815501"/>
                <a:gd name="connsiteY1" fmla="*/ 37501 h 1000511"/>
                <a:gd name="connsiteX2" fmla="*/ 811913 w 815501"/>
                <a:gd name="connsiteY2" fmla="*/ 699595 h 1000511"/>
                <a:gd name="connsiteX3" fmla="*/ 809790 w 815501"/>
                <a:gd name="connsiteY3" fmla="*/ 733582 h 1000511"/>
                <a:gd name="connsiteX4" fmla="*/ 804021 w 815501"/>
                <a:gd name="connsiteY4" fmla="*/ 736718 h 1000511"/>
                <a:gd name="connsiteX5" fmla="*/ 806390 w 815501"/>
                <a:gd name="connsiteY5" fmla="*/ 739100 h 1000511"/>
                <a:gd name="connsiteX6" fmla="*/ 716530 w 815501"/>
                <a:gd name="connsiteY6" fmla="*/ 775844 h 1000511"/>
                <a:gd name="connsiteX7" fmla="*/ 694263 w 815501"/>
                <a:gd name="connsiteY7" fmla="*/ 686050 h 1000511"/>
                <a:gd name="connsiteX8" fmla="*/ 606837 w 815501"/>
                <a:gd name="connsiteY8" fmla="*/ 635624 h 1000511"/>
                <a:gd name="connsiteX9" fmla="*/ 541817 w 815501"/>
                <a:gd name="connsiteY9" fmla="*/ 941617 h 1000511"/>
                <a:gd name="connsiteX10" fmla="*/ 527337 w 815501"/>
                <a:gd name="connsiteY10" fmla="*/ 963284 h 1000511"/>
                <a:gd name="connsiteX11" fmla="*/ 521041 w 815501"/>
                <a:gd name="connsiteY11" fmla="*/ 962931 h 1000511"/>
                <a:gd name="connsiteX12" fmla="*/ 524119 w 815501"/>
                <a:gd name="connsiteY12" fmla="*/ 965317 h 1000511"/>
                <a:gd name="connsiteX13" fmla="*/ 435486 w 815501"/>
                <a:gd name="connsiteY13" fmla="*/ 1000511 h 1000511"/>
                <a:gd name="connsiteX14" fmla="*/ 450720 w 815501"/>
                <a:gd name="connsiteY14" fmla="*/ 931955 h 1000511"/>
                <a:gd name="connsiteX15" fmla="*/ 158314 w 815501"/>
                <a:gd name="connsiteY15" fmla="*/ 763049 h 1000511"/>
                <a:gd name="connsiteX16" fmla="*/ 134100 w 815501"/>
                <a:gd name="connsiteY16" fmla="*/ 706143 h 1000511"/>
                <a:gd name="connsiteX17" fmla="*/ 199196 w 815501"/>
                <a:gd name="connsiteY17" fmla="*/ 400303 h 1000511"/>
                <a:gd name="connsiteX18" fmla="*/ 22628 w 815501"/>
                <a:gd name="connsiteY18" fmla="*/ 298286 h 1000511"/>
                <a:gd name="connsiteX19" fmla="*/ 11520 w 815501"/>
                <a:gd name="connsiteY19" fmla="*/ 237501 h 1000511"/>
                <a:gd name="connsiteX20" fmla="*/ 476075 w 815501"/>
                <a:gd name="connsiteY20" fmla="*/ 2860 h 1000511"/>
                <a:gd name="connsiteX21" fmla="*/ 492368 w 815501"/>
                <a:gd name="connsiteY21" fmla="*/ 184 h 100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5501" h="1000511">
                  <a:moveTo>
                    <a:pt x="492368" y="184"/>
                  </a:moveTo>
                  <a:cubicBezTo>
                    <a:pt x="509397" y="1961"/>
                    <a:pt x="527528" y="16422"/>
                    <a:pt x="536839" y="37501"/>
                  </a:cubicBezTo>
                  <a:lnTo>
                    <a:pt x="811913" y="699595"/>
                  </a:lnTo>
                  <a:cubicBezTo>
                    <a:pt x="817794" y="713647"/>
                    <a:pt x="815997" y="726229"/>
                    <a:pt x="809790" y="733582"/>
                  </a:cubicBezTo>
                  <a:lnTo>
                    <a:pt x="804021" y="736718"/>
                  </a:lnTo>
                  <a:lnTo>
                    <a:pt x="806390" y="739100"/>
                  </a:lnTo>
                  <a:lnTo>
                    <a:pt x="716530" y="775844"/>
                  </a:lnTo>
                  <a:lnTo>
                    <a:pt x="694263" y="686050"/>
                  </a:lnTo>
                  <a:lnTo>
                    <a:pt x="606837" y="635624"/>
                  </a:lnTo>
                  <a:lnTo>
                    <a:pt x="541817" y="941617"/>
                  </a:lnTo>
                  <a:cubicBezTo>
                    <a:pt x="539853" y="952083"/>
                    <a:pt x="534454" y="959605"/>
                    <a:pt x="527337" y="963284"/>
                  </a:cubicBezTo>
                  <a:lnTo>
                    <a:pt x="521041" y="962931"/>
                  </a:lnTo>
                  <a:lnTo>
                    <a:pt x="524119" y="965317"/>
                  </a:lnTo>
                  <a:lnTo>
                    <a:pt x="435486" y="1000511"/>
                  </a:lnTo>
                  <a:lnTo>
                    <a:pt x="450720" y="931955"/>
                  </a:lnTo>
                  <a:lnTo>
                    <a:pt x="158314" y="763049"/>
                  </a:lnTo>
                  <a:cubicBezTo>
                    <a:pt x="140644" y="753238"/>
                    <a:pt x="130173" y="727728"/>
                    <a:pt x="134100" y="706143"/>
                  </a:cubicBezTo>
                  <a:lnTo>
                    <a:pt x="199196" y="400303"/>
                  </a:lnTo>
                  <a:lnTo>
                    <a:pt x="22628" y="298286"/>
                  </a:lnTo>
                  <a:cubicBezTo>
                    <a:pt x="-1547" y="283907"/>
                    <a:pt x="-8081" y="247305"/>
                    <a:pt x="11520" y="237501"/>
                  </a:cubicBezTo>
                  <a:lnTo>
                    <a:pt x="476075" y="2860"/>
                  </a:lnTo>
                  <a:cubicBezTo>
                    <a:pt x="481138" y="409"/>
                    <a:pt x="486692" y="-408"/>
                    <a:pt x="492368" y="184"/>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40" name="Freeform 39">
              <a:extLst>
                <a:ext uri="{FF2B5EF4-FFF2-40B4-BE49-F238E27FC236}">
                  <a16:creationId xmlns:a16="http://schemas.microsoft.com/office/drawing/2014/main" id="{F38ACAA7-ABA5-B547-97D9-FD4402C2D527}"/>
                </a:ext>
              </a:extLst>
            </p:cNvPr>
            <p:cNvSpPr>
              <a:spLocks noChangeArrowheads="1"/>
            </p:cNvSpPr>
            <p:nvPr/>
          </p:nvSpPr>
          <p:spPr bwMode="auto">
            <a:xfrm>
              <a:off x="13913520" y="2317344"/>
              <a:ext cx="815160" cy="965198"/>
            </a:xfrm>
            <a:custGeom>
              <a:avLst/>
              <a:gdLst>
                <a:gd name="connsiteX0" fmla="*/ 492024 w 815160"/>
                <a:gd name="connsiteY0" fmla="*/ 161 h 965198"/>
                <a:gd name="connsiteX1" fmla="*/ 536459 w 815160"/>
                <a:gd name="connsiteY1" fmla="*/ 37721 h 965198"/>
                <a:gd name="connsiteX2" fmla="*/ 811317 w 815160"/>
                <a:gd name="connsiteY2" fmla="*/ 699244 h 965198"/>
                <a:gd name="connsiteX3" fmla="*/ 780632 w 815160"/>
                <a:gd name="connsiteY3" fmla="*/ 735814 h 965198"/>
                <a:gd name="connsiteX4" fmla="*/ 607004 w 815160"/>
                <a:gd name="connsiteY4" fmla="*/ 635676 h 965198"/>
                <a:gd name="connsiteX5" fmla="*/ 542520 w 815160"/>
                <a:gd name="connsiteY5" fmla="*/ 941250 h 965198"/>
                <a:gd name="connsiteX6" fmla="*/ 502599 w 815160"/>
                <a:gd name="connsiteY6" fmla="*/ 960854 h 965198"/>
                <a:gd name="connsiteX7" fmla="*/ 158363 w 815160"/>
                <a:gd name="connsiteY7" fmla="*/ 762861 h 965198"/>
                <a:gd name="connsiteX8" fmla="*/ 134149 w 815160"/>
                <a:gd name="connsiteY8" fmla="*/ 706011 h 965198"/>
                <a:gd name="connsiteX9" fmla="*/ 199208 w 815160"/>
                <a:gd name="connsiteY9" fmla="*/ 400136 h 965198"/>
                <a:gd name="connsiteX10" fmla="*/ 22000 w 815160"/>
                <a:gd name="connsiteY10" fmla="*/ 297628 h 965198"/>
                <a:gd name="connsiteX11" fmla="*/ 11554 w 815160"/>
                <a:gd name="connsiteY11" fmla="*/ 236896 h 965198"/>
                <a:gd name="connsiteX12" fmla="*/ 475743 w 815160"/>
                <a:gd name="connsiteY12" fmla="*/ 3110 h 965198"/>
                <a:gd name="connsiteX13" fmla="*/ 492024 w 815160"/>
                <a:gd name="connsiteY13" fmla="*/ 161 h 965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15160" h="965198">
                  <a:moveTo>
                    <a:pt x="492024" y="161"/>
                  </a:moveTo>
                  <a:cubicBezTo>
                    <a:pt x="509039" y="1844"/>
                    <a:pt x="527156" y="16660"/>
                    <a:pt x="536459" y="37721"/>
                  </a:cubicBezTo>
                  <a:lnTo>
                    <a:pt x="811317" y="699244"/>
                  </a:lnTo>
                  <a:cubicBezTo>
                    <a:pt x="823721" y="727325"/>
                    <a:pt x="804135" y="749528"/>
                    <a:pt x="780632" y="735814"/>
                  </a:cubicBezTo>
                  <a:lnTo>
                    <a:pt x="607004" y="635676"/>
                  </a:lnTo>
                  <a:lnTo>
                    <a:pt x="542520" y="941250"/>
                  </a:lnTo>
                  <a:cubicBezTo>
                    <a:pt x="537939" y="962161"/>
                    <a:pt x="519615" y="971309"/>
                    <a:pt x="502599" y="960854"/>
                  </a:cubicBezTo>
                  <a:lnTo>
                    <a:pt x="158363" y="762861"/>
                  </a:lnTo>
                  <a:cubicBezTo>
                    <a:pt x="140693" y="752406"/>
                    <a:pt x="130222" y="726921"/>
                    <a:pt x="134149" y="706011"/>
                  </a:cubicBezTo>
                  <a:lnTo>
                    <a:pt x="199208" y="400136"/>
                  </a:lnTo>
                  <a:lnTo>
                    <a:pt x="22000" y="297628"/>
                  </a:lnTo>
                  <a:cubicBezTo>
                    <a:pt x="-1503" y="283915"/>
                    <a:pt x="-8032" y="247345"/>
                    <a:pt x="11554" y="236896"/>
                  </a:cubicBezTo>
                  <a:lnTo>
                    <a:pt x="475743" y="3110"/>
                  </a:lnTo>
                  <a:cubicBezTo>
                    <a:pt x="480803" y="498"/>
                    <a:pt x="486352" y="-400"/>
                    <a:pt x="492024" y="161"/>
                  </a:cubicBez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1" name="Freeform 163">
              <a:extLst>
                <a:ext uri="{FF2B5EF4-FFF2-40B4-BE49-F238E27FC236}">
                  <a16:creationId xmlns:a16="http://schemas.microsoft.com/office/drawing/2014/main" id="{2DDF850A-BC06-354E-8504-63F27B89902F}"/>
                </a:ext>
              </a:extLst>
            </p:cNvPr>
            <p:cNvSpPr>
              <a:spLocks noChangeArrowheads="1"/>
            </p:cNvSpPr>
            <p:nvPr/>
          </p:nvSpPr>
          <p:spPr bwMode="auto">
            <a:xfrm>
              <a:off x="6534792" y="10060898"/>
              <a:ext cx="1419990" cy="910176"/>
            </a:xfrm>
            <a:custGeom>
              <a:avLst/>
              <a:gdLst>
                <a:gd name="T0" fmla="*/ 0 w 2172"/>
                <a:gd name="T1" fmla="*/ 1123 h 1394"/>
                <a:gd name="T2" fmla="*/ 475 w 2172"/>
                <a:gd name="T3" fmla="*/ 1393 h 1394"/>
                <a:gd name="T4" fmla="*/ 960 w 2172"/>
                <a:gd name="T5" fmla="*/ 1109 h 1394"/>
                <a:gd name="T6" fmla="*/ 958 w 2172"/>
                <a:gd name="T7" fmla="*/ 985 h 1394"/>
                <a:gd name="T8" fmla="*/ 954 w 2172"/>
                <a:gd name="T9" fmla="*/ 988 h 1394"/>
                <a:gd name="T10" fmla="*/ 954 w 2172"/>
                <a:gd name="T11" fmla="*/ 979 h 1394"/>
                <a:gd name="T12" fmla="*/ 1169 w 2172"/>
                <a:gd name="T13" fmla="*/ 977 h 1394"/>
                <a:gd name="T14" fmla="*/ 1167 w 2172"/>
                <a:gd name="T15" fmla="*/ 856 h 1394"/>
                <a:gd name="T16" fmla="*/ 1379 w 2172"/>
                <a:gd name="T17" fmla="*/ 854 h 1394"/>
                <a:gd name="T18" fmla="*/ 1378 w 2172"/>
                <a:gd name="T19" fmla="*/ 732 h 1394"/>
                <a:gd name="T20" fmla="*/ 1589 w 2172"/>
                <a:gd name="T21" fmla="*/ 731 h 1394"/>
                <a:gd name="T22" fmla="*/ 1588 w 2172"/>
                <a:gd name="T23" fmla="*/ 609 h 1394"/>
                <a:gd name="T24" fmla="*/ 1799 w 2172"/>
                <a:gd name="T25" fmla="*/ 608 h 1394"/>
                <a:gd name="T26" fmla="*/ 1798 w 2172"/>
                <a:gd name="T27" fmla="*/ 486 h 1394"/>
                <a:gd name="T28" fmla="*/ 2024 w 2172"/>
                <a:gd name="T29" fmla="*/ 484 h 1394"/>
                <a:gd name="T30" fmla="*/ 2094 w 2172"/>
                <a:gd name="T31" fmla="*/ 443 h 1394"/>
                <a:gd name="T32" fmla="*/ 2171 w 2172"/>
                <a:gd name="T33" fmla="*/ 124 h 1394"/>
                <a:gd name="T34" fmla="*/ 2170 w 2172"/>
                <a:gd name="T35" fmla="*/ 0 h 1394"/>
                <a:gd name="T36" fmla="*/ 2133 w 2172"/>
                <a:gd name="T37" fmla="*/ 118 h 1394"/>
                <a:gd name="T38" fmla="*/ 1791 w 2172"/>
                <a:gd name="T39" fmla="*/ 73 h 1394"/>
                <a:gd name="T40" fmla="*/ 0 w 2172"/>
                <a:gd name="T41" fmla="*/ 1123 h 1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72" h="1394">
                  <a:moveTo>
                    <a:pt x="0" y="1123"/>
                  </a:moveTo>
                  <a:lnTo>
                    <a:pt x="475" y="1393"/>
                  </a:lnTo>
                  <a:lnTo>
                    <a:pt x="960" y="1109"/>
                  </a:lnTo>
                  <a:lnTo>
                    <a:pt x="958" y="985"/>
                  </a:lnTo>
                  <a:lnTo>
                    <a:pt x="954" y="988"/>
                  </a:lnTo>
                  <a:lnTo>
                    <a:pt x="954" y="979"/>
                  </a:lnTo>
                  <a:lnTo>
                    <a:pt x="1169" y="977"/>
                  </a:lnTo>
                  <a:lnTo>
                    <a:pt x="1167" y="856"/>
                  </a:lnTo>
                  <a:lnTo>
                    <a:pt x="1379" y="854"/>
                  </a:lnTo>
                  <a:lnTo>
                    <a:pt x="1378" y="732"/>
                  </a:lnTo>
                  <a:lnTo>
                    <a:pt x="1589" y="731"/>
                  </a:lnTo>
                  <a:lnTo>
                    <a:pt x="1588" y="609"/>
                  </a:lnTo>
                  <a:lnTo>
                    <a:pt x="1799" y="608"/>
                  </a:lnTo>
                  <a:lnTo>
                    <a:pt x="1798" y="486"/>
                  </a:lnTo>
                  <a:lnTo>
                    <a:pt x="2024" y="484"/>
                  </a:lnTo>
                  <a:lnTo>
                    <a:pt x="2094" y="443"/>
                  </a:lnTo>
                  <a:lnTo>
                    <a:pt x="2171" y="124"/>
                  </a:lnTo>
                  <a:lnTo>
                    <a:pt x="2170" y="0"/>
                  </a:lnTo>
                  <a:lnTo>
                    <a:pt x="2133" y="118"/>
                  </a:lnTo>
                  <a:lnTo>
                    <a:pt x="1791" y="73"/>
                  </a:lnTo>
                  <a:lnTo>
                    <a:pt x="0" y="1123"/>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164">
              <a:extLst>
                <a:ext uri="{FF2B5EF4-FFF2-40B4-BE49-F238E27FC236}">
                  <a16:creationId xmlns:a16="http://schemas.microsoft.com/office/drawing/2014/main" id="{B35DC8B8-DE7E-4D42-A217-00BEF27238CF}"/>
                </a:ext>
              </a:extLst>
            </p:cNvPr>
            <p:cNvSpPr>
              <a:spLocks noChangeArrowheads="1"/>
            </p:cNvSpPr>
            <p:nvPr/>
          </p:nvSpPr>
          <p:spPr bwMode="auto">
            <a:xfrm>
              <a:off x="6534792" y="10029214"/>
              <a:ext cx="1419990" cy="864091"/>
            </a:xfrm>
            <a:custGeom>
              <a:avLst/>
              <a:gdLst>
                <a:gd name="T0" fmla="*/ 474 w 2172"/>
                <a:gd name="T1" fmla="*/ 1321 h 1322"/>
                <a:gd name="T2" fmla="*/ 959 w 2172"/>
                <a:gd name="T3" fmla="*/ 1036 h 1322"/>
                <a:gd name="T4" fmla="*/ 953 w 2172"/>
                <a:gd name="T5" fmla="*/ 906 h 1322"/>
                <a:gd name="T6" fmla="*/ 1168 w 2172"/>
                <a:gd name="T7" fmla="*/ 905 h 1322"/>
                <a:gd name="T8" fmla="*/ 1163 w 2172"/>
                <a:gd name="T9" fmla="*/ 783 h 1322"/>
                <a:gd name="T10" fmla="*/ 1379 w 2172"/>
                <a:gd name="T11" fmla="*/ 781 h 1322"/>
                <a:gd name="T12" fmla="*/ 1374 w 2172"/>
                <a:gd name="T13" fmla="*/ 660 h 1322"/>
                <a:gd name="T14" fmla="*/ 1589 w 2172"/>
                <a:gd name="T15" fmla="*/ 658 h 1322"/>
                <a:gd name="T16" fmla="*/ 1583 w 2172"/>
                <a:gd name="T17" fmla="*/ 536 h 1322"/>
                <a:gd name="T18" fmla="*/ 1799 w 2172"/>
                <a:gd name="T19" fmla="*/ 535 h 1322"/>
                <a:gd name="T20" fmla="*/ 1793 w 2172"/>
                <a:gd name="T21" fmla="*/ 413 h 1322"/>
                <a:gd name="T22" fmla="*/ 2024 w 2172"/>
                <a:gd name="T23" fmla="*/ 412 h 1322"/>
                <a:gd name="T24" fmla="*/ 2094 w 2172"/>
                <a:gd name="T25" fmla="*/ 370 h 1322"/>
                <a:gd name="T26" fmla="*/ 2171 w 2172"/>
                <a:gd name="T27" fmla="*/ 51 h 1322"/>
                <a:gd name="T28" fmla="*/ 1791 w 2172"/>
                <a:gd name="T29" fmla="*/ 0 h 1322"/>
                <a:gd name="T30" fmla="*/ 0 w 2172"/>
                <a:gd name="T31" fmla="*/ 1051 h 1322"/>
                <a:gd name="T32" fmla="*/ 474 w 2172"/>
                <a:gd name="T33" fmla="*/ 1321 h 1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72" h="1322">
                  <a:moveTo>
                    <a:pt x="474" y="1321"/>
                  </a:moveTo>
                  <a:lnTo>
                    <a:pt x="959" y="1036"/>
                  </a:lnTo>
                  <a:lnTo>
                    <a:pt x="953" y="906"/>
                  </a:lnTo>
                  <a:lnTo>
                    <a:pt x="1168" y="905"/>
                  </a:lnTo>
                  <a:lnTo>
                    <a:pt x="1163" y="783"/>
                  </a:lnTo>
                  <a:lnTo>
                    <a:pt x="1379" y="781"/>
                  </a:lnTo>
                  <a:lnTo>
                    <a:pt x="1374" y="660"/>
                  </a:lnTo>
                  <a:lnTo>
                    <a:pt x="1589" y="658"/>
                  </a:lnTo>
                  <a:lnTo>
                    <a:pt x="1583" y="536"/>
                  </a:lnTo>
                  <a:lnTo>
                    <a:pt x="1799" y="535"/>
                  </a:lnTo>
                  <a:lnTo>
                    <a:pt x="1793" y="413"/>
                  </a:lnTo>
                  <a:lnTo>
                    <a:pt x="2024" y="412"/>
                  </a:lnTo>
                  <a:lnTo>
                    <a:pt x="2094" y="370"/>
                  </a:lnTo>
                  <a:lnTo>
                    <a:pt x="2171" y="51"/>
                  </a:lnTo>
                  <a:lnTo>
                    <a:pt x="1791" y="0"/>
                  </a:lnTo>
                  <a:lnTo>
                    <a:pt x="0" y="1051"/>
                  </a:lnTo>
                  <a:lnTo>
                    <a:pt x="474" y="1321"/>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165">
              <a:extLst>
                <a:ext uri="{FF2B5EF4-FFF2-40B4-BE49-F238E27FC236}">
                  <a16:creationId xmlns:a16="http://schemas.microsoft.com/office/drawing/2014/main" id="{585DADFC-6ECB-7A4A-84E3-D6F6D307F394}"/>
                </a:ext>
              </a:extLst>
            </p:cNvPr>
            <p:cNvSpPr>
              <a:spLocks noChangeArrowheads="1"/>
            </p:cNvSpPr>
            <p:nvPr/>
          </p:nvSpPr>
          <p:spPr bwMode="auto">
            <a:xfrm>
              <a:off x="6534792" y="10579352"/>
              <a:ext cx="521336" cy="311073"/>
            </a:xfrm>
            <a:custGeom>
              <a:avLst/>
              <a:gdLst>
                <a:gd name="T0" fmla="*/ 797 w 798"/>
                <a:gd name="T1" fmla="*/ 285 h 476"/>
                <a:gd name="T2" fmla="*/ 797 w 798"/>
                <a:gd name="T3" fmla="*/ 285 h 476"/>
                <a:gd name="T4" fmla="*/ 577 w 798"/>
                <a:gd name="T5" fmla="*/ 95 h 476"/>
                <a:gd name="T6" fmla="*/ 577 w 798"/>
                <a:gd name="T7" fmla="*/ 95 h 476"/>
                <a:gd name="T8" fmla="*/ 350 w 798"/>
                <a:gd name="T9" fmla="*/ 0 h 476"/>
                <a:gd name="T10" fmla="*/ 0 w 798"/>
                <a:gd name="T11" fmla="*/ 205 h 476"/>
                <a:gd name="T12" fmla="*/ 474 w 798"/>
                <a:gd name="T13" fmla="*/ 475 h 476"/>
                <a:gd name="T14" fmla="*/ 797 w 798"/>
                <a:gd name="T15" fmla="*/ 285 h 4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8" h="476">
                  <a:moveTo>
                    <a:pt x="797" y="285"/>
                  </a:moveTo>
                  <a:lnTo>
                    <a:pt x="797" y="285"/>
                  </a:lnTo>
                  <a:cubicBezTo>
                    <a:pt x="749" y="216"/>
                    <a:pt x="675" y="151"/>
                    <a:pt x="577" y="95"/>
                  </a:cubicBezTo>
                  <a:lnTo>
                    <a:pt x="577" y="95"/>
                  </a:lnTo>
                  <a:cubicBezTo>
                    <a:pt x="508" y="56"/>
                    <a:pt x="431" y="25"/>
                    <a:pt x="350" y="0"/>
                  </a:cubicBezTo>
                  <a:lnTo>
                    <a:pt x="0" y="205"/>
                  </a:lnTo>
                  <a:lnTo>
                    <a:pt x="474" y="475"/>
                  </a:lnTo>
                  <a:lnTo>
                    <a:pt x="797" y="285"/>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4" name="Freeform 166">
              <a:extLst>
                <a:ext uri="{FF2B5EF4-FFF2-40B4-BE49-F238E27FC236}">
                  <a16:creationId xmlns:a16="http://schemas.microsoft.com/office/drawing/2014/main" id="{9BFE57EA-6966-E74B-9F29-ADF090FA78BE}"/>
                </a:ext>
              </a:extLst>
            </p:cNvPr>
            <p:cNvSpPr>
              <a:spLocks noChangeArrowheads="1"/>
            </p:cNvSpPr>
            <p:nvPr/>
          </p:nvSpPr>
          <p:spPr bwMode="auto">
            <a:xfrm>
              <a:off x="6923635" y="10055138"/>
              <a:ext cx="1031148" cy="610624"/>
            </a:xfrm>
            <a:custGeom>
              <a:avLst/>
              <a:gdLst>
                <a:gd name="T0" fmla="*/ 1564 w 1578"/>
                <a:gd name="T1" fmla="*/ 62 h 934"/>
                <a:gd name="T2" fmla="*/ 1577 w 1578"/>
                <a:gd name="T3" fmla="*/ 9 h 934"/>
                <a:gd name="T4" fmla="*/ 1513 w 1578"/>
                <a:gd name="T5" fmla="*/ 0 h 934"/>
                <a:gd name="T6" fmla="*/ 0 w 1578"/>
                <a:gd name="T7" fmla="*/ 888 h 934"/>
                <a:gd name="T8" fmla="*/ 80 w 1578"/>
                <a:gd name="T9" fmla="*/ 933 h 934"/>
                <a:gd name="T10" fmla="*/ 1564 w 1578"/>
                <a:gd name="T11" fmla="*/ 62 h 934"/>
              </a:gdLst>
              <a:ahLst/>
              <a:cxnLst>
                <a:cxn ang="0">
                  <a:pos x="T0" y="T1"/>
                </a:cxn>
                <a:cxn ang="0">
                  <a:pos x="T2" y="T3"/>
                </a:cxn>
                <a:cxn ang="0">
                  <a:pos x="T4" y="T5"/>
                </a:cxn>
                <a:cxn ang="0">
                  <a:pos x="T6" y="T7"/>
                </a:cxn>
                <a:cxn ang="0">
                  <a:pos x="T8" y="T9"/>
                </a:cxn>
                <a:cxn ang="0">
                  <a:pos x="T10" y="T11"/>
                </a:cxn>
              </a:cxnLst>
              <a:rect l="0" t="0" r="r" b="b"/>
              <a:pathLst>
                <a:path w="1578" h="934">
                  <a:moveTo>
                    <a:pt x="1564" y="62"/>
                  </a:moveTo>
                  <a:lnTo>
                    <a:pt x="1577" y="9"/>
                  </a:lnTo>
                  <a:lnTo>
                    <a:pt x="1513" y="0"/>
                  </a:lnTo>
                  <a:lnTo>
                    <a:pt x="0" y="888"/>
                  </a:lnTo>
                  <a:lnTo>
                    <a:pt x="80" y="933"/>
                  </a:lnTo>
                  <a:lnTo>
                    <a:pt x="1564" y="62"/>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5" name="Freeform 167">
              <a:extLst>
                <a:ext uri="{FF2B5EF4-FFF2-40B4-BE49-F238E27FC236}">
                  <a16:creationId xmlns:a16="http://schemas.microsoft.com/office/drawing/2014/main" id="{DEF17B18-90D6-A240-88BF-C5C8C658714A}"/>
                </a:ext>
              </a:extLst>
            </p:cNvPr>
            <p:cNvSpPr>
              <a:spLocks noChangeArrowheads="1"/>
            </p:cNvSpPr>
            <p:nvPr/>
          </p:nvSpPr>
          <p:spPr bwMode="auto">
            <a:xfrm>
              <a:off x="5783035" y="10936510"/>
              <a:ext cx="37443" cy="115212"/>
            </a:xfrm>
            <a:custGeom>
              <a:avLst/>
              <a:gdLst>
                <a:gd name="T0" fmla="*/ 5 w 58"/>
                <a:gd name="T1" fmla="*/ 175 h 176"/>
                <a:gd name="T2" fmla="*/ 0 w 58"/>
                <a:gd name="T3" fmla="*/ 0 h 176"/>
                <a:gd name="T4" fmla="*/ 57 w 58"/>
                <a:gd name="T5" fmla="*/ 118 h 176"/>
                <a:gd name="T6" fmla="*/ 5 w 58"/>
                <a:gd name="T7" fmla="*/ 175 h 176"/>
              </a:gdLst>
              <a:ahLst/>
              <a:cxnLst>
                <a:cxn ang="0">
                  <a:pos x="T0" y="T1"/>
                </a:cxn>
                <a:cxn ang="0">
                  <a:pos x="T2" y="T3"/>
                </a:cxn>
                <a:cxn ang="0">
                  <a:pos x="T4" y="T5"/>
                </a:cxn>
                <a:cxn ang="0">
                  <a:pos x="T6" y="T7"/>
                </a:cxn>
              </a:cxnLst>
              <a:rect l="0" t="0" r="r" b="b"/>
              <a:pathLst>
                <a:path w="58" h="176">
                  <a:moveTo>
                    <a:pt x="5" y="175"/>
                  </a:moveTo>
                  <a:lnTo>
                    <a:pt x="0" y="0"/>
                  </a:lnTo>
                  <a:lnTo>
                    <a:pt x="57" y="118"/>
                  </a:lnTo>
                  <a:lnTo>
                    <a:pt x="5" y="175"/>
                  </a:lnTo>
                </a:path>
              </a:pathLst>
            </a:custGeom>
            <a:solidFill>
              <a:srgbClr val="D3D0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6" name="Freeform 168">
              <a:extLst>
                <a:ext uri="{FF2B5EF4-FFF2-40B4-BE49-F238E27FC236}">
                  <a16:creationId xmlns:a16="http://schemas.microsoft.com/office/drawing/2014/main" id="{E8E474EB-858A-0A45-A64D-F3E42F09BD0A}"/>
                </a:ext>
              </a:extLst>
            </p:cNvPr>
            <p:cNvSpPr>
              <a:spLocks noChangeArrowheads="1"/>
            </p:cNvSpPr>
            <p:nvPr/>
          </p:nvSpPr>
          <p:spPr bwMode="auto">
            <a:xfrm>
              <a:off x="5722547" y="10631199"/>
              <a:ext cx="1359503" cy="823766"/>
            </a:xfrm>
            <a:custGeom>
              <a:avLst/>
              <a:gdLst>
                <a:gd name="T0" fmla="*/ 951 w 2080"/>
                <a:gd name="T1" fmla="*/ 709 h 1259"/>
                <a:gd name="T2" fmla="*/ 951 w 2080"/>
                <a:gd name="T3" fmla="*/ 709 h 1259"/>
                <a:gd name="T4" fmla="*/ 953 w 2080"/>
                <a:gd name="T5" fmla="*/ 920 h 1259"/>
                <a:gd name="T6" fmla="*/ 953 w 2080"/>
                <a:gd name="T7" fmla="*/ 920 h 1259"/>
                <a:gd name="T8" fmla="*/ 589 w 2080"/>
                <a:gd name="T9" fmla="*/ 922 h 1259"/>
                <a:gd name="T10" fmla="*/ 589 w 2080"/>
                <a:gd name="T11" fmla="*/ 922 h 1259"/>
                <a:gd name="T12" fmla="*/ 587 w 2080"/>
                <a:gd name="T13" fmla="*/ 712 h 1259"/>
                <a:gd name="T14" fmla="*/ 587 w 2080"/>
                <a:gd name="T15" fmla="*/ 712 h 1259"/>
                <a:gd name="T16" fmla="*/ 951 w 2080"/>
                <a:gd name="T17" fmla="*/ 709 h 1259"/>
                <a:gd name="T18" fmla="*/ 391 w 2080"/>
                <a:gd name="T19" fmla="*/ 1038 h 1259"/>
                <a:gd name="T20" fmla="*/ 391 w 2080"/>
                <a:gd name="T21" fmla="*/ 1038 h 1259"/>
                <a:gd name="T22" fmla="*/ 1791 w 2080"/>
                <a:gd name="T23" fmla="*/ 1028 h 1259"/>
                <a:gd name="T24" fmla="*/ 1791 w 2080"/>
                <a:gd name="T25" fmla="*/ 1028 h 1259"/>
                <a:gd name="T26" fmla="*/ 2077 w 2080"/>
                <a:gd name="T27" fmla="*/ 621 h 1259"/>
                <a:gd name="T28" fmla="*/ 2077 w 2080"/>
                <a:gd name="T29" fmla="*/ 621 h 1259"/>
                <a:gd name="T30" fmla="*/ 2072 w 2080"/>
                <a:gd name="T31" fmla="*/ 435 h 1259"/>
                <a:gd name="T32" fmla="*/ 2040 w 2080"/>
                <a:gd name="T33" fmla="*/ 470 h 1259"/>
                <a:gd name="T34" fmla="*/ 2040 w 2080"/>
                <a:gd name="T35" fmla="*/ 470 h 1259"/>
                <a:gd name="T36" fmla="*/ 1785 w 2080"/>
                <a:gd name="T37" fmla="*/ 221 h 1259"/>
                <a:gd name="T38" fmla="*/ 1785 w 2080"/>
                <a:gd name="T39" fmla="*/ 221 h 1259"/>
                <a:gd name="T40" fmla="*/ 385 w 2080"/>
                <a:gd name="T41" fmla="*/ 230 h 1259"/>
                <a:gd name="T42" fmla="*/ 385 w 2080"/>
                <a:gd name="T43" fmla="*/ 230 h 1259"/>
                <a:gd name="T44" fmla="*/ 391 w 2080"/>
                <a:gd name="T45" fmla="*/ 1038 h 1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80" h="1259">
                  <a:moveTo>
                    <a:pt x="951" y="709"/>
                  </a:moveTo>
                  <a:lnTo>
                    <a:pt x="951" y="709"/>
                  </a:lnTo>
                  <a:cubicBezTo>
                    <a:pt x="1052" y="766"/>
                    <a:pt x="1053" y="861"/>
                    <a:pt x="953" y="920"/>
                  </a:cubicBezTo>
                  <a:lnTo>
                    <a:pt x="953" y="920"/>
                  </a:lnTo>
                  <a:cubicBezTo>
                    <a:pt x="852" y="978"/>
                    <a:pt x="690" y="980"/>
                    <a:pt x="589" y="922"/>
                  </a:cubicBezTo>
                  <a:lnTo>
                    <a:pt x="589" y="922"/>
                  </a:lnTo>
                  <a:cubicBezTo>
                    <a:pt x="488" y="865"/>
                    <a:pt x="487" y="770"/>
                    <a:pt x="587" y="712"/>
                  </a:cubicBezTo>
                  <a:lnTo>
                    <a:pt x="587" y="712"/>
                  </a:lnTo>
                  <a:cubicBezTo>
                    <a:pt x="688" y="653"/>
                    <a:pt x="850" y="652"/>
                    <a:pt x="951" y="709"/>
                  </a:cubicBezTo>
                  <a:close/>
                  <a:moveTo>
                    <a:pt x="391" y="1038"/>
                  </a:moveTo>
                  <a:lnTo>
                    <a:pt x="391" y="1038"/>
                  </a:lnTo>
                  <a:cubicBezTo>
                    <a:pt x="779" y="1258"/>
                    <a:pt x="1405" y="1254"/>
                    <a:pt x="1791" y="1028"/>
                  </a:cubicBezTo>
                  <a:lnTo>
                    <a:pt x="1791" y="1028"/>
                  </a:lnTo>
                  <a:cubicBezTo>
                    <a:pt x="1983" y="915"/>
                    <a:pt x="2079" y="767"/>
                    <a:pt x="2077" y="621"/>
                  </a:cubicBezTo>
                  <a:lnTo>
                    <a:pt x="2077" y="621"/>
                  </a:lnTo>
                  <a:lnTo>
                    <a:pt x="2072" y="435"/>
                  </a:lnTo>
                  <a:lnTo>
                    <a:pt x="2040" y="470"/>
                  </a:lnTo>
                  <a:lnTo>
                    <a:pt x="2040" y="470"/>
                  </a:lnTo>
                  <a:cubicBezTo>
                    <a:pt x="1995" y="378"/>
                    <a:pt x="1910" y="292"/>
                    <a:pt x="1785" y="221"/>
                  </a:cubicBezTo>
                  <a:lnTo>
                    <a:pt x="1785" y="221"/>
                  </a:lnTo>
                  <a:cubicBezTo>
                    <a:pt x="1396" y="0"/>
                    <a:pt x="770" y="5"/>
                    <a:pt x="385" y="230"/>
                  </a:cubicBezTo>
                  <a:lnTo>
                    <a:pt x="385" y="230"/>
                  </a:lnTo>
                  <a:cubicBezTo>
                    <a:pt x="0" y="456"/>
                    <a:pt x="3" y="817"/>
                    <a:pt x="391" y="1038"/>
                  </a:cubicBezTo>
                  <a:close/>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7" name="Freeform 169">
              <a:extLst>
                <a:ext uri="{FF2B5EF4-FFF2-40B4-BE49-F238E27FC236}">
                  <a16:creationId xmlns:a16="http://schemas.microsoft.com/office/drawing/2014/main" id="{0CB4F6FF-767D-AF4B-B41C-6D76755F6434}"/>
                </a:ext>
              </a:extLst>
            </p:cNvPr>
            <p:cNvSpPr>
              <a:spLocks noChangeArrowheads="1"/>
            </p:cNvSpPr>
            <p:nvPr/>
          </p:nvSpPr>
          <p:spPr bwMode="auto">
            <a:xfrm>
              <a:off x="5716786" y="10515987"/>
              <a:ext cx="1419990" cy="823766"/>
            </a:xfrm>
            <a:custGeom>
              <a:avLst/>
              <a:gdLst>
                <a:gd name="T0" fmla="*/ 951 w 2176"/>
                <a:gd name="T1" fmla="*/ 710 h 1260"/>
                <a:gd name="T2" fmla="*/ 951 w 2176"/>
                <a:gd name="T3" fmla="*/ 710 h 1260"/>
                <a:gd name="T4" fmla="*/ 953 w 2176"/>
                <a:gd name="T5" fmla="*/ 920 h 1260"/>
                <a:gd name="T6" fmla="*/ 953 w 2176"/>
                <a:gd name="T7" fmla="*/ 920 h 1260"/>
                <a:gd name="T8" fmla="*/ 588 w 2176"/>
                <a:gd name="T9" fmla="*/ 922 h 1260"/>
                <a:gd name="T10" fmla="*/ 588 w 2176"/>
                <a:gd name="T11" fmla="*/ 922 h 1260"/>
                <a:gd name="T12" fmla="*/ 587 w 2176"/>
                <a:gd name="T13" fmla="*/ 712 h 1260"/>
                <a:gd name="T14" fmla="*/ 587 w 2176"/>
                <a:gd name="T15" fmla="*/ 712 h 1260"/>
                <a:gd name="T16" fmla="*/ 951 w 2176"/>
                <a:gd name="T17" fmla="*/ 710 h 1260"/>
                <a:gd name="T18" fmla="*/ 391 w 2176"/>
                <a:gd name="T19" fmla="*/ 1038 h 1260"/>
                <a:gd name="T20" fmla="*/ 391 w 2176"/>
                <a:gd name="T21" fmla="*/ 1038 h 1260"/>
                <a:gd name="T22" fmla="*/ 1790 w 2176"/>
                <a:gd name="T23" fmla="*/ 1029 h 1260"/>
                <a:gd name="T24" fmla="*/ 1790 w 2176"/>
                <a:gd name="T25" fmla="*/ 1029 h 1260"/>
                <a:gd name="T26" fmla="*/ 1784 w 2176"/>
                <a:gd name="T27" fmla="*/ 220 h 1260"/>
                <a:gd name="T28" fmla="*/ 1784 w 2176"/>
                <a:gd name="T29" fmla="*/ 220 h 1260"/>
                <a:gd name="T30" fmla="*/ 385 w 2176"/>
                <a:gd name="T31" fmla="*/ 230 h 1260"/>
                <a:gd name="T32" fmla="*/ 385 w 2176"/>
                <a:gd name="T33" fmla="*/ 230 h 1260"/>
                <a:gd name="T34" fmla="*/ 391 w 2176"/>
                <a:gd name="T35" fmla="*/ 1038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76" h="1260">
                  <a:moveTo>
                    <a:pt x="951" y="710"/>
                  </a:moveTo>
                  <a:lnTo>
                    <a:pt x="951" y="710"/>
                  </a:lnTo>
                  <a:cubicBezTo>
                    <a:pt x="1052" y="767"/>
                    <a:pt x="1052" y="861"/>
                    <a:pt x="953" y="920"/>
                  </a:cubicBezTo>
                  <a:lnTo>
                    <a:pt x="953" y="920"/>
                  </a:lnTo>
                  <a:cubicBezTo>
                    <a:pt x="852" y="979"/>
                    <a:pt x="689" y="980"/>
                    <a:pt x="588" y="922"/>
                  </a:cubicBezTo>
                  <a:lnTo>
                    <a:pt x="588" y="922"/>
                  </a:lnTo>
                  <a:cubicBezTo>
                    <a:pt x="487" y="865"/>
                    <a:pt x="487" y="771"/>
                    <a:pt x="587" y="712"/>
                  </a:cubicBezTo>
                  <a:lnTo>
                    <a:pt x="587" y="712"/>
                  </a:lnTo>
                  <a:cubicBezTo>
                    <a:pt x="687" y="653"/>
                    <a:pt x="850" y="652"/>
                    <a:pt x="951" y="710"/>
                  </a:cubicBezTo>
                  <a:close/>
                  <a:moveTo>
                    <a:pt x="391" y="1038"/>
                  </a:moveTo>
                  <a:lnTo>
                    <a:pt x="391" y="1038"/>
                  </a:lnTo>
                  <a:cubicBezTo>
                    <a:pt x="779" y="1259"/>
                    <a:pt x="1405" y="1254"/>
                    <a:pt x="1790" y="1029"/>
                  </a:cubicBezTo>
                  <a:lnTo>
                    <a:pt x="1790" y="1029"/>
                  </a:lnTo>
                  <a:cubicBezTo>
                    <a:pt x="2175" y="802"/>
                    <a:pt x="2172" y="441"/>
                    <a:pt x="1784" y="220"/>
                  </a:cubicBezTo>
                  <a:lnTo>
                    <a:pt x="1784" y="220"/>
                  </a:lnTo>
                  <a:cubicBezTo>
                    <a:pt x="1396" y="0"/>
                    <a:pt x="770" y="5"/>
                    <a:pt x="385" y="230"/>
                  </a:cubicBezTo>
                  <a:lnTo>
                    <a:pt x="385" y="230"/>
                  </a:lnTo>
                  <a:cubicBezTo>
                    <a:pt x="0" y="456"/>
                    <a:pt x="3" y="818"/>
                    <a:pt x="391" y="1038"/>
                  </a:cubicBezTo>
                  <a:close/>
                </a:path>
              </a:pathLst>
            </a:custGeom>
            <a:solidFill>
              <a:srgbClr val="F2F2F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8" name="Freeform 170">
              <a:extLst>
                <a:ext uri="{FF2B5EF4-FFF2-40B4-BE49-F238E27FC236}">
                  <a16:creationId xmlns:a16="http://schemas.microsoft.com/office/drawing/2014/main" id="{AC21BF8B-C780-454B-927A-1695C647F122}"/>
                </a:ext>
              </a:extLst>
            </p:cNvPr>
            <p:cNvSpPr>
              <a:spLocks noChangeArrowheads="1"/>
            </p:cNvSpPr>
            <p:nvPr/>
          </p:nvSpPr>
          <p:spPr bwMode="auto">
            <a:xfrm>
              <a:off x="5716786" y="10515987"/>
              <a:ext cx="1419990" cy="800724"/>
            </a:xfrm>
            <a:custGeom>
              <a:avLst/>
              <a:gdLst>
                <a:gd name="T0" fmla="*/ 951 w 2176"/>
                <a:gd name="T1" fmla="*/ 710 h 1224"/>
                <a:gd name="T2" fmla="*/ 951 w 2176"/>
                <a:gd name="T3" fmla="*/ 710 h 1224"/>
                <a:gd name="T4" fmla="*/ 953 w 2176"/>
                <a:gd name="T5" fmla="*/ 920 h 1224"/>
                <a:gd name="T6" fmla="*/ 953 w 2176"/>
                <a:gd name="T7" fmla="*/ 920 h 1224"/>
                <a:gd name="T8" fmla="*/ 588 w 2176"/>
                <a:gd name="T9" fmla="*/ 922 h 1224"/>
                <a:gd name="T10" fmla="*/ 588 w 2176"/>
                <a:gd name="T11" fmla="*/ 922 h 1224"/>
                <a:gd name="T12" fmla="*/ 587 w 2176"/>
                <a:gd name="T13" fmla="*/ 712 h 1224"/>
                <a:gd name="T14" fmla="*/ 587 w 2176"/>
                <a:gd name="T15" fmla="*/ 712 h 1224"/>
                <a:gd name="T16" fmla="*/ 951 w 2176"/>
                <a:gd name="T17" fmla="*/ 710 h 1224"/>
                <a:gd name="T18" fmla="*/ 391 w 2176"/>
                <a:gd name="T19" fmla="*/ 1038 h 1224"/>
                <a:gd name="T20" fmla="*/ 391 w 2176"/>
                <a:gd name="T21" fmla="*/ 1038 h 1224"/>
                <a:gd name="T22" fmla="*/ 683 w 2176"/>
                <a:gd name="T23" fmla="*/ 1153 h 1224"/>
                <a:gd name="T24" fmla="*/ 683 w 2176"/>
                <a:gd name="T25" fmla="*/ 1153 h 1224"/>
                <a:gd name="T26" fmla="*/ 915 w 2176"/>
                <a:gd name="T27" fmla="*/ 1193 h 1224"/>
                <a:gd name="T28" fmla="*/ 915 w 2176"/>
                <a:gd name="T29" fmla="*/ 1193 h 1224"/>
                <a:gd name="T30" fmla="*/ 1790 w 2176"/>
                <a:gd name="T31" fmla="*/ 1029 h 1224"/>
                <a:gd name="T32" fmla="*/ 1790 w 2176"/>
                <a:gd name="T33" fmla="*/ 1029 h 1224"/>
                <a:gd name="T34" fmla="*/ 1784 w 2176"/>
                <a:gd name="T35" fmla="*/ 220 h 1224"/>
                <a:gd name="T36" fmla="*/ 1784 w 2176"/>
                <a:gd name="T37" fmla="*/ 220 h 1224"/>
                <a:gd name="T38" fmla="*/ 385 w 2176"/>
                <a:gd name="T39" fmla="*/ 230 h 1224"/>
                <a:gd name="T40" fmla="*/ 385 w 2176"/>
                <a:gd name="T41" fmla="*/ 230 h 1224"/>
                <a:gd name="T42" fmla="*/ 391 w 2176"/>
                <a:gd name="T43" fmla="*/ 1038 h 1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76" h="1224">
                  <a:moveTo>
                    <a:pt x="951" y="710"/>
                  </a:moveTo>
                  <a:lnTo>
                    <a:pt x="951" y="710"/>
                  </a:lnTo>
                  <a:cubicBezTo>
                    <a:pt x="1052" y="767"/>
                    <a:pt x="1052" y="861"/>
                    <a:pt x="953" y="920"/>
                  </a:cubicBezTo>
                  <a:lnTo>
                    <a:pt x="953" y="920"/>
                  </a:lnTo>
                  <a:cubicBezTo>
                    <a:pt x="852" y="979"/>
                    <a:pt x="689" y="980"/>
                    <a:pt x="588" y="922"/>
                  </a:cubicBezTo>
                  <a:lnTo>
                    <a:pt x="588" y="922"/>
                  </a:lnTo>
                  <a:cubicBezTo>
                    <a:pt x="487" y="865"/>
                    <a:pt x="487" y="771"/>
                    <a:pt x="587" y="712"/>
                  </a:cubicBezTo>
                  <a:lnTo>
                    <a:pt x="587" y="712"/>
                  </a:lnTo>
                  <a:cubicBezTo>
                    <a:pt x="687" y="653"/>
                    <a:pt x="850" y="652"/>
                    <a:pt x="951" y="710"/>
                  </a:cubicBezTo>
                  <a:close/>
                  <a:moveTo>
                    <a:pt x="391" y="1038"/>
                  </a:moveTo>
                  <a:lnTo>
                    <a:pt x="391" y="1038"/>
                  </a:lnTo>
                  <a:cubicBezTo>
                    <a:pt x="477" y="1088"/>
                    <a:pt x="577" y="1126"/>
                    <a:pt x="683" y="1153"/>
                  </a:cubicBezTo>
                  <a:lnTo>
                    <a:pt x="683" y="1153"/>
                  </a:lnTo>
                  <a:cubicBezTo>
                    <a:pt x="757" y="1172"/>
                    <a:pt x="835" y="1185"/>
                    <a:pt x="915" y="1193"/>
                  </a:cubicBezTo>
                  <a:lnTo>
                    <a:pt x="915" y="1193"/>
                  </a:lnTo>
                  <a:cubicBezTo>
                    <a:pt x="1223" y="1223"/>
                    <a:pt x="1552" y="1168"/>
                    <a:pt x="1790" y="1029"/>
                  </a:cubicBezTo>
                  <a:lnTo>
                    <a:pt x="1790" y="1029"/>
                  </a:lnTo>
                  <a:cubicBezTo>
                    <a:pt x="2175" y="802"/>
                    <a:pt x="2172" y="441"/>
                    <a:pt x="1784" y="220"/>
                  </a:cubicBezTo>
                  <a:lnTo>
                    <a:pt x="1784" y="220"/>
                  </a:lnTo>
                  <a:cubicBezTo>
                    <a:pt x="1396" y="0"/>
                    <a:pt x="770" y="5"/>
                    <a:pt x="385" y="230"/>
                  </a:cubicBezTo>
                  <a:lnTo>
                    <a:pt x="385" y="230"/>
                  </a:lnTo>
                  <a:cubicBezTo>
                    <a:pt x="0" y="456"/>
                    <a:pt x="3" y="818"/>
                    <a:pt x="391" y="1038"/>
                  </a:cubicBezTo>
                  <a:close/>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49" name="Freeform 171">
              <a:extLst>
                <a:ext uri="{FF2B5EF4-FFF2-40B4-BE49-F238E27FC236}">
                  <a16:creationId xmlns:a16="http://schemas.microsoft.com/office/drawing/2014/main" id="{672369C2-757D-8C46-8327-FC14433D5F32}"/>
                </a:ext>
              </a:extLst>
            </p:cNvPr>
            <p:cNvSpPr>
              <a:spLocks noChangeArrowheads="1"/>
            </p:cNvSpPr>
            <p:nvPr/>
          </p:nvSpPr>
          <p:spPr bwMode="auto">
            <a:xfrm>
              <a:off x="5852162" y="10562071"/>
              <a:ext cx="1163642" cy="394601"/>
            </a:xfrm>
            <a:custGeom>
              <a:avLst/>
              <a:gdLst>
                <a:gd name="T0" fmla="*/ 1 w 1783"/>
                <a:gd name="T1" fmla="*/ 568 h 605"/>
                <a:gd name="T2" fmla="*/ 1 w 1783"/>
                <a:gd name="T3" fmla="*/ 568 h 605"/>
                <a:gd name="T4" fmla="*/ 252 w 1783"/>
                <a:gd name="T5" fmla="*/ 258 h 605"/>
                <a:gd name="T6" fmla="*/ 252 w 1783"/>
                <a:gd name="T7" fmla="*/ 258 h 605"/>
                <a:gd name="T8" fmla="*/ 1497 w 1783"/>
                <a:gd name="T9" fmla="*/ 250 h 605"/>
                <a:gd name="T10" fmla="*/ 1497 w 1783"/>
                <a:gd name="T11" fmla="*/ 250 h 605"/>
                <a:gd name="T12" fmla="*/ 1757 w 1783"/>
                <a:gd name="T13" fmla="*/ 604 h 605"/>
                <a:gd name="T14" fmla="*/ 1757 w 1783"/>
                <a:gd name="T15" fmla="*/ 604 h 605"/>
                <a:gd name="T16" fmla="*/ 1501 w 1783"/>
                <a:gd name="T17" fmla="*/ 196 h 605"/>
                <a:gd name="T18" fmla="*/ 1501 w 1783"/>
                <a:gd name="T19" fmla="*/ 196 h 605"/>
                <a:gd name="T20" fmla="*/ 256 w 1783"/>
                <a:gd name="T21" fmla="*/ 205 h 605"/>
                <a:gd name="T22" fmla="*/ 256 w 1783"/>
                <a:gd name="T23" fmla="*/ 205 h 605"/>
                <a:gd name="T24" fmla="*/ 1 w 1783"/>
                <a:gd name="T25" fmla="*/ 568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3" h="605">
                  <a:moveTo>
                    <a:pt x="1" y="568"/>
                  </a:moveTo>
                  <a:lnTo>
                    <a:pt x="1" y="568"/>
                  </a:lnTo>
                  <a:cubicBezTo>
                    <a:pt x="20" y="455"/>
                    <a:pt x="104" y="346"/>
                    <a:pt x="252" y="258"/>
                  </a:cubicBezTo>
                  <a:lnTo>
                    <a:pt x="252" y="258"/>
                  </a:lnTo>
                  <a:cubicBezTo>
                    <a:pt x="594" y="57"/>
                    <a:pt x="1152" y="54"/>
                    <a:pt x="1497" y="250"/>
                  </a:cubicBezTo>
                  <a:lnTo>
                    <a:pt x="1497" y="250"/>
                  </a:lnTo>
                  <a:cubicBezTo>
                    <a:pt x="1669" y="347"/>
                    <a:pt x="1756" y="475"/>
                    <a:pt x="1757" y="604"/>
                  </a:cubicBezTo>
                  <a:lnTo>
                    <a:pt x="1757" y="604"/>
                  </a:lnTo>
                  <a:cubicBezTo>
                    <a:pt x="1782" y="458"/>
                    <a:pt x="1697" y="307"/>
                    <a:pt x="1501" y="196"/>
                  </a:cubicBezTo>
                  <a:lnTo>
                    <a:pt x="1501" y="196"/>
                  </a:lnTo>
                  <a:cubicBezTo>
                    <a:pt x="1156" y="0"/>
                    <a:pt x="599" y="4"/>
                    <a:pt x="256" y="205"/>
                  </a:cubicBezTo>
                  <a:lnTo>
                    <a:pt x="256" y="205"/>
                  </a:lnTo>
                  <a:cubicBezTo>
                    <a:pt x="84" y="306"/>
                    <a:pt x="0" y="437"/>
                    <a:pt x="1" y="568"/>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172">
              <a:extLst>
                <a:ext uri="{FF2B5EF4-FFF2-40B4-BE49-F238E27FC236}">
                  <a16:creationId xmlns:a16="http://schemas.microsoft.com/office/drawing/2014/main" id="{A7726608-E242-0940-AB0B-2708A7E6C3B3}"/>
                </a:ext>
              </a:extLst>
            </p:cNvPr>
            <p:cNvSpPr>
              <a:spLocks noChangeArrowheads="1"/>
            </p:cNvSpPr>
            <p:nvPr/>
          </p:nvSpPr>
          <p:spPr bwMode="auto">
            <a:xfrm>
              <a:off x="5431638" y="10893304"/>
              <a:ext cx="855449" cy="1082994"/>
            </a:xfrm>
            <a:custGeom>
              <a:avLst/>
              <a:gdLst>
                <a:gd name="T0" fmla="*/ 894 w 1310"/>
                <a:gd name="T1" fmla="*/ 169 h 1659"/>
                <a:gd name="T2" fmla="*/ 894 w 1310"/>
                <a:gd name="T3" fmla="*/ 169 h 1659"/>
                <a:gd name="T4" fmla="*/ 664 w 1310"/>
                <a:gd name="T5" fmla="*/ 241 h 1659"/>
                <a:gd name="T6" fmla="*/ 664 w 1310"/>
                <a:gd name="T7" fmla="*/ 241 h 1659"/>
                <a:gd name="T8" fmla="*/ 142 w 1310"/>
                <a:gd name="T9" fmla="*/ 1160 h 1659"/>
                <a:gd name="T10" fmla="*/ 142 w 1310"/>
                <a:gd name="T11" fmla="*/ 1160 h 1659"/>
                <a:gd name="T12" fmla="*/ 289 w 1310"/>
                <a:gd name="T13" fmla="*/ 1486 h 1659"/>
                <a:gd name="T14" fmla="*/ 289 w 1310"/>
                <a:gd name="T15" fmla="*/ 1486 h 1659"/>
                <a:gd name="T16" fmla="*/ 644 w 1310"/>
                <a:gd name="T17" fmla="*/ 1446 h 1659"/>
                <a:gd name="T18" fmla="*/ 644 w 1310"/>
                <a:gd name="T19" fmla="*/ 1446 h 1659"/>
                <a:gd name="T20" fmla="*/ 1166 w 1310"/>
                <a:gd name="T21" fmla="*/ 526 h 1659"/>
                <a:gd name="T22" fmla="*/ 1166 w 1310"/>
                <a:gd name="T23" fmla="*/ 526 h 1659"/>
                <a:gd name="T24" fmla="*/ 1112 w 1310"/>
                <a:gd name="T25" fmla="*/ 293 h 1659"/>
                <a:gd name="T26" fmla="*/ 1112 w 1310"/>
                <a:gd name="T27" fmla="*/ 293 h 1659"/>
                <a:gd name="T28" fmla="*/ 1020 w 1310"/>
                <a:gd name="T29" fmla="*/ 200 h 1659"/>
                <a:gd name="T30" fmla="*/ 1020 w 1310"/>
                <a:gd name="T31" fmla="*/ 200 h 1659"/>
                <a:gd name="T32" fmla="*/ 894 w 1310"/>
                <a:gd name="T33" fmla="*/ 169 h 1659"/>
                <a:gd name="T34" fmla="*/ 414 w 1310"/>
                <a:gd name="T35" fmla="*/ 1658 h 1659"/>
                <a:gd name="T36" fmla="*/ 414 w 1310"/>
                <a:gd name="T37" fmla="*/ 1658 h 1659"/>
                <a:gd name="T38" fmla="*/ 220 w 1310"/>
                <a:gd name="T39" fmla="*/ 1608 h 1659"/>
                <a:gd name="T40" fmla="*/ 220 w 1310"/>
                <a:gd name="T41" fmla="*/ 1608 h 1659"/>
                <a:gd name="T42" fmla="*/ 2 w 1310"/>
                <a:gd name="T43" fmla="*/ 1162 h 1659"/>
                <a:gd name="T44" fmla="*/ 2 w 1310"/>
                <a:gd name="T45" fmla="*/ 1162 h 1659"/>
                <a:gd name="T46" fmla="*/ 593 w 1310"/>
                <a:gd name="T47" fmla="*/ 120 h 1659"/>
                <a:gd name="T48" fmla="*/ 593 w 1310"/>
                <a:gd name="T49" fmla="*/ 120 h 1659"/>
                <a:gd name="T50" fmla="*/ 1088 w 1310"/>
                <a:gd name="T51" fmla="*/ 79 h 1659"/>
                <a:gd name="T52" fmla="*/ 1088 w 1310"/>
                <a:gd name="T53" fmla="*/ 79 h 1659"/>
                <a:gd name="T54" fmla="*/ 1232 w 1310"/>
                <a:gd name="T55" fmla="*/ 222 h 1659"/>
                <a:gd name="T56" fmla="*/ 1232 w 1310"/>
                <a:gd name="T57" fmla="*/ 222 h 1659"/>
                <a:gd name="T58" fmla="*/ 1232 w 1310"/>
                <a:gd name="T59" fmla="*/ 222 h 1659"/>
                <a:gd name="T60" fmla="*/ 1306 w 1310"/>
                <a:gd name="T61" fmla="*/ 525 h 1659"/>
                <a:gd name="T62" fmla="*/ 1306 w 1310"/>
                <a:gd name="T63" fmla="*/ 525 h 1659"/>
                <a:gd name="T64" fmla="*/ 715 w 1310"/>
                <a:gd name="T65" fmla="*/ 1566 h 1659"/>
                <a:gd name="T66" fmla="*/ 715 w 1310"/>
                <a:gd name="T67" fmla="*/ 1566 h 1659"/>
                <a:gd name="T68" fmla="*/ 414 w 1310"/>
                <a:gd name="T69" fmla="*/ 1658 h 16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10" h="1659">
                  <a:moveTo>
                    <a:pt x="894" y="169"/>
                  </a:moveTo>
                  <a:lnTo>
                    <a:pt x="894" y="169"/>
                  </a:lnTo>
                  <a:cubicBezTo>
                    <a:pt x="824" y="169"/>
                    <a:pt x="746" y="193"/>
                    <a:pt x="664" y="241"/>
                  </a:cubicBezTo>
                  <a:lnTo>
                    <a:pt x="664" y="241"/>
                  </a:lnTo>
                  <a:cubicBezTo>
                    <a:pt x="374" y="411"/>
                    <a:pt x="139" y="824"/>
                    <a:pt x="142" y="1160"/>
                  </a:cubicBezTo>
                  <a:lnTo>
                    <a:pt x="142" y="1160"/>
                  </a:lnTo>
                  <a:cubicBezTo>
                    <a:pt x="143" y="1318"/>
                    <a:pt x="195" y="1433"/>
                    <a:pt x="289" y="1486"/>
                  </a:cubicBezTo>
                  <a:lnTo>
                    <a:pt x="289" y="1486"/>
                  </a:lnTo>
                  <a:cubicBezTo>
                    <a:pt x="383" y="1540"/>
                    <a:pt x="509" y="1525"/>
                    <a:pt x="644" y="1446"/>
                  </a:cubicBezTo>
                  <a:lnTo>
                    <a:pt x="644" y="1446"/>
                  </a:lnTo>
                  <a:cubicBezTo>
                    <a:pt x="934" y="1275"/>
                    <a:pt x="1169" y="862"/>
                    <a:pt x="1166" y="526"/>
                  </a:cubicBezTo>
                  <a:lnTo>
                    <a:pt x="1166" y="526"/>
                  </a:lnTo>
                  <a:cubicBezTo>
                    <a:pt x="1166" y="434"/>
                    <a:pt x="1147" y="353"/>
                    <a:pt x="1112" y="293"/>
                  </a:cubicBezTo>
                  <a:lnTo>
                    <a:pt x="1112" y="293"/>
                  </a:lnTo>
                  <a:cubicBezTo>
                    <a:pt x="1088" y="253"/>
                    <a:pt x="1057" y="222"/>
                    <a:pt x="1020" y="200"/>
                  </a:cubicBezTo>
                  <a:lnTo>
                    <a:pt x="1020" y="200"/>
                  </a:lnTo>
                  <a:cubicBezTo>
                    <a:pt x="982" y="180"/>
                    <a:pt x="940" y="169"/>
                    <a:pt x="894" y="169"/>
                  </a:cubicBezTo>
                  <a:close/>
                  <a:moveTo>
                    <a:pt x="414" y="1658"/>
                  </a:moveTo>
                  <a:lnTo>
                    <a:pt x="414" y="1658"/>
                  </a:lnTo>
                  <a:cubicBezTo>
                    <a:pt x="344" y="1658"/>
                    <a:pt x="279" y="1641"/>
                    <a:pt x="220" y="1608"/>
                  </a:cubicBezTo>
                  <a:lnTo>
                    <a:pt x="220" y="1608"/>
                  </a:lnTo>
                  <a:cubicBezTo>
                    <a:pt x="81" y="1529"/>
                    <a:pt x="4" y="1370"/>
                    <a:pt x="2" y="1162"/>
                  </a:cubicBezTo>
                  <a:lnTo>
                    <a:pt x="2" y="1162"/>
                  </a:lnTo>
                  <a:cubicBezTo>
                    <a:pt x="0" y="780"/>
                    <a:pt x="265" y="313"/>
                    <a:pt x="593" y="120"/>
                  </a:cubicBezTo>
                  <a:lnTo>
                    <a:pt x="593" y="120"/>
                  </a:lnTo>
                  <a:cubicBezTo>
                    <a:pt x="773" y="14"/>
                    <a:pt x="950" y="0"/>
                    <a:pt x="1088" y="79"/>
                  </a:cubicBezTo>
                  <a:lnTo>
                    <a:pt x="1088" y="79"/>
                  </a:lnTo>
                  <a:cubicBezTo>
                    <a:pt x="1148" y="112"/>
                    <a:pt x="1196" y="161"/>
                    <a:pt x="1232" y="222"/>
                  </a:cubicBezTo>
                  <a:lnTo>
                    <a:pt x="1232" y="222"/>
                  </a:lnTo>
                  <a:lnTo>
                    <a:pt x="1232" y="222"/>
                  </a:lnTo>
                  <a:cubicBezTo>
                    <a:pt x="1280" y="305"/>
                    <a:pt x="1306" y="407"/>
                    <a:pt x="1306" y="525"/>
                  </a:cubicBezTo>
                  <a:lnTo>
                    <a:pt x="1306" y="525"/>
                  </a:lnTo>
                  <a:cubicBezTo>
                    <a:pt x="1309" y="907"/>
                    <a:pt x="1044" y="1374"/>
                    <a:pt x="715" y="1566"/>
                  </a:cubicBezTo>
                  <a:lnTo>
                    <a:pt x="715" y="1566"/>
                  </a:lnTo>
                  <a:cubicBezTo>
                    <a:pt x="611" y="1627"/>
                    <a:pt x="509" y="1658"/>
                    <a:pt x="414" y="1658"/>
                  </a:cubicBezTo>
                  <a:close/>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173">
              <a:extLst>
                <a:ext uri="{FF2B5EF4-FFF2-40B4-BE49-F238E27FC236}">
                  <a16:creationId xmlns:a16="http://schemas.microsoft.com/office/drawing/2014/main" id="{C30BD93E-94CB-C64F-BB3E-7589FF9247B9}"/>
                </a:ext>
              </a:extLst>
            </p:cNvPr>
            <p:cNvSpPr>
              <a:spLocks noChangeArrowheads="1"/>
            </p:cNvSpPr>
            <p:nvPr/>
          </p:nvSpPr>
          <p:spPr bwMode="auto">
            <a:xfrm>
              <a:off x="5932810" y="11175574"/>
              <a:ext cx="403242" cy="233305"/>
            </a:xfrm>
            <a:custGeom>
              <a:avLst/>
              <a:gdLst>
                <a:gd name="T0" fmla="*/ 190 w 618"/>
                <a:gd name="T1" fmla="*/ 261 h 359"/>
                <a:gd name="T2" fmla="*/ 190 w 618"/>
                <a:gd name="T3" fmla="*/ 261 h 359"/>
                <a:gd name="T4" fmla="*/ 486 w 618"/>
                <a:gd name="T5" fmla="*/ 343 h 359"/>
                <a:gd name="T6" fmla="*/ 486 w 618"/>
                <a:gd name="T7" fmla="*/ 343 h 359"/>
                <a:gd name="T8" fmla="*/ 489 w 618"/>
                <a:gd name="T9" fmla="*/ 171 h 359"/>
                <a:gd name="T10" fmla="*/ 489 w 618"/>
                <a:gd name="T11" fmla="*/ 171 h 359"/>
                <a:gd name="T12" fmla="*/ 150 w 618"/>
                <a:gd name="T13" fmla="*/ 70 h 359"/>
                <a:gd name="T14" fmla="*/ 150 w 618"/>
                <a:gd name="T15" fmla="*/ 70 h 359"/>
                <a:gd name="T16" fmla="*/ 190 w 618"/>
                <a:gd name="T17" fmla="*/ 26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359">
                  <a:moveTo>
                    <a:pt x="190" y="261"/>
                  </a:moveTo>
                  <a:lnTo>
                    <a:pt x="190" y="261"/>
                  </a:lnTo>
                  <a:cubicBezTo>
                    <a:pt x="190" y="261"/>
                    <a:pt x="356" y="327"/>
                    <a:pt x="486" y="343"/>
                  </a:cubicBezTo>
                  <a:lnTo>
                    <a:pt x="486" y="343"/>
                  </a:lnTo>
                  <a:cubicBezTo>
                    <a:pt x="617" y="358"/>
                    <a:pt x="489" y="171"/>
                    <a:pt x="489" y="171"/>
                  </a:cubicBezTo>
                  <a:lnTo>
                    <a:pt x="489" y="171"/>
                  </a:lnTo>
                  <a:cubicBezTo>
                    <a:pt x="489" y="171"/>
                    <a:pt x="301" y="141"/>
                    <a:pt x="150" y="70"/>
                  </a:cubicBezTo>
                  <a:lnTo>
                    <a:pt x="150" y="70"/>
                  </a:lnTo>
                  <a:cubicBezTo>
                    <a:pt x="0" y="0"/>
                    <a:pt x="190" y="261"/>
                    <a:pt x="190" y="261"/>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174">
              <a:extLst>
                <a:ext uri="{FF2B5EF4-FFF2-40B4-BE49-F238E27FC236}">
                  <a16:creationId xmlns:a16="http://schemas.microsoft.com/office/drawing/2014/main" id="{F1616193-80FB-AE4C-B669-355C6075CCEF}"/>
                </a:ext>
              </a:extLst>
            </p:cNvPr>
            <p:cNvSpPr>
              <a:spLocks noChangeArrowheads="1"/>
            </p:cNvSpPr>
            <p:nvPr/>
          </p:nvSpPr>
          <p:spPr bwMode="auto">
            <a:xfrm>
              <a:off x="6102748" y="11115089"/>
              <a:ext cx="239066" cy="135373"/>
            </a:xfrm>
            <a:custGeom>
              <a:avLst/>
              <a:gdLst>
                <a:gd name="T0" fmla="*/ 49 w 366"/>
                <a:gd name="T1" fmla="*/ 137 h 206"/>
                <a:gd name="T2" fmla="*/ 325 w 366"/>
                <a:gd name="T3" fmla="*/ 205 h 206"/>
                <a:gd name="T4" fmla="*/ 365 w 366"/>
                <a:gd name="T5" fmla="*/ 0 h 206"/>
                <a:gd name="T6" fmla="*/ 365 w 366"/>
                <a:gd name="T7" fmla="*/ 0 h 206"/>
                <a:gd name="T8" fmla="*/ 0 w 366"/>
                <a:gd name="T9" fmla="*/ 2 h 206"/>
                <a:gd name="T10" fmla="*/ 49 w 366"/>
                <a:gd name="T11" fmla="*/ 137 h 206"/>
              </a:gdLst>
              <a:ahLst/>
              <a:cxnLst>
                <a:cxn ang="0">
                  <a:pos x="T0" y="T1"/>
                </a:cxn>
                <a:cxn ang="0">
                  <a:pos x="T2" y="T3"/>
                </a:cxn>
                <a:cxn ang="0">
                  <a:pos x="T4" y="T5"/>
                </a:cxn>
                <a:cxn ang="0">
                  <a:pos x="T6" y="T7"/>
                </a:cxn>
                <a:cxn ang="0">
                  <a:pos x="T8" y="T9"/>
                </a:cxn>
                <a:cxn ang="0">
                  <a:pos x="T10" y="T11"/>
                </a:cxn>
              </a:cxnLst>
              <a:rect l="0" t="0" r="r" b="b"/>
              <a:pathLst>
                <a:path w="366" h="206">
                  <a:moveTo>
                    <a:pt x="49" y="137"/>
                  </a:moveTo>
                  <a:lnTo>
                    <a:pt x="325" y="205"/>
                  </a:lnTo>
                  <a:lnTo>
                    <a:pt x="365" y="0"/>
                  </a:lnTo>
                  <a:lnTo>
                    <a:pt x="365" y="0"/>
                  </a:lnTo>
                  <a:cubicBezTo>
                    <a:pt x="264" y="59"/>
                    <a:pt x="101" y="60"/>
                    <a:pt x="0" y="2"/>
                  </a:cubicBezTo>
                  <a:lnTo>
                    <a:pt x="49" y="137"/>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53" name="Freeform 175">
              <a:extLst>
                <a:ext uri="{FF2B5EF4-FFF2-40B4-BE49-F238E27FC236}">
                  <a16:creationId xmlns:a16="http://schemas.microsoft.com/office/drawing/2014/main" id="{236E83A6-B673-0245-860A-ABB8E53B8EAE}"/>
                </a:ext>
              </a:extLst>
            </p:cNvPr>
            <p:cNvSpPr>
              <a:spLocks noChangeArrowheads="1"/>
            </p:cNvSpPr>
            <p:nvPr/>
          </p:nvSpPr>
          <p:spPr bwMode="auto">
            <a:xfrm>
              <a:off x="5973135" y="11169815"/>
              <a:ext cx="913055" cy="144015"/>
            </a:xfrm>
            <a:custGeom>
              <a:avLst/>
              <a:gdLst>
                <a:gd name="T0" fmla="*/ 0 w 1400"/>
                <a:gd name="T1" fmla="*/ 35 h 221"/>
                <a:gd name="T2" fmla="*/ 0 w 1400"/>
                <a:gd name="T3" fmla="*/ 35 h 221"/>
                <a:gd name="T4" fmla="*/ 292 w 1400"/>
                <a:gd name="T5" fmla="*/ 150 h 221"/>
                <a:gd name="T6" fmla="*/ 292 w 1400"/>
                <a:gd name="T7" fmla="*/ 150 h 221"/>
                <a:gd name="T8" fmla="*/ 524 w 1400"/>
                <a:gd name="T9" fmla="*/ 190 h 221"/>
                <a:gd name="T10" fmla="*/ 524 w 1400"/>
                <a:gd name="T11" fmla="*/ 190 h 221"/>
                <a:gd name="T12" fmla="*/ 1399 w 1400"/>
                <a:gd name="T13" fmla="*/ 26 h 221"/>
                <a:gd name="T14" fmla="*/ 274 w 1400"/>
                <a:gd name="T15" fmla="*/ 0 h 221"/>
                <a:gd name="T16" fmla="*/ 0 w 1400"/>
                <a:gd name="T17" fmla="*/ 3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0" h="221">
                  <a:moveTo>
                    <a:pt x="0" y="35"/>
                  </a:moveTo>
                  <a:lnTo>
                    <a:pt x="0" y="35"/>
                  </a:lnTo>
                  <a:cubicBezTo>
                    <a:pt x="86" y="85"/>
                    <a:pt x="186" y="123"/>
                    <a:pt x="292" y="150"/>
                  </a:cubicBezTo>
                  <a:lnTo>
                    <a:pt x="292" y="150"/>
                  </a:lnTo>
                  <a:cubicBezTo>
                    <a:pt x="366" y="169"/>
                    <a:pt x="444" y="182"/>
                    <a:pt x="524" y="190"/>
                  </a:cubicBezTo>
                  <a:lnTo>
                    <a:pt x="524" y="190"/>
                  </a:lnTo>
                  <a:cubicBezTo>
                    <a:pt x="832" y="220"/>
                    <a:pt x="1161" y="165"/>
                    <a:pt x="1399" y="26"/>
                  </a:cubicBezTo>
                  <a:lnTo>
                    <a:pt x="274" y="0"/>
                  </a:lnTo>
                  <a:lnTo>
                    <a:pt x="0" y="35"/>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54" name="Freeform 53">
              <a:extLst>
                <a:ext uri="{FF2B5EF4-FFF2-40B4-BE49-F238E27FC236}">
                  <a16:creationId xmlns:a16="http://schemas.microsoft.com/office/drawing/2014/main" id="{1B2AEDEB-0A92-D04E-9EBD-3250E7D5F000}"/>
                </a:ext>
              </a:extLst>
            </p:cNvPr>
            <p:cNvSpPr>
              <a:spLocks noChangeArrowheads="1"/>
            </p:cNvSpPr>
            <p:nvPr/>
          </p:nvSpPr>
          <p:spPr bwMode="auto">
            <a:xfrm>
              <a:off x="8425844" y="11758124"/>
              <a:ext cx="963935" cy="553788"/>
            </a:xfrm>
            <a:custGeom>
              <a:avLst/>
              <a:gdLst>
                <a:gd name="connsiteX0" fmla="*/ 81445 w 963935"/>
                <a:gd name="connsiteY0" fmla="*/ 451214 h 553788"/>
                <a:gd name="connsiteX1" fmla="*/ 100402 w 963935"/>
                <a:gd name="connsiteY1" fmla="*/ 452522 h 553788"/>
                <a:gd name="connsiteX2" fmla="*/ 176229 w 963935"/>
                <a:gd name="connsiteY2" fmla="*/ 496328 h 553788"/>
                <a:gd name="connsiteX3" fmla="*/ 176883 w 963935"/>
                <a:gd name="connsiteY3" fmla="*/ 506789 h 553788"/>
                <a:gd name="connsiteX4" fmla="*/ 99094 w 963935"/>
                <a:gd name="connsiteY4" fmla="*/ 551902 h 553788"/>
                <a:gd name="connsiteX5" fmla="*/ 80138 w 963935"/>
                <a:gd name="connsiteY5" fmla="*/ 551248 h 553788"/>
                <a:gd name="connsiteX6" fmla="*/ 4964 w 963935"/>
                <a:gd name="connsiteY6" fmla="*/ 507442 h 553788"/>
                <a:gd name="connsiteX7" fmla="*/ 3003 w 963935"/>
                <a:gd name="connsiteY7" fmla="*/ 496981 h 553788"/>
                <a:gd name="connsiteX8" fmla="*/ 341030 w 963935"/>
                <a:gd name="connsiteY8" fmla="*/ 301438 h 553788"/>
                <a:gd name="connsiteX9" fmla="*/ 359268 w 963935"/>
                <a:gd name="connsiteY9" fmla="*/ 302092 h 553788"/>
                <a:gd name="connsiteX10" fmla="*/ 434828 w 963935"/>
                <a:gd name="connsiteY10" fmla="*/ 345898 h 553788"/>
                <a:gd name="connsiteX11" fmla="*/ 436131 w 963935"/>
                <a:gd name="connsiteY11" fmla="*/ 357013 h 553788"/>
                <a:gd name="connsiteX12" fmla="*/ 357966 w 963935"/>
                <a:gd name="connsiteY12" fmla="*/ 402126 h 553788"/>
                <a:gd name="connsiteX13" fmla="*/ 339076 w 963935"/>
                <a:gd name="connsiteY13" fmla="*/ 401472 h 553788"/>
                <a:gd name="connsiteX14" fmla="*/ 264168 w 963935"/>
                <a:gd name="connsiteY14" fmla="*/ 357666 h 553788"/>
                <a:gd name="connsiteX15" fmla="*/ 262865 w 963935"/>
                <a:gd name="connsiteY15" fmla="*/ 346552 h 553788"/>
                <a:gd name="connsiteX16" fmla="*/ 603075 w 963935"/>
                <a:gd name="connsiteY16" fmla="*/ 151662 h 553788"/>
                <a:gd name="connsiteX17" fmla="*/ 621444 w 963935"/>
                <a:gd name="connsiteY17" fmla="*/ 152316 h 553788"/>
                <a:gd name="connsiteX18" fmla="*/ 697541 w 963935"/>
                <a:gd name="connsiteY18" fmla="*/ 196122 h 553788"/>
                <a:gd name="connsiteX19" fmla="*/ 699509 w 963935"/>
                <a:gd name="connsiteY19" fmla="*/ 207237 h 553788"/>
                <a:gd name="connsiteX20" fmla="*/ 620788 w 963935"/>
                <a:gd name="connsiteY20" fmla="*/ 252350 h 553788"/>
                <a:gd name="connsiteX21" fmla="*/ 601763 w 963935"/>
                <a:gd name="connsiteY21" fmla="*/ 251696 h 553788"/>
                <a:gd name="connsiteX22" fmla="*/ 525666 w 963935"/>
                <a:gd name="connsiteY22" fmla="*/ 207890 h 553788"/>
                <a:gd name="connsiteX23" fmla="*/ 524354 w 963935"/>
                <a:gd name="connsiteY23" fmla="*/ 196776 h 553788"/>
                <a:gd name="connsiteX24" fmla="*/ 864887 w 963935"/>
                <a:gd name="connsiteY24" fmla="*/ 1886 h 553788"/>
                <a:gd name="connsiteX25" fmla="*/ 883844 w 963935"/>
                <a:gd name="connsiteY25" fmla="*/ 2540 h 553788"/>
                <a:gd name="connsiteX26" fmla="*/ 959671 w 963935"/>
                <a:gd name="connsiteY26" fmla="*/ 46346 h 553788"/>
                <a:gd name="connsiteX27" fmla="*/ 960325 w 963935"/>
                <a:gd name="connsiteY27" fmla="*/ 56807 h 553788"/>
                <a:gd name="connsiteX28" fmla="*/ 882536 w 963935"/>
                <a:gd name="connsiteY28" fmla="*/ 102574 h 553788"/>
                <a:gd name="connsiteX29" fmla="*/ 863580 w 963935"/>
                <a:gd name="connsiteY29" fmla="*/ 101920 h 553788"/>
                <a:gd name="connsiteX30" fmla="*/ 787752 w 963935"/>
                <a:gd name="connsiteY30" fmla="*/ 57461 h 553788"/>
                <a:gd name="connsiteX31" fmla="*/ 787098 w 963935"/>
                <a:gd name="connsiteY31" fmla="*/ 47000 h 553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3935" h="553788">
                  <a:moveTo>
                    <a:pt x="81445" y="451214"/>
                  </a:moveTo>
                  <a:cubicBezTo>
                    <a:pt x="86674" y="448599"/>
                    <a:pt x="94519" y="449253"/>
                    <a:pt x="100402" y="452522"/>
                  </a:cubicBezTo>
                  <a:lnTo>
                    <a:pt x="176229" y="496328"/>
                  </a:lnTo>
                  <a:cubicBezTo>
                    <a:pt x="181459" y="498943"/>
                    <a:pt x="182112" y="504173"/>
                    <a:pt x="176883" y="506789"/>
                  </a:cubicBezTo>
                  <a:lnTo>
                    <a:pt x="99094" y="551902"/>
                  </a:lnTo>
                  <a:cubicBezTo>
                    <a:pt x="94519" y="554517"/>
                    <a:pt x="86021" y="554517"/>
                    <a:pt x="80138" y="551248"/>
                  </a:cubicBezTo>
                  <a:lnTo>
                    <a:pt x="4964" y="507442"/>
                  </a:lnTo>
                  <a:cubicBezTo>
                    <a:pt x="-919" y="504827"/>
                    <a:pt x="-1573" y="499597"/>
                    <a:pt x="3003" y="496981"/>
                  </a:cubicBezTo>
                  <a:close/>
                  <a:moveTo>
                    <a:pt x="341030" y="301438"/>
                  </a:moveTo>
                  <a:cubicBezTo>
                    <a:pt x="345590" y="298823"/>
                    <a:pt x="354057" y="299477"/>
                    <a:pt x="359268" y="302092"/>
                  </a:cubicBezTo>
                  <a:lnTo>
                    <a:pt x="434828" y="345898"/>
                  </a:lnTo>
                  <a:cubicBezTo>
                    <a:pt x="440690" y="349167"/>
                    <a:pt x="441342" y="354397"/>
                    <a:pt x="436131" y="357013"/>
                  </a:cubicBezTo>
                  <a:lnTo>
                    <a:pt x="357966" y="402126"/>
                  </a:lnTo>
                  <a:cubicBezTo>
                    <a:pt x="353406" y="404741"/>
                    <a:pt x="344938" y="404741"/>
                    <a:pt x="339076" y="401472"/>
                  </a:cubicBezTo>
                  <a:lnTo>
                    <a:pt x="264168" y="357666"/>
                  </a:lnTo>
                  <a:cubicBezTo>
                    <a:pt x="258305" y="354397"/>
                    <a:pt x="257654" y="349821"/>
                    <a:pt x="262865" y="346552"/>
                  </a:cubicBezTo>
                  <a:close/>
                  <a:moveTo>
                    <a:pt x="603075" y="151662"/>
                  </a:moveTo>
                  <a:cubicBezTo>
                    <a:pt x="607667" y="149047"/>
                    <a:pt x="616196" y="149047"/>
                    <a:pt x="621444" y="152316"/>
                  </a:cubicBezTo>
                  <a:lnTo>
                    <a:pt x="697541" y="196122"/>
                  </a:lnTo>
                  <a:cubicBezTo>
                    <a:pt x="703445" y="199391"/>
                    <a:pt x="703445" y="203968"/>
                    <a:pt x="699509" y="207237"/>
                  </a:cubicBezTo>
                  <a:lnTo>
                    <a:pt x="620788" y="252350"/>
                  </a:lnTo>
                  <a:cubicBezTo>
                    <a:pt x="615540" y="254965"/>
                    <a:pt x="607011" y="254311"/>
                    <a:pt x="601763" y="251696"/>
                  </a:cubicBezTo>
                  <a:lnTo>
                    <a:pt x="525666" y="207890"/>
                  </a:lnTo>
                  <a:cubicBezTo>
                    <a:pt x="520418" y="204621"/>
                    <a:pt x="519762" y="200045"/>
                    <a:pt x="524354" y="196776"/>
                  </a:cubicBezTo>
                  <a:close/>
                  <a:moveTo>
                    <a:pt x="864887" y="1886"/>
                  </a:moveTo>
                  <a:cubicBezTo>
                    <a:pt x="869463" y="-729"/>
                    <a:pt x="877961" y="-729"/>
                    <a:pt x="883844" y="2540"/>
                  </a:cubicBezTo>
                  <a:lnTo>
                    <a:pt x="959671" y="46346"/>
                  </a:lnTo>
                  <a:cubicBezTo>
                    <a:pt x="964901" y="49615"/>
                    <a:pt x="965554" y="54192"/>
                    <a:pt x="960325" y="56807"/>
                  </a:cubicBezTo>
                  <a:lnTo>
                    <a:pt x="882536" y="102574"/>
                  </a:lnTo>
                  <a:cubicBezTo>
                    <a:pt x="877961" y="105189"/>
                    <a:pt x="869463" y="104535"/>
                    <a:pt x="863580" y="101920"/>
                  </a:cubicBezTo>
                  <a:lnTo>
                    <a:pt x="787752" y="57461"/>
                  </a:lnTo>
                  <a:cubicBezTo>
                    <a:pt x="782523" y="54845"/>
                    <a:pt x="781869" y="49615"/>
                    <a:pt x="787098" y="47000"/>
                  </a:cubicBezTo>
                  <a:close/>
                </a:path>
              </a:pathLst>
            </a:custGeom>
            <a:solidFill>
              <a:schemeClr val="accent6">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57" name="TextBox 56">
            <a:extLst>
              <a:ext uri="{FF2B5EF4-FFF2-40B4-BE49-F238E27FC236}">
                <a16:creationId xmlns:a16="http://schemas.microsoft.com/office/drawing/2014/main" id="{70F47BEA-C2AE-9447-843A-6D52F851A402}"/>
              </a:ext>
            </a:extLst>
          </p:cNvPr>
          <p:cNvSpPr txBox="1"/>
          <p:nvPr/>
        </p:nvSpPr>
        <p:spPr>
          <a:xfrm>
            <a:off x="5188438"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58" name="Subtitle 2">
            <a:extLst>
              <a:ext uri="{FF2B5EF4-FFF2-40B4-BE49-F238E27FC236}">
                <a16:creationId xmlns:a16="http://schemas.microsoft.com/office/drawing/2014/main" id="{41BD2C83-7D1F-5D4F-BCBE-3185126535CD}"/>
              </a:ext>
            </a:extLst>
          </p:cNvPr>
          <p:cNvSpPr txBox="1">
            <a:spLocks/>
          </p:cNvSpPr>
          <p:nvPr/>
        </p:nvSpPr>
        <p:spPr>
          <a:xfrm>
            <a:off x="5188439" y="6699620"/>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59" name="Oval 58">
            <a:extLst>
              <a:ext uri="{FF2B5EF4-FFF2-40B4-BE49-F238E27FC236}">
                <a16:creationId xmlns:a16="http://schemas.microsoft.com/office/drawing/2014/main" id="{84BC9747-FB4C-864C-B7B5-C96A85A23815}"/>
              </a:ext>
            </a:extLst>
          </p:cNvPr>
          <p:cNvSpPr>
            <a:spLocks noChangeAspect="1"/>
          </p:cNvSpPr>
          <p:nvPr/>
        </p:nvSpPr>
        <p:spPr>
          <a:xfrm>
            <a:off x="3122665"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0" name="TextBox 59">
            <a:extLst>
              <a:ext uri="{FF2B5EF4-FFF2-40B4-BE49-F238E27FC236}">
                <a16:creationId xmlns:a16="http://schemas.microsoft.com/office/drawing/2014/main" id="{89C6C40C-6813-7343-965A-950C03D30DBC}"/>
              </a:ext>
            </a:extLst>
          </p:cNvPr>
          <p:cNvSpPr txBox="1"/>
          <p:nvPr/>
        </p:nvSpPr>
        <p:spPr>
          <a:xfrm>
            <a:off x="3586598"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61" name="Subtitle 2">
            <a:extLst>
              <a:ext uri="{FF2B5EF4-FFF2-40B4-BE49-F238E27FC236}">
                <a16:creationId xmlns:a16="http://schemas.microsoft.com/office/drawing/2014/main" id="{C23028F6-618A-584F-B02E-4C00D2121C21}"/>
              </a:ext>
            </a:extLst>
          </p:cNvPr>
          <p:cNvSpPr txBox="1">
            <a:spLocks/>
          </p:cNvSpPr>
          <p:nvPr/>
        </p:nvSpPr>
        <p:spPr>
          <a:xfrm>
            <a:off x="3586599" y="11896962"/>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62" name="Oval 61">
            <a:extLst>
              <a:ext uri="{FF2B5EF4-FFF2-40B4-BE49-F238E27FC236}">
                <a16:creationId xmlns:a16="http://schemas.microsoft.com/office/drawing/2014/main" id="{C9937AA3-43E0-2F4E-A837-C3CB07F26F59}"/>
              </a:ext>
            </a:extLst>
          </p:cNvPr>
          <p:cNvSpPr>
            <a:spLocks noChangeAspect="1"/>
          </p:cNvSpPr>
          <p:nvPr/>
        </p:nvSpPr>
        <p:spPr>
          <a:xfrm>
            <a:off x="1520825"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3" name="TextBox 62">
            <a:extLst>
              <a:ext uri="{FF2B5EF4-FFF2-40B4-BE49-F238E27FC236}">
                <a16:creationId xmlns:a16="http://schemas.microsoft.com/office/drawing/2014/main" id="{864AE71F-3C82-4948-B8E3-7AF83C4624CD}"/>
              </a:ext>
            </a:extLst>
          </p:cNvPr>
          <p:cNvSpPr txBox="1"/>
          <p:nvPr/>
        </p:nvSpPr>
        <p:spPr>
          <a:xfrm>
            <a:off x="5989359"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64" name="Subtitle 2">
            <a:extLst>
              <a:ext uri="{FF2B5EF4-FFF2-40B4-BE49-F238E27FC236}">
                <a16:creationId xmlns:a16="http://schemas.microsoft.com/office/drawing/2014/main" id="{FB8485F1-0CA3-8D46-B3DF-866F26A6780A}"/>
              </a:ext>
            </a:extLst>
          </p:cNvPr>
          <p:cNvSpPr txBox="1">
            <a:spLocks/>
          </p:cNvSpPr>
          <p:nvPr/>
        </p:nvSpPr>
        <p:spPr>
          <a:xfrm>
            <a:off x="5989360" y="4100949"/>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65" name="Oval 64">
            <a:extLst>
              <a:ext uri="{FF2B5EF4-FFF2-40B4-BE49-F238E27FC236}">
                <a16:creationId xmlns:a16="http://schemas.microsoft.com/office/drawing/2014/main" id="{1BB34FD9-8548-F043-AB98-1F8A99169BA7}"/>
              </a:ext>
            </a:extLst>
          </p:cNvPr>
          <p:cNvSpPr>
            <a:spLocks noChangeAspect="1"/>
          </p:cNvSpPr>
          <p:nvPr/>
        </p:nvSpPr>
        <p:spPr>
          <a:xfrm>
            <a:off x="3923586"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6" name="TextBox 65">
            <a:extLst>
              <a:ext uri="{FF2B5EF4-FFF2-40B4-BE49-F238E27FC236}">
                <a16:creationId xmlns:a16="http://schemas.microsoft.com/office/drawing/2014/main" id="{F1F87ECA-C77A-DA43-A892-DB6720DE5BCF}"/>
              </a:ext>
            </a:extLst>
          </p:cNvPr>
          <p:cNvSpPr txBox="1"/>
          <p:nvPr/>
        </p:nvSpPr>
        <p:spPr>
          <a:xfrm>
            <a:off x="4387518"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67" name="Subtitle 2">
            <a:extLst>
              <a:ext uri="{FF2B5EF4-FFF2-40B4-BE49-F238E27FC236}">
                <a16:creationId xmlns:a16="http://schemas.microsoft.com/office/drawing/2014/main" id="{480FCBF6-ECCA-2447-A189-010C9B47AB8E}"/>
              </a:ext>
            </a:extLst>
          </p:cNvPr>
          <p:cNvSpPr txBox="1">
            <a:spLocks/>
          </p:cNvSpPr>
          <p:nvPr/>
        </p:nvSpPr>
        <p:spPr>
          <a:xfrm>
            <a:off x="4387519" y="9298291"/>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68" name="Oval 67">
            <a:extLst>
              <a:ext uri="{FF2B5EF4-FFF2-40B4-BE49-F238E27FC236}">
                <a16:creationId xmlns:a16="http://schemas.microsoft.com/office/drawing/2014/main" id="{AE20155E-4759-7447-82BF-5420A2ED49E9}"/>
              </a:ext>
            </a:extLst>
          </p:cNvPr>
          <p:cNvSpPr>
            <a:spLocks noChangeAspect="1"/>
          </p:cNvSpPr>
          <p:nvPr/>
        </p:nvSpPr>
        <p:spPr>
          <a:xfrm>
            <a:off x="2321745"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9" name="Freeform 630">
            <a:extLst>
              <a:ext uri="{FF2B5EF4-FFF2-40B4-BE49-F238E27FC236}">
                <a16:creationId xmlns:a16="http://schemas.microsoft.com/office/drawing/2014/main" id="{31AEAD57-CA6B-7448-B5E4-5F50BC152A58}"/>
              </a:ext>
            </a:extLst>
          </p:cNvPr>
          <p:cNvSpPr>
            <a:spLocks noChangeAspect="1"/>
          </p:cNvSpPr>
          <p:nvPr/>
        </p:nvSpPr>
        <p:spPr bwMode="auto">
          <a:xfrm>
            <a:off x="4340051"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70" name="Freeform 631">
            <a:extLst>
              <a:ext uri="{FF2B5EF4-FFF2-40B4-BE49-F238E27FC236}">
                <a16:creationId xmlns:a16="http://schemas.microsoft.com/office/drawing/2014/main" id="{45FCD2A0-6889-3244-9D09-15D7A79FC081}"/>
              </a:ext>
            </a:extLst>
          </p:cNvPr>
          <p:cNvSpPr>
            <a:spLocks noChangeAspect="1"/>
          </p:cNvSpPr>
          <p:nvPr/>
        </p:nvSpPr>
        <p:spPr bwMode="auto">
          <a:xfrm>
            <a:off x="1813621"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71" name="Freeform 621">
            <a:extLst>
              <a:ext uri="{FF2B5EF4-FFF2-40B4-BE49-F238E27FC236}">
                <a16:creationId xmlns:a16="http://schemas.microsoft.com/office/drawing/2014/main" id="{5C35F7CF-34F9-894E-88EB-4AE1B30E044C}"/>
              </a:ext>
            </a:extLst>
          </p:cNvPr>
          <p:cNvSpPr>
            <a:spLocks noChangeAspect="1"/>
          </p:cNvSpPr>
          <p:nvPr/>
        </p:nvSpPr>
        <p:spPr bwMode="auto">
          <a:xfrm>
            <a:off x="2790743"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72" name="Freeform 624">
            <a:extLst>
              <a:ext uri="{FF2B5EF4-FFF2-40B4-BE49-F238E27FC236}">
                <a16:creationId xmlns:a16="http://schemas.microsoft.com/office/drawing/2014/main" id="{A85FD1C7-9ED3-724A-A1A6-CC421C62D686}"/>
              </a:ext>
            </a:extLst>
          </p:cNvPr>
          <p:cNvSpPr>
            <a:spLocks noChangeAspect="1"/>
          </p:cNvSpPr>
          <p:nvPr/>
        </p:nvSpPr>
        <p:spPr bwMode="auto">
          <a:xfrm>
            <a:off x="3513960"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73" name="Rectángulo 72">
            <a:extLst>
              <a:ext uri="{FF2B5EF4-FFF2-40B4-BE49-F238E27FC236}">
                <a16:creationId xmlns:a16="http://schemas.microsoft.com/office/drawing/2014/main" id="{16664E13-59F0-AA4C-82C2-8F917A1A7872}"/>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YOUR TITLE HERE</a:t>
            </a:r>
          </a:p>
        </p:txBody>
      </p:sp>
      <p:sp>
        <p:nvSpPr>
          <p:cNvPr id="74" name="Rectángulo 73">
            <a:extLst>
              <a:ext uri="{FF2B5EF4-FFF2-40B4-BE49-F238E27FC236}">
                <a16:creationId xmlns:a16="http://schemas.microsoft.com/office/drawing/2014/main" id="{E9BE57FE-71B4-084F-A631-826EC4737511}"/>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2949267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F0FCC2-0FC8-3F41-9E29-3BFB187DB443}"/>
              </a:ext>
            </a:extLst>
          </p:cNvPr>
          <p:cNvGrpSpPr/>
          <p:nvPr/>
        </p:nvGrpSpPr>
        <p:grpSpPr>
          <a:xfrm>
            <a:off x="1520825" y="2286000"/>
            <a:ext cx="9145725" cy="10761772"/>
            <a:chOff x="6067960" y="798756"/>
            <a:chExt cx="10409636" cy="12249016"/>
          </a:xfrm>
        </p:grpSpPr>
        <p:sp>
          <p:nvSpPr>
            <p:cNvPr id="3" name="Freeform 2">
              <a:extLst>
                <a:ext uri="{FF2B5EF4-FFF2-40B4-BE49-F238E27FC236}">
                  <a16:creationId xmlns:a16="http://schemas.microsoft.com/office/drawing/2014/main" id="{4585680D-13CD-554E-8C64-303ABF1D3590}"/>
                </a:ext>
              </a:extLst>
            </p:cNvPr>
            <p:cNvSpPr>
              <a:spLocks noChangeArrowheads="1"/>
            </p:cNvSpPr>
            <p:nvPr/>
          </p:nvSpPr>
          <p:spPr bwMode="auto">
            <a:xfrm>
              <a:off x="6067960" y="798756"/>
              <a:ext cx="9562175" cy="12231080"/>
            </a:xfrm>
            <a:custGeom>
              <a:avLst/>
              <a:gdLst>
                <a:gd name="connsiteX0" fmla="*/ 3600848 w 9562175"/>
                <a:gd name="connsiteY0" fmla="*/ 0 h 12231080"/>
                <a:gd name="connsiteX1" fmla="*/ 4496122 w 9562175"/>
                <a:gd name="connsiteY1" fmla="*/ 627521 h 12231080"/>
                <a:gd name="connsiteX2" fmla="*/ 5998308 w 9562175"/>
                <a:gd name="connsiteY2" fmla="*/ 1595633 h 12231080"/>
                <a:gd name="connsiteX3" fmla="*/ 8062832 w 9562175"/>
                <a:gd name="connsiteY3" fmla="*/ 1176249 h 12231080"/>
                <a:gd name="connsiteX4" fmla="*/ 8116388 w 9562175"/>
                <a:gd name="connsiteY4" fmla="*/ 3999583 h 12231080"/>
                <a:gd name="connsiteX5" fmla="*/ 8937365 w 9562175"/>
                <a:gd name="connsiteY5" fmla="*/ 8352169 h 12231080"/>
                <a:gd name="connsiteX6" fmla="*/ 8559246 w 9562175"/>
                <a:gd name="connsiteY6" fmla="*/ 8559315 h 12231080"/>
                <a:gd name="connsiteX7" fmla="*/ 8508054 w 9562175"/>
                <a:gd name="connsiteY7" fmla="*/ 8582243 h 12231080"/>
                <a:gd name="connsiteX8" fmla="*/ 8593241 w 9562175"/>
                <a:gd name="connsiteY8" fmla="*/ 8631261 h 12231080"/>
                <a:gd name="connsiteX9" fmla="*/ 8591281 w 9562175"/>
                <a:gd name="connsiteY9" fmla="*/ 8822646 h 12231080"/>
                <a:gd name="connsiteX10" fmla="*/ 6429098 w 9562175"/>
                <a:gd name="connsiteY10" fmla="*/ 10120278 h 12231080"/>
                <a:gd name="connsiteX11" fmla="*/ 6498497 w 9562175"/>
                <a:gd name="connsiteY11" fmla="*/ 10129969 h 12231080"/>
                <a:gd name="connsiteX12" fmla="*/ 7420314 w 9562175"/>
                <a:gd name="connsiteY12" fmla="*/ 10546695 h 12231080"/>
                <a:gd name="connsiteX13" fmla="*/ 7447440 w 9562175"/>
                <a:gd name="connsiteY13" fmla="*/ 10580981 h 12231080"/>
                <a:gd name="connsiteX14" fmla="*/ 7527912 w 9562175"/>
                <a:gd name="connsiteY14" fmla="*/ 10564954 h 12231080"/>
                <a:gd name="connsiteX15" fmla="*/ 7994178 w 9562175"/>
                <a:gd name="connsiteY15" fmla="*/ 10526594 h 12231080"/>
                <a:gd name="connsiteX16" fmla="*/ 9562175 w 9562175"/>
                <a:gd name="connsiteY16" fmla="*/ 11379490 h 12231080"/>
                <a:gd name="connsiteX17" fmla="*/ 7994178 w 9562175"/>
                <a:gd name="connsiteY17" fmla="*/ 12231080 h 12231080"/>
                <a:gd name="connsiteX18" fmla="*/ 6693976 w 9562175"/>
                <a:gd name="connsiteY18" fmla="*/ 11855571 h 12231080"/>
                <a:gd name="connsiteX19" fmla="*/ 6580039 w 9562175"/>
                <a:gd name="connsiteY19" fmla="*/ 11741570 h 12231080"/>
                <a:gd name="connsiteX20" fmla="*/ 6498497 w 9562175"/>
                <a:gd name="connsiteY20" fmla="*/ 11757799 h 12231080"/>
                <a:gd name="connsiteX21" fmla="*/ 6032037 w 9562175"/>
                <a:gd name="connsiteY21" fmla="*/ 11796155 h 12231080"/>
                <a:gd name="connsiteX22" fmla="*/ 4587855 w 9562175"/>
                <a:gd name="connsiteY22" fmla="*/ 11275442 h 12231080"/>
                <a:gd name="connsiteX23" fmla="*/ 4563810 w 9562175"/>
                <a:gd name="connsiteY23" fmla="*/ 11239729 h 12231080"/>
                <a:gd name="connsiteX24" fmla="*/ 3250582 w 9562175"/>
                <a:gd name="connsiteY24" fmla="*/ 12027861 h 12231080"/>
                <a:gd name="connsiteX25" fmla="*/ 2978190 w 9562175"/>
                <a:gd name="connsiteY25" fmla="*/ 12023942 h 12231080"/>
                <a:gd name="connsiteX26" fmla="*/ 234027 w 9562175"/>
                <a:gd name="connsiteY26" fmla="*/ 10500044 h 12231080"/>
                <a:gd name="connsiteX27" fmla="*/ 236640 w 9562175"/>
                <a:gd name="connsiteY27" fmla="*/ 10309312 h 12231080"/>
                <a:gd name="connsiteX28" fmla="*/ 1618263 w 9562175"/>
                <a:gd name="connsiteY28" fmla="*/ 9455658 h 12231080"/>
                <a:gd name="connsiteX29" fmla="*/ 1409994 w 9562175"/>
                <a:gd name="connsiteY29" fmla="*/ 9246116 h 12231080"/>
                <a:gd name="connsiteX30" fmla="*/ 971866 w 9562175"/>
                <a:gd name="connsiteY30" fmla="*/ 6535488 h 12231080"/>
                <a:gd name="connsiteX31" fmla="*/ 870631 w 9562175"/>
                <a:gd name="connsiteY31" fmla="*/ 3083730 h 12231080"/>
                <a:gd name="connsiteX32" fmla="*/ 1780433 w 9562175"/>
                <a:gd name="connsiteY32" fmla="*/ 1610005 h 12231080"/>
                <a:gd name="connsiteX33" fmla="*/ 3600848 w 9562175"/>
                <a:gd name="connsiteY33" fmla="*/ 0 h 12231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562175" h="12231080">
                  <a:moveTo>
                    <a:pt x="3600848" y="0"/>
                  </a:moveTo>
                  <a:cubicBezTo>
                    <a:pt x="3949565" y="-170"/>
                    <a:pt x="4274060" y="178210"/>
                    <a:pt x="4496122" y="627521"/>
                  </a:cubicBezTo>
                  <a:cubicBezTo>
                    <a:pt x="5130959" y="1913112"/>
                    <a:pt x="5333427" y="1941854"/>
                    <a:pt x="5998308" y="1595633"/>
                  </a:cubicBezTo>
                  <a:cubicBezTo>
                    <a:pt x="6662534" y="1248759"/>
                    <a:pt x="7098821" y="736613"/>
                    <a:pt x="8062832" y="1176249"/>
                  </a:cubicBezTo>
                  <a:cubicBezTo>
                    <a:pt x="8816537" y="1519857"/>
                    <a:pt x="9399777" y="3049762"/>
                    <a:pt x="8116388" y="3999583"/>
                  </a:cubicBezTo>
                  <a:cubicBezTo>
                    <a:pt x="7626545" y="4362135"/>
                    <a:pt x="9662986" y="7833490"/>
                    <a:pt x="8937365" y="8352169"/>
                  </a:cubicBezTo>
                  <a:cubicBezTo>
                    <a:pt x="8848867" y="8415371"/>
                    <a:pt x="8719732" y="8485095"/>
                    <a:pt x="8559246" y="8559315"/>
                  </a:cubicBezTo>
                  <a:lnTo>
                    <a:pt x="8508054" y="8582243"/>
                  </a:lnTo>
                  <a:lnTo>
                    <a:pt x="8593241" y="8631261"/>
                  </a:lnTo>
                  <a:cubicBezTo>
                    <a:pt x="8666401" y="8674372"/>
                    <a:pt x="8665094" y="8780189"/>
                    <a:pt x="8591281" y="8822646"/>
                  </a:cubicBezTo>
                  <a:lnTo>
                    <a:pt x="6429098" y="10120278"/>
                  </a:lnTo>
                  <a:lnTo>
                    <a:pt x="6498497" y="10129969"/>
                  </a:lnTo>
                  <a:cubicBezTo>
                    <a:pt x="6897586" y="10197385"/>
                    <a:pt x="7228358" y="10349036"/>
                    <a:pt x="7420314" y="10546695"/>
                  </a:cubicBezTo>
                  <a:lnTo>
                    <a:pt x="7447440" y="10580981"/>
                  </a:lnTo>
                  <a:lnTo>
                    <a:pt x="7527912" y="10564954"/>
                  </a:lnTo>
                  <a:cubicBezTo>
                    <a:pt x="7675206" y="10540025"/>
                    <a:pt x="7831811" y="10526594"/>
                    <a:pt x="7994178" y="10526594"/>
                  </a:cubicBezTo>
                  <a:cubicBezTo>
                    <a:pt x="8860788" y="10526594"/>
                    <a:pt x="9562175" y="10908634"/>
                    <a:pt x="9562175" y="11379490"/>
                  </a:cubicBezTo>
                  <a:cubicBezTo>
                    <a:pt x="9562175" y="11849693"/>
                    <a:pt x="8860788" y="12231080"/>
                    <a:pt x="7994178" y="12231080"/>
                  </a:cubicBezTo>
                  <a:cubicBezTo>
                    <a:pt x="7452954" y="12231080"/>
                    <a:pt x="6975761" y="12082101"/>
                    <a:pt x="6693976" y="11855571"/>
                  </a:cubicBezTo>
                  <a:lnTo>
                    <a:pt x="6580039" y="11741570"/>
                  </a:lnTo>
                  <a:lnTo>
                    <a:pt x="6498497" y="11757799"/>
                  </a:lnTo>
                  <a:cubicBezTo>
                    <a:pt x="6351141" y="11782724"/>
                    <a:pt x="6194472" y="11796155"/>
                    <a:pt x="6032037" y="11796155"/>
                  </a:cubicBezTo>
                  <a:cubicBezTo>
                    <a:pt x="5382787" y="11796155"/>
                    <a:pt x="4825781" y="11581257"/>
                    <a:pt x="4587855" y="11275442"/>
                  </a:cubicBezTo>
                  <a:lnTo>
                    <a:pt x="4563810" y="11239729"/>
                  </a:lnTo>
                  <a:lnTo>
                    <a:pt x="3250582" y="12027861"/>
                  </a:lnTo>
                  <a:cubicBezTo>
                    <a:pt x="3165663" y="12075544"/>
                    <a:pt x="3061149" y="12074238"/>
                    <a:pt x="2978190" y="12023942"/>
                  </a:cubicBezTo>
                  <a:lnTo>
                    <a:pt x="234027" y="10500044"/>
                  </a:lnTo>
                  <a:cubicBezTo>
                    <a:pt x="161520" y="10456280"/>
                    <a:pt x="162827" y="10351116"/>
                    <a:pt x="236640" y="10309312"/>
                  </a:cubicBezTo>
                  <a:lnTo>
                    <a:pt x="1618263" y="9455658"/>
                  </a:lnTo>
                  <a:lnTo>
                    <a:pt x="1409994" y="9246116"/>
                  </a:lnTo>
                  <a:cubicBezTo>
                    <a:pt x="900484" y="8658575"/>
                    <a:pt x="629833" y="7767268"/>
                    <a:pt x="971866" y="6535488"/>
                  </a:cubicBezTo>
                  <a:cubicBezTo>
                    <a:pt x="1173028" y="5812997"/>
                    <a:pt x="-1238306" y="4253696"/>
                    <a:pt x="870631" y="3083730"/>
                  </a:cubicBezTo>
                  <a:cubicBezTo>
                    <a:pt x="1429705" y="2773438"/>
                    <a:pt x="1611274" y="2356666"/>
                    <a:pt x="1780433" y="1610005"/>
                  </a:cubicBezTo>
                  <a:cubicBezTo>
                    <a:pt x="1949266" y="864936"/>
                    <a:pt x="2833672" y="376"/>
                    <a:pt x="3600848" y="0"/>
                  </a:cubicBezTo>
                  <a:close/>
                </a:path>
              </a:pathLst>
            </a:custGeom>
            <a:solidFill>
              <a:schemeClr val="bg1">
                <a:lumMod val="9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 name="Freeform 3">
              <a:extLst>
                <a:ext uri="{FF2B5EF4-FFF2-40B4-BE49-F238E27FC236}">
                  <a16:creationId xmlns:a16="http://schemas.microsoft.com/office/drawing/2014/main" id="{78B9F721-5D7B-0949-9A52-A86825CAC315}"/>
                </a:ext>
              </a:extLst>
            </p:cNvPr>
            <p:cNvSpPr>
              <a:spLocks noChangeArrowheads="1"/>
            </p:cNvSpPr>
            <p:nvPr/>
          </p:nvSpPr>
          <p:spPr bwMode="auto">
            <a:xfrm>
              <a:off x="9184671" y="8113815"/>
              <a:ext cx="1716660" cy="4496151"/>
            </a:xfrm>
            <a:custGeom>
              <a:avLst/>
              <a:gdLst>
                <a:gd name="T0" fmla="*/ 1355 w 2628"/>
                <a:gd name="T1" fmla="*/ 434 h 6882"/>
                <a:gd name="T2" fmla="*/ 2627 w 2628"/>
                <a:gd name="T3" fmla="*/ 0 h 6882"/>
                <a:gd name="T4" fmla="*/ 385 w 2628"/>
                <a:gd name="T5" fmla="*/ 6657 h 6882"/>
                <a:gd name="T6" fmla="*/ 0 w 2628"/>
                <a:gd name="T7" fmla="*/ 6881 h 6882"/>
                <a:gd name="T8" fmla="*/ 1355 w 2628"/>
                <a:gd name="T9" fmla="*/ 434 h 6882"/>
              </a:gdLst>
              <a:ahLst/>
              <a:cxnLst>
                <a:cxn ang="0">
                  <a:pos x="T0" y="T1"/>
                </a:cxn>
                <a:cxn ang="0">
                  <a:pos x="T2" y="T3"/>
                </a:cxn>
                <a:cxn ang="0">
                  <a:pos x="T4" y="T5"/>
                </a:cxn>
                <a:cxn ang="0">
                  <a:pos x="T6" y="T7"/>
                </a:cxn>
                <a:cxn ang="0">
                  <a:pos x="T8" y="T9"/>
                </a:cxn>
              </a:cxnLst>
              <a:rect l="0" t="0" r="r" b="b"/>
              <a:pathLst>
                <a:path w="2628" h="6882">
                  <a:moveTo>
                    <a:pt x="1355" y="434"/>
                  </a:moveTo>
                  <a:lnTo>
                    <a:pt x="2627" y="0"/>
                  </a:lnTo>
                  <a:lnTo>
                    <a:pt x="385" y="6657"/>
                  </a:lnTo>
                  <a:lnTo>
                    <a:pt x="0" y="6881"/>
                  </a:lnTo>
                  <a:lnTo>
                    <a:pt x="1355" y="43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5">
              <a:extLst>
                <a:ext uri="{FF2B5EF4-FFF2-40B4-BE49-F238E27FC236}">
                  <a16:creationId xmlns:a16="http://schemas.microsoft.com/office/drawing/2014/main" id="{88DC408B-ECEB-9E4B-AE7B-CFB6D2742513}"/>
                </a:ext>
              </a:extLst>
            </p:cNvPr>
            <p:cNvSpPr>
              <a:spLocks noChangeArrowheads="1"/>
            </p:cNvSpPr>
            <p:nvPr/>
          </p:nvSpPr>
          <p:spPr bwMode="auto">
            <a:xfrm>
              <a:off x="7047486" y="6855121"/>
              <a:ext cx="1716660" cy="4496153"/>
            </a:xfrm>
            <a:custGeom>
              <a:avLst/>
              <a:gdLst>
                <a:gd name="T0" fmla="*/ 1354 w 2627"/>
                <a:gd name="T1" fmla="*/ 434 h 6882"/>
                <a:gd name="T2" fmla="*/ 2626 w 2627"/>
                <a:gd name="T3" fmla="*/ 0 h 6882"/>
                <a:gd name="T4" fmla="*/ 384 w 2627"/>
                <a:gd name="T5" fmla="*/ 6657 h 6882"/>
                <a:gd name="T6" fmla="*/ 0 w 2627"/>
                <a:gd name="T7" fmla="*/ 6881 h 6882"/>
                <a:gd name="T8" fmla="*/ 1354 w 2627"/>
                <a:gd name="T9" fmla="*/ 434 h 6882"/>
              </a:gdLst>
              <a:ahLst/>
              <a:cxnLst>
                <a:cxn ang="0">
                  <a:pos x="T0" y="T1"/>
                </a:cxn>
                <a:cxn ang="0">
                  <a:pos x="T2" y="T3"/>
                </a:cxn>
                <a:cxn ang="0">
                  <a:pos x="T4" y="T5"/>
                </a:cxn>
                <a:cxn ang="0">
                  <a:pos x="T6" y="T7"/>
                </a:cxn>
                <a:cxn ang="0">
                  <a:pos x="T8" y="T9"/>
                </a:cxn>
              </a:cxnLst>
              <a:rect l="0" t="0" r="r" b="b"/>
              <a:pathLst>
                <a:path w="2627" h="6882">
                  <a:moveTo>
                    <a:pt x="1354" y="434"/>
                  </a:moveTo>
                  <a:lnTo>
                    <a:pt x="2626" y="0"/>
                  </a:lnTo>
                  <a:lnTo>
                    <a:pt x="384" y="6657"/>
                  </a:lnTo>
                  <a:lnTo>
                    <a:pt x="0" y="6881"/>
                  </a:lnTo>
                  <a:lnTo>
                    <a:pt x="1354" y="43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8">
              <a:extLst>
                <a:ext uri="{FF2B5EF4-FFF2-40B4-BE49-F238E27FC236}">
                  <a16:creationId xmlns:a16="http://schemas.microsoft.com/office/drawing/2014/main" id="{78964C59-E4FF-9D45-A7E8-7005B9D6CC3D}"/>
                </a:ext>
              </a:extLst>
            </p:cNvPr>
            <p:cNvSpPr>
              <a:spLocks noChangeArrowheads="1"/>
            </p:cNvSpPr>
            <p:nvPr/>
          </p:nvSpPr>
          <p:spPr bwMode="auto">
            <a:xfrm>
              <a:off x="8173686" y="4061227"/>
              <a:ext cx="167058" cy="241945"/>
            </a:xfrm>
            <a:custGeom>
              <a:avLst/>
              <a:gdLst>
                <a:gd name="T0" fmla="*/ 253 w 254"/>
                <a:gd name="T1" fmla="*/ 370 h 371"/>
                <a:gd name="T2" fmla="*/ 0 w 254"/>
                <a:gd name="T3" fmla="*/ 219 h 371"/>
                <a:gd name="T4" fmla="*/ 157 w 254"/>
                <a:gd name="T5" fmla="*/ 0 h 371"/>
                <a:gd name="T6" fmla="*/ 253 w 254"/>
                <a:gd name="T7" fmla="*/ 58 h 371"/>
                <a:gd name="T8" fmla="*/ 253 w 254"/>
                <a:gd name="T9" fmla="*/ 370 h 371"/>
              </a:gdLst>
              <a:ahLst/>
              <a:cxnLst>
                <a:cxn ang="0">
                  <a:pos x="T0" y="T1"/>
                </a:cxn>
                <a:cxn ang="0">
                  <a:pos x="T2" y="T3"/>
                </a:cxn>
                <a:cxn ang="0">
                  <a:pos x="T4" y="T5"/>
                </a:cxn>
                <a:cxn ang="0">
                  <a:pos x="T6" y="T7"/>
                </a:cxn>
                <a:cxn ang="0">
                  <a:pos x="T8" y="T9"/>
                </a:cxn>
              </a:cxnLst>
              <a:rect l="0" t="0" r="r" b="b"/>
              <a:pathLst>
                <a:path w="254" h="371">
                  <a:moveTo>
                    <a:pt x="253" y="370"/>
                  </a:moveTo>
                  <a:lnTo>
                    <a:pt x="0" y="219"/>
                  </a:lnTo>
                  <a:lnTo>
                    <a:pt x="157" y="0"/>
                  </a:lnTo>
                  <a:lnTo>
                    <a:pt x="253" y="58"/>
                  </a:lnTo>
                  <a:lnTo>
                    <a:pt x="253" y="370"/>
                  </a:lnTo>
                </a:path>
              </a:pathLst>
            </a:custGeom>
            <a:solidFill>
              <a:srgbClr val="2D99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 name="Freeform 9">
              <a:extLst>
                <a:ext uri="{FF2B5EF4-FFF2-40B4-BE49-F238E27FC236}">
                  <a16:creationId xmlns:a16="http://schemas.microsoft.com/office/drawing/2014/main" id="{00AF84BB-ADE1-2149-ABC9-097B85A91B05}"/>
                </a:ext>
              </a:extLst>
            </p:cNvPr>
            <p:cNvSpPr>
              <a:spLocks noChangeArrowheads="1"/>
            </p:cNvSpPr>
            <p:nvPr/>
          </p:nvSpPr>
          <p:spPr bwMode="auto">
            <a:xfrm>
              <a:off x="6817062" y="4041066"/>
              <a:ext cx="1486236" cy="2373369"/>
            </a:xfrm>
            <a:custGeom>
              <a:avLst/>
              <a:gdLst>
                <a:gd name="T0" fmla="*/ 1999 w 2275"/>
                <a:gd name="T1" fmla="*/ 2319 h 3635"/>
                <a:gd name="T2" fmla="*/ 119 w 2275"/>
                <a:gd name="T3" fmla="*/ 3602 h 3635"/>
                <a:gd name="T4" fmla="*/ 119 w 2275"/>
                <a:gd name="T5" fmla="*/ 3602 h 3635"/>
                <a:gd name="T6" fmla="*/ 0 w 2275"/>
                <a:gd name="T7" fmla="*/ 3534 h 3635"/>
                <a:gd name="T8" fmla="*/ 0 w 2275"/>
                <a:gd name="T9" fmla="*/ 1428 h 3635"/>
                <a:gd name="T10" fmla="*/ 0 w 2275"/>
                <a:gd name="T11" fmla="*/ 1428 h 3635"/>
                <a:gd name="T12" fmla="*/ 118 w 2275"/>
                <a:gd name="T13" fmla="*/ 1222 h 3635"/>
                <a:gd name="T14" fmla="*/ 2155 w 2275"/>
                <a:gd name="T15" fmla="*/ 31 h 3635"/>
                <a:gd name="T16" fmla="*/ 2155 w 2275"/>
                <a:gd name="T17" fmla="*/ 31 h 3635"/>
                <a:gd name="T18" fmla="*/ 2274 w 2275"/>
                <a:gd name="T19" fmla="*/ 99 h 3635"/>
                <a:gd name="T20" fmla="*/ 2117 w 2275"/>
                <a:gd name="T21" fmla="*/ 2113 h 3635"/>
                <a:gd name="T22" fmla="*/ 2117 w 2275"/>
                <a:gd name="T23" fmla="*/ 2113 h 3635"/>
                <a:gd name="T24" fmla="*/ 1999 w 2275"/>
                <a:gd name="T25" fmla="*/ 2319 h 3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5" h="3635">
                  <a:moveTo>
                    <a:pt x="1999" y="2319"/>
                  </a:moveTo>
                  <a:lnTo>
                    <a:pt x="119" y="3602"/>
                  </a:lnTo>
                  <a:lnTo>
                    <a:pt x="119" y="3602"/>
                  </a:lnTo>
                  <a:cubicBezTo>
                    <a:pt x="66" y="3634"/>
                    <a:pt x="0" y="3596"/>
                    <a:pt x="0" y="3534"/>
                  </a:cubicBezTo>
                  <a:lnTo>
                    <a:pt x="0" y="1428"/>
                  </a:lnTo>
                  <a:lnTo>
                    <a:pt x="0" y="1428"/>
                  </a:lnTo>
                  <a:cubicBezTo>
                    <a:pt x="0" y="1344"/>
                    <a:pt x="44" y="1265"/>
                    <a:pt x="118" y="1222"/>
                  </a:cubicBezTo>
                  <a:lnTo>
                    <a:pt x="2155" y="31"/>
                  </a:lnTo>
                  <a:lnTo>
                    <a:pt x="2155" y="31"/>
                  </a:lnTo>
                  <a:cubicBezTo>
                    <a:pt x="2208" y="0"/>
                    <a:pt x="2274" y="38"/>
                    <a:pt x="2274" y="99"/>
                  </a:cubicBezTo>
                  <a:lnTo>
                    <a:pt x="2117" y="2113"/>
                  </a:lnTo>
                  <a:lnTo>
                    <a:pt x="2117" y="2113"/>
                  </a:lnTo>
                  <a:cubicBezTo>
                    <a:pt x="2117" y="2198"/>
                    <a:pt x="2072" y="2276"/>
                    <a:pt x="1999" y="2319"/>
                  </a:cubicBez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10">
              <a:extLst>
                <a:ext uri="{FF2B5EF4-FFF2-40B4-BE49-F238E27FC236}">
                  <a16:creationId xmlns:a16="http://schemas.microsoft.com/office/drawing/2014/main" id="{93BBC96F-76E5-C84F-9ACF-707ED55DE264}"/>
                </a:ext>
              </a:extLst>
            </p:cNvPr>
            <p:cNvSpPr>
              <a:spLocks noChangeArrowheads="1"/>
            </p:cNvSpPr>
            <p:nvPr/>
          </p:nvSpPr>
          <p:spPr bwMode="auto">
            <a:xfrm>
              <a:off x="6877549" y="4078509"/>
              <a:ext cx="1486236" cy="2373369"/>
            </a:xfrm>
            <a:custGeom>
              <a:avLst/>
              <a:gdLst>
                <a:gd name="T0" fmla="*/ 2156 w 2275"/>
                <a:gd name="T1" fmla="*/ 2412 h 3635"/>
                <a:gd name="T2" fmla="*/ 119 w 2275"/>
                <a:gd name="T3" fmla="*/ 3603 h 3635"/>
                <a:gd name="T4" fmla="*/ 119 w 2275"/>
                <a:gd name="T5" fmla="*/ 3603 h 3635"/>
                <a:gd name="T6" fmla="*/ 0 w 2275"/>
                <a:gd name="T7" fmla="*/ 3535 h 3635"/>
                <a:gd name="T8" fmla="*/ 0 w 2275"/>
                <a:gd name="T9" fmla="*/ 1429 h 3635"/>
                <a:gd name="T10" fmla="*/ 0 w 2275"/>
                <a:gd name="T11" fmla="*/ 1429 h 3635"/>
                <a:gd name="T12" fmla="*/ 118 w 2275"/>
                <a:gd name="T13" fmla="*/ 1222 h 3635"/>
                <a:gd name="T14" fmla="*/ 2155 w 2275"/>
                <a:gd name="T15" fmla="*/ 31 h 3635"/>
                <a:gd name="T16" fmla="*/ 2155 w 2275"/>
                <a:gd name="T17" fmla="*/ 31 h 3635"/>
                <a:gd name="T18" fmla="*/ 2274 w 2275"/>
                <a:gd name="T19" fmla="*/ 99 h 3635"/>
                <a:gd name="T20" fmla="*/ 2274 w 2275"/>
                <a:gd name="T21" fmla="*/ 2206 h 3635"/>
                <a:gd name="T22" fmla="*/ 2274 w 2275"/>
                <a:gd name="T23" fmla="*/ 2206 h 3635"/>
                <a:gd name="T24" fmla="*/ 2156 w 2275"/>
                <a:gd name="T25" fmla="*/ 2412 h 3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5" h="3635">
                  <a:moveTo>
                    <a:pt x="2156" y="2412"/>
                  </a:moveTo>
                  <a:lnTo>
                    <a:pt x="119" y="3603"/>
                  </a:lnTo>
                  <a:lnTo>
                    <a:pt x="119" y="3603"/>
                  </a:lnTo>
                  <a:cubicBezTo>
                    <a:pt x="67" y="3634"/>
                    <a:pt x="0" y="3597"/>
                    <a:pt x="0" y="3535"/>
                  </a:cubicBezTo>
                  <a:lnTo>
                    <a:pt x="0" y="1429"/>
                  </a:lnTo>
                  <a:lnTo>
                    <a:pt x="0" y="1429"/>
                  </a:lnTo>
                  <a:cubicBezTo>
                    <a:pt x="0" y="1344"/>
                    <a:pt x="45" y="1265"/>
                    <a:pt x="118" y="1222"/>
                  </a:cubicBezTo>
                  <a:lnTo>
                    <a:pt x="2155" y="31"/>
                  </a:lnTo>
                  <a:lnTo>
                    <a:pt x="2155" y="31"/>
                  </a:lnTo>
                  <a:cubicBezTo>
                    <a:pt x="2208" y="0"/>
                    <a:pt x="2274" y="38"/>
                    <a:pt x="2274" y="99"/>
                  </a:cubicBezTo>
                  <a:lnTo>
                    <a:pt x="2274" y="2206"/>
                  </a:lnTo>
                  <a:lnTo>
                    <a:pt x="2274" y="2206"/>
                  </a:lnTo>
                  <a:cubicBezTo>
                    <a:pt x="2274" y="2291"/>
                    <a:pt x="2229" y="2369"/>
                    <a:pt x="2156" y="2412"/>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11">
              <a:extLst>
                <a:ext uri="{FF2B5EF4-FFF2-40B4-BE49-F238E27FC236}">
                  <a16:creationId xmlns:a16="http://schemas.microsoft.com/office/drawing/2014/main" id="{D4C12628-F717-7F43-B297-21CF93D7D50A}"/>
                </a:ext>
              </a:extLst>
            </p:cNvPr>
            <p:cNvSpPr>
              <a:spLocks noChangeArrowheads="1"/>
            </p:cNvSpPr>
            <p:nvPr/>
          </p:nvSpPr>
          <p:spPr bwMode="auto">
            <a:xfrm>
              <a:off x="7059007" y="5003088"/>
              <a:ext cx="1163642" cy="751758"/>
            </a:xfrm>
            <a:custGeom>
              <a:avLst/>
              <a:gdLst>
                <a:gd name="T0" fmla="*/ 1748 w 1781"/>
                <a:gd name="T1" fmla="*/ 157 h 1149"/>
                <a:gd name="T2" fmla="*/ 51 w 1781"/>
                <a:gd name="T3" fmla="*/ 1135 h 1149"/>
                <a:gd name="T4" fmla="*/ 51 w 1781"/>
                <a:gd name="T5" fmla="*/ 1135 h 1149"/>
                <a:gd name="T6" fmla="*/ 0 w 1781"/>
                <a:gd name="T7" fmla="*/ 1107 h 1149"/>
                <a:gd name="T8" fmla="*/ 0 w 1781"/>
                <a:gd name="T9" fmla="*/ 1057 h 1149"/>
                <a:gd name="T10" fmla="*/ 0 w 1781"/>
                <a:gd name="T11" fmla="*/ 1057 h 1149"/>
                <a:gd name="T12" fmla="*/ 41 w 1781"/>
                <a:gd name="T13" fmla="*/ 985 h 1149"/>
                <a:gd name="T14" fmla="*/ 1727 w 1781"/>
                <a:gd name="T15" fmla="*/ 14 h 1149"/>
                <a:gd name="T16" fmla="*/ 1727 w 1781"/>
                <a:gd name="T17" fmla="*/ 14 h 1149"/>
                <a:gd name="T18" fmla="*/ 1780 w 1781"/>
                <a:gd name="T19" fmla="*/ 44 h 1149"/>
                <a:gd name="T20" fmla="*/ 1780 w 1781"/>
                <a:gd name="T21" fmla="*/ 101 h 1149"/>
                <a:gd name="T22" fmla="*/ 1780 w 1781"/>
                <a:gd name="T23" fmla="*/ 101 h 1149"/>
                <a:gd name="T24" fmla="*/ 1748 w 1781"/>
                <a:gd name="T25" fmla="*/ 157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49">
                  <a:moveTo>
                    <a:pt x="1748" y="157"/>
                  </a:moveTo>
                  <a:lnTo>
                    <a:pt x="51" y="1135"/>
                  </a:lnTo>
                  <a:lnTo>
                    <a:pt x="51" y="1135"/>
                  </a:lnTo>
                  <a:cubicBezTo>
                    <a:pt x="28" y="1148"/>
                    <a:pt x="0" y="1132"/>
                    <a:pt x="0" y="1107"/>
                  </a:cubicBezTo>
                  <a:lnTo>
                    <a:pt x="0" y="1057"/>
                  </a:lnTo>
                  <a:lnTo>
                    <a:pt x="0" y="1057"/>
                  </a:lnTo>
                  <a:cubicBezTo>
                    <a:pt x="0" y="1027"/>
                    <a:pt x="16" y="1000"/>
                    <a:pt x="41" y="985"/>
                  </a:cubicBezTo>
                  <a:lnTo>
                    <a:pt x="1727" y="14"/>
                  </a:lnTo>
                  <a:lnTo>
                    <a:pt x="1727" y="14"/>
                  </a:lnTo>
                  <a:cubicBezTo>
                    <a:pt x="1750" y="0"/>
                    <a:pt x="1780" y="17"/>
                    <a:pt x="1780" y="44"/>
                  </a:cubicBezTo>
                  <a:lnTo>
                    <a:pt x="1780" y="101"/>
                  </a:lnTo>
                  <a:lnTo>
                    <a:pt x="1780" y="101"/>
                  </a:lnTo>
                  <a:cubicBezTo>
                    <a:pt x="1780" y="125"/>
                    <a:pt x="1768" y="145"/>
                    <a:pt x="1748" y="15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 name="Freeform 12">
              <a:extLst>
                <a:ext uri="{FF2B5EF4-FFF2-40B4-BE49-F238E27FC236}">
                  <a16:creationId xmlns:a16="http://schemas.microsoft.com/office/drawing/2014/main" id="{997868EC-B971-5040-92CC-F54D8FE623A8}"/>
                </a:ext>
              </a:extLst>
            </p:cNvPr>
            <p:cNvSpPr>
              <a:spLocks noChangeArrowheads="1"/>
            </p:cNvSpPr>
            <p:nvPr/>
          </p:nvSpPr>
          <p:spPr bwMode="auto">
            <a:xfrm>
              <a:off x="7059007" y="5201827"/>
              <a:ext cx="1163642" cy="751760"/>
            </a:xfrm>
            <a:custGeom>
              <a:avLst/>
              <a:gdLst>
                <a:gd name="T0" fmla="*/ 1748 w 1781"/>
                <a:gd name="T1" fmla="*/ 158 h 1150"/>
                <a:gd name="T2" fmla="*/ 51 w 1781"/>
                <a:gd name="T3" fmla="*/ 1136 h 1150"/>
                <a:gd name="T4" fmla="*/ 51 w 1781"/>
                <a:gd name="T5" fmla="*/ 1136 h 1150"/>
                <a:gd name="T6" fmla="*/ 0 w 1781"/>
                <a:gd name="T7" fmla="*/ 1107 h 1150"/>
                <a:gd name="T8" fmla="*/ 0 w 1781"/>
                <a:gd name="T9" fmla="*/ 1058 h 1150"/>
                <a:gd name="T10" fmla="*/ 0 w 1781"/>
                <a:gd name="T11" fmla="*/ 1058 h 1150"/>
                <a:gd name="T12" fmla="*/ 41 w 1781"/>
                <a:gd name="T13" fmla="*/ 985 h 1150"/>
                <a:gd name="T14" fmla="*/ 1727 w 1781"/>
                <a:gd name="T15" fmla="*/ 15 h 1150"/>
                <a:gd name="T16" fmla="*/ 1727 w 1781"/>
                <a:gd name="T17" fmla="*/ 15 h 1150"/>
                <a:gd name="T18" fmla="*/ 1780 w 1781"/>
                <a:gd name="T19" fmla="*/ 45 h 1150"/>
                <a:gd name="T20" fmla="*/ 1780 w 1781"/>
                <a:gd name="T21" fmla="*/ 102 h 1150"/>
                <a:gd name="T22" fmla="*/ 1780 w 1781"/>
                <a:gd name="T23" fmla="*/ 102 h 1150"/>
                <a:gd name="T24" fmla="*/ 1748 w 1781"/>
                <a:gd name="T25" fmla="*/ 158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50">
                  <a:moveTo>
                    <a:pt x="1748" y="158"/>
                  </a:moveTo>
                  <a:lnTo>
                    <a:pt x="51" y="1136"/>
                  </a:lnTo>
                  <a:lnTo>
                    <a:pt x="51" y="1136"/>
                  </a:lnTo>
                  <a:cubicBezTo>
                    <a:pt x="28" y="1149"/>
                    <a:pt x="0" y="1133"/>
                    <a:pt x="0" y="1107"/>
                  </a:cubicBezTo>
                  <a:lnTo>
                    <a:pt x="0" y="1058"/>
                  </a:lnTo>
                  <a:lnTo>
                    <a:pt x="0" y="1058"/>
                  </a:lnTo>
                  <a:cubicBezTo>
                    <a:pt x="0" y="1028"/>
                    <a:pt x="16" y="1001"/>
                    <a:pt x="41" y="985"/>
                  </a:cubicBezTo>
                  <a:lnTo>
                    <a:pt x="1727" y="15"/>
                  </a:lnTo>
                  <a:lnTo>
                    <a:pt x="1727" y="15"/>
                  </a:lnTo>
                  <a:cubicBezTo>
                    <a:pt x="1750" y="0"/>
                    <a:pt x="1780" y="18"/>
                    <a:pt x="1780" y="45"/>
                  </a:cubicBezTo>
                  <a:lnTo>
                    <a:pt x="1780" y="102"/>
                  </a:lnTo>
                  <a:lnTo>
                    <a:pt x="1780" y="102"/>
                  </a:lnTo>
                  <a:cubicBezTo>
                    <a:pt x="1780" y="125"/>
                    <a:pt x="1768" y="146"/>
                    <a:pt x="1748" y="158"/>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1" name="Freeform 13">
              <a:extLst>
                <a:ext uri="{FF2B5EF4-FFF2-40B4-BE49-F238E27FC236}">
                  <a16:creationId xmlns:a16="http://schemas.microsoft.com/office/drawing/2014/main" id="{501102D7-9C13-DA44-A76C-9FBCFD7E1122}"/>
                </a:ext>
              </a:extLst>
            </p:cNvPr>
            <p:cNvSpPr>
              <a:spLocks noChangeArrowheads="1"/>
            </p:cNvSpPr>
            <p:nvPr/>
          </p:nvSpPr>
          <p:spPr bwMode="auto">
            <a:xfrm>
              <a:off x="7059007" y="5397688"/>
              <a:ext cx="1163642" cy="751760"/>
            </a:xfrm>
            <a:custGeom>
              <a:avLst/>
              <a:gdLst>
                <a:gd name="T0" fmla="*/ 1748 w 1781"/>
                <a:gd name="T1" fmla="*/ 157 h 1150"/>
                <a:gd name="T2" fmla="*/ 51 w 1781"/>
                <a:gd name="T3" fmla="*/ 1136 h 1150"/>
                <a:gd name="T4" fmla="*/ 51 w 1781"/>
                <a:gd name="T5" fmla="*/ 1136 h 1150"/>
                <a:gd name="T6" fmla="*/ 0 w 1781"/>
                <a:gd name="T7" fmla="*/ 1107 h 1150"/>
                <a:gd name="T8" fmla="*/ 0 w 1781"/>
                <a:gd name="T9" fmla="*/ 1057 h 1150"/>
                <a:gd name="T10" fmla="*/ 0 w 1781"/>
                <a:gd name="T11" fmla="*/ 1057 h 1150"/>
                <a:gd name="T12" fmla="*/ 41 w 1781"/>
                <a:gd name="T13" fmla="*/ 985 h 1150"/>
                <a:gd name="T14" fmla="*/ 1727 w 1781"/>
                <a:gd name="T15" fmla="*/ 14 h 1150"/>
                <a:gd name="T16" fmla="*/ 1727 w 1781"/>
                <a:gd name="T17" fmla="*/ 14 h 1150"/>
                <a:gd name="T18" fmla="*/ 1780 w 1781"/>
                <a:gd name="T19" fmla="*/ 45 h 1150"/>
                <a:gd name="T20" fmla="*/ 1780 w 1781"/>
                <a:gd name="T21" fmla="*/ 102 h 1150"/>
                <a:gd name="T22" fmla="*/ 1780 w 1781"/>
                <a:gd name="T23" fmla="*/ 102 h 1150"/>
                <a:gd name="T24" fmla="*/ 1748 w 1781"/>
                <a:gd name="T25" fmla="*/ 157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50">
                  <a:moveTo>
                    <a:pt x="1748" y="157"/>
                  </a:moveTo>
                  <a:lnTo>
                    <a:pt x="51" y="1136"/>
                  </a:lnTo>
                  <a:lnTo>
                    <a:pt x="51" y="1136"/>
                  </a:lnTo>
                  <a:cubicBezTo>
                    <a:pt x="28" y="1149"/>
                    <a:pt x="0" y="1133"/>
                    <a:pt x="0" y="1107"/>
                  </a:cubicBezTo>
                  <a:lnTo>
                    <a:pt x="0" y="1057"/>
                  </a:lnTo>
                  <a:lnTo>
                    <a:pt x="0" y="1057"/>
                  </a:lnTo>
                  <a:cubicBezTo>
                    <a:pt x="0" y="1028"/>
                    <a:pt x="16" y="1000"/>
                    <a:pt x="41" y="985"/>
                  </a:cubicBezTo>
                  <a:lnTo>
                    <a:pt x="1727" y="14"/>
                  </a:lnTo>
                  <a:lnTo>
                    <a:pt x="1727" y="14"/>
                  </a:lnTo>
                  <a:cubicBezTo>
                    <a:pt x="1750" y="0"/>
                    <a:pt x="1780" y="18"/>
                    <a:pt x="1780" y="45"/>
                  </a:cubicBezTo>
                  <a:lnTo>
                    <a:pt x="1780" y="102"/>
                  </a:lnTo>
                  <a:lnTo>
                    <a:pt x="1780" y="102"/>
                  </a:lnTo>
                  <a:cubicBezTo>
                    <a:pt x="1780" y="125"/>
                    <a:pt x="1768" y="146"/>
                    <a:pt x="1748" y="157"/>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2" name="Freeform 14">
              <a:extLst>
                <a:ext uri="{FF2B5EF4-FFF2-40B4-BE49-F238E27FC236}">
                  <a16:creationId xmlns:a16="http://schemas.microsoft.com/office/drawing/2014/main" id="{47A243C0-2A51-0349-B6B6-B6E6FB9955C6}"/>
                </a:ext>
              </a:extLst>
            </p:cNvPr>
            <p:cNvSpPr>
              <a:spLocks noChangeArrowheads="1"/>
            </p:cNvSpPr>
            <p:nvPr/>
          </p:nvSpPr>
          <p:spPr bwMode="auto">
            <a:xfrm>
              <a:off x="11998728" y="2802536"/>
              <a:ext cx="63367" cy="241945"/>
            </a:xfrm>
            <a:custGeom>
              <a:avLst/>
              <a:gdLst>
                <a:gd name="T0" fmla="*/ 96 w 97"/>
                <a:gd name="T1" fmla="*/ 371 h 372"/>
                <a:gd name="T2" fmla="*/ 0 w 97"/>
                <a:gd name="T3" fmla="*/ 312 h 372"/>
                <a:gd name="T4" fmla="*/ 0 w 97"/>
                <a:gd name="T5" fmla="*/ 0 h 372"/>
                <a:gd name="T6" fmla="*/ 96 w 97"/>
                <a:gd name="T7" fmla="*/ 58 h 372"/>
                <a:gd name="T8" fmla="*/ 96 w 97"/>
                <a:gd name="T9" fmla="*/ 371 h 372"/>
              </a:gdLst>
              <a:ahLst/>
              <a:cxnLst>
                <a:cxn ang="0">
                  <a:pos x="T0" y="T1"/>
                </a:cxn>
                <a:cxn ang="0">
                  <a:pos x="T2" y="T3"/>
                </a:cxn>
                <a:cxn ang="0">
                  <a:pos x="T4" y="T5"/>
                </a:cxn>
                <a:cxn ang="0">
                  <a:pos x="T6" y="T7"/>
                </a:cxn>
                <a:cxn ang="0">
                  <a:pos x="T8" y="T9"/>
                </a:cxn>
              </a:cxnLst>
              <a:rect l="0" t="0" r="r" b="b"/>
              <a:pathLst>
                <a:path w="97" h="372">
                  <a:moveTo>
                    <a:pt x="96" y="371"/>
                  </a:moveTo>
                  <a:lnTo>
                    <a:pt x="0" y="312"/>
                  </a:lnTo>
                  <a:lnTo>
                    <a:pt x="0" y="0"/>
                  </a:lnTo>
                  <a:lnTo>
                    <a:pt x="96" y="58"/>
                  </a:lnTo>
                  <a:lnTo>
                    <a:pt x="96" y="371"/>
                  </a:lnTo>
                </a:path>
              </a:pathLst>
            </a:custGeom>
            <a:solidFill>
              <a:srgbClr val="CD501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 name="Freeform 15">
              <a:extLst>
                <a:ext uri="{FF2B5EF4-FFF2-40B4-BE49-F238E27FC236}">
                  <a16:creationId xmlns:a16="http://schemas.microsoft.com/office/drawing/2014/main" id="{B39B8A92-224C-1540-95FE-5C33A7A3BD45}"/>
                </a:ext>
              </a:extLst>
            </p:cNvPr>
            <p:cNvSpPr>
              <a:spLocks noChangeArrowheads="1"/>
            </p:cNvSpPr>
            <p:nvPr/>
          </p:nvSpPr>
          <p:spPr bwMode="auto">
            <a:xfrm>
              <a:off x="13326546" y="904417"/>
              <a:ext cx="167058" cy="285151"/>
            </a:xfrm>
            <a:custGeom>
              <a:avLst/>
              <a:gdLst>
                <a:gd name="T0" fmla="*/ 254 w 255"/>
                <a:gd name="T1" fmla="*/ 434 h 435"/>
                <a:gd name="T2" fmla="*/ 0 w 255"/>
                <a:gd name="T3" fmla="*/ 219 h 435"/>
                <a:gd name="T4" fmla="*/ 158 w 255"/>
                <a:gd name="T5" fmla="*/ 0 h 435"/>
                <a:gd name="T6" fmla="*/ 254 w 255"/>
                <a:gd name="T7" fmla="*/ 58 h 435"/>
                <a:gd name="T8" fmla="*/ 254 w 255"/>
                <a:gd name="T9" fmla="*/ 434 h 435"/>
              </a:gdLst>
              <a:ahLst/>
              <a:cxnLst>
                <a:cxn ang="0">
                  <a:pos x="T0" y="T1"/>
                </a:cxn>
                <a:cxn ang="0">
                  <a:pos x="T2" y="T3"/>
                </a:cxn>
                <a:cxn ang="0">
                  <a:pos x="T4" y="T5"/>
                </a:cxn>
                <a:cxn ang="0">
                  <a:pos x="T6" y="T7"/>
                </a:cxn>
                <a:cxn ang="0">
                  <a:pos x="T8" y="T9"/>
                </a:cxn>
              </a:cxnLst>
              <a:rect l="0" t="0" r="r" b="b"/>
              <a:pathLst>
                <a:path w="255" h="435">
                  <a:moveTo>
                    <a:pt x="254" y="434"/>
                  </a:moveTo>
                  <a:lnTo>
                    <a:pt x="0" y="219"/>
                  </a:lnTo>
                  <a:lnTo>
                    <a:pt x="158" y="0"/>
                  </a:lnTo>
                  <a:lnTo>
                    <a:pt x="254" y="58"/>
                  </a:lnTo>
                  <a:lnTo>
                    <a:pt x="254" y="434"/>
                  </a:lnTo>
                </a:path>
              </a:pathLst>
            </a:custGeom>
            <a:solidFill>
              <a:srgbClr val="CD501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 name="Freeform 16">
              <a:extLst>
                <a:ext uri="{FF2B5EF4-FFF2-40B4-BE49-F238E27FC236}">
                  <a16:creationId xmlns:a16="http://schemas.microsoft.com/office/drawing/2014/main" id="{5E6F0335-1157-244A-B691-C03675ABD275}"/>
                </a:ext>
              </a:extLst>
            </p:cNvPr>
            <p:cNvSpPr>
              <a:spLocks noChangeArrowheads="1"/>
            </p:cNvSpPr>
            <p:nvPr/>
          </p:nvSpPr>
          <p:spPr bwMode="auto">
            <a:xfrm>
              <a:off x="11972803" y="884255"/>
              <a:ext cx="1486236" cy="2142945"/>
            </a:xfrm>
            <a:custGeom>
              <a:avLst/>
              <a:gdLst>
                <a:gd name="T0" fmla="*/ 1998 w 2275"/>
                <a:gd name="T1" fmla="*/ 1963 h 3279"/>
                <a:gd name="T2" fmla="*/ 118 w 2275"/>
                <a:gd name="T3" fmla="*/ 3247 h 3279"/>
                <a:gd name="T4" fmla="*/ 118 w 2275"/>
                <a:gd name="T5" fmla="*/ 3247 h 3279"/>
                <a:gd name="T6" fmla="*/ 0 w 2275"/>
                <a:gd name="T7" fmla="*/ 3179 h 3279"/>
                <a:gd name="T8" fmla="*/ 0 w 2275"/>
                <a:gd name="T9" fmla="*/ 1429 h 3279"/>
                <a:gd name="T10" fmla="*/ 0 w 2275"/>
                <a:gd name="T11" fmla="*/ 1429 h 3279"/>
                <a:gd name="T12" fmla="*/ 117 w 2275"/>
                <a:gd name="T13" fmla="*/ 1222 h 3279"/>
                <a:gd name="T14" fmla="*/ 2154 w 2275"/>
                <a:gd name="T15" fmla="*/ 31 h 3279"/>
                <a:gd name="T16" fmla="*/ 2154 w 2275"/>
                <a:gd name="T17" fmla="*/ 31 h 3279"/>
                <a:gd name="T18" fmla="*/ 2274 w 2275"/>
                <a:gd name="T19" fmla="*/ 99 h 3279"/>
                <a:gd name="T20" fmla="*/ 2116 w 2275"/>
                <a:gd name="T21" fmla="*/ 1757 h 3279"/>
                <a:gd name="T22" fmla="*/ 2116 w 2275"/>
                <a:gd name="T23" fmla="*/ 1757 h 3279"/>
                <a:gd name="T24" fmla="*/ 1998 w 2275"/>
                <a:gd name="T25" fmla="*/ 1963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5" h="3279">
                  <a:moveTo>
                    <a:pt x="1998" y="1963"/>
                  </a:moveTo>
                  <a:lnTo>
                    <a:pt x="118" y="3247"/>
                  </a:lnTo>
                  <a:lnTo>
                    <a:pt x="118" y="3247"/>
                  </a:lnTo>
                  <a:cubicBezTo>
                    <a:pt x="66" y="3278"/>
                    <a:pt x="0" y="3240"/>
                    <a:pt x="0" y="3179"/>
                  </a:cubicBezTo>
                  <a:lnTo>
                    <a:pt x="0" y="1429"/>
                  </a:lnTo>
                  <a:lnTo>
                    <a:pt x="0" y="1429"/>
                  </a:lnTo>
                  <a:cubicBezTo>
                    <a:pt x="0" y="1343"/>
                    <a:pt x="44" y="1265"/>
                    <a:pt x="117" y="1222"/>
                  </a:cubicBezTo>
                  <a:lnTo>
                    <a:pt x="2154" y="31"/>
                  </a:lnTo>
                  <a:lnTo>
                    <a:pt x="2154" y="31"/>
                  </a:lnTo>
                  <a:cubicBezTo>
                    <a:pt x="2207" y="0"/>
                    <a:pt x="2274" y="38"/>
                    <a:pt x="2274" y="99"/>
                  </a:cubicBezTo>
                  <a:lnTo>
                    <a:pt x="2116" y="1757"/>
                  </a:lnTo>
                  <a:lnTo>
                    <a:pt x="2116" y="1757"/>
                  </a:lnTo>
                  <a:cubicBezTo>
                    <a:pt x="2116" y="1842"/>
                    <a:pt x="2071" y="1920"/>
                    <a:pt x="1998" y="1963"/>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7">
              <a:extLst>
                <a:ext uri="{FF2B5EF4-FFF2-40B4-BE49-F238E27FC236}">
                  <a16:creationId xmlns:a16="http://schemas.microsoft.com/office/drawing/2014/main" id="{F522F55B-D9D3-B74C-8EDA-72C1DA49DCAC}"/>
                </a:ext>
              </a:extLst>
            </p:cNvPr>
            <p:cNvSpPr>
              <a:spLocks noChangeArrowheads="1"/>
            </p:cNvSpPr>
            <p:nvPr/>
          </p:nvSpPr>
          <p:spPr bwMode="auto">
            <a:xfrm>
              <a:off x="12033291" y="921698"/>
              <a:ext cx="1486236" cy="2142945"/>
            </a:xfrm>
            <a:custGeom>
              <a:avLst/>
              <a:gdLst>
                <a:gd name="T0" fmla="*/ 2156 w 2275"/>
                <a:gd name="T1" fmla="*/ 2055 h 3279"/>
                <a:gd name="T2" fmla="*/ 119 w 2275"/>
                <a:gd name="T3" fmla="*/ 3247 h 3279"/>
                <a:gd name="T4" fmla="*/ 119 w 2275"/>
                <a:gd name="T5" fmla="*/ 3247 h 3279"/>
                <a:gd name="T6" fmla="*/ 0 w 2275"/>
                <a:gd name="T7" fmla="*/ 3178 h 3279"/>
                <a:gd name="T8" fmla="*/ 0 w 2275"/>
                <a:gd name="T9" fmla="*/ 1428 h 3279"/>
                <a:gd name="T10" fmla="*/ 0 w 2275"/>
                <a:gd name="T11" fmla="*/ 1428 h 3279"/>
                <a:gd name="T12" fmla="*/ 118 w 2275"/>
                <a:gd name="T13" fmla="*/ 1222 h 3279"/>
                <a:gd name="T14" fmla="*/ 2154 w 2275"/>
                <a:gd name="T15" fmla="*/ 31 h 3279"/>
                <a:gd name="T16" fmla="*/ 2154 w 2275"/>
                <a:gd name="T17" fmla="*/ 31 h 3279"/>
                <a:gd name="T18" fmla="*/ 2274 w 2275"/>
                <a:gd name="T19" fmla="*/ 99 h 3279"/>
                <a:gd name="T20" fmla="*/ 2274 w 2275"/>
                <a:gd name="T21" fmla="*/ 1849 h 3279"/>
                <a:gd name="T22" fmla="*/ 2274 w 2275"/>
                <a:gd name="T23" fmla="*/ 1849 h 3279"/>
                <a:gd name="T24" fmla="*/ 2156 w 2275"/>
                <a:gd name="T25" fmla="*/ 2055 h 3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5" h="3279">
                  <a:moveTo>
                    <a:pt x="2156" y="2055"/>
                  </a:moveTo>
                  <a:lnTo>
                    <a:pt x="119" y="3247"/>
                  </a:lnTo>
                  <a:lnTo>
                    <a:pt x="119" y="3247"/>
                  </a:lnTo>
                  <a:cubicBezTo>
                    <a:pt x="66" y="3278"/>
                    <a:pt x="0" y="3239"/>
                    <a:pt x="0" y="3178"/>
                  </a:cubicBezTo>
                  <a:lnTo>
                    <a:pt x="0" y="1428"/>
                  </a:lnTo>
                  <a:lnTo>
                    <a:pt x="0" y="1428"/>
                  </a:lnTo>
                  <a:cubicBezTo>
                    <a:pt x="0" y="1344"/>
                    <a:pt x="44" y="1265"/>
                    <a:pt x="118" y="1222"/>
                  </a:cubicBezTo>
                  <a:lnTo>
                    <a:pt x="2154" y="31"/>
                  </a:lnTo>
                  <a:lnTo>
                    <a:pt x="2154" y="31"/>
                  </a:lnTo>
                  <a:cubicBezTo>
                    <a:pt x="2207" y="0"/>
                    <a:pt x="2274" y="38"/>
                    <a:pt x="2274" y="99"/>
                  </a:cubicBezTo>
                  <a:lnTo>
                    <a:pt x="2274" y="1849"/>
                  </a:lnTo>
                  <a:lnTo>
                    <a:pt x="2274" y="1849"/>
                  </a:lnTo>
                  <a:cubicBezTo>
                    <a:pt x="2274" y="1934"/>
                    <a:pt x="2229" y="2012"/>
                    <a:pt x="2156" y="2055"/>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6" name="Freeform 15">
              <a:extLst>
                <a:ext uri="{FF2B5EF4-FFF2-40B4-BE49-F238E27FC236}">
                  <a16:creationId xmlns:a16="http://schemas.microsoft.com/office/drawing/2014/main" id="{6EF53726-CB27-594B-9FCD-AF6D7553B526}"/>
                </a:ext>
              </a:extLst>
            </p:cNvPr>
            <p:cNvSpPr>
              <a:spLocks noChangeArrowheads="1"/>
            </p:cNvSpPr>
            <p:nvPr/>
          </p:nvSpPr>
          <p:spPr bwMode="auto">
            <a:xfrm>
              <a:off x="12214748" y="1224265"/>
              <a:ext cx="1162990" cy="1528941"/>
            </a:xfrm>
            <a:custGeom>
              <a:avLst/>
              <a:gdLst>
                <a:gd name="connsiteX0" fmla="*/ 811619 w 1162990"/>
                <a:gd name="connsiteY0" fmla="*/ 988059 h 1528941"/>
                <a:gd name="connsiteX1" fmla="*/ 823115 w 1162990"/>
                <a:gd name="connsiteY1" fmla="*/ 1007877 h 1528941"/>
                <a:gd name="connsiteX2" fmla="*/ 823115 w 1162990"/>
                <a:gd name="connsiteY2" fmla="*/ 1045720 h 1528941"/>
                <a:gd name="connsiteX3" fmla="*/ 802243 w 1162990"/>
                <a:gd name="connsiteY3" fmla="*/ 1081606 h 1528941"/>
                <a:gd name="connsiteX4" fmla="*/ 32612 w 1162990"/>
                <a:gd name="connsiteY4" fmla="*/ 1525932 h 1528941"/>
                <a:gd name="connsiteX5" fmla="*/ 1 w 1162990"/>
                <a:gd name="connsiteY5" fmla="*/ 1507010 h 1528941"/>
                <a:gd name="connsiteX6" fmla="*/ 1 w 1162990"/>
                <a:gd name="connsiteY6" fmla="*/ 1475040 h 1528941"/>
                <a:gd name="connsiteX7" fmla="*/ 26742 w 1162990"/>
                <a:gd name="connsiteY7" fmla="*/ 1427410 h 1528941"/>
                <a:gd name="connsiteX8" fmla="*/ 787894 w 1162990"/>
                <a:gd name="connsiteY8" fmla="*/ 988304 h 1528941"/>
                <a:gd name="connsiteX9" fmla="*/ 811619 w 1162990"/>
                <a:gd name="connsiteY9" fmla="*/ 988059 h 1528941"/>
                <a:gd name="connsiteX10" fmla="*/ 327960 w 1162990"/>
                <a:gd name="connsiteY10" fmla="*/ 861188 h 1528941"/>
                <a:gd name="connsiteX11" fmla="*/ 350746 w 1162990"/>
                <a:gd name="connsiteY11" fmla="*/ 884679 h 1528941"/>
                <a:gd name="connsiteX12" fmla="*/ 350746 w 1162990"/>
                <a:gd name="connsiteY12" fmla="*/ 921872 h 1528941"/>
                <a:gd name="connsiteX13" fmla="*/ 329923 w 1162990"/>
                <a:gd name="connsiteY13" fmla="*/ 957761 h 1528941"/>
                <a:gd name="connsiteX14" fmla="*/ 32537 w 1162990"/>
                <a:gd name="connsiteY14" fmla="*/ 1130678 h 1528941"/>
                <a:gd name="connsiteX15" fmla="*/ 0 w 1162990"/>
                <a:gd name="connsiteY15" fmla="*/ 1111755 h 1528941"/>
                <a:gd name="connsiteX16" fmla="*/ 0 w 1162990"/>
                <a:gd name="connsiteY16" fmla="*/ 1079782 h 1528941"/>
                <a:gd name="connsiteX17" fmla="*/ 26680 w 1162990"/>
                <a:gd name="connsiteY17" fmla="*/ 1032800 h 1528941"/>
                <a:gd name="connsiteX18" fmla="*/ 316257 w 1162990"/>
                <a:gd name="connsiteY18" fmla="*/ 864450 h 1528941"/>
                <a:gd name="connsiteX19" fmla="*/ 327960 w 1162990"/>
                <a:gd name="connsiteY19" fmla="*/ 861188 h 1528941"/>
                <a:gd name="connsiteX20" fmla="*/ 1128457 w 1162990"/>
                <a:gd name="connsiteY20" fmla="*/ 780271 h 1528941"/>
                <a:gd name="connsiteX21" fmla="*/ 1162990 w 1162990"/>
                <a:gd name="connsiteY21" fmla="*/ 800504 h 1528941"/>
                <a:gd name="connsiteX22" fmla="*/ 1162990 w 1162990"/>
                <a:gd name="connsiteY22" fmla="*/ 838359 h 1528941"/>
                <a:gd name="connsiteX23" fmla="*/ 1142140 w 1162990"/>
                <a:gd name="connsiteY23" fmla="*/ 874257 h 1528941"/>
                <a:gd name="connsiteX24" fmla="*/ 888681 w 1162990"/>
                <a:gd name="connsiteY24" fmla="*/ 1027637 h 1528941"/>
                <a:gd name="connsiteX25" fmla="*/ 855451 w 1162990"/>
                <a:gd name="connsiteY25" fmla="*/ 1008709 h 1528941"/>
                <a:gd name="connsiteX26" fmla="*/ 855451 w 1162990"/>
                <a:gd name="connsiteY26" fmla="*/ 976075 h 1528941"/>
                <a:gd name="connsiteX27" fmla="*/ 882165 w 1162990"/>
                <a:gd name="connsiteY27" fmla="*/ 929082 h 1528941"/>
                <a:gd name="connsiteX28" fmla="*/ 1128341 w 1162990"/>
                <a:gd name="connsiteY28" fmla="*/ 595954 h 1528941"/>
                <a:gd name="connsiteX29" fmla="*/ 1162988 w 1162990"/>
                <a:gd name="connsiteY29" fmla="*/ 616236 h 1528941"/>
                <a:gd name="connsiteX30" fmla="*/ 1162988 w 1162990"/>
                <a:gd name="connsiteY30" fmla="*/ 654184 h 1528941"/>
                <a:gd name="connsiteX31" fmla="*/ 1142723 w 1162990"/>
                <a:gd name="connsiteY31" fmla="*/ 690169 h 1528941"/>
                <a:gd name="connsiteX32" fmla="*/ 32687 w 1162990"/>
                <a:gd name="connsiteY32" fmla="*/ 1330046 h 1528941"/>
                <a:gd name="connsiteX33" fmla="*/ 0 w 1162990"/>
                <a:gd name="connsiteY33" fmla="*/ 1311072 h 1528941"/>
                <a:gd name="connsiteX34" fmla="*/ 0 w 1162990"/>
                <a:gd name="connsiteY34" fmla="*/ 1278359 h 1528941"/>
                <a:gd name="connsiteX35" fmla="*/ 26803 w 1162990"/>
                <a:gd name="connsiteY35" fmla="*/ 1231906 h 1528941"/>
                <a:gd name="connsiteX36" fmla="*/ 823212 w 1162990"/>
                <a:gd name="connsiteY36" fmla="*/ 581796 h 1528941"/>
                <a:gd name="connsiteX37" fmla="*/ 846153 w 1162990"/>
                <a:gd name="connsiteY37" fmla="*/ 604675 h 1528941"/>
                <a:gd name="connsiteX38" fmla="*/ 846153 w 1162990"/>
                <a:gd name="connsiteY38" fmla="*/ 642570 h 1528941"/>
                <a:gd name="connsiteX39" fmla="*/ 825187 w 1162990"/>
                <a:gd name="connsiteY39" fmla="*/ 678506 h 1528941"/>
                <a:gd name="connsiteX40" fmla="*/ 421600 w 1162990"/>
                <a:gd name="connsiteY40" fmla="*/ 912415 h 1528941"/>
                <a:gd name="connsiteX41" fmla="*/ 388841 w 1162990"/>
                <a:gd name="connsiteY41" fmla="*/ 893467 h 1528941"/>
                <a:gd name="connsiteX42" fmla="*/ 388841 w 1162990"/>
                <a:gd name="connsiteY42" fmla="*/ 860798 h 1528941"/>
                <a:gd name="connsiteX43" fmla="*/ 415703 w 1162990"/>
                <a:gd name="connsiteY43" fmla="*/ 814408 h 1528941"/>
                <a:gd name="connsiteX44" fmla="*/ 811429 w 1162990"/>
                <a:gd name="connsiteY44" fmla="*/ 585073 h 1528941"/>
                <a:gd name="connsiteX45" fmla="*/ 823212 w 1162990"/>
                <a:gd name="connsiteY45" fmla="*/ 581796 h 1528941"/>
                <a:gd name="connsiteX46" fmla="*/ 1134380 w 1162990"/>
                <a:gd name="connsiteY46" fmla="*/ 400324 h 1528941"/>
                <a:gd name="connsiteX47" fmla="*/ 1157229 w 1162990"/>
                <a:gd name="connsiteY47" fmla="*/ 423149 h 1528941"/>
                <a:gd name="connsiteX48" fmla="*/ 1157229 w 1162990"/>
                <a:gd name="connsiteY48" fmla="*/ 460957 h 1528941"/>
                <a:gd name="connsiteX49" fmla="*/ 1136348 w 1162990"/>
                <a:gd name="connsiteY49" fmla="*/ 496809 h 1528941"/>
                <a:gd name="connsiteX50" fmla="*/ 905358 w 1162990"/>
                <a:gd name="connsiteY50" fmla="*/ 633047 h 1528941"/>
                <a:gd name="connsiteX51" fmla="*/ 872732 w 1162990"/>
                <a:gd name="connsiteY51" fmla="*/ 614143 h 1528941"/>
                <a:gd name="connsiteX52" fmla="*/ 872732 w 1162990"/>
                <a:gd name="connsiteY52" fmla="*/ 581550 h 1528941"/>
                <a:gd name="connsiteX53" fmla="*/ 898833 w 1162990"/>
                <a:gd name="connsiteY53" fmla="*/ 535268 h 1528941"/>
                <a:gd name="connsiteX54" fmla="*/ 1122645 w 1162990"/>
                <a:gd name="connsiteY54" fmla="*/ 403593 h 1528941"/>
                <a:gd name="connsiteX55" fmla="*/ 1134380 w 1162990"/>
                <a:gd name="connsiteY55" fmla="*/ 400324 h 1528941"/>
                <a:gd name="connsiteX56" fmla="*/ 523986 w 1162990"/>
                <a:gd name="connsiteY56" fmla="*/ 360306 h 1528941"/>
                <a:gd name="connsiteX57" fmla="*/ 546604 w 1162990"/>
                <a:gd name="connsiteY57" fmla="*/ 383581 h 1528941"/>
                <a:gd name="connsiteX58" fmla="*/ 546604 w 1162990"/>
                <a:gd name="connsiteY58" fmla="*/ 420869 h 1528941"/>
                <a:gd name="connsiteX59" fmla="*/ 525682 w 1162990"/>
                <a:gd name="connsiteY59" fmla="*/ 456850 h 1528941"/>
                <a:gd name="connsiteX60" fmla="*/ 32693 w 1162990"/>
                <a:gd name="connsiteY60" fmla="*/ 744692 h 1528941"/>
                <a:gd name="connsiteX61" fmla="*/ 1 w 1162990"/>
                <a:gd name="connsiteY61" fmla="*/ 725721 h 1528941"/>
                <a:gd name="connsiteX62" fmla="*/ 1 w 1162990"/>
                <a:gd name="connsiteY62" fmla="*/ 693666 h 1528941"/>
                <a:gd name="connsiteX63" fmla="*/ 26808 w 1162990"/>
                <a:gd name="connsiteY63" fmla="*/ 646564 h 1528941"/>
                <a:gd name="connsiteX64" fmla="*/ 511951 w 1162990"/>
                <a:gd name="connsiteY64" fmla="*/ 363955 h 1528941"/>
                <a:gd name="connsiteX65" fmla="*/ 523986 w 1162990"/>
                <a:gd name="connsiteY65" fmla="*/ 360306 h 1528941"/>
                <a:gd name="connsiteX66" fmla="*/ 1140373 w 1162990"/>
                <a:gd name="connsiteY66" fmla="*/ 201610 h 1528941"/>
                <a:gd name="connsiteX67" fmla="*/ 1162988 w 1162990"/>
                <a:gd name="connsiteY67" fmla="*/ 225144 h 1528941"/>
                <a:gd name="connsiteX68" fmla="*/ 1162988 w 1162990"/>
                <a:gd name="connsiteY68" fmla="*/ 262405 h 1528941"/>
                <a:gd name="connsiteX69" fmla="*/ 1142723 w 1162990"/>
                <a:gd name="connsiteY69" fmla="*/ 298358 h 1528941"/>
                <a:gd name="connsiteX70" fmla="*/ 32687 w 1162990"/>
                <a:gd name="connsiteY70" fmla="*/ 938333 h 1528941"/>
                <a:gd name="connsiteX71" fmla="*/ 0 w 1162990"/>
                <a:gd name="connsiteY71" fmla="*/ 919376 h 1528941"/>
                <a:gd name="connsiteX72" fmla="*/ 0 w 1162990"/>
                <a:gd name="connsiteY72" fmla="*/ 886691 h 1528941"/>
                <a:gd name="connsiteX73" fmla="*/ 26803 w 1162990"/>
                <a:gd name="connsiteY73" fmla="*/ 840278 h 1528941"/>
                <a:gd name="connsiteX74" fmla="*/ 1128341 w 1162990"/>
                <a:gd name="connsiteY74" fmla="*/ 204879 h 1528941"/>
                <a:gd name="connsiteX75" fmla="*/ 1140373 w 1162990"/>
                <a:gd name="connsiteY75" fmla="*/ 201610 h 1528941"/>
                <a:gd name="connsiteX76" fmla="*/ 1131532 w 1162990"/>
                <a:gd name="connsiteY76" fmla="*/ 1 h 1528941"/>
                <a:gd name="connsiteX77" fmla="*/ 1154350 w 1162990"/>
                <a:gd name="connsiteY77" fmla="*/ 23582 h 1528941"/>
                <a:gd name="connsiteX78" fmla="*/ 1154350 w 1162990"/>
                <a:gd name="connsiteY78" fmla="*/ 60918 h 1528941"/>
                <a:gd name="connsiteX79" fmla="*/ 1133497 w 1162990"/>
                <a:gd name="connsiteY79" fmla="*/ 97599 h 1528941"/>
                <a:gd name="connsiteX80" fmla="*/ 612176 w 1162990"/>
                <a:gd name="connsiteY80" fmla="*/ 405460 h 1528941"/>
                <a:gd name="connsiteX81" fmla="*/ 578942 w 1162990"/>
                <a:gd name="connsiteY81" fmla="*/ 386464 h 1528941"/>
                <a:gd name="connsiteX82" fmla="*/ 578942 w 1162990"/>
                <a:gd name="connsiteY82" fmla="*/ 353713 h 1528941"/>
                <a:gd name="connsiteX83" fmla="*/ 606311 w 1162990"/>
                <a:gd name="connsiteY83" fmla="*/ 307206 h 1528941"/>
                <a:gd name="connsiteX84" fmla="*/ 1119813 w 1162990"/>
                <a:gd name="connsiteY84" fmla="*/ 3276 h 1528941"/>
                <a:gd name="connsiteX85" fmla="*/ 1131532 w 1162990"/>
                <a:gd name="connsiteY85" fmla="*/ 1 h 1528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62990" h="1528941">
                  <a:moveTo>
                    <a:pt x="811619" y="988059"/>
                  </a:moveTo>
                  <a:cubicBezTo>
                    <a:pt x="818386" y="991892"/>
                    <a:pt x="823115" y="999069"/>
                    <a:pt x="823115" y="1007877"/>
                  </a:cubicBezTo>
                  <a:lnTo>
                    <a:pt x="823115" y="1045720"/>
                  </a:lnTo>
                  <a:cubicBezTo>
                    <a:pt x="823115" y="1060074"/>
                    <a:pt x="815288" y="1073776"/>
                    <a:pt x="802243" y="1081606"/>
                  </a:cubicBezTo>
                  <a:lnTo>
                    <a:pt x="32612" y="1525932"/>
                  </a:lnTo>
                  <a:cubicBezTo>
                    <a:pt x="18263" y="1534414"/>
                    <a:pt x="1" y="1523974"/>
                    <a:pt x="1" y="1507010"/>
                  </a:cubicBezTo>
                  <a:lnTo>
                    <a:pt x="1" y="1475040"/>
                  </a:lnTo>
                  <a:cubicBezTo>
                    <a:pt x="1" y="1455466"/>
                    <a:pt x="9784" y="1437849"/>
                    <a:pt x="26742" y="1427410"/>
                  </a:cubicBezTo>
                  <a:lnTo>
                    <a:pt x="787894" y="988304"/>
                  </a:lnTo>
                  <a:cubicBezTo>
                    <a:pt x="796047" y="983736"/>
                    <a:pt x="804852" y="984226"/>
                    <a:pt x="811619" y="988059"/>
                  </a:cubicBezTo>
                  <a:close/>
                  <a:moveTo>
                    <a:pt x="327960" y="861188"/>
                  </a:moveTo>
                  <a:cubicBezTo>
                    <a:pt x="339765" y="861310"/>
                    <a:pt x="350746" y="870976"/>
                    <a:pt x="350746" y="884679"/>
                  </a:cubicBezTo>
                  <a:lnTo>
                    <a:pt x="350746" y="921872"/>
                  </a:lnTo>
                  <a:cubicBezTo>
                    <a:pt x="350746" y="936880"/>
                    <a:pt x="342937" y="950583"/>
                    <a:pt x="329923" y="957761"/>
                  </a:cubicBezTo>
                  <a:lnTo>
                    <a:pt x="32537" y="1130678"/>
                  </a:lnTo>
                  <a:cubicBezTo>
                    <a:pt x="18221" y="1139814"/>
                    <a:pt x="0" y="1128721"/>
                    <a:pt x="0" y="1111755"/>
                  </a:cubicBezTo>
                  <a:lnTo>
                    <a:pt x="0" y="1079782"/>
                  </a:lnTo>
                  <a:cubicBezTo>
                    <a:pt x="0" y="1060206"/>
                    <a:pt x="9761" y="1042588"/>
                    <a:pt x="26680" y="1032800"/>
                  </a:cubicBezTo>
                  <a:lnTo>
                    <a:pt x="316257" y="864450"/>
                  </a:lnTo>
                  <a:cubicBezTo>
                    <a:pt x="319999" y="862166"/>
                    <a:pt x="324025" y="861147"/>
                    <a:pt x="327960" y="861188"/>
                  </a:cubicBezTo>
                  <a:close/>
                  <a:moveTo>
                    <a:pt x="1128457" y="780271"/>
                  </a:moveTo>
                  <a:cubicBezTo>
                    <a:pt x="1143443" y="771786"/>
                    <a:pt x="1162990" y="782882"/>
                    <a:pt x="1162990" y="800504"/>
                  </a:cubicBezTo>
                  <a:lnTo>
                    <a:pt x="1162990" y="838359"/>
                  </a:lnTo>
                  <a:cubicBezTo>
                    <a:pt x="1162990" y="852718"/>
                    <a:pt x="1155172" y="866425"/>
                    <a:pt x="1142140" y="874257"/>
                  </a:cubicBezTo>
                  <a:lnTo>
                    <a:pt x="888681" y="1027637"/>
                  </a:lnTo>
                  <a:cubicBezTo>
                    <a:pt x="873695" y="1036121"/>
                    <a:pt x="855451" y="1025679"/>
                    <a:pt x="855451" y="1008709"/>
                  </a:cubicBezTo>
                  <a:lnTo>
                    <a:pt x="855451" y="976075"/>
                  </a:lnTo>
                  <a:cubicBezTo>
                    <a:pt x="855451" y="957147"/>
                    <a:pt x="865224" y="938872"/>
                    <a:pt x="882165" y="929082"/>
                  </a:cubicBezTo>
                  <a:close/>
                  <a:moveTo>
                    <a:pt x="1128341" y="595954"/>
                  </a:moveTo>
                  <a:cubicBezTo>
                    <a:pt x="1144030" y="587448"/>
                    <a:pt x="1162988" y="598571"/>
                    <a:pt x="1162988" y="616236"/>
                  </a:cubicBezTo>
                  <a:lnTo>
                    <a:pt x="1162988" y="654184"/>
                  </a:lnTo>
                  <a:cubicBezTo>
                    <a:pt x="1162988" y="668578"/>
                    <a:pt x="1155797" y="682317"/>
                    <a:pt x="1142723" y="690169"/>
                  </a:cubicBezTo>
                  <a:lnTo>
                    <a:pt x="32687" y="1330046"/>
                  </a:lnTo>
                  <a:cubicBezTo>
                    <a:pt x="18304" y="1338552"/>
                    <a:pt x="0" y="1328084"/>
                    <a:pt x="0" y="1311072"/>
                  </a:cubicBezTo>
                  <a:lnTo>
                    <a:pt x="0" y="1278359"/>
                  </a:lnTo>
                  <a:cubicBezTo>
                    <a:pt x="0" y="1259385"/>
                    <a:pt x="9806" y="1241720"/>
                    <a:pt x="26803" y="1231906"/>
                  </a:cubicBezTo>
                  <a:close/>
                  <a:moveTo>
                    <a:pt x="823212" y="581796"/>
                  </a:moveTo>
                  <a:cubicBezTo>
                    <a:pt x="835097" y="581888"/>
                    <a:pt x="846153" y="591444"/>
                    <a:pt x="846153" y="604675"/>
                  </a:cubicBezTo>
                  <a:lnTo>
                    <a:pt x="846153" y="642570"/>
                  </a:lnTo>
                  <a:cubicBezTo>
                    <a:pt x="846153" y="657598"/>
                    <a:pt x="838291" y="670666"/>
                    <a:pt x="825187" y="678506"/>
                  </a:cubicBezTo>
                  <a:lnTo>
                    <a:pt x="421600" y="912415"/>
                  </a:lnTo>
                  <a:cubicBezTo>
                    <a:pt x="407186" y="920909"/>
                    <a:pt x="388841" y="910455"/>
                    <a:pt x="388841" y="893467"/>
                  </a:cubicBezTo>
                  <a:lnTo>
                    <a:pt x="388841" y="860798"/>
                  </a:lnTo>
                  <a:cubicBezTo>
                    <a:pt x="388841" y="841850"/>
                    <a:pt x="399324" y="823556"/>
                    <a:pt x="415703" y="814408"/>
                  </a:cubicBezTo>
                  <a:lnTo>
                    <a:pt x="811429" y="585073"/>
                  </a:lnTo>
                  <a:cubicBezTo>
                    <a:pt x="815196" y="582787"/>
                    <a:pt x="819250" y="581766"/>
                    <a:pt x="823212" y="581796"/>
                  </a:cubicBezTo>
                  <a:close/>
                  <a:moveTo>
                    <a:pt x="1134380" y="400324"/>
                  </a:moveTo>
                  <a:cubicBezTo>
                    <a:pt x="1146218" y="400415"/>
                    <a:pt x="1157229" y="409949"/>
                    <a:pt x="1157229" y="423149"/>
                  </a:cubicBezTo>
                  <a:lnTo>
                    <a:pt x="1157229" y="460957"/>
                  </a:lnTo>
                  <a:cubicBezTo>
                    <a:pt x="1157229" y="475949"/>
                    <a:pt x="1149398" y="489638"/>
                    <a:pt x="1136348" y="496809"/>
                  </a:cubicBezTo>
                  <a:lnTo>
                    <a:pt x="905358" y="633047"/>
                  </a:lnTo>
                  <a:cubicBezTo>
                    <a:pt x="891002" y="641521"/>
                    <a:pt x="872732" y="631091"/>
                    <a:pt x="872732" y="614143"/>
                  </a:cubicBezTo>
                  <a:lnTo>
                    <a:pt x="872732" y="581550"/>
                  </a:lnTo>
                  <a:cubicBezTo>
                    <a:pt x="872732" y="562646"/>
                    <a:pt x="882520" y="544394"/>
                    <a:pt x="898833" y="535268"/>
                  </a:cubicBezTo>
                  <a:lnTo>
                    <a:pt x="1122645" y="403593"/>
                  </a:lnTo>
                  <a:cubicBezTo>
                    <a:pt x="1126397" y="401312"/>
                    <a:pt x="1130435" y="400293"/>
                    <a:pt x="1134380" y="400324"/>
                  </a:cubicBezTo>
                  <a:close/>
                  <a:moveTo>
                    <a:pt x="523986" y="360306"/>
                  </a:moveTo>
                  <a:cubicBezTo>
                    <a:pt x="535938" y="360152"/>
                    <a:pt x="546604" y="369843"/>
                    <a:pt x="546604" y="383581"/>
                  </a:cubicBezTo>
                  <a:lnTo>
                    <a:pt x="546604" y="420869"/>
                  </a:lnTo>
                  <a:cubicBezTo>
                    <a:pt x="546604" y="435916"/>
                    <a:pt x="538758" y="449654"/>
                    <a:pt x="525682" y="456850"/>
                  </a:cubicBezTo>
                  <a:lnTo>
                    <a:pt x="32693" y="744692"/>
                  </a:lnTo>
                  <a:cubicBezTo>
                    <a:pt x="18308" y="753851"/>
                    <a:pt x="1" y="742730"/>
                    <a:pt x="1" y="725721"/>
                  </a:cubicBezTo>
                  <a:lnTo>
                    <a:pt x="1" y="693666"/>
                  </a:lnTo>
                  <a:cubicBezTo>
                    <a:pt x="1" y="674040"/>
                    <a:pt x="9808" y="656377"/>
                    <a:pt x="26808" y="646564"/>
                  </a:cubicBezTo>
                  <a:lnTo>
                    <a:pt x="511951" y="363955"/>
                  </a:lnTo>
                  <a:cubicBezTo>
                    <a:pt x="515874" y="361502"/>
                    <a:pt x="520001" y="360357"/>
                    <a:pt x="523986" y="360306"/>
                  </a:cubicBezTo>
                  <a:close/>
                  <a:moveTo>
                    <a:pt x="1140373" y="201610"/>
                  </a:moveTo>
                  <a:cubicBezTo>
                    <a:pt x="1152324" y="201733"/>
                    <a:pt x="1162988" y="211416"/>
                    <a:pt x="1162988" y="225144"/>
                  </a:cubicBezTo>
                  <a:lnTo>
                    <a:pt x="1162988" y="262405"/>
                  </a:lnTo>
                  <a:cubicBezTo>
                    <a:pt x="1162988" y="277440"/>
                    <a:pt x="1155797" y="291168"/>
                    <a:pt x="1142723" y="298358"/>
                  </a:cubicBezTo>
                  <a:lnTo>
                    <a:pt x="32687" y="938333"/>
                  </a:lnTo>
                  <a:cubicBezTo>
                    <a:pt x="18304" y="946831"/>
                    <a:pt x="0" y="936372"/>
                    <a:pt x="0" y="919376"/>
                  </a:cubicBezTo>
                  <a:lnTo>
                    <a:pt x="0" y="886691"/>
                  </a:lnTo>
                  <a:cubicBezTo>
                    <a:pt x="0" y="867733"/>
                    <a:pt x="9806" y="849430"/>
                    <a:pt x="26803" y="840278"/>
                  </a:cubicBezTo>
                  <a:lnTo>
                    <a:pt x="1128341" y="204879"/>
                  </a:lnTo>
                  <a:cubicBezTo>
                    <a:pt x="1132263" y="202591"/>
                    <a:pt x="1136390" y="201569"/>
                    <a:pt x="1140373" y="201610"/>
                  </a:cubicBezTo>
                  <a:close/>
                  <a:moveTo>
                    <a:pt x="1131532" y="1"/>
                  </a:moveTo>
                  <a:cubicBezTo>
                    <a:pt x="1143354" y="124"/>
                    <a:pt x="1154350" y="9826"/>
                    <a:pt x="1154350" y="23582"/>
                  </a:cubicBezTo>
                  <a:lnTo>
                    <a:pt x="1154350" y="60918"/>
                  </a:lnTo>
                  <a:cubicBezTo>
                    <a:pt x="1154350" y="75984"/>
                    <a:pt x="1146531" y="89739"/>
                    <a:pt x="1133497" y="97599"/>
                  </a:cubicBezTo>
                  <a:lnTo>
                    <a:pt x="612176" y="405460"/>
                  </a:lnTo>
                  <a:cubicBezTo>
                    <a:pt x="597188" y="413975"/>
                    <a:pt x="578942" y="403495"/>
                    <a:pt x="578942" y="386464"/>
                  </a:cubicBezTo>
                  <a:lnTo>
                    <a:pt x="578942" y="353713"/>
                  </a:lnTo>
                  <a:cubicBezTo>
                    <a:pt x="578942" y="334717"/>
                    <a:pt x="588717" y="317032"/>
                    <a:pt x="606311" y="307206"/>
                  </a:cubicBezTo>
                  <a:lnTo>
                    <a:pt x="1119813" y="3276"/>
                  </a:lnTo>
                  <a:cubicBezTo>
                    <a:pt x="1123560" y="984"/>
                    <a:pt x="1127592" y="-40"/>
                    <a:pt x="1131532" y="1"/>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17" name="Freeform 27">
              <a:extLst>
                <a:ext uri="{FF2B5EF4-FFF2-40B4-BE49-F238E27FC236}">
                  <a16:creationId xmlns:a16="http://schemas.microsoft.com/office/drawing/2014/main" id="{EF690EBD-3319-0D40-BDBA-5B86F50B4FB7}"/>
                </a:ext>
              </a:extLst>
            </p:cNvPr>
            <p:cNvSpPr>
              <a:spLocks noChangeArrowheads="1"/>
            </p:cNvSpPr>
            <p:nvPr/>
          </p:nvSpPr>
          <p:spPr bwMode="auto">
            <a:xfrm>
              <a:off x="9147228" y="2580752"/>
              <a:ext cx="63367" cy="241945"/>
            </a:xfrm>
            <a:custGeom>
              <a:avLst/>
              <a:gdLst>
                <a:gd name="T0" fmla="*/ 95 w 96"/>
                <a:gd name="T1" fmla="*/ 371 h 372"/>
                <a:gd name="T2" fmla="*/ 0 w 96"/>
                <a:gd name="T3" fmla="*/ 312 h 372"/>
                <a:gd name="T4" fmla="*/ 0 w 96"/>
                <a:gd name="T5" fmla="*/ 0 h 372"/>
                <a:gd name="T6" fmla="*/ 95 w 96"/>
                <a:gd name="T7" fmla="*/ 58 h 372"/>
                <a:gd name="T8" fmla="*/ 95 w 96"/>
                <a:gd name="T9" fmla="*/ 371 h 372"/>
              </a:gdLst>
              <a:ahLst/>
              <a:cxnLst>
                <a:cxn ang="0">
                  <a:pos x="T0" y="T1"/>
                </a:cxn>
                <a:cxn ang="0">
                  <a:pos x="T2" y="T3"/>
                </a:cxn>
                <a:cxn ang="0">
                  <a:pos x="T4" y="T5"/>
                </a:cxn>
                <a:cxn ang="0">
                  <a:pos x="T6" y="T7"/>
                </a:cxn>
                <a:cxn ang="0">
                  <a:pos x="T8" y="T9"/>
                </a:cxn>
              </a:cxnLst>
              <a:rect l="0" t="0" r="r" b="b"/>
              <a:pathLst>
                <a:path w="96" h="372">
                  <a:moveTo>
                    <a:pt x="95" y="371"/>
                  </a:moveTo>
                  <a:lnTo>
                    <a:pt x="0" y="312"/>
                  </a:lnTo>
                  <a:lnTo>
                    <a:pt x="0" y="0"/>
                  </a:lnTo>
                  <a:lnTo>
                    <a:pt x="95" y="58"/>
                  </a:lnTo>
                  <a:lnTo>
                    <a:pt x="95" y="371"/>
                  </a:lnTo>
                </a:path>
              </a:pathLst>
            </a:custGeom>
            <a:solidFill>
              <a:srgbClr val="2D99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 name="Freeform 28">
              <a:extLst>
                <a:ext uri="{FF2B5EF4-FFF2-40B4-BE49-F238E27FC236}">
                  <a16:creationId xmlns:a16="http://schemas.microsoft.com/office/drawing/2014/main" id="{E4347A37-A020-6949-8526-C723B5C4C663}"/>
                </a:ext>
              </a:extLst>
            </p:cNvPr>
            <p:cNvSpPr>
              <a:spLocks noChangeArrowheads="1"/>
            </p:cNvSpPr>
            <p:nvPr/>
          </p:nvSpPr>
          <p:spPr bwMode="auto">
            <a:xfrm>
              <a:off x="10475047" y="987946"/>
              <a:ext cx="167058" cy="241945"/>
            </a:xfrm>
            <a:custGeom>
              <a:avLst/>
              <a:gdLst>
                <a:gd name="T0" fmla="*/ 253 w 254"/>
                <a:gd name="T1" fmla="*/ 370 h 371"/>
                <a:gd name="T2" fmla="*/ 0 w 254"/>
                <a:gd name="T3" fmla="*/ 219 h 371"/>
                <a:gd name="T4" fmla="*/ 158 w 254"/>
                <a:gd name="T5" fmla="*/ 0 h 371"/>
                <a:gd name="T6" fmla="*/ 253 w 254"/>
                <a:gd name="T7" fmla="*/ 58 h 371"/>
                <a:gd name="T8" fmla="*/ 253 w 254"/>
                <a:gd name="T9" fmla="*/ 370 h 371"/>
              </a:gdLst>
              <a:ahLst/>
              <a:cxnLst>
                <a:cxn ang="0">
                  <a:pos x="T0" y="T1"/>
                </a:cxn>
                <a:cxn ang="0">
                  <a:pos x="T2" y="T3"/>
                </a:cxn>
                <a:cxn ang="0">
                  <a:pos x="T4" y="T5"/>
                </a:cxn>
                <a:cxn ang="0">
                  <a:pos x="T6" y="T7"/>
                </a:cxn>
                <a:cxn ang="0">
                  <a:pos x="T8" y="T9"/>
                </a:cxn>
              </a:cxnLst>
              <a:rect l="0" t="0" r="r" b="b"/>
              <a:pathLst>
                <a:path w="254" h="371">
                  <a:moveTo>
                    <a:pt x="253" y="370"/>
                  </a:moveTo>
                  <a:lnTo>
                    <a:pt x="0" y="219"/>
                  </a:lnTo>
                  <a:lnTo>
                    <a:pt x="158" y="0"/>
                  </a:lnTo>
                  <a:lnTo>
                    <a:pt x="253" y="58"/>
                  </a:lnTo>
                  <a:lnTo>
                    <a:pt x="253" y="370"/>
                  </a:lnTo>
                </a:path>
              </a:pathLst>
            </a:custGeom>
            <a:solidFill>
              <a:srgbClr val="2D99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 name="Freeform 29">
              <a:extLst>
                <a:ext uri="{FF2B5EF4-FFF2-40B4-BE49-F238E27FC236}">
                  <a16:creationId xmlns:a16="http://schemas.microsoft.com/office/drawing/2014/main" id="{3693EE92-CDD7-EA45-8A81-F8195209528A}"/>
                </a:ext>
              </a:extLst>
            </p:cNvPr>
            <p:cNvSpPr>
              <a:spLocks noChangeArrowheads="1"/>
            </p:cNvSpPr>
            <p:nvPr/>
          </p:nvSpPr>
          <p:spPr bwMode="auto">
            <a:xfrm>
              <a:off x="9118424" y="967783"/>
              <a:ext cx="1486236" cy="1837633"/>
            </a:xfrm>
            <a:custGeom>
              <a:avLst/>
              <a:gdLst>
                <a:gd name="T0" fmla="*/ 1999 w 2275"/>
                <a:gd name="T1" fmla="*/ 1499 h 2815"/>
                <a:gd name="T2" fmla="*/ 119 w 2275"/>
                <a:gd name="T3" fmla="*/ 2783 h 2815"/>
                <a:gd name="T4" fmla="*/ 119 w 2275"/>
                <a:gd name="T5" fmla="*/ 2783 h 2815"/>
                <a:gd name="T6" fmla="*/ 0 w 2275"/>
                <a:gd name="T7" fmla="*/ 2714 h 2815"/>
                <a:gd name="T8" fmla="*/ 0 w 2275"/>
                <a:gd name="T9" fmla="*/ 1428 h 2815"/>
                <a:gd name="T10" fmla="*/ 0 w 2275"/>
                <a:gd name="T11" fmla="*/ 1428 h 2815"/>
                <a:gd name="T12" fmla="*/ 118 w 2275"/>
                <a:gd name="T13" fmla="*/ 1222 h 2815"/>
                <a:gd name="T14" fmla="*/ 2155 w 2275"/>
                <a:gd name="T15" fmla="*/ 31 h 2815"/>
                <a:gd name="T16" fmla="*/ 2155 w 2275"/>
                <a:gd name="T17" fmla="*/ 31 h 2815"/>
                <a:gd name="T18" fmla="*/ 2274 w 2275"/>
                <a:gd name="T19" fmla="*/ 99 h 2815"/>
                <a:gd name="T20" fmla="*/ 2116 w 2275"/>
                <a:gd name="T21" fmla="*/ 1293 h 2815"/>
                <a:gd name="T22" fmla="*/ 2116 w 2275"/>
                <a:gd name="T23" fmla="*/ 1293 h 2815"/>
                <a:gd name="T24" fmla="*/ 1999 w 2275"/>
                <a:gd name="T25" fmla="*/ 1499 h 2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5" h="2815">
                  <a:moveTo>
                    <a:pt x="1999" y="1499"/>
                  </a:moveTo>
                  <a:lnTo>
                    <a:pt x="119" y="2783"/>
                  </a:lnTo>
                  <a:lnTo>
                    <a:pt x="119" y="2783"/>
                  </a:lnTo>
                  <a:cubicBezTo>
                    <a:pt x="66" y="2814"/>
                    <a:pt x="0" y="2776"/>
                    <a:pt x="0" y="2714"/>
                  </a:cubicBezTo>
                  <a:lnTo>
                    <a:pt x="0" y="1428"/>
                  </a:lnTo>
                  <a:lnTo>
                    <a:pt x="0" y="1428"/>
                  </a:lnTo>
                  <a:cubicBezTo>
                    <a:pt x="0" y="1343"/>
                    <a:pt x="44" y="1265"/>
                    <a:pt x="118" y="1222"/>
                  </a:cubicBezTo>
                  <a:lnTo>
                    <a:pt x="2155" y="31"/>
                  </a:lnTo>
                  <a:lnTo>
                    <a:pt x="2155" y="31"/>
                  </a:lnTo>
                  <a:cubicBezTo>
                    <a:pt x="2208" y="0"/>
                    <a:pt x="2274" y="38"/>
                    <a:pt x="2274" y="99"/>
                  </a:cubicBezTo>
                  <a:lnTo>
                    <a:pt x="2116" y="1293"/>
                  </a:lnTo>
                  <a:lnTo>
                    <a:pt x="2116" y="1293"/>
                  </a:lnTo>
                  <a:cubicBezTo>
                    <a:pt x="2116" y="1378"/>
                    <a:pt x="2072" y="1456"/>
                    <a:pt x="1999" y="1499"/>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20" name="Freeform 30">
              <a:extLst>
                <a:ext uri="{FF2B5EF4-FFF2-40B4-BE49-F238E27FC236}">
                  <a16:creationId xmlns:a16="http://schemas.microsoft.com/office/drawing/2014/main" id="{12C08971-452C-654B-877E-4A183BFDF4F3}"/>
                </a:ext>
              </a:extLst>
            </p:cNvPr>
            <p:cNvSpPr>
              <a:spLocks noChangeArrowheads="1"/>
            </p:cNvSpPr>
            <p:nvPr/>
          </p:nvSpPr>
          <p:spPr bwMode="auto">
            <a:xfrm>
              <a:off x="9181791" y="1005228"/>
              <a:ext cx="1486236" cy="1837633"/>
            </a:xfrm>
            <a:custGeom>
              <a:avLst/>
              <a:gdLst>
                <a:gd name="T0" fmla="*/ 2156 w 2276"/>
                <a:gd name="T1" fmla="*/ 1591 h 2814"/>
                <a:gd name="T2" fmla="*/ 119 w 2276"/>
                <a:gd name="T3" fmla="*/ 2782 h 2814"/>
                <a:gd name="T4" fmla="*/ 119 w 2276"/>
                <a:gd name="T5" fmla="*/ 2782 h 2814"/>
                <a:gd name="T6" fmla="*/ 0 w 2276"/>
                <a:gd name="T7" fmla="*/ 2714 h 2814"/>
                <a:gd name="T8" fmla="*/ 0 w 2276"/>
                <a:gd name="T9" fmla="*/ 1428 h 2814"/>
                <a:gd name="T10" fmla="*/ 0 w 2276"/>
                <a:gd name="T11" fmla="*/ 1428 h 2814"/>
                <a:gd name="T12" fmla="*/ 118 w 2276"/>
                <a:gd name="T13" fmla="*/ 1222 h 2814"/>
                <a:gd name="T14" fmla="*/ 2155 w 2276"/>
                <a:gd name="T15" fmla="*/ 31 h 2814"/>
                <a:gd name="T16" fmla="*/ 2155 w 2276"/>
                <a:gd name="T17" fmla="*/ 31 h 2814"/>
                <a:gd name="T18" fmla="*/ 2275 w 2276"/>
                <a:gd name="T19" fmla="*/ 99 h 2814"/>
                <a:gd name="T20" fmla="*/ 2275 w 2276"/>
                <a:gd name="T21" fmla="*/ 1385 h 2814"/>
                <a:gd name="T22" fmla="*/ 2275 w 2276"/>
                <a:gd name="T23" fmla="*/ 1385 h 2814"/>
                <a:gd name="T24" fmla="*/ 2156 w 2276"/>
                <a:gd name="T25" fmla="*/ 1591 h 2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6" h="2814">
                  <a:moveTo>
                    <a:pt x="2156" y="1591"/>
                  </a:moveTo>
                  <a:lnTo>
                    <a:pt x="119" y="2782"/>
                  </a:lnTo>
                  <a:lnTo>
                    <a:pt x="119" y="2782"/>
                  </a:lnTo>
                  <a:cubicBezTo>
                    <a:pt x="67" y="2813"/>
                    <a:pt x="0" y="2775"/>
                    <a:pt x="0" y="2714"/>
                  </a:cubicBezTo>
                  <a:lnTo>
                    <a:pt x="0" y="1428"/>
                  </a:lnTo>
                  <a:lnTo>
                    <a:pt x="0" y="1428"/>
                  </a:lnTo>
                  <a:cubicBezTo>
                    <a:pt x="0" y="1343"/>
                    <a:pt x="45" y="1265"/>
                    <a:pt x="118" y="1222"/>
                  </a:cubicBezTo>
                  <a:lnTo>
                    <a:pt x="2155" y="31"/>
                  </a:lnTo>
                  <a:lnTo>
                    <a:pt x="2155" y="31"/>
                  </a:lnTo>
                  <a:cubicBezTo>
                    <a:pt x="2208" y="0"/>
                    <a:pt x="2275" y="38"/>
                    <a:pt x="2275" y="99"/>
                  </a:cubicBezTo>
                  <a:lnTo>
                    <a:pt x="2275" y="1385"/>
                  </a:lnTo>
                  <a:lnTo>
                    <a:pt x="2275" y="1385"/>
                  </a:lnTo>
                  <a:cubicBezTo>
                    <a:pt x="2275" y="1470"/>
                    <a:pt x="2229" y="1548"/>
                    <a:pt x="2156" y="1591"/>
                  </a:cubicBez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31">
              <a:extLst>
                <a:ext uri="{FF2B5EF4-FFF2-40B4-BE49-F238E27FC236}">
                  <a16:creationId xmlns:a16="http://schemas.microsoft.com/office/drawing/2014/main" id="{196C558F-AA89-6549-B292-7D05CF5FF95C}"/>
                </a:ext>
              </a:extLst>
            </p:cNvPr>
            <p:cNvSpPr>
              <a:spLocks noChangeArrowheads="1"/>
            </p:cNvSpPr>
            <p:nvPr/>
          </p:nvSpPr>
          <p:spPr bwMode="auto">
            <a:xfrm>
              <a:off x="9360370" y="1394067"/>
              <a:ext cx="1163642" cy="751760"/>
            </a:xfrm>
            <a:custGeom>
              <a:avLst/>
              <a:gdLst>
                <a:gd name="T0" fmla="*/ 1748 w 1781"/>
                <a:gd name="T1" fmla="*/ 157 h 1149"/>
                <a:gd name="T2" fmla="*/ 50 w 1781"/>
                <a:gd name="T3" fmla="*/ 1136 h 1149"/>
                <a:gd name="T4" fmla="*/ 50 w 1781"/>
                <a:gd name="T5" fmla="*/ 1136 h 1149"/>
                <a:gd name="T6" fmla="*/ 0 w 1781"/>
                <a:gd name="T7" fmla="*/ 1106 h 1149"/>
                <a:gd name="T8" fmla="*/ 0 w 1781"/>
                <a:gd name="T9" fmla="*/ 1057 h 1149"/>
                <a:gd name="T10" fmla="*/ 0 w 1781"/>
                <a:gd name="T11" fmla="*/ 1057 h 1149"/>
                <a:gd name="T12" fmla="*/ 41 w 1781"/>
                <a:gd name="T13" fmla="*/ 985 h 1149"/>
                <a:gd name="T14" fmla="*/ 1727 w 1781"/>
                <a:gd name="T15" fmla="*/ 14 h 1149"/>
                <a:gd name="T16" fmla="*/ 1727 w 1781"/>
                <a:gd name="T17" fmla="*/ 14 h 1149"/>
                <a:gd name="T18" fmla="*/ 1780 w 1781"/>
                <a:gd name="T19" fmla="*/ 44 h 1149"/>
                <a:gd name="T20" fmla="*/ 1780 w 1781"/>
                <a:gd name="T21" fmla="*/ 102 h 1149"/>
                <a:gd name="T22" fmla="*/ 1780 w 1781"/>
                <a:gd name="T23" fmla="*/ 102 h 1149"/>
                <a:gd name="T24" fmla="*/ 1748 w 1781"/>
                <a:gd name="T25" fmla="*/ 157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49">
                  <a:moveTo>
                    <a:pt x="1748" y="157"/>
                  </a:moveTo>
                  <a:lnTo>
                    <a:pt x="50" y="1136"/>
                  </a:lnTo>
                  <a:lnTo>
                    <a:pt x="50" y="1136"/>
                  </a:lnTo>
                  <a:cubicBezTo>
                    <a:pt x="28" y="1148"/>
                    <a:pt x="0" y="1132"/>
                    <a:pt x="0" y="1106"/>
                  </a:cubicBezTo>
                  <a:lnTo>
                    <a:pt x="0" y="1057"/>
                  </a:lnTo>
                  <a:lnTo>
                    <a:pt x="0" y="1057"/>
                  </a:lnTo>
                  <a:cubicBezTo>
                    <a:pt x="0" y="1027"/>
                    <a:pt x="16" y="1000"/>
                    <a:pt x="41" y="985"/>
                  </a:cubicBezTo>
                  <a:lnTo>
                    <a:pt x="1727" y="14"/>
                  </a:lnTo>
                  <a:lnTo>
                    <a:pt x="1727" y="14"/>
                  </a:lnTo>
                  <a:cubicBezTo>
                    <a:pt x="1750" y="0"/>
                    <a:pt x="1780" y="16"/>
                    <a:pt x="1780" y="44"/>
                  </a:cubicBezTo>
                  <a:lnTo>
                    <a:pt x="1780" y="102"/>
                  </a:lnTo>
                  <a:lnTo>
                    <a:pt x="1780" y="102"/>
                  </a:lnTo>
                  <a:cubicBezTo>
                    <a:pt x="1780" y="124"/>
                    <a:pt x="1768" y="145"/>
                    <a:pt x="1748" y="15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22" name="Freeform 32">
              <a:extLst>
                <a:ext uri="{FF2B5EF4-FFF2-40B4-BE49-F238E27FC236}">
                  <a16:creationId xmlns:a16="http://schemas.microsoft.com/office/drawing/2014/main" id="{328D6BE3-3EAD-BF40-9685-13AE85F69A22}"/>
                </a:ext>
              </a:extLst>
            </p:cNvPr>
            <p:cNvSpPr>
              <a:spLocks noChangeArrowheads="1"/>
            </p:cNvSpPr>
            <p:nvPr/>
          </p:nvSpPr>
          <p:spPr bwMode="auto">
            <a:xfrm>
              <a:off x="9360370" y="1592810"/>
              <a:ext cx="1163642" cy="751758"/>
            </a:xfrm>
            <a:custGeom>
              <a:avLst/>
              <a:gdLst>
                <a:gd name="T0" fmla="*/ 1748 w 1781"/>
                <a:gd name="T1" fmla="*/ 156 h 1149"/>
                <a:gd name="T2" fmla="*/ 50 w 1781"/>
                <a:gd name="T3" fmla="*/ 1135 h 1149"/>
                <a:gd name="T4" fmla="*/ 50 w 1781"/>
                <a:gd name="T5" fmla="*/ 1135 h 1149"/>
                <a:gd name="T6" fmla="*/ 0 w 1781"/>
                <a:gd name="T7" fmla="*/ 1106 h 1149"/>
                <a:gd name="T8" fmla="*/ 0 w 1781"/>
                <a:gd name="T9" fmla="*/ 1056 h 1149"/>
                <a:gd name="T10" fmla="*/ 0 w 1781"/>
                <a:gd name="T11" fmla="*/ 1056 h 1149"/>
                <a:gd name="T12" fmla="*/ 41 w 1781"/>
                <a:gd name="T13" fmla="*/ 985 h 1149"/>
                <a:gd name="T14" fmla="*/ 1727 w 1781"/>
                <a:gd name="T15" fmla="*/ 13 h 1149"/>
                <a:gd name="T16" fmla="*/ 1727 w 1781"/>
                <a:gd name="T17" fmla="*/ 13 h 1149"/>
                <a:gd name="T18" fmla="*/ 1780 w 1781"/>
                <a:gd name="T19" fmla="*/ 44 h 1149"/>
                <a:gd name="T20" fmla="*/ 1780 w 1781"/>
                <a:gd name="T21" fmla="*/ 101 h 1149"/>
                <a:gd name="T22" fmla="*/ 1780 w 1781"/>
                <a:gd name="T23" fmla="*/ 101 h 1149"/>
                <a:gd name="T24" fmla="*/ 1748 w 1781"/>
                <a:gd name="T25" fmla="*/ 156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49">
                  <a:moveTo>
                    <a:pt x="1748" y="156"/>
                  </a:moveTo>
                  <a:lnTo>
                    <a:pt x="50" y="1135"/>
                  </a:lnTo>
                  <a:lnTo>
                    <a:pt x="50" y="1135"/>
                  </a:lnTo>
                  <a:cubicBezTo>
                    <a:pt x="28" y="1148"/>
                    <a:pt x="0" y="1132"/>
                    <a:pt x="0" y="1106"/>
                  </a:cubicBezTo>
                  <a:lnTo>
                    <a:pt x="0" y="1056"/>
                  </a:lnTo>
                  <a:lnTo>
                    <a:pt x="0" y="1056"/>
                  </a:lnTo>
                  <a:cubicBezTo>
                    <a:pt x="0" y="1027"/>
                    <a:pt x="16" y="1000"/>
                    <a:pt x="41" y="985"/>
                  </a:cubicBezTo>
                  <a:lnTo>
                    <a:pt x="1727" y="13"/>
                  </a:lnTo>
                  <a:lnTo>
                    <a:pt x="1727" y="13"/>
                  </a:lnTo>
                  <a:cubicBezTo>
                    <a:pt x="1750" y="0"/>
                    <a:pt x="1780" y="17"/>
                    <a:pt x="1780" y="44"/>
                  </a:cubicBezTo>
                  <a:lnTo>
                    <a:pt x="1780" y="101"/>
                  </a:lnTo>
                  <a:lnTo>
                    <a:pt x="1780" y="101"/>
                  </a:lnTo>
                  <a:cubicBezTo>
                    <a:pt x="1780" y="124"/>
                    <a:pt x="1768" y="145"/>
                    <a:pt x="1748" y="156"/>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3" name="Freeform 33">
              <a:extLst>
                <a:ext uri="{FF2B5EF4-FFF2-40B4-BE49-F238E27FC236}">
                  <a16:creationId xmlns:a16="http://schemas.microsoft.com/office/drawing/2014/main" id="{A369FEBE-54A5-F547-99C9-258CA9733CCF}"/>
                </a:ext>
              </a:extLst>
            </p:cNvPr>
            <p:cNvSpPr>
              <a:spLocks noChangeArrowheads="1"/>
            </p:cNvSpPr>
            <p:nvPr/>
          </p:nvSpPr>
          <p:spPr bwMode="auto">
            <a:xfrm>
              <a:off x="9360370" y="1788671"/>
              <a:ext cx="1163642" cy="751758"/>
            </a:xfrm>
            <a:custGeom>
              <a:avLst/>
              <a:gdLst>
                <a:gd name="T0" fmla="*/ 1748 w 1781"/>
                <a:gd name="T1" fmla="*/ 158 h 1150"/>
                <a:gd name="T2" fmla="*/ 50 w 1781"/>
                <a:gd name="T3" fmla="*/ 1136 h 1150"/>
                <a:gd name="T4" fmla="*/ 50 w 1781"/>
                <a:gd name="T5" fmla="*/ 1136 h 1150"/>
                <a:gd name="T6" fmla="*/ 0 w 1781"/>
                <a:gd name="T7" fmla="*/ 1107 h 1150"/>
                <a:gd name="T8" fmla="*/ 0 w 1781"/>
                <a:gd name="T9" fmla="*/ 1057 h 1150"/>
                <a:gd name="T10" fmla="*/ 0 w 1781"/>
                <a:gd name="T11" fmla="*/ 1057 h 1150"/>
                <a:gd name="T12" fmla="*/ 41 w 1781"/>
                <a:gd name="T13" fmla="*/ 986 h 1150"/>
                <a:gd name="T14" fmla="*/ 1727 w 1781"/>
                <a:gd name="T15" fmla="*/ 14 h 1150"/>
                <a:gd name="T16" fmla="*/ 1727 w 1781"/>
                <a:gd name="T17" fmla="*/ 14 h 1150"/>
                <a:gd name="T18" fmla="*/ 1780 w 1781"/>
                <a:gd name="T19" fmla="*/ 45 h 1150"/>
                <a:gd name="T20" fmla="*/ 1780 w 1781"/>
                <a:gd name="T21" fmla="*/ 102 h 1150"/>
                <a:gd name="T22" fmla="*/ 1780 w 1781"/>
                <a:gd name="T23" fmla="*/ 102 h 1150"/>
                <a:gd name="T24" fmla="*/ 1748 w 1781"/>
                <a:gd name="T25" fmla="*/ 158 h 1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81" h="1150">
                  <a:moveTo>
                    <a:pt x="1748" y="158"/>
                  </a:moveTo>
                  <a:lnTo>
                    <a:pt x="50" y="1136"/>
                  </a:lnTo>
                  <a:lnTo>
                    <a:pt x="50" y="1136"/>
                  </a:lnTo>
                  <a:cubicBezTo>
                    <a:pt x="28" y="1149"/>
                    <a:pt x="0" y="1133"/>
                    <a:pt x="0" y="1107"/>
                  </a:cubicBezTo>
                  <a:lnTo>
                    <a:pt x="0" y="1057"/>
                  </a:lnTo>
                  <a:lnTo>
                    <a:pt x="0" y="1057"/>
                  </a:lnTo>
                  <a:cubicBezTo>
                    <a:pt x="0" y="1028"/>
                    <a:pt x="16" y="1000"/>
                    <a:pt x="41" y="986"/>
                  </a:cubicBezTo>
                  <a:lnTo>
                    <a:pt x="1727" y="14"/>
                  </a:lnTo>
                  <a:lnTo>
                    <a:pt x="1727" y="14"/>
                  </a:lnTo>
                  <a:cubicBezTo>
                    <a:pt x="1750" y="0"/>
                    <a:pt x="1780" y="17"/>
                    <a:pt x="1780" y="45"/>
                  </a:cubicBezTo>
                  <a:lnTo>
                    <a:pt x="1780" y="102"/>
                  </a:lnTo>
                  <a:lnTo>
                    <a:pt x="1780" y="102"/>
                  </a:lnTo>
                  <a:cubicBezTo>
                    <a:pt x="1780" y="125"/>
                    <a:pt x="1768" y="146"/>
                    <a:pt x="1748" y="158"/>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4" name="Freeform 23">
              <a:extLst>
                <a:ext uri="{FF2B5EF4-FFF2-40B4-BE49-F238E27FC236}">
                  <a16:creationId xmlns:a16="http://schemas.microsoft.com/office/drawing/2014/main" id="{4D0FC3BE-A2E4-8746-BE61-E39A42BDBB80}"/>
                </a:ext>
              </a:extLst>
            </p:cNvPr>
            <p:cNvSpPr>
              <a:spLocks noChangeArrowheads="1"/>
            </p:cNvSpPr>
            <p:nvPr/>
          </p:nvSpPr>
          <p:spPr bwMode="auto">
            <a:xfrm>
              <a:off x="6914992" y="5518661"/>
              <a:ext cx="8818832" cy="7087772"/>
            </a:xfrm>
            <a:custGeom>
              <a:avLst/>
              <a:gdLst>
                <a:gd name="connsiteX0" fmla="*/ 8818832 w 8818832"/>
                <a:gd name="connsiteY0" fmla="*/ 0 h 7087772"/>
                <a:gd name="connsiteX1" fmla="*/ 8818832 w 8818832"/>
                <a:gd name="connsiteY1" fmla="*/ 305699 h 7087772"/>
                <a:gd name="connsiteX2" fmla="*/ 8693430 w 8818832"/>
                <a:gd name="connsiteY2" fmla="*/ 522561 h 7087772"/>
                <a:gd name="connsiteX3" fmla="*/ 3478156 w 8818832"/>
                <a:gd name="connsiteY3" fmla="*/ 3634413 h 7087772"/>
                <a:gd name="connsiteX4" fmla="*/ 3154855 w 8818832"/>
                <a:gd name="connsiteY4" fmla="*/ 3630494 h 7087772"/>
                <a:gd name="connsiteX5" fmla="*/ 3014646 w 8818832"/>
                <a:gd name="connsiteY5" fmla="*/ 3551234 h 7087772"/>
                <a:gd name="connsiteX6" fmla="*/ 2271089 w 8818832"/>
                <a:gd name="connsiteY6" fmla="*/ 7087772 h 7087772"/>
                <a:gd name="connsiteX7" fmla="*/ 2137185 w 8818832"/>
                <a:gd name="connsiteY7" fmla="*/ 7007459 h 7087772"/>
                <a:gd name="connsiteX8" fmla="*/ 2869230 w 8818832"/>
                <a:gd name="connsiteY8" fmla="*/ 3469030 h 7087772"/>
                <a:gd name="connsiteX9" fmla="*/ 868604 w 8818832"/>
                <a:gd name="connsiteY9" fmla="*/ 2338080 h 7087772"/>
                <a:gd name="connsiteX10" fmla="*/ 134557 w 8818832"/>
                <a:gd name="connsiteY10" fmla="*/ 5831960 h 7087772"/>
                <a:gd name="connsiteX11" fmla="*/ 0 w 8818832"/>
                <a:gd name="connsiteY11" fmla="*/ 5751647 h 7087772"/>
                <a:gd name="connsiteX12" fmla="*/ 723217 w 8818832"/>
                <a:gd name="connsiteY12" fmla="*/ 2255893 h 7087772"/>
                <a:gd name="connsiteX13" fmla="*/ 622002 w 8818832"/>
                <a:gd name="connsiteY13" fmla="*/ 2198676 h 7087772"/>
                <a:gd name="connsiteX14" fmla="*/ 501172 w 8818832"/>
                <a:gd name="connsiteY14" fmla="*/ 1985080 h 7087772"/>
                <a:gd name="connsiteX15" fmla="*/ 501172 w 8818832"/>
                <a:gd name="connsiteY15" fmla="*/ 1736863 h 7087772"/>
                <a:gd name="connsiteX16" fmla="*/ 796594 w 8818832"/>
                <a:gd name="connsiteY16" fmla="*/ 1901217 h 7087772"/>
                <a:gd name="connsiteX17" fmla="*/ 868741 w 8818832"/>
                <a:gd name="connsiteY17" fmla="*/ 1552484 h 7087772"/>
                <a:gd name="connsiteX18" fmla="*/ 1018974 w 8818832"/>
                <a:gd name="connsiteY18" fmla="*/ 1622351 h 7087772"/>
                <a:gd name="connsiteX19" fmla="*/ 943245 w 8818832"/>
                <a:gd name="connsiteY19" fmla="*/ 1982804 h 7087772"/>
                <a:gd name="connsiteX20" fmla="*/ 2946175 w 8818832"/>
                <a:gd name="connsiteY20" fmla="*/ 3097104 h 7087772"/>
                <a:gd name="connsiteX21" fmla="*/ 3005925 w 8818832"/>
                <a:gd name="connsiteY21" fmla="*/ 2808296 h 7087772"/>
                <a:gd name="connsiteX22" fmla="*/ 3156159 w 8818832"/>
                <a:gd name="connsiteY22" fmla="*/ 2878162 h 7087772"/>
                <a:gd name="connsiteX23" fmla="*/ 3092958 w 8818832"/>
                <a:gd name="connsiteY23" fmla="*/ 3178764 h 7087772"/>
                <a:gd name="connsiteX24" fmla="*/ 3315526 w 8818832"/>
                <a:gd name="connsiteY24" fmla="*/ 3302587 h 708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818832" h="7087772">
                  <a:moveTo>
                    <a:pt x="8818832" y="0"/>
                  </a:moveTo>
                  <a:lnTo>
                    <a:pt x="8818832" y="305699"/>
                  </a:lnTo>
                  <a:cubicBezTo>
                    <a:pt x="8818832" y="395840"/>
                    <a:pt x="8770500" y="478144"/>
                    <a:pt x="8693430" y="522561"/>
                  </a:cubicBezTo>
                  <a:lnTo>
                    <a:pt x="3478156" y="3634413"/>
                  </a:lnTo>
                  <a:cubicBezTo>
                    <a:pt x="3377573" y="3691895"/>
                    <a:pt x="3254131" y="3689935"/>
                    <a:pt x="3154855" y="3630494"/>
                  </a:cubicBezTo>
                  <a:lnTo>
                    <a:pt x="3014646" y="3551234"/>
                  </a:lnTo>
                  <a:lnTo>
                    <a:pt x="2271089" y="7087772"/>
                  </a:lnTo>
                  <a:lnTo>
                    <a:pt x="2137185" y="7007459"/>
                  </a:lnTo>
                  <a:lnTo>
                    <a:pt x="2869230" y="3469030"/>
                  </a:lnTo>
                  <a:lnTo>
                    <a:pt x="868604" y="2338080"/>
                  </a:lnTo>
                  <a:lnTo>
                    <a:pt x="134557" y="5831960"/>
                  </a:lnTo>
                  <a:lnTo>
                    <a:pt x="0" y="5751647"/>
                  </a:lnTo>
                  <a:lnTo>
                    <a:pt x="723217" y="2255893"/>
                  </a:lnTo>
                  <a:lnTo>
                    <a:pt x="622002" y="2198676"/>
                  </a:lnTo>
                  <a:cubicBezTo>
                    <a:pt x="546892" y="2154259"/>
                    <a:pt x="501172" y="2072609"/>
                    <a:pt x="501172" y="1985080"/>
                  </a:cubicBezTo>
                  <a:lnTo>
                    <a:pt x="501172" y="1736863"/>
                  </a:lnTo>
                  <a:lnTo>
                    <a:pt x="796594" y="1901217"/>
                  </a:lnTo>
                  <a:lnTo>
                    <a:pt x="868741" y="1552484"/>
                  </a:lnTo>
                  <a:lnTo>
                    <a:pt x="1018974" y="1622351"/>
                  </a:lnTo>
                  <a:lnTo>
                    <a:pt x="943245" y="1982804"/>
                  </a:lnTo>
                  <a:lnTo>
                    <a:pt x="2946175" y="3097104"/>
                  </a:lnTo>
                  <a:lnTo>
                    <a:pt x="3005925" y="2808296"/>
                  </a:lnTo>
                  <a:lnTo>
                    <a:pt x="3156159" y="2878162"/>
                  </a:lnTo>
                  <a:lnTo>
                    <a:pt x="3092958" y="3178764"/>
                  </a:lnTo>
                  <a:lnTo>
                    <a:pt x="3315526" y="3302587"/>
                  </a:lnTo>
                  <a:close/>
                </a:path>
              </a:pathLst>
            </a:custGeom>
            <a:solidFill>
              <a:schemeClr val="bg1">
                <a:lumMod val="6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5" name="Freeform 35">
              <a:extLst>
                <a:ext uri="{FF2B5EF4-FFF2-40B4-BE49-F238E27FC236}">
                  <a16:creationId xmlns:a16="http://schemas.microsoft.com/office/drawing/2014/main" id="{6D528976-BFDF-4C4B-93FD-1349EE173010}"/>
                </a:ext>
              </a:extLst>
            </p:cNvPr>
            <p:cNvSpPr>
              <a:spLocks noChangeArrowheads="1"/>
            </p:cNvSpPr>
            <p:nvPr/>
          </p:nvSpPr>
          <p:spPr bwMode="auto">
            <a:xfrm>
              <a:off x="10296467" y="5596429"/>
              <a:ext cx="5440892" cy="3568694"/>
            </a:xfrm>
            <a:custGeom>
              <a:avLst/>
              <a:gdLst>
                <a:gd name="T0" fmla="*/ 194 w 8328"/>
                <a:gd name="T1" fmla="*/ 4972 h 5464"/>
                <a:gd name="T2" fmla="*/ 8327 w 8328"/>
                <a:gd name="T3" fmla="*/ 0 h 5464"/>
                <a:gd name="T4" fmla="*/ 8327 w 8328"/>
                <a:gd name="T5" fmla="*/ 334 h 5464"/>
                <a:gd name="T6" fmla="*/ 8327 w 8328"/>
                <a:gd name="T7" fmla="*/ 334 h 5464"/>
                <a:gd name="T8" fmla="*/ 8123 w 8328"/>
                <a:gd name="T9" fmla="*/ 686 h 5464"/>
                <a:gd name="T10" fmla="*/ 217 w 8328"/>
                <a:gd name="T11" fmla="*/ 5404 h 5464"/>
                <a:gd name="T12" fmla="*/ 217 w 8328"/>
                <a:gd name="T13" fmla="*/ 5404 h 5464"/>
                <a:gd name="T14" fmla="*/ 215 w 8328"/>
                <a:gd name="T15" fmla="*/ 5406 h 5464"/>
                <a:gd name="T16" fmla="*/ 215 w 8328"/>
                <a:gd name="T17" fmla="*/ 5406 h 5464"/>
                <a:gd name="T18" fmla="*/ 0 w 8328"/>
                <a:gd name="T19" fmla="*/ 5285 h 5464"/>
                <a:gd name="T20" fmla="*/ 0 w 8328"/>
                <a:gd name="T21" fmla="*/ 5148 h 5464"/>
                <a:gd name="T22" fmla="*/ 0 w 8328"/>
                <a:gd name="T23" fmla="*/ 5148 h 5464"/>
                <a:gd name="T24" fmla="*/ 184 w 8328"/>
                <a:gd name="T25" fmla="*/ 4977 h 5464"/>
                <a:gd name="T26" fmla="*/ 194 w 8328"/>
                <a:gd name="T27" fmla="*/ 4972 h 5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328" h="5464">
                  <a:moveTo>
                    <a:pt x="194" y="4972"/>
                  </a:moveTo>
                  <a:lnTo>
                    <a:pt x="8327" y="0"/>
                  </a:lnTo>
                  <a:lnTo>
                    <a:pt x="8327" y="334"/>
                  </a:lnTo>
                  <a:lnTo>
                    <a:pt x="8327" y="334"/>
                  </a:lnTo>
                  <a:cubicBezTo>
                    <a:pt x="8327" y="479"/>
                    <a:pt x="8249" y="614"/>
                    <a:pt x="8123" y="686"/>
                  </a:cubicBezTo>
                  <a:lnTo>
                    <a:pt x="217" y="5404"/>
                  </a:lnTo>
                  <a:lnTo>
                    <a:pt x="217" y="5404"/>
                  </a:lnTo>
                  <a:cubicBezTo>
                    <a:pt x="217" y="5405"/>
                    <a:pt x="216" y="5405"/>
                    <a:pt x="215" y="5406"/>
                  </a:cubicBezTo>
                  <a:lnTo>
                    <a:pt x="215" y="5406"/>
                  </a:lnTo>
                  <a:cubicBezTo>
                    <a:pt x="121" y="5463"/>
                    <a:pt x="0" y="5395"/>
                    <a:pt x="0" y="5285"/>
                  </a:cubicBezTo>
                  <a:lnTo>
                    <a:pt x="0" y="5148"/>
                  </a:lnTo>
                  <a:lnTo>
                    <a:pt x="0" y="5148"/>
                  </a:lnTo>
                  <a:cubicBezTo>
                    <a:pt x="0" y="5017"/>
                    <a:pt x="71" y="5042"/>
                    <a:pt x="184" y="4977"/>
                  </a:cubicBezTo>
                  <a:lnTo>
                    <a:pt x="194" y="497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36">
              <a:extLst>
                <a:ext uri="{FF2B5EF4-FFF2-40B4-BE49-F238E27FC236}">
                  <a16:creationId xmlns:a16="http://schemas.microsoft.com/office/drawing/2014/main" id="{1DE2173E-F077-EB40-9AC7-27B3C0AD6D67}"/>
                </a:ext>
              </a:extLst>
            </p:cNvPr>
            <p:cNvSpPr>
              <a:spLocks noChangeArrowheads="1"/>
            </p:cNvSpPr>
            <p:nvPr/>
          </p:nvSpPr>
          <p:spPr bwMode="auto">
            <a:xfrm>
              <a:off x="7367202" y="5337203"/>
              <a:ext cx="8505532" cy="3554293"/>
            </a:xfrm>
            <a:custGeom>
              <a:avLst/>
              <a:gdLst>
                <a:gd name="T0" fmla="*/ 4868 w 13020"/>
                <a:gd name="T1" fmla="*/ 4875 h 5440"/>
                <a:gd name="T2" fmla="*/ 13019 w 13020"/>
                <a:gd name="T3" fmla="*/ 0 h 5440"/>
                <a:gd name="T4" fmla="*/ 13019 w 13020"/>
                <a:gd name="T5" fmla="*/ 273 h 5440"/>
                <a:gd name="T6" fmla="*/ 13019 w 13020"/>
                <a:gd name="T7" fmla="*/ 273 h 5440"/>
                <a:gd name="T8" fmla="*/ 12921 w 13020"/>
                <a:gd name="T9" fmla="*/ 441 h 5440"/>
                <a:gd name="T10" fmla="*/ 4679 w 13020"/>
                <a:gd name="T11" fmla="*/ 5372 h 5440"/>
                <a:gd name="T12" fmla="*/ 4679 w 13020"/>
                <a:gd name="T13" fmla="*/ 5372 h 5440"/>
                <a:gd name="T14" fmla="*/ 4301 w 13020"/>
                <a:gd name="T15" fmla="*/ 5366 h 5440"/>
                <a:gd name="T16" fmla="*/ 78 w 13020"/>
                <a:gd name="T17" fmla="*/ 3014 h 5440"/>
                <a:gd name="T18" fmla="*/ 78 w 13020"/>
                <a:gd name="T19" fmla="*/ 3014 h 5440"/>
                <a:gd name="T20" fmla="*/ 3 w 13020"/>
                <a:gd name="T21" fmla="*/ 2882 h 5440"/>
                <a:gd name="T22" fmla="*/ 2 w 13020"/>
                <a:gd name="T23" fmla="*/ 2763 h 5440"/>
                <a:gd name="T24" fmla="*/ 2 w 13020"/>
                <a:gd name="T25" fmla="*/ 2763 h 5440"/>
                <a:gd name="T26" fmla="*/ 97 w 13020"/>
                <a:gd name="T27" fmla="*/ 2463 h 5440"/>
                <a:gd name="T28" fmla="*/ 4102 w 13020"/>
                <a:gd name="T29" fmla="*/ 4866 h 5440"/>
                <a:gd name="T30" fmla="*/ 4102 w 13020"/>
                <a:gd name="T31" fmla="*/ 4866 h 5440"/>
                <a:gd name="T32" fmla="*/ 4868 w 13020"/>
                <a:gd name="T33" fmla="*/ 4875 h 5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020" h="5440">
                  <a:moveTo>
                    <a:pt x="4868" y="4875"/>
                  </a:moveTo>
                  <a:lnTo>
                    <a:pt x="13019" y="0"/>
                  </a:lnTo>
                  <a:lnTo>
                    <a:pt x="13019" y="273"/>
                  </a:lnTo>
                  <a:lnTo>
                    <a:pt x="13019" y="273"/>
                  </a:lnTo>
                  <a:cubicBezTo>
                    <a:pt x="13019" y="343"/>
                    <a:pt x="12982" y="407"/>
                    <a:pt x="12921" y="441"/>
                  </a:cubicBezTo>
                  <a:lnTo>
                    <a:pt x="4679" y="5372"/>
                  </a:lnTo>
                  <a:lnTo>
                    <a:pt x="4679" y="5372"/>
                  </a:lnTo>
                  <a:cubicBezTo>
                    <a:pt x="4562" y="5439"/>
                    <a:pt x="4417" y="5437"/>
                    <a:pt x="4301" y="5366"/>
                  </a:cubicBezTo>
                  <a:lnTo>
                    <a:pt x="78" y="3014"/>
                  </a:lnTo>
                  <a:lnTo>
                    <a:pt x="78" y="3014"/>
                  </a:lnTo>
                  <a:cubicBezTo>
                    <a:pt x="32" y="2986"/>
                    <a:pt x="4" y="2936"/>
                    <a:pt x="3" y="2882"/>
                  </a:cubicBezTo>
                  <a:lnTo>
                    <a:pt x="2" y="2763"/>
                  </a:lnTo>
                  <a:lnTo>
                    <a:pt x="2" y="2763"/>
                  </a:lnTo>
                  <a:cubicBezTo>
                    <a:pt x="0" y="2655"/>
                    <a:pt x="34" y="2550"/>
                    <a:pt x="97" y="2463"/>
                  </a:cubicBezTo>
                  <a:lnTo>
                    <a:pt x="4102" y="4866"/>
                  </a:lnTo>
                  <a:lnTo>
                    <a:pt x="4102" y="4866"/>
                  </a:lnTo>
                  <a:cubicBezTo>
                    <a:pt x="4337" y="5007"/>
                    <a:pt x="4630" y="5011"/>
                    <a:pt x="4868" y="4875"/>
                  </a:cubicBezTo>
                </a:path>
              </a:pathLst>
            </a:custGeom>
            <a:solidFill>
              <a:schemeClr val="tx1"/>
            </a:solidFill>
            <a:ln>
              <a:noFill/>
            </a:ln>
            <a:effectLst/>
          </p:spPr>
          <p:txBody>
            <a:bodyPr wrap="none" anchor="ctr"/>
            <a:lstStyle/>
            <a:p>
              <a:endParaRPr lang="en-US" sz="6532" dirty="0">
                <a:latin typeface="Lato Light" panose="020F0502020204030203" pitchFamily="34" charset="0"/>
              </a:endParaRPr>
            </a:p>
          </p:txBody>
        </p:sp>
        <p:sp>
          <p:nvSpPr>
            <p:cNvPr id="27" name="Freeform 37">
              <a:extLst>
                <a:ext uri="{FF2B5EF4-FFF2-40B4-BE49-F238E27FC236}">
                  <a16:creationId xmlns:a16="http://schemas.microsoft.com/office/drawing/2014/main" id="{3AE58DEF-7FF5-9B4C-946E-B84F88840A49}"/>
                </a:ext>
              </a:extLst>
            </p:cNvPr>
            <p:cNvSpPr>
              <a:spLocks noChangeArrowheads="1"/>
            </p:cNvSpPr>
            <p:nvPr/>
          </p:nvSpPr>
          <p:spPr bwMode="auto">
            <a:xfrm>
              <a:off x="7384483" y="3574457"/>
              <a:ext cx="8505532" cy="5112536"/>
            </a:xfrm>
            <a:custGeom>
              <a:avLst/>
              <a:gdLst>
                <a:gd name="T0" fmla="*/ 8526 w 13020"/>
                <a:gd name="T1" fmla="*/ 32 h 7826"/>
                <a:gd name="T2" fmla="*/ 12907 w 13020"/>
                <a:gd name="T3" fmla="*/ 2553 h 7826"/>
                <a:gd name="T4" fmla="*/ 12907 w 13020"/>
                <a:gd name="T5" fmla="*/ 2553 h 7826"/>
                <a:gd name="T6" fmla="*/ 12904 w 13020"/>
                <a:gd name="T7" fmla="*/ 2846 h 7826"/>
                <a:gd name="T8" fmla="*/ 4728 w 13020"/>
                <a:gd name="T9" fmla="*/ 7752 h 7826"/>
                <a:gd name="T10" fmla="*/ 4728 w 13020"/>
                <a:gd name="T11" fmla="*/ 7752 h 7826"/>
                <a:gd name="T12" fmla="*/ 4311 w 13020"/>
                <a:gd name="T13" fmla="*/ 7746 h 7826"/>
                <a:gd name="T14" fmla="*/ 111 w 13020"/>
                <a:gd name="T15" fmla="*/ 5413 h 7826"/>
                <a:gd name="T16" fmla="*/ 111 w 13020"/>
                <a:gd name="T17" fmla="*/ 5413 h 7826"/>
                <a:gd name="T18" fmla="*/ 114 w 13020"/>
                <a:gd name="T19" fmla="*/ 5121 h 7826"/>
                <a:gd name="T20" fmla="*/ 8355 w 13020"/>
                <a:gd name="T21" fmla="*/ 31 h 7826"/>
                <a:gd name="T22" fmla="*/ 8355 w 13020"/>
                <a:gd name="T23" fmla="*/ 31 h 7826"/>
                <a:gd name="T24" fmla="*/ 8526 w 13020"/>
                <a:gd name="T25" fmla="*/ 32 h 7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020" h="7826">
                  <a:moveTo>
                    <a:pt x="8526" y="32"/>
                  </a:moveTo>
                  <a:lnTo>
                    <a:pt x="12907" y="2553"/>
                  </a:lnTo>
                  <a:lnTo>
                    <a:pt x="12907" y="2553"/>
                  </a:lnTo>
                  <a:cubicBezTo>
                    <a:pt x="13019" y="2619"/>
                    <a:pt x="13017" y="2782"/>
                    <a:pt x="12904" y="2846"/>
                  </a:cubicBezTo>
                  <a:lnTo>
                    <a:pt x="4728" y="7752"/>
                  </a:lnTo>
                  <a:lnTo>
                    <a:pt x="4728" y="7752"/>
                  </a:lnTo>
                  <a:cubicBezTo>
                    <a:pt x="4598" y="7825"/>
                    <a:pt x="4438" y="7823"/>
                    <a:pt x="4311" y="7746"/>
                  </a:cubicBezTo>
                  <a:lnTo>
                    <a:pt x="111" y="5413"/>
                  </a:lnTo>
                  <a:lnTo>
                    <a:pt x="111" y="5413"/>
                  </a:lnTo>
                  <a:cubicBezTo>
                    <a:pt x="0" y="5346"/>
                    <a:pt x="1" y="5185"/>
                    <a:pt x="114" y="5121"/>
                  </a:cubicBezTo>
                  <a:lnTo>
                    <a:pt x="8355" y="31"/>
                  </a:lnTo>
                  <a:lnTo>
                    <a:pt x="8355" y="31"/>
                  </a:lnTo>
                  <a:cubicBezTo>
                    <a:pt x="8408" y="0"/>
                    <a:pt x="8474" y="1"/>
                    <a:pt x="8526" y="32"/>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8" name="Freeform 38">
              <a:extLst>
                <a:ext uri="{FF2B5EF4-FFF2-40B4-BE49-F238E27FC236}">
                  <a16:creationId xmlns:a16="http://schemas.microsoft.com/office/drawing/2014/main" id="{11C08CDD-3310-BB41-A6D0-577033FADCAD}"/>
                </a:ext>
              </a:extLst>
            </p:cNvPr>
            <p:cNvSpPr>
              <a:spLocks noChangeArrowheads="1"/>
            </p:cNvSpPr>
            <p:nvPr/>
          </p:nvSpPr>
          <p:spPr bwMode="auto">
            <a:xfrm>
              <a:off x="7479531" y="3617662"/>
              <a:ext cx="8344237" cy="5020368"/>
            </a:xfrm>
            <a:custGeom>
              <a:avLst/>
              <a:gdLst>
                <a:gd name="T0" fmla="*/ 8413 w 12773"/>
                <a:gd name="T1" fmla="*/ 31 h 7685"/>
                <a:gd name="T2" fmla="*/ 12661 w 12773"/>
                <a:gd name="T3" fmla="*/ 2482 h 7685"/>
                <a:gd name="T4" fmla="*/ 12661 w 12773"/>
                <a:gd name="T5" fmla="*/ 2482 h 7685"/>
                <a:gd name="T6" fmla="*/ 12659 w 12773"/>
                <a:gd name="T7" fmla="*/ 2771 h 7685"/>
                <a:gd name="T8" fmla="*/ 4592 w 12773"/>
                <a:gd name="T9" fmla="*/ 7611 h 7685"/>
                <a:gd name="T10" fmla="*/ 4592 w 12773"/>
                <a:gd name="T11" fmla="*/ 7611 h 7685"/>
                <a:gd name="T12" fmla="*/ 4180 w 12773"/>
                <a:gd name="T13" fmla="*/ 7606 h 7685"/>
                <a:gd name="T14" fmla="*/ 110 w 12773"/>
                <a:gd name="T15" fmla="*/ 5341 h 7685"/>
                <a:gd name="T16" fmla="*/ 110 w 12773"/>
                <a:gd name="T17" fmla="*/ 5341 h 7685"/>
                <a:gd name="T18" fmla="*/ 113 w 12773"/>
                <a:gd name="T19" fmla="*/ 5052 h 7685"/>
                <a:gd name="T20" fmla="*/ 8244 w 12773"/>
                <a:gd name="T21" fmla="*/ 30 h 7685"/>
                <a:gd name="T22" fmla="*/ 8244 w 12773"/>
                <a:gd name="T23" fmla="*/ 30 h 7685"/>
                <a:gd name="T24" fmla="*/ 8413 w 12773"/>
                <a:gd name="T25" fmla="*/ 31 h 7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73" h="7685">
                  <a:moveTo>
                    <a:pt x="8413" y="31"/>
                  </a:moveTo>
                  <a:lnTo>
                    <a:pt x="12661" y="2482"/>
                  </a:lnTo>
                  <a:lnTo>
                    <a:pt x="12661" y="2482"/>
                  </a:lnTo>
                  <a:cubicBezTo>
                    <a:pt x="12772" y="2547"/>
                    <a:pt x="12770" y="2708"/>
                    <a:pt x="12659" y="2771"/>
                  </a:cubicBezTo>
                  <a:lnTo>
                    <a:pt x="4592" y="7611"/>
                  </a:lnTo>
                  <a:lnTo>
                    <a:pt x="4592" y="7611"/>
                  </a:lnTo>
                  <a:cubicBezTo>
                    <a:pt x="4464" y="7684"/>
                    <a:pt x="4306" y="7682"/>
                    <a:pt x="4180" y="7606"/>
                  </a:cubicBezTo>
                  <a:lnTo>
                    <a:pt x="110" y="5341"/>
                  </a:lnTo>
                  <a:lnTo>
                    <a:pt x="110" y="5341"/>
                  </a:lnTo>
                  <a:cubicBezTo>
                    <a:pt x="0" y="5275"/>
                    <a:pt x="2" y="5116"/>
                    <a:pt x="113" y="5052"/>
                  </a:cubicBezTo>
                  <a:lnTo>
                    <a:pt x="8244" y="30"/>
                  </a:lnTo>
                  <a:lnTo>
                    <a:pt x="8244" y="30"/>
                  </a:lnTo>
                  <a:cubicBezTo>
                    <a:pt x="8297" y="0"/>
                    <a:pt x="8362" y="0"/>
                    <a:pt x="8413" y="3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9" name="Freeform 39">
              <a:extLst>
                <a:ext uri="{FF2B5EF4-FFF2-40B4-BE49-F238E27FC236}">
                  <a16:creationId xmlns:a16="http://schemas.microsoft.com/office/drawing/2014/main" id="{DCF9E8CF-87A6-2242-82CB-D80394689FEB}"/>
                </a:ext>
              </a:extLst>
            </p:cNvPr>
            <p:cNvSpPr>
              <a:spLocks noChangeArrowheads="1"/>
            </p:cNvSpPr>
            <p:nvPr/>
          </p:nvSpPr>
          <p:spPr bwMode="auto">
            <a:xfrm>
              <a:off x="8841916" y="4798586"/>
              <a:ext cx="4870590" cy="2851499"/>
            </a:xfrm>
            <a:custGeom>
              <a:avLst/>
              <a:gdLst>
                <a:gd name="T0" fmla="*/ 4373 w 7459"/>
                <a:gd name="T1" fmla="*/ 0 h 4364"/>
                <a:gd name="T2" fmla="*/ 0 w 7459"/>
                <a:gd name="T3" fmla="*/ 2568 h 4364"/>
                <a:gd name="T4" fmla="*/ 3081 w 7459"/>
                <a:gd name="T5" fmla="*/ 4363 h 4364"/>
                <a:gd name="T6" fmla="*/ 7458 w 7459"/>
                <a:gd name="T7" fmla="*/ 1788 h 4364"/>
                <a:gd name="T8" fmla="*/ 4373 w 7459"/>
                <a:gd name="T9" fmla="*/ 0 h 4364"/>
              </a:gdLst>
              <a:ahLst/>
              <a:cxnLst>
                <a:cxn ang="0">
                  <a:pos x="T0" y="T1"/>
                </a:cxn>
                <a:cxn ang="0">
                  <a:pos x="T2" y="T3"/>
                </a:cxn>
                <a:cxn ang="0">
                  <a:pos x="T4" y="T5"/>
                </a:cxn>
                <a:cxn ang="0">
                  <a:pos x="T6" y="T7"/>
                </a:cxn>
                <a:cxn ang="0">
                  <a:pos x="T8" y="T9"/>
                </a:cxn>
              </a:cxnLst>
              <a:rect l="0" t="0" r="r" b="b"/>
              <a:pathLst>
                <a:path w="7459" h="4364">
                  <a:moveTo>
                    <a:pt x="4373" y="0"/>
                  </a:moveTo>
                  <a:lnTo>
                    <a:pt x="0" y="2568"/>
                  </a:lnTo>
                  <a:lnTo>
                    <a:pt x="3081" y="4363"/>
                  </a:lnTo>
                  <a:lnTo>
                    <a:pt x="7458" y="1788"/>
                  </a:lnTo>
                  <a:lnTo>
                    <a:pt x="4373"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0" name="Freeform 40">
              <a:extLst>
                <a:ext uri="{FF2B5EF4-FFF2-40B4-BE49-F238E27FC236}">
                  <a16:creationId xmlns:a16="http://schemas.microsoft.com/office/drawing/2014/main" id="{86B3BE09-BFA0-6E4B-A32F-A36ADEFA0E54}"/>
                </a:ext>
              </a:extLst>
            </p:cNvPr>
            <p:cNvSpPr>
              <a:spLocks noChangeArrowheads="1"/>
            </p:cNvSpPr>
            <p:nvPr/>
          </p:nvSpPr>
          <p:spPr bwMode="auto">
            <a:xfrm>
              <a:off x="8968649" y="5847015"/>
              <a:ext cx="4674730" cy="1728181"/>
            </a:xfrm>
            <a:custGeom>
              <a:avLst/>
              <a:gdLst>
                <a:gd name="T0" fmla="*/ 0 w 7159"/>
                <a:gd name="T1" fmla="*/ 763 h 2646"/>
                <a:gd name="T2" fmla="*/ 0 w 7159"/>
                <a:gd name="T3" fmla="*/ 922 h 2646"/>
                <a:gd name="T4" fmla="*/ 2944 w 7159"/>
                <a:gd name="T5" fmla="*/ 2645 h 2646"/>
                <a:gd name="T6" fmla="*/ 7158 w 7159"/>
                <a:gd name="T7" fmla="*/ 158 h 2646"/>
                <a:gd name="T8" fmla="*/ 7158 w 7159"/>
                <a:gd name="T9" fmla="*/ 0 h 2646"/>
                <a:gd name="T10" fmla="*/ 0 w 7159"/>
                <a:gd name="T11" fmla="*/ 763 h 2646"/>
              </a:gdLst>
              <a:ahLst/>
              <a:cxnLst>
                <a:cxn ang="0">
                  <a:pos x="T0" y="T1"/>
                </a:cxn>
                <a:cxn ang="0">
                  <a:pos x="T2" y="T3"/>
                </a:cxn>
                <a:cxn ang="0">
                  <a:pos x="T4" y="T5"/>
                </a:cxn>
                <a:cxn ang="0">
                  <a:pos x="T6" y="T7"/>
                </a:cxn>
                <a:cxn ang="0">
                  <a:pos x="T8" y="T9"/>
                </a:cxn>
                <a:cxn ang="0">
                  <a:pos x="T10" y="T11"/>
                </a:cxn>
              </a:cxnLst>
              <a:rect l="0" t="0" r="r" b="b"/>
              <a:pathLst>
                <a:path w="7159" h="2646">
                  <a:moveTo>
                    <a:pt x="0" y="763"/>
                  </a:moveTo>
                  <a:lnTo>
                    <a:pt x="0" y="922"/>
                  </a:lnTo>
                  <a:lnTo>
                    <a:pt x="2944" y="2645"/>
                  </a:lnTo>
                  <a:lnTo>
                    <a:pt x="7158" y="158"/>
                  </a:lnTo>
                  <a:lnTo>
                    <a:pt x="7158" y="0"/>
                  </a:lnTo>
                  <a:lnTo>
                    <a:pt x="0" y="763"/>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41">
              <a:extLst>
                <a:ext uri="{FF2B5EF4-FFF2-40B4-BE49-F238E27FC236}">
                  <a16:creationId xmlns:a16="http://schemas.microsoft.com/office/drawing/2014/main" id="{CB939103-9EC9-6048-BD3D-ACCDDEA74E56}"/>
                </a:ext>
              </a:extLst>
            </p:cNvPr>
            <p:cNvSpPr>
              <a:spLocks noChangeArrowheads="1"/>
            </p:cNvSpPr>
            <p:nvPr/>
          </p:nvSpPr>
          <p:spPr bwMode="auto">
            <a:xfrm>
              <a:off x="10889810" y="5847015"/>
              <a:ext cx="2753569" cy="1728181"/>
            </a:xfrm>
            <a:custGeom>
              <a:avLst/>
              <a:gdLst>
                <a:gd name="T0" fmla="*/ 0 w 4215"/>
                <a:gd name="T1" fmla="*/ 2487 h 2646"/>
                <a:gd name="T2" fmla="*/ 0 w 4215"/>
                <a:gd name="T3" fmla="*/ 2645 h 2646"/>
                <a:gd name="T4" fmla="*/ 4214 w 4215"/>
                <a:gd name="T5" fmla="*/ 158 h 2646"/>
                <a:gd name="T6" fmla="*/ 4214 w 4215"/>
                <a:gd name="T7" fmla="*/ 0 h 2646"/>
                <a:gd name="T8" fmla="*/ 0 w 4215"/>
                <a:gd name="T9" fmla="*/ 2487 h 2646"/>
              </a:gdLst>
              <a:ahLst/>
              <a:cxnLst>
                <a:cxn ang="0">
                  <a:pos x="T0" y="T1"/>
                </a:cxn>
                <a:cxn ang="0">
                  <a:pos x="T2" y="T3"/>
                </a:cxn>
                <a:cxn ang="0">
                  <a:pos x="T4" y="T5"/>
                </a:cxn>
                <a:cxn ang="0">
                  <a:pos x="T6" y="T7"/>
                </a:cxn>
                <a:cxn ang="0">
                  <a:pos x="T8" y="T9"/>
                </a:cxn>
              </a:cxnLst>
              <a:rect l="0" t="0" r="r" b="b"/>
              <a:pathLst>
                <a:path w="4215" h="2646">
                  <a:moveTo>
                    <a:pt x="0" y="2487"/>
                  </a:moveTo>
                  <a:lnTo>
                    <a:pt x="0" y="2645"/>
                  </a:lnTo>
                  <a:lnTo>
                    <a:pt x="4214" y="158"/>
                  </a:lnTo>
                  <a:lnTo>
                    <a:pt x="4214" y="0"/>
                  </a:lnTo>
                  <a:lnTo>
                    <a:pt x="0" y="2487"/>
                  </a:lnTo>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42">
              <a:extLst>
                <a:ext uri="{FF2B5EF4-FFF2-40B4-BE49-F238E27FC236}">
                  <a16:creationId xmlns:a16="http://schemas.microsoft.com/office/drawing/2014/main" id="{9EDB8D9D-F8C3-0C46-8BF6-E8239D3EAC0E}"/>
                </a:ext>
              </a:extLst>
            </p:cNvPr>
            <p:cNvSpPr>
              <a:spLocks noChangeArrowheads="1"/>
            </p:cNvSpPr>
            <p:nvPr/>
          </p:nvSpPr>
          <p:spPr bwMode="auto">
            <a:xfrm>
              <a:off x="8968649" y="4723698"/>
              <a:ext cx="4674730" cy="2747808"/>
            </a:xfrm>
            <a:custGeom>
              <a:avLst/>
              <a:gdLst>
                <a:gd name="T0" fmla="*/ 4210 w 7159"/>
                <a:gd name="T1" fmla="*/ 0 h 4207"/>
                <a:gd name="T2" fmla="*/ 0 w 7159"/>
                <a:gd name="T3" fmla="*/ 2482 h 4207"/>
                <a:gd name="T4" fmla="*/ 2944 w 7159"/>
                <a:gd name="T5" fmla="*/ 4206 h 4207"/>
                <a:gd name="T6" fmla="*/ 7158 w 7159"/>
                <a:gd name="T7" fmla="*/ 1719 h 4207"/>
                <a:gd name="T8" fmla="*/ 4210 w 7159"/>
                <a:gd name="T9" fmla="*/ 0 h 4207"/>
              </a:gdLst>
              <a:ahLst/>
              <a:cxnLst>
                <a:cxn ang="0">
                  <a:pos x="T0" y="T1"/>
                </a:cxn>
                <a:cxn ang="0">
                  <a:pos x="T2" y="T3"/>
                </a:cxn>
                <a:cxn ang="0">
                  <a:pos x="T4" y="T5"/>
                </a:cxn>
                <a:cxn ang="0">
                  <a:pos x="T6" y="T7"/>
                </a:cxn>
                <a:cxn ang="0">
                  <a:pos x="T8" y="T9"/>
                </a:cxn>
              </a:cxnLst>
              <a:rect l="0" t="0" r="r" b="b"/>
              <a:pathLst>
                <a:path w="7159" h="4207">
                  <a:moveTo>
                    <a:pt x="4210" y="0"/>
                  </a:moveTo>
                  <a:lnTo>
                    <a:pt x="0" y="2482"/>
                  </a:lnTo>
                  <a:lnTo>
                    <a:pt x="2944" y="4206"/>
                  </a:lnTo>
                  <a:lnTo>
                    <a:pt x="7158" y="1719"/>
                  </a:lnTo>
                  <a:lnTo>
                    <a:pt x="4210" y="0"/>
                  </a:ln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3" name="Freeform 43">
              <a:extLst>
                <a:ext uri="{FF2B5EF4-FFF2-40B4-BE49-F238E27FC236}">
                  <a16:creationId xmlns:a16="http://schemas.microsoft.com/office/drawing/2014/main" id="{0472FDE4-9C37-C342-A1D3-D322CF251487}"/>
                </a:ext>
              </a:extLst>
            </p:cNvPr>
            <p:cNvSpPr>
              <a:spLocks noChangeArrowheads="1"/>
            </p:cNvSpPr>
            <p:nvPr/>
          </p:nvSpPr>
          <p:spPr bwMode="auto">
            <a:xfrm>
              <a:off x="9213474" y="4870593"/>
              <a:ext cx="3562935" cy="2093979"/>
            </a:xfrm>
            <a:custGeom>
              <a:avLst/>
              <a:gdLst>
                <a:gd name="T0" fmla="*/ 3888 w 5455"/>
                <a:gd name="T1" fmla="*/ 0 h 3207"/>
                <a:gd name="T2" fmla="*/ 0 w 5455"/>
                <a:gd name="T3" fmla="*/ 2291 h 3207"/>
                <a:gd name="T4" fmla="*/ 1563 w 5455"/>
                <a:gd name="T5" fmla="*/ 3206 h 3207"/>
                <a:gd name="T6" fmla="*/ 5454 w 5455"/>
                <a:gd name="T7" fmla="*/ 909 h 3207"/>
                <a:gd name="T8" fmla="*/ 3888 w 5455"/>
                <a:gd name="T9" fmla="*/ 0 h 3207"/>
              </a:gdLst>
              <a:ahLst/>
              <a:cxnLst>
                <a:cxn ang="0">
                  <a:pos x="T0" y="T1"/>
                </a:cxn>
                <a:cxn ang="0">
                  <a:pos x="T2" y="T3"/>
                </a:cxn>
                <a:cxn ang="0">
                  <a:pos x="T4" y="T5"/>
                </a:cxn>
                <a:cxn ang="0">
                  <a:pos x="T6" y="T7"/>
                </a:cxn>
                <a:cxn ang="0">
                  <a:pos x="T8" y="T9"/>
                </a:cxn>
              </a:cxnLst>
              <a:rect l="0" t="0" r="r" b="b"/>
              <a:pathLst>
                <a:path w="5455" h="3207">
                  <a:moveTo>
                    <a:pt x="3888" y="0"/>
                  </a:moveTo>
                  <a:lnTo>
                    <a:pt x="0" y="2291"/>
                  </a:lnTo>
                  <a:lnTo>
                    <a:pt x="1563" y="3206"/>
                  </a:lnTo>
                  <a:lnTo>
                    <a:pt x="5454" y="909"/>
                  </a:lnTo>
                  <a:lnTo>
                    <a:pt x="3888" y="0"/>
                  </a:lnTo>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34" name="Freeform 44">
              <a:extLst>
                <a:ext uri="{FF2B5EF4-FFF2-40B4-BE49-F238E27FC236}">
                  <a16:creationId xmlns:a16="http://schemas.microsoft.com/office/drawing/2014/main" id="{0F48EA7D-70F3-5544-BD6A-3E5B03F93304}"/>
                </a:ext>
              </a:extLst>
            </p:cNvPr>
            <p:cNvSpPr>
              <a:spLocks noChangeArrowheads="1"/>
            </p:cNvSpPr>
            <p:nvPr/>
          </p:nvSpPr>
          <p:spPr bwMode="auto">
            <a:xfrm>
              <a:off x="11051107" y="6011193"/>
              <a:ext cx="1564005" cy="918816"/>
            </a:xfrm>
            <a:custGeom>
              <a:avLst/>
              <a:gdLst>
                <a:gd name="T0" fmla="*/ 1448 w 2396"/>
                <a:gd name="T1" fmla="*/ 0 h 1408"/>
                <a:gd name="T2" fmla="*/ 0 w 2396"/>
                <a:gd name="T3" fmla="*/ 854 h 1408"/>
                <a:gd name="T4" fmla="*/ 945 w 2396"/>
                <a:gd name="T5" fmla="*/ 1407 h 1408"/>
                <a:gd name="T6" fmla="*/ 2395 w 2396"/>
                <a:gd name="T7" fmla="*/ 552 h 1408"/>
                <a:gd name="T8" fmla="*/ 1448 w 2396"/>
                <a:gd name="T9" fmla="*/ 0 h 1408"/>
              </a:gdLst>
              <a:ahLst/>
              <a:cxnLst>
                <a:cxn ang="0">
                  <a:pos x="T0" y="T1"/>
                </a:cxn>
                <a:cxn ang="0">
                  <a:pos x="T2" y="T3"/>
                </a:cxn>
                <a:cxn ang="0">
                  <a:pos x="T4" y="T5"/>
                </a:cxn>
                <a:cxn ang="0">
                  <a:pos x="T6" y="T7"/>
                </a:cxn>
                <a:cxn ang="0">
                  <a:pos x="T8" y="T9"/>
                </a:cxn>
              </a:cxnLst>
              <a:rect l="0" t="0" r="r" b="b"/>
              <a:pathLst>
                <a:path w="2396" h="1408">
                  <a:moveTo>
                    <a:pt x="1448" y="0"/>
                  </a:moveTo>
                  <a:lnTo>
                    <a:pt x="0" y="854"/>
                  </a:lnTo>
                  <a:lnTo>
                    <a:pt x="945" y="1407"/>
                  </a:lnTo>
                  <a:lnTo>
                    <a:pt x="2395" y="552"/>
                  </a:lnTo>
                  <a:lnTo>
                    <a:pt x="1448" y="0"/>
                  </a:lnTo>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35" name="Freeform 45">
              <a:extLst>
                <a:ext uri="{FF2B5EF4-FFF2-40B4-BE49-F238E27FC236}">
                  <a16:creationId xmlns:a16="http://schemas.microsoft.com/office/drawing/2014/main" id="{D8F9784A-F30F-5D49-8897-334C0E6690A0}"/>
                </a:ext>
              </a:extLst>
            </p:cNvPr>
            <p:cNvSpPr>
              <a:spLocks noChangeArrowheads="1"/>
            </p:cNvSpPr>
            <p:nvPr/>
          </p:nvSpPr>
          <p:spPr bwMode="auto">
            <a:xfrm>
              <a:off x="11696294" y="6405793"/>
              <a:ext cx="437806" cy="256348"/>
            </a:xfrm>
            <a:custGeom>
              <a:avLst/>
              <a:gdLst>
                <a:gd name="T0" fmla="*/ 19 w 671"/>
                <a:gd name="T1" fmla="*/ 0 h 393"/>
                <a:gd name="T2" fmla="*/ 0 w 671"/>
                <a:gd name="T3" fmla="*/ 10 h 393"/>
                <a:gd name="T4" fmla="*/ 651 w 671"/>
                <a:gd name="T5" fmla="*/ 392 h 393"/>
                <a:gd name="T6" fmla="*/ 670 w 671"/>
                <a:gd name="T7" fmla="*/ 380 h 393"/>
                <a:gd name="T8" fmla="*/ 19 w 671"/>
                <a:gd name="T9" fmla="*/ 0 h 393"/>
              </a:gdLst>
              <a:ahLst/>
              <a:cxnLst>
                <a:cxn ang="0">
                  <a:pos x="T0" y="T1"/>
                </a:cxn>
                <a:cxn ang="0">
                  <a:pos x="T2" y="T3"/>
                </a:cxn>
                <a:cxn ang="0">
                  <a:pos x="T4" y="T5"/>
                </a:cxn>
                <a:cxn ang="0">
                  <a:pos x="T6" y="T7"/>
                </a:cxn>
                <a:cxn ang="0">
                  <a:pos x="T8" y="T9"/>
                </a:cxn>
              </a:cxnLst>
              <a:rect l="0" t="0" r="r" b="b"/>
              <a:pathLst>
                <a:path w="671" h="393">
                  <a:moveTo>
                    <a:pt x="19" y="0"/>
                  </a:moveTo>
                  <a:lnTo>
                    <a:pt x="0" y="10"/>
                  </a:lnTo>
                  <a:lnTo>
                    <a:pt x="651" y="392"/>
                  </a:lnTo>
                  <a:lnTo>
                    <a:pt x="670" y="380"/>
                  </a:lnTo>
                  <a:lnTo>
                    <a:pt x="19" y="0"/>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5">
              <a:extLst>
                <a:ext uri="{FF2B5EF4-FFF2-40B4-BE49-F238E27FC236}">
                  <a16:creationId xmlns:a16="http://schemas.microsoft.com/office/drawing/2014/main" id="{434F51CE-16A5-714C-9465-F318853B1A23}"/>
                </a:ext>
              </a:extLst>
            </p:cNvPr>
            <p:cNvSpPr>
              <a:spLocks noChangeArrowheads="1"/>
            </p:cNvSpPr>
            <p:nvPr/>
          </p:nvSpPr>
          <p:spPr bwMode="auto">
            <a:xfrm>
              <a:off x="8888000" y="1932685"/>
              <a:ext cx="2830675" cy="4363004"/>
            </a:xfrm>
            <a:custGeom>
              <a:avLst/>
              <a:gdLst>
                <a:gd name="connsiteX0" fmla="*/ 2750688 w 2830675"/>
                <a:gd name="connsiteY0" fmla="*/ 0 h 4363004"/>
                <a:gd name="connsiteX1" fmla="*/ 2830675 w 2830675"/>
                <a:gd name="connsiteY1" fmla="*/ 48467 h 4363004"/>
                <a:gd name="connsiteX2" fmla="*/ 2830675 w 2830675"/>
                <a:gd name="connsiteY2" fmla="*/ 491876 h 4363004"/>
                <a:gd name="connsiteX3" fmla="*/ 2750688 w 2830675"/>
                <a:gd name="connsiteY3" fmla="*/ 459128 h 4363004"/>
                <a:gd name="connsiteX4" fmla="*/ 2750035 w 2830675"/>
                <a:gd name="connsiteY4" fmla="*/ 0 h 4363004"/>
                <a:gd name="connsiteX5" fmla="*/ 2750035 w 2830675"/>
                <a:gd name="connsiteY5" fmla="*/ 2744923 h 4363004"/>
                <a:gd name="connsiteX6" fmla="*/ 0 w 2830675"/>
                <a:gd name="connsiteY6" fmla="*/ 4363004 h 4363004"/>
                <a:gd name="connsiteX7" fmla="*/ 0 w 2830675"/>
                <a:gd name="connsiteY7" fmla="*/ 1618081 h 436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0675" h="4363004">
                  <a:moveTo>
                    <a:pt x="2750688" y="0"/>
                  </a:moveTo>
                  <a:lnTo>
                    <a:pt x="2830675" y="48467"/>
                  </a:lnTo>
                  <a:lnTo>
                    <a:pt x="2830675" y="491876"/>
                  </a:lnTo>
                  <a:lnTo>
                    <a:pt x="2750688" y="459128"/>
                  </a:lnTo>
                  <a:close/>
                  <a:moveTo>
                    <a:pt x="2750035" y="0"/>
                  </a:moveTo>
                  <a:lnTo>
                    <a:pt x="2750035" y="2744923"/>
                  </a:lnTo>
                  <a:lnTo>
                    <a:pt x="0" y="4363004"/>
                  </a:lnTo>
                  <a:lnTo>
                    <a:pt x="0" y="1618081"/>
                  </a:lnTo>
                  <a:close/>
                </a:path>
              </a:pathLst>
            </a:custGeom>
            <a:solidFill>
              <a:schemeClr val="accent6"/>
            </a:solidFill>
            <a:ln>
              <a:noFill/>
            </a:ln>
            <a:effectLst/>
          </p:spPr>
          <p:txBody>
            <a:bodyPr wrap="square" anchor="ctr">
              <a:noAutofit/>
            </a:bodyPr>
            <a:lstStyle/>
            <a:p>
              <a:endParaRPr lang="en-US" sz="6532" dirty="0">
                <a:latin typeface="Lato Light" panose="020F0502020204030203" pitchFamily="34" charset="0"/>
              </a:endParaRPr>
            </a:p>
          </p:txBody>
        </p:sp>
        <p:sp>
          <p:nvSpPr>
            <p:cNvPr id="37" name="Freeform 48">
              <a:extLst>
                <a:ext uri="{FF2B5EF4-FFF2-40B4-BE49-F238E27FC236}">
                  <a16:creationId xmlns:a16="http://schemas.microsoft.com/office/drawing/2014/main" id="{2947221F-196F-A544-8F19-65585708C991}"/>
                </a:ext>
              </a:extLst>
            </p:cNvPr>
            <p:cNvSpPr>
              <a:spLocks noChangeArrowheads="1"/>
            </p:cNvSpPr>
            <p:nvPr/>
          </p:nvSpPr>
          <p:spPr bwMode="auto">
            <a:xfrm>
              <a:off x="8888001" y="3548535"/>
              <a:ext cx="80648" cy="2793893"/>
            </a:xfrm>
            <a:custGeom>
              <a:avLst/>
              <a:gdLst>
                <a:gd name="T0" fmla="*/ 121 w 122"/>
                <a:gd name="T1" fmla="*/ 74 h 4277"/>
                <a:gd name="T2" fmla="*/ 121 w 122"/>
                <a:gd name="T3" fmla="*/ 4276 h 4277"/>
                <a:gd name="T4" fmla="*/ 0 w 122"/>
                <a:gd name="T5" fmla="*/ 4202 h 4277"/>
                <a:gd name="T6" fmla="*/ 0 w 122"/>
                <a:gd name="T7" fmla="*/ 0 h 4277"/>
                <a:gd name="T8" fmla="*/ 121 w 122"/>
                <a:gd name="T9" fmla="*/ 74 h 4277"/>
              </a:gdLst>
              <a:ahLst/>
              <a:cxnLst>
                <a:cxn ang="0">
                  <a:pos x="T0" y="T1"/>
                </a:cxn>
                <a:cxn ang="0">
                  <a:pos x="T2" y="T3"/>
                </a:cxn>
                <a:cxn ang="0">
                  <a:pos x="T4" y="T5"/>
                </a:cxn>
                <a:cxn ang="0">
                  <a:pos x="T6" y="T7"/>
                </a:cxn>
                <a:cxn ang="0">
                  <a:pos x="T8" y="T9"/>
                </a:cxn>
              </a:cxnLst>
              <a:rect l="0" t="0" r="r" b="b"/>
              <a:pathLst>
                <a:path w="122" h="4277">
                  <a:moveTo>
                    <a:pt x="121" y="74"/>
                  </a:moveTo>
                  <a:lnTo>
                    <a:pt x="121" y="4276"/>
                  </a:lnTo>
                  <a:lnTo>
                    <a:pt x="0" y="4202"/>
                  </a:lnTo>
                  <a:lnTo>
                    <a:pt x="0" y="0"/>
                  </a:lnTo>
                  <a:lnTo>
                    <a:pt x="121" y="74"/>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8" name="Freeform 49">
              <a:extLst>
                <a:ext uri="{FF2B5EF4-FFF2-40B4-BE49-F238E27FC236}">
                  <a16:creationId xmlns:a16="http://schemas.microsoft.com/office/drawing/2014/main" id="{81F69DC5-5E76-CE41-B3C2-3BDAE836632A}"/>
                </a:ext>
              </a:extLst>
            </p:cNvPr>
            <p:cNvSpPr>
              <a:spLocks noChangeArrowheads="1"/>
            </p:cNvSpPr>
            <p:nvPr/>
          </p:nvSpPr>
          <p:spPr bwMode="auto">
            <a:xfrm>
              <a:off x="8968649" y="1978770"/>
              <a:ext cx="2750688" cy="4363657"/>
            </a:xfrm>
            <a:custGeom>
              <a:avLst/>
              <a:gdLst>
                <a:gd name="T0" fmla="*/ 4210 w 4211"/>
                <a:gd name="T1" fmla="*/ 0 h 6680"/>
                <a:gd name="T2" fmla="*/ 4210 w 4211"/>
                <a:gd name="T3" fmla="*/ 4202 h 6680"/>
                <a:gd name="T4" fmla="*/ 0 w 4211"/>
                <a:gd name="T5" fmla="*/ 6679 h 6680"/>
                <a:gd name="T6" fmla="*/ 0 w 4211"/>
                <a:gd name="T7" fmla="*/ 2477 h 6680"/>
                <a:gd name="T8" fmla="*/ 4210 w 4211"/>
                <a:gd name="T9" fmla="*/ 0 h 6680"/>
              </a:gdLst>
              <a:ahLst/>
              <a:cxnLst>
                <a:cxn ang="0">
                  <a:pos x="T0" y="T1"/>
                </a:cxn>
                <a:cxn ang="0">
                  <a:pos x="T2" y="T3"/>
                </a:cxn>
                <a:cxn ang="0">
                  <a:pos x="T4" y="T5"/>
                </a:cxn>
                <a:cxn ang="0">
                  <a:pos x="T6" y="T7"/>
                </a:cxn>
                <a:cxn ang="0">
                  <a:pos x="T8" y="T9"/>
                </a:cxn>
              </a:cxnLst>
              <a:rect l="0" t="0" r="r" b="b"/>
              <a:pathLst>
                <a:path w="4211" h="6680">
                  <a:moveTo>
                    <a:pt x="4210" y="0"/>
                  </a:moveTo>
                  <a:lnTo>
                    <a:pt x="4210" y="4202"/>
                  </a:lnTo>
                  <a:lnTo>
                    <a:pt x="0" y="6679"/>
                  </a:lnTo>
                  <a:lnTo>
                    <a:pt x="0" y="2477"/>
                  </a:lnTo>
                  <a:lnTo>
                    <a:pt x="4210" y="0"/>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50">
              <a:extLst>
                <a:ext uri="{FF2B5EF4-FFF2-40B4-BE49-F238E27FC236}">
                  <a16:creationId xmlns:a16="http://schemas.microsoft.com/office/drawing/2014/main" id="{64785DCD-DC09-7742-A6B6-1CFBC0340824}"/>
                </a:ext>
              </a:extLst>
            </p:cNvPr>
            <p:cNvSpPr>
              <a:spLocks noChangeArrowheads="1"/>
            </p:cNvSpPr>
            <p:nvPr/>
          </p:nvSpPr>
          <p:spPr bwMode="auto">
            <a:xfrm>
              <a:off x="9032015" y="2249519"/>
              <a:ext cx="2638357" cy="3954654"/>
            </a:xfrm>
            <a:custGeom>
              <a:avLst/>
              <a:gdLst>
                <a:gd name="T0" fmla="*/ 4001 w 4038"/>
                <a:gd name="T1" fmla="*/ 3759 h 6055"/>
                <a:gd name="T2" fmla="*/ 108 w 4038"/>
                <a:gd name="T3" fmla="*/ 6025 h 6055"/>
                <a:gd name="T4" fmla="*/ 108 w 4038"/>
                <a:gd name="T5" fmla="*/ 6025 h 6055"/>
                <a:gd name="T6" fmla="*/ 0 w 4038"/>
                <a:gd name="T7" fmla="*/ 5964 h 6055"/>
                <a:gd name="T8" fmla="*/ 0 w 4038"/>
                <a:gd name="T9" fmla="*/ 2367 h 6055"/>
                <a:gd name="T10" fmla="*/ 0 w 4038"/>
                <a:gd name="T11" fmla="*/ 2367 h 6055"/>
                <a:gd name="T12" fmla="*/ 36 w 4038"/>
                <a:gd name="T13" fmla="*/ 2305 h 6055"/>
                <a:gd name="T14" fmla="*/ 3929 w 4038"/>
                <a:gd name="T15" fmla="*/ 28 h 6055"/>
                <a:gd name="T16" fmla="*/ 3929 w 4038"/>
                <a:gd name="T17" fmla="*/ 28 h 6055"/>
                <a:gd name="T18" fmla="*/ 4037 w 4038"/>
                <a:gd name="T19" fmla="*/ 90 h 6055"/>
                <a:gd name="T20" fmla="*/ 4037 w 4038"/>
                <a:gd name="T21" fmla="*/ 3697 h 6055"/>
                <a:gd name="T22" fmla="*/ 4037 w 4038"/>
                <a:gd name="T23" fmla="*/ 3697 h 6055"/>
                <a:gd name="T24" fmla="*/ 4001 w 4038"/>
                <a:gd name="T25" fmla="*/ 3759 h 6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38" h="6055">
                  <a:moveTo>
                    <a:pt x="4001" y="3759"/>
                  </a:moveTo>
                  <a:lnTo>
                    <a:pt x="108" y="6025"/>
                  </a:lnTo>
                  <a:lnTo>
                    <a:pt x="108" y="6025"/>
                  </a:lnTo>
                  <a:cubicBezTo>
                    <a:pt x="60" y="6054"/>
                    <a:pt x="0" y="6019"/>
                    <a:pt x="0" y="5964"/>
                  </a:cubicBezTo>
                  <a:lnTo>
                    <a:pt x="0" y="2367"/>
                  </a:lnTo>
                  <a:lnTo>
                    <a:pt x="0" y="2367"/>
                  </a:lnTo>
                  <a:cubicBezTo>
                    <a:pt x="0" y="2342"/>
                    <a:pt x="13" y="2318"/>
                    <a:pt x="36" y="2305"/>
                  </a:cubicBezTo>
                  <a:lnTo>
                    <a:pt x="3929" y="28"/>
                  </a:lnTo>
                  <a:lnTo>
                    <a:pt x="3929" y="28"/>
                  </a:lnTo>
                  <a:cubicBezTo>
                    <a:pt x="3976" y="0"/>
                    <a:pt x="4037" y="34"/>
                    <a:pt x="4037" y="90"/>
                  </a:cubicBezTo>
                  <a:lnTo>
                    <a:pt x="4037" y="3697"/>
                  </a:lnTo>
                  <a:lnTo>
                    <a:pt x="4037" y="3697"/>
                  </a:lnTo>
                  <a:cubicBezTo>
                    <a:pt x="4037" y="3722"/>
                    <a:pt x="4023" y="3746"/>
                    <a:pt x="4001" y="375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0" name="Freeform 39">
              <a:extLst>
                <a:ext uri="{FF2B5EF4-FFF2-40B4-BE49-F238E27FC236}">
                  <a16:creationId xmlns:a16="http://schemas.microsoft.com/office/drawing/2014/main" id="{813ABA2F-EB63-8C4F-99C7-AF0DE228FBE1}"/>
                </a:ext>
              </a:extLst>
            </p:cNvPr>
            <p:cNvSpPr>
              <a:spLocks noChangeArrowheads="1"/>
            </p:cNvSpPr>
            <p:nvPr/>
          </p:nvSpPr>
          <p:spPr bwMode="auto">
            <a:xfrm>
              <a:off x="9227877" y="2891244"/>
              <a:ext cx="1661280" cy="1141897"/>
            </a:xfrm>
            <a:custGeom>
              <a:avLst/>
              <a:gdLst>
                <a:gd name="connsiteX0" fmla="*/ 419125 w 1661280"/>
                <a:gd name="connsiteY0" fmla="*/ 706482 h 1141897"/>
                <a:gd name="connsiteX1" fmla="*/ 454434 w 1661280"/>
                <a:gd name="connsiteY1" fmla="*/ 741423 h 1141897"/>
                <a:gd name="connsiteX2" fmla="*/ 454434 w 1661280"/>
                <a:gd name="connsiteY2" fmla="*/ 886580 h 1141897"/>
                <a:gd name="connsiteX3" fmla="*/ 436780 w 1661280"/>
                <a:gd name="connsiteY3" fmla="*/ 917312 h 1141897"/>
                <a:gd name="connsiteX4" fmla="*/ 60155 w 1661280"/>
                <a:gd name="connsiteY4" fmla="*/ 1136356 h 1141897"/>
                <a:gd name="connsiteX5" fmla="*/ 0 w 1661280"/>
                <a:gd name="connsiteY5" fmla="*/ 1102355 h 1141897"/>
                <a:gd name="connsiteX6" fmla="*/ 0 w 1661280"/>
                <a:gd name="connsiteY6" fmla="*/ 968967 h 1141897"/>
                <a:gd name="connsiteX7" fmla="*/ 20270 w 1661280"/>
                <a:gd name="connsiteY7" fmla="*/ 934312 h 1141897"/>
                <a:gd name="connsiteX8" fmla="*/ 400817 w 1661280"/>
                <a:gd name="connsiteY8" fmla="*/ 711345 h 1141897"/>
                <a:gd name="connsiteX9" fmla="*/ 419125 w 1661280"/>
                <a:gd name="connsiteY9" fmla="*/ 706482 h 1141897"/>
                <a:gd name="connsiteX10" fmla="*/ 949785 w 1661280"/>
                <a:gd name="connsiteY10" fmla="*/ 395663 h 1141897"/>
                <a:gd name="connsiteX11" fmla="*/ 984412 w 1661280"/>
                <a:gd name="connsiteY11" fmla="*/ 430846 h 1141897"/>
                <a:gd name="connsiteX12" fmla="*/ 984412 w 1661280"/>
                <a:gd name="connsiteY12" fmla="*/ 577444 h 1141897"/>
                <a:gd name="connsiteX13" fmla="*/ 967475 w 1661280"/>
                <a:gd name="connsiteY13" fmla="*/ 607415 h 1141897"/>
                <a:gd name="connsiteX14" fmla="*/ 559697 w 1661280"/>
                <a:gd name="connsiteY14" fmla="*/ 844577 h 1141897"/>
                <a:gd name="connsiteX15" fmla="*/ 506933 w 1661280"/>
                <a:gd name="connsiteY15" fmla="*/ 814606 h 1141897"/>
                <a:gd name="connsiteX16" fmla="*/ 506933 w 1661280"/>
                <a:gd name="connsiteY16" fmla="*/ 669311 h 1141897"/>
                <a:gd name="connsiteX17" fmla="*/ 524521 w 1661280"/>
                <a:gd name="connsiteY17" fmla="*/ 638689 h 1141897"/>
                <a:gd name="connsiteX18" fmla="*/ 931648 w 1661280"/>
                <a:gd name="connsiteY18" fmla="*/ 400875 h 1141897"/>
                <a:gd name="connsiteX19" fmla="*/ 949785 w 1661280"/>
                <a:gd name="connsiteY19" fmla="*/ 395663 h 1141897"/>
                <a:gd name="connsiteX20" fmla="*/ 1629938 w 1661280"/>
                <a:gd name="connsiteY20" fmla="*/ 5 h 1141897"/>
                <a:gd name="connsiteX21" fmla="*/ 1661280 w 1661280"/>
                <a:gd name="connsiteY21" fmla="*/ 31789 h 1141897"/>
                <a:gd name="connsiteX22" fmla="*/ 1661280 w 1661280"/>
                <a:gd name="connsiteY22" fmla="*/ 182684 h 1141897"/>
                <a:gd name="connsiteX23" fmla="*/ 1639775 w 1661280"/>
                <a:gd name="connsiteY23" fmla="*/ 218612 h 1141897"/>
                <a:gd name="connsiteX24" fmla="*/ 1098229 w 1661280"/>
                <a:gd name="connsiteY24" fmla="*/ 534774 h 1141897"/>
                <a:gd name="connsiteX25" fmla="*/ 1051308 w 1661280"/>
                <a:gd name="connsiteY25" fmla="*/ 507992 h 1141897"/>
                <a:gd name="connsiteX26" fmla="*/ 1051308 w 1661280"/>
                <a:gd name="connsiteY26" fmla="*/ 358403 h 1141897"/>
                <a:gd name="connsiteX27" fmla="*/ 1072162 w 1661280"/>
                <a:gd name="connsiteY27" fmla="*/ 321822 h 1141897"/>
                <a:gd name="connsiteX28" fmla="*/ 1613708 w 1661280"/>
                <a:gd name="connsiteY28" fmla="*/ 4353 h 1141897"/>
                <a:gd name="connsiteX29" fmla="*/ 1629938 w 1661280"/>
                <a:gd name="connsiteY29" fmla="*/ 5 h 114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661280" h="1141897">
                  <a:moveTo>
                    <a:pt x="419125" y="706482"/>
                  </a:moveTo>
                  <a:cubicBezTo>
                    <a:pt x="437515" y="706727"/>
                    <a:pt x="454434" y="721317"/>
                    <a:pt x="454434" y="741423"/>
                  </a:cubicBezTo>
                  <a:lnTo>
                    <a:pt x="454434" y="886580"/>
                  </a:lnTo>
                  <a:cubicBezTo>
                    <a:pt x="454434" y="899004"/>
                    <a:pt x="447896" y="910773"/>
                    <a:pt x="436780" y="917312"/>
                  </a:cubicBezTo>
                  <a:lnTo>
                    <a:pt x="60155" y="1136356"/>
                  </a:lnTo>
                  <a:cubicBezTo>
                    <a:pt x="33347" y="1152048"/>
                    <a:pt x="0" y="1132432"/>
                    <a:pt x="0" y="1102355"/>
                  </a:cubicBezTo>
                  <a:lnTo>
                    <a:pt x="0" y="968967"/>
                  </a:lnTo>
                  <a:cubicBezTo>
                    <a:pt x="0" y="954582"/>
                    <a:pt x="7846" y="941505"/>
                    <a:pt x="20270" y="934312"/>
                  </a:cubicBezTo>
                  <a:lnTo>
                    <a:pt x="400817" y="711345"/>
                  </a:lnTo>
                  <a:cubicBezTo>
                    <a:pt x="406702" y="707912"/>
                    <a:pt x="412995" y="706400"/>
                    <a:pt x="419125" y="706482"/>
                  </a:cubicBezTo>
                  <a:close/>
                  <a:moveTo>
                    <a:pt x="949785" y="395663"/>
                  </a:moveTo>
                  <a:cubicBezTo>
                    <a:pt x="967923" y="395663"/>
                    <a:pt x="984412" y="410322"/>
                    <a:pt x="984412" y="430846"/>
                  </a:cubicBezTo>
                  <a:lnTo>
                    <a:pt x="984412" y="577444"/>
                  </a:lnTo>
                  <a:cubicBezTo>
                    <a:pt x="984412" y="589171"/>
                    <a:pt x="977898" y="600899"/>
                    <a:pt x="967475" y="607415"/>
                  </a:cubicBezTo>
                  <a:lnTo>
                    <a:pt x="559697" y="844577"/>
                  </a:lnTo>
                  <a:cubicBezTo>
                    <a:pt x="536246" y="858260"/>
                    <a:pt x="506933" y="841319"/>
                    <a:pt x="506933" y="814606"/>
                  </a:cubicBezTo>
                  <a:lnTo>
                    <a:pt x="506933" y="669311"/>
                  </a:lnTo>
                  <a:cubicBezTo>
                    <a:pt x="506933" y="656932"/>
                    <a:pt x="513447" y="645204"/>
                    <a:pt x="524521" y="638689"/>
                  </a:cubicBezTo>
                  <a:lnTo>
                    <a:pt x="931648" y="400875"/>
                  </a:lnTo>
                  <a:cubicBezTo>
                    <a:pt x="937511" y="397291"/>
                    <a:pt x="943740" y="395663"/>
                    <a:pt x="949785" y="395663"/>
                  </a:cubicBezTo>
                  <a:close/>
                  <a:moveTo>
                    <a:pt x="1629938" y="5"/>
                  </a:moveTo>
                  <a:cubicBezTo>
                    <a:pt x="1646251" y="311"/>
                    <a:pt x="1661280" y="13662"/>
                    <a:pt x="1661280" y="31789"/>
                  </a:cubicBezTo>
                  <a:lnTo>
                    <a:pt x="1661280" y="182684"/>
                  </a:lnTo>
                  <a:cubicBezTo>
                    <a:pt x="1661280" y="197709"/>
                    <a:pt x="1652809" y="211426"/>
                    <a:pt x="1639775" y="218612"/>
                  </a:cubicBezTo>
                  <a:lnTo>
                    <a:pt x="1098229" y="534774"/>
                  </a:lnTo>
                  <a:cubicBezTo>
                    <a:pt x="1077375" y="547186"/>
                    <a:pt x="1051308" y="532161"/>
                    <a:pt x="1051308" y="507992"/>
                  </a:cubicBezTo>
                  <a:lnTo>
                    <a:pt x="1051308" y="358403"/>
                  </a:lnTo>
                  <a:cubicBezTo>
                    <a:pt x="1051308" y="343379"/>
                    <a:pt x="1059128" y="329661"/>
                    <a:pt x="1072162" y="321822"/>
                  </a:cubicBezTo>
                  <a:lnTo>
                    <a:pt x="1613708" y="4353"/>
                  </a:lnTo>
                  <a:cubicBezTo>
                    <a:pt x="1618921" y="1250"/>
                    <a:pt x="1624501" y="-97"/>
                    <a:pt x="1629938" y="5"/>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41" name="Freeform 54">
              <a:extLst>
                <a:ext uri="{FF2B5EF4-FFF2-40B4-BE49-F238E27FC236}">
                  <a16:creationId xmlns:a16="http://schemas.microsoft.com/office/drawing/2014/main" id="{E26B0416-7E47-FF4B-A8E0-067DA0AE5508}"/>
                </a:ext>
              </a:extLst>
            </p:cNvPr>
            <p:cNvSpPr>
              <a:spLocks noChangeArrowheads="1"/>
            </p:cNvSpPr>
            <p:nvPr/>
          </p:nvSpPr>
          <p:spPr bwMode="auto">
            <a:xfrm>
              <a:off x="9227876" y="2857261"/>
              <a:ext cx="2243755" cy="1497757"/>
            </a:xfrm>
            <a:custGeom>
              <a:avLst/>
              <a:gdLst>
                <a:gd name="T0" fmla="*/ 3402 w 3433"/>
                <a:gd name="T1" fmla="*/ 342 h 2294"/>
                <a:gd name="T2" fmla="*/ 92 w 3433"/>
                <a:gd name="T3" fmla="*/ 2269 h 2294"/>
                <a:gd name="T4" fmla="*/ 92 w 3433"/>
                <a:gd name="T5" fmla="*/ 2269 h 2294"/>
                <a:gd name="T6" fmla="*/ 0 w 3433"/>
                <a:gd name="T7" fmla="*/ 2217 h 2294"/>
                <a:gd name="T8" fmla="*/ 0 w 3433"/>
                <a:gd name="T9" fmla="*/ 2013 h 2294"/>
                <a:gd name="T10" fmla="*/ 0 w 3433"/>
                <a:gd name="T11" fmla="*/ 2013 h 2294"/>
                <a:gd name="T12" fmla="*/ 31 w 3433"/>
                <a:gd name="T13" fmla="*/ 1960 h 2294"/>
                <a:gd name="T14" fmla="*/ 3341 w 3433"/>
                <a:gd name="T15" fmla="*/ 24 h 2294"/>
                <a:gd name="T16" fmla="*/ 3341 w 3433"/>
                <a:gd name="T17" fmla="*/ 24 h 2294"/>
                <a:gd name="T18" fmla="*/ 3432 w 3433"/>
                <a:gd name="T19" fmla="*/ 76 h 2294"/>
                <a:gd name="T20" fmla="*/ 3432 w 3433"/>
                <a:gd name="T21" fmla="*/ 289 h 2294"/>
                <a:gd name="T22" fmla="*/ 3432 w 3433"/>
                <a:gd name="T23" fmla="*/ 289 h 2294"/>
                <a:gd name="T24" fmla="*/ 3402 w 3433"/>
                <a:gd name="T25" fmla="*/ 342 h 2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3" h="2294">
                  <a:moveTo>
                    <a:pt x="3402" y="342"/>
                  </a:moveTo>
                  <a:lnTo>
                    <a:pt x="92" y="2269"/>
                  </a:lnTo>
                  <a:lnTo>
                    <a:pt x="92" y="2269"/>
                  </a:lnTo>
                  <a:cubicBezTo>
                    <a:pt x="51" y="2293"/>
                    <a:pt x="0" y="2264"/>
                    <a:pt x="0" y="2217"/>
                  </a:cubicBezTo>
                  <a:lnTo>
                    <a:pt x="0" y="2013"/>
                  </a:lnTo>
                  <a:lnTo>
                    <a:pt x="0" y="2013"/>
                  </a:lnTo>
                  <a:cubicBezTo>
                    <a:pt x="0" y="1991"/>
                    <a:pt x="12" y="1971"/>
                    <a:pt x="31" y="1960"/>
                  </a:cubicBezTo>
                  <a:lnTo>
                    <a:pt x="3341" y="24"/>
                  </a:lnTo>
                  <a:lnTo>
                    <a:pt x="3341" y="24"/>
                  </a:lnTo>
                  <a:cubicBezTo>
                    <a:pt x="3381" y="0"/>
                    <a:pt x="3432" y="29"/>
                    <a:pt x="3432" y="76"/>
                  </a:cubicBezTo>
                  <a:lnTo>
                    <a:pt x="3432" y="289"/>
                  </a:lnTo>
                  <a:lnTo>
                    <a:pt x="3432" y="289"/>
                  </a:lnTo>
                  <a:cubicBezTo>
                    <a:pt x="3432" y="311"/>
                    <a:pt x="3420" y="331"/>
                    <a:pt x="3402" y="342"/>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2" name="Freeform 55">
              <a:extLst>
                <a:ext uri="{FF2B5EF4-FFF2-40B4-BE49-F238E27FC236}">
                  <a16:creationId xmlns:a16="http://schemas.microsoft.com/office/drawing/2014/main" id="{C05F6058-F01E-1846-B833-BC1FBC74DB1D}"/>
                </a:ext>
              </a:extLst>
            </p:cNvPr>
            <p:cNvSpPr>
              <a:spLocks noChangeArrowheads="1"/>
            </p:cNvSpPr>
            <p:nvPr/>
          </p:nvSpPr>
          <p:spPr bwMode="auto">
            <a:xfrm>
              <a:off x="9227876" y="3171215"/>
              <a:ext cx="2243755" cy="1497757"/>
            </a:xfrm>
            <a:custGeom>
              <a:avLst/>
              <a:gdLst>
                <a:gd name="T0" fmla="*/ 3402 w 3433"/>
                <a:gd name="T1" fmla="*/ 342 h 2294"/>
                <a:gd name="T2" fmla="*/ 92 w 3433"/>
                <a:gd name="T3" fmla="*/ 2269 h 2294"/>
                <a:gd name="T4" fmla="*/ 92 w 3433"/>
                <a:gd name="T5" fmla="*/ 2269 h 2294"/>
                <a:gd name="T6" fmla="*/ 0 w 3433"/>
                <a:gd name="T7" fmla="*/ 2217 h 2294"/>
                <a:gd name="T8" fmla="*/ 0 w 3433"/>
                <a:gd name="T9" fmla="*/ 2013 h 2294"/>
                <a:gd name="T10" fmla="*/ 0 w 3433"/>
                <a:gd name="T11" fmla="*/ 2013 h 2294"/>
                <a:gd name="T12" fmla="*/ 31 w 3433"/>
                <a:gd name="T13" fmla="*/ 1960 h 2294"/>
                <a:gd name="T14" fmla="*/ 3341 w 3433"/>
                <a:gd name="T15" fmla="*/ 24 h 2294"/>
                <a:gd name="T16" fmla="*/ 3341 w 3433"/>
                <a:gd name="T17" fmla="*/ 24 h 2294"/>
                <a:gd name="T18" fmla="*/ 3432 w 3433"/>
                <a:gd name="T19" fmla="*/ 77 h 2294"/>
                <a:gd name="T20" fmla="*/ 3432 w 3433"/>
                <a:gd name="T21" fmla="*/ 289 h 2294"/>
                <a:gd name="T22" fmla="*/ 3432 w 3433"/>
                <a:gd name="T23" fmla="*/ 289 h 2294"/>
                <a:gd name="T24" fmla="*/ 3402 w 3433"/>
                <a:gd name="T25" fmla="*/ 342 h 2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3" h="2294">
                  <a:moveTo>
                    <a:pt x="3402" y="342"/>
                  </a:moveTo>
                  <a:lnTo>
                    <a:pt x="92" y="2269"/>
                  </a:lnTo>
                  <a:lnTo>
                    <a:pt x="92" y="2269"/>
                  </a:lnTo>
                  <a:cubicBezTo>
                    <a:pt x="51" y="2293"/>
                    <a:pt x="0" y="2264"/>
                    <a:pt x="0" y="2217"/>
                  </a:cubicBezTo>
                  <a:lnTo>
                    <a:pt x="0" y="2013"/>
                  </a:lnTo>
                  <a:lnTo>
                    <a:pt x="0" y="2013"/>
                  </a:lnTo>
                  <a:cubicBezTo>
                    <a:pt x="0" y="1991"/>
                    <a:pt x="12" y="1971"/>
                    <a:pt x="31" y="1960"/>
                  </a:cubicBezTo>
                  <a:lnTo>
                    <a:pt x="3341" y="24"/>
                  </a:lnTo>
                  <a:lnTo>
                    <a:pt x="3341" y="24"/>
                  </a:lnTo>
                  <a:cubicBezTo>
                    <a:pt x="3381" y="0"/>
                    <a:pt x="3432" y="29"/>
                    <a:pt x="3432" y="77"/>
                  </a:cubicBezTo>
                  <a:lnTo>
                    <a:pt x="3432" y="289"/>
                  </a:lnTo>
                  <a:lnTo>
                    <a:pt x="3432" y="289"/>
                  </a:lnTo>
                  <a:cubicBezTo>
                    <a:pt x="3432" y="311"/>
                    <a:pt x="3420" y="331"/>
                    <a:pt x="3402" y="34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3" name="Freeform 42">
              <a:extLst>
                <a:ext uri="{FF2B5EF4-FFF2-40B4-BE49-F238E27FC236}">
                  <a16:creationId xmlns:a16="http://schemas.microsoft.com/office/drawing/2014/main" id="{BBC184BA-40D3-DE4B-A11D-503FD9D43243}"/>
                </a:ext>
              </a:extLst>
            </p:cNvPr>
            <p:cNvSpPr>
              <a:spLocks noChangeArrowheads="1"/>
            </p:cNvSpPr>
            <p:nvPr/>
          </p:nvSpPr>
          <p:spPr bwMode="auto">
            <a:xfrm>
              <a:off x="9227877" y="3492348"/>
              <a:ext cx="2243101" cy="1477302"/>
            </a:xfrm>
            <a:custGeom>
              <a:avLst/>
              <a:gdLst>
                <a:gd name="connsiteX0" fmla="*/ 554963 w 2243101"/>
                <a:gd name="connsiteY0" fmla="*/ 964193 h 1477302"/>
                <a:gd name="connsiteX1" fmla="*/ 592689 w 2243101"/>
                <a:gd name="connsiteY1" fmla="*/ 1002393 h 1477302"/>
                <a:gd name="connsiteX2" fmla="*/ 592689 w 2243101"/>
                <a:gd name="connsiteY2" fmla="*/ 1128767 h 1477302"/>
                <a:gd name="connsiteX3" fmla="*/ 563969 w 2243101"/>
                <a:gd name="connsiteY3" fmla="*/ 1178926 h 1477302"/>
                <a:gd name="connsiteX4" fmla="*/ 60052 w 2243101"/>
                <a:gd name="connsiteY4" fmla="*/ 1472062 h 1477302"/>
                <a:gd name="connsiteX5" fmla="*/ 0 w 2243101"/>
                <a:gd name="connsiteY5" fmla="*/ 1437537 h 1477302"/>
                <a:gd name="connsiteX6" fmla="*/ 0 w 2243101"/>
                <a:gd name="connsiteY6" fmla="*/ 1304649 h 1477302"/>
                <a:gd name="connsiteX7" fmla="*/ 20235 w 2243101"/>
                <a:gd name="connsiteY7" fmla="*/ 1270124 h 1477302"/>
                <a:gd name="connsiteX8" fmla="*/ 535248 w 2243101"/>
                <a:gd name="connsiteY8" fmla="*/ 969170 h 1477302"/>
                <a:gd name="connsiteX9" fmla="*/ 554963 w 2243101"/>
                <a:gd name="connsiteY9" fmla="*/ 964193 h 1477302"/>
                <a:gd name="connsiteX10" fmla="*/ 2203940 w 2243101"/>
                <a:gd name="connsiteY10" fmla="*/ 1 h 1477302"/>
                <a:gd name="connsiteX11" fmla="*/ 2243101 w 2243101"/>
                <a:gd name="connsiteY11" fmla="*/ 40227 h 1477302"/>
                <a:gd name="connsiteX12" fmla="*/ 2243101 w 2243101"/>
                <a:gd name="connsiteY12" fmla="*/ 179336 h 1477302"/>
                <a:gd name="connsiteX13" fmla="*/ 2223490 w 2243101"/>
                <a:gd name="connsiteY13" fmla="*/ 213296 h 1477302"/>
                <a:gd name="connsiteX14" fmla="*/ 702324 w 2243101"/>
                <a:gd name="connsiteY14" fmla="*/ 1098889 h 1477302"/>
                <a:gd name="connsiteX15" fmla="*/ 648067 w 2243101"/>
                <a:gd name="connsiteY15" fmla="*/ 1066888 h 1477302"/>
                <a:gd name="connsiteX16" fmla="*/ 648067 w 2243101"/>
                <a:gd name="connsiteY16" fmla="*/ 936922 h 1477302"/>
                <a:gd name="connsiteX17" fmla="*/ 677484 w 2243101"/>
                <a:gd name="connsiteY17" fmla="*/ 885981 h 1477302"/>
                <a:gd name="connsiteX18" fmla="*/ 2183614 w 2243101"/>
                <a:gd name="connsiteY18" fmla="*/ 5613 h 1477302"/>
                <a:gd name="connsiteX19" fmla="*/ 2203940 w 2243101"/>
                <a:gd name="connsiteY19" fmla="*/ 1 h 1477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43101" h="1477302">
                  <a:moveTo>
                    <a:pt x="554963" y="964193"/>
                  </a:moveTo>
                  <a:cubicBezTo>
                    <a:pt x="574698" y="964651"/>
                    <a:pt x="592689" y="980407"/>
                    <a:pt x="592689" y="1002393"/>
                  </a:cubicBezTo>
                  <a:lnTo>
                    <a:pt x="592689" y="1128767"/>
                  </a:lnTo>
                  <a:cubicBezTo>
                    <a:pt x="592689" y="1149612"/>
                    <a:pt x="581593" y="1168503"/>
                    <a:pt x="563969" y="1178926"/>
                  </a:cubicBezTo>
                  <a:lnTo>
                    <a:pt x="60052" y="1472062"/>
                  </a:lnTo>
                  <a:cubicBezTo>
                    <a:pt x="33290" y="1487045"/>
                    <a:pt x="0" y="1468154"/>
                    <a:pt x="0" y="1437537"/>
                  </a:cubicBezTo>
                  <a:lnTo>
                    <a:pt x="0" y="1304649"/>
                  </a:lnTo>
                  <a:cubicBezTo>
                    <a:pt x="0" y="1290318"/>
                    <a:pt x="7833" y="1277289"/>
                    <a:pt x="20235" y="1270124"/>
                  </a:cubicBezTo>
                  <a:lnTo>
                    <a:pt x="535248" y="969170"/>
                  </a:lnTo>
                  <a:cubicBezTo>
                    <a:pt x="541612" y="965588"/>
                    <a:pt x="548384" y="964040"/>
                    <a:pt x="554963" y="964193"/>
                  </a:cubicBezTo>
                  <a:close/>
                  <a:moveTo>
                    <a:pt x="2203940" y="1"/>
                  </a:moveTo>
                  <a:cubicBezTo>
                    <a:pt x="2224348" y="184"/>
                    <a:pt x="2243101" y="16716"/>
                    <a:pt x="2243101" y="40227"/>
                  </a:cubicBezTo>
                  <a:lnTo>
                    <a:pt x="2243101" y="179336"/>
                  </a:lnTo>
                  <a:cubicBezTo>
                    <a:pt x="2243101" y="193050"/>
                    <a:pt x="2235257" y="206112"/>
                    <a:pt x="2223490" y="213296"/>
                  </a:cubicBezTo>
                  <a:lnTo>
                    <a:pt x="702324" y="1098889"/>
                  </a:lnTo>
                  <a:cubicBezTo>
                    <a:pt x="678137" y="1112604"/>
                    <a:pt x="648067" y="1094971"/>
                    <a:pt x="648067" y="1066888"/>
                  </a:cubicBezTo>
                  <a:lnTo>
                    <a:pt x="648067" y="936922"/>
                  </a:lnTo>
                  <a:cubicBezTo>
                    <a:pt x="648067" y="916023"/>
                    <a:pt x="659180" y="896430"/>
                    <a:pt x="677484" y="885981"/>
                  </a:cubicBezTo>
                  <a:lnTo>
                    <a:pt x="2183614" y="5613"/>
                  </a:lnTo>
                  <a:cubicBezTo>
                    <a:pt x="2190151" y="1695"/>
                    <a:pt x="2197138" y="-61"/>
                    <a:pt x="2203940" y="1"/>
                  </a:cubicBez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44" name="Freeform 58">
              <a:extLst>
                <a:ext uri="{FF2B5EF4-FFF2-40B4-BE49-F238E27FC236}">
                  <a16:creationId xmlns:a16="http://schemas.microsoft.com/office/drawing/2014/main" id="{B8160152-1F63-0F42-B606-9000E8088D62}"/>
                </a:ext>
              </a:extLst>
            </p:cNvPr>
            <p:cNvSpPr>
              <a:spLocks noChangeArrowheads="1"/>
            </p:cNvSpPr>
            <p:nvPr/>
          </p:nvSpPr>
          <p:spPr bwMode="auto">
            <a:xfrm>
              <a:off x="9227876" y="3796240"/>
              <a:ext cx="2243755" cy="1497757"/>
            </a:xfrm>
            <a:custGeom>
              <a:avLst/>
              <a:gdLst>
                <a:gd name="T0" fmla="*/ 3402 w 3433"/>
                <a:gd name="T1" fmla="*/ 342 h 2294"/>
                <a:gd name="T2" fmla="*/ 92 w 3433"/>
                <a:gd name="T3" fmla="*/ 2270 h 2294"/>
                <a:gd name="T4" fmla="*/ 92 w 3433"/>
                <a:gd name="T5" fmla="*/ 2270 h 2294"/>
                <a:gd name="T6" fmla="*/ 0 w 3433"/>
                <a:gd name="T7" fmla="*/ 2217 h 2294"/>
                <a:gd name="T8" fmla="*/ 0 w 3433"/>
                <a:gd name="T9" fmla="*/ 2013 h 2294"/>
                <a:gd name="T10" fmla="*/ 0 w 3433"/>
                <a:gd name="T11" fmla="*/ 2013 h 2294"/>
                <a:gd name="T12" fmla="*/ 31 w 3433"/>
                <a:gd name="T13" fmla="*/ 1960 h 2294"/>
                <a:gd name="T14" fmla="*/ 3341 w 3433"/>
                <a:gd name="T15" fmla="*/ 24 h 2294"/>
                <a:gd name="T16" fmla="*/ 3341 w 3433"/>
                <a:gd name="T17" fmla="*/ 24 h 2294"/>
                <a:gd name="T18" fmla="*/ 3432 w 3433"/>
                <a:gd name="T19" fmla="*/ 77 h 2294"/>
                <a:gd name="T20" fmla="*/ 3432 w 3433"/>
                <a:gd name="T21" fmla="*/ 290 h 2294"/>
                <a:gd name="T22" fmla="*/ 3432 w 3433"/>
                <a:gd name="T23" fmla="*/ 290 h 2294"/>
                <a:gd name="T24" fmla="*/ 3402 w 3433"/>
                <a:gd name="T25" fmla="*/ 342 h 2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3" h="2294">
                  <a:moveTo>
                    <a:pt x="3402" y="342"/>
                  </a:moveTo>
                  <a:lnTo>
                    <a:pt x="92" y="2270"/>
                  </a:lnTo>
                  <a:lnTo>
                    <a:pt x="92" y="2270"/>
                  </a:lnTo>
                  <a:cubicBezTo>
                    <a:pt x="51" y="2293"/>
                    <a:pt x="0" y="2264"/>
                    <a:pt x="0" y="2217"/>
                  </a:cubicBezTo>
                  <a:lnTo>
                    <a:pt x="0" y="2013"/>
                  </a:lnTo>
                  <a:lnTo>
                    <a:pt x="0" y="2013"/>
                  </a:lnTo>
                  <a:cubicBezTo>
                    <a:pt x="0" y="1991"/>
                    <a:pt x="12" y="1971"/>
                    <a:pt x="31" y="1960"/>
                  </a:cubicBezTo>
                  <a:lnTo>
                    <a:pt x="3341" y="24"/>
                  </a:lnTo>
                  <a:lnTo>
                    <a:pt x="3341" y="24"/>
                  </a:lnTo>
                  <a:cubicBezTo>
                    <a:pt x="3381" y="0"/>
                    <a:pt x="3432" y="30"/>
                    <a:pt x="3432" y="77"/>
                  </a:cubicBezTo>
                  <a:lnTo>
                    <a:pt x="3432" y="290"/>
                  </a:lnTo>
                  <a:lnTo>
                    <a:pt x="3432" y="290"/>
                  </a:lnTo>
                  <a:cubicBezTo>
                    <a:pt x="3432" y="311"/>
                    <a:pt x="3420" y="331"/>
                    <a:pt x="3402" y="34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45" name="Freeform 44">
              <a:extLst>
                <a:ext uri="{FF2B5EF4-FFF2-40B4-BE49-F238E27FC236}">
                  <a16:creationId xmlns:a16="http://schemas.microsoft.com/office/drawing/2014/main" id="{92F57B4E-AD25-A54D-BFF4-DD0F47CA8953}"/>
                </a:ext>
              </a:extLst>
            </p:cNvPr>
            <p:cNvSpPr>
              <a:spLocks noChangeArrowheads="1"/>
            </p:cNvSpPr>
            <p:nvPr/>
          </p:nvSpPr>
          <p:spPr bwMode="auto">
            <a:xfrm>
              <a:off x="9227877" y="4117434"/>
              <a:ext cx="2243099" cy="1477208"/>
            </a:xfrm>
            <a:custGeom>
              <a:avLst/>
              <a:gdLst>
                <a:gd name="connsiteX0" fmla="*/ 1682820 w 2243099"/>
                <a:gd name="connsiteY0" fmla="*/ 293738 h 1477208"/>
                <a:gd name="connsiteX1" fmla="*/ 1710247 w 2243099"/>
                <a:gd name="connsiteY1" fmla="*/ 309422 h 1477208"/>
                <a:gd name="connsiteX2" fmla="*/ 1710247 w 2243099"/>
                <a:gd name="connsiteY2" fmla="*/ 472790 h 1477208"/>
                <a:gd name="connsiteX3" fmla="*/ 1680208 w 2243099"/>
                <a:gd name="connsiteY3" fmla="*/ 525068 h 1477208"/>
                <a:gd name="connsiteX4" fmla="*/ 60077 w 2243099"/>
                <a:gd name="connsiteY4" fmla="*/ 1471952 h 1477208"/>
                <a:gd name="connsiteX5" fmla="*/ 0 w 2243099"/>
                <a:gd name="connsiteY5" fmla="*/ 1437318 h 1477208"/>
                <a:gd name="connsiteX6" fmla="*/ 0 w 2243099"/>
                <a:gd name="connsiteY6" fmla="*/ 1304009 h 1477208"/>
                <a:gd name="connsiteX7" fmla="*/ 20243 w 2243099"/>
                <a:gd name="connsiteY7" fmla="*/ 1269375 h 1477208"/>
                <a:gd name="connsiteX8" fmla="*/ 2203873 w 2243099"/>
                <a:gd name="connsiteY8" fmla="*/ 5 h 1477208"/>
                <a:gd name="connsiteX9" fmla="*/ 2243099 w 2243099"/>
                <a:gd name="connsiteY9" fmla="*/ 40036 h 1477208"/>
                <a:gd name="connsiteX10" fmla="*/ 2243099 w 2243099"/>
                <a:gd name="connsiteY10" fmla="*/ 178785 h 1477208"/>
                <a:gd name="connsiteX11" fmla="*/ 2223455 w 2243099"/>
                <a:gd name="connsiteY11" fmla="*/ 212658 h 1477208"/>
                <a:gd name="connsiteX12" fmla="*/ 1803734 w 2243099"/>
                <a:gd name="connsiteY12" fmla="*/ 456283 h 1477208"/>
                <a:gd name="connsiteX13" fmla="*/ 1759863 w 2243099"/>
                <a:gd name="connsiteY13" fmla="*/ 431530 h 1477208"/>
                <a:gd name="connsiteX14" fmla="*/ 1759863 w 2243099"/>
                <a:gd name="connsiteY14" fmla="*/ 286918 h 1477208"/>
                <a:gd name="connsiteX15" fmla="*/ 1790638 w 2243099"/>
                <a:gd name="connsiteY15" fmla="*/ 234805 h 1477208"/>
                <a:gd name="connsiteX16" fmla="*/ 2183513 w 2243099"/>
                <a:gd name="connsiteY16" fmla="*/ 5512 h 1477208"/>
                <a:gd name="connsiteX17" fmla="*/ 2203873 w 2243099"/>
                <a:gd name="connsiteY17" fmla="*/ 5 h 147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43099" h="1477208">
                  <a:moveTo>
                    <a:pt x="1682820" y="293738"/>
                  </a:moveTo>
                  <a:cubicBezTo>
                    <a:pt x="1695228" y="286550"/>
                    <a:pt x="1710247" y="295699"/>
                    <a:pt x="1710247" y="309422"/>
                  </a:cubicBezTo>
                  <a:lnTo>
                    <a:pt x="1710247" y="472790"/>
                  </a:lnTo>
                  <a:cubicBezTo>
                    <a:pt x="1710247" y="494355"/>
                    <a:pt x="1699146" y="513959"/>
                    <a:pt x="1680208" y="525068"/>
                  </a:cubicBezTo>
                  <a:lnTo>
                    <a:pt x="60077" y="1471952"/>
                  </a:lnTo>
                  <a:cubicBezTo>
                    <a:pt x="33304" y="1486982"/>
                    <a:pt x="0" y="1468031"/>
                    <a:pt x="0" y="1437318"/>
                  </a:cubicBezTo>
                  <a:lnTo>
                    <a:pt x="0" y="1304009"/>
                  </a:lnTo>
                  <a:cubicBezTo>
                    <a:pt x="0" y="1289633"/>
                    <a:pt x="7836" y="1276563"/>
                    <a:pt x="20243" y="1269375"/>
                  </a:cubicBezTo>
                  <a:close/>
                  <a:moveTo>
                    <a:pt x="2203873" y="5"/>
                  </a:moveTo>
                  <a:cubicBezTo>
                    <a:pt x="2224315" y="341"/>
                    <a:pt x="2243099" y="17074"/>
                    <a:pt x="2243099" y="40036"/>
                  </a:cubicBezTo>
                  <a:lnTo>
                    <a:pt x="2243099" y="178785"/>
                  </a:lnTo>
                  <a:cubicBezTo>
                    <a:pt x="2243099" y="193116"/>
                    <a:pt x="2235242" y="206144"/>
                    <a:pt x="2223455" y="212658"/>
                  </a:cubicBezTo>
                  <a:lnTo>
                    <a:pt x="1803734" y="456283"/>
                  </a:lnTo>
                  <a:cubicBezTo>
                    <a:pt x="1784090" y="467357"/>
                    <a:pt x="1759863" y="453677"/>
                    <a:pt x="1759863" y="431530"/>
                  </a:cubicBezTo>
                  <a:lnTo>
                    <a:pt x="1759863" y="286918"/>
                  </a:lnTo>
                  <a:cubicBezTo>
                    <a:pt x="1759863" y="265421"/>
                    <a:pt x="1772304" y="245228"/>
                    <a:pt x="1790638" y="234805"/>
                  </a:cubicBezTo>
                  <a:lnTo>
                    <a:pt x="2183513" y="5512"/>
                  </a:lnTo>
                  <a:cubicBezTo>
                    <a:pt x="2190061" y="1603"/>
                    <a:pt x="2197059" y="-107"/>
                    <a:pt x="2203873" y="5"/>
                  </a:cubicBezTo>
                  <a:close/>
                </a:path>
              </a:pathLst>
            </a:custGeom>
            <a:solidFill>
              <a:schemeClr val="accent6"/>
            </a:solidFill>
            <a:ln>
              <a:noFill/>
            </a:ln>
            <a:effectLst/>
          </p:spPr>
          <p:txBody>
            <a:bodyPr wrap="square" anchor="ctr">
              <a:noAutofit/>
            </a:bodyPr>
            <a:lstStyle/>
            <a:p>
              <a:endParaRPr lang="en-US" sz="6532" dirty="0">
                <a:latin typeface="Lato Light" panose="020F0502020204030203" pitchFamily="34" charset="0"/>
              </a:endParaRPr>
            </a:p>
          </p:txBody>
        </p:sp>
        <p:sp>
          <p:nvSpPr>
            <p:cNvPr id="46" name="Freeform 61">
              <a:extLst>
                <a:ext uri="{FF2B5EF4-FFF2-40B4-BE49-F238E27FC236}">
                  <a16:creationId xmlns:a16="http://schemas.microsoft.com/office/drawing/2014/main" id="{421FBABC-443C-724B-960A-508E16FD2E02}"/>
                </a:ext>
              </a:extLst>
            </p:cNvPr>
            <p:cNvSpPr>
              <a:spLocks noChangeArrowheads="1"/>
            </p:cNvSpPr>
            <p:nvPr/>
          </p:nvSpPr>
          <p:spPr bwMode="auto">
            <a:xfrm>
              <a:off x="9227876" y="4418385"/>
              <a:ext cx="2243755" cy="1497757"/>
            </a:xfrm>
            <a:custGeom>
              <a:avLst/>
              <a:gdLst>
                <a:gd name="T0" fmla="*/ 3402 w 3433"/>
                <a:gd name="T1" fmla="*/ 342 h 2294"/>
                <a:gd name="T2" fmla="*/ 92 w 3433"/>
                <a:gd name="T3" fmla="*/ 2270 h 2294"/>
                <a:gd name="T4" fmla="*/ 92 w 3433"/>
                <a:gd name="T5" fmla="*/ 2270 h 2294"/>
                <a:gd name="T6" fmla="*/ 0 w 3433"/>
                <a:gd name="T7" fmla="*/ 2217 h 2294"/>
                <a:gd name="T8" fmla="*/ 0 w 3433"/>
                <a:gd name="T9" fmla="*/ 2013 h 2294"/>
                <a:gd name="T10" fmla="*/ 0 w 3433"/>
                <a:gd name="T11" fmla="*/ 2013 h 2294"/>
                <a:gd name="T12" fmla="*/ 31 w 3433"/>
                <a:gd name="T13" fmla="*/ 1960 h 2294"/>
                <a:gd name="T14" fmla="*/ 3341 w 3433"/>
                <a:gd name="T15" fmla="*/ 24 h 2294"/>
                <a:gd name="T16" fmla="*/ 3341 w 3433"/>
                <a:gd name="T17" fmla="*/ 24 h 2294"/>
                <a:gd name="T18" fmla="*/ 3432 w 3433"/>
                <a:gd name="T19" fmla="*/ 77 h 2294"/>
                <a:gd name="T20" fmla="*/ 3432 w 3433"/>
                <a:gd name="T21" fmla="*/ 290 h 2294"/>
                <a:gd name="T22" fmla="*/ 3432 w 3433"/>
                <a:gd name="T23" fmla="*/ 290 h 2294"/>
                <a:gd name="T24" fmla="*/ 3402 w 3433"/>
                <a:gd name="T25" fmla="*/ 342 h 2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3" h="2294">
                  <a:moveTo>
                    <a:pt x="3402" y="342"/>
                  </a:moveTo>
                  <a:lnTo>
                    <a:pt x="92" y="2270"/>
                  </a:lnTo>
                  <a:lnTo>
                    <a:pt x="92" y="2270"/>
                  </a:lnTo>
                  <a:cubicBezTo>
                    <a:pt x="51" y="2293"/>
                    <a:pt x="0" y="2264"/>
                    <a:pt x="0" y="2217"/>
                  </a:cubicBezTo>
                  <a:lnTo>
                    <a:pt x="0" y="2013"/>
                  </a:lnTo>
                  <a:lnTo>
                    <a:pt x="0" y="2013"/>
                  </a:lnTo>
                  <a:cubicBezTo>
                    <a:pt x="0" y="1992"/>
                    <a:pt x="12" y="1972"/>
                    <a:pt x="31" y="1960"/>
                  </a:cubicBezTo>
                  <a:lnTo>
                    <a:pt x="3341" y="24"/>
                  </a:lnTo>
                  <a:lnTo>
                    <a:pt x="3341" y="24"/>
                  </a:lnTo>
                  <a:cubicBezTo>
                    <a:pt x="3381" y="0"/>
                    <a:pt x="3432" y="30"/>
                    <a:pt x="3432" y="77"/>
                  </a:cubicBezTo>
                  <a:lnTo>
                    <a:pt x="3432" y="290"/>
                  </a:lnTo>
                  <a:lnTo>
                    <a:pt x="3432" y="290"/>
                  </a:lnTo>
                  <a:cubicBezTo>
                    <a:pt x="3432" y="312"/>
                    <a:pt x="3420" y="332"/>
                    <a:pt x="3402" y="34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47" name="Freeform 62">
              <a:extLst>
                <a:ext uri="{FF2B5EF4-FFF2-40B4-BE49-F238E27FC236}">
                  <a16:creationId xmlns:a16="http://schemas.microsoft.com/office/drawing/2014/main" id="{997E1A53-FC46-524A-81E8-00663450C762}"/>
                </a:ext>
              </a:extLst>
            </p:cNvPr>
            <p:cNvSpPr>
              <a:spLocks noChangeArrowheads="1"/>
            </p:cNvSpPr>
            <p:nvPr/>
          </p:nvSpPr>
          <p:spPr bwMode="auto">
            <a:xfrm>
              <a:off x="10325270" y="2848622"/>
              <a:ext cx="34564" cy="72007"/>
            </a:xfrm>
            <a:custGeom>
              <a:avLst/>
              <a:gdLst>
                <a:gd name="T0" fmla="*/ 25 w 52"/>
                <a:gd name="T1" fmla="*/ 9 h 112"/>
                <a:gd name="T2" fmla="*/ 25 w 52"/>
                <a:gd name="T3" fmla="*/ 9 h 112"/>
                <a:gd name="T4" fmla="*/ 51 w 52"/>
                <a:gd name="T5" fmla="*/ 40 h 112"/>
                <a:gd name="T6" fmla="*/ 51 w 52"/>
                <a:gd name="T7" fmla="*/ 40 h 112"/>
                <a:gd name="T8" fmla="*/ 25 w 52"/>
                <a:gd name="T9" fmla="*/ 102 h 112"/>
                <a:gd name="T10" fmla="*/ 25 w 52"/>
                <a:gd name="T11" fmla="*/ 102 h 112"/>
                <a:gd name="T12" fmla="*/ 0 w 52"/>
                <a:gd name="T13" fmla="*/ 71 h 112"/>
                <a:gd name="T14" fmla="*/ 0 w 52"/>
                <a:gd name="T15" fmla="*/ 71 h 112"/>
                <a:gd name="T16" fmla="*/ 25 w 52"/>
                <a:gd name="T17" fmla="*/ 9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112">
                  <a:moveTo>
                    <a:pt x="25" y="9"/>
                  </a:moveTo>
                  <a:lnTo>
                    <a:pt x="25" y="9"/>
                  </a:lnTo>
                  <a:cubicBezTo>
                    <a:pt x="39" y="0"/>
                    <a:pt x="51" y="14"/>
                    <a:pt x="51" y="40"/>
                  </a:cubicBezTo>
                  <a:lnTo>
                    <a:pt x="51" y="40"/>
                  </a:lnTo>
                  <a:cubicBezTo>
                    <a:pt x="51" y="66"/>
                    <a:pt x="39" y="93"/>
                    <a:pt x="25" y="102"/>
                  </a:cubicBezTo>
                  <a:lnTo>
                    <a:pt x="25" y="102"/>
                  </a:lnTo>
                  <a:cubicBezTo>
                    <a:pt x="11" y="111"/>
                    <a:pt x="0" y="97"/>
                    <a:pt x="0" y="71"/>
                  </a:cubicBezTo>
                  <a:lnTo>
                    <a:pt x="0" y="71"/>
                  </a:lnTo>
                  <a:cubicBezTo>
                    <a:pt x="0" y="46"/>
                    <a:pt x="11" y="18"/>
                    <a:pt x="25" y="9"/>
                  </a:cubicBez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48" name="Freeform 47">
              <a:extLst>
                <a:ext uri="{FF2B5EF4-FFF2-40B4-BE49-F238E27FC236}">
                  <a16:creationId xmlns:a16="http://schemas.microsoft.com/office/drawing/2014/main" id="{3539A93D-B3F9-2041-81A6-6E5CF6DC00C5}"/>
                </a:ext>
              </a:extLst>
            </p:cNvPr>
            <p:cNvSpPr>
              <a:spLocks noChangeArrowheads="1"/>
            </p:cNvSpPr>
            <p:nvPr/>
          </p:nvSpPr>
          <p:spPr bwMode="auto">
            <a:xfrm>
              <a:off x="9346021" y="4935726"/>
              <a:ext cx="3296788" cy="1960491"/>
            </a:xfrm>
            <a:custGeom>
              <a:avLst/>
              <a:gdLst>
                <a:gd name="connsiteX0" fmla="*/ 883514 w 3296788"/>
                <a:gd name="connsiteY0" fmla="*/ 1817173 h 1960491"/>
                <a:gd name="connsiteX1" fmla="*/ 899862 w 3296788"/>
                <a:gd name="connsiteY1" fmla="*/ 1820927 h 1960491"/>
                <a:gd name="connsiteX2" fmla="*/ 986398 w 3296788"/>
                <a:gd name="connsiteY2" fmla="*/ 1869893 h 1960491"/>
                <a:gd name="connsiteX3" fmla="*/ 986398 w 3296788"/>
                <a:gd name="connsiteY3" fmla="*/ 1901883 h 1960491"/>
                <a:gd name="connsiteX4" fmla="*/ 893355 w 3296788"/>
                <a:gd name="connsiteY4" fmla="*/ 1955419 h 1960491"/>
                <a:gd name="connsiteX5" fmla="*/ 860172 w 3296788"/>
                <a:gd name="connsiteY5" fmla="*/ 1956724 h 1960491"/>
                <a:gd name="connsiteX6" fmla="*/ 775588 w 3296788"/>
                <a:gd name="connsiteY6" fmla="*/ 1908412 h 1960491"/>
                <a:gd name="connsiteX7" fmla="*/ 775588 w 3296788"/>
                <a:gd name="connsiteY7" fmla="*/ 1876421 h 1960491"/>
                <a:gd name="connsiteX8" fmla="*/ 866679 w 3296788"/>
                <a:gd name="connsiteY8" fmla="*/ 1822233 h 1960491"/>
                <a:gd name="connsiteX9" fmla="*/ 883514 w 3296788"/>
                <a:gd name="connsiteY9" fmla="*/ 1817173 h 1960491"/>
                <a:gd name="connsiteX10" fmla="*/ 1076253 w 3296788"/>
                <a:gd name="connsiteY10" fmla="*/ 1705153 h 1960491"/>
                <a:gd name="connsiteX11" fmla="*/ 1092844 w 3296788"/>
                <a:gd name="connsiteY11" fmla="*/ 1709197 h 1960491"/>
                <a:gd name="connsiteX12" fmla="*/ 1179380 w 3296788"/>
                <a:gd name="connsiteY12" fmla="*/ 1757084 h 1960491"/>
                <a:gd name="connsiteX13" fmla="*/ 1178729 w 3296788"/>
                <a:gd name="connsiteY13" fmla="*/ 1788145 h 1960491"/>
                <a:gd name="connsiteX14" fmla="*/ 1086337 w 3296788"/>
                <a:gd name="connsiteY14" fmla="*/ 1843150 h 1960491"/>
                <a:gd name="connsiteX15" fmla="*/ 1053154 w 3296788"/>
                <a:gd name="connsiteY15" fmla="*/ 1843150 h 1960491"/>
                <a:gd name="connsiteX16" fmla="*/ 968570 w 3296788"/>
                <a:gd name="connsiteY16" fmla="*/ 1795264 h 1960491"/>
                <a:gd name="connsiteX17" fmla="*/ 968570 w 3296788"/>
                <a:gd name="connsiteY17" fmla="*/ 1763555 h 1960491"/>
                <a:gd name="connsiteX18" fmla="*/ 1059661 w 3296788"/>
                <a:gd name="connsiteY18" fmla="*/ 1709844 h 1960491"/>
                <a:gd name="connsiteX19" fmla="*/ 1076253 w 3296788"/>
                <a:gd name="connsiteY19" fmla="*/ 1705153 h 1960491"/>
                <a:gd name="connsiteX20" fmla="*/ 693747 w 3296788"/>
                <a:gd name="connsiteY20" fmla="*/ 1699148 h 1960491"/>
                <a:gd name="connsiteX21" fmla="*/ 710139 w 3296788"/>
                <a:gd name="connsiteY21" fmla="*/ 1703435 h 1960491"/>
                <a:gd name="connsiteX22" fmla="*/ 796915 w 3296788"/>
                <a:gd name="connsiteY22" fmla="*/ 1751969 h 1960491"/>
                <a:gd name="connsiteX23" fmla="*/ 796262 w 3296788"/>
                <a:gd name="connsiteY23" fmla="*/ 1783030 h 1960491"/>
                <a:gd name="connsiteX24" fmla="*/ 703615 w 3296788"/>
                <a:gd name="connsiteY24" fmla="*/ 1837388 h 1960491"/>
                <a:gd name="connsiteX25" fmla="*/ 670340 w 3296788"/>
                <a:gd name="connsiteY25" fmla="*/ 1838035 h 1960491"/>
                <a:gd name="connsiteX26" fmla="*/ 584870 w 3296788"/>
                <a:gd name="connsiteY26" fmla="*/ 1789502 h 1960491"/>
                <a:gd name="connsiteX27" fmla="*/ 584870 w 3296788"/>
                <a:gd name="connsiteY27" fmla="*/ 1758440 h 1960491"/>
                <a:gd name="connsiteX28" fmla="*/ 676865 w 3296788"/>
                <a:gd name="connsiteY28" fmla="*/ 1704082 h 1960491"/>
                <a:gd name="connsiteX29" fmla="*/ 693747 w 3296788"/>
                <a:gd name="connsiteY29" fmla="*/ 1699148 h 1960491"/>
                <a:gd name="connsiteX30" fmla="*/ 1266684 w 3296788"/>
                <a:gd name="connsiteY30" fmla="*/ 1589704 h 1960491"/>
                <a:gd name="connsiteX31" fmla="*/ 1283321 w 3296788"/>
                <a:gd name="connsiteY31" fmla="*/ 1594010 h 1960491"/>
                <a:gd name="connsiteX32" fmla="*/ 1370097 w 3296788"/>
                <a:gd name="connsiteY32" fmla="*/ 1642108 h 1960491"/>
                <a:gd name="connsiteX33" fmla="*/ 1369444 w 3296788"/>
                <a:gd name="connsiteY33" fmla="*/ 1673957 h 1960491"/>
                <a:gd name="connsiteX34" fmla="*/ 1276797 w 3296788"/>
                <a:gd name="connsiteY34" fmla="*/ 1728555 h 1960491"/>
                <a:gd name="connsiteX35" fmla="*/ 1242870 w 3296788"/>
                <a:gd name="connsiteY35" fmla="*/ 1729205 h 1960491"/>
                <a:gd name="connsiteX36" fmla="*/ 1158052 w 3296788"/>
                <a:gd name="connsiteY36" fmla="*/ 1680457 h 1960491"/>
                <a:gd name="connsiteX37" fmla="*/ 1158052 w 3296788"/>
                <a:gd name="connsiteY37" fmla="*/ 1649258 h 1960491"/>
                <a:gd name="connsiteX38" fmla="*/ 1250047 w 3296788"/>
                <a:gd name="connsiteY38" fmla="*/ 1594660 h 1960491"/>
                <a:gd name="connsiteX39" fmla="*/ 1266684 w 3296788"/>
                <a:gd name="connsiteY39" fmla="*/ 1589704 h 1960491"/>
                <a:gd name="connsiteX40" fmla="*/ 883514 w 3296788"/>
                <a:gd name="connsiteY40" fmla="*/ 1586662 h 1960491"/>
                <a:gd name="connsiteX41" fmla="*/ 899862 w 3296788"/>
                <a:gd name="connsiteY41" fmla="*/ 1590480 h 1960491"/>
                <a:gd name="connsiteX42" fmla="*/ 986398 w 3296788"/>
                <a:gd name="connsiteY42" fmla="*/ 1639229 h 1960491"/>
                <a:gd name="connsiteX43" fmla="*/ 986398 w 3296788"/>
                <a:gd name="connsiteY43" fmla="*/ 1670428 h 1960491"/>
                <a:gd name="connsiteX44" fmla="*/ 893355 w 3296788"/>
                <a:gd name="connsiteY44" fmla="*/ 1725026 h 1960491"/>
                <a:gd name="connsiteX45" fmla="*/ 860172 w 3296788"/>
                <a:gd name="connsiteY45" fmla="*/ 1725676 h 1960491"/>
                <a:gd name="connsiteX46" fmla="*/ 775588 w 3296788"/>
                <a:gd name="connsiteY46" fmla="*/ 1676928 h 1960491"/>
                <a:gd name="connsiteX47" fmla="*/ 775588 w 3296788"/>
                <a:gd name="connsiteY47" fmla="*/ 1645729 h 1960491"/>
                <a:gd name="connsiteX48" fmla="*/ 866679 w 3296788"/>
                <a:gd name="connsiteY48" fmla="*/ 1591130 h 1960491"/>
                <a:gd name="connsiteX49" fmla="*/ 883514 w 3296788"/>
                <a:gd name="connsiteY49" fmla="*/ 1586662 h 1960491"/>
                <a:gd name="connsiteX50" fmla="*/ 500433 w 3296788"/>
                <a:gd name="connsiteY50" fmla="*/ 1581063 h 1960491"/>
                <a:gd name="connsiteX51" fmla="*/ 516781 w 3296788"/>
                <a:gd name="connsiteY51" fmla="*/ 1585369 h 1960491"/>
                <a:gd name="connsiteX52" fmla="*/ 603317 w 3296788"/>
                <a:gd name="connsiteY52" fmla="*/ 1633468 h 1960491"/>
                <a:gd name="connsiteX53" fmla="*/ 602666 w 3296788"/>
                <a:gd name="connsiteY53" fmla="*/ 1665317 h 1960491"/>
                <a:gd name="connsiteX54" fmla="*/ 510274 w 3296788"/>
                <a:gd name="connsiteY54" fmla="*/ 1719915 h 1960491"/>
                <a:gd name="connsiteX55" fmla="*/ 477091 w 3296788"/>
                <a:gd name="connsiteY55" fmla="*/ 1719915 h 1960491"/>
                <a:gd name="connsiteX56" fmla="*/ 392507 w 3296788"/>
                <a:gd name="connsiteY56" fmla="*/ 1671817 h 1960491"/>
                <a:gd name="connsiteX57" fmla="*/ 392507 w 3296788"/>
                <a:gd name="connsiteY57" fmla="*/ 1639968 h 1960491"/>
                <a:gd name="connsiteX58" fmla="*/ 483598 w 3296788"/>
                <a:gd name="connsiteY58" fmla="*/ 1586019 h 1960491"/>
                <a:gd name="connsiteX59" fmla="*/ 500433 w 3296788"/>
                <a:gd name="connsiteY59" fmla="*/ 1581063 h 1960491"/>
                <a:gd name="connsiteX60" fmla="*/ 1076251 w 3296788"/>
                <a:gd name="connsiteY60" fmla="*/ 1471929 h 1960491"/>
                <a:gd name="connsiteX61" fmla="*/ 1092842 w 3296788"/>
                <a:gd name="connsiteY61" fmla="*/ 1476539 h 1960491"/>
                <a:gd name="connsiteX62" fmla="*/ 1179378 w 3296788"/>
                <a:gd name="connsiteY62" fmla="*/ 1524426 h 1960491"/>
                <a:gd name="connsiteX63" fmla="*/ 1178727 w 3296788"/>
                <a:gd name="connsiteY63" fmla="*/ 1556135 h 1960491"/>
                <a:gd name="connsiteX64" fmla="*/ 1086335 w 3296788"/>
                <a:gd name="connsiteY64" fmla="*/ 1610493 h 1960491"/>
                <a:gd name="connsiteX65" fmla="*/ 1053152 w 3296788"/>
                <a:gd name="connsiteY65" fmla="*/ 1610493 h 1960491"/>
                <a:gd name="connsiteX66" fmla="*/ 968568 w 3296788"/>
                <a:gd name="connsiteY66" fmla="*/ 1562606 h 1960491"/>
                <a:gd name="connsiteX67" fmla="*/ 968568 w 3296788"/>
                <a:gd name="connsiteY67" fmla="*/ 1530897 h 1960491"/>
                <a:gd name="connsiteX68" fmla="*/ 1059659 w 3296788"/>
                <a:gd name="connsiteY68" fmla="*/ 1476539 h 1960491"/>
                <a:gd name="connsiteX69" fmla="*/ 1076251 w 3296788"/>
                <a:gd name="connsiteY69" fmla="*/ 1471929 h 1960491"/>
                <a:gd name="connsiteX70" fmla="*/ 693747 w 3296788"/>
                <a:gd name="connsiteY70" fmla="*/ 1468975 h 1960491"/>
                <a:gd name="connsiteX71" fmla="*/ 710139 w 3296788"/>
                <a:gd name="connsiteY71" fmla="*/ 1473037 h 1960491"/>
                <a:gd name="connsiteX72" fmla="*/ 796915 w 3296788"/>
                <a:gd name="connsiteY72" fmla="*/ 1521135 h 1960491"/>
                <a:gd name="connsiteX73" fmla="*/ 796262 w 3296788"/>
                <a:gd name="connsiteY73" fmla="*/ 1552984 h 1960491"/>
                <a:gd name="connsiteX74" fmla="*/ 703615 w 3296788"/>
                <a:gd name="connsiteY74" fmla="*/ 1606932 h 1960491"/>
                <a:gd name="connsiteX75" fmla="*/ 670340 w 3296788"/>
                <a:gd name="connsiteY75" fmla="*/ 1607582 h 1960491"/>
                <a:gd name="connsiteX76" fmla="*/ 584870 w 3296788"/>
                <a:gd name="connsiteY76" fmla="*/ 1559484 h 1960491"/>
                <a:gd name="connsiteX77" fmla="*/ 584870 w 3296788"/>
                <a:gd name="connsiteY77" fmla="*/ 1527635 h 1960491"/>
                <a:gd name="connsiteX78" fmla="*/ 676865 w 3296788"/>
                <a:gd name="connsiteY78" fmla="*/ 1473687 h 1960491"/>
                <a:gd name="connsiteX79" fmla="*/ 693747 w 3296788"/>
                <a:gd name="connsiteY79" fmla="*/ 1468975 h 1960491"/>
                <a:gd name="connsiteX80" fmla="*/ 307453 w 3296788"/>
                <a:gd name="connsiteY80" fmla="*/ 1463207 h 1960491"/>
                <a:gd name="connsiteX81" fmla="*/ 323801 w 3296788"/>
                <a:gd name="connsiteY81" fmla="*/ 1467251 h 1960491"/>
                <a:gd name="connsiteX82" fmla="*/ 410337 w 3296788"/>
                <a:gd name="connsiteY82" fmla="*/ 1515138 h 1960491"/>
                <a:gd name="connsiteX83" fmla="*/ 410337 w 3296788"/>
                <a:gd name="connsiteY83" fmla="*/ 1546846 h 1960491"/>
                <a:gd name="connsiteX84" fmla="*/ 317294 w 3296788"/>
                <a:gd name="connsiteY84" fmla="*/ 1601204 h 1960491"/>
                <a:gd name="connsiteX85" fmla="*/ 284111 w 3296788"/>
                <a:gd name="connsiteY85" fmla="*/ 1601204 h 1960491"/>
                <a:gd name="connsiteX86" fmla="*/ 199527 w 3296788"/>
                <a:gd name="connsiteY86" fmla="*/ 1553318 h 1960491"/>
                <a:gd name="connsiteX87" fmla="*/ 199527 w 3296788"/>
                <a:gd name="connsiteY87" fmla="*/ 1521609 h 1960491"/>
                <a:gd name="connsiteX88" fmla="*/ 290618 w 3296788"/>
                <a:gd name="connsiteY88" fmla="*/ 1467898 h 1960491"/>
                <a:gd name="connsiteX89" fmla="*/ 307453 w 3296788"/>
                <a:gd name="connsiteY89" fmla="*/ 1463207 h 1960491"/>
                <a:gd name="connsiteX90" fmla="*/ 1266682 w 3296788"/>
                <a:gd name="connsiteY90" fmla="*/ 1359198 h 1960491"/>
                <a:gd name="connsiteX91" fmla="*/ 1283319 w 3296788"/>
                <a:gd name="connsiteY91" fmla="*/ 1362935 h 1960491"/>
                <a:gd name="connsiteX92" fmla="*/ 1370095 w 3296788"/>
                <a:gd name="connsiteY92" fmla="*/ 1411683 h 1960491"/>
                <a:gd name="connsiteX93" fmla="*/ 1369442 w 3296788"/>
                <a:gd name="connsiteY93" fmla="*/ 1443532 h 1960491"/>
                <a:gd name="connsiteX94" fmla="*/ 1276795 w 3296788"/>
                <a:gd name="connsiteY94" fmla="*/ 1497480 h 1960491"/>
                <a:gd name="connsiteX95" fmla="*/ 1242868 w 3296788"/>
                <a:gd name="connsiteY95" fmla="*/ 1498130 h 1960491"/>
                <a:gd name="connsiteX96" fmla="*/ 1158050 w 3296788"/>
                <a:gd name="connsiteY96" fmla="*/ 1450032 h 1960491"/>
                <a:gd name="connsiteX97" fmla="*/ 1158050 w 3296788"/>
                <a:gd name="connsiteY97" fmla="*/ 1418183 h 1960491"/>
                <a:gd name="connsiteX98" fmla="*/ 1250045 w 3296788"/>
                <a:gd name="connsiteY98" fmla="*/ 1364235 h 1960491"/>
                <a:gd name="connsiteX99" fmla="*/ 1266682 w 3296788"/>
                <a:gd name="connsiteY99" fmla="*/ 1359198 h 1960491"/>
                <a:gd name="connsiteX100" fmla="*/ 117685 w 3296788"/>
                <a:gd name="connsiteY100" fmla="*/ 1356636 h 1960491"/>
                <a:gd name="connsiteX101" fmla="*/ 134077 w 3296788"/>
                <a:gd name="connsiteY101" fmla="*/ 1360680 h 1960491"/>
                <a:gd name="connsiteX102" fmla="*/ 220853 w 3296788"/>
                <a:gd name="connsiteY102" fmla="*/ 1409214 h 1960491"/>
                <a:gd name="connsiteX103" fmla="*/ 220853 w 3296788"/>
                <a:gd name="connsiteY103" fmla="*/ 1440276 h 1960491"/>
                <a:gd name="connsiteX104" fmla="*/ 127553 w 3296788"/>
                <a:gd name="connsiteY104" fmla="*/ 1494634 h 1960491"/>
                <a:gd name="connsiteX105" fmla="*/ 94278 w 3296788"/>
                <a:gd name="connsiteY105" fmla="*/ 1494634 h 1960491"/>
                <a:gd name="connsiteX106" fmla="*/ 8808 w 3296788"/>
                <a:gd name="connsiteY106" fmla="*/ 1446747 h 1960491"/>
                <a:gd name="connsiteX107" fmla="*/ 8808 w 3296788"/>
                <a:gd name="connsiteY107" fmla="*/ 1415685 h 1960491"/>
                <a:gd name="connsiteX108" fmla="*/ 100803 w 3296788"/>
                <a:gd name="connsiteY108" fmla="*/ 1361327 h 1960491"/>
                <a:gd name="connsiteX109" fmla="*/ 117685 w 3296788"/>
                <a:gd name="connsiteY109" fmla="*/ 1356636 h 1960491"/>
                <a:gd name="connsiteX110" fmla="*/ 883514 w 3296788"/>
                <a:gd name="connsiteY110" fmla="*/ 1356634 h 1960491"/>
                <a:gd name="connsiteX111" fmla="*/ 899862 w 3296788"/>
                <a:gd name="connsiteY111" fmla="*/ 1360679 h 1960491"/>
                <a:gd name="connsiteX112" fmla="*/ 986398 w 3296788"/>
                <a:gd name="connsiteY112" fmla="*/ 1409213 h 1960491"/>
                <a:gd name="connsiteX113" fmla="*/ 986398 w 3296788"/>
                <a:gd name="connsiteY113" fmla="*/ 1440274 h 1960491"/>
                <a:gd name="connsiteX114" fmla="*/ 893355 w 3296788"/>
                <a:gd name="connsiteY114" fmla="*/ 1494633 h 1960491"/>
                <a:gd name="connsiteX115" fmla="*/ 860172 w 3296788"/>
                <a:gd name="connsiteY115" fmla="*/ 1494633 h 1960491"/>
                <a:gd name="connsiteX116" fmla="*/ 775588 w 3296788"/>
                <a:gd name="connsiteY116" fmla="*/ 1446746 h 1960491"/>
                <a:gd name="connsiteX117" fmla="*/ 775588 w 3296788"/>
                <a:gd name="connsiteY117" fmla="*/ 1415684 h 1960491"/>
                <a:gd name="connsiteX118" fmla="*/ 866679 w 3296788"/>
                <a:gd name="connsiteY118" fmla="*/ 1361326 h 1960491"/>
                <a:gd name="connsiteX119" fmla="*/ 883514 w 3296788"/>
                <a:gd name="connsiteY119" fmla="*/ 1356634 h 1960491"/>
                <a:gd name="connsiteX120" fmla="*/ 500432 w 3296788"/>
                <a:gd name="connsiteY120" fmla="*/ 1350483 h 1960491"/>
                <a:gd name="connsiteX121" fmla="*/ 516780 w 3296788"/>
                <a:gd name="connsiteY121" fmla="*/ 1354319 h 1960491"/>
                <a:gd name="connsiteX122" fmla="*/ 603316 w 3296788"/>
                <a:gd name="connsiteY122" fmla="*/ 1402631 h 1960491"/>
                <a:gd name="connsiteX123" fmla="*/ 602665 w 3296788"/>
                <a:gd name="connsiteY123" fmla="*/ 1434622 h 1960491"/>
                <a:gd name="connsiteX124" fmla="*/ 510273 w 3296788"/>
                <a:gd name="connsiteY124" fmla="*/ 1489464 h 1960491"/>
                <a:gd name="connsiteX125" fmla="*/ 477090 w 3296788"/>
                <a:gd name="connsiteY125" fmla="*/ 1490116 h 1960491"/>
                <a:gd name="connsiteX126" fmla="*/ 392506 w 3296788"/>
                <a:gd name="connsiteY126" fmla="*/ 1441151 h 1960491"/>
                <a:gd name="connsiteX127" fmla="*/ 392506 w 3296788"/>
                <a:gd name="connsiteY127" fmla="*/ 1409813 h 1960491"/>
                <a:gd name="connsiteX128" fmla="*/ 483597 w 3296788"/>
                <a:gd name="connsiteY128" fmla="*/ 1354972 h 1960491"/>
                <a:gd name="connsiteX129" fmla="*/ 500432 w 3296788"/>
                <a:gd name="connsiteY129" fmla="*/ 1350483 h 1960491"/>
                <a:gd name="connsiteX130" fmla="*/ 1459575 w 3296788"/>
                <a:gd name="connsiteY130" fmla="*/ 1247184 h 1960491"/>
                <a:gd name="connsiteX131" fmla="*/ 1475923 w 3296788"/>
                <a:gd name="connsiteY131" fmla="*/ 1251228 h 1960491"/>
                <a:gd name="connsiteX132" fmla="*/ 1562459 w 3296788"/>
                <a:gd name="connsiteY132" fmla="*/ 1299762 h 1960491"/>
                <a:gd name="connsiteX133" fmla="*/ 1562459 w 3296788"/>
                <a:gd name="connsiteY133" fmla="*/ 1330824 h 1960491"/>
                <a:gd name="connsiteX134" fmla="*/ 1469416 w 3296788"/>
                <a:gd name="connsiteY134" fmla="*/ 1385182 h 1960491"/>
                <a:gd name="connsiteX135" fmla="*/ 1436233 w 3296788"/>
                <a:gd name="connsiteY135" fmla="*/ 1385182 h 1960491"/>
                <a:gd name="connsiteX136" fmla="*/ 1351649 w 3296788"/>
                <a:gd name="connsiteY136" fmla="*/ 1336648 h 1960491"/>
                <a:gd name="connsiteX137" fmla="*/ 1351649 w 3296788"/>
                <a:gd name="connsiteY137" fmla="*/ 1305586 h 1960491"/>
                <a:gd name="connsiteX138" fmla="*/ 1442740 w 3296788"/>
                <a:gd name="connsiteY138" fmla="*/ 1251875 h 1960491"/>
                <a:gd name="connsiteX139" fmla="*/ 1459575 w 3296788"/>
                <a:gd name="connsiteY139" fmla="*/ 1247184 h 1960491"/>
                <a:gd name="connsiteX140" fmla="*/ 307452 w 3296788"/>
                <a:gd name="connsiteY140" fmla="*/ 1241188 h 1960491"/>
                <a:gd name="connsiteX141" fmla="*/ 323800 w 3296788"/>
                <a:gd name="connsiteY141" fmla="*/ 1245494 h 1960491"/>
                <a:gd name="connsiteX142" fmla="*/ 410336 w 3296788"/>
                <a:gd name="connsiteY142" fmla="*/ 1293592 h 1960491"/>
                <a:gd name="connsiteX143" fmla="*/ 410336 w 3296788"/>
                <a:gd name="connsiteY143" fmla="*/ 1325441 h 1960491"/>
                <a:gd name="connsiteX144" fmla="*/ 317293 w 3296788"/>
                <a:gd name="connsiteY144" fmla="*/ 1380040 h 1960491"/>
                <a:gd name="connsiteX145" fmla="*/ 284110 w 3296788"/>
                <a:gd name="connsiteY145" fmla="*/ 1380690 h 1960491"/>
                <a:gd name="connsiteX146" fmla="*/ 199526 w 3296788"/>
                <a:gd name="connsiteY146" fmla="*/ 1331941 h 1960491"/>
                <a:gd name="connsiteX147" fmla="*/ 199526 w 3296788"/>
                <a:gd name="connsiteY147" fmla="*/ 1300742 h 1960491"/>
                <a:gd name="connsiteX148" fmla="*/ 290617 w 3296788"/>
                <a:gd name="connsiteY148" fmla="*/ 1246144 h 1960491"/>
                <a:gd name="connsiteX149" fmla="*/ 307452 w 3296788"/>
                <a:gd name="connsiteY149" fmla="*/ 1241188 h 1960491"/>
                <a:gd name="connsiteX150" fmla="*/ 1076251 w 3296788"/>
                <a:gd name="connsiteY150" fmla="*/ 1241187 h 1960491"/>
                <a:gd name="connsiteX151" fmla="*/ 1092842 w 3296788"/>
                <a:gd name="connsiteY151" fmla="*/ 1245493 h 1960491"/>
                <a:gd name="connsiteX152" fmla="*/ 1179378 w 3296788"/>
                <a:gd name="connsiteY152" fmla="*/ 1293591 h 1960491"/>
                <a:gd name="connsiteX153" fmla="*/ 1178727 w 3296788"/>
                <a:gd name="connsiteY153" fmla="*/ 1325440 h 1960491"/>
                <a:gd name="connsiteX154" fmla="*/ 1086335 w 3296788"/>
                <a:gd name="connsiteY154" fmla="*/ 1380039 h 1960491"/>
                <a:gd name="connsiteX155" fmla="*/ 1053152 w 3296788"/>
                <a:gd name="connsiteY155" fmla="*/ 1380689 h 1960491"/>
                <a:gd name="connsiteX156" fmla="*/ 968568 w 3296788"/>
                <a:gd name="connsiteY156" fmla="*/ 1331940 h 1960491"/>
                <a:gd name="connsiteX157" fmla="*/ 968568 w 3296788"/>
                <a:gd name="connsiteY157" fmla="*/ 1300741 h 1960491"/>
                <a:gd name="connsiteX158" fmla="*/ 1059659 w 3296788"/>
                <a:gd name="connsiteY158" fmla="*/ 1246143 h 1960491"/>
                <a:gd name="connsiteX159" fmla="*/ 1076251 w 3296788"/>
                <a:gd name="connsiteY159" fmla="*/ 1241187 h 1960491"/>
                <a:gd name="connsiteX160" fmla="*/ 693746 w 3296788"/>
                <a:gd name="connsiteY160" fmla="*/ 1238226 h 1960491"/>
                <a:gd name="connsiteX161" fmla="*/ 710138 w 3296788"/>
                <a:gd name="connsiteY161" fmla="*/ 1242614 h 1960491"/>
                <a:gd name="connsiteX162" fmla="*/ 796914 w 3296788"/>
                <a:gd name="connsiteY162" fmla="*/ 1290712 h 1960491"/>
                <a:gd name="connsiteX163" fmla="*/ 796261 w 3296788"/>
                <a:gd name="connsiteY163" fmla="*/ 1321911 h 1960491"/>
                <a:gd name="connsiteX164" fmla="*/ 703614 w 3296788"/>
                <a:gd name="connsiteY164" fmla="*/ 1376509 h 1960491"/>
                <a:gd name="connsiteX165" fmla="*/ 670339 w 3296788"/>
                <a:gd name="connsiteY165" fmla="*/ 1377159 h 1960491"/>
                <a:gd name="connsiteX166" fmla="*/ 584869 w 3296788"/>
                <a:gd name="connsiteY166" fmla="*/ 1328411 h 1960491"/>
                <a:gd name="connsiteX167" fmla="*/ 584869 w 3296788"/>
                <a:gd name="connsiteY167" fmla="*/ 1297212 h 1960491"/>
                <a:gd name="connsiteX168" fmla="*/ 676864 w 3296788"/>
                <a:gd name="connsiteY168" fmla="*/ 1242614 h 1960491"/>
                <a:gd name="connsiteX169" fmla="*/ 693746 w 3296788"/>
                <a:gd name="connsiteY169" fmla="*/ 1238226 h 1960491"/>
                <a:gd name="connsiteX170" fmla="*/ 1649432 w 3296788"/>
                <a:gd name="connsiteY170" fmla="*/ 1134616 h 1960491"/>
                <a:gd name="connsiteX171" fmla="*/ 1666023 w 3296788"/>
                <a:gd name="connsiteY171" fmla="*/ 1138922 h 1960491"/>
                <a:gd name="connsiteX172" fmla="*/ 1752559 w 3296788"/>
                <a:gd name="connsiteY172" fmla="*/ 1187020 h 1960491"/>
                <a:gd name="connsiteX173" fmla="*/ 1751908 w 3296788"/>
                <a:gd name="connsiteY173" fmla="*/ 1218869 h 1960491"/>
                <a:gd name="connsiteX174" fmla="*/ 1659516 w 3296788"/>
                <a:gd name="connsiteY174" fmla="*/ 1273467 h 1960491"/>
                <a:gd name="connsiteX175" fmla="*/ 1625683 w 3296788"/>
                <a:gd name="connsiteY175" fmla="*/ 1274117 h 1960491"/>
                <a:gd name="connsiteX176" fmla="*/ 1541749 w 3296788"/>
                <a:gd name="connsiteY176" fmla="*/ 1225369 h 1960491"/>
                <a:gd name="connsiteX177" fmla="*/ 1541749 w 3296788"/>
                <a:gd name="connsiteY177" fmla="*/ 1194170 h 1960491"/>
                <a:gd name="connsiteX178" fmla="*/ 1632840 w 3296788"/>
                <a:gd name="connsiteY178" fmla="*/ 1139572 h 1960491"/>
                <a:gd name="connsiteX179" fmla="*/ 1649432 w 3296788"/>
                <a:gd name="connsiteY179" fmla="*/ 1134616 h 1960491"/>
                <a:gd name="connsiteX180" fmla="*/ 500431 w 3296788"/>
                <a:gd name="connsiteY180" fmla="*/ 1128774 h 1960491"/>
                <a:gd name="connsiteX181" fmla="*/ 516779 w 3296788"/>
                <a:gd name="connsiteY181" fmla="*/ 1133162 h 1960491"/>
                <a:gd name="connsiteX182" fmla="*/ 603315 w 3296788"/>
                <a:gd name="connsiteY182" fmla="*/ 1181260 h 1960491"/>
                <a:gd name="connsiteX183" fmla="*/ 602664 w 3296788"/>
                <a:gd name="connsiteY183" fmla="*/ 1212459 h 1960491"/>
                <a:gd name="connsiteX184" fmla="*/ 510272 w 3296788"/>
                <a:gd name="connsiteY184" fmla="*/ 1267057 h 1960491"/>
                <a:gd name="connsiteX185" fmla="*/ 477089 w 3296788"/>
                <a:gd name="connsiteY185" fmla="*/ 1267707 h 1960491"/>
                <a:gd name="connsiteX186" fmla="*/ 392505 w 3296788"/>
                <a:gd name="connsiteY186" fmla="*/ 1218959 h 1960491"/>
                <a:gd name="connsiteX187" fmla="*/ 392505 w 3296788"/>
                <a:gd name="connsiteY187" fmla="*/ 1187760 h 1960491"/>
                <a:gd name="connsiteX188" fmla="*/ 483596 w 3296788"/>
                <a:gd name="connsiteY188" fmla="*/ 1133162 h 1960491"/>
                <a:gd name="connsiteX189" fmla="*/ 500431 w 3296788"/>
                <a:gd name="connsiteY189" fmla="*/ 1128774 h 1960491"/>
                <a:gd name="connsiteX190" fmla="*/ 1266682 w 3296788"/>
                <a:gd name="connsiteY190" fmla="*/ 1128773 h 1960491"/>
                <a:gd name="connsiteX191" fmla="*/ 1283319 w 3296788"/>
                <a:gd name="connsiteY191" fmla="*/ 1133161 h 1960491"/>
                <a:gd name="connsiteX192" fmla="*/ 1370095 w 3296788"/>
                <a:gd name="connsiteY192" fmla="*/ 1181259 h 1960491"/>
                <a:gd name="connsiteX193" fmla="*/ 1369442 w 3296788"/>
                <a:gd name="connsiteY193" fmla="*/ 1212458 h 1960491"/>
                <a:gd name="connsiteX194" fmla="*/ 1276795 w 3296788"/>
                <a:gd name="connsiteY194" fmla="*/ 1267056 h 1960491"/>
                <a:gd name="connsiteX195" fmla="*/ 1242868 w 3296788"/>
                <a:gd name="connsiteY195" fmla="*/ 1267706 h 1960491"/>
                <a:gd name="connsiteX196" fmla="*/ 1158050 w 3296788"/>
                <a:gd name="connsiteY196" fmla="*/ 1218958 h 1960491"/>
                <a:gd name="connsiteX197" fmla="*/ 1158050 w 3296788"/>
                <a:gd name="connsiteY197" fmla="*/ 1187759 h 1960491"/>
                <a:gd name="connsiteX198" fmla="*/ 1250045 w 3296788"/>
                <a:gd name="connsiteY198" fmla="*/ 1133161 h 1960491"/>
                <a:gd name="connsiteX199" fmla="*/ 1266682 w 3296788"/>
                <a:gd name="connsiteY199" fmla="*/ 1128773 h 1960491"/>
                <a:gd name="connsiteX200" fmla="*/ 883513 w 3296788"/>
                <a:gd name="connsiteY200" fmla="*/ 1125894 h 1960491"/>
                <a:gd name="connsiteX201" fmla="*/ 899861 w 3296788"/>
                <a:gd name="connsiteY201" fmla="*/ 1129632 h 1960491"/>
                <a:gd name="connsiteX202" fmla="*/ 986397 w 3296788"/>
                <a:gd name="connsiteY202" fmla="*/ 1178380 h 1960491"/>
                <a:gd name="connsiteX203" fmla="*/ 986397 w 3296788"/>
                <a:gd name="connsiteY203" fmla="*/ 1210229 h 1960491"/>
                <a:gd name="connsiteX204" fmla="*/ 893354 w 3296788"/>
                <a:gd name="connsiteY204" fmla="*/ 1264828 h 1960491"/>
                <a:gd name="connsiteX205" fmla="*/ 860171 w 3296788"/>
                <a:gd name="connsiteY205" fmla="*/ 1264828 h 1960491"/>
                <a:gd name="connsiteX206" fmla="*/ 775587 w 3296788"/>
                <a:gd name="connsiteY206" fmla="*/ 1216729 h 1960491"/>
                <a:gd name="connsiteX207" fmla="*/ 775587 w 3296788"/>
                <a:gd name="connsiteY207" fmla="*/ 1184880 h 1960491"/>
                <a:gd name="connsiteX208" fmla="*/ 866678 w 3296788"/>
                <a:gd name="connsiteY208" fmla="*/ 1130932 h 1960491"/>
                <a:gd name="connsiteX209" fmla="*/ 883513 w 3296788"/>
                <a:gd name="connsiteY209" fmla="*/ 1125894 h 1960491"/>
                <a:gd name="connsiteX210" fmla="*/ 1842422 w 3296788"/>
                <a:gd name="connsiteY210" fmla="*/ 1022122 h 1960491"/>
                <a:gd name="connsiteX211" fmla="*/ 1859105 w 3296788"/>
                <a:gd name="connsiteY211" fmla="*/ 1025940 h 1960491"/>
                <a:gd name="connsiteX212" fmla="*/ 1946120 w 3296788"/>
                <a:gd name="connsiteY212" fmla="*/ 1074039 h 1960491"/>
                <a:gd name="connsiteX213" fmla="*/ 1945466 w 3296788"/>
                <a:gd name="connsiteY213" fmla="*/ 1105888 h 1960491"/>
                <a:gd name="connsiteX214" fmla="*/ 1852562 w 3296788"/>
                <a:gd name="connsiteY214" fmla="*/ 1160486 h 1960491"/>
                <a:gd name="connsiteX215" fmla="*/ 1818541 w 3296788"/>
                <a:gd name="connsiteY215" fmla="*/ 1161136 h 1960491"/>
                <a:gd name="connsiteX216" fmla="*/ 1734143 w 3296788"/>
                <a:gd name="connsiteY216" fmla="*/ 1112388 h 1960491"/>
                <a:gd name="connsiteX217" fmla="*/ 1734143 w 3296788"/>
                <a:gd name="connsiteY217" fmla="*/ 1081189 h 1960491"/>
                <a:gd name="connsiteX218" fmla="*/ 1825738 w 3296788"/>
                <a:gd name="connsiteY218" fmla="*/ 1026590 h 1960491"/>
                <a:gd name="connsiteX219" fmla="*/ 1842422 w 3296788"/>
                <a:gd name="connsiteY219" fmla="*/ 1022122 h 1960491"/>
                <a:gd name="connsiteX220" fmla="*/ 693745 w 3296788"/>
                <a:gd name="connsiteY220" fmla="*/ 1016760 h 1960491"/>
                <a:gd name="connsiteX221" fmla="*/ 710137 w 3296788"/>
                <a:gd name="connsiteY221" fmla="*/ 1020805 h 1960491"/>
                <a:gd name="connsiteX222" fmla="*/ 796913 w 3296788"/>
                <a:gd name="connsiteY222" fmla="*/ 1069339 h 1960491"/>
                <a:gd name="connsiteX223" fmla="*/ 796260 w 3296788"/>
                <a:gd name="connsiteY223" fmla="*/ 1101048 h 1960491"/>
                <a:gd name="connsiteX224" fmla="*/ 703613 w 3296788"/>
                <a:gd name="connsiteY224" fmla="*/ 1154758 h 1960491"/>
                <a:gd name="connsiteX225" fmla="*/ 670338 w 3296788"/>
                <a:gd name="connsiteY225" fmla="*/ 1155406 h 1960491"/>
                <a:gd name="connsiteX226" fmla="*/ 584868 w 3296788"/>
                <a:gd name="connsiteY226" fmla="*/ 1107519 h 1960491"/>
                <a:gd name="connsiteX227" fmla="*/ 584868 w 3296788"/>
                <a:gd name="connsiteY227" fmla="*/ 1075810 h 1960491"/>
                <a:gd name="connsiteX228" fmla="*/ 676863 w 3296788"/>
                <a:gd name="connsiteY228" fmla="*/ 1021452 h 1960491"/>
                <a:gd name="connsiteX229" fmla="*/ 693745 w 3296788"/>
                <a:gd name="connsiteY229" fmla="*/ 1016760 h 1960491"/>
                <a:gd name="connsiteX230" fmla="*/ 1459575 w 3296788"/>
                <a:gd name="connsiteY230" fmla="*/ 1016759 h 1960491"/>
                <a:gd name="connsiteX231" fmla="*/ 1475923 w 3296788"/>
                <a:gd name="connsiteY231" fmla="*/ 1020804 h 1960491"/>
                <a:gd name="connsiteX232" fmla="*/ 1562459 w 3296788"/>
                <a:gd name="connsiteY232" fmla="*/ 1069338 h 1960491"/>
                <a:gd name="connsiteX233" fmla="*/ 1562459 w 3296788"/>
                <a:gd name="connsiteY233" fmla="*/ 1101047 h 1960491"/>
                <a:gd name="connsiteX234" fmla="*/ 1469416 w 3296788"/>
                <a:gd name="connsiteY234" fmla="*/ 1154757 h 1960491"/>
                <a:gd name="connsiteX235" fmla="*/ 1436233 w 3296788"/>
                <a:gd name="connsiteY235" fmla="*/ 1155405 h 1960491"/>
                <a:gd name="connsiteX236" fmla="*/ 1351649 w 3296788"/>
                <a:gd name="connsiteY236" fmla="*/ 1107518 h 1960491"/>
                <a:gd name="connsiteX237" fmla="*/ 1351649 w 3296788"/>
                <a:gd name="connsiteY237" fmla="*/ 1075809 h 1960491"/>
                <a:gd name="connsiteX238" fmla="*/ 1442740 w 3296788"/>
                <a:gd name="connsiteY238" fmla="*/ 1021451 h 1960491"/>
                <a:gd name="connsiteX239" fmla="*/ 1459575 w 3296788"/>
                <a:gd name="connsiteY239" fmla="*/ 1016759 h 1960491"/>
                <a:gd name="connsiteX240" fmla="*/ 1076249 w 3296788"/>
                <a:gd name="connsiteY240" fmla="*/ 1011007 h 1960491"/>
                <a:gd name="connsiteX241" fmla="*/ 1092841 w 3296788"/>
                <a:gd name="connsiteY241" fmla="*/ 1015070 h 1960491"/>
                <a:gd name="connsiteX242" fmla="*/ 1179377 w 3296788"/>
                <a:gd name="connsiteY242" fmla="*/ 1063168 h 1960491"/>
                <a:gd name="connsiteX243" fmla="*/ 1178726 w 3296788"/>
                <a:gd name="connsiteY243" fmla="*/ 1095017 h 1960491"/>
                <a:gd name="connsiteX244" fmla="*/ 1086334 w 3296788"/>
                <a:gd name="connsiteY244" fmla="*/ 1148966 h 1960491"/>
                <a:gd name="connsiteX245" fmla="*/ 1053151 w 3296788"/>
                <a:gd name="connsiteY245" fmla="*/ 1149616 h 1960491"/>
                <a:gd name="connsiteX246" fmla="*/ 968567 w 3296788"/>
                <a:gd name="connsiteY246" fmla="*/ 1101517 h 1960491"/>
                <a:gd name="connsiteX247" fmla="*/ 968567 w 3296788"/>
                <a:gd name="connsiteY247" fmla="*/ 1069668 h 1960491"/>
                <a:gd name="connsiteX248" fmla="*/ 1059658 w 3296788"/>
                <a:gd name="connsiteY248" fmla="*/ 1015720 h 1960491"/>
                <a:gd name="connsiteX249" fmla="*/ 1076249 w 3296788"/>
                <a:gd name="connsiteY249" fmla="*/ 1011007 h 1960491"/>
                <a:gd name="connsiteX250" fmla="*/ 2450028 w 3296788"/>
                <a:gd name="connsiteY250" fmla="*/ 912842 h 1960491"/>
                <a:gd name="connsiteX251" fmla="*/ 2466428 w 3296788"/>
                <a:gd name="connsiteY251" fmla="*/ 917178 h 1960491"/>
                <a:gd name="connsiteX252" fmla="*/ 2553241 w 3296788"/>
                <a:gd name="connsiteY252" fmla="*/ 965601 h 1960491"/>
                <a:gd name="connsiteX253" fmla="*/ 2552588 w 3296788"/>
                <a:gd name="connsiteY253" fmla="*/ 997666 h 1960491"/>
                <a:gd name="connsiteX254" fmla="*/ 1475592 w 3296788"/>
                <a:gd name="connsiteY254" fmla="*/ 1621286 h 1960491"/>
                <a:gd name="connsiteX255" fmla="*/ 1442303 w 3296788"/>
                <a:gd name="connsiteY255" fmla="*/ 1621940 h 1960491"/>
                <a:gd name="connsiteX256" fmla="*/ 1357449 w 3296788"/>
                <a:gd name="connsiteY256" fmla="*/ 1573517 h 1960491"/>
                <a:gd name="connsiteX257" fmla="*/ 1357449 w 3296788"/>
                <a:gd name="connsiteY257" fmla="*/ 1541452 h 1960491"/>
                <a:gd name="connsiteX258" fmla="*/ 2433139 w 3296788"/>
                <a:gd name="connsiteY258" fmla="*/ 917832 h 1960491"/>
                <a:gd name="connsiteX259" fmla="*/ 2450028 w 3296788"/>
                <a:gd name="connsiteY259" fmla="*/ 912842 h 1960491"/>
                <a:gd name="connsiteX260" fmla="*/ 2032754 w 3296788"/>
                <a:gd name="connsiteY260" fmla="*/ 907308 h 1960491"/>
                <a:gd name="connsiteX261" fmla="*/ 2049102 w 3296788"/>
                <a:gd name="connsiteY261" fmla="*/ 911352 h 1960491"/>
                <a:gd name="connsiteX262" fmla="*/ 2135638 w 3296788"/>
                <a:gd name="connsiteY262" fmla="*/ 959886 h 1960491"/>
                <a:gd name="connsiteX263" fmla="*/ 2135638 w 3296788"/>
                <a:gd name="connsiteY263" fmla="*/ 991595 h 1960491"/>
                <a:gd name="connsiteX264" fmla="*/ 2042595 w 3296788"/>
                <a:gd name="connsiteY264" fmla="*/ 1045306 h 1960491"/>
                <a:gd name="connsiteX265" fmla="*/ 2009412 w 3296788"/>
                <a:gd name="connsiteY265" fmla="*/ 1045953 h 1960491"/>
                <a:gd name="connsiteX266" fmla="*/ 1924828 w 3296788"/>
                <a:gd name="connsiteY266" fmla="*/ 998066 h 1960491"/>
                <a:gd name="connsiteX267" fmla="*/ 1924828 w 3296788"/>
                <a:gd name="connsiteY267" fmla="*/ 966357 h 1960491"/>
                <a:gd name="connsiteX268" fmla="*/ 2015919 w 3296788"/>
                <a:gd name="connsiteY268" fmla="*/ 911999 h 1960491"/>
                <a:gd name="connsiteX269" fmla="*/ 2032754 w 3296788"/>
                <a:gd name="connsiteY269" fmla="*/ 907308 h 1960491"/>
                <a:gd name="connsiteX270" fmla="*/ 883512 w 3296788"/>
                <a:gd name="connsiteY270" fmla="*/ 904111 h 1960491"/>
                <a:gd name="connsiteX271" fmla="*/ 899860 w 3296788"/>
                <a:gd name="connsiteY271" fmla="*/ 907849 h 1960491"/>
                <a:gd name="connsiteX272" fmla="*/ 986396 w 3296788"/>
                <a:gd name="connsiteY272" fmla="*/ 956597 h 1960491"/>
                <a:gd name="connsiteX273" fmla="*/ 986396 w 3296788"/>
                <a:gd name="connsiteY273" fmla="*/ 987796 h 1960491"/>
                <a:gd name="connsiteX274" fmla="*/ 893353 w 3296788"/>
                <a:gd name="connsiteY274" fmla="*/ 1042394 h 1960491"/>
                <a:gd name="connsiteX275" fmla="*/ 860170 w 3296788"/>
                <a:gd name="connsiteY275" fmla="*/ 1043044 h 1960491"/>
                <a:gd name="connsiteX276" fmla="*/ 775586 w 3296788"/>
                <a:gd name="connsiteY276" fmla="*/ 994946 h 1960491"/>
                <a:gd name="connsiteX277" fmla="*/ 775586 w 3296788"/>
                <a:gd name="connsiteY277" fmla="*/ 963097 h 1960491"/>
                <a:gd name="connsiteX278" fmla="*/ 866677 w 3296788"/>
                <a:gd name="connsiteY278" fmla="*/ 909149 h 1960491"/>
                <a:gd name="connsiteX279" fmla="*/ 883512 w 3296788"/>
                <a:gd name="connsiteY279" fmla="*/ 904111 h 1960491"/>
                <a:gd name="connsiteX280" fmla="*/ 1649432 w 3296788"/>
                <a:gd name="connsiteY280" fmla="*/ 904110 h 1960491"/>
                <a:gd name="connsiteX281" fmla="*/ 1666023 w 3296788"/>
                <a:gd name="connsiteY281" fmla="*/ 907848 h 1960491"/>
                <a:gd name="connsiteX282" fmla="*/ 1752559 w 3296788"/>
                <a:gd name="connsiteY282" fmla="*/ 956596 h 1960491"/>
                <a:gd name="connsiteX283" fmla="*/ 1751908 w 3296788"/>
                <a:gd name="connsiteY283" fmla="*/ 987795 h 1960491"/>
                <a:gd name="connsiteX284" fmla="*/ 1659516 w 3296788"/>
                <a:gd name="connsiteY284" fmla="*/ 1042393 h 1960491"/>
                <a:gd name="connsiteX285" fmla="*/ 1625683 w 3296788"/>
                <a:gd name="connsiteY285" fmla="*/ 1043043 h 1960491"/>
                <a:gd name="connsiteX286" fmla="*/ 1541749 w 3296788"/>
                <a:gd name="connsiteY286" fmla="*/ 994945 h 1960491"/>
                <a:gd name="connsiteX287" fmla="*/ 1541749 w 3296788"/>
                <a:gd name="connsiteY287" fmla="*/ 963096 h 1960491"/>
                <a:gd name="connsiteX288" fmla="*/ 1632840 w 3296788"/>
                <a:gd name="connsiteY288" fmla="*/ 909148 h 1960491"/>
                <a:gd name="connsiteX289" fmla="*/ 1649432 w 3296788"/>
                <a:gd name="connsiteY289" fmla="*/ 904110 h 1960491"/>
                <a:gd name="connsiteX290" fmla="*/ 1266681 w 3296788"/>
                <a:gd name="connsiteY290" fmla="*/ 898432 h 1960491"/>
                <a:gd name="connsiteX291" fmla="*/ 1283318 w 3296788"/>
                <a:gd name="connsiteY291" fmla="*/ 902738 h 1960491"/>
                <a:gd name="connsiteX292" fmla="*/ 1370094 w 3296788"/>
                <a:gd name="connsiteY292" fmla="*/ 950836 h 1960491"/>
                <a:gd name="connsiteX293" fmla="*/ 1369441 w 3296788"/>
                <a:gd name="connsiteY293" fmla="*/ 982685 h 1960491"/>
                <a:gd name="connsiteX294" fmla="*/ 1276794 w 3296788"/>
                <a:gd name="connsiteY294" fmla="*/ 1037283 h 1960491"/>
                <a:gd name="connsiteX295" fmla="*/ 1242867 w 3296788"/>
                <a:gd name="connsiteY295" fmla="*/ 1037283 h 1960491"/>
                <a:gd name="connsiteX296" fmla="*/ 1158049 w 3296788"/>
                <a:gd name="connsiteY296" fmla="*/ 989185 h 1960491"/>
                <a:gd name="connsiteX297" fmla="*/ 1158049 w 3296788"/>
                <a:gd name="connsiteY297" fmla="*/ 957986 h 1960491"/>
                <a:gd name="connsiteX298" fmla="*/ 1250044 w 3296788"/>
                <a:gd name="connsiteY298" fmla="*/ 903388 h 1960491"/>
                <a:gd name="connsiteX299" fmla="*/ 1266681 w 3296788"/>
                <a:gd name="connsiteY299" fmla="*/ 898432 h 1960491"/>
                <a:gd name="connsiteX300" fmla="*/ 2608815 w 3296788"/>
                <a:gd name="connsiteY300" fmla="*/ 800737 h 1960491"/>
                <a:gd name="connsiteX301" fmla="*/ 2625163 w 3296788"/>
                <a:gd name="connsiteY301" fmla="*/ 804781 h 1960491"/>
                <a:gd name="connsiteX302" fmla="*/ 2711699 w 3296788"/>
                <a:gd name="connsiteY302" fmla="*/ 853315 h 1960491"/>
                <a:gd name="connsiteX303" fmla="*/ 2711699 w 3296788"/>
                <a:gd name="connsiteY303" fmla="*/ 885023 h 1960491"/>
                <a:gd name="connsiteX304" fmla="*/ 2618656 w 3296788"/>
                <a:gd name="connsiteY304" fmla="*/ 938734 h 1960491"/>
                <a:gd name="connsiteX305" fmla="*/ 2585473 w 3296788"/>
                <a:gd name="connsiteY305" fmla="*/ 939381 h 1960491"/>
                <a:gd name="connsiteX306" fmla="*/ 2500889 w 3296788"/>
                <a:gd name="connsiteY306" fmla="*/ 891495 h 1960491"/>
                <a:gd name="connsiteX307" fmla="*/ 2500889 w 3296788"/>
                <a:gd name="connsiteY307" fmla="*/ 859786 h 1960491"/>
                <a:gd name="connsiteX308" fmla="*/ 2591980 w 3296788"/>
                <a:gd name="connsiteY308" fmla="*/ 805428 h 1960491"/>
                <a:gd name="connsiteX309" fmla="*/ 2608815 w 3296788"/>
                <a:gd name="connsiteY309" fmla="*/ 800737 h 1960491"/>
                <a:gd name="connsiteX310" fmla="*/ 2225492 w 3296788"/>
                <a:gd name="connsiteY310" fmla="*/ 794740 h 1960491"/>
                <a:gd name="connsiteX311" fmla="*/ 2242083 w 3296788"/>
                <a:gd name="connsiteY311" fmla="*/ 799046 h 1960491"/>
                <a:gd name="connsiteX312" fmla="*/ 2328619 w 3296788"/>
                <a:gd name="connsiteY312" fmla="*/ 847144 h 1960491"/>
                <a:gd name="connsiteX313" fmla="*/ 2327968 w 3296788"/>
                <a:gd name="connsiteY313" fmla="*/ 878343 h 1960491"/>
                <a:gd name="connsiteX314" fmla="*/ 2235576 w 3296788"/>
                <a:gd name="connsiteY314" fmla="*/ 932941 h 1960491"/>
                <a:gd name="connsiteX315" fmla="*/ 2201743 w 3296788"/>
                <a:gd name="connsiteY315" fmla="*/ 933591 h 1960491"/>
                <a:gd name="connsiteX316" fmla="*/ 2117809 w 3296788"/>
                <a:gd name="connsiteY316" fmla="*/ 885493 h 1960491"/>
                <a:gd name="connsiteX317" fmla="*/ 2117809 w 3296788"/>
                <a:gd name="connsiteY317" fmla="*/ 853644 h 1960491"/>
                <a:gd name="connsiteX318" fmla="*/ 2208900 w 3296788"/>
                <a:gd name="connsiteY318" fmla="*/ 799696 h 1960491"/>
                <a:gd name="connsiteX319" fmla="*/ 2225492 w 3296788"/>
                <a:gd name="connsiteY319" fmla="*/ 794740 h 1960491"/>
                <a:gd name="connsiteX320" fmla="*/ 1076248 w 3296788"/>
                <a:gd name="connsiteY320" fmla="*/ 791861 h 1960491"/>
                <a:gd name="connsiteX321" fmla="*/ 1092840 w 3296788"/>
                <a:gd name="connsiteY321" fmla="*/ 796167 h 1960491"/>
                <a:gd name="connsiteX322" fmla="*/ 1179376 w 3296788"/>
                <a:gd name="connsiteY322" fmla="*/ 844265 h 1960491"/>
                <a:gd name="connsiteX323" fmla="*/ 1178725 w 3296788"/>
                <a:gd name="connsiteY323" fmla="*/ 876114 h 1960491"/>
                <a:gd name="connsiteX324" fmla="*/ 1086333 w 3296788"/>
                <a:gd name="connsiteY324" fmla="*/ 930713 h 1960491"/>
                <a:gd name="connsiteX325" fmla="*/ 1053150 w 3296788"/>
                <a:gd name="connsiteY325" fmla="*/ 930713 h 1960491"/>
                <a:gd name="connsiteX326" fmla="*/ 968566 w 3296788"/>
                <a:gd name="connsiteY326" fmla="*/ 882614 h 1960491"/>
                <a:gd name="connsiteX327" fmla="*/ 968566 w 3296788"/>
                <a:gd name="connsiteY327" fmla="*/ 851415 h 1960491"/>
                <a:gd name="connsiteX328" fmla="*/ 1059657 w 3296788"/>
                <a:gd name="connsiteY328" fmla="*/ 796817 h 1960491"/>
                <a:gd name="connsiteX329" fmla="*/ 1076248 w 3296788"/>
                <a:gd name="connsiteY329" fmla="*/ 791861 h 1960491"/>
                <a:gd name="connsiteX330" fmla="*/ 1842422 w 3296788"/>
                <a:gd name="connsiteY330" fmla="*/ 791860 h 1960491"/>
                <a:gd name="connsiteX331" fmla="*/ 1859105 w 3296788"/>
                <a:gd name="connsiteY331" fmla="*/ 796166 h 1960491"/>
                <a:gd name="connsiteX332" fmla="*/ 1946120 w 3296788"/>
                <a:gd name="connsiteY332" fmla="*/ 844264 h 1960491"/>
                <a:gd name="connsiteX333" fmla="*/ 1945466 w 3296788"/>
                <a:gd name="connsiteY333" fmla="*/ 876113 h 1960491"/>
                <a:gd name="connsiteX334" fmla="*/ 1852562 w 3296788"/>
                <a:gd name="connsiteY334" fmla="*/ 930712 h 1960491"/>
                <a:gd name="connsiteX335" fmla="*/ 1818541 w 3296788"/>
                <a:gd name="connsiteY335" fmla="*/ 930712 h 1960491"/>
                <a:gd name="connsiteX336" fmla="*/ 1734143 w 3296788"/>
                <a:gd name="connsiteY336" fmla="*/ 882613 h 1960491"/>
                <a:gd name="connsiteX337" fmla="*/ 1734143 w 3296788"/>
                <a:gd name="connsiteY337" fmla="*/ 851414 h 1960491"/>
                <a:gd name="connsiteX338" fmla="*/ 1825738 w 3296788"/>
                <a:gd name="connsiteY338" fmla="*/ 796816 h 1960491"/>
                <a:gd name="connsiteX339" fmla="*/ 1842422 w 3296788"/>
                <a:gd name="connsiteY339" fmla="*/ 791860 h 1960491"/>
                <a:gd name="connsiteX340" fmla="*/ 1459574 w 3296788"/>
                <a:gd name="connsiteY340" fmla="*/ 785938 h 1960491"/>
                <a:gd name="connsiteX341" fmla="*/ 1475922 w 3296788"/>
                <a:gd name="connsiteY341" fmla="*/ 789757 h 1960491"/>
                <a:gd name="connsiteX342" fmla="*/ 1562458 w 3296788"/>
                <a:gd name="connsiteY342" fmla="*/ 837855 h 1960491"/>
                <a:gd name="connsiteX343" fmla="*/ 1562458 w 3296788"/>
                <a:gd name="connsiteY343" fmla="*/ 869704 h 1960491"/>
                <a:gd name="connsiteX344" fmla="*/ 1469415 w 3296788"/>
                <a:gd name="connsiteY344" fmla="*/ 924303 h 1960491"/>
                <a:gd name="connsiteX345" fmla="*/ 1436232 w 3296788"/>
                <a:gd name="connsiteY345" fmla="*/ 924953 h 1960491"/>
                <a:gd name="connsiteX346" fmla="*/ 1351648 w 3296788"/>
                <a:gd name="connsiteY346" fmla="*/ 876204 h 1960491"/>
                <a:gd name="connsiteX347" fmla="*/ 1351648 w 3296788"/>
                <a:gd name="connsiteY347" fmla="*/ 845005 h 1960491"/>
                <a:gd name="connsiteX348" fmla="*/ 1442739 w 3296788"/>
                <a:gd name="connsiteY348" fmla="*/ 790407 h 1960491"/>
                <a:gd name="connsiteX349" fmla="*/ 1459574 w 3296788"/>
                <a:gd name="connsiteY349" fmla="*/ 785938 h 1960491"/>
                <a:gd name="connsiteX350" fmla="*/ 2801553 w 3296788"/>
                <a:gd name="connsiteY350" fmla="*/ 688169 h 1960491"/>
                <a:gd name="connsiteX351" fmla="*/ 2818144 w 3296788"/>
                <a:gd name="connsiteY351" fmla="*/ 692475 h 1960491"/>
                <a:gd name="connsiteX352" fmla="*/ 2904680 w 3296788"/>
                <a:gd name="connsiteY352" fmla="*/ 740574 h 1960491"/>
                <a:gd name="connsiteX353" fmla="*/ 2904029 w 3296788"/>
                <a:gd name="connsiteY353" fmla="*/ 771773 h 1960491"/>
                <a:gd name="connsiteX354" fmla="*/ 2811637 w 3296788"/>
                <a:gd name="connsiteY354" fmla="*/ 826371 h 1960491"/>
                <a:gd name="connsiteX355" fmla="*/ 2777804 w 3296788"/>
                <a:gd name="connsiteY355" fmla="*/ 827021 h 1960491"/>
                <a:gd name="connsiteX356" fmla="*/ 2693870 w 3296788"/>
                <a:gd name="connsiteY356" fmla="*/ 778273 h 1960491"/>
                <a:gd name="connsiteX357" fmla="*/ 2693870 w 3296788"/>
                <a:gd name="connsiteY357" fmla="*/ 747074 h 1960491"/>
                <a:gd name="connsiteX358" fmla="*/ 2784961 w 3296788"/>
                <a:gd name="connsiteY358" fmla="*/ 693125 h 1960491"/>
                <a:gd name="connsiteX359" fmla="*/ 2801553 w 3296788"/>
                <a:gd name="connsiteY359" fmla="*/ 688169 h 1960491"/>
                <a:gd name="connsiteX360" fmla="*/ 2418803 w 3296788"/>
                <a:gd name="connsiteY360" fmla="*/ 682409 h 1960491"/>
                <a:gd name="connsiteX361" fmla="*/ 2435440 w 3296788"/>
                <a:gd name="connsiteY361" fmla="*/ 686715 h 1960491"/>
                <a:gd name="connsiteX362" fmla="*/ 2522216 w 3296788"/>
                <a:gd name="connsiteY362" fmla="*/ 734814 h 1960491"/>
                <a:gd name="connsiteX363" fmla="*/ 2521563 w 3296788"/>
                <a:gd name="connsiteY363" fmla="*/ 766663 h 1960491"/>
                <a:gd name="connsiteX364" fmla="*/ 2428916 w 3296788"/>
                <a:gd name="connsiteY364" fmla="*/ 821261 h 1960491"/>
                <a:gd name="connsiteX365" fmla="*/ 2394989 w 3296788"/>
                <a:gd name="connsiteY365" fmla="*/ 821261 h 1960491"/>
                <a:gd name="connsiteX366" fmla="*/ 2310171 w 3296788"/>
                <a:gd name="connsiteY366" fmla="*/ 773163 h 1960491"/>
                <a:gd name="connsiteX367" fmla="*/ 2310171 w 3296788"/>
                <a:gd name="connsiteY367" fmla="*/ 741314 h 1960491"/>
                <a:gd name="connsiteX368" fmla="*/ 2402166 w 3296788"/>
                <a:gd name="connsiteY368" fmla="*/ 687365 h 1960491"/>
                <a:gd name="connsiteX369" fmla="*/ 2418803 w 3296788"/>
                <a:gd name="connsiteY369" fmla="*/ 682409 h 1960491"/>
                <a:gd name="connsiteX370" fmla="*/ 1266680 w 3296788"/>
                <a:gd name="connsiteY370" fmla="*/ 676649 h 1960491"/>
                <a:gd name="connsiteX371" fmla="*/ 1283317 w 3296788"/>
                <a:gd name="connsiteY371" fmla="*/ 680955 h 1960491"/>
                <a:gd name="connsiteX372" fmla="*/ 1370093 w 3296788"/>
                <a:gd name="connsiteY372" fmla="*/ 729053 h 1960491"/>
                <a:gd name="connsiteX373" fmla="*/ 1369440 w 3296788"/>
                <a:gd name="connsiteY373" fmla="*/ 760902 h 1960491"/>
                <a:gd name="connsiteX374" fmla="*/ 1276793 w 3296788"/>
                <a:gd name="connsiteY374" fmla="*/ 815501 h 1960491"/>
                <a:gd name="connsiteX375" fmla="*/ 1242866 w 3296788"/>
                <a:gd name="connsiteY375" fmla="*/ 816151 h 1960491"/>
                <a:gd name="connsiteX376" fmla="*/ 1158048 w 3296788"/>
                <a:gd name="connsiteY376" fmla="*/ 767402 h 1960491"/>
                <a:gd name="connsiteX377" fmla="*/ 1158048 w 3296788"/>
                <a:gd name="connsiteY377" fmla="*/ 736203 h 1960491"/>
                <a:gd name="connsiteX378" fmla="*/ 1250043 w 3296788"/>
                <a:gd name="connsiteY378" fmla="*/ 681605 h 1960491"/>
                <a:gd name="connsiteX379" fmla="*/ 1266680 w 3296788"/>
                <a:gd name="connsiteY379" fmla="*/ 676649 h 1960491"/>
                <a:gd name="connsiteX380" fmla="*/ 2032754 w 3296788"/>
                <a:gd name="connsiteY380" fmla="*/ 676648 h 1960491"/>
                <a:gd name="connsiteX381" fmla="*/ 2049102 w 3296788"/>
                <a:gd name="connsiteY381" fmla="*/ 680954 h 1960491"/>
                <a:gd name="connsiteX382" fmla="*/ 2135638 w 3296788"/>
                <a:gd name="connsiteY382" fmla="*/ 729052 h 1960491"/>
                <a:gd name="connsiteX383" fmla="*/ 2135638 w 3296788"/>
                <a:gd name="connsiteY383" fmla="*/ 760901 h 1960491"/>
                <a:gd name="connsiteX384" fmla="*/ 2042595 w 3296788"/>
                <a:gd name="connsiteY384" fmla="*/ 815500 h 1960491"/>
                <a:gd name="connsiteX385" fmla="*/ 2009412 w 3296788"/>
                <a:gd name="connsiteY385" fmla="*/ 816150 h 1960491"/>
                <a:gd name="connsiteX386" fmla="*/ 1924828 w 3296788"/>
                <a:gd name="connsiteY386" fmla="*/ 767401 h 1960491"/>
                <a:gd name="connsiteX387" fmla="*/ 1924828 w 3296788"/>
                <a:gd name="connsiteY387" fmla="*/ 736202 h 1960491"/>
                <a:gd name="connsiteX388" fmla="*/ 2015919 w 3296788"/>
                <a:gd name="connsiteY388" fmla="*/ 681604 h 1960491"/>
                <a:gd name="connsiteX389" fmla="*/ 2032754 w 3296788"/>
                <a:gd name="connsiteY389" fmla="*/ 676648 h 1960491"/>
                <a:gd name="connsiteX390" fmla="*/ 1649431 w 3296788"/>
                <a:gd name="connsiteY390" fmla="*/ 674084 h 1960491"/>
                <a:gd name="connsiteX391" fmla="*/ 1666022 w 3296788"/>
                <a:gd name="connsiteY391" fmla="*/ 678695 h 1960491"/>
                <a:gd name="connsiteX392" fmla="*/ 1752558 w 3296788"/>
                <a:gd name="connsiteY392" fmla="*/ 726581 h 1960491"/>
                <a:gd name="connsiteX393" fmla="*/ 1751907 w 3296788"/>
                <a:gd name="connsiteY393" fmla="*/ 757643 h 1960491"/>
                <a:gd name="connsiteX394" fmla="*/ 1659515 w 3296788"/>
                <a:gd name="connsiteY394" fmla="*/ 812000 h 1960491"/>
                <a:gd name="connsiteX395" fmla="*/ 1625682 w 3296788"/>
                <a:gd name="connsiteY395" fmla="*/ 812648 h 1960491"/>
                <a:gd name="connsiteX396" fmla="*/ 1541748 w 3296788"/>
                <a:gd name="connsiteY396" fmla="*/ 764114 h 1960491"/>
                <a:gd name="connsiteX397" fmla="*/ 1541748 w 3296788"/>
                <a:gd name="connsiteY397" fmla="*/ 733053 h 1960491"/>
                <a:gd name="connsiteX398" fmla="*/ 1632839 w 3296788"/>
                <a:gd name="connsiteY398" fmla="*/ 678695 h 1960491"/>
                <a:gd name="connsiteX399" fmla="*/ 1649431 w 3296788"/>
                <a:gd name="connsiteY399" fmla="*/ 674084 h 1960491"/>
                <a:gd name="connsiteX400" fmla="*/ 2991739 w 3296788"/>
                <a:gd name="connsiteY400" fmla="*/ 575837 h 1960491"/>
                <a:gd name="connsiteX401" fmla="*/ 3008621 w 3296788"/>
                <a:gd name="connsiteY401" fmla="*/ 580143 h 1960491"/>
                <a:gd name="connsiteX402" fmla="*/ 3095397 w 3296788"/>
                <a:gd name="connsiteY402" fmla="*/ 628241 h 1960491"/>
                <a:gd name="connsiteX403" fmla="*/ 3094744 w 3296788"/>
                <a:gd name="connsiteY403" fmla="*/ 660090 h 1960491"/>
                <a:gd name="connsiteX404" fmla="*/ 3002097 w 3296788"/>
                <a:gd name="connsiteY404" fmla="*/ 714688 h 1960491"/>
                <a:gd name="connsiteX405" fmla="*/ 2968170 w 3296788"/>
                <a:gd name="connsiteY405" fmla="*/ 714688 h 1960491"/>
                <a:gd name="connsiteX406" fmla="*/ 2883352 w 3296788"/>
                <a:gd name="connsiteY406" fmla="*/ 666590 h 1960491"/>
                <a:gd name="connsiteX407" fmla="*/ 2883352 w 3296788"/>
                <a:gd name="connsiteY407" fmla="*/ 634741 h 1960491"/>
                <a:gd name="connsiteX408" fmla="*/ 2975347 w 3296788"/>
                <a:gd name="connsiteY408" fmla="*/ 580793 h 1960491"/>
                <a:gd name="connsiteX409" fmla="*/ 2991739 w 3296788"/>
                <a:gd name="connsiteY409" fmla="*/ 575837 h 1960491"/>
                <a:gd name="connsiteX410" fmla="*/ 2608815 w 3296788"/>
                <a:gd name="connsiteY410" fmla="*/ 570076 h 1960491"/>
                <a:gd name="connsiteX411" fmla="*/ 2625163 w 3296788"/>
                <a:gd name="connsiteY411" fmla="*/ 574382 h 1960491"/>
                <a:gd name="connsiteX412" fmla="*/ 2711699 w 3296788"/>
                <a:gd name="connsiteY412" fmla="*/ 622480 h 1960491"/>
                <a:gd name="connsiteX413" fmla="*/ 2711699 w 3296788"/>
                <a:gd name="connsiteY413" fmla="*/ 654329 h 1960491"/>
                <a:gd name="connsiteX414" fmla="*/ 2618656 w 3296788"/>
                <a:gd name="connsiteY414" fmla="*/ 708927 h 1960491"/>
                <a:gd name="connsiteX415" fmla="*/ 2585473 w 3296788"/>
                <a:gd name="connsiteY415" fmla="*/ 708927 h 1960491"/>
                <a:gd name="connsiteX416" fmla="*/ 2500889 w 3296788"/>
                <a:gd name="connsiteY416" fmla="*/ 660829 h 1960491"/>
                <a:gd name="connsiteX417" fmla="*/ 2500889 w 3296788"/>
                <a:gd name="connsiteY417" fmla="*/ 629630 h 1960491"/>
                <a:gd name="connsiteX418" fmla="*/ 2591980 w 3296788"/>
                <a:gd name="connsiteY418" fmla="*/ 575032 h 1960491"/>
                <a:gd name="connsiteX419" fmla="*/ 2608815 w 3296788"/>
                <a:gd name="connsiteY419" fmla="*/ 570076 h 1960491"/>
                <a:gd name="connsiteX420" fmla="*/ 1459573 w 3296788"/>
                <a:gd name="connsiteY420" fmla="*/ 564552 h 1960491"/>
                <a:gd name="connsiteX421" fmla="*/ 1475921 w 3296788"/>
                <a:gd name="connsiteY421" fmla="*/ 568597 h 1960491"/>
                <a:gd name="connsiteX422" fmla="*/ 1562457 w 3296788"/>
                <a:gd name="connsiteY422" fmla="*/ 617130 h 1960491"/>
                <a:gd name="connsiteX423" fmla="*/ 1562457 w 3296788"/>
                <a:gd name="connsiteY423" fmla="*/ 648192 h 1960491"/>
                <a:gd name="connsiteX424" fmla="*/ 1469414 w 3296788"/>
                <a:gd name="connsiteY424" fmla="*/ 702549 h 1960491"/>
                <a:gd name="connsiteX425" fmla="*/ 1436231 w 3296788"/>
                <a:gd name="connsiteY425" fmla="*/ 703197 h 1960491"/>
                <a:gd name="connsiteX426" fmla="*/ 1351647 w 3296788"/>
                <a:gd name="connsiteY426" fmla="*/ 654663 h 1960491"/>
                <a:gd name="connsiteX427" fmla="*/ 1351647 w 3296788"/>
                <a:gd name="connsiteY427" fmla="*/ 623602 h 1960491"/>
                <a:gd name="connsiteX428" fmla="*/ 1442738 w 3296788"/>
                <a:gd name="connsiteY428" fmla="*/ 569244 h 1960491"/>
                <a:gd name="connsiteX429" fmla="*/ 1459573 w 3296788"/>
                <a:gd name="connsiteY429" fmla="*/ 564552 h 1960491"/>
                <a:gd name="connsiteX430" fmla="*/ 2225491 w 3296788"/>
                <a:gd name="connsiteY430" fmla="*/ 564551 h 1960491"/>
                <a:gd name="connsiteX431" fmla="*/ 2242083 w 3296788"/>
                <a:gd name="connsiteY431" fmla="*/ 568596 h 1960491"/>
                <a:gd name="connsiteX432" fmla="*/ 2328619 w 3296788"/>
                <a:gd name="connsiteY432" fmla="*/ 617129 h 1960491"/>
                <a:gd name="connsiteX433" fmla="*/ 2327968 w 3296788"/>
                <a:gd name="connsiteY433" fmla="*/ 648191 h 1960491"/>
                <a:gd name="connsiteX434" fmla="*/ 2235576 w 3296788"/>
                <a:gd name="connsiteY434" fmla="*/ 702548 h 1960491"/>
                <a:gd name="connsiteX435" fmla="*/ 2201743 w 3296788"/>
                <a:gd name="connsiteY435" fmla="*/ 703196 h 1960491"/>
                <a:gd name="connsiteX436" fmla="*/ 2117809 w 3296788"/>
                <a:gd name="connsiteY436" fmla="*/ 654662 h 1960491"/>
                <a:gd name="connsiteX437" fmla="*/ 2117809 w 3296788"/>
                <a:gd name="connsiteY437" fmla="*/ 623601 h 1960491"/>
                <a:gd name="connsiteX438" fmla="*/ 2208900 w 3296788"/>
                <a:gd name="connsiteY438" fmla="*/ 569243 h 1960491"/>
                <a:gd name="connsiteX439" fmla="*/ 2225491 w 3296788"/>
                <a:gd name="connsiteY439" fmla="*/ 564551 h 1960491"/>
                <a:gd name="connsiteX440" fmla="*/ 1842421 w 3296788"/>
                <a:gd name="connsiteY440" fmla="*/ 561274 h 1960491"/>
                <a:gd name="connsiteX441" fmla="*/ 1859104 w 3296788"/>
                <a:gd name="connsiteY441" fmla="*/ 565093 h 1960491"/>
                <a:gd name="connsiteX442" fmla="*/ 1946119 w 3296788"/>
                <a:gd name="connsiteY442" fmla="*/ 613841 h 1960491"/>
                <a:gd name="connsiteX443" fmla="*/ 1945465 w 3296788"/>
                <a:gd name="connsiteY443" fmla="*/ 645690 h 1960491"/>
                <a:gd name="connsiteX444" fmla="*/ 1852561 w 3296788"/>
                <a:gd name="connsiteY444" fmla="*/ 699639 h 1960491"/>
                <a:gd name="connsiteX445" fmla="*/ 1818540 w 3296788"/>
                <a:gd name="connsiteY445" fmla="*/ 700289 h 1960491"/>
                <a:gd name="connsiteX446" fmla="*/ 1734142 w 3296788"/>
                <a:gd name="connsiteY446" fmla="*/ 652190 h 1960491"/>
                <a:gd name="connsiteX447" fmla="*/ 1734142 w 3296788"/>
                <a:gd name="connsiteY447" fmla="*/ 620341 h 1960491"/>
                <a:gd name="connsiteX448" fmla="*/ 1825737 w 3296788"/>
                <a:gd name="connsiteY448" fmla="*/ 565743 h 1960491"/>
                <a:gd name="connsiteX449" fmla="*/ 1842421 w 3296788"/>
                <a:gd name="connsiteY449" fmla="*/ 561274 h 1960491"/>
                <a:gd name="connsiteX450" fmla="*/ 3184875 w 3296788"/>
                <a:gd name="connsiteY450" fmla="*/ 463507 h 1960491"/>
                <a:gd name="connsiteX451" fmla="*/ 3201223 w 3296788"/>
                <a:gd name="connsiteY451" fmla="*/ 467813 h 1960491"/>
                <a:gd name="connsiteX452" fmla="*/ 3287759 w 3296788"/>
                <a:gd name="connsiteY452" fmla="*/ 515912 h 1960491"/>
                <a:gd name="connsiteX453" fmla="*/ 3287759 w 3296788"/>
                <a:gd name="connsiteY453" fmla="*/ 547761 h 1960491"/>
                <a:gd name="connsiteX454" fmla="*/ 3194716 w 3296788"/>
                <a:gd name="connsiteY454" fmla="*/ 602359 h 1960491"/>
                <a:gd name="connsiteX455" fmla="*/ 3161533 w 3296788"/>
                <a:gd name="connsiteY455" fmla="*/ 603009 h 1960491"/>
                <a:gd name="connsiteX456" fmla="*/ 3076949 w 3296788"/>
                <a:gd name="connsiteY456" fmla="*/ 554261 h 1960491"/>
                <a:gd name="connsiteX457" fmla="*/ 3076949 w 3296788"/>
                <a:gd name="connsiteY457" fmla="*/ 523062 h 1960491"/>
                <a:gd name="connsiteX458" fmla="*/ 3168040 w 3296788"/>
                <a:gd name="connsiteY458" fmla="*/ 468463 h 1960491"/>
                <a:gd name="connsiteX459" fmla="*/ 3184875 w 3296788"/>
                <a:gd name="connsiteY459" fmla="*/ 463507 h 1960491"/>
                <a:gd name="connsiteX460" fmla="*/ 2801554 w 3296788"/>
                <a:gd name="connsiteY460" fmla="*/ 457982 h 1960491"/>
                <a:gd name="connsiteX461" fmla="*/ 2818145 w 3296788"/>
                <a:gd name="connsiteY461" fmla="*/ 462026 h 1960491"/>
                <a:gd name="connsiteX462" fmla="*/ 2904681 w 3296788"/>
                <a:gd name="connsiteY462" fmla="*/ 509913 h 1960491"/>
                <a:gd name="connsiteX463" fmla="*/ 2904030 w 3296788"/>
                <a:gd name="connsiteY463" fmla="*/ 541622 h 1960491"/>
                <a:gd name="connsiteX464" fmla="*/ 2811638 w 3296788"/>
                <a:gd name="connsiteY464" fmla="*/ 595980 h 1960491"/>
                <a:gd name="connsiteX465" fmla="*/ 2777805 w 3296788"/>
                <a:gd name="connsiteY465" fmla="*/ 596627 h 1960491"/>
                <a:gd name="connsiteX466" fmla="*/ 2693871 w 3296788"/>
                <a:gd name="connsiteY466" fmla="*/ 548093 h 1960491"/>
                <a:gd name="connsiteX467" fmla="*/ 2693871 w 3296788"/>
                <a:gd name="connsiteY467" fmla="*/ 516384 h 1960491"/>
                <a:gd name="connsiteX468" fmla="*/ 2784962 w 3296788"/>
                <a:gd name="connsiteY468" fmla="*/ 462673 h 1960491"/>
                <a:gd name="connsiteX469" fmla="*/ 2801554 w 3296788"/>
                <a:gd name="connsiteY469" fmla="*/ 457982 h 1960491"/>
                <a:gd name="connsiteX470" fmla="*/ 2418803 w 3296788"/>
                <a:gd name="connsiteY470" fmla="*/ 452220 h 1960491"/>
                <a:gd name="connsiteX471" fmla="*/ 2435440 w 3296788"/>
                <a:gd name="connsiteY471" fmla="*/ 456264 h 1960491"/>
                <a:gd name="connsiteX472" fmla="*/ 2522216 w 3296788"/>
                <a:gd name="connsiteY472" fmla="*/ 504798 h 1960491"/>
                <a:gd name="connsiteX473" fmla="*/ 2521563 w 3296788"/>
                <a:gd name="connsiteY473" fmla="*/ 536507 h 1960491"/>
                <a:gd name="connsiteX474" fmla="*/ 2428916 w 3296788"/>
                <a:gd name="connsiteY474" fmla="*/ 590218 h 1960491"/>
                <a:gd name="connsiteX475" fmla="*/ 2394989 w 3296788"/>
                <a:gd name="connsiteY475" fmla="*/ 590865 h 1960491"/>
                <a:gd name="connsiteX476" fmla="*/ 2310171 w 3296788"/>
                <a:gd name="connsiteY476" fmla="*/ 542978 h 1960491"/>
                <a:gd name="connsiteX477" fmla="*/ 2310171 w 3296788"/>
                <a:gd name="connsiteY477" fmla="*/ 511269 h 1960491"/>
                <a:gd name="connsiteX478" fmla="*/ 2402166 w 3296788"/>
                <a:gd name="connsiteY478" fmla="*/ 456911 h 1960491"/>
                <a:gd name="connsiteX479" fmla="*/ 2418803 w 3296788"/>
                <a:gd name="connsiteY479" fmla="*/ 452220 h 1960491"/>
                <a:gd name="connsiteX480" fmla="*/ 1649430 w 3296788"/>
                <a:gd name="connsiteY480" fmla="*/ 452220 h 1960491"/>
                <a:gd name="connsiteX481" fmla="*/ 1666021 w 3296788"/>
                <a:gd name="connsiteY481" fmla="*/ 456265 h 1960491"/>
                <a:gd name="connsiteX482" fmla="*/ 1752557 w 3296788"/>
                <a:gd name="connsiteY482" fmla="*/ 504799 h 1960491"/>
                <a:gd name="connsiteX483" fmla="*/ 1751906 w 3296788"/>
                <a:gd name="connsiteY483" fmla="*/ 536508 h 1960491"/>
                <a:gd name="connsiteX484" fmla="*/ 1659514 w 3296788"/>
                <a:gd name="connsiteY484" fmla="*/ 590218 h 1960491"/>
                <a:gd name="connsiteX485" fmla="*/ 1625681 w 3296788"/>
                <a:gd name="connsiteY485" fmla="*/ 590866 h 1960491"/>
                <a:gd name="connsiteX486" fmla="*/ 1541747 w 3296788"/>
                <a:gd name="connsiteY486" fmla="*/ 542979 h 1960491"/>
                <a:gd name="connsiteX487" fmla="*/ 1541747 w 3296788"/>
                <a:gd name="connsiteY487" fmla="*/ 511270 h 1960491"/>
                <a:gd name="connsiteX488" fmla="*/ 1632838 w 3296788"/>
                <a:gd name="connsiteY488" fmla="*/ 456912 h 1960491"/>
                <a:gd name="connsiteX489" fmla="*/ 1649430 w 3296788"/>
                <a:gd name="connsiteY489" fmla="*/ 452220 h 1960491"/>
                <a:gd name="connsiteX490" fmla="*/ 2032754 w 3296788"/>
                <a:gd name="connsiteY490" fmla="*/ 446217 h 1960491"/>
                <a:gd name="connsiteX491" fmla="*/ 2049102 w 3296788"/>
                <a:gd name="connsiteY491" fmla="*/ 450504 h 1960491"/>
                <a:gd name="connsiteX492" fmla="*/ 2135638 w 3296788"/>
                <a:gd name="connsiteY492" fmla="*/ 498391 h 1960491"/>
                <a:gd name="connsiteX493" fmla="*/ 2135638 w 3296788"/>
                <a:gd name="connsiteY493" fmla="*/ 529453 h 1960491"/>
                <a:gd name="connsiteX494" fmla="*/ 2042595 w 3296788"/>
                <a:gd name="connsiteY494" fmla="*/ 584458 h 1960491"/>
                <a:gd name="connsiteX495" fmla="*/ 2009412 w 3296788"/>
                <a:gd name="connsiteY495" fmla="*/ 584458 h 1960491"/>
                <a:gd name="connsiteX496" fmla="*/ 1924828 w 3296788"/>
                <a:gd name="connsiteY496" fmla="*/ 535924 h 1960491"/>
                <a:gd name="connsiteX497" fmla="*/ 1924828 w 3296788"/>
                <a:gd name="connsiteY497" fmla="*/ 504862 h 1960491"/>
                <a:gd name="connsiteX498" fmla="*/ 2015919 w 3296788"/>
                <a:gd name="connsiteY498" fmla="*/ 451151 h 1960491"/>
                <a:gd name="connsiteX499" fmla="*/ 2032754 w 3296788"/>
                <a:gd name="connsiteY499" fmla="*/ 446217 h 1960491"/>
                <a:gd name="connsiteX500" fmla="*/ 2991740 w 3296788"/>
                <a:gd name="connsiteY500" fmla="*/ 345333 h 1960491"/>
                <a:gd name="connsiteX501" fmla="*/ 3008622 w 3296788"/>
                <a:gd name="connsiteY501" fmla="*/ 349070 h 1960491"/>
                <a:gd name="connsiteX502" fmla="*/ 3095398 w 3296788"/>
                <a:gd name="connsiteY502" fmla="*/ 397818 h 1960491"/>
                <a:gd name="connsiteX503" fmla="*/ 3094745 w 3296788"/>
                <a:gd name="connsiteY503" fmla="*/ 429667 h 1960491"/>
                <a:gd name="connsiteX504" fmla="*/ 3002098 w 3296788"/>
                <a:gd name="connsiteY504" fmla="*/ 483615 h 1960491"/>
                <a:gd name="connsiteX505" fmla="*/ 2968171 w 3296788"/>
                <a:gd name="connsiteY505" fmla="*/ 484265 h 1960491"/>
                <a:gd name="connsiteX506" fmla="*/ 2883353 w 3296788"/>
                <a:gd name="connsiteY506" fmla="*/ 436167 h 1960491"/>
                <a:gd name="connsiteX507" fmla="*/ 2883353 w 3296788"/>
                <a:gd name="connsiteY507" fmla="*/ 404318 h 1960491"/>
                <a:gd name="connsiteX508" fmla="*/ 2975348 w 3296788"/>
                <a:gd name="connsiteY508" fmla="*/ 350370 h 1960491"/>
                <a:gd name="connsiteX509" fmla="*/ 2991740 w 3296788"/>
                <a:gd name="connsiteY509" fmla="*/ 345333 h 1960491"/>
                <a:gd name="connsiteX510" fmla="*/ 1842420 w 3296788"/>
                <a:gd name="connsiteY510" fmla="*/ 339653 h 1960491"/>
                <a:gd name="connsiteX511" fmla="*/ 1859103 w 3296788"/>
                <a:gd name="connsiteY511" fmla="*/ 343959 h 1960491"/>
                <a:gd name="connsiteX512" fmla="*/ 1946118 w 3296788"/>
                <a:gd name="connsiteY512" fmla="*/ 392057 h 1960491"/>
                <a:gd name="connsiteX513" fmla="*/ 1945464 w 3296788"/>
                <a:gd name="connsiteY513" fmla="*/ 423256 h 1960491"/>
                <a:gd name="connsiteX514" fmla="*/ 1852560 w 3296788"/>
                <a:gd name="connsiteY514" fmla="*/ 477854 h 1960491"/>
                <a:gd name="connsiteX515" fmla="*/ 1818539 w 3296788"/>
                <a:gd name="connsiteY515" fmla="*/ 478504 h 1960491"/>
                <a:gd name="connsiteX516" fmla="*/ 1734141 w 3296788"/>
                <a:gd name="connsiteY516" fmla="*/ 429756 h 1960491"/>
                <a:gd name="connsiteX517" fmla="*/ 1734141 w 3296788"/>
                <a:gd name="connsiteY517" fmla="*/ 398557 h 1960491"/>
                <a:gd name="connsiteX518" fmla="*/ 1825736 w 3296788"/>
                <a:gd name="connsiteY518" fmla="*/ 344609 h 1960491"/>
                <a:gd name="connsiteX519" fmla="*/ 1842420 w 3296788"/>
                <a:gd name="connsiteY519" fmla="*/ 339653 h 1960491"/>
                <a:gd name="connsiteX520" fmla="*/ 2608815 w 3296788"/>
                <a:gd name="connsiteY520" fmla="*/ 339652 h 1960491"/>
                <a:gd name="connsiteX521" fmla="*/ 2625163 w 3296788"/>
                <a:gd name="connsiteY521" fmla="*/ 343958 h 1960491"/>
                <a:gd name="connsiteX522" fmla="*/ 2711699 w 3296788"/>
                <a:gd name="connsiteY522" fmla="*/ 392056 h 1960491"/>
                <a:gd name="connsiteX523" fmla="*/ 2711699 w 3296788"/>
                <a:gd name="connsiteY523" fmla="*/ 423255 h 1960491"/>
                <a:gd name="connsiteX524" fmla="*/ 2618656 w 3296788"/>
                <a:gd name="connsiteY524" fmla="*/ 477853 h 1960491"/>
                <a:gd name="connsiteX525" fmla="*/ 2585473 w 3296788"/>
                <a:gd name="connsiteY525" fmla="*/ 478503 h 1960491"/>
                <a:gd name="connsiteX526" fmla="*/ 2500889 w 3296788"/>
                <a:gd name="connsiteY526" fmla="*/ 429755 h 1960491"/>
                <a:gd name="connsiteX527" fmla="*/ 2500889 w 3296788"/>
                <a:gd name="connsiteY527" fmla="*/ 398556 h 1960491"/>
                <a:gd name="connsiteX528" fmla="*/ 2591980 w 3296788"/>
                <a:gd name="connsiteY528" fmla="*/ 344608 h 1960491"/>
                <a:gd name="connsiteX529" fmla="*/ 2608815 w 3296788"/>
                <a:gd name="connsiteY529" fmla="*/ 339652 h 1960491"/>
                <a:gd name="connsiteX530" fmla="*/ 2225492 w 3296788"/>
                <a:gd name="connsiteY530" fmla="*/ 333811 h 1960491"/>
                <a:gd name="connsiteX531" fmla="*/ 2242083 w 3296788"/>
                <a:gd name="connsiteY531" fmla="*/ 338198 h 1960491"/>
                <a:gd name="connsiteX532" fmla="*/ 2328619 w 3296788"/>
                <a:gd name="connsiteY532" fmla="*/ 386296 h 1960491"/>
                <a:gd name="connsiteX533" fmla="*/ 2327968 w 3296788"/>
                <a:gd name="connsiteY533" fmla="*/ 418145 h 1960491"/>
                <a:gd name="connsiteX534" fmla="*/ 2235576 w 3296788"/>
                <a:gd name="connsiteY534" fmla="*/ 472743 h 1960491"/>
                <a:gd name="connsiteX535" fmla="*/ 2201743 w 3296788"/>
                <a:gd name="connsiteY535" fmla="*/ 472743 h 1960491"/>
                <a:gd name="connsiteX536" fmla="*/ 2117809 w 3296788"/>
                <a:gd name="connsiteY536" fmla="*/ 424645 h 1960491"/>
                <a:gd name="connsiteX537" fmla="*/ 2117809 w 3296788"/>
                <a:gd name="connsiteY537" fmla="*/ 393446 h 1960491"/>
                <a:gd name="connsiteX538" fmla="*/ 2208900 w 3296788"/>
                <a:gd name="connsiteY538" fmla="*/ 338198 h 1960491"/>
                <a:gd name="connsiteX539" fmla="*/ 2225492 w 3296788"/>
                <a:gd name="connsiteY539" fmla="*/ 333811 h 1960491"/>
                <a:gd name="connsiteX540" fmla="*/ 2801554 w 3296788"/>
                <a:gd name="connsiteY540" fmla="*/ 227322 h 1960491"/>
                <a:gd name="connsiteX541" fmla="*/ 2818145 w 3296788"/>
                <a:gd name="connsiteY541" fmla="*/ 231628 h 1960491"/>
                <a:gd name="connsiteX542" fmla="*/ 2904681 w 3296788"/>
                <a:gd name="connsiteY542" fmla="*/ 279727 h 1960491"/>
                <a:gd name="connsiteX543" fmla="*/ 2904030 w 3296788"/>
                <a:gd name="connsiteY543" fmla="*/ 311576 h 1960491"/>
                <a:gd name="connsiteX544" fmla="*/ 2811638 w 3296788"/>
                <a:gd name="connsiteY544" fmla="*/ 366174 h 1960491"/>
                <a:gd name="connsiteX545" fmla="*/ 2777805 w 3296788"/>
                <a:gd name="connsiteY545" fmla="*/ 366174 h 1960491"/>
                <a:gd name="connsiteX546" fmla="*/ 2693871 w 3296788"/>
                <a:gd name="connsiteY546" fmla="*/ 318076 h 1960491"/>
                <a:gd name="connsiteX547" fmla="*/ 2693871 w 3296788"/>
                <a:gd name="connsiteY547" fmla="*/ 286227 h 1960491"/>
                <a:gd name="connsiteX548" fmla="*/ 2784962 w 3296788"/>
                <a:gd name="connsiteY548" fmla="*/ 232278 h 1960491"/>
                <a:gd name="connsiteX549" fmla="*/ 2801554 w 3296788"/>
                <a:gd name="connsiteY549" fmla="*/ 227322 h 1960491"/>
                <a:gd name="connsiteX550" fmla="*/ 2032752 w 3296788"/>
                <a:gd name="connsiteY550" fmla="*/ 227322 h 1960491"/>
                <a:gd name="connsiteX551" fmla="*/ 2049100 w 3296788"/>
                <a:gd name="connsiteY551" fmla="*/ 231628 h 1960491"/>
                <a:gd name="connsiteX552" fmla="*/ 2135636 w 3296788"/>
                <a:gd name="connsiteY552" fmla="*/ 279726 h 1960491"/>
                <a:gd name="connsiteX553" fmla="*/ 2135636 w 3296788"/>
                <a:gd name="connsiteY553" fmla="*/ 311575 h 1960491"/>
                <a:gd name="connsiteX554" fmla="*/ 2042593 w 3296788"/>
                <a:gd name="connsiteY554" fmla="*/ 366174 h 1960491"/>
                <a:gd name="connsiteX555" fmla="*/ 2009410 w 3296788"/>
                <a:gd name="connsiteY555" fmla="*/ 366174 h 1960491"/>
                <a:gd name="connsiteX556" fmla="*/ 1924826 w 3296788"/>
                <a:gd name="connsiteY556" fmla="*/ 318075 h 1960491"/>
                <a:gd name="connsiteX557" fmla="*/ 1924826 w 3296788"/>
                <a:gd name="connsiteY557" fmla="*/ 286226 h 1960491"/>
                <a:gd name="connsiteX558" fmla="*/ 2015917 w 3296788"/>
                <a:gd name="connsiteY558" fmla="*/ 232278 h 1960491"/>
                <a:gd name="connsiteX559" fmla="*/ 2032752 w 3296788"/>
                <a:gd name="connsiteY559" fmla="*/ 227322 h 1960491"/>
                <a:gd name="connsiteX560" fmla="*/ 2418803 w 3296788"/>
                <a:gd name="connsiteY560" fmla="*/ 221560 h 1960491"/>
                <a:gd name="connsiteX561" fmla="*/ 2435440 w 3296788"/>
                <a:gd name="connsiteY561" fmla="*/ 225866 h 1960491"/>
                <a:gd name="connsiteX562" fmla="*/ 2522216 w 3296788"/>
                <a:gd name="connsiteY562" fmla="*/ 273965 h 1960491"/>
                <a:gd name="connsiteX563" fmla="*/ 2521563 w 3296788"/>
                <a:gd name="connsiteY563" fmla="*/ 305814 h 1960491"/>
                <a:gd name="connsiteX564" fmla="*/ 2428916 w 3296788"/>
                <a:gd name="connsiteY564" fmla="*/ 360412 h 1960491"/>
                <a:gd name="connsiteX565" fmla="*/ 2394989 w 3296788"/>
                <a:gd name="connsiteY565" fmla="*/ 361062 h 1960491"/>
                <a:gd name="connsiteX566" fmla="*/ 2310171 w 3296788"/>
                <a:gd name="connsiteY566" fmla="*/ 312314 h 1960491"/>
                <a:gd name="connsiteX567" fmla="*/ 2310171 w 3296788"/>
                <a:gd name="connsiteY567" fmla="*/ 281115 h 1960491"/>
                <a:gd name="connsiteX568" fmla="*/ 2402166 w 3296788"/>
                <a:gd name="connsiteY568" fmla="*/ 226516 h 1960491"/>
                <a:gd name="connsiteX569" fmla="*/ 2418803 w 3296788"/>
                <a:gd name="connsiteY569" fmla="*/ 221560 h 1960491"/>
                <a:gd name="connsiteX570" fmla="*/ 2225490 w 3296788"/>
                <a:gd name="connsiteY570" fmla="*/ 112110 h 1960491"/>
                <a:gd name="connsiteX571" fmla="*/ 2242081 w 3296788"/>
                <a:gd name="connsiteY571" fmla="*/ 116416 h 1960491"/>
                <a:gd name="connsiteX572" fmla="*/ 2328617 w 3296788"/>
                <a:gd name="connsiteY572" fmla="*/ 164514 h 1960491"/>
                <a:gd name="connsiteX573" fmla="*/ 2327966 w 3296788"/>
                <a:gd name="connsiteY573" fmla="*/ 196363 h 1960491"/>
                <a:gd name="connsiteX574" fmla="*/ 2235574 w 3296788"/>
                <a:gd name="connsiteY574" fmla="*/ 250962 h 1960491"/>
                <a:gd name="connsiteX575" fmla="*/ 2201741 w 3296788"/>
                <a:gd name="connsiteY575" fmla="*/ 251612 h 1960491"/>
                <a:gd name="connsiteX576" fmla="*/ 2117807 w 3296788"/>
                <a:gd name="connsiteY576" fmla="*/ 202863 h 1960491"/>
                <a:gd name="connsiteX577" fmla="*/ 2117807 w 3296788"/>
                <a:gd name="connsiteY577" fmla="*/ 171664 h 1960491"/>
                <a:gd name="connsiteX578" fmla="*/ 2208898 w 3296788"/>
                <a:gd name="connsiteY578" fmla="*/ 117066 h 1960491"/>
                <a:gd name="connsiteX579" fmla="*/ 2225490 w 3296788"/>
                <a:gd name="connsiteY579" fmla="*/ 112110 h 1960491"/>
                <a:gd name="connsiteX580" fmla="*/ 2608815 w 3296788"/>
                <a:gd name="connsiteY580" fmla="*/ 109464 h 1960491"/>
                <a:gd name="connsiteX581" fmla="*/ 2625163 w 3296788"/>
                <a:gd name="connsiteY581" fmla="*/ 113508 h 1960491"/>
                <a:gd name="connsiteX582" fmla="*/ 2711699 w 3296788"/>
                <a:gd name="connsiteY582" fmla="*/ 162042 h 1960491"/>
                <a:gd name="connsiteX583" fmla="*/ 2711699 w 3296788"/>
                <a:gd name="connsiteY583" fmla="*/ 193103 h 1960491"/>
                <a:gd name="connsiteX584" fmla="*/ 2618656 w 3296788"/>
                <a:gd name="connsiteY584" fmla="*/ 247461 h 1960491"/>
                <a:gd name="connsiteX585" fmla="*/ 2585473 w 3296788"/>
                <a:gd name="connsiteY585" fmla="*/ 248108 h 1960491"/>
                <a:gd name="connsiteX586" fmla="*/ 2500889 w 3296788"/>
                <a:gd name="connsiteY586" fmla="*/ 199575 h 1960491"/>
                <a:gd name="connsiteX587" fmla="*/ 2500889 w 3296788"/>
                <a:gd name="connsiteY587" fmla="*/ 168513 h 1960491"/>
                <a:gd name="connsiteX588" fmla="*/ 2591980 w 3296788"/>
                <a:gd name="connsiteY588" fmla="*/ 114155 h 1960491"/>
                <a:gd name="connsiteX589" fmla="*/ 2608815 w 3296788"/>
                <a:gd name="connsiteY589" fmla="*/ 109464 h 1960491"/>
                <a:gd name="connsiteX590" fmla="*/ 2418801 w 3296788"/>
                <a:gd name="connsiteY590" fmla="*/ 13 h 1960491"/>
                <a:gd name="connsiteX591" fmla="*/ 2435438 w 3296788"/>
                <a:gd name="connsiteY591" fmla="*/ 4058 h 1960491"/>
                <a:gd name="connsiteX592" fmla="*/ 2522214 w 3296788"/>
                <a:gd name="connsiteY592" fmla="*/ 52591 h 1960491"/>
                <a:gd name="connsiteX593" fmla="*/ 2521561 w 3296788"/>
                <a:gd name="connsiteY593" fmla="*/ 83653 h 1960491"/>
                <a:gd name="connsiteX594" fmla="*/ 2428914 w 3296788"/>
                <a:gd name="connsiteY594" fmla="*/ 138010 h 1960491"/>
                <a:gd name="connsiteX595" fmla="*/ 2394987 w 3296788"/>
                <a:gd name="connsiteY595" fmla="*/ 138658 h 1960491"/>
                <a:gd name="connsiteX596" fmla="*/ 2310169 w 3296788"/>
                <a:gd name="connsiteY596" fmla="*/ 90124 h 1960491"/>
                <a:gd name="connsiteX597" fmla="*/ 2310169 w 3296788"/>
                <a:gd name="connsiteY597" fmla="*/ 59063 h 1960491"/>
                <a:gd name="connsiteX598" fmla="*/ 2402164 w 3296788"/>
                <a:gd name="connsiteY598" fmla="*/ 4705 h 1960491"/>
                <a:gd name="connsiteX599" fmla="*/ 2418801 w 3296788"/>
                <a:gd name="connsiteY599" fmla="*/ 13 h 1960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Lst>
              <a:rect l="l" t="t" r="r" b="b"/>
              <a:pathLst>
                <a:path w="3296788" h="1960491">
                  <a:moveTo>
                    <a:pt x="883514" y="1817173"/>
                  </a:moveTo>
                  <a:cubicBezTo>
                    <a:pt x="889289" y="1817010"/>
                    <a:pt x="894982" y="1818316"/>
                    <a:pt x="899862" y="1820927"/>
                  </a:cubicBezTo>
                  <a:lnTo>
                    <a:pt x="986398" y="1869893"/>
                  </a:lnTo>
                  <a:cubicBezTo>
                    <a:pt x="998760" y="1877074"/>
                    <a:pt x="998110" y="1894702"/>
                    <a:pt x="986398" y="1901883"/>
                  </a:cubicBezTo>
                  <a:lnTo>
                    <a:pt x="893355" y="1955419"/>
                  </a:lnTo>
                  <a:cubicBezTo>
                    <a:pt x="883596" y="1961947"/>
                    <a:pt x="870583" y="1961947"/>
                    <a:pt x="860172" y="1956724"/>
                  </a:cubicBezTo>
                  <a:lnTo>
                    <a:pt x="775588" y="1908412"/>
                  </a:lnTo>
                  <a:cubicBezTo>
                    <a:pt x="763226" y="1901230"/>
                    <a:pt x="763877" y="1883603"/>
                    <a:pt x="775588" y="1876421"/>
                  </a:cubicBezTo>
                  <a:lnTo>
                    <a:pt x="866679" y="1822233"/>
                  </a:lnTo>
                  <a:cubicBezTo>
                    <a:pt x="871884" y="1818969"/>
                    <a:pt x="877740" y="1817336"/>
                    <a:pt x="883514" y="1817173"/>
                  </a:cubicBezTo>
                  <a:close/>
                  <a:moveTo>
                    <a:pt x="1076253" y="1705153"/>
                  </a:moveTo>
                  <a:cubicBezTo>
                    <a:pt x="1081946" y="1704991"/>
                    <a:pt x="1087639" y="1706285"/>
                    <a:pt x="1092844" y="1709197"/>
                  </a:cubicBezTo>
                  <a:lnTo>
                    <a:pt x="1179380" y="1757084"/>
                  </a:lnTo>
                  <a:cubicBezTo>
                    <a:pt x="1191742" y="1764202"/>
                    <a:pt x="1191092" y="1781674"/>
                    <a:pt x="1178729" y="1788145"/>
                  </a:cubicBezTo>
                  <a:lnTo>
                    <a:pt x="1086337" y="1843150"/>
                  </a:lnTo>
                  <a:cubicBezTo>
                    <a:pt x="1075927" y="1848974"/>
                    <a:pt x="1062914" y="1849621"/>
                    <a:pt x="1053154" y="1843150"/>
                  </a:cubicBezTo>
                  <a:lnTo>
                    <a:pt x="968570" y="1795264"/>
                  </a:lnTo>
                  <a:cubicBezTo>
                    <a:pt x="956208" y="1788145"/>
                    <a:pt x="956859" y="1771320"/>
                    <a:pt x="968570" y="1763555"/>
                  </a:cubicBezTo>
                  <a:lnTo>
                    <a:pt x="1059661" y="1709844"/>
                  </a:lnTo>
                  <a:cubicBezTo>
                    <a:pt x="1064866" y="1706932"/>
                    <a:pt x="1070559" y="1705315"/>
                    <a:pt x="1076253" y="1705153"/>
                  </a:cubicBezTo>
                  <a:close/>
                  <a:moveTo>
                    <a:pt x="693747" y="1699148"/>
                  </a:moveTo>
                  <a:cubicBezTo>
                    <a:pt x="699537" y="1699067"/>
                    <a:pt x="705246" y="1700523"/>
                    <a:pt x="710139" y="1703435"/>
                  </a:cubicBezTo>
                  <a:lnTo>
                    <a:pt x="796915" y="1751969"/>
                  </a:lnTo>
                  <a:cubicBezTo>
                    <a:pt x="808659" y="1758440"/>
                    <a:pt x="808659" y="1775912"/>
                    <a:pt x="796262" y="1783030"/>
                  </a:cubicBezTo>
                  <a:lnTo>
                    <a:pt x="703615" y="1837388"/>
                  </a:lnTo>
                  <a:cubicBezTo>
                    <a:pt x="693176" y="1843212"/>
                    <a:pt x="680127" y="1843859"/>
                    <a:pt x="670340" y="1838035"/>
                  </a:cubicBezTo>
                  <a:lnTo>
                    <a:pt x="584870" y="1789502"/>
                  </a:lnTo>
                  <a:cubicBezTo>
                    <a:pt x="573126" y="1782383"/>
                    <a:pt x="573126" y="1765558"/>
                    <a:pt x="584870" y="1758440"/>
                  </a:cubicBezTo>
                  <a:lnTo>
                    <a:pt x="676865" y="1704082"/>
                  </a:lnTo>
                  <a:cubicBezTo>
                    <a:pt x="682085" y="1700847"/>
                    <a:pt x="687957" y="1699229"/>
                    <a:pt x="693747" y="1699148"/>
                  </a:cubicBezTo>
                  <a:close/>
                  <a:moveTo>
                    <a:pt x="1266684" y="1589704"/>
                  </a:moveTo>
                  <a:cubicBezTo>
                    <a:pt x="1272393" y="1589623"/>
                    <a:pt x="1278102" y="1591085"/>
                    <a:pt x="1283321" y="1594010"/>
                  </a:cubicBezTo>
                  <a:lnTo>
                    <a:pt x="1370097" y="1642108"/>
                  </a:lnTo>
                  <a:cubicBezTo>
                    <a:pt x="1381841" y="1649258"/>
                    <a:pt x="1381841" y="1666808"/>
                    <a:pt x="1369444" y="1673957"/>
                  </a:cubicBezTo>
                  <a:lnTo>
                    <a:pt x="1276797" y="1728555"/>
                  </a:lnTo>
                  <a:cubicBezTo>
                    <a:pt x="1266358" y="1734405"/>
                    <a:pt x="1253309" y="1734405"/>
                    <a:pt x="1242870" y="1729205"/>
                  </a:cubicBezTo>
                  <a:lnTo>
                    <a:pt x="1158052" y="1680457"/>
                  </a:lnTo>
                  <a:cubicBezTo>
                    <a:pt x="1146308" y="1673307"/>
                    <a:pt x="1146308" y="1656408"/>
                    <a:pt x="1158052" y="1649258"/>
                  </a:cubicBezTo>
                  <a:lnTo>
                    <a:pt x="1250047" y="1594660"/>
                  </a:lnTo>
                  <a:cubicBezTo>
                    <a:pt x="1255266" y="1591410"/>
                    <a:pt x="1260975" y="1589785"/>
                    <a:pt x="1266684" y="1589704"/>
                  </a:cubicBezTo>
                  <a:close/>
                  <a:moveTo>
                    <a:pt x="883514" y="1586662"/>
                  </a:moveTo>
                  <a:cubicBezTo>
                    <a:pt x="889289" y="1586580"/>
                    <a:pt x="894982" y="1587880"/>
                    <a:pt x="899862" y="1590480"/>
                  </a:cubicBezTo>
                  <a:lnTo>
                    <a:pt x="986398" y="1639229"/>
                  </a:lnTo>
                  <a:cubicBezTo>
                    <a:pt x="998760" y="1645729"/>
                    <a:pt x="998110" y="1663278"/>
                    <a:pt x="986398" y="1670428"/>
                  </a:cubicBezTo>
                  <a:lnTo>
                    <a:pt x="893355" y="1725026"/>
                  </a:lnTo>
                  <a:cubicBezTo>
                    <a:pt x="883596" y="1731526"/>
                    <a:pt x="870583" y="1731526"/>
                    <a:pt x="860172" y="1725676"/>
                  </a:cubicBezTo>
                  <a:lnTo>
                    <a:pt x="775588" y="1676928"/>
                  </a:lnTo>
                  <a:cubicBezTo>
                    <a:pt x="763226" y="1670428"/>
                    <a:pt x="763877" y="1652878"/>
                    <a:pt x="775588" y="1645729"/>
                  </a:cubicBezTo>
                  <a:lnTo>
                    <a:pt x="866679" y="1591130"/>
                  </a:lnTo>
                  <a:cubicBezTo>
                    <a:pt x="871884" y="1588205"/>
                    <a:pt x="877740" y="1586743"/>
                    <a:pt x="883514" y="1586662"/>
                  </a:cubicBezTo>
                  <a:close/>
                  <a:moveTo>
                    <a:pt x="500433" y="1581063"/>
                  </a:moveTo>
                  <a:cubicBezTo>
                    <a:pt x="506208" y="1580982"/>
                    <a:pt x="511901" y="1582444"/>
                    <a:pt x="516781" y="1585369"/>
                  </a:cubicBezTo>
                  <a:lnTo>
                    <a:pt x="603317" y="1633468"/>
                  </a:lnTo>
                  <a:cubicBezTo>
                    <a:pt x="615679" y="1639968"/>
                    <a:pt x="615029" y="1658167"/>
                    <a:pt x="602666" y="1665317"/>
                  </a:cubicBezTo>
                  <a:lnTo>
                    <a:pt x="510274" y="1719915"/>
                  </a:lnTo>
                  <a:cubicBezTo>
                    <a:pt x="499864" y="1725765"/>
                    <a:pt x="486851" y="1725765"/>
                    <a:pt x="477091" y="1719915"/>
                  </a:cubicBezTo>
                  <a:lnTo>
                    <a:pt x="392507" y="1671817"/>
                  </a:lnTo>
                  <a:cubicBezTo>
                    <a:pt x="380145" y="1664667"/>
                    <a:pt x="380796" y="1647117"/>
                    <a:pt x="392507" y="1639968"/>
                  </a:cubicBezTo>
                  <a:lnTo>
                    <a:pt x="483598" y="1586019"/>
                  </a:lnTo>
                  <a:cubicBezTo>
                    <a:pt x="488803" y="1582769"/>
                    <a:pt x="494659" y="1581144"/>
                    <a:pt x="500433" y="1581063"/>
                  </a:cubicBezTo>
                  <a:close/>
                  <a:moveTo>
                    <a:pt x="1076251" y="1471929"/>
                  </a:moveTo>
                  <a:cubicBezTo>
                    <a:pt x="1081944" y="1471848"/>
                    <a:pt x="1087637" y="1473304"/>
                    <a:pt x="1092842" y="1476539"/>
                  </a:cubicBezTo>
                  <a:lnTo>
                    <a:pt x="1179378" y="1524426"/>
                  </a:lnTo>
                  <a:cubicBezTo>
                    <a:pt x="1191740" y="1531545"/>
                    <a:pt x="1191090" y="1548370"/>
                    <a:pt x="1178727" y="1556135"/>
                  </a:cubicBezTo>
                  <a:lnTo>
                    <a:pt x="1086335" y="1610493"/>
                  </a:lnTo>
                  <a:cubicBezTo>
                    <a:pt x="1075925" y="1616317"/>
                    <a:pt x="1062912" y="1616317"/>
                    <a:pt x="1053152" y="1610493"/>
                  </a:cubicBezTo>
                  <a:lnTo>
                    <a:pt x="968568" y="1562606"/>
                  </a:lnTo>
                  <a:cubicBezTo>
                    <a:pt x="956206" y="1555488"/>
                    <a:pt x="956857" y="1538016"/>
                    <a:pt x="968568" y="1530897"/>
                  </a:cubicBezTo>
                  <a:lnTo>
                    <a:pt x="1059659" y="1476539"/>
                  </a:lnTo>
                  <a:cubicBezTo>
                    <a:pt x="1064864" y="1473627"/>
                    <a:pt x="1070557" y="1472009"/>
                    <a:pt x="1076251" y="1471929"/>
                  </a:cubicBezTo>
                  <a:close/>
                  <a:moveTo>
                    <a:pt x="693747" y="1468975"/>
                  </a:moveTo>
                  <a:cubicBezTo>
                    <a:pt x="699537" y="1468812"/>
                    <a:pt x="705246" y="1470112"/>
                    <a:pt x="710139" y="1473037"/>
                  </a:cubicBezTo>
                  <a:lnTo>
                    <a:pt x="796915" y="1521135"/>
                  </a:lnTo>
                  <a:cubicBezTo>
                    <a:pt x="808659" y="1528285"/>
                    <a:pt x="808659" y="1545835"/>
                    <a:pt x="796262" y="1552984"/>
                  </a:cubicBezTo>
                  <a:lnTo>
                    <a:pt x="703615" y="1606932"/>
                  </a:lnTo>
                  <a:cubicBezTo>
                    <a:pt x="693176" y="1613432"/>
                    <a:pt x="680127" y="1613432"/>
                    <a:pt x="670340" y="1607582"/>
                  </a:cubicBezTo>
                  <a:lnTo>
                    <a:pt x="584870" y="1559484"/>
                  </a:lnTo>
                  <a:cubicBezTo>
                    <a:pt x="573126" y="1552334"/>
                    <a:pt x="573126" y="1534785"/>
                    <a:pt x="584870" y="1527635"/>
                  </a:cubicBezTo>
                  <a:lnTo>
                    <a:pt x="676865" y="1473687"/>
                  </a:lnTo>
                  <a:cubicBezTo>
                    <a:pt x="682085" y="1470762"/>
                    <a:pt x="687957" y="1469137"/>
                    <a:pt x="693747" y="1468975"/>
                  </a:cubicBezTo>
                  <a:close/>
                  <a:moveTo>
                    <a:pt x="307453" y="1463207"/>
                  </a:moveTo>
                  <a:cubicBezTo>
                    <a:pt x="313228" y="1463045"/>
                    <a:pt x="318921" y="1464339"/>
                    <a:pt x="323801" y="1467251"/>
                  </a:cubicBezTo>
                  <a:lnTo>
                    <a:pt x="410337" y="1515138"/>
                  </a:lnTo>
                  <a:cubicBezTo>
                    <a:pt x="422699" y="1521609"/>
                    <a:pt x="422049" y="1539728"/>
                    <a:pt x="410337" y="1546846"/>
                  </a:cubicBezTo>
                  <a:lnTo>
                    <a:pt x="317294" y="1601204"/>
                  </a:lnTo>
                  <a:cubicBezTo>
                    <a:pt x="307535" y="1607028"/>
                    <a:pt x="294522" y="1607675"/>
                    <a:pt x="284111" y="1601204"/>
                  </a:cubicBezTo>
                  <a:lnTo>
                    <a:pt x="199527" y="1553318"/>
                  </a:lnTo>
                  <a:cubicBezTo>
                    <a:pt x="187165" y="1546199"/>
                    <a:pt x="187816" y="1529374"/>
                    <a:pt x="199527" y="1521609"/>
                  </a:cubicBezTo>
                  <a:lnTo>
                    <a:pt x="290618" y="1467898"/>
                  </a:lnTo>
                  <a:cubicBezTo>
                    <a:pt x="295823" y="1464986"/>
                    <a:pt x="301679" y="1463369"/>
                    <a:pt x="307453" y="1463207"/>
                  </a:cubicBezTo>
                  <a:close/>
                  <a:moveTo>
                    <a:pt x="1266682" y="1359198"/>
                  </a:moveTo>
                  <a:cubicBezTo>
                    <a:pt x="1272391" y="1359035"/>
                    <a:pt x="1278100" y="1360335"/>
                    <a:pt x="1283319" y="1362935"/>
                  </a:cubicBezTo>
                  <a:lnTo>
                    <a:pt x="1370095" y="1411683"/>
                  </a:lnTo>
                  <a:cubicBezTo>
                    <a:pt x="1381839" y="1418833"/>
                    <a:pt x="1381839" y="1436383"/>
                    <a:pt x="1369442" y="1443532"/>
                  </a:cubicBezTo>
                  <a:lnTo>
                    <a:pt x="1276795" y="1497480"/>
                  </a:lnTo>
                  <a:cubicBezTo>
                    <a:pt x="1266356" y="1503980"/>
                    <a:pt x="1253307" y="1503980"/>
                    <a:pt x="1242868" y="1498130"/>
                  </a:cubicBezTo>
                  <a:lnTo>
                    <a:pt x="1158050" y="1450032"/>
                  </a:lnTo>
                  <a:cubicBezTo>
                    <a:pt x="1146306" y="1442882"/>
                    <a:pt x="1146306" y="1425333"/>
                    <a:pt x="1158050" y="1418183"/>
                  </a:cubicBezTo>
                  <a:lnTo>
                    <a:pt x="1250045" y="1364235"/>
                  </a:lnTo>
                  <a:cubicBezTo>
                    <a:pt x="1255265" y="1360985"/>
                    <a:pt x="1260973" y="1359360"/>
                    <a:pt x="1266682" y="1359198"/>
                  </a:cubicBezTo>
                  <a:close/>
                  <a:moveTo>
                    <a:pt x="117685" y="1356636"/>
                  </a:moveTo>
                  <a:cubicBezTo>
                    <a:pt x="123475" y="1356474"/>
                    <a:pt x="129184" y="1357768"/>
                    <a:pt x="134077" y="1360680"/>
                  </a:cubicBezTo>
                  <a:lnTo>
                    <a:pt x="220853" y="1409214"/>
                  </a:lnTo>
                  <a:cubicBezTo>
                    <a:pt x="232597" y="1415685"/>
                    <a:pt x="232597" y="1433158"/>
                    <a:pt x="220853" y="1440276"/>
                  </a:cubicBezTo>
                  <a:lnTo>
                    <a:pt x="127553" y="1494634"/>
                  </a:lnTo>
                  <a:cubicBezTo>
                    <a:pt x="117114" y="1500458"/>
                    <a:pt x="104065" y="1501105"/>
                    <a:pt x="94278" y="1494634"/>
                  </a:cubicBezTo>
                  <a:lnTo>
                    <a:pt x="8808" y="1446747"/>
                  </a:lnTo>
                  <a:cubicBezTo>
                    <a:pt x="-2936" y="1439629"/>
                    <a:pt x="-2936" y="1422804"/>
                    <a:pt x="8808" y="1415685"/>
                  </a:cubicBezTo>
                  <a:lnTo>
                    <a:pt x="100803" y="1361327"/>
                  </a:lnTo>
                  <a:cubicBezTo>
                    <a:pt x="106023" y="1358415"/>
                    <a:pt x="111895" y="1356798"/>
                    <a:pt x="117685" y="1356636"/>
                  </a:cubicBezTo>
                  <a:close/>
                  <a:moveTo>
                    <a:pt x="883514" y="1356634"/>
                  </a:moveTo>
                  <a:cubicBezTo>
                    <a:pt x="889289" y="1356473"/>
                    <a:pt x="894982" y="1357767"/>
                    <a:pt x="899862" y="1360679"/>
                  </a:cubicBezTo>
                  <a:lnTo>
                    <a:pt x="986398" y="1409213"/>
                  </a:lnTo>
                  <a:cubicBezTo>
                    <a:pt x="998760" y="1415684"/>
                    <a:pt x="998110" y="1433156"/>
                    <a:pt x="986398" y="1440274"/>
                  </a:cubicBezTo>
                  <a:lnTo>
                    <a:pt x="893355" y="1494633"/>
                  </a:lnTo>
                  <a:cubicBezTo>
                    <a:pt x="883596" y="1500457"/>
                    <a:pt x="870583" y="1501104"/>
                    <a:pt x="860172" y="1494633"/>
                  </a:cubicBezTo>
                  <a:lnTo>
                    <a:pt x="775588" y="1446746"/>
                  </a:lnTo>
                  <a:cubicBezTo>
                    <a:pt x="763226" y="1439627"/>
                    <a:pt x="763877" y="1422802"/>
                    <a:pt x="775588" y="1415684"/>
                  </a:cubicBezTo>
                  <a:lnTo>
                    <a:pt x="866679" y="1361326"/>
                  </a:lnTo>
                  <a:cubicBezTo>
                    <a:pt x="871884" y="1358414"/>
                    <a:pt x="877740" y="1356796"/>
                    <a:pt x="883514" y="1356634"/>
                  </a:cubicBezTo>
                  <a:close/>
                  <a:moveTo>
                    <a:pt x="500432" y="1350483"/>
                  </a:moveTo>
                  <a:cubicBezTo>
                    <a:pt x="506207" y="1350402"/>
                    <a:pt x="511900" y="1351707"/>
                    <a:pt x="516780" y="1354319"/>
                  </a:cubicBezTo>
                  <a:lnTo>
                    <a:pt x="603316" y="1402631"/>
                  </a:lnTo>
                  <a:cubicBezTo>
                    <a:pt x="615678" y="1409813"/>
                    <a:pt x="615028" y="1427440"/>
                    <a:pt x="602665" y="1434622"/>
                  </a:cubicBezTo>
                  <a:lnTo>
                    <a:pt x="510273" y="1489464"/>
                  </a:lnTo>
                  <a:cubicBezTo>
                    <a:pt x="499863" y="1495339"/>
                    <a:pt x="486850" y="1495339"/>
                    <a:pt x="477090" y="1490116"/>
                  </a:cubicBezTo>
                  <a:lnTo>
                    <a:pt x="392506" y="1441151"/>
                  </a:lnTo>
                  <a:cubicBezTo>
                    <a:pt x="380144" y="1434622"/>
                    <a:pt x="380795" y="1416994"/>
                    <a:pt x="392506" y="1409813"/>
                  </a:cubicBezTo>
                  <a:lnTo>
                    <a:pt x="483597" y="1354972"/>
                  </a:lnTo>
                  <a:cubicBezTo>
                    <a:pt x="488802" y="1352034"/>
                    <a:pt x="494658" y="1350565"/>
                    <a:pt x="500432" y="1350483"/>
                  </a:cubicBezTo>
                  <a:close/>
                  <a:moveTo>
                    <a:pt x="1459575" y="1247184"/>
                  </a:moveTo>
                  <a:cubicBezTo>
                    <a:pt x="1465350" y="1247022"/>
                    <a:pt x="1471043" y="1248316"/>
                    <a:pt x="1475923" y="1251228"/>
                  </a:cubicBezTo>
                  <a:lnTo>
                    <a:pt x="1562459" y="1299762"/>
                  </a:lnTo>
                  <a:cubicBezTo>
                    <a:pt x="1574821" y="1305586"/>
                    <a:pt x="1574171" y="1323059"/>
                    <a:pt x="1562459" y="1330824"/>
                  </a:cubicBezTo>
                  <a:lnTo>
                    <a:pt x="1469416" y="1385182"/>
                  </a:lnTo>
                  <a:cubicBezTo>
                    <a:pt x="1459657" y="1391006"/>
                    <a:pt x="1446644" y="1391653"/>
                    <a:pt x="1436233" y="1385182"/>
                  </a:cubicBezTo>
                  <a:lnTo>
                    <a:pt x="1351649" y="1336648"/>
                  </a:lnTo>
                  <a:cubicBezTo>
                    <a:pt x="1339287" y="1330177"/>
                    <a:pt x="1339938" y="1313352"/>
                    <a:pt x="1351649" y="1305586"/>
                  </a:cubicBezTo>
                  <a:lnTo>
                    <a:pt x="1442740" y="1251875"/>
                  </a:lnTo>
                  <a:cubicBezTo>
                    <a:pt x="1447945" y="1248963"/>
                    <a:pt x="1453801" y="1247345"/>
                    <a:pt x="1459575" y="1247184"/>
                  </a:cubicBezTo>
                  <a:close/>
                  <a:moveTo>
                    <a:pt x="307452" y="1241188"/>
                  </a:moveTo>
                  <a:cubicBezTo>
                    <a:pt x="313227" y="1241106"/>
                    <a:pt x="318920" y="1242569"/>
                    <a:pt x="323800" y="1245494"/>
                  </a:cubicBezTo>
                  <a:lnTo>
                    <a:pt x="410336" y="1293592"/>
                  </a:lnTo>
                  <a:cubicBezTo>
                    <a:pt x="422698" y="1300742"/>
                    <a:pt x="422048" y="1318292"/>
                    <a:pt x="410336" y="1325441"/>
                  </a:cubicBezTo>
                  <a:lnTo>
                    <a:pt x="317293" y="1380040"/>
                  </a:lnTo>
                  <a:cubicBezTo>
                    <a:pt x="307534" y="1385890"/>
                    <a:pt x="294521" y="1385890"/>
                    <a:pt x="284110" y="1380690"/>
                  </a:cubicBezTo>
                  <a:lnTo>
                    <a:pt x="199526" y="1331941"/>
                  </a:lnTo>
                  <a:cubicBezTo>
                    <a:pt x="187164" y="1324791"/>
                    <a:pt x="187815" y="1307892"/>
                    <a:pt x="199526" y="1300742"/>
                  </a:cubicBezTo>
                  <a:lnTo>
                    <a:pt x="290617" y="1246144"/>
                  </a:lnTo>
                  <a:cubicBezTo>
                    <a:pt x="295822" y="1242894"/>
                    <a:pt x="301678" y="1241269"/>
                    <a:pt x="307452" y="1241188"/>
                  </a:cubicBezTo>
                  <a:close/>
                  <a:moveTo>
                    <a:pt x="1076251" y="1241187"/>
                  </a:moveTo>
                  <a:cubicBezTo>
                    <a:pt x="1081944" y="1241105"/>
                    <a:pt x="1087637" y="1242568"/>
                    <a:pt x="1092842" y="1245493"/>
                  </a:cubicBezTo>
                  <a:lnTo>
                    <a:pt x="1179378" y="1293591"/>
                  </a:lnTo>
                  <a:cubicBezTo>
                    <a:pt x="1191740" y="1300741"/>
                    <a:pt x="1191090" y="1318291"/>
                    <a:pt x="1178727" y="1325440"/>
                  </a:cubicBezTo>
                  <a:lnTo>
                    <a:pt x="1086335" y="1380039"/>
                  </a:lnTo>
                  <a:cubicBezTo>
                    <a:pt x="1075925" y="1385889"/>
                    <a:pt x="1062912" y="1385889"/>
                    <a:pt x="1053152" y="1380689"/>
                  </a:cubicBezTo>
                  <a:lnTo>
                    <a:pt x="968568" y="1331940"/>
                  </a:lnTo>
                  <a:cubicBezTo>
                    <a:pt x="956206" y="1324790"/>
                    <a:pt x="956857" y="1307891"/>
                    <a:pt x="968568" y="1300741"/>
                  </a:cubicBezTo>
                  <a:lnTo>
                    <a:pt x="1059659" y="1246143"/>
                  </a:lnTo>
                  <a:cubicBezTo>
                    <a:pt x="1064864" y="1242893"/>
                    <a:pt x="1070557" y="1241268"/>
                    <a:pt x="1076251" y="1241187"/>
                  </a:cubicBezTo>
                  <a:close/>
                  <a:moveTo>
                    <a:pt x="693746" y="1238226"/>
                  </a:moveTo>
                  <a:cubicBezTo>
                    <a:pt x="699536" y="1238226"/>
                    <a:pt x="705245" y="1239689"/>
                    <a:pt x="710138" y="1242614"/>
                  </a:cubicBezTo>
                  <a:lnTo>
                    <a:pt x="796914" y="1290712"/>
                  </a:lnTo>
                  <a:cubicBezTo>
                    <a:pt x="808658" y="1297212"/>
                    <a:pt x="808658" y="1314761"/>
                    <a:pt x="796261" y="1321911"/>
                  </a:cubicBezTo>
                  <a:lnTo>
                    <a:pt x="703614" y="1376509"/>
                  </a:lnTo>
                  <a:cubicBezTo>
                    <a:pt x="693175" y="1383009"/>
                    <a:pt x="680126" y="1383009"/>
                    <a:pt x="670339" y="1377159"/>
                  </a:cubicBezTo>
                  <a:lnTo>
                    <a:pt x="584869" y="1328411"/>
                  </a:lnTo>
                  <a:cubicBezTo>
                    <a:pt x="573125" y="1321911"/>
                    <a:pt x="573125" y="1304361"/>
                    <a:pt x="584869" y="1297212"/>
                  </a:cubicBezTo>
                  <a:lnTo>
                    <a:pt x="676864" y="1242614"/>
                  </a:lnTo>
                  <a:cubicBezTo>
                    <a:pt x="682084" y="1239689"/>
                    <a:pt x="687956" y="1238226"/>
                    <a:pt x="693746" y="1238226"/>
                  </a:cubicBezTo>
                  <a:close/>
                  <a:moveTo>
                    <a:pt x="1649432" y="1134616"/>
                  </a:moveTo>
                  <a:cubicBezTo>
                    <a:pt x="1655125" y="1134535"/>
                    <a:pt x="1660818" y="1135997"/>
                    <a:pt x="1666023" y="1138922"/>
                  </a:cubicBezTo>
                  <a:lnTo>
                    <a:pt x="1752559" y="1187020"/>
                  </a:lnTo>
                  <a:cubicBezTo>
                    <a:pt x="1764921" y="1194170"/>
                    <a:pt x="1764271" y="1211720"/>
                    <a:pt x="1751908" y="1218869"/>
                  </a:cubicBezTo>
                  <a:lnTo>
                    <a:pt x="1659516" y="1273467"/>
                  </a:lnTo>
                  <a:cubicBezTo>
                    <a:pt x="1649106" y="1279317"/>
                    <a:pt x="1636093" y="1279317"/>
                    <a:pt x="1625683" y="1274117"/>
                  </a:cubicBezTo>
                  <a:lnTo>
                    <a:pt x="1541749" y="1225369"/>
                  </a:lnTo>
                  <a:cubicBezTo>
                    <a:pt x="1529387" y="1218219"/>
                    <a:pt x="1530038" y="1201320"/>
                    <a:pt x="1541749" y="1194170"/>
                  </a:cubicBezTo>
                  <a:lnTo>
                    <a:pt x="1632840" y="1139572"/>
                  </a:lnTo>
                  <a:cubicBezTo>
                    <a:pt x="1638045" y="1136322"/>
                    <a:pt x="1643738" y="1134697"/>
                    <a:pt x="1649432" y="1134616"/>
                  </a:cubicBezTo>
                  <a:close/>
                  <a:moveTo>
                    <a:pt x="500431" y="1128774"/>
                  </a:moveTo>
                  <a:cubicBezTo>
                    <a:pt x="506206" y="1128774"/>
                    <a:pt x="511899" y="1130237"/>
                    <a:pt x="516779" y="1133162"/>
                  </a:cubicBezTo>
                  <a:lnTo>
                    <a:pt x="603315" y="1181260"/>
                  </a:lnTo>
                  <a:cubicBezTo>
                    <a:pt x="615677" y="1187760"/>
                    <a:pt x="615027" y="1205309"/>
                    <a:pt x="602664" y="1212459"/>
                  </a:cubicBezTo>
                  <a:lnTo>
                    <a:pt x="510272" y="1267057"/>
                  </a:lnTo>
                  <a:cubicBezTo>
                    <a:pt x="499862" y="1273557"/>
                    <a:pt x="486849" y="1273557"/>
                    <a:pt x="477089" y="1267707"/>
                  </a:cubicBezTo>
                  <a:lnTo>
                    <a:pt x="392505" y="1218959"/>
                  </a:lnTo>
                  <a:cubicBezTo>
                    <a:pt x="380143" y="1212459"/>
                    <a:pt x="380794" y="1194909"/>
                    <a:pt x="392505" y="1187760"/>
                  </a:cubicBezTo>
                  <a:lnTo>
                    <a:pt x="483596" y="1133162"/>
                  </a:lnTo>
                  <a:cubicBezTo>
                    <a:pt x="488801" y="1130237"/>
                    <a:pt x="494657" y="1128774"/>
                    <a:pt x="500431" y="1128774"/>
                  </a:cubicBezTo>
                  <a:close/>
                  <a:moveTo>
                    <a:pt x="1266682" y="1128773"/>
                  </a:moveTo>
                  <a:cubicBezTo>
                    <a:pt x="1272391" y="1128773"/>
                    <a:pt x="1278100" y="1130236"/>
                    <a:pt x="1283319" y="1133161"/>
                  </a:cubicBezTo>
                  <a:lnTo>
                    <a:pt x="1370095" y="1181259"/>
                  </a:lnTo>
                  <a:cubicBezTo>
                    <a:pt x="1381839" y="1187759"/>
                    <a:pt x="1381839" y="1205308"/>
                    <a:pt x="1369442" y="1212458"/>
                  </a:cubicBezTo>
                  <a:lnTo>
                    <a:pt x="1276795" y="1267056"/>
                  </a:lnTo>
                  <a:cubicBezTo>
                    <a:pt x="1266356" y="1273556"/>
                    <a:pt x="1253307" y="1273556"/>
                    <a:pt x="1242868" y="1267706"/>
                  </a:cubicBezTo>
                  <a:lnTo>
                    <a:pt x="1158050" y="1218958"/>
                  </a:lnTo>
                  <a:cubicBezTo>
                    <a:pt x="1146306" y="1212458"/>
                    <a:pt x="1146306" y="1194908"/>
                    <a:pt x="1158050" y="1187759"/>
                  </a:cubicBezTo>
                  <a:lnTo>
                    <a:pt x="1250045" y="1133161"/>
                  </a:lnTo>
                  <a:cubicBezTo>
                    <a:pt x="1255264" y="1130236"/>
                    <a:pt x="1260973" y="1128773"/>
                    <a:pt x="1266682" y="1128773"/>
                  </a:cubicBezTo>
                  <a:close/>
                  <a:moveTo>
                    <a:pt x="883513" y="1125894"/>
                  </a:moveTo>
                  <a:cubicBezTo>
                    <a:pt x="889288" y="1125732"/>
                    <a:pt x="894981" y="1127032"/>
                    <a:pt x="899861" y="1129632"/>
                  </a:cubicBezTo>
                  <a:lnTo>
                    <a:pt x="986397" y="1178380"/>
                  </a:lnTo>
                  <a:cubicBezTo>
                    <a:pt x="998759" y="1185530"/>
                    <a:pt x="998109" y="1203080"/>
                    <a:pt x="986397" y="1210229"/>
                  </a:cubicBezTo>
                  <a:lnTo>
                    <a:pt x="893354" y="1264828"/>
                  </a:lnTo>
                  <a:cubicBezTo>
                    <a:pt x="883595" y="1270678"/>
                    <a:pt x="870582" y="1270678"/>
                    <a:pt x="860171" y="1264828"/>
                  </a:cubicBezTo>
                  <a:lnTo>
                    <a:pt x="775587" y="1216729"/>
                  </a:lnTo>
                  <a:cubicBezTo>
                    <a:pt x="763225" y="1209579"/>
                    <a:pt x="763876" y="1192030"/>
                    <a:pt x="775587" y="1184880"/>
                  </a:cubicBezTo>
                  <a:lnTo>
                    <a:pt x="866678" y="1130932"/>
                  </a:lnTo>
                  <a:cubicBezTo>
                    <a:pt x="871883" y="1127682"/>
                    <a:pt x="877739" y="1126057"/>
                    <a:pt x="883513" y="1125894"/>
                  </a:cubicBezTo>
                  <a:close/>
                  <a:moveTo>
                    <a:pt x="1842422" y="1022122"/>
                  </a:moveTo>
                  <a:cubicBezTo>
                    <a:pt x="1848146" y="1022040"/>
                    <a:pt x="1853871" y="1023340"/>
                    <a:pt x="1859105" y="1025940"/>
                  </a:cubicBezTo>
                  <a:lnTo>
                    <a:pt x="1946120" y="1074039"/>
                  </a:lnTo>
                  <a:cubicBezTo>
                    <a:pt x="1957897" y="1081189"/>
                    <a:pt x="1957897" y="1098738"/>
                    <a:pt x="1945466" y="1105888"/>
                  </a:cubicBezTo>
                  <a:lnTo>
                    <a:pt x="1852562" y="1160486"/>
                  </a:lnTo>
                  <a:cubicBezTo>
                    <a:pt x="1842094" y="1166986"/>
                    <a:pt x="1829009" y="1166986"/>
                    <a:pt x="1818541" y="1161136"/>
                  </a:cubicBezTo>
                  <a:lnTo>
                    <a:pt x="1734143" y="1112388"/>
                  </a:lnTo>
                  <a:cubicBezTo>
                    <a:pt x="1722366" y="1105888"/>
                    <a:pt x="1722366" y="1088338"/>
                    <a:pt x="1734143" y="1081189"/>
                  </a:cubicBezTo>
                  <a:lnTo>
                    <a:pt x="1825738" y="1026590"/>
                  </a:lnTo>
                  <a:cubicBezTo>
                    <a:pt x="1830972" y="1023665"/>
                    <a:pt x="1836697" y="1022203"/>
                    <a:pt x="1842422" y="1022122"/>
                  </a:cubicBezTo>
                  <a:close/>
                  <a:moveTo>
                    <a:pt x="693745" y="1016760"/>
                  </a:moveTo>
                  <a:cubicBezTo>
                    <a:pt x="699535" y="1016599"/>
                    <a:pt x="705244" y="1017893"/>
                    <a:pt x="710137" y="1020805"/>
                  </a:cubicBezTo>
                  <a:lnTo>
                    <a:pt x="796913" y="1069339"/>
                  </a:lnTo>
                  <a:cubicBezTo>
                    <a:pt x="808657" y="1076457"/>
                    <a:pt x="808657" y="1093282"/>
                    <a:pt x="796260" y="1101048"/>
                  </a:cubicBezTo>
                  <a:lnTo>
                    <a:pt x="703613" y="1154758"/>
                  </a:lnTo>
                  <a:cubicBezTo>
                    <a:pt x="693174" y="1161230"/>
                    <a:pt x="680125" y="1161230"/>
                    <a:pt x="670338" y="1155406"/>
                  </a:cubicBezTo>
                  <a:lnTo>
                    <a:pt x="584868" y="1107519"/>
                  </a:lnTo>
                  <a:cubicBezTo>
                    <a:pt x="573124" y="1100400"/>
                    <a:pt x="573124" y="1082928"/>
                    <a:pt x="584868" y="1075810"/>
                  </a:cubicBezTo>
                  <a:lnTo>
                    <a:pt x="676863" y="1021452"/>
                  </a:lnTo>
                  <a:cubicBezTo>
                    <a:pt x="682082" y="1018540"/>
                    <a:pt x="687954" y="1016922"/>
                    <a:pt x="693745" y="1016760"/>
                  </a:cubicBezTo>
                  <a:close/>
                  <a:moveTo>
                    <a:pt x="1459575" y="1016759"/>
                  </a:moveTo>
                  <a:cubicBezTo>
                    <a:pt x="1465350" y="1016598"/>
                    <a:pt x="1471043" y="1017892"/>
                    <a:pt x="1475923" y="1020804"/>
                  </a:cubicBezTo>
                  <a:lnTo>
                    <a:pt x="1562459" y="1069338"/>
                  </a:lnTo>
                  <a:cubicBezTo>
                    <a:pt x="1574821" y="1076456"/>
                    <a:pt x="1574171" y="1093281"/>
                    <a:pt x="1562459" y="1101047"/>
                  </a:cubicBezTo>
                  <a:lnTo>
                    <a:pt x="1469416" y="1154757"/>
                  </a:lnTo>
                  <a:cubicBezTo>
                    <a:pt x="1459657" y="1161229"/>
                    <a:pt x="1446644" y="1161229"/>
                    <a:pt x="1436233" y="1155405"/>
                  </a:cubicBezTo>
                  <a:lnTo>
                    <a:pt x="1351649" y="1107518"/>
                  </a:lnTo>
                  <a:cubicBezTo>
                    <a:pt x="1339287" y="1100399"/>
                    <a:pt x="1339938" y="1082927"/>
                    <a:pt x="1351649" y="1075809"/>
                  </a:cubicBezTo>
                  <a:lnTo>
                    <a:pt x="1442740" y="1021451"/>
                  </a:lnTo>
                  <a:cubicBezTo>
                    <a:pt x="1447945" y="1018539"/>
                    <a:pt x="1453801" y="1016921"/>
                    <a:pt x="1459575" y="1016759"/>
                  </a:cubicBezTo>
                  <a:close/>
                  <a:moveTo>
                    <a:pt x="1076249" y="1011007"/>
                  </a:moveTo>
                  <a:cubicBezTo>
                    <a:pt x="1081943" y="1010845"/>
                    <a:pt x="1087636" y="1012145"/>
                    <a:pt x="1092841" y="1015070"/>
                  </a:cubicBezTo>
                  <a:lnTo>
                    <a:pt x="1179377" y="1063168"/>
                  </a:lnTo>
                  <a:cubicBezTo>
                    <a:pt x="1191739" y="1070318"/>
                    <a:pt x="1191089" y="1087868"/>
                    <a:pt x="1178726" y="1095017"/>
                  </a:cubicBezTo>
                  <a:lnTo>
                    <a:pt x="1086334" y="1148966"/>
                  </a:lnTo>
                  <a:cubicBezTo>
                    <a:pt x="1075924" y="1155466"/>
                    <a:pt x="1062911" y="1155466"/>
                    <a:pt x="1053151" y="1149616"/>
                  </a:cubicBezTo>
                  <a:lnTo>
                    <a:pt x="968567" y="1101517"/>
                  </a:lnTo>
                  <a:cubicBezTo>
                    <a:pt x="956205" y="1095017"/>
                    <a:pt x="956856" y="1076818"/>
                    <a:pt x="968567" y="1069668"/>
                  </a:cubicBezTo>
                  <a:lnTo>
                    <a:pt x="1059658" y="1015720"/>
                  </a:lnTo>
                  <a:cubicBezTo>
                    <a:pt x="1064863" y="1012795"/>
                    <a:pt x="1070556" y="1011170"/>
                    <a:pt x="1076249" y="1011007"/>
                  </a:cubicBezTo>
                  <a:close/>
                  <a:moveTo>
                    <a:pt x="2450028" y="912842"/>
                  </a:moveTo>
                  <a:cubicBezTo>
                    <a:pt x="2455821" y="912761"/>
                    <a:pt x="2461532" y="914233"/>
                    <a:pt x="2466428" y="917178"/>
                  </a:cubicBezTo>
                  <a:lnTo>
                    <a:pt x="2553241" y="965601"/>
                  </a:lnTo>
                  <a:cubicBezTo>
                    <a:pt x="2565642" y="972800"/>
                    <a:pt x="2564989" y="990468"/>
                    <a:pt x="2552588" y="997666"/>
                  </a:cubicBezTo>
                  <a:lnTo>
                    <a:pt x="1475592" y="1621286"/>
                  </a:lnTo>
                  <a:cubicBezTo>
                    <a:pt x="1465801" y="1627830"/>
                    <a:pt x="1452747" y="1627830"/>
                    <a:pt x="1442303" y="1621940"/>
                  </a:cubicBezTo>
                  <a:lnTo>
                    <a:pt x="1357449" y="1573517"/>
                  </a:lnTo>
                  <a:cubicBezTo>
                    <a:pt x="1345047" y="1566319"/>
                    <a:pt x="1345700" y="1548650"/>
                    <a:pt x="1357449" y="1541452"/>
                  </a:cubicBezTo>
                  <a:lnTo>
                    <a:pt x="2433139" y="917832"/>
                  </a:lnTo>
                  <a:cubicBezTo>
                    <a:pt x="2438361" y="914560"/>
                    <a:pt x="2444236" y="912924"/>
                    <a:pt x="2450028" y="912842"/>
                  </a:cubicBezTo>
                  <a:close/>
                  <a:moveTo>
                    <a:pt x="2032754" y="907308"/>
                  </a:moveTo>
                  <a:cubicBezTo>
                    <a:pt x="2038529" y="907146"/>
                    <a:pt x="2044222" y="908440"/>
                    <a:pt x="2049102" y="911352"/>
                  </a:cubicBezTo>
                  <a:lnTo>
                    <a:pt x="2135638" y="959886"/>
                  </a:lnTo>
                  <a:cubicBezTo>
                    <a:pt x="2148000" y="966357"/>
                    <a:pt x="2147350" y="983830"/>
                    <a:pt x="2135638" y="991595"/>
                  </a:cubicBezTo>
                  <a:lnTo>
                    <a:pt x="2042595" y="1045306"/>
                  </a:lnTo>
                  <a:cubicBezTo>
                    <a:pt x="2032836" y="1051777"/>
                    <a:pt x="2019823" y="1051777"/>
                    <a:pt x="2009412" y="1045953"/>
                  </a:cubicBezTo>
                  <a:lnTo>
                    <a:pt x="1924828" y="998066"/>
                  </a:lnTo>
                  <a:cubicBezTo>
                    <a:pt x="1912466" y="990948"/>
                    <a:pt x="1913117" y="973476"/>
                    <a:pt x="1924828" y="966357"/>
                  </a:cubicBezTo>
                  <a:lnTo>
                    <a:pt x="2015919" y="911999"/>
                  </a:lnTo>
                  <a:cubicBezTo>
                    <a:pt x="2021124" y="909087"/>
                    <a:pt x="2026980" y="907470"/>
                    <a:pt x="2032754" y="907308"/>
                  </a:cubicBezTo>
                  <a:close/>
                  <a:moveTo>
                    <a:pt x="883512" y="904111"/>
                  </a:moveTo>
                  <a:cubicBezTo>
                    <a:pt x="889287" y="903949"/>
                    <a:pt x="894980" y="905249"/>
                    <a:pt x="899860" y="907849"/>
                  </a:cubicBezTo>
                  <a:lnTo>
                    <a:pt x="986396" y="956597"/>
                  </a:lnTo>
                  <a:cubicBezTo>
                    <a:pt x="998758" y="963747"/>
                    <a:pt x="998108" y="981296"/>
                    <a:pt x="986396" y="987796"/>
                  </a:cubicBezTo>
                  <a:lnTo>
                    <a:pt x="893353" y="1042394"/>
                  </a:lnTo>
                  <a:cubicBezTo>
                    <a:pt x="883594" y="1048894"/>
                    <a:pt x="870581" y="1048894"/>
                    <a:pt x="860170" y="1043044"/>
                  </a:cubicBezTo>
                  <a:lnTo>
                    <a:pt x="775586" y="994946"/>
                  </a:lnTo>
                  <a:cubicBezTo>
                    <a:pt x="763224" y="987796"/>
                    <a:pt x="763875" y="970246"/>
                    <a:pt x="775586" y="963097"/>
                  </a:cubicBezTo>
                  <a:lnTo>
                    <a:pt x="866677" y="909149"/>
                  </a:lnTo>
                  <a:cubicBezTo>
                    <a:pt x="871882" y="905899"/>
                    <a:pt x="877738" y="904274"/>
                    <a:pt x="883512" y="904111"/>
                  </a:cubicBezTo>
                  <a:close/>
                  <a:moveTo>
                    <a:pt x="1649432" y="904110"/>
                  </a:moveTo>
                  <a:cubicBezTo>
                    <a:pt x="1655125" y="903948"/>
                    <a:pt x="1660818" y="905248"/>
                    <a:pt x="1666023" y="907848"/>
                  </a:cubicBezTo>
                  <a:lnTo>
                    <a:pt x="1752559" y="956596"/>
                  </a:lnTo>
                  <a:cubicBezTo>
                    <a:pt x="1764921" y="963746"/>
                    <a:pt x="1764271" y="981295"/>
                    <a:pt x="1751908" y="987795"/>
                  </a:cubicBezTo>
                  <a:lnTo>
                    <a:pt x="1659516" y="1042393"/>
                  </a:lnTo>
                  <a:cubicBezTo>
                    <a:pt x="1649106" y="1048893"/>
                    <a:pt x="1636093" y="1048893"/>
                    <a:pt x="1625683" y="1043043"/>
                  </a:cubicBezTo>
                  <a:lnTo>
                    <a:pt x="1541749" y="994945"/>
                  </a:lnTo>
                  <a:cubicBezTo>
                    <a:pt x="1529387" y="987795"/>
                    <a:pt x="1530038" y="970245"/>
                    <a:pt x="1541749" y="963096"/>
                  </a:cubicBezTo>
                  <a:lnTo>
                    <a:pt x="1632840" y="909148"/>
                  </a:lnTo>
                  <a:cubicBezTo>
                    <a:pt x="1638045" y="905898"/>
                    <a:pt x="1643738" y="904273"/>
                    <a:pt x="1649432" y="904110"/>
                  </a:cubicBezTo>
                  <a:close/>
                  <a:moveTo>
                    <a:pt x="1266681" y="898432"/>
                  </a:moveTo>
                  <a:cubicBezTo>
                    <a:pt x="1272390" y="898350"/>
                    <a:pt x="1278098" y="899813"/>
                    <a:pt x="1283318" y="902738"/>
                  </a:cubicBezTo>
                  <a:lnTo>
                    <a:pt x="1370094" y="950836"/>
                  </a:lnTo>
                  <a:cubicBezTo>
                    <a:pt x="1381838" y="957986"/>
                    <a:pt x="1381838" y="975535"/>
                    <a:pt x="1369441" y="982685"/>
                  </a:cubicBezTo>
                  <a:lnTo>
                    <a:pt x="1276794" y="1037283"/>
                  </a:lnTo>
                  <a:cubicBezTo>
                    <a:pt x="1266355" y="1043133"/>
                    <a:pt x="1253306" y="1043133"/>
                    <a:pt x="1242867" y="1037283"/>
                  </a:cubicBezTo>
                  <a:lnTo>
                    <a:pt x="1158049" y="989185"/>
                  </a:lnTo>
                  <a:cubicBezTo>
                    <a:pt x="1146305" y="982035"/>
                    <a:pt x="1146305" y="965135"/>
                    <a:pt x="1158049" y="957986"/>
                  </a:cubicBezTo>
                  <a:lnTo>
                    <a:pt x="1250044" y="903388"/>
                  </a:lnTo>
                  <a:cubicBezTo>
                    <a:pt x="1255264" y="900138"/>
                    <a:pt x="1260972" y="898513"/>
                    <a:pt x="1266681" y="898432"/>
                  </a:cubicBezTo>
                  <a:close/>
                  <a:moveTo>
                    <a:pt x="2608815" y="800737"/>
                  </a:moveTo>
                  <a:cubicBezTo>
                    <a:pt x="2614590" y="800575"/>
                    <a:pt x="2620283" y="801869"/>
                    <a:pt x="2625163" y="804781"/>
                  </a:cubicBezTo>
                  <a:lnTo>
                    <a:pt x="2711699" y="853315"/>
                  </a:lnTo>
                  <a:cubicBezTo>
                    <a:pt x="2724061" y="859786"/>
                    <a:pt x="2723411" y="877905"/>
                    <a:pt x="2711699" y="885023"/>
                  </a:cubicBezTo>
                  <a:lnTo>
                    <a:pt x="2618656" y="938734"/>
                  </a:lnTo>
                  <a:cubicBezTo>
                    <a:pt x="2608897" y="945205"/>
                    <a:pt x="2595884" y="945205"/>
                    <a:pt x="2585473" y="939381"/>
                  </a:cubicBezTo>
                  <a:lnTo>
                    <a:pt x="2500889" y="891495"/>
                  </a:lnTo>
                  <a:cubicBezTo>
                    <a:pt x="2488527" y="884376"/>
                    <a:pt x="2489178" y="866904"/>
                    <a:pt x="2500889" y="859786"/>
                  </a:cubicBezTo>
                  <a:lnTo>
                    <a:pt x="2591980" y="805428"/>
                  </a:lnTo>
                  <a:cubicBezTo>
                    <a:pt x="2597185" y="802516"/>
                    <a:pt x="2603041" y="800898"/>
                    <a:pt x="2608815" y="800737"/>
                  </a:cubicBezTo>
                  <a:close/>
                  <a:moveTo>
                    <a:pt x="2225492" y="794740"/>
                  </a:moveTo>
                  <a:cubicBezTo>
                    <a:pt x="2231185" y="794659"/>
                    <a:pt x="2236878" y="796121"/>
                    <a:pt x="2242083" y="799046"/>
                  </a:cubicBezTo>
                  <a:lnTo>
                    <a:pt x="2328619" y="847144"/>
                  </a:lnTo>
                  <a:cubicBezTo>
                    <a:pt x="2340981" y="854294"/>
                    <a:pt x="2340331" y="871844"/>
                    <a:pt x="2327968" y="878343"/>
                  </a:cubicBezTo>
                  <a:lnTo>
                    <a:pt x="2235576" y="932941"/>
                  </a:lnTo>
                  <a:cubicBezTo>
                    <a:pt x="2225166" y="939441"/>
                    <a:pt x="2212153" y="939441"/>
                    <a:pt x="2201743" y="933591"/>
                  </a:cubicBezTo>
                  <a:lnTo>
                    <a:pt x="2117809" y="885493"/>
                  </a:lnTo>
                  <a:cubicBezTo>
                    <a:pt x="2105447" y="878343"/>
                    <a:pt x="2106098" y="860794"/>
                    <a:pt x="2117809" y="853644"/>
                  </a:cubicBezTo>
                  <a:lnTo>
                    <a:pt x="2208900" y="799696"/>
                  </a:lnTo>
                  <a:cubicBezTo>
                    <a:pt x="2214105" y="796446"/>
                    <a:pt x="2219798" y="794821"/>
                    <a:pt x="2225492" y="794740"/>
                  </a:cubicBezTo>
                  <a:close/>
                  <a:moveTo>
                    <a:pt x="1076248" y="791861"/>
                  </a:moveTo>
                  <a:cubicBezTo>
                    <a:pt x="1081942" y="791779"/>
                    <a:pt x="1087635" y="793242"/>
                    <a:pt x="1092840" y="796167"/>
                  </a:cubicBezTo>
                  <a:lnTo>
                    <a:pt x="1179376" y="844265"/>
                  </a:lnTo>
                  <a:cubicBezTo>
                    <a:pt x="1191738" y="851415"/>
                    <a:pt x="1191088" y="868315"/>
                    <a:pt x="1178725" y="876114"/>
                  </a:cubicBezTo>
                  <a:lnTo>
                    <a:pt x="1086333" y="930713"/>
                  </a:lnTo>
                  <a:cubicBezTo>
                    <a:pt x="1075923" y="936563"/>
                    <a:pt x="1062910" y="936563"/>
                    <a:pt x="1053150" y="930713"/>
                  </a:cubicBezTo>
                  <a:lnTo>
                    <a:pt x="968566" y="882614"/>
                  </a:lnTo>
                  <a:cubicBezTo>
                    <a:pt x="956204" y="875464"/>
                    <a:pt x="956855" y="858565"/>
                    <a:pt x="968566" y="851415"/>
                  </a:cubicBezTo>
                  <a:lnTo>
                    <a:pt x="1059657" y="796817"/>
                  </a:lnTo>
                  <a:cubicBezTo>
                    <a:pt x="1064862" y="793567"/>
                    <a:pt x="1070555" y="791942"/>
                    <a:pt x="1076248" y="791861"/>
                  </a:cubicBezTo>
                  <a:close/>
                  <a:moveTo>
                    <a:pt x="1842422" y="791860"/>
                  </a:moveTo>
                  <a:cubicBezTo>
                    <a:pt x="1848146" y="791778"/>
                    <a:pt x="1853871" y="793241"/>
                    <a:pt x="1859105" y="796166"/>
                  </a:cubicBezTo>
                  <a:lnTo>
                    <a:pt x="1946120" y="844264"/>
                  </a:lnTo>
                  <a:cubicBezTo>
                    <a:pt x="1957897" y="851414"/>
                    <a:pt x="1957897" y="868314"/>
                    <a:pt x="1945466" y="876113"/>
                  </a:cubicBezTo>
                  <a:lnTo>
                    <a:pt x="1852562" y="930712"/>
                  </a:lnTo>
                  <a:cubicBezTo>
                    <a:pt x="1842094" y="936562"/>
                    <a:pt x="1829009" y="936562"/>
                    <a:pt x="1818541" y="930712"/>
                  </a:cubicBezTo>
                  <a:lnTo>
                    <a:pt x="1734143" y="882613"/>
                  </a:lnTo>
                  <a:cubicBezTo>
                    <a:pt x="1722366" y="875463"/>
                    <a:pt x="1722366" y="858564"/>
                    <a:pt x="1734143" y="851414"/>
                  </a:cubicBezTo>
                  <a:lnTo>
                    <a:pt x="1825738" y="796816"/>
                  </a:lnTo>
                  <a:cubicBezTo>
                    <a:pt x="1830972" y="793566"/>
                    <a:pt x="1836697" y="791941"/>
                    <a:pt x="1842422" y="791860"/>
                  </a:cubicBezTo>
                  <a:close/>
                  <a:moveTo>
                    <a:pt x="1459574" y="785938"/>
                  </a:moveTo>
                  <a:cubicBezTo>
                    <a:pt x="1465349" y="785857"/>
                    <a:pt x="1471042" y="787157"/>
                    <a:pt x="1475922" y="789757"/>
                  </a:cubicBezTo>
                  <a:lnTo>
                    <a:pt x="1562458" y="837855"/>
                  </a:lnTo>
                  <a:cubicBezTo>
                    <a:pt x="1574820" y="845005"/>
                    <a:pt x="1574170" y="862555"/>
                    <a:pt x="1562458" y="869704"/>
                  </a:cubicBezTo>
                  <a:lnTo>
                    <a:pt x="1469415" y="924303"/>
                  </a:lnTo>
                  <a:cubicBezTo>
                    <a:pt x="1459656" y="930803"/>
                    <a:pt x="1446643" y="930803"/>
                    <a:pt x="1436232" y="924953"/>
                  </a:cubicBezTo>
                  <a:lnTo>
                    <a:pt x="1351648" y="876204"/>
                  </a:lnTo>
                  <a:cubicBezTo>
                    <a:pt x="1339286" y="869054"/>
                    <a:pt x="1339937" y="852155"/>
                    <a:pt x="1351648" y="845005"/>
                  </a:cubicBezTo>
                  <a:lnTo>
                    <a:pt x="1442739" y="790407"/>
                  </a:lnTo>
                  <a:cubicBezTo>
                    <a:pt x="1447944" y="787482"/>
                    <a:pt x="1453800" y="786019"/>
                    <a:pt x="1459574" y="785938"/>
                  </a:cubicBezTo>
                  <a:close/>
                  <a:moveTo>
                    <a:pt x="2801553" y="688169"/>
                  </a:moveTo>
                  <a:cubicBezTo>
                    <a:pt x="2807246" y="688088"/>
                    <a:pt x="2812939" y="689550"/>
                    <a:pt x="2818144" y="692475"/>
                  </a:cubicBezTo>
                  <a:lnTo>
                    <a:pt x="2904680" y="740574"/>
                  </a:lnTo>
                  <a:cubicBezTo>
                    <a:pt x="2917042" y="747724"/>
                    <a:pt x="2916392" y="765273"/>
                    <a:pt x="2904029" y="771773"/>
                  </a:cubicBezTo>
                  <a:lnTo>
                    <a:pt x="2811637" y="826371"/>
                  </a:lnTo>
                  <a:cubicBezTo>
                    <a:pt x="2801227" y="832871"/>
                    <a:pt x="2788214" y="832871"/>
                    <a:pt x="2777804" y="827021"/>
                  </a:cubicBezTo>
                  <a:lnTo>
                    <a:pt x="2693870" y="778273"/>
                  </a:lnTo>
                  <a:cubicBezTo>
                    <a:pt x="2681508" y="771773"/>
                    <a:pt x="2681508" y="754223"/>
                    <a:pt x="2693870" y="747074"/>
                  </a:cubicBezTo>
                  <a:lnTo>
                    <a:pt x="2784961" y="693125"/>
                  </a:lnTo>
                  <a:cubicBezTo>
                    <a:pt x="2790166" y="689875"/>
                    <a:pt x="2795859" y="688250"/>
                    <a:pt x="2801553" y="688169"/>
                  </a:cubicBezTo>
                  <a:close/>
                  <a:moveTo>
                    <a:pt x="2418803" y="682409"/>
                  </a:moveTo>
                  <a:cubicBezTo>
                    <a:pt x="2424512" y="682328"/>
                    <a:pt x="2430221" y="683790"/>
                    <a:pt x="2435440" y="686715"/>
                  </a:cubicBezTo>
                  <a:lnTo>
                    <a:pt x="2522216" y="734814"/>
                  </a:lnTo>
                  <a:cubicBezTo>
                    <a:pt x="2533960" y="741314"/>
                    <a:pt x="2533960" y="759513"/>
                    <a:pt x="2521563" y="766663"/>
                  </a:cubicBezTo>
                  <a:lnTo>
                    <a:pt x="2428916" y="821261"/>
                  </a:lnTo>
                  <a:cubicBezTo>
                    <a:pt x="2418477" y="827111"/>
                    <a:pt x="2405428" y="827111"/>
                    <a:pt x="2394989" y="821261"/>
                  </a:cubicBezTo>
                  <a:lnTo>
                    <a:pt x="2310171" y="773163"/>
                  </a:lnTo>
                  <a:cubicBezTo>
                    <a:pt x="2298427" y="766013"/>
                    <a:pt x="2298427" y="749113"/>
                    <a:pt x="2310171" y="741314"/>
                  </a:cubicBezTo>
                  <a:lnTo>
                    <a:pt x="2402166" y="687365"/>
                  </a:lnTo>
                  <a:cubicBezTo>
                    <a:pt x="2407385" y="684115"/>
                    <a:pt x="2413094" y="682490"/>
                    <a:pt x="2418803" y="682409"/>
                  </a:cubicBezTo>
                  <a:close/>
                  <a:moveTo>
                    <a:pt x="1266680" y="676649"/>
                  </a:moveTo>
                  <a:cubicBezTo>
                    <a:pt x="1272389" y="676567"/>
                    <a:pt x="1278097" y="678030"/>
                    <a:pt x="1283317" y="680955"/>
                  </a:cubicBezTo>
                  <a:lnTo>
                    <a:pt x="1370093" y="729053"/>
                  </a:lnTo>
                  <a:cubicBezTo>
                    <a:pt x="1381837" y="736203"/>
                    <a:pt x="1381837" y="753753"/>
                    <a:pt x="1369440" y="760902"/>
                  </a:cubicBezTo>
                  <a:lnTo>
                    <a:pt x="1276793" y="815501"/>
                  </a:lnTo>
                  <a:cubicBezTo>
                    <a:pt x="1266354" y="821351"/>
                    <a:pt x="1253305" y="821351"/>
                    <a:pt x="1242866" y="816151"/>
                  </a:cubicBezTo>
                  <a:lnTo>
                    <a:pt x="1158048" y="767402"/>
                  </a:lnTo>
                  <a:cubicBezTo>
                    <a:pt x="1146304" y="760252"/>
                    <a:pt x="1146304" y="743353"/>
                    <a:pt x="1158048" y="736203"/>
                  </a:cubicBezTo>
                  <a:lnTo>
                    <a:pt x="1250043" y="681605"/>
                  </a:lnTo>
                  <a:cubicBezTo>
                    <a:pt x="1255263" y="678355"/>
                    <a:pt x="1260971" y="676730"/>
                    <a:pt x="1266680" y="676649"/>
                  </a:cubicBezTo>
                  <a:close/>
                  <a:moveTo>
                    <a:pt x="2032754" y="676648"/>
                  </a:moveTo>
                  <a:cubicBezTo>
                    <a:pt x="2038529" y="676566"/>
                    <a:pt x="2044222" y="678029"/>
                    <a:pt x="2049102" y="680954"/>
                  </a:cubicBezTo>
                  <a:lnTo>
                    <a:pt x="2135638" y="729052"/>
                  </a:lnTo>
                  <a:cubicBezTo>
                    <a:pt x="2148000" y="736202"/>
                    <a:pt x="2147350" y="753752"/>
                    <a:pt x="2135638" y="760901"/>
                  </a:cubicBezTo>
                  <a:lnTo>
                    <a:pt x="2042595" y="815500"/>
                  </a:lnTo>
                  <a:cubicBezTo>
                    <a:pt x="2032836" y="821350"/>
                    <a:pt x="2019823" y="821350"/>
                    <a:pt x="2009412" y="816150"/>
                  </a:cubicBezTo>
                  <a:lnTo>
                    <a:pt x="1924828" y="767401"/>
                  </a:lnTo>
                  <a:cubicBezTo>
                    <a:pt x="1912466" y="760251"/>
                    <a:pt x="1913117" y="743352"/>
                    <a:pt x="1924828" y="736202"/>
                  </a:cubicBezTo>
                  <a:lnTo>
                    <a:pt x="2015919" y="681604"/>
                  </a:lnTo>
                  <a:cubicBezTo>
                    <a:pt x="2021124" y="678354"/>
                    <a:pt x="2026980" y="676729"/>
                    <a:pt x="2032754" y="676648"/>
                  </a:cubicBezTo>
                  <a:close/>
                  <a:moveTo>
                    <a:pt x="1649431" y="674084"/>
                  </a:moveTo>
                  <a:cubicBezTo>
                    <a:pt x="1655124" y="674003"/>
                    <a:pt x="1660817" y="675459"/>
                    <a:pt x="1666022" y="678695"/>
                  </a:cubicBezTo>
                  <a:lnTo>
                    <a:pt x="1752558" y="726581"/>
                  </a:lnTo>
                  <a:cubicBezTo>
                    <a:pt x="1764920" y="733053"/>
                    <a:pt x="1764270" y="750525"/>
                    <a:pt x="1751907" y="757643"/>
                  </a:cubicBezTo>
                  <a:lnTo>
                    <a:pt x="1659515" y="812000"/>
                  </a:lnTo>
                  <a:cubicBezTo>
                    <a:pt x="1649105" y="818472"/>
                    <a:pt x="1636092" y="818472"/>
                    <a:pt x="1625682" y="812648"/>
                  </a:cubicBezTo>
                  <a:lnTo>
                    <a:pt x="1541748" y="764114"/>
                  </a:lnTo>
                  <a:cubicBezTo>
                    <a:pt x="1529386" y="757643"/>
                    <a:pt x="1530037" y="740171"/>
                    <a:pt x="1541748" y="733053"/>
                  </a:cubicBezTo>
                  <a:lnTo>
                    <a:pt x="1632839" y="678695"/>
                  </a:lnTo>
                  <a:cubicBezTo>
                    <a:pt x="1638044" y="675783"/>
                    <a:pt x="1643737" y="674165"/>
                    <a:pt x="1649431" y="674084"/>
                  </a:cubicBezTo>
                  <a:close/>
                  <a:moveTo>
                    <a:pt x="2991739" y="575837"/>
                  </a:moveTo>
                  <a:cubicBezTo>
                    <a:pt x="2997530" y="575756"/>
                    <a:pt x="3003402" y="577218"/>
                    <a:pt x="3008621" y="580143"/>
                  </a:cubicBezTo>
                  <a:lnTo>
                    <a:pt x="3095397" y="628241"/>
                  </a:lnTo>
                  <a:cubicBezTo>
                    <a:pt x="3107141" y="634741"/>
                    <a:pt x="3107141" y="652941"/>
                    <a:pt x="3094744" y="660090"/>
                  </a:cubicBezTo>
                  <a:lnTo>
                    <a:pt x="3002097" y="714688"/>
                  </a:lnTo>
                  <a:cubicBezTo>
                    <a:pt x="2991658" y="720538"/>
                    <a:pt x="2978609" y="720538"/>
                    <a:pt x="2968170" y="714688"/>
                  </a:cubicBezTo>
                  <a:lnTo>
                    <a:pt x="2883352" y="666590"/>
                  </a:lnTo>
                  <a:cubicBezTo>
                    <a:pt x="2871608" y="659440"/>
                    <a:pt x="2871608" y="642541"/>
                    <a:pt x="2883352" y="634741"/>
                  </a:cubicBezTo>
                  <a:lnTo>
                    <a:pt x="2975347" y="580793"/>
                  </a:lnTo>
                  <a:cubicBezTo>
                    <a:pt x="2980240" y="577543"/>
                    <a:pt x="2985949" y="575918"/>
                    <a:pt x="2991739" y="575837"/>
                  </a:cubicBezTo>
                  <a:close/>
                  <a:moveTo>
                    <a:pt x="2608815" y="570076"/>
                  </a:moveTo>
                  <a:cubicBezTo>
                    <a:pt x="2614590" y="569995"/>
                    <a:pt x="2620283" y="571457"/>
                    <a:pt x="2625163" y="574382"/>
                  </a:cubicBezTo>
                  <a:lnTo>
                    <a:pt x="2711699" y="622480"/>
                  </a:lnTo>
                  <a:cubicBezTo>
                    <a:pt x="2724061" y="629630"/>
                    <a:pt x="2723411" y="647180"/>
                    <a:pt x="2711699" y="654329"/>
                  </a:cubicBezTo>
                  <a:lnTo>
                    <a:pt x="2618656" y="708927"/>
                  </a:lnTo>
                  <a:cubicBezTo>
                    <a:pt x="2608897" y="714777"/>
                    <a:pt x="2595884" y="714777"/>
                    <a:pt x="2585473" y="708927"/>
                  </a:cubicBezTo>
                  <a:lnTo>
                    <a:pt x="2500889" y="660829"/>
                  </a:lnTo>
                  <a:cubicBezTo>
                    <a:pt x="2488527" y="653679"/>
                    <a:pt x="2489178" y="636780"/>
                    <a:pt x="2500889" y="629630"/>
                  </a:cubicBezTo>
                  <a:lnTo>
                    <a:pt x="2591980" y="575032"/>
                  </a:lnTo>
                  <a:cubicBezTo>
                    <a:pt x="2597185" y="571782"/>
                    <a:pt x="2603041" y="570157"/>
                    <a:pt x="2608815" y="570076"/>
                  </a:cubicBezTo>
                  <a:close/>
                  <a:moveTo>
                    <a:pt x="1459573" y="564552"/>
                  </a:moveTo>
                  <a:cubicBezTo>
                    <a:pt x="1465348" y="564391"/>
                    <a:pt x="1471041" y="565685"/>
                    <a:pt x="1475921" y="568597"/>
                  </a:cubicBezTo>
                  <a:lnTo>
                    <a:pt x="1562457" y="617130"/>
                  </a:lnTo>
                  <a:cubicBezTo>
                    <a:pt x="1574819" y="623602"/>
                    <a:pt x="1574169" y="641074"/>
                    <a:pt x="1562457" y="648192"/>
                  </a:cubicBezTo>
                  <a:lnTo>
                    <a:pt x="1469414" y="702549"/>
                  </a:lnTo>
                  <a:cubicBezTo>
                    <a:pt x="1459655" y="709021"/>
                    <a:pt x="1446642" y="709021"/>
                    <a:pt x="1436231" y="703197"/>
                  </a:cubicBezTo>
                  <a:lnTo>
                    <a:pt x="1351647" y="654663"/>
                  </a:lnTo>
                  <a:cubicBezTo>
                    <a:pt x="1339285" y="648192"/>
                    <a:pt x="1339936" y="630720"/>
                    <a:pt x="1351647" y="623602"/>
                  </a:cubicBezTo>
                  <a:lnTo>
                    <a:pt x="1442738" y="569244"/>
                  </a:lnTo>
                  <a:cubicBezTo>
                    <a:pt x="1447943" y="566332"/>
                    <a:pt x="1453799" y="564714"/>
                    <a:pt x="1459573" y="564552"/>
                  </a:cubicBezTo>
                  <a:close/>
                  <a:moveTo>
                    <a:pt x="2225491" y="564551"/>
                  </a:moveTo>
                  <a:cubicBezTo>
                    <a:pt x="2231185" y="564390"/>
                    <a:pt x="2236878" y="565684"/>
                    <a:pt x="2242083" y="568596"/>
                  </a:cubicBezTo>
                  <a:lnTo>
                    <a:pt x="2328619" y="617129"/>
                  </a:lnTo>
                  <a:cubicBezTo>
                    <a:pt x="2340981" y="623601"/>
                    <a:pt x="2340331" y="641073"/>
                    <a:pt x="2327968" y="648191"/>
                  </a:cubicBezTo>
                  <a:lnTo>
                    <a:pt x="2235576" y="702548"/>
                  </a:lnTo>
                  <a:cubicBezTo>
                    <a:pt x="2225166" y="709020"/>
                    <a:pt x="2212153" y="709020"/>
                    <a:pt x="2201743" y="703196"/>
                  </a:cubicBezTo>
                  <a:lnTo>
                    <a:pt x="2117809" y="654662"/>
                  </a:lnTo>
                  <a:cubicBezTo>
                    <a:pt x="2105447" y="648191"/>
                    <a:pt x="2106098" y="630719"/>
                    <a:pt x="2117809" y="623601"/>
                  </a:cubicBezTo>
                  <a:lnTo>
                    <a:pt x="2208900" y="569243"/>
                  </a:lnTo>
                  <a:cubicBezTo>
                    <a:pt x="2214105" y="566331"/>
                    <a:pt x="2219798" y="564713"/>
                    <a:pt x="2225491" y="564551"/>
                  </a:cubicBezTo>
                  <a:close/>
                  <a:moveTo>
                    <a:pt x="1842421" y="561274"/>
                  </a:moveTo>
                  <a:cubicBezTo>
                    <a:pt x="1848145" y="561193"/>
                    <a:pt x="1853870" y="562493"/>
                    <a:pt x="1859104" y="565093"/>
                  </a:cubicBezTo>
                  <a:lnTo>
                    <a:pt x="1946119" y="613841"/>
                  </a:lnTo>
                  <a:cubicBezTo>
                    <a:pt x="1957896" y="620991"/>
                    <a:pt x="1957896" y="637891"/>
                    <a:pt x="1945465" y="645690"/>
                  </a:cubicBezTo>
                  <a:lnTo>
                    <a:pt x="1852561" y="699639"/>
                  </a:lnTo>
                  <a:cubicBezTo>
                    <a:pt x="1842093" y="706139"/>
                    <a:pt x="1829008" y="706139"/>
                    <a:pt x="1818540" y="700289"/>
                  </a:cubicBezTo>
                  <a:lnTo>
                    <a:pt x="1734142" y="652190"/>
                  </a:lnTo>
                  <a:cubicBezTo>
                    <a:pt x="1722365" y="645040"/>
                    <a:pt x="1722365" y="627491"/>
                    <a:pt x="1734142" y="620341"/>
                  </a:cubicBezTo>
                  <a:lnTo>
                    <a:pt x="1825737" y="565743"/>
                  </a:lnTo>
                  <a:cubicBezTo>
                    <a:pt x="1830971" y="562818"/>
                    <a:pt x="1836696" y="561355"/>
                    <a:pt x="1842421" y="561274"/>
                  </a:cubicBezTo>
                  <a:close/>
                  <a:moveTo>
                    <a:pt x="3184875" y="463507"/>
                  </a:moveTo>
                  <a:cubicBezTo>
                    <a:pt x="3190650" y="463426"/>
                    <a:pt x="3196343" y="464888"/>
                    <a:pt x="3201223" y="467813"/>
                  </a:cubicBezTo>
                  <a:lnTo>
                    <a:pt x="3287759" y="515912"/>
                  </a:lnTo>
                  <a:cubicBezTo>
                    <a:pt x="3300121" y="523062"/>
                    <a:pt x="3299471" y="540611"/>
                    <a:pt x="3287759" y="547761"/>
                  </a:cubicBezTo>
                  <a:lnTo>
                    <a:pt x="3194716" y="602359"/>
                  </a:lnTo>
                  <a:cubicBezTo>
                    <a:pt x="3184957" y="608209"/>
                    <a:pt x="3171944" y="608209"/>
                    <a:pt x="3161533" y="603009"/>
                  </a:cubicBezTo>
                  <a:lnTo>
                    <a:pt x="3076949" y="554261"/>
                  </a:lnTo>
                  <a:cubicBezTo>
                    <a:pt x="3064587" y="547111"/>
                    <a:pt x="3065238" y="530211"/>
                    <a:pt x="3076949" y="523062"/>
                  </a:cubicBezTo>
                  <a:lnTo>
                    <a:pt x="3168040" y="468463"/>
                  </a:lnTo>
                  <a:cubicBezTo>
                    <a:pt x="3173245" y="465213"/>
                    <a:pt x="3179101" y="463588"/>
                    <a:pt x="3184875" y="463507"/>
                  </a:cubicBezTo>
                  <a:close/>
                  <a:moveTo>
                    <a:pt x="2801554" y="457982"/>
                  </a:moveTo>
                  <a:cubicBezTo>
                    <a:pt x="2807247" y="457820"/>
                    <a:pt x="2812940" y="459114"/>
                    <a:pt x="2818145" y="462026"/>
                  </a:cubicBezTo>
                  <a:lnTo>
                    <a:pt x="2904681" y="509913"/>
                  </a:lnTo>
                  <a:cubicBezTo>
                    <a:pt x="2917043" y="517031"/>
                    <a:pt x="2916393" y="534504"/>
                    <a:pt x="2904030" y="541622"/>
                  </a:cubicBezTo>
                  <a:lnTo>
                    <a:pt x="2811638" y="595980"/>
                  </a:lnTo>
                  <a:cubicBezTo>
                    <a:pt x="2801228" y="602451"/>
                    <a:pt x="2788215" y="602451"/>
                    <a:pt x="2777805" y="596627"/>
                  </a:cubicBezTo>
                  <a:lnTo>
                    <a:pt x="2693871" y="548093"/>
                  </a:lnTo>
                  <a:cubicBezTo>
                    <a:pt x="2681509" y="541622"/>
                    <a:pt x="2681509" y="524150"/>
                    <a:pt x="2693871" y="516384"/>
                  </a:cubicBezTo>
                  <a:lnTo>
                    <a:pt x="2784962" y="462673"/>
                  </a:lnTo>
                  <a:cubicBezTo>
                    <a:pt x="2790167" y="459761"/>
                    <a:pt x="2795860" y="458144"/>
                    <a:pt x="2801554" y="457982"/>
                  </a:cubicBezTo>
                  <a:close/>
                  <a:moveTo>
                    <a:pt x="2418803" y="452220"/>
                  </a:moveTo>
                  <a:cubicBezTo>
                    <a:pt x="2424512" y="452058"/>
                    <a:pt x="2430221" y="453352"/>
                    <a:pt x="2435440" y="456264"/>
                  </a:cubicBezTo>
                  <a:lnTo>
                    <a:pt x="2522216" y="504798"/>
                  </a:lnTo>
                  <a:cubicBezTo>
                    <a:pt x="2533960" y="511269"/>
                    <a:pt x="2533960" y="528742"/>
                    <a:pt x="2521563" y="536507"/>
                  </a:cubicBezTo>
                  <a:lnTo>
                    <a:pt x="2428916" y="590218"/>
                  </a:lnTo>
                  <a:cubicBezTo>
                    <a:pt x="2418477" y="596042"/>
                    <a:pt x="2405428" y="596689"/>
                    <a:pt x="2394989" y="590865"/>
                  </a:cubicBezTo>
                  <a:lnTo>
                    <a:pt x="2310171" y="542978"/>
                  </a:lnTo>
                  <a:cubicBezTo>
                    <a:pt x="2298427" y="535860"/>
                    <a:pt x="2298427" y="518388"/>
                    <a:pt x="2310171" y="511269"/>
                  </a:cubicBezTo>
                  <a:lnTo>
                    <a:pt x="2402166" y="456911"/>
                  </a:lnTo>
                  <a:cubicBezTo>
                    <a:pt x="2407385" y="453999"/>
                    <a:pt x="2413094" y="452382"/>
                    <a:pt x="2418803" y="452220"/>
                  </a:cubicBezTo>
                  <a:close/>
                  <a:moveTo>
                    <a:pt x="1649430" y="452220"/>
                  </a:moveTo>
                  <a:cubicBezTo>
                    <a:pt x="1655123" y="452059"/>
                    <a:pt x="1660816" y="453353"/>
                    <a:pt x="1666021" y="456265"/>
                  </a:cubicBezTo>
                  <a:lnTo>
                    <a:pt x="1752557" y="504799"/>
                  </a:lnTo>
                  <a:cubicBezTo>
                    <a:pt x="1764919" y="511270"/>
                    <a:pt x="1764269" y="528742"/>
                    <a:pt x="1751906" y="536508"/>
                  </a:cubicBezTo>
                  <a:lnTo>
                    <a:pt x="1659514" y="590218"/>
                  </a:lnTo>
                  <a:cubicBezTo>
                    <a:pt x="1649104" y="596043"/>
                    <a:pt x="1636091" y="596690"/>
                    <a:pt x="1625681" y="590866"/>
                  </a:cubicBezTo>
                  <a:lnTo>
                    <a:pt x="1541747" y="542979"/>
                  </a:lnTo>
                  <a:cubicBezTo>
                    <a:pt x="1529385" y="535860"/>
                    <a:pt x="1530036" y="518388"/>
                    <a:pt x="1541747" y="511270"/>
                  </a:cubicBezTo>
                  <a:lnTo>
                    <a:pt x="1632838" y="456912"/>
                  </a:lnTo>
                  <a:cubicBezTo>
                    <a:pt x="1638043" y="454000"/>
                    <a:pt x="1643736" y="452382"/>
                    <a:pt x="1649430" y="452220"/>
                  </a:cubicBezTo>
                  <a:close/>
                  <a:moveTo>
                    <a:pt x="2032754" y="446217"/>
                  </a:moveTo>
                  <a:cubicBezTo>
                    <a:pt x="2038529" y="446136"/>
                    <a:pt x="2044222" y="447592"/>
                    <a:pt x="2049102" y="450504"/>
                  </a:cubicBezTo>
                  <a:lnTo>
                    <a:pt x="2135638" y="498391"/>
                  </a:lnTo>
                  <a:cubicBezTo>
                    <a:pt x="2148000" y="504862"/>
                    <a:pt x="2147350" y="522335"/>
                    <a:pt x="2135638" y="529453"/>
                  </a:cubicBezTo>
                  <a:lnTo>
                    <a:pt x="2042595" y="584458"/>
                  </a:lnTo>
                  <a:cubicBezTo>
                    <a:pt x="2032836" y="590282"/>
                    <a:pt x="2019823" y="590929"/>
                    <a:pt x="2009412" y="584458"/>
                  </a:cubicBezTo>
                  <a:lnTo>
                    <a:pt x="1924828" y="535924"/>
                  </a:lnTo>
                  <a:cubicBezTo>
                    <a:pt x="1912466" y="529453"/>
                    <a:pt x="1913117" y="512628"/>
                    <a:pt x="1924828" y="504862"/>
                  </a:cubicBezTo>
                  <a:lnTo>
                    <a:pt x="2015919" y="451151"/>
                  </a:lnTo>
                  <a:cubicBezTo>
                    <a:pt x="2021124" y="447916"/>
                    <a:pt x="2026980" y="446298"/>
                    <a:pt x="2032754" y="446217"/>
                  </a:cubicBezTo>
                  <a:close/>
                  <a:moveTo>
                    <a:pt x="2991740" y="345333"/>
                  </a:moveTo>
                  <a:cubicBezTo>
                    <a:pt x="2997530" y="345170"/>
                    <a:pt x="3003402" y="346470"/>
                    <a:pt x="3008622" y="349070"/>
                  </a:cubicBezTo>
                  <a:lnTo>
                    <a:pt x="3095398" y="397818"/>
                  </a:lnTo>
                  <a:cubicBezTo>
                    <a:pt x="3107142" y="404318"/>
                    <a:pt x="3107142" y="422518"/>
                    <a:pt x="3094745" y="429667"/>
                  </a:cubicBezTo>
                  <a:lnTo>
                    <a:pt x="3002098" y="483615"/>
                  </a:lnTo>
                  <a:cubicBezTo>
                    <a:pt x="2991659" y="489465"/>
                    <a:pt x="2978610" y="490115"/>
                    <a:pt x="2968171" y="484265"/>
                  </a:cubicBezTo>
                  <a:lnTo>
                    <a:pt x="2883353" y="436167"/>
                  </a:lnTo>
                  <a:cubicBezTo>
                    <a:pt x="2871609" y="429017"/>
                    <a:pt x="2871609" y="411468"/>
                    <a:pt x="2883353" y="404318"/>
                  </a:cubicBezTo>
                  <a:lnTo>
                    <a:pt x="2975348" y="350370"/>
                  </a:lnTo>
                  <a:cubicBezTo>
                    <a:pt x="2980241" y="347120"/>
                    <a:pt x="2985950" y="345495"/>
                    <a:pt x="2991740" y="345333"/>
                  </a:cubicBezTo>
                  <a:close/>
                  <a:moveTo>
                    <a:pt x="1842420" y="339653"/>
                  </a:moveTo>
                  <a:cubicBezTo>
                    <a:pt x="1848144" y="339571"/>
                    <a:pt x="1853869" y="341034"/>
                    <a:pt x="1859103" y="343959"/>
                  </a:cubicBezTo>
                  <a:lnTo>
                    <a:pt x="1946118" y="392057"/>
                  </a:lnTo>
                  <a:cubicBezTo>
                    <a:pt x="1957895" y="398557"/>
                    <a:pt x="1957895" y="416106"/>
                    <a:pt x="1945464" y="423256"/>
                  </a:cubicBezTo>
                  <a:lnTo>
                    <a:pt x="1852560" y="477854"/>
                  </a:lnTo>
                  <a:cubicBezTo>
                    <a:pt x="1842092" y="484354"/>
                    <a:pt x="1829007" y="484354"/>
                    <a:pt x="1818539" y="478504"/>
                  </a:cubicBezTo>
                  <a:lnTo>
                    <a:pt x="1734141" y="429756"/>
                  </a:lnTo>
                  <a:cubicBezTo>
                    <a:pt x="1722364" y="423256"/>
                    <a:pt x="1722364" y="405706"/>
                    <a:pt x="1734141" y="398557"/>
                  </a:cubicBezTo>
                  <a:lnTo>
                    <a:pt x="1825736" y="344609"/>
                  </a:lnTo>
                  <a:cubicBezTo>
                    <a:pt x="1830970" y="341359"/>
                    <a:pt x="1836695" y="339734"/>
                    <a:pt x="1842420" y="339653"/>
                  </a:cubicBezTo>
                  <a:close/>
                  <a:moveTo>
                    <a:pt x="2608815" y="339652"/>
                  </a:moveTo>
                  <a:cubicBezTo>
                    <a:pt x="2614590" y="339571"/>
                    <a:pt x="2620283" y="341033"/>
                    <a:pt x="2625163" y="343958"/>
                  </a:cubicBezTo>
                  <a:lnTo>
                    <a:pt x="2711699" y="392056"/>
                  </a:lnTo>
                  <a:cubicBezTo>
                    <a:pt x="2724061" y="398556"/>
                    <a:pt x="2723411" y="416106"/>
                    <a:pt x="2711699" y="423255"/>
                  </a:cubicBezTo>
                  <a:lnTo>
                    <a:pt x="2618656" y="477853"/>
                  </a:lnTo>
                  <a:cubicBezTo>
                    <a:pt x="2608897" y="484353"/>
                    <a:pt x="2595884" y="484353"/>
                    <a:pt x="2585473" y="478503"/>
                  </a:cubicBezTo>
                  <a:lnTo>
                    <a:pt x="2500889" y="429755"/>
                  </a:lnTo>
                  <a:cubicBezTo>
                    <a:pt x="2488527" y="423255"/>
                    <a:pt x="2489178" y="405706"/>
                    <a:pt x="2500889" y="398556"/>
                  </a:cubicBezTo>
                  <a:lnTo>
                    <a:pt x="2591980" y="344608"/>
                  </a:lnTo>
                  <a:cubicBezTo>
                    <a:pt x="2597185" y="341358"/>
                    <a:pt x="2603041" y="339733"/>
                    <a:pt x="2608815" y="339652"/>
                  </a:cubicBezTo>
                  <a:close/>
                  <a:moveTo>
                    <a:pt x="2225492" y="333811"/>
                  </a:moveTo>
                  <a:cubicBezTo>
                    <a:pt x="2231185" y="333811"/>
                    <a:pt x="2236878" y="335273"/>
                    <a:pt x="2242083" y="338198"/>
                  </a:cubicBezTo>
                  <a:lnTo>
                    <a:pt x="2328619" y="386296"/>
                  </a:lnTo>
                  <a:cubicBezTo>
                    <a:pt x="2340981" y="393446"/>
                    <a:pt x="2340331" y="410996"/>
                    <a:pt x="2327968" y="418145"/>
                  </a:cubicBezTo>
                  <a:lnTo>
                    <a:pt x="2235576" y="472743"/>
                  </a:lnTo>
                  <a:cubicBezTo>
                    <a:pt x="2225166" y="478593"/>
                    <a:pt x="2212153" y="478593"/>
                    <a:pt x="2201743" y="472743"/>
                  </a:cubicBezTo>
                  <a:lnTo>
                    <a:pt x="2117809" y="424645"/>
                  </a:lnTo>
                  <a:cubicBezTo>
                    <a:pt x="2105447" y="417495"/>
                    <a:pt x="2106098" y="400596"/>
                    <a:pt x="2117809" y="393446"/>
                  </a:cubicBezTo>
                  <a:lnTo>
                    <a:pt x="2208900" y="338198"/>
                  </a:lnTo>
                  <a:cubicBezTo>
                    <a:pt x="2214105" y="335273"/>
                    <a:pt x="2219798" y="333811"/>
                    <a:pt x="2225492" y="333811"/>
                  </a:cubicBezTo>
                  <a:close/>
                  <a:moveTo>
                    <a:pt x="2801554" y="227322"/>
                  </a:moveTo>
                  <a:cubicBezTo>
                    <a:pt x="2807247" y="227241"/>
                    <a:pt x="2812940" y="228703"/>
                    <a:pt x="2818145" y="231628"/>
                  </a:cubicBezTo>
                  <a:lnTo>
                    <a:pt x="2904681" y="279727"/>
                  </a:lnTo>
                  <a:cubicBezTo>
                    <a:pt x="2917043" y="286227"/>
                    <a:pt x="2916393" y="304426"/>
                    <a:pt x="2904030" y="311576"/>
                  </a:cubicBezTo>
                  <a:lnTo>
                    <a:pt x="2811638" y="366174"/>
                  </a:lnTo>
                  <a:cubicBezTo>
                    <a:pt x="2801228" y="372024"/>
                    <a:pt x="2788215" y="372024"/>
                    <a:pt x="2777805" y="366174"/>
                  </a:cubicBezTo>
                  <a:lnTo>
                    <a:pt x="2693871" y="318076"/>
                  </a:lnTo>
                  <a:cubicBezTo>
                    <a:pt x="2681509" y="310926"/>
                    <a:pt x="2681509" y="294026"/>
                    <a:pt x="2693871" y="286227"/>
                  </a:cubicBezTo>
                  <a:lnTo>
                    <a:pt x="2784962" y="232278"/>
                  </a:lnTo>
                  <a:cubicBezTo>
                    <a:pt x="2790167" y="229028"/>
                    <a:pt x="2795860" y="227403"/>
                    <a:pt x="2801554" y="227322"/>
                  </a:cubicBezTo>
                  <a:close/>
                  <a:moveTo>
                    <a:pt x="2032752" y="227322"/>
                  </a:moveTo>
                  <a:cubicBezTo>
                    <a:pt x="2038527" y="227240"/>
                    <a:pt x="2044220" y="228703"/>
                    <a:pt x="2049100" y="231628"/>
                  </a:cubicBezTo>
                  <a:lnTo>
                    <a:pt x="2135636" y="279726"/>
                  </a:lnTo>
                  <a:cubicBezTo>
                    <a:pt x="2147998" y="286226"/>
                    <a:pt x="2147348" y="304426"/>
                    <a:pt x="2135636" y="311575"/>
                  </a:cubicBezTo>
                  <a:lnTo>
                    <a:pt x="2042593" y="366174"/>
                  </a:lnTo>
                  <a:cubicBezTo>
                    <a:pt x="2032834" y="372024"/>
                    <a:pt x="2019821" y="372024"/>
                    <a:pt x="2009410" y="366174"/>
                  </a:cubicBezTo>
                  <a:lnTo>
                    <a:pt x="1924826" y="318075"/>
                  </a:lnTo>
                  <a:cubicBezTo>
                    <a:pt x="1912464" y="310925"/>
                    <a:pt x="1913115" y="294026"/>
                    <a:pt x="1924826" y="286226"/>
                  </a:cubicBezTo>
                  <a:lnTo>
                    <a:pt x="2015917" y="232278"/>
                  </a:lnTo>
                  <a:cubicBezTo>
                    <a:pt x="2021122" y="229028"/>
                    <a:pt x="2026978" y="227403"/>
                    <a:pt x="2032752" y="227322"/>
                  </a:cubicBezTo>
                  <a:close/>
                  <a:moveTo>
                    <a:pt x="2418803" y="221560"/>
                  </a:moveTo>
                  <a:cubicBezTo>
                    <a:pt x="2424512" y="221479"/>
                    <a:pt x="2430221" y="222941"/>
                    <a:pt x="2435440" y="225866"/>
                  </a:cubicBezTo>
                  <a:lnTo>
                    <a:pt x="2522216" y="273965"/>
                  </a:lnTo>
                  <a:cubicBezTo>
                    <a:pt x="2533960" y="281115"/>
                    <a:pt x="2533960" y="298664"/>
                    <a:pt x="2521563" y="305814"/>
                  </a:cubicBezTo>
                  <a:lnTo>
                    <a:pt x="2428916" y="360412"/>
                  </a:lnTo>
                  <a:cubicBezTo>
                    <a:pt x="2418477" y="366262"/>
                    <a:pt x="2405428" y="366262"/>
                    <a:pt x="2394989" y="361062"/>
                  </a:cubicBezTo>
                  <a:lnTo>
                    <a:pt x="2310171" y="312314"/>
                  </a:lnTo>
                  <a:cubicBezTo>
                    <a:pt x="2298427" y="305164"/>
                    <a:pt x="2298427" y="288264"/>
                    <a:pt x="2310171" y="281115"/>
                  </a:cubicBezTo>
                  <a:lnTo>
                    <a:pt x="2402166" y="226516"/>
                  </a:lnTo>
                  <a:cubicBezTo>
                    <a:pt x="2407385" y="223266"/>
                    <a:pt x="2413094" y="221641"/>
                    <a:pt x="2418803" y="221560"/>
                  </a:cubicBezTo>
                  <a:close/>
                  <a:moveTo>
                    <a:pt x="2225490" y="112110"/>
                  </a:moveTo>
                  <a:cubicBezTo>
                    <a:pt x="2231183" y="112028"/>
                    <a:pt x="2236876" y="113491"/>
                    <a:pt x="2242081" y="116416"/>
                  </a:cubicBezTo>
                  <a:lnTo>
                    <a:pt x="2328617" y="164514"/>
                  </a:lnTo>
                  <a:cubicBezTo>
                    <a:pt x="2340979" y="171664"/>
                    <a:pt x="2340329" y="189214"/>
                    <a:pt x="2327966" y="196363"/>
                  </a:cubicBezTo>
                  <a:lnTo>
                    <a:pt x="2235574" y="250962"/>
                  </a:lnTo>
                  <a:cubicBezTo>
                    <a:pt x="2225164" y="256812"/>
                    <a:pt x="2212151" y="256812"/>
                    <a:pt x="2201741" y="251612"/>
                  </a:cubicBezTo>
                  <a:lnTo>
                    <a:pt x="2117807" y="202863"/>
                  </a:lnTo>
                  <a:cubicBezTo>
                    <a:pt x="2105445" y="196363"/>
                    <a:pt x="2106096" y="178164"/>
                    <a:pt x="2117807" y="171664"/>
                  </a:cubicBezTo>
                  <a:lnTo>
                    <a:pt x="2208898" y="117066"/>
                  </a:lnTo>
                  <a:cubicBezTo>
                    <a:pt x="2214103" y="113816"/>
                    <a:pt x="2219796" y="112191"/>
                    <a:pt x="2225490" y="112110"/>
                  </a:cubicBezTo>
                  <a:close/>
                  <a:moveTo>
                    <a:pt x="2608815" y="109464"/>
                  </a:moveTo>
                  <a:cubicBezTo>
                    <a:pt x="2614590" y="109302"/>
                    <a:pt x="2620283" y="110596"/>
                    <a:pt x="2625163" y="113508"/>
                  </a:cubicBezTo>
                  <a:lnTo>
                    <a:pt x="2711699" y="162042"/>
                  </a:lnTo>
                  <a:cubicBezTo>
                    <a:pt x="2724061" y="168513"/>
                    <a:pt x="2723411" y="185985"/>
                    <a:pt x="2711699" y="193103"/>
                  </a:cubicBezTo>
                  <a:lnTo>
                    <a:pt x="2618656" y="247461"/>
                  </a:lnTo>
                  <a:cubicBezTo>
                    <a:pt x="2608897" y="253932"/>
                    <a:pt x="2595884" y="253932"/>
                    <a:pt x="2585473" y="248108"/>
                  </a:cubicBezTo>
                  <a:lnTo>
                    <a:pt x="2500889" y="199575"/>
                  </a:lnTo>
                  <a:cubicBezTo>
                    <a:pt x="2488527" y="193103"/>
                    <a:pt x="2489178" y="175631"/>
                    <a:pt x="2500889" y="168513"/>
                  </a:cubicBezTo>
                  <a:lnTo>
                    <a:pt x="2591980" y="114155"/>
                  </a:lnTo>
                  <a:cubicBezTo>
                    <a:pt x="2597185" y="111243"/>
                    <a:pt x="2603041" y="109626"/>
                    <a:pt x="2608815" y="109464"/>
                  </a:cubicBezTo>
                  <a:close/>
                  <a:moveTo>
                    <a:pt x="2418801" y="13"/>
                  </a:moveTo>
                  <a:cubicBezTo>
                    <a:pt x="2424510" y="-148"/>
                    <a:pt x="2430219" y="1146"/>
                    <a:pt x="2435438" y="4058"/>
                  </a:cubicBezTo>
                  <a:lnTo>
                    <a:pt x="2522214" y="52591"/>
                  </a:lnTo>
                  <a:cubicBezTo>
                    <a:pt x="2533958" y="59063"/>
                    <a:pt x="2533958" y="76535"/>
                    <a:pt x="2521561" y="83653"/>
                  </a:cubicBezTo>
                  <a:lnTo>
                    <a:pt x="2428914" y="138010"/>
                  </a:lnTo>
                  <a:cubicBezTo>
                    <a:pt x="2418475" y="144482"/>
                    <a:pt x="2405426" y="144482"/>
                    <a:pt x="2394987" y="138658"/>
                  </a:cubicBezTo>
                  <a:lnTo>
                    <a:pt x="2310169" y="90124"/>
                  </a:lnTo>
                  <a:cubicBezTo>
                    <a:pt x="2298425" y="83653"/>
                    <a:pt x="2298425" y="66181"/>
                    <a:pt x="2310169" y="59063"/>
                  </a:cubicBezTo>
                  <a:lnTo>
                    <a:pt x="2402164" y="4705"/>
                  </a:lnTo>
                  <a:cubicBezTo>
                    <a:pt x="2407383" y="1793"/>
                    <a:pt x="2413092" y="175"/>
                    <a:pt x="2418801" y="13"/>
                  </a:cubicBezTo>
                  <a:close/>
                </a:path>
              </a:pathLst>
            </a:custGeom>
            <a:solidFill>
              <a:schemeClr val="accent6">
                <a:lumMod val="2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9" name="Freeform 123">
              <a:extLst>
                <a:ext uri="{FF2B5EF4-FFF2-40B4-BE49-F238E27FC236}">
                  <a16:creationId xmlns:a16="http://schemas.microsoft.com/office/drawing/2014/main" id="{6ADDA293-68C4-F448-B2FA-9F33031A6744}"/>
                </a:ext>
              </a:extLst>
            </p:cNvPr>
            <p:cNvSpPr>
              <a:spLocks noChangeArrowheads="1"/>
            </p:cNvSpPr>
            <p:nvPr/>
          </p:nvSpPr>
          <p:spPr bwMode="auto">
            <a:xfrm>
              <a:off x="7894296" y="6690945"/>
              <a:ext cx="1480475" cy="959140"/>
            </a:xfrm>
            <a:custGeom>
              <a:avLst/>
              <a:gdLst>
                <a:gd name="T0" fmla="*/ 0 w 2266"/>
                <a:gd name="T1" fmla="*/ 456 h 1469"/>
                <a:gd name="T2" fmla="*/ 0 w 2266"/>
                <a:gd name="T3" fmla="*/ 456 h 1469"/>
                <a:gd name="T4" fmla="*/ 0 w 2266"/>
                <a:gd name="T5" fmla="*/ 456 h 1469"/>
                <a:gd name="T6" fmla="*/ 0 w 2266"/>
                <a:gd name="T7" fmla="*/ 456 h 1469"/>
                <a:gd name="T8" fmla="*/ 4 w 2266"/>
                <a:gd name="T9" fmla="*/ 429 h 1469"/>
                <a:gd name="T10" fmla="*/ 4 w 2266"/>
                <a:gd name="T11" fmla="*/ 429 h 1469"/>
                <a:gd name="T12" fmla="*/ 63 w 2266"/>
                <a:gd name="T13" fmla="*/ 346 h 1469"/>
                <a:gd name="T14" fmla="*/ 588 w 2266"/>
                <a:gd name="T15" fmla="*/ 44 h 1469"/>
                <a:gd name="T16" fmla="*/ 588 w 2266"/>
                <a:gd name="T17" fmla="*/ 44 h 1469"/>
                <a:gd name="T18" fmla="*/ 871 w 2266"/>
                <a:gd name="T19" fmla="*/ 44 h 1469"/>
                <a:gd name="T20" fmla="*/ 2201 w 2266"/>
                <a:gd name="T21" fmla="*/ 812 h 1469"/>
                <a:gd name="T22" fmla="*/ 2201 w 2266"/>
                <a:gd name="T23" fmla="*/ 812 h 1469"/>
                <a:gd name="T24" fmla="*/ 2259 w 2266"/>
                <a:gd name="T25" fmla="*/ 896 h 1469"/>
                <a:gd name="T26" fmla="*/ 2259 w 2266"/>
                <a:gd name="T27" fmla="*/ 896 h 1469"/>
                <a:gd name="T28" fmla="*/ 2264 w 2266"/>
                <a:gd name="T29" fmla="*/ 918 h 1469"/>
                <a:gd name="T30" fmla="*/ 2264 w 2266"/>
                <a:gd name="T31" fmla="*/ 918 h 1469"/>
                <a:gd name="T32" fmla="*/ 2264 w 2266"/>
                <a:gd name="T33" fmla="*/ 918 h 1469"/>
                <a:gd name="T34" fmla="*/ 2264 w 2266"/>
                <a:gd name="T35" fmla="*/ 921 h 1469"/>
                <a:gd name="T36" fmla="*/ 2264 w 2266"/>
                <a:gd name="T37" fmla="*/ 921 h 1469"/>
                <a:gd name="T38" fmla="*/ 2264 w 2266"/>
                <a:gd name="T39" fmla="*/ 923 h 1469"/>
                <a:gd name="T40" fmla="*/ 2264 w 2266"/>
                <a:gd name="T41" fmla="*/ 923 h 1469"/>
                <a:gd name="T42" fmla="*/ 2264 w 2266"/>
                <a:gd name="T43" fmla="*/ 1035 h 1469"/>
                <a:gd name="T44" fmla="*/ 2264 w 2266"/>
                <a:gd name="T45" fmla="*/ 1035 h 1469"/>
                <a:gd name="T46" fmla="*/ 2206 w 2266"/>
                <a:gd name="T47" fmla="*/ 1119 h 1469"/>
                <a:gd name="T48" fmla="*/ 1679 w 2266"/>
                <a:gd name="T49" fmla="*/ 1422 h 1469"/>
                <a:gd name="T50" fmla="*/ 1679 w 2266"/>
                <a:gd name="T51" fmla="*/ 1422 h 1469"/>
                <a:gd name="T52" fmla="*/ 1396 w 2266"/>
                <a:gd name="T53" fmla="*/ 1422 h 1469"/>
                <a:gd name="T54" fmla="*/ 151 w 2266"/>
                <a:gd name="T55" fmla="*/ 704 h 1469"/>
                <a:gd name="T56" fmla="*/ 151 w 2266"/>
                <a:gd name="T57" fmla="*/ 704 h 1469"/>
                <a:gd name="T58" fmla="*/ 130 w 2266"/>
                <a:gd name="T59" fmla="*/ 692 h 1469"/>
                <a:gd name="T60" fmla="*/ 58 w 2266"/>
                <a:gd name="T61" fmla="*/ 650 h 1469"/>
                <a:gd name="T62" fmla="*/ 58 w 2266"/>
                <a:gd name="T63" fmla="*/ 650 h 1469"/>
                <a:gd name="T64" fmla="*/ 0 w 2266"/>
                <a:gd name="T65" fmla="*/ 570 h 1469"/>
                <a:gd name="T66" fmla="*/ 0 w 2266"/>
                <a:gd name="T67" fmla="*/ 570 h 1469"/>
                <a:gd name="T68" fmla="*/ 0 w 2266"/>
                <a:gd name="T69" fmla="*/ 456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66" h="1469">
                  <a:moveTo>
                    <a:pt x="0" y="456"/>
                  </a:moveTo>
                  <a:lnTo>
                    <a:pt x="0" y="456"/>
                  </a:lnTo>
                  <a:lnTo>
                    <a:pt x="0" y="456"/>
                  </a:lnTo>
                  <a:lnTo>
                    <a:pt x="0" y="456"/>
                  </a:lnTo>
                  <a:cubicBezTo>
                    <a:pt x="0" y="446"/>
                    <a:pt x="1" y="437"/>
                    <a:pt x="4" y="429"/>
                  </a:cubicBezTo>
                  <a:lnTo>
                    <a:pt x="4" y="429"/>
                  </a:lnTo>
                  <a:cubicBezTo>
                    <a:pt x="4" y="399"/>
                    <a:pt x="24" y="368"/>
                    <a:pt x="63" y="346"/>
                  </a:cubicBezTo>
                  <a:lnTo>
                    <a:pt x="588" y="44"/>
                  </a:lnTo>
                  <a:lnTo>
                    <a:pt x="588" y="44"/>
                  </a:lnTo>
                  <a:cubicBezTo>
                    <a:pt x="666" y="0"/>
                    <a:pt x="793" y="0"/>
                    <a:pt x="871" y="44"/>
                  </a:cubicBezTo>
                  <a:lnTo>
                    <a:pt x="2201" y="812"/>
                  </a:lnTo>
                  <a:lnTo>
                    <a:pt x="2201" y="812"/>
                  </a:lnTo>
                  <a:cubicBezTo>
                    <a:pt x="2241" y="835"/>
                    <a:pt x="2261" y="866"/>
                    <a:pt x="2259" y="896"/>
                  </a:cubicBezTo>
                  <a:lnTo>
                    <a:pt x="2259" y="896"/>
                  </a:lnTo>
                  <a:cubicBezTo>
                    <a:pt x="2262" y="904"/>
                    <a:pt x="2264" y="911"/>
                    <a:pt x="2264" y="918"/>
                  </a:cubicBezTo>
                  <a:lnTo>
                    <a:pt x="2264" y="918"/>
                  </a:lnTo>
                  <a:lnTo>
                    <a:pt x="2264" y="918"/>
                  </a:lnTo>
                  <a:lnTo>
                    <a:pt x="2264" y="921"/>
                  </a:lnTo>
                  <a:lnTo>
                    <a:pt x="2264" y="921"/>
                  </a:lnTo>
                  <a:cubicBezTo>
                    <a:pt x="2264" y="921"/>
                    <a:pt x="2264" y="922"/>
                    <a:pt x="2264" y="923"/>
                  </a:cubicBezTo>
                  <a:lnTo>
                    <a:pt x="2264" y="923"/>
                  </a:lnTo>
                  <a:cubicBezTo>
                    <a:pt x="2264" y="945"/>
                    <a:pt x="2264" y="1025"/>
                    <a:pt x="2264" y="1035"/>
                  </a:cubicBezTo>
                  <a:lnTo>
                    <a:pt x="2264" y="1035"/>
                  </a:lnTo>
                  <a:cubicBezTo>
                    <a:pt x="2265" y="1065"/>
                    <a:pt x="2246" y="1096"/>
                    <a:pt x="2206" y="1119"/>
                  </a:cubicBezTo>
                  <a:lnTo>
                    <a:pt x="1679" y="1422"/>
                  </a:lnTo>
                  <a:lnTo>
                    <a:pt x="1679" y="1422"/>
                  </a:lnTo>
                  <a:cubicBezTo>
                    <a:pt x="1601" y="1468"/>
                    <a:pt x="1474" y="1468"/>
                    <a:pt x="1396" y="1422"/>
                  </a:cubicBezTo>
                  <a:lnTo>
                    <a:pt x="151" y="704"/>
                  </a:lnTo>
                  <a:lnTo>
                    <a:pt x="151" y="704"/>
                  </a:lnTo>
                  <a:lnTo>
                    <a:pt x="130" y="692"/>
                  </a:lnTo>
                  <a:lnTo>
                    <a:pt x="58" y="650"/>
                  </a:lnTo>
                  <a:lnTo>
                    <a:pt x="58" y="650"/>
                  </a:lnTo>
                  <a:cubicBezTo>
                    <a:pt x="20" y="628"/>
                    <a:pt x="0" y="599"/>
                    <a:pt x="0" y="570"/>
                  </a:cubicBezTo>
                  <a:lnTo>
                    <a:pt x="0" y="570"/>
                  </a:lnTo>
                  <a:cubicBezTo>
                    <a:pt x="0" y="550"/>
                    <a:pt x="0" y="482"/>
                    <a:pt x="0" y="456"/>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124">
              <a:extLst>
                <a:ext uri="{FF2B5EF4-FFF2-40B4-BE49-F238E27FC236}">
                  <a16:creationId xmlns:a16="http://schemas.microsoft.com/office/drawing/2014/main" id="{E5DAB59E-6ABB-D74A-9F5B-24CC1C415D98}"/>
                </a:ext>
              </a:extLst>
            </p:cNvPr>
            <p:cNvSpPr>
              <a:spLocks noChangeArrowheads="1"/>
            </p:cNvSpPr>
            <p:nvPr/>
          </p:nvSpPr>
          <p:spPr bwMode="auto">
            <a:xfrm>
              <a:off x="7997987" y="6719748"/>
              <a:ext cx="1480475" cy="869851"/>
            </a:xfrm>
            <a:custGeom>
              <a:avLst/>
              <a:gdLst>
                <a:gd name="T0" fmla="*/ 2206 w 2266"/>
                <a:gd name="T1" fmla="*/ 816 h 1330"/>
                <a:gd name="T2" fmla="*/ 2206 w 2266"/>
                <a:gd name="T3" fmla="*/ 816 h 1330"/>
                <a:gd name="T4" fmla="*/ 2265 w 2266"/>
                <a:gd name="T5" fmla="*/ 779 h 1330"/>
                <a:gd name="T6" fmla="*/ 2265 w 2266"/>
                <a:gd name="T7" fmla="*/ 779 h 1330"/>
                <a:gd name="T8" fmla="*/ 2265 w 2266"/>
                <a:gd name="T9" fmla="*/ 897 h 1330"/>
                <a:gd name="T10" fmla="*/ 2265 w 2266"/>
                <a:gd name="T11" fmla="*/ 897 h 1330"/>
                <a:gd name="T12" fmla="*/ 2206 w 2266"/>
                <a:gd name="T13" fmla="*/ 980 h 1330"/>
                <a:gd name="T14" fmla="*/ 1680 w 2266"/>
                <a:gd name="T15" fmla="*/ 1284 h 1330"/>
                <a:gd name="T16" fmla="*/ 1680 w 2266"/>
                <a:gd name="T17" fmla="*/ 1284 h 1330"/>
                <a:gd name="T18" fmla="*/ 1396 w 2266"/>
                <a:gd name="T19" fmla="*/ 1284 h 1330"/>
                <a:gd name="T20" fmla="*/ 59 w 2266"/>
                <a:gd name="T21" fmla="*/ 512 h 1330"/>
                <a:gd name="T22" fmla="*/ 59 w 2266"/>
                <a:gd name="T23" fmla="*/ 512 h 1330"/>
                <a:gd name="T24" fmla="*/ 0 w 2266"/>
                <a:gd name="T25" fmla="*/ 431 h 1330"/>
                <a:gd name="T26" fmla="*/ 0 w 2266"/>
                <a:gd name="T27" fmla="*/ 431 h 1330"/>
                <a:gd name="T28" fmla="*/ 0 w 2266"/>
                <a:gd name="T29" fmla="*/ 317 h 1330"/>
                <a:gd name="T30" fmla="*/ 0 w 2266"/>
                <a:gd name="T31" fmla="*/ 317 h 1330"/>
                <a:gd name="T32" fmla="*/ 59 w 2266"/>
                <a:gd name="T33" fmla="*/ 348 h 1330"/>
                <a:gd name="T34" fmla="*/ 586 w 2266"/>
                <a:gd name="T35" fmla="*/ 46 h 1330"/>
                <a:gd name="T36" fmla="*/ 586 w 2266"/>
                <a:gd name="T37" fmla="*/ 46 h 1330"/>
                <a:gd name="T38" fmla="*/ 870 w 2266"/>
                <a:gd name="T39" fmla="*/ 46 h 1330"/>
                <a:gd name="T40" fmla="*/ 2206 w 2266"/>
                <a:gd name="T41" fmla="*/ 816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66" h="1330">
                  <a:moveTo>
                    <a:pt x="2206" y="816"/>
                  </a:moveTo>
                  <a:lnTo>
                    <a:pt x="2206" y="816"/>
                  </a:lnTo>
                  <a:cubicBezTo>
                    <a:pt x="2228" y="829"/>
                    <a:pt x="2265" y="779"/>
                    <a:pt x="2265" y="779"/>
                  </a:cubicBezTo>
                  <a:lnTo>
                    <a:pt x="2265" y="779"/>
                  </a:lnTo>
                  <a:cubicBezTo>
                    <a:pt x="2265" y="779"/>
                    <a:pt x="2265" y="884"/>
                    <a:pt x="2265" y="897"/>
                  </a:cubicBezTo>
                  <a:lnTo>
                    <a:pt x="2265" y="897"/>
                  </a:lnTo>
                  <a:cubicBezTo>
                    <a:pt x="2265" y="927"/>
                    <a:pt x="2246" y="957"/>
                    <a:pt x="2206" y="980"/>
                  </a:cubicBezTo>
                  <a:lnTo>
                    <a:pt x="1680" y="1284"/>
                  </a:lnTo>
                  <a:lnTo>
                    <a:pt x="1680" y="1284"/>
                  </a:lnTo>
                  <a:cubicBezTo>
                    <a:pt x="1602" y="1329"/>
                    <a:pt x="1474" y="1329"/>
                    <a:pt x="1396" y="1284"/>
                  </a:cubicBezTo>
                  <a:lnTo>
                    <a:pt x="59" y="512"/>
                  </a:lnTo>
                  <a:lnTo>
                    <a:pt x="59" y="512"/>
                  </a:lnTo>
                  <a:cubicBezTo>
                    <a:pt x="20" y="489"/>
                    <a:pt x="0" y="460"/>
                    <a:pt x="0" y="431"/>
                  </a:cubicBezTo>
                  <a:lnTo>
                    <a:pt x="0" y="431"/>
                  </a:lnTo>
                  <a:cubicBezTo>
                    <a:pt x="0" y="411"/>
                    <a:pt x="0" y="343"/>
                    <a:pt x="0" y="317"/>
                  </a:cubicBezTo>
                  <a:lnTo>
                    <a:pt x="0" y="317"/>
                  </a:lnTo>
                  <a:cubicBezTo>
                    <a:pt x="0" y="301"/>
                    <a:pt x="41" y="358"/>
                    <a:pt x="59" y="348"/>
                  </a:cubicBezTo>
                  <a:lnTo>
                    <a:pt x="586" y="46"/>
                  </a:lnTo>
                  <a:lnTo>
                    <a:pt x="586" y="46"/>
                  </a:lnTo>
                  <a:cubicBezTo>
                    <a:pt x="664" y="0"/>
                    <a:pt x="792" y="0"/>
                    <a:pt x="870" y="46"/>
                  </a:cubicBezTo>
                  <a:lnTo>
                    <a:pt x="2206" y="816"/>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125">
              <a:extLst>
                <a:ext uri="{FF2B5EF4-FFF2-40B4-BE49-F238E27FC236}">
                  <a16:creationId xmlns:a16="http://schemas.microsoft.com/office/drawing/2014/main" id="{C21ED94F-F998-C649-8E44-CD7B51672C73}"/>
                </a:ext>
              </a:extLst>
            </p:cNvPr>
            <p:cNvSpPr>
              <a:spLocks noChangeArrowheads="1"/>
            </p:cNvSpPr>
            <p:nvPr/>
          </p:nvSpPr>
          <p:spPr bwMode="auto">
            <a:xfrm>
              <a:off x="7983585" y="6647740"/>
              <a:ext cx="1506397" cy="869851"/>
            </a:xfrm>
            <a:custGeom>
              <a:avLst/>
              <a:gdLst>
                <a:gd name="T0" fmla="*/ 2226 w 2305"/>
                <a:gd name="T1" fmla="*/ 816 h 1330"/>
                <a:gd name="T2" fmla="*/ 2226 w 2305"/>
                <a:gd name="T3" fmla="*/ 816 h 1330"/>
                <a:gd name="T4" fmla="*/ 2226 w 2305"/>
                <a:gd name="T5" fmla="*/ 979 h 1330"/>
                <a:gd name="T6" fmla="*/ 1700 w 2305"/>
                <a:gd name="T7" fmla="*/ 1283 h 1330"/>
                <a:gd name="T8" fmla="*/ 1700 w 2305"/>
                <a:gd name="T9" fmla="*/ 1283 h 1330"/>
                <a:gd name="T10" fmla="*/ 1416 w 2305"/>
                <a:gd name="T11" fmla="*/ 1283 h 1330"/>
                <a:gd name="T12" fmla="*/ 79 w 2305"/>
                <a:gd name="T13" fmla="*/ 511 h 1330"/>
                <a:gd name="T14" fmla="*/ 79 w 2305"/>
                <a:gd name="T15" fmla="*/ 511 h 1330"/>
                <a:gd name="T16" fmla="*/ 79 w 2305"/>
                <a:gd name="T17" fmla="*/ 347 h 1330"/>
                <a:gd name="T18" fmla="*/ 606 w 2305"/>
                <a:gd name="T19" fmla="*/ 45 h 1330"/>
                <a:gd name="T20" fmla="*/ 606 w 2305"/>
                <a:gd name="T21" fmla="*/ 45 h 1330"/>
                <a:gd name="T22" fmla="*/ 890 w 2305"/>
                <a:gd name="T23" fmla="*/ 45 h 1330"/>
                <a:gd name="T24" fmla="*/ 2226 w 2305"/>
                <a:gd name="T25" fmla="*/ 816 h 1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05" h="1330">
                  <a:moveTo>
                    <a:pt x="2226" y="816"/>
                  </a:moveTo>
                  <a:lnTo>
                    <a:pt x="2226" y="816"/>
                  </a:lnTo>
                  <a:cubicBezTo>
                    <a:pt x="2304" y="861"/>
                    <a:pt x="2304" y="935"/>
                    <a:pt x="2226" y="979"/>
                  </a:cubicBezTo>
                  <a:lnTo>
                    <a:pt x="1700" y="1283"/>
                  </a:lnTo>
                  <a:lnTo>
                    <a:pt x="1700" y="1283"/>
                  </a:lnTo>
                  <a:cubicBezTo>
                    <a:pt x="1622" y="1329"/>
                    <a:pt x="1494" y="1329"/>
                    <a:pt x="1416" y="1283"/>
                  </a:cubicBezTo>
                  <a:lnTo>
                    <a:pt x="79" y="511"/>
                  </a:lnTo>
                  <a:lnTo>
                    <a:pt x="79" y="511"/>
                  </a:lnTo>
                  <a:cubicBezTo>
                    <a:pt x="0" y="466"/>
                    <a:pt x="0" y="392"/>
                    <a:pt x="79" y="347"/>
                  </a:cubicBezTo>
                  <a:lnTo>
                    <a:pt x="606" y="45"/>
                  </a:lnTo>
                  <a:lnTo>
                    <a:pt x="606" y="45"/>
                  </a:lnTo>
                  <a:cubicBezTo>
                    <a:pt x="684" y="0"/>
                    <a:pt x="812" y="0"/>
                    <a:pt x="890" y="45"/>
                  </a:cubicBezTo>
                  <a:lnTo>
                    <a:pt x="2226" y="816"/>
                  </a:ln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126">
              <a:extLst>
                <a:ext uri="{FF2B5EF4-FFF2-40B4-BE49-F238E27FC236}">
                  <a16:creationId xmlns:a16="http://schemas.microsoft.com/office/drawing/2014/main" id="{1D82633F-E2BB-794B-B58E-7FB4C4C5D444}"/>
                </a:ext>
              </a:extLst>
            </p:cNvPr>
            <p:cNvSpPr>
              <a:spLocks noChangeArrowheads="1"/>
            </p:cNvSpPr>
            <p:nvPr/>
          </p:nvSpPr>
          <p:spPr bwMode="auto">
            <a:xfrm>
              <a:off x="7986465" y="6630457"/>
              <a:ext cx="1497757" cy="864091"/>
            </a:xfrm>
            <a:custGeom>
              <a:avLst/>
              <a:gdLst>
                <a:gd name="T0" fmla="*/ 2217 w 2295"/>
                <a:gd name="T1" fmla="*/ 813 h 1324"/>
                <a:gd name="T2" fmla="*/ 2217 w 2295"/>
                <a:gd name="T3" fmla="*/ 813 h 1324"/>
                <a:gd name="T4" fmla="*/ 2217 w 2295"/>
                <a:gd name="T5" fmla="*/ 975 h 1324"/>
                <a:gd name="T6" fmla="*/ 1692 w 2295"/>
                <a:gd name="T7" fmla="*/ 1278 h 1324"/>
                <a:gd name="T8" fmla="*/ 1692 w 2295"/>
                <a:gd name="T9" fmla="*/ 1278 h 1324"/>
                <a:gd name="T10" fmla="*/ 1410 w 2295"/>
                <a:gd name="T11" fmla="*/ 1278 h 1324"/>
                <a:gd name="T12" fmla="*/ 78 w 2295"/>
                <a:gd name="T13" fmla="*/ 509 h 1324"/>
                <a:gd name="T14" fmla="*/ 78 w 2295"/>
                <a:gd name="T15" fmla="*/ 509 h 1324"/>
                <a:gd name="T16" fmla="*/ 78 w 2295"/>
                <a:gd name="T17" fmla="*/ 346 h 1324"/>
                <a:gd name="T18" fmla="*/ 603 w 2295"/>
                <a:gd name="T19" fmla="*/ 45 h 1324"/>
                <a:gd name="T20" fmla="*/ 603 w 2295"/>
                <a:gd name="T21" fmla="*/ 45 h 1324"/>
                <a:gd name="T22" fmla="*/ 886 w 2295"/>
                <a:gd name="T23" fmla="*/ 45 h 1324"/>
                <a:gd name="T24" fmla="*/ 2217 w 2295"/>
                <a:gd name="T25" fmla="*/ 813 h 1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5" h="1324">
                  <a:moveTo>
                    <a:pt x="2217" y="813"/>
                  </a:moveTo>
                  <a:lnTo>
                    <a:pt x="2217" y="813"/>
                  </a:lnTo>
                  <a:cubicBezTo>
                    <a:pt x="2294" y="857"/>
                    <a:pt x="2294" y="931"/>
                    <a:pt x="2217" y="975"/>
                  </a:cubicBezTo>
                  <a:lnTo>
                    <a:pt x="1692" y="1278"/>
                  </a:lnTo>
                  <a:lnTo>
                    <a:pt x="1692" y="1278"/>
                  </a:lnTo>
                  <a:cubicBezTo>
                    <a:pt x="1615" y="1323"/>
                    <a:pt x="1488" y="1323"/>
                    <a:pt x="1410" y="1278"/>
                  </a:cubicBezTo>
                  <a:lnTo>
                    <a:pt x="78" y="509"/>
                  </a:lnTo>
                  <a:lnTo>
                    <a:pt x="78" y="509"/>
                  </a:lnTo>
                  <a:cubicBezTo>
                    <a:pt x="0" y="464"/>
                    <a:pt x="0" y="391"/>
                    <a:pt x="78" y="346"/>
                  </a:cubicBezTo>
                  <a:lnTo>
                    <a:pt x="603" y="45"/>
                  </a:lnTo>
                  <a:lnTo>
                    <a:pt x="603" y="45"/>
                  </a:lnTo>
                  <a:cubicBezTo>
                    <a:pt x="681" y="0"/>
                    <a:pt x="808" y="0"/>
                    <a:pt x="886" y="45"/>
                  </a:cubicBezTo>
                  <a:lnTo>
                    <a:pt x="2217" y="813"/>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53" name="Freeform 127">
              <a:extLst>
                <a:ext uri="{FF2B5EF4-FFF2-40B4-BE49-F238E27FC236}">
                  <a16:creationId xmlns:a16="http://schemas.microsoft.com/office/drawing/2014/main" id="{1A43DBE9-D3F9-BB4B-8C76-880BD4BDE564}"/>
                </a:ext>
              </a:extLst>
            </p:cNvPr>
            <p:cNvSpPr>
              <a:spLocks noChangeArrowheads="1"/>
            </p:cNvSpPr>
            <p:nvPr/>
          </p:nvSpPr>
          <p:spPr bwMode="auto">
            <a:xfrm>
              <a:off x="8064234" y="6679424"/>
              <a:ext cx="1322058" cy="754639"/>
            </a:xfrm>
            <a:custGeom>
              <a:avLst/>
              <a:gdLst>
                <a:gd name="T0" fmla="*/ 2001 w 2026"/>
                <a:gd name="T1" fmla="*/ 826 h 1157"/>
                <a:gd name="T2" fmla="*/ 1497 w 2026"/>
                <a:gd name="T3" fmla="*/ 1117 h 1157"/>
                <a:gd name="T4" fmla="*/ 1497 w 2026"/>
                <a:gd name="T5" fmla="*/ 1117 h 1157"/>
                <a:gd name="T6" fmla="*/ 1283 w 2026"/>
                <a:gd name="T7" fmla="*/ 1117 h 1157"/>
                <a:gd name="T8" fmla="*/ 23 w 2026"/>
                <a:gd name="T9" fmla="*/ 388 h 1157"/>
                <a:gd name="T10" fmla="*/ 23 w 2026"/>
                <a:gd name="T11" fmla="*/ 388 h 1157"/>
                <a:gd name="T12" fmla="*/ 23 w 2026"/>
                <a:gd name="T13" fmla="*/ 328 h 1157"/>
                <a:gd name="T14" fmla="*/ 528 w 2026"/>
                <a:gd name="T15" fmla="*/ 38 h 1157"/>
                <a:gd name="T16" fmla="*/ 528 w 2026"/>
                <a:gd name="T17" fmla="*/ 38 h 1157"/>
                <a:gd name="T18" fmla="*/ 742 w 2026"/>
                <a:gd name="T19" fmla="*/ 38 h 1157"/>
                <a:gd name="T20" fmla="*/ 2001 w 2026"/>
                <a:gd name="T21" fmla="*/ 767 h 1157"/>
                <a:gd name="T22" fmla="*/ 2001 w 2026"/>
                <a:gd name="T23" fmla="*/ 767 h 1157"/>
                <a:gd name="T24" fmla="*/ 2001 w 2026"/>
                <a:gd name="T25" fmla="*/ 826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26" h="1157">
                  <a:moveTo>
                    <a:pt x="2001" y="826"/>
                  </a:moveTo>
                  <a:lnTo>
                    <a:pt x="1497" y="1117"/>
                  </a:lnTo>
                  <a:lnTo>
                    <a:pt x="1497" y="1117"/>
                  </a:lnTo>
                  <a:cubicBezTo>
                    <a:pt x="1430" y="1156"/>
                    <a:pt x="1349" y="1156"/>
                    <a:pt x="1283" y="1117"/>
                  </a:cubicBezTo>
                  <a:lnTo>
                    <a:pt x="23" y="388"/>
                  </a:lnTo>
                  <a:lnTo>
                    <a:pt x="23" y="388"/>
                  </a:lnTo>
                  <a:cubicBezTo>
                    <a:pt x="0" y="375"/>
                    <a:pt x="0" y="342"/>
                    <a:pt x="23" y="328"/>
                  </a:cubicBezTo>
                  <a:lnTo>
                    <a:pt x="528" y="38"/>
                  </a:lnTo>
                  <a:lnTo>
                    <a:pt x="528" y="38"/>
                  </a:lnTo>
                  <a:cubicBezTo>
                    <a:pt x="594" y="0"/>
                    <a:pt x="676" y="0"/>
                    <a:pt x="742" y="38"/>
                  </a:cubicBezTo>
                  <a:lnTo>
                    <a:pt x="2001" y="767"/>
                  </a:lnTo>
                  <a:lnTo>
                    <a:pt x="2001" y="767"/>
                  </a:lnTo>
                  <a:cubicBezTo>
                    <a:pt x="2025" y="780"/>
                    <a:pt x="2025" y="813"/>
                    <a:pt x="2001" y="826"/>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4" name="Freeform 128">
              <a:extLst>
                <a:ext uri="{FF2B5EF4-FFF2-40B4-BE49-F238E27FC236}">
                  <a16:creationId xmlns:a16="http://schemas.microsoft.com/office/drawing/2014/main" id="{A81A5158-4098-2548-8873-9F1257867415}"/>
                </a:ext>
              </a:extLst>
            </p:cNvPr>
            <p:cNvSpPr>
              <a:spLocks noChangeArrowheads="1"/>
            </p:cNvSpPr>
            <p:nvPr/>
          </p:nvSpPr>
          <p:spPr bwMode="auto">
            <a:xfrm>
              <a:off x="8078635" y="6999136"/>
              <a:ext cx="17282" cy="92170"/>
            </a:xfrm>
            <a:custGeom>
              <a:avLst/>
              <a:gdLst>
                <a:gd name="T0" fmla="*/ 0 w 28"/>
                <a:gd name="T1" fmla="*/ 123 h 140"/>
                <a:gd name="T2" fmla="*/ 27 w 28"/>
                <a:gd name="T3" fmla="*/ 139 h 140"/>
                <a:gd name="T4" fmla="*/ 27 w 28"/>
                <a:gd name="T5" fmla="*/ 16 h 140"/>
                <a:gd name="T6" fmla="*/ 0 w 28"/>
                <a:gd name="T7" fmla="*/ 0 h 140"/>
                <a:gd name="T8" fmla="*/ 0 w 28"/>
                <a:gd name="T9" fmla="*/ 123 h 140"/>
              </a:gdLst>
              <a:ahLst/>
              <a:cxnLst>
                <a:cxn ang="0">
                  <a:pos x="T0" y="T1"/>
                </a:cxn>
                <a:cxn ang="0">
                  <a:pos x="T2" y="T3"/>
                </a:cxn>
                <a:cxn ang="0">
                  <a:pos x="T4" y="T5"/>
                </a:cxn>
                <a:cxn ang="0">
                  <a:pos x="T6" y="T7"/>
                </a:cxn>
                <a:cxn ang="0">
                  <a:pos x="T8" y="T9"/>
                </a:cxn>
              </a:cxnLst>
              <a:rect l="0" t="0" r="r" b="b"/>
              <a:pathLst>
                <a:path w="28" h="140">
                  <a:moveTo>
                    <a:pt x="0" y="123"/>
                  </a:moveTo>
                  <a:lnTo>
                    <a:pt x="27" y="139"/>
                  </a:lnTo>
                  <a:lnTo>
                    <a:pt x="27" y="16"/>
                  </a:lnTo>
                  <a:lnTo>
                    <a:pt x="0" y="0"/>
                  </a:lnTo>
                  <a:lnTo>
                    <a:pt x="0" y="123"/>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5" name="Freeform 54">
              <a:extLst>
                <a:ext uri="{FF2B5EF4-FFF2-40B4-BE49-F238E27FC236}">
                  <a16:creationId xmlns:a16="http://schemas.microsoft.com/office/drawing/2014/main" id="{9F680A4F-758B-324A-870E-D9FB8228E058}"/>
                </a:ext>
              </a:extLst>
            </p:cNvPr>
            <p:cNvSpPr>
              <a:spLocks noChangeArrowheads="1"/>
            </p:cNvSpPr>
            <p:nvPr/>
          </p:nvSpPr>
          <p:spPr bwMode="auto">
            <a:xfrm>
              <a:off x="6960614" y="4334923"/>
              <a:ext cx="1272442" cy="1168310"/>
            </a:xfrm>
            <a:custGeom>
              <a:avLst/>
              <a:gdLst>
                <a:gd name="connsiteX0" fmla="*/ 461324 w 1272442"/>
                <a:gd name="connsiteY0" fmla="*/ 585318 h 1168310"/>
                <a:gd name="connsiteX1" fmla="*/ 393533 w 1272442"/>
                <a:gd name="connsiteY1" fmla="*/ 591543 h 1168310"/>
                <a:gd name="connsiteX2" fmla="*/ 312090 w 1272442"/>
                <a:gd name="connsiteY2" fmla="*/ 627441 h 1168310"/>
                <a:gd name="connsiteX3" fmla="*/ 191554 w 1272442"/>
                <a:gd name="connsiteY3" fmla="*/ 748189 h 1168310"/>
                <a:gd name="connsiteX4" fmla="*/ 147900 w 1272442"/>
                <a:gd name="connsiteY4" fmla="*/ 910057 h 1168310"/>
                <a:gd name="connsiteX5" fmla="*/ 191554 w 1272442"/>
                <a:gd name="connsiteY5" fmla="*/ 1019057 h 1168310"/>
                <a:gd name="connsiteX6" fmla="*/ 312090 w 1272442"/>
                <a:gd name="connsiteY6" fmla="*/ 996213 h 1168310"/>
                <a:gd name="connsiteX7" fmla="*/ 393533 w 1272442"/>
                <a:gd name="connsiteY7" fmla="*/ 934860 h 1168310"/>
                <a:gd name="connsiteX8" fmla="*/ 432137 w 1272442"/>
                <a:gd name="connsiteY8" fmla="*/ 895127 h 1168310"/>
                <a:gd name="connsiteX9" fmla="*/ 462527 w 1272442"/>
                <a:gd name="connsiteY9" fmla="*/ 858983 h 1168310"/>
                <a:gd name="connsiteX10" fmla="*/ 462527 w 1272442"/>
                <a:gd name="connsiteY10" fmla="*/ 846493 h 1168310"/>
                <a:gd name="connsiteX11" fmla="*/ 565464 w 1272442"/>
                <a:gd name="connsiteY11" fmla="*/ 828234 h 1168310"/>
                <a:gd name="connsiteX12" fmla="*/ 660582 w 1272442"/>
                <a:gd name="connsiteY12" fmla="*/ 784544 h 1168310"/>
                <a:gd name="connsiteX13" fmla="*/ 732247 w 1272442"/>
                <a:gd name="connsiteY13" fmla="*/ 726507 h 1168310"/>
                <a:gd name="connsiteX14" fmla="*/ 757655 w 1272442"/>
                <a:gd name="connsiteY14" fmla="*/ 667167 h 1168310"/>
                <a:gd name="connsiteX15" fmla="*/ 740716 w 1272442"/>
                <a:gd name="connsiteY15" fmla="*/ 636518 h 1168310"/>
                <a:gd name="connsiteX16" fmla="*/ 672961 w 1272442"/>
                <a:gd name="connsiteY16" fmla="*/ 651516 h 1168310"/>
                <a:gd name="connsiteX17" fmla="*/ 618235 w 1272442"/>
                <a:gd name="connsiteY17" fmla="*/ 672383 h 1168310"/>
                <a:gd name="connsiteX18" fmla="*/ 495754 w 1272442"/>
                <a:gd name="connsiteY18" fmla="*/ 688686 h 1168310"/>
                <a:gd name="connsiteX19" fmla="*/ 457967 w 1272442"/>
                <a:gd name="connsiteY19" fmla="*/ 605869 h 1168310"/>
                <a:gd name="connsiteX20" fmla="*/ 841958 w 1272442"/>
                <a:gd name="connsiteY20" fmla="*/ 343988 h 1168310"/>
                <a:gd name="connsiteX21" fmla="*/ 770034 w 1272442"/>
                <a:gd name="connsiteY21" fmla="*/ 361985 h 1168310"/>
                <a:gd name="connsiteX22" fmla="*/ 687945 w 1272442"/>
                <a:gd name="connsiteY22" fmla="*/ 400459 h 1168310"/>
                <a:gd name="connsiteX23" fmla="*/ 611720 w 1272442"/>
                <a:gd name="connsiteY23" fmla="*/ 459800 h 1168310"/>
                <a:gd name="connsiteX24" fmla="*/ 587615 w 1272442"/>
                <a:gd name="connsiteY24" fmla="*/ 518488 h 1168310"/>
                <a:gd name="connsiteX25" fmla="*/ 603902 w 1272442"/>
                <a:gd name="connsiteY25" fmla="*/ 543268 h 1168310"/>
                <a:gd name="connsiteX26" fmla="*/ 663840 w 1272442"/>
                <a:gd name="connsiteY26" fmla="*/ 528922 h 1168310"/>
                <a:gd name="connsiteX27" fmla="*/ 724429 w 1272442"/>
                <a:gd name="connsiteY27" fmla="*/ 504794 h 1168310"/>
                <a:gd name="connsiteX28" fmla="*/ 856032 w 1272442"/>
                <a:gd name="connsiteY28" fmla="*/ 482623 h 1168310"/>
                <a:gd name="connsiteX29" fmla="*/ 895122 w 1272442"/>
                <a:gd name="connsiteY29" fmla="*/ 567396 h 1168310"/>
                <a:gd name="connsiteX30" fmla="*/ 887676 w 1272442"/>
                <a:gd name="connsiteY30" fmla="*/ 615634 h 1168310"/>
                <a:gd name="connsiteX31" fmla="*/ 942785 w 1272442"/>
                <a:gd name="connsiteY31" fmla="*/ 605797 h 1168310"/>
                <a:gd name="connsiteX32" fmla="*/ 1038555 w 1272442"/>
                <a:gd name="connsiteY32" fmla="*/ 562758 h 1168310"/>
                <a:gd name="connsiteX33" fmla="*/ 1110220 w 1272442"/>
                <a:gd name="connsiteY33" fmla="*/ 504070 h 1168310"/>
                <a:gd name="connsiteX34" fmla="*/ 1134977 w 1272442"/>
                <a:gd name="connsiteY34" fmla="*/ 444729 h 1168310"/>
                <a:gd name="connsiteX35" fmla="*/ 1118038 w 1272442"/>
                <a:gd name="connsiteY35" fmla="*/ 414733 h 1168310"/>
                <a:gd name="connsiteX36" fmla="*/ 1050934 w 1272442"/>
                <a:gd name="connsiteY36" fmla="*/ 429731 h 1168310"/>
                <a:gd name="connsiteX37" fmla="*/ 995557 w 1272442"/>
                <a:gd name="connsiteY37" fmla="*/ 450598 h 1168310"/>
                <a:gd name="connsiteX38" fmla="*/ 873727 w 1272442"/>
                <a:gd name="connsiteY38" fmla="*/ 466248 h 1168310"/>
                <a:gd name="connsiteX39" fmla="*/ 835288 w 1272442"/>
                <a:gd name="connsiteY39" fmla="*/ 384084 h 1168310"/>
                <a:gd name="connsiteX40" fmla="*/ 1236610 w 1272442"/>
                <a:gd name="connsiteY40" fmla="*/ 0 h 1168310"/>
                <a:gd name="connsiteX41" fmla="*/ 1236610 w 1272442"/>
                <a:gd name="connsiteY41" fmla="*/ 117377 h 1168310"/>
                <a:gd name="connsiteX42" fmla="*/ 1147355 w 1272442"/>
                <a:gd name="connsiteY42" fmla="*/ 140201 h 1168310"/>
                <a:gd name="connsiteX43" fmla="*/ 1065267 w 1272442"/>
                <a:gd name="connsiteY43" fmla="*/ 178674 h 1168310"/>
                <a:gd name="connsiteX44" fmla="*/ 989693 w 1272442"/>
                <a:gd name="connsiteY44" fmla="*/ 237363 h 1168310"/>
                <a:gd name="connsiteX45" fmla="*/ 964936 w 1272442"/>
                <a:gd name="connsiteY45" fmla="*/ 296051 h 1168310"/>
                <a:gd name="connsiteX46" fmla="*/ 981875 w 1272442"/>
                <a:gd name="connsiteY46" fmla="*/ 321483 h 1168310"/>
                <a:gd name="connsiteX47" fmla="*/ 1041813 w 1272442"/>
                <a:gd name="connsiteY47" fmla="*/ 306485 h 1168310"/>
                <a:gd name="connsiteX48" fmla="*/ 1102402 w 1272442"/>
                <a:gd name="connsiteY48" fmla="*/ 283010 h 1168310"/>
                <a:gd name="connsiteX49" fmla="*/ 1233353 w 1272442"/>
                <a:gd name="connsiteY49" fmla="*/ 260838 h 1168310"/>
                <a:gd name="connsiteX50" fmla="*/ 1272442 w 1272442"/>
                <a:gd name="connsiteY50" fmla="*/ 345611 h 1168310"/>
                <a:gd name="connsiteX51" fmla="*/ 1218368 w 1272442"/>
                <a:gd name="connsiteY51" fmla="*/ 514503 h 1168310"/>
                <a:gd name="connsiteX52" fmla="*/ 1052237 w 1272442"/>
                <a:gd name="connsiteY52" fmla="*/ 657964 h 1168310"/>
                <a:gd name="connsiteX53" fmla="*/ 946043 w 1272442"/>
                <a:gd name="connsiteY53" fmla="*/ 711436 h 1168310"/>
                <a:gd name="connsiteX54" fmla="*/ 840500 w 1272442"/>
                <a:gd name="connsiteY54" fmla="*/ 745345 h 1168310"/>
                <a:gd name="connsiteX55" fmla="*/ 840500 w 1272442"/>
                <a:gd name="connsiteY55" fmla="*/ 736878 h 1168310"/>
                <a:gd name="connsiteX56" fmla="*/ 771907 w 1272442"/>
                <a:gd name="connsiteY56" fmla="*/ 810791 h 1168310"/>
                <a:gd name="connsiteX57" fmla="*/ 674915 w 1272442"/>
                <a:gd name="connsiteY57" fmla="*/ 880402 h 1168310"/>
                <a:gd name="connsiteX58" fmla="*/ 568721 w 1272442"/>
                <a:gd name="connsiteY58" fmla="*/ 933222 h 1168310"/>
                <a:gd name="connsiteX59" fmla="*/ 469789 w 1272442"/>
                <a:gd name="connsiteY59" fmla="*/ 964813 h 1168310"/>
                <a:gd name="connsiteX60" fmla="*/ 389624 w 1272442"/>
                <a:gd name="connsiteY60" fmla="*/ 1043207 h 1168310"/>
                <a:gd name="connsiteX61" fmla="*/ 300362 w 1272442"/>
                <a:gd name="connsiteY61" fmla="*/ 1107171 h 1168310"/>
                <a:gd name="connsiteX62" fmla="*/ 81443 w 1272442"/>
                <a:gd name="connsiteY62" fmla="*/ 1160692 h 1168310"/>
                <a:gd name="connsiteX63" fmla="*/ 0 w 1272442"/>
                <a:gd name="connsiteY63" fmla="*/ 998171 h 1168310"/>
                <a:gd name="connsiteX64" fmla="*/ 81443 w 1272442"/>
                <a:gd name="connsiteY64" fmla="*/ 739704 h 1168310"/>
                <a:gd name="connsiteX65" fmla="*/ 300362 w 1272442"/>
                <a:gd name="connsiteY65" fmla="*/ 530842 h 1168310"/>
                <a:gd name="connsiteX66" fmla="*/ 389624 w 1272442"/>
                <a:gd name="connsiteY66" fmla="*/ 487765 h 1168310"/>
                <a:gd name="connsiteX67" fmla="*/ 471718 w 1272442"/>
                <a:gd name="connsiteY67" fmla="*/ 469489 h 1168310"/>
                <a:gd name="connsiteX68" fmla="*/ 471718 w 1272442"/>
                <a:gd name="connsiteY68" fmla="*/ 523677 h 1168310"/>
                <a:gd name="connsiteX69" fmla="*/ 511390 w 1272442"/>
                <a:gd name="connsiteY69" fmla="*/ 446758 h 1168310"/>
                <a:gd name="connsiteX70" fmla="*/ 665143 w 1272442"/>
                <a:gd name="connsiteY70" fmla="*/ 310469 h 1168310"/>
                <a:gd name="connsiteX71" fmla="*/ 758958 w 1272442"/>
                <a:gd name="connsiteY71" fmla="*/ 260910 h 1168310"/>
                <a:gd name="connsiteX72" fmla="*/ 858638 w 1272442"/>
                <a:gd name="connsiteY72" fmla="*/ 221784 h 1168310"/>
                <a:gd name="connsiteX73" fmla="*/ 858638 w 1272442"/>
                <a:gd name="connsiteY73" fmla="*/ 283639 h 1168310"/>
                <a:gd name="connsiteX74" fmla="*/ 888711 w 1272442"/>
                <a:gd name="connsiteY74" fmla="*/ 224973 h 1168310"/>
                <a:gd name="connsiteX75" fmla="*/ 1042464 w 1272442"/>
                <a:gd name="connsiteY75" fmla="*/ 88685 h 1168310"/>
                <a:gd name="connsiteX76" fmla="*/ 1136280 w 1272442"/>
                <a:gd name="connsiteY76" fmla="*/ 39126 h 1168310"/>
                <a:gd name="connsiteX77" fmla="*/ 1236610 w 1272442"/>
                <a:gd name="connsiteY77" fmla="*/ 0 h 116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272442" h="1168310">
                  <a:moveTo>
                    <a:pt x="461324" y="585318"/>
                  </a:moveTo>
                  <a:lnTo>
                    <a:pt x="393533" y="591543"/>
                  </a:lnTo>
                  <a:cubicBezTo>
                    <a:pt x="367471" y="598723"/>
                    <a:pt x="340758" y="610471"/>
                    <a:pt x="312090" y="627441"/>
                  </a:cubicBezTo>
                  <a:cubicBezTo>
                    <a:pt x="261269" y="658118"/>
                    <a:pt x="220873" y="697932"/>
                    <a:pt x="191554" y="748189"/>
                  </a:cubicBezTo>
                  <a:cubicBezTo>
                    <a:pt x="162234" y="798447"/>
                    <a:pt x="147900" y="852620"/>
                    <a:pt x="147900" y="910057"/>
                  </a:cubicBezTo>
                  <a:cubicBezTo>
                    <a:pt x="147900" y="967494"/>
                    <a:pt x="162234" y="1003393"/>
                    <a:pt x="191554" y="1019057"/>
                  </a:cubicBezTo>
                  <a:cubicBezTo>
                    <a:pt x="220873" y="1034069"/>
                    <a:pt x="261269" y="1026890"/>
                    <a:pt x="312090" y="996213"/>
                  </a:cubicBezTo>
                  <a:cubicBezTo>
                    <a:pt x="340758" y="979243"/>
                    <a:pt x="367471" y="959009"/>
                    <a:pt x="393533" y="934860"/>
                  </a:cubicBezTo>
                  <a:cubicBezTo>
                    <a:pt x="406238" y="922785"/>
                    <a:pt x="419106" y="909568"/>
                    <a:pt x="432137" y="895127"/>
                  </a:cubicBezTo>
                  <a:lnTo>
                    <a:pt x="462527" y="858983"/>
                  </a:lnTo>
                  <a:lnTo>
                    <a:pt x="462527" y="846493"/>
                  </a:lnTo>
                  <a:cubicBezTo>
                    <a:pt x="498360" y="843885"/>
                    <a:pt x="532237" y="838016"/>
                    <a:pt x="565464" y="828234"/>
                  </a:cubicBezTo>
                  <a:cubicBezTo>
                    <a:pt x="598690" y="817801"/>
                    <a:pt x="629962" y="802803"/>
                    <a:pt x="660582" y="784544"/>
                  </a:cubicBezTo>
                  <a:cubicBezTo>
                    <a:pt x="691854" y="766285"/>
                    <a:pt x="715960" y="746722"/>
                    <a:pt x="732247" y="726507"/>
                  </a:cubicBezTo>
                  <a:cubicBezTo>
                    <a:pt x="749186" y="706292"/>
                    <a:pt x="757655" y="686077"/>
                    <a:pt x="757655" y="667167"/>
                  </a:cubicBezTo>
                  <a:cubicBezTo>
                    <a:pt x="757655" y="649560"/>
                    <a:pt x="751792" y="639778"/>
                    <a:pt x="740716" y="636518"/>
                  </a:cubicBezTo>
                  <a:cubicBezTo>
                    <a:pt x="729641" y="634562"/>
                    <a:pt x="706839" y="639126"/>
                    <a:pt x="672961" y="651516"/>
                  </a:cubicBezTo>
                  <a:lnTo>
                    <a:pt x="618235" y="672383"/>
                  </a:lnTo>
                  <a:cubicBezTo>
                    <a:pt x="562858" y="693902"/>
                    <a:pt x="521813" y="699119"/>
                    <a:pt x="495754" y="688686"/>
                  </a:cubicBezTo>
                  <a:cubicBezTo>
                    <a:pt x="470997" y="677600"/>
                    <a:pt x="457967" y="650212"/>
                    <a:pt x="457967" y="605869"/>
                  </a:cubicBezTo>
                  <a:close/>
                  <a:moveTo>
                    <a:pt x="841958" y="343988"/>
                  </a:moveTo>
                  <a:lnTo>
                    <a:pt x="770034" y="361985"/>
                  </a:lnTo>
                  <a:cubicBezTo>
                    <a:pt x="740716" y="372419"/>
                    <a:pt x="713354" y="385461"/>
                    <a:pt x="687945" y="400459"/>
                  </a:cubicBezTo>
                  <a:cubicBezTo>
                    <a:pt x="653416" y="420674"/>
                    <a:pt x="628659" y="440889"/>
                    <a:pt x="611720" y="459800"/>
                  </a:cubicBezTo>
                  <a:cubicBezTo>
                    <a:pt x="595433" y="478710"/>
                    <a:pt x="587615" y="498273"/>
                    <a:pt x="587615" y="518488"/>
                  </a:cubicBezTo>
                  <a:cubicBezTo>
                    <a:pt x="587615" y="532835"/>
                    <a:pt x="592827" y="541312"/>
                    <a:pt x="603902" y="543268"/>
                  </a:cubicBezTo>
                  <a:cubicBezTo>
                    <a:pt x="614978" y="544572"/>
                    <a:pt x="634522" y="540008"/>
                    <a:pt x="663840" y="528922"/>
                  </a:cubicBezTo>
                  <a:lnTo>
                    <a:pt x="724429" y="504794"/>
                  </a:lnTo>
                  <a:cubicBezTo>
                    <a:pt x="786321" y="480015"/>
                    <a:pt x="829972" y="472842"/>
                    <a:pt x="856032" y="482623"/>
                  </a:cubicBezTo>
                  <a:cubicBezTo>
                    <a:pt x="882092" y="492405"/>
                    <a:pt x="895122" y="521097"/>
                    <a:pt x="895122" y="567396"/>
                  </a:cubicBezTo>
                  <a:lnTo>
                    <a:pt x="887676" y="615634"/>
                  </a:lnTo>
                  <a:lnTo>
                    <a:pt x="942785" y="605797"/>
                  </a:lnTo>
                  <a:cubicBezTo>
                    <a:pt x="976012" y="595363"/>
                    <a:pt x="1007935" y="581017"/>
                    <a:pt x="1038555" y="562758"/>
                  </a:cubicBezTo>
                  <a:cubicBezTo>
                    <a:pt x="1069176" y="544500"/>
                    <a:pt x="1093933" y="524937"/>
                    <a:pt x="1110220" y="504070"/>
                  </a:cubicBezTo>
                  <a:cubicBezTo>
                    <a:pt x="1127159" y="483855"/>
                    <a:pt x="1134977" y="464292"/>
                    <a:pt x="1134977" y="444729"/>
                  </a:cubicBezTo>
                  <a:cubicBezTo>
                    <a:pt x="1134977" y="427775"/>
                    <a:pt x="1129113" y="417993"/>
                    <a:pt x="1118038" y="414733"/>
                  </a:cubicBezTo>
                  <a:cubicBezTo>
                    <a:pt x="1106962" y="412124"/>
                    <a:pt x="1084160" y="417341"/>
                    <a:pt x="1050934" y="429731"/>
                  </a:cubicBezTo>
                  <a:lnTo>
                    <a:pt x="995557" y="450598"/>
                  </a:lnTo>
                  <a:cubicBezTo>
                    <a:pt x="940179" y="471465"/>
                    <a:pt x="899135" y="477334"/>
                    <a:pt x="873727" y="466248"/>
                  </a:cubicBezTo>
                  <a:cubicBezTo>
                    <a:pt x="847667" y="455815"/>
                    <a:pt x="835288" y="427775"/>
                    <a:pt x="835288" y="384084"/>
                  </a:cubicBezTo>
                  <a:close/>
                  <a:moveTo>
                    <a:pt x="1236610" y="0"/>
                  </a:moveTo>
                  <a:lnTo>
                    <a:pt x="1236610" y="117377"/>
                  </a:lnTo>
                  <a:cubicBezTo>
                    <a:pt x="1205990" y="121942"/>
                    <a:pt x="1176021" y="129767"/>
                    <a:pt x="1147355" y="140201"/>
                  </a:cubicBezTo>
                  <a:cubicBezTo>
                    <a:pt x="1118689" y="150634"/>
                    <a:pt x="1090675" y="163024"/>
                    <a:pt x="1065267" y="178674"/>
                  </a:cubicBezTo>
                  <a:cubicBezTo>
                    <a:pt x="1031389" y="198889"/>
                    <a:pt x="1005980" y="218452"/>
                    <a:pt x="989693" y="237363"/>
                  </a:cubicBezTo>
                  <a:cubicBezTo>
                    <a:pt x="972754" y="256926"/>
                    <a:pt x="964936" y="276489"/>
                    <a:pt x="964936" y="296051"/>
                  </a:cubicBezTo>
                  <a:cubicBezTo>
                    <a:pt x="964936" y="311050"/>
                    <a:pt x="970148" y="319527"/>
                    <a:pt x="981875" y="321483"/>
                  </a:cubicBezTo>
                  <a:cubicBezTo>
                    <a:pt x="992299" y="322787"/>
                    <a:pt x="1012495" y="318223"/>
                    <a:pt x="1041813" y="306485"/>
                  </a:cubicBezTo>
                  <a:lnTo>
                    <a:pt x="1102402" y="283010"/>
                  </a:lnTo>
                  <a:cubicBezTo>
                    <a:pt x="1164294" y="258230"/>
                    <a:pt x="1207944" y="251057"/>
                    <a:pt x="1233353" y="260838"/>
                  </a:cubicBezTo>
                  <a:cubicBezTo>
                    <a:pt x="1259413" y="270620"/>
                    <a:pt x="1272442" y="298660"/>
                    <a:pt x="1272442" y="345611"/>
                  </a:cubicBezTo>
                  <a:cubicBezTo>
                    <a:pt x="1272442" y="406908"/>
                    <a:pt x="1254852" y="462988"/>
                    <a:pt x="1218368" y="514503"/>
                  </a:cubicBezTo>
                  <a:cubicBezTo>
                    <a:pt x="1181884" y="566019"/>
                    <a:pt x="1127159" y="613622"/>
                    <a:pt x="1052237" y="657964"/>
                  </a:cubicBezTo>
                  <a:cubicBezTo>
                    <a:pt x="1017056" y="679484"/>
                    <a:pt x="981875" y="697090"/>
                    <a:pt x="946043" y="711436"/>
                  </a:cubicBezTo>
                  <a:cubicBezTo>
                    <a:pt x="910862" y="725782"/>
                    <a:pt x="875681" y="736868"/>
                    <a:pt x="840500" y="745345"/>
                  </a:cubicBezTo>
                  <a:lnTo>
                    <a:pt x="840500" y="736878"/>
                  </a:lnTo>
                  <a:lnTo>
                    <a:pt x="771907" y="810791"/>
                  </a:lnTo>
                  <a:cubicBezTo>
                    <a:pt x="744300" y="834755"/>
                    <a:pt x="712050" y="857905"/>
                    <a:pt x="674915" y="880402"/>
                  </a:cubicBezTo>
                  <a:cubicBezTo>
                    <a:pt x="639083" y="901269"/>
                    <a:pt x="603902" y="918876"/>
                    <a:pt x="568721" y="933222"/>
                  </a:cubicBezTo>
                  <a:lnTo>
                    <a:pt x="469789" y="964813"/>
                  </a:lnTo>
                  <a:lnTo>
                    <a:pt x="389624" y="1043207"/>
                  </a:lnTo>
                  <a:cubicBezTo>
                    <a:pt x="360956" y="1066704"/>
                    <a:pt x="331636" y="1088243"/>
                    <a:pt x="300362" y="1107171"/>
                  </a:cubicBezTo>
                  <a:cubicBezTo>
                    <a:pt x="208494" y="1161997"/>
                    <a:pt x="134870" y="1180273"/>
                    <a:pt x="81443" y="1160692"/>
                  </a:cubicBezTo>
                  <a:cubicBezTo>
                    <a:pt x="27365" y="1141111"/>
                    <a:pt x="0" y="1086937"/>
                    <a:pt x="0" y="998171"/>
                  </a:cubicBezTo>
                  <a:cubicBezTo>
                    <a:pt x="0" y="909405"/>
                    <a:pt x="27365" y="823249"/>
                    <a:pt x="81443" y="739704"/>
                  </a:cubicBezTo>
                  <a:cubicBezTo>
                    <a:pt x="134870" y="655507"/>
                    <a:pt x="208494" y="585669"/>
                    <a:pt x="300362" y="530842"/>
                  </a:cubicBezTo>
                  <a:cubicBezTo>
                    <a:pt x="331636" y="511914"/>
                    <a:pt x="360956" y="497555"/>
                    <a:pt x="389624" y="487765"/>
                  </a:cubicBezTo>
                  <a:cubicBezTo>
                    <a:pt x="418292" y="477974"/>
                    <a:pt x="445656" y="471447"/>
                    <a:pt x="471718" y="469489"/>
                  </a:cubicBezTo>
                  <a:lnTo>
                    <a:pt x="471718" y="523677"/>
                  </a:lnTo>
                  <a:lnTo>
                    <a:pt x="511390" y="446758"/>
                  </a:lnTo>
                  <a:cubicBezTo>
                    <a:pt x="546570" y="395894"/>
                    <a:pt x="598039" y="350247"/>
                    <a:pt x="665143" y="310469"/>
                  </a:cubicBezTo>
                  <a:cubicBezTo>
                    <a:pt x="695112" y="292211"/>
                    <a:pt x="726384" y="275908"/>
                    <a:pt x="758958" y="260910"/>
                  </a:cubicBezTo>
                  <a:cubicBezTo>
                    <a:pt x="790882" y="246564"/>
                    <a:pt x="824760" y="233522"/>
                    <a:pt x="858638" y="221784"/>
                  </a:cubicBezTo>
                  <a:lnTo>
                    <a:pt x="858638" y="283639"/>
                  </a:lnTo>
                  <a:lnTo>
                    <a:pt x="888711" y="224973"/>
                  </a:lnTo>
                  <a:cubicBezTo>
                    <a:pt x="924543" y="174110"/>
                    <a:pt x="976012" y="128463"/>
                    <a:pt x="1042464" y="88685"/>
                  </a:cubicBezTo>
                  <a:cubicBezTo>
                    <a:pt x="1073085" y="70427"/>
                    <a:pt x="1104357" y="54124"/>
                    <a:pt x="1136280" y="39126"/>
                  </a:cubicBezTo>
                  <a:cubicBezTo>
                    <a:pt x="1168855" y="24780"/>
                    <a:pt x="1202081" y="11086"/>
                    <a:pt x="1236610"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56" name="Freeform 132">
              <a:extLst>
                <a:ext uri="{FF2B5EF4-FFF2-40B4-BE49-F238E27FC236}">
                  <a16:creationId xmlns:a16="http://schemas.microsoft.com/office/drawing/2014/main" id="{514BF97A-23FA-7B4D-B034-F46CC150E73C}"/>
                </a:ext>
              </a:extLst>
            </p:cNvPr>
            <p:cNvSpPr>
              <a:spLocks noChangeArrowheads="1"/>
            </p:cNvSpPr>
            <p:nvPr/>
          </p:nvSpPr>
          <p:spPr bwMode="auto">
            <a:xfrm>
              <a:off x="12312680" y="4026664"/>
              <a:ext cx="861211" cy="532857"/>
            </a:xfrm>
            <a:custGeom>
              <a:avLst/>
              <a:gdLst>
                <a:gd name="T0" fmla="*/ 51 w 1317"/>
                <a:gd name="T1" fmla="*/ 380 h 818"/>
                <a:gd name="T2" fmla="*/ 672 w 1317"/>
                <a:gd name="T3" fmla="*/ 23 h 818"/>
                <a:gd name="T4" fmla="*/ 672 w 1317"/>
                <a:gd name="T5" fmla="*/ 23 h 818"/>
                <a:gd name="T6" fmla="*/ 802 w 1317"/>
                <a:gd name="T7" fmla="*/ 25 h 818"/>
                <a:gd name="T8" fmla="*/ 1268 w 1317"/>
                <a:gd name="T9" fmla="*/ 307 h 818"/>
                <a:gd name="T10" fmla="*/ 1268 w 1317"/>
                <a:gd name="T11" fmla="*/ 307 h 818"/>
                <a:gd name="T12" fmla="*/ 1266 w 1317"/>
                <a:gd name="T13" fmla="*/ 434 h 818"/>
                <a:gd name="T14" fmla="*/ 642 w 1317"/>
                <a:gd name="T15" fmla="*/ 793 h 818"/>
                <a:gd name="T16" fmla="*/ 642 w 1317"/>
                <a:gd name="T17" fmla="*/ 793 h 818"/>
                <a:gd name="T18" fmla="*/ 512 w 1317"/>
                <a:gd name="T19" fmla="*/ 792 h 818"/>
                <a:gd name="T20" fmla="*/ 50 w 1317"/>
                <a:gd name="T21" fmla="*/ 512 h 818"/>
                <a:gd name="T22" fmla="*/ 50 w 1317"/>
                <a:gd name="T23" fmla="*/ 512 h 818"/>
                <a:gd name="T24" fmla="*/ 51 w 1317"/>
                <a:gd name="T25" fmla="*/ 38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17" h="818">
                  <a:moveTo>
                    <a:pt x="51" y="380"/>
                  </a:moveTo>
                  <a:lnTo>
                    <a:pt x="672" y="23"/>
                  </a:lnTo>
                  <a:lnTo>
                    <a:pt x="672" y="23"/>
                  </a:lnTo>
                  <a:cubicBezTo>
                    <a:pt x="712" y="0"/>
                    <a:pt x="762" y="0"/>
                    <a:pt x="802" y="25"/>
                  </a:cubicBezTo>
                  <a:lnTo>
                    <a:pt x="1268" y="307"/>
                  </a:lnTo>
                  <a:lnTo>
                    <a:pt x="1268" y="307"/>
                  </a:lnTo>
                  <a:cubicBezTo>
                    <a:pt x="1316" y="336"/>
                    <a:pt x="1315" y="406"/>
                    <a:pt x="1266" y="434"/>
                  </a:cubicBezTo>
                  <a:lnTo>
                    <a:pt x="642" y="793"/>
                  </a:lnTo>
                  <a:lnTo>
                    <a:pt x="642" y="793"/>
                  </a:lnTo>
                  <a:cubicBezTo>
                    <a:pt x="601" y="817"/>
                    <a:pt x="552" y="816"/>
                    <a:pt x="512" y="792"/>
                  </a:cubicBezTo>
                  <a:lnTo>
                    <a:pt x="50" y="512"/>
                  </a:lnTo>
                  <a:lnTo>
                    <a:pt x="50" y="512"/>
                  </a:lnTo>
                  <a:cubicBezTo>
                    <a:pt x="0" y="482"/>
                    <a:pt x="1" y="409"/>
                    <a:pt x="51" y="38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7" name="Freeform 133">
              <a:extLst>
                <a:ext uri="{FF2B5EF4-FFF2-40B4-BE49-F238E27FC236}">
                  <a16:creationId xmlns:a16="http://schemas.microsoft.com/office/drawing/2014/main" id="{0768A860-5A05-4A4E-A30B-F6551E3126AE}"/>
                </a:ext>
              </a:extLst>
            </p:cNvPr>
            <p:cNvSpPr>
              <a:spLocks noChangeArrowheads="1"/>
            </p:cNvSpPr>
            <p:nvPr/>
          </p:nvSpPr>
          <p:spPr bwMode="auto">
            <a:xfrm>
              <a:off x="12220510" y="3850966"/>
              <a:ext cx="780563" cy="633667"/>
            </a:xfrm>
            <a:custGeom>
              <a:avLst/>
              <a:gdLst>
                <a:gd name="T0" fmla="*/ 515 w 1196"/>
                <a:gd name="T1" fmla="*/ 392 h 968"/>
                <a:gd name="T2" fmla="*/ 0 w 1196"/>
                <a:gd name="T3" fmla="*/ 71 h 968"/>
                <a:gd name="T4" fmla="*/ 110 w 1196"/>
                <a:gd name="T5" fmla="*/ 685 h 968"/>
                <a:gd name="T6" fmla="*/ 110 w 1196"/>
                <a:gd name="T7" fmla="*/ 685 h 968"/>
                <a:gd name="T8" fmla="*/ 164 w 1196"/>
                <a:gd name="T9" fmla="*/ 765 h 968"/>
                <a:gd name="T10" fmla="*/ 433 w 1196"/>
                <a:gd name="T11" fmla="*/ 934 h 968"/>
                <a:gd name="T12" fmla="*/ 433 w 1196"/>
                <a:gd name="T13" fmla="*/ 934 h 968"/>
                <a:gd name="T14" fmla="*/ 598 w 1196"/>
                <a:gd name="T15" fmla="*/ 937 h 968"/>
                <a:gd name="T16" fmla="*/ 1010 w 1196"/>
                <a:gd name="T17" fmla="*/ 700 h 968"/>
                <a:gd name="T18" fmla="*/ 1010 w 1196"/>
                <a:gd name="T19" fmla="*/ 700 h 968"/>
                <a:gd name="T20" fmla="*/ 1090 w 1196"/>
                <a:gd name="T21" fmla="*/ 587 h 968"/>
                <a:gd name="T22" fmla="*/ 1195 w 1196"/>
                <a:gd name="T23" fmla="*/ 0 h 968"/>
                <a:gd name="T24" fmla="*/ 515 w 1196"/>
                <a:gd name="T25" fmla="*/ 392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6" h="968">
                  <a:moveTo>
                    <a:pt x="515" y="392"/>
                  </a:moveTo>
                  <a:lnTo>
                    <a:pt x="0" y="71"/>
                  </a:lnTo>
                  <a:lnTo>
                    <a:pt x="110" y="685"/>
                  </a:lnTo>
                  <a:lnTo>
                    <a:pt x="110" y="685"/>
                  </a:lnTo>
                  <a:cubicBezTo>
                    <a:pt x="116" y="718"/>
                    <a:pt x="136" y="747"/>
                    <a:pt x="164" y="765"/>
                  </a:cubicBezTo>
                  <a:lnTo>
                    <a:pt x="433" y="934"/>
                  </a:lnTo>
                  <a:lnTo>
                    <a:pt x="433" y="934"/>
                  </a:lnTo>
                  <a:cubicBezTo>
                    <a:pt x="483" y="965"/>
                    <a:pt x="547" y="967"/>
                    <a:pt x="598" y="937"/>
                  </a:cubicBezTo>
                  <a:lnTo>
                    <a:pt x="1010" y="700"/>
                  </a:lnTo>
                  <a:lnTo>
                    <a:pt x="1010" y="700"/>
                  </a:lnTo>
                  <a:cubicBezTo>
                    <a:pt x="1052" y="676"/>
                    <a:pt x="1081" y="635"/>
                    <a:pt x="1090" y="587"/>
                  </a:cubicBezTo>
                  <a:lnTo>
                    <a:pt x="1195" y="0"/>
                  </a:lnTo>
                  <a:lnTo>
                    <a:pt x="515" y="392"/>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8" name="Freeform 134">
              <a:extLst>
                <a:ext uri="{FF2B5EF4-FFF2-40B4-BE49-F238E27FC236}">
                  <a16:creationId xmlns:a16="http://schemas.microsoft.com/office/drawing/2014/main" id="{DD1B00B7-C30B-8F45-9623-DE4D28079FB3}"/>
                </a:ext>
              </a:extLst>
            </p:cNvPr>
            <p:cNvSpPr>
              <a:spLocks noChangeArrowheads="1"/>
            </p:cNvSpPr>
            <p:nvPr/>
          </p:nvSpPr>
          <p:spPr bwMode="auto">
            <a:xfrm>
              <a:off x="12232030" y="3850967"/>
              <a:ext cx="771921" cy="627906"/>
            </a:xfrm>
            <a:custGeom>
              <a:avLst/>
              <a:gdLst>
                <a:gd name="T0" fmla="*/ 1148 w 1180"/>
                <a:gd name="T1" fmla="*/ 170 h 960"/>
                <a:gd name="T2" fmla="*/ 1179 w 1180"/>
                <a:gd name="T3" fmla="*/ 0 h 960"/>
                <a:gd name="T4" fmla="*/ 499 w 1180"/>
                <a:gd name="T5" fmla="*/ 392 h 960"/>
                <a:gd name="T6" fmla="*/ 52 w 1180"/>
                <a:gd name="T7" fmla="*/ 114 h 960"/>
                <a:gd name="T8" fmla="*/ 44 w 1180"/>
                <a:gd name="T9" fmla="*/ 118 h 960"/>
                <a:gd name="T10" fmla="*/ 44 w 1180"/>
                <a:gd name="T11" fmla="*/ 118 h 960"/>
                <a:gd name="T12" fmla="*/ 0 w 1180"/>
                <a:gd name="T13" fmla="*/ 160 h 960"/>
                <a:gd name="T14" fmla="*/ 32 w 1180"/>
                <a:gd name="T15" fmla="*/ 337 h 960"/>
                <a:gd name="T16" fmla="*/ 32 w 1180"/>
                <a:gd name="T17" fmla="*/ 337 h 960"/>
                <a:gd name="T18" fmla="*/ 42 w 1180"/>
                <a:gd name="T19" fmla="*/ 344 h 960"/>
                <a:gd name="T20" fmla="*/ 413 w 1180"/>
                <a:gd name="T21" fmla="*/ 569 h 960"/>
                <a:gd name="T22" fmla="*/ 413 w 1180"/>
                <a:gd name="T23" fmla="*/ 569 h 960"/>
                <a:gd name="T24" fmla="*/ 414 w 1180"/>
                <a:gd name="T25" fmla="*/ 569 h 960"/>
                <a:gd name="T26" fmla="*/ 414 w 1180"/>
                <a:gd name="T27" fmla="*/ 569 h 960"/>
                <a:gd name="T28" fmla="*/ 499 w 1180"/>
                <a:gd name="T29" fmla="*/ 714 h 960"/>
                <a:gd name="T30" fmla="*/ 499 w 1180"/>
                <a:gd name="T31" fmla="*/ 958 h 960"/>
                <a:gd name="T32" fmla="*/ 499 w 1180"/>
                <a:gd name="T33" fmla="*/ 958 h 960"/>
                <a:gd name="T34" fmla="*/ 582 w 1180"/>
                <a:gd name="T35" fmla="*/ 937 h 960"/>
                <a:gd name="T36" fmla="*/ 994 w 1180"/>
                <a:gd name="T37" fmla="*/ 700 h 960"/>
                <a:gd name="T38" fmla="*/ 994 w 1180"/>
                <a:gd name="T39" fmla="*/ 700 h 960"/>
                <a:gd name="T40" fmla="*/ 1009 w 1180"/>
                <a:gd name="T41" fmla="*/ 690 h 960"/>
                <a:gd name="T42" fmla="*/ 1009 w 1180"/>
                <a:gd name="T43" fmla="*/ 690 h 960"/>
                <a:gd name="T44" fmla="*/ 1074 w 1180"/>
                <a:gd name="T45" fmla="*/ 587 h 960"/>
                <a:gd name="T46" fmla="*/ 1132 w 1180"/>
                <a:gd name="T47" fmla="*/ 263 h 960"/>
                <a:gd name="T48" fmla="*/ 1148 w 1180"/>
                <a:gd name="T49" fmla="*/ 170 h 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80" h="960">
                  <a:moveTo>
                    <a:pt x="1148" y="170"/>
                  </a:moveTo>
                  <a:lnTo>
                    <a:pt x="1179" y="0"/>
                  </a:lnTo>
                  <a:lnTo>
                    <a:pt x="499" y="392"/>
                  </a:lnTo>
                  <a:lnTo>
                    <a:pt x="52" y="114"/>
                  </a:lnTo>
                  <a:lnTo>
                    <a:pt x="44" y="118"/>
                  </a:lnTo>
                  <a:lnTo>
                    <a:pt x="44" y="118"/>
                  </a:lnTo>
                  <a:cubicBezTo>
                    <a:pt x="25" y="129"/>
                    <a:pt x="11" y="144"/>
                    <a:pt x="0" y="160"/>
                  </a:cubicBezTo>
                  <a:lnTo>
                    <a:pt x="32" y="337"/>
                  </a:lnTo>
                  <a:lnTo>
                    <a:pt x="32" y="337"/>
                  </a:lnTo>
                  <a:cubicBezTo>
                    <a:pt x="35" y="339"/>
                    <a:pt x="38" y="342"/>
                    <a:pt x="42" y="344"/>
                  </a:cubicBezTo>
                  <a:lnTo>
                    <a:pt x="413" y="569"/>
                  </a:lnTo>
                  <a:lnTo>
                    <a:pt x="413" y="569"/>
                  </a:lnTo>
                  <a:lnTo>
                    <a:pt x="414" y="569"/>
                  </a:lnTo>
                  <a:lnTo>
                    <a:pt x="414" y="569"/>
                  </a:lnTo>
                  <a:cubicBezTo>
                    <a:pt x="465" y="600"/>
                    <a:pt x="499" y="654"/>
                    <a:pt x="499" y="714"/>
                  </a:cubicBezTo>
                  <a:lnTo>
                    <a:pt x="499" y="958"/>
                  </a:lnTo>
                  <a:lnTo>
                    <a:pt x="499" y="958"/>
                  </a:lnTo>
                  <a:cubicBezTo>
                    <a:pt x="527" y="959"/>
                    <a:pt x="556" y="952"/>
                    <a:pt x="582" y="937"/>
                  </a:cubicBezTo>
                  <a:lnTo>
                    <a:pt x="994" y="700"/>
                  </a:lnTo>
                  <a:lnTo>
                    <a:pt x="994" y="700"/>
                  </a:lnTo>
                  <a:cubicBezTo>
                    <a:pt x="999" y="697"/>
                    <a:pt x="1004" y="694"/>
                    <a:pt x="1009" y="690"/>
                  </a:cubicBezTo>
                  <a:lnTo>
                    <a:pt x="1009" y="690"/>
                  </a:lnTo>
                  <a:cubicBezTo>
                    <a:pt x="1043" y="665"/>
                    <a:pt x="1066" y="629"/>
                    <a:pt x="1074" y="587"/>
                  </a:cubicBezTo>
                  <a:lnTo>
                    <a:pt x="1132" y="263"/>
                  </a:lnTo>
                  <a:lnTo>
                    <a:pt x="1148" y="170"/>
                  </a:ln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135">
              <a:extLst>
                <a:ext uri="{FF2B5EF4-FFF2-40B4-BE49-F238E27FC236}">
                  <a16:creationId xmlns:a16="http://schemas.microsoft.com/office/drawing/2014/main" id="{8878532D-6727-084C-91CD-EF62A04E2CAD}"/>
                </a:ext>
              </a:extLst>
            </p:cNvPr>
            <p:cNvSpPr>
              <a:spLocks noChangeArrowheads="1"/>
            </p:cNvSpPr>
            <p:nvPr/>
          </p:nvSpPr>
          <p:spPr bwMode="auto">
            <a:xfrm>
              <a:off x="12217631" y="3669506"/>
              <a:ext cx="789203" cy="541497"/>
            </a:xfrm>
            <a:custGeom>
              <a:avLst/>
              <a:gdLst>
                <a:gd name="T0" fmla="*/ 1208 w 1209"/>
                <a:gd name="T1" fmla="*/ 236 h 827"/>
                <a:gd name="T2" fmla="*/ 785 w 1209"/>
                <a:gd name="T3" fmla="*/ 35 h 827"/>
                <a:gd name="T4" fmla="*/ 785 w 1209"/>
                <a:gd name="T5" fmla="*/ 35 h 827"/>
                <a:gd name="T6" fmla="*/ 598 w 1209"/>
                <a:gd name="T7" fmla="*/ 34 h 827"/>
                <a:gd name="T8" fmla="*/ 0 w 1209"/>
                <a:gd name="T9" fmla="*/ 324 h 827"/>
                <a:gd name="T10" fmla="*/ 0 w 1209"/>
                <a:gd name="T11" fmla="*/ 462 h 827"/>
                <a:gd name="T12" fmla="*/ 0 w 1209"/>
                <a:gd name="T13" fmla="*/ 462 h 827"/>
                <a:gd name="T14" fmla="*/ 63 w 1209"/>
                <a:gd name="T15" fmla="*/ 566 h 827"/>
                <a:gd name="T16" fmla="*/ 434 w 1209"/>
                <a:gd name="T17" fmla="*/ 791 h 827"/>
                <a:gd name="T18" fmla="*/ 434 w 1209"/>
                <a:gd name="T19" fmla="*/ 791 h 827"/>
                <a:gd name="T20" fmla="*/ 621 w 1209"/>
                <a:gd name="T21" fmla="*/ 793 h 827"/>
                <a:gd name="T22" fmla="*/ 1140 w 1209"/>
                <a:gd name="T23" fmla="*/ 494 h 827"/>
                <a:gd name="T24" fmla="*/ 1140 w 1209"/>
                <a:gd name="T25" fmla="*/ 494 h 827"/>
                <a:gd name="T26" fmla="*/ 1208 w 1209"/>
                <a:gd name="T27" fmla="*/ 376 h 827"/>
                <a:gd name="T28" fmla="*/ 1208 w 1209"/>
                <a:gd name="T29" fmla="*/ 236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9" h="827">
                  <a:moveTo>
                    <a:pt x="1208" y="236"/>
                  </a:moveTo>
                  <a:lnTo>
                    <a:pt x="785" y="35"/>
                  </a:lnTo>
                  <a:lnTo>
                    <a:pt x="785" y="35"/>
                  </a:lnTo>
                  <a:cubicBezTo>
                    <a:pt x="727" y="1"/>
                    <a:pt x="656" y="0"/>
                    <a:pt x="598" y="34"/>
                  </a:cubicBezTo>
                  <a:lnTo>
                    <a:pt x="0" y="324"/>
                  </a:lnTo>
                  <a:lnTo>
                    <a:pt x="0" y="462"/>
                  </a:lnTo>
                  <a:lnTo>
                    <a:pt x="0" y="462"/>
                  </a:lnTo>
                  <a:cubicBezTo>
                    <a:pt x="3" y="503"/>
                    <a:pt x="23" y="542"/>
                    <a:pt x="63" y="566"/>
                  </a:cubicBezTo>
                  <a:lnTo>
                    <a:pt x="434" y="791"/>
                  </a:lnTo>
                  <a:lnTo>
                    <a:pt x="434" y="791"/>
                  </a:lnTo>
                  <a:cubicBezTo>
                    <a:pt x="491" y="825"/>
                    <a:pt x="563" y="826"/>
                    <a:pt x="621" y="793"/>
                  </a:cubicBezTo>
                  <a:lnTo>
                    <a:pt x="1140" y="494"/>
                  </a:lnTo>
                  <a:lnTo>
                    <a:pt x="1140" y="494"/>
                  </a:lnTo>
                  <a:cubicBezTo>
                    <a:pt x="1186" y="467"/>
                    <a:pt x="1208" y="424"/>
                    <a:pt x="1208" y="376"/>
                  </a:cubicBezTo>
                  <a:lnTo>
                    <a:pt x="1208" y="236"/>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0" name="Freeform 136">
              <a:extLst>
                <a:ext uri="{FF2B5EF4-FFF2-40B4-BE49-F238E27FC236}">
                  <a16:creationId xmlns:a16="http://schemas.microsoft.com/office/drawing/2014/main" id="{1A428537-A075-6C4C-84F7-C6CE44B967A1}"/>
                </a:ext>
              </a:extLst>
            </p:cNvPr>
            <p:cNvSpPr>
              <a:spLocks noChangeArrowheads="1"/>
            </p:cNvSpPr>
            <p:nvPr/>
          </p:nvSpPr>
          <p:spPr bwMode="auto">
            <a:xfrm>
              <a:off x="12499900" y="3689670"/>
              <a:ext cx="506933" cy="512694"/>
            </a:xfrm>
            <a:custGeom>
              <a:avLst/>
              <a:gdLst>
                <a:gd name="T0" fmla="*/ 164 w 775"/>
                <a:gd name="T1" fmla="*/ 3 h 786"/>
                <a:gd name="T2" fmla="*/ 118 w 775"/>
                <a:gd name="T3" fmla="*/ 24 h 786"/>
                <a:gd name="T4" fmla="*/ 0 w 775"/>
                <a:gd name="T5" fmla="*/ 635 h 786"/>
                <a:gd name="T6" fmla="*/ 0 w 775"/>
                <a:gd name="T7" fmla="*/ 635 h 786"/>
                <a:gd name="T8" fmla="*/ 118 w 775"/>
                <a:gd name="T9" fmla="*/ 785 h 786"/>
                <a:gd name="T10" fmla="*/ 118 w 775"/>
                <a:gd name="T11" fmla="*/ 785 h 786"/>
                <a:gd name="T12" fmla="*/ 187 w 775"/>
                <a:gd name="T13" fmla="*/ 762 h 786"/>
                <a:gd name="T14" fmla="*/ 706 w 775"/>
                <a:gd name="T15" fmla="*/ 463 h 786"/>
                <a:gd name="T16" fmla="*/ 706 w 775"/>
                <a:gd name="T17" fmla="*/ 463 h 786"/>
                <a:gd name="T18" fmla="*/ 774 w 775"/>
                <a:gd name="T19" fmla="*/ 345 h 786"/>
                <a:gd name="T20" fmla="*/ 774 w 775"/>
                <a:gd name="T21" fmla="*/ 205 h 786"/>
                <a:gd name="T22" fmla="*/ 351 w 775"/>
                <a:gd name="T23" fmla="*/ 4 h 786"/>
                <a:gd name="T24" fmla="*/ 351 w 775"/>
                <a:gd name="T25" fmla="*/ 4 h 786"/>
                <a:gd name="T26" fmla="*/ 341 w 775"/>
                <a:gd name="T27" fmla="*/ 0 h 786"/>
                <a:gd name="T28" fmla="*/ 169 w 775"/>
                <a:gd name="T29" fmla="*/ 0 h 786"/>
                <a:gd name="T30" fmla="*/ 169 w 775"/>
                <a:gd name="T31" fmla="*/ 0 h 786"/>
                <a:gd name="T32" fmla="*/ 164 w 775"/>
                <a:gd name="T33" fmla="*/ 3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5" h="786">
                  <a:moveTo>
                    <a:pt x="164" y="3"/>
                  </a:moveTo>
                  <a:lnTo>
                    <a:pt x="118" y="24"/>
                  </a:lnTo>
                  <a:lnTo>
                    <a:pt x="0" y="635"/>
                  </a:lnTo>
                  <a:lnTo>
                    <a:pt x="0" y="635"/>
                  </a:lnTo>
                  <a:cubicBezTo>
                    <a:pt x="73" y="664"/>
                    <a:pt x="114" y="713"/>
                    <a:pt x="118" y="785"/>
                  </a:cubicBezTo>
                  <a:lnTo>
                    <a:pt x="118" y="785"/>
                  </a:lnTo>
                  <a:cubicBezTo>
                    <a:pt x="142" y="782"/>
                    <a:pt x="166" y="774"/>
                    <a:pt x="187" y="762"/>
                  </a:cubicBezTo>
                  <a:lnTo>
                    <a:pt x="706" y="463"/>
                  </a:lnTo>
                  <a:lnTo>
                    <a:pt x="706" y="463"/>
                  </a:lnTo>
                  <a:cubicBezTo>
                    <a:pt x="752" y="436"/>
                    <a:pt x="774" y="393"/>
                    <a:pt x="774" y="345"/>
                  </a:cubicBezTo>
                  <a:lnTo>
                    <a:pt x="774" y="205"/>
                  </a:lnTo>
                  <a:lnTo>
                    <a:pt x="351" y="4"/>
                  </a:lnTo>
                  <a:lnTo>
                    <a:pt x="351" y="4"/>
                  </a:lnTo>
                  <a:cubicBezTo>
                    <a:pt x="348" y="3"/>
                    <a:pt x="344" y="2"/>
                    <a:pt x="341" y="0"/>
                  </a:cubicBezTo>
                  <a:lnTo>
                    <a:pt x="169" y="0"/>
                  </a:lnTo>
                  <a:lnTo>
                    <a:pt x="169" y="0"/>
                  </a:lnTo>
                  <a:cubicBezTo>
                    <a:pt x="168" y="1"/>
                    <a:pt x="165" y="2"/>
                    <a:pt x="164" y="3"/>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1" name="Freeform 137">
              <a:extLst>
                <a:ext uri="{FF2B5EF4-FFF2-40B4-BE49-F238E27FC236}">
                  <a16:creationId xmlns:a16="http://schemas.microsoft.com/office/drawing/2014/main" id="{6DA985FB-473D-004C-B606-C71D6D214861}"/>
                </a:ext>
              </a:extLst>
            </p:cNvPr>
            <p:cNvSpPr>
              <a:spLocks noChangeArrowheads="1"/>
            </p:cNvSpPr>
            <p:nvPr/>
          </p:nvSpPr>
          <p:spPr bwMode="auto">
            <a:xfrm>
              <a:off x="12203227" y="3588858"/>
              <a:ext cx="820887" cy="541497"/>
            </a:xfrm>
            <a:custGeom>
              <a:avLst/>
              <a:gdLst>
                <a:gd name="T0" fmla="*/ 88 w 1258"/>
                <a:gd name="T1" fmla="*/ 340 h 827"/>
                <a:gd name="T2" fmla="*/ 621 w 1258"/>
                <a:gd name="T3" fmla="*/ 33 h 827"/>
                <a:gd name="T4" fmla="*/ 621 w 1258"/>
                <a:gd name="T5" fmla="*/ 33 h 827"/>
                <a:gd name="T6" fmla="*/ 808 w 1258"/>
                <a:gd name="T7" fmla="*/ 35 h 827"/>
                <a:gd name="T8" fmla="*/ 1165 w 1258"/>
                <a:gd name="T9" fmla="*/ 252 h 827"/>
                <a:gd name="T10" fmla="*/ 1165 w 1258"/>
                <a:gd name="T11" fmla="*/ 252 h 827"/>
                <a:gd name="T12" fmla="*/ 1162 w 1258"/>
                <a:gd name="T13" fmla="*/ 494 h 827"/>
                <a:gd name="T14" fmla="*/ 644 w 1258"/>
                <a:gd name="T15" fmla="*/ 792 h 827"/>
                <a:gd name="T16" fmla="*/ 644 w 1258"/>
                <a:gd name="T17" fmla="*/ 792 h 827"/>
                <a:gd name="T18" fmla="*/ 457 w 1258"/>
                <a:gd name="T19" fmla="*/ 790 h 827"/>
                <a:gd name="T20" fmla="*/ 86 w 1258"/>
                <a:gd name="T21" fmla="*/ 565 h 827"/>
                <a:gd name="T22" fmla="*/ 86 w 1258"/>
                <a:gd name="T23" fmla="*/ 565 h 827"/>
                <a:gd name="T24" fmla="*/ 88 w 1258"/>
                <a:gd name="T25" fmla="*/ 340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58" h="827">
                  <a:moveTo>
                    <a:pt x="88" y="340"/>
                  </a:moveTo>
                  <a:lnTo>
                    <a:pt x="621" y="33"/>
                  </a:lnTo>
                  <a:lnTo>
                    <a:pt x="621" y="33"/>
                  </a:lnTo>
                  <a:cubicBezTo>
                    <a:pt x="679" y="0"/>
                    <a:pt x="750" y="0"/>
                    <a:pt x="808" y="35"/>
                  </a:cubicBezTo>
                  <a:lnTo>
                    <a:pt x="1165" y="252"/>
                  </a:lnTo>
                  <a:lnTo>
                    <a:pt x="1165" y="252"/>
                  </a:lnTo>
                  <a:cubicBezTo>
                    <a:pt x="1257" y="307"/>
                    <a:pt x="1255" y="440"/>
                    <a:pt x="1162" y="494"/>
                  </a:cubicBezTo>
                  <a:lnTo>
                    <a:pt x="644" y="792"/>
                  </a:lnTo>
                  <a:lnTo>
                    <a:pt x="644" y="792"/>
                  </a:lnTo>
                  <a:cubicBezTo>
                    <a:pt x="586" y="826"/>
                    <a:pt x="514" y="825"/>
                    <a:pt x="457" y="790"/>
                  </a:cubicBezTo>
                  <a:lnTo>
                    <a:pt x="86" y="565"/>
                  </a:lnTo>
                  <a:lnTo>
                    <a:pt x="86" y="565"/>
                  </a:lnTo>
                  <a:cubicBezTo>
                    <a:pt x="0" y="514"/>
                    <a:pt x="2" y="390"/>
                    <a:pt x="88" y="340"/>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2" name="Freeform 138">
              <a:extLst>
                <a:ext uri="{FF2B5EF4-FFF2-40B4-BE49-F238E27FC236}">
                  <a16:creationId xmlns:a16="http://schemas.microsoft.com/office/drawing/2014/main" id="{6293E64A-234A-BA46-B6AF-AFB014E23B47}"/>
                </a:ext>
              </a:extLst>
            </p:cNvPr>
            <p:cNvSpPr>
              <a:spLocks noChangeArrowheads="1"/>
            </p:cNvSpPr>
            <p:nvPr/>
          </p:nvSpPr>
          <p:spPr bwMode="auto">
            <a:xfrm>
              <a:off x="12289638" y="3655106"/>
              <a:ext cx="650948" cy="403242"/>
            </a:xfrm>
            <a:custGeom>
              <a:avLst/>
              <a:gdLst>
                <a:gd name="T0" fmla="*/ 38 w 996"/>
                <a:gd name="T1" fmla="*/ 289 h 617"/>
                <a:gd name="T2" fmla="*/ 504 w 996"/>
                <a:gd name="T3" fmla="*/ 20 h 617"/>
                <a:gd name="T4" fmla="*/ 504 w 996"/>
                <a:gd name="T5" fmla="*/ 20 h 617"/>
                <a:gd name="T6" fmla="*/ 614 w 996"/>
                <a:gd name="T7" fmla="*/ 21 h 617"/>
                <a:gd name="T8" fmla="*/ 956 w 996"/>
                <a:gd name="T9" fmla="*/ 229 h 617"/>
                <a:gd name="T10" fmla="*/ 956 w 996"/>
                <a:gd name="T11" fmla="*/ 229 h 617"/>
                <a:gd name="T12" fmla="*/ 955 w 996"/>
                <a:gd name="T13" fmla="*/ 331 h 617"/>
                <a:gd name="T14" fmla="*/ 493 w 996"/>
                <a:gd name="T15" fmla="*/ 597 h 617"/>
                <a:gd name="T16" fmla="*/ 493 w 996"/>
                <a:gd name="T17" fmla="*/ 597 h 617"/>
                <a:gd name="T18" fmla="*/ 383 w 996"/>
                <a:gd name="T19" fmla="*/ 596 h 617"/>
                <a:gd name="T20" fmla="*/ 37 w 996"/>
                <a:gd name="T21" fmla="*/ 386 h 617"/>
                <a:gd name="T22" fmla="*/ 37 w 996"/>
                <a:gd name="T23" fmla="*/ 386 h 617"/>
                <a:gd name="T24" fmla="*/ 38 w 996"/>
                <a:gd name="T25" fmla="*/ 289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6" h="617">
                  <a:moveTo>
                    <a:pt x="38" y="289"/>
                  </a:moveTo>
                  <a:lnTo>
                    <a:pt x="504" y="20"/>
                  </a:lnTo>
                  <a:lnTo>
                    <a:pt x="504" y="20"/>
                  </a:lnTo>
                  <a:cubicBezTo>
                    <a:pt x="538" y="0"/>
                    <a:pt x="580" y="1"/>
                    <a:pt x="614" y="21"/>
                  </a:cubicBezTo>
                  <a:lnTo>
                    <a:pt x="956" y="229"/>
                  </a:lnTo>
                  <a:lnTo>
                    <a:pt x="956" y="229"/>
                  </a:lnTo>
                  <a:cubicBezTo>
                    <a:pt x="995" y="252"/>
                    <a:pt x="994" y="308"/>
                    <a:pt x="955" y="331"/>
                  </a:cubicBezTo>
                  <a:lnTo>
                    <a:pt x="493" y="597"/>
                  </a:lnTo>
                  <a:lnTo>
                    <a:pt x="493" y="597"/>
                  </a:lnTo>
                  <a:cubicBezTo>
                    <a:pt x="459" y="616"/>
                    <a:pt x="417" y="616"/>
                    <a:pt x="383" y="596"/>
                  </a:cubicBezTo>
                  <a:lnTo>
                    <a:pt x="37" y="386"/>
                  </a:lnTo>
                  <a:lnTo>
                    <a:pt x="37" y="386"/>
                  </a:lnTo>
                  <a:cubicBezTo>
                    <a:pt x="0" y="364"/>
                    <a:pt x="1" y="310"/>
                    <a:pt x="38" y="289"/>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3" name="Freeform 139">
              <a:extLst>
                <a:ext uri="{FF2B5EF4-FFF2-40B4-BE49-F238E27FC236}">
                  <a16:creationId xmlns:a16="http://schemas.microsoft.com/office/drawing/2014/main" id="{BF3753A6-0CAA-1845-91F2-EBE54B2C0C8F}"/>
                </a:ext>
              </a:extLst>
            </p:cNvPr>
            <p:cNvSpPr>
              <a:spLocks noChangeArrowheads="1"/>
            </p:cNvSpPr>
            <p:nvPr/>
          </p:nvSpPr>
          <p:spPr bwMode="auto">
            <a:xfrm>
              <a:off x="12289638" y="3655106"/>
              <a:ext cx="650948" cy="247706"/>
            </a:xfrm>
            <a:custGeom>
              <a:avLst/>
              <a:gdLst>
                <a:gd name="T0" fmla="*/ 956 w 995"/>
                <a:gd name="T1" fmla="*/ 313 h 381"/>
                <a:gd name="T2" fmla="*/ 956 w 995"/>
                <a:gd name="T3" fmla="*/ 313 h 381"/>
                <a:gd name="T4" fmla="*/ 967 w 995"/>
                <a:gd name="T5" fmla="*/ 321 h 381"/>
                <a:gd name="T6" fmla="*/ 967 w 995"/>
                <a:gd name="T7" fmla="*/ 321 h 381"/>
                <a:gd name="T8" fmla="*/ 956 w 995"/>
                <a:gd name="T9" fmla="*/ 229 h 381"/>
                <a:gd name="T10" fmla="*/ 614 w 995"/>
                <a:gd name="T11" fmla="*/ 21 h 381"/>
                <a:gd name="T12" fmla="*/ 614 w 995"/>
                <a:gd name="T13" fmla="*/ 21 h 381"/>
                <a:gd name="T14" fmla="*/ 504 w 995"/>
                <a:gd name="T15" fmla="*/ 20 h 381"/>
                <a:gd name="T16" fmla="*/ 38 w 995"/>
                <a:gd name="T17" fmla="*/ 289 h 381"/>
                <a:gd name="T18" fmla="*/ 38 w 995"/>
                <a:gd name="T19" fmla="*/ 289 h 381"/>
                <a:gd name="T20" fmla="*/ 28 w 995"/>
                <a:gd name="T21" fmla="*/ 380 h 381"/>
                <a:gd name="T22" fmla="*/ 28 w 995"/>
                <a:gd name="T23" fmla="*/ 380 h 381"/>
                <a:gd name="T24" fmla="*/ 38 w 995"/>
                <a:gd name="T25" fmla="*/ 373 h 381"/>
                <a:gd name="T26" fmla="*/ 504 w 995"/>
                <a:gd name="T27" fmla="*/ 105 h 381"/>
                <a:gd name="T28" fmla="*/ 504 w 995"/>
                <a:gd name="T29" fmla="*/ 105 h 381"/>
                <a:gd name="T30" fmla="*/ 614 w 995"/>
                <a:gd name="T31" fmla="*/ 106 h 381"/>
                <a:gd name="T32" fmla="*/ 956 w 995"/>
                <a:gd name="T33" fmla="*/ 31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5" h="381">
                  <a:moveTo>
                    <a:pt x="956" y="313"/>
                  </a:moveTo>
                  <a:lnTo>
                    <a:pt x="956" y="313"/>
                  </a:lnTo>
                  <a:cubicBezTo>
                    <a:pt x="960" y="316"/>
                    <a:pt x="964" y="319"/>
                    <a:pt x="967" y="321"/>
                  </a:cubicBezTo>
                  <a:lnTo>
                    <a:pt x="967" y="321"/>
                  </a:lnTo>
                  <a:cubicBezTo>
                    <a:pt x="994" y="296"/>
                    <a:pt x="990" y="249"/>
                    <a:pt x="956" y="229"/>
                  </a:cubicBezTo>
                  <a:lnTo>
                    <a:pt x="614" y="21"/>
                  </a:lnTo>
                  <a:lnTo>
                    <a:pt x="614" y="21"/>
                  </a:lnTo>
                  <a:cubicBezTo>
                    <a:pt x="580" y="1"/>
                    <a:pt x="538" y="0"/>
                    <a:pt x="504" y="20"/>
                  </a:cubicBezTo>
                  <a:lnTo>
                    <a:pt x="38" y="289"/>
                  </a:lnTo>
                  <a:lnTo>
                    <a:pt x="38" y="289"/>
                  </a:lnTo>
                  <a:cubicBezTo>
                    <a:pt x="4" y="309"/>
                    <a:pt x="0" y="355"/>
                    <a:pt x="28" y="380"/>
                  </a:cubicBezTo>
                  <a:lnTo>
                    <a:pt x="28" y="380"/>
                  </a:lnTo>
                  <a:cubicBezTo>
                    <a:pt x="32" y="377"/>
                    <a:pt x="34" y="375"/>
                    <a:pt x="38" y="373"/>
                  </a:cubicBezTo>
                  <a:lnTo>
                    <a:pt x="504" y="105"/>
                  </a:lnTo>
                  <a:lnTo>
                    <a:pt x="504" y="105"/>
                  </a:lnTo>
                  <a:cubicBezTo>
                    <a:pt x="538" y="85"/>
                    <a:pt x="580" y="85"/>
                    <a:pt x="614" y="106"/>
                  </a:cubicBezTo>
                  <a:lnTo>
                    <a:pt x="956" y="313"/>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4" name="Freeform 140">
              <a:extLst>
                <a:ext uri="{FF2B5EF4-FFF2-40B4-BE49-F238E27FC236}">
                  <a16:creationId xmlns:a16="http://schemas.microsoft.com/office/drawing/2014/main" id="{DCB5C9E2-97EC-A943-8F28-26C36FC9242B}"/>
                </a:ext>
              </a:extLst>
            </p:cNvPr>
            <p:cNvSpPr>
              <a:spLocks noChangeArrowheads="1"/>
            </p:cNvSpPr>
            <p:nvPr/>
          </p:nvSpPr>
          <p:spPr bwMode="auto">
            <a:xfrm>
              <a:off x="12528703" y="2802536"/>
              <a:ext cx="567419" cy="1091634"/>
            </a:xfrm>
            <a:custGeom>
              <a:avLst/>
              <a:gdLst>
                <a:gd name="T0" fmla="*/ 126 w 869"/>
                <a:gd name="T1" fmla="*/ 1672 h 1673"/>
                <a:gd name="T2" fmla="*/ 126 w 869"/>
                <a:gd name="T3" fmla="*/ 1672 h 1673"/>
                <a:gd name="T4" fmla="*/ 112 w 869"/>
                <a:gd name="T5" fmla="*/ 1119 h 1673"/>
                <a:gd name="T6" fmla="*/ 112 w 869"/>
                <a:gd name="T7" fmla="*/ 1119 h 1673"/>
                <a:gd name="T8" fmla="*/ 90 w 869"/>
                <a:gd name="T9" fmla="*/ 836 h 1673"/>
                <a:gd name="T10" fmla="*/ 90 w 869"/>
                <a:gd name="T11" fmla="*/ 836 h 1673"/>
                <a:gd name="T12" fmla="*/ 260 w 869"/>
                <a:gd name="T13" fmla="*/ 377 h 1673"/>
                <a:gd name="T14" fmla="*/ 260 w 869"/>
                <a:gd name="T15" fmla="*/ 377 h 1673"/>
                <a:gd name="T16" fmla="*/ 566 w 869"/>
                <a:gd name="T17" fmla="*/ 85 h 1673"/>
                <a:gd name="T18" fmla="*/ 566 w 869"/>
                <a:gd name="T19" fmla="*/ 85 h 1673"/>
                <a:gd name="T20" fmla="*/ 773 w 869"/>
                <a:gd name="T21" fmla="*/ 485 h 1673"/>
                <a:gd name="T22" fmla="*/ 773 w 869"/>
                <a:gd name="T23" fmla="*/ 485 h 1673"/>
                <a:gd name="T24" fmla="*/ 810 w 869"/>
                <a:gd name="T25" fmla="*/ 894 h 1673"/>
                <a:gd name="T26" fmla="*/ 810 w 869"/>
                <a:gd name="T27" fmla="*/ 894 h 1673"/>
                <a:gd name="T28" fmla="*/ 499 w 869"/>
                <a:gd name="T29" fmla="*/ 1196 h 1673"/>
                <a:gd name="T30" fmla="*/ 499 w 869"/>
                <a:gd name="T31" fmla="*/ 1196 h 1673"/>
                <a:gd name="T32" fmla="*/ 126 w 869"/>
                <a:gd name="T33" fmla="*/ 1672 h 1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9" h="1673">
                  <a:moveTo>
                    <a:pt x="126" y="1672"/>
                  </a:moveTo>
                  <a:lnTo>
                    <a:pt x="126" y="1672"/>
                  </a:lnTo>
                  <a:cubicBezTo>
                    <a:pt x="126" y="1672"/>
                    <a:pt x="49" y="1281"/>
                    <a:pt x="112" y="1119"/>
                  </a:cubicBezTo>
                  <a:lnTo>
                    <a:pt x="112" y="1119"/>
                  </a:lnTo>
                  <a:cubicBezTo>
                    <a:pt x="175" y="958"/>
                    <a:pt x="144" y="962"/>
                    <a:pt x="90" y="836"/>
                  </a:cubicBezTo>
                  <a:lnTo>
                    <a:pt x="90" y="836"/>
                  </a:lnTo>
                  <a:cubicBezTo>
                    <a:pt x="35" y="710"/>
                    <a:pt x="0" y="404"/>
                    <a:pt x="260" y="377"/>
                  </a:cubicBezTo>
                  <a:lnTo>
                    <a:pt x="260" y="377"/>
                  </a:lnTo>
                  <a:cubicBezTo>
                    <a:pt x="521" y="350"/>
                    <a:pt x="447" y="129"/>
                    <a:pt x="566" y="85"/>
                  </a:cubicBezTo>
                  <a:lnTo>
                    <a:pt x="566" y="85"/>
                  </a:lnTo>
                  <a:cubicBezTo>
                    <a:pt x="800" y="0"/>
                    <a:pt x="854" y="319"/>
                    <a:pt x="773" y="485"/>
                  </a:cubicBezTo>
                  <a:lnTo>
                    <a:pt x="773" y="485"/>
                  </a:lnTo>
                  <a:cubicBezTo>
                    <a:pt x="692" y="652"/>
                    <a:pt x="868" y="715"/>
                    <a:pt x="810" y="894"/>
                  </a:cubicBezTo>
                  <a:lnTo>
                    <a:pt x="810" y="894"/>
                  </a:lnTo>
                  <a:cubicBezTo>
                    <a:pt x="751" y="1075"/>
                    <a:pt x="548" y="1075"/>
                    <a:pt x="499" y="1196"/>
                  </a:cubicBezTo>
                  <a:lnTo>
                    <a:pt x="499" y="1196"/>
                  </a:lnTo>
                  <a:cubicBezTo>
                    <a:pt x="449" y="1318"/>
                    <a:pt x="388" y="1503"/>
                    <a:pt x="126" y="1672"/>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5" name="Freeform 141">
              <a:extLst>
                <a:ext uri="{FF2B5EF4-FFF2-40B4-BE49-F238E27FC236}">
                  <a16:creationId xmlns:a16="http://schemas.microsoft.com/office/drawing/2014/main" id="{B271CD87-8069-364D-9C99-EC6D2C4C15B4}"/>
                </a:ext>
              </a:extLst>
            </p:cNvPr>
            <p:cNvSpPr>
              <a:spLocks noChangeArrowheads="1"/>
            </p:cNvSpPr>
            <p:nvPr/>
          </p:nvSpPr>
          <p:spPr bwMode="auto">
            <a:xfrm>
              <a:off x="11941122" y="3283546"/>
              <a:ext cx="673991" cy="616385"/>
            </a:xfrm>
            <a:custGeom>
              <a:avLst/>
              <a:gdLst>
                <a:gd name="T0" fmla="*/ 1031 w 1032"/>
                <a:gd name="T1" fmla="*/ 944 h 945"/>
                <a:gd name="T2" fmla="*/ 1031 w 1032"/>
                <a:gd name="T3" fmla="*/ 944 h 945"/>
                <a:gd name="T4" fmla="*/ 793 w 1032"/>
                <a:gd name="T5" fmla="*/ 332 h 945"/>
                <a:gd name="T6" fmla="*/ 793 w 1032"/>
                <a:gd name="T7" fmla="*/ 332 h 945"/>
                <a:gd name="T8" fmla="*/ 470 w 1032"/>
                <a:gd name="T9" fmla="*/ 23 h 945"/>
                <a:gd name="T10" fmla="*/ 470 w 1032"/>
                <a:gd name="T11" fmla="*/ 23 h 945"/>
                <a:gd name="T12" fmla="*/ 294 w 1032"/>
                <a:gd name="T13" fmla="*/ 52 h 945"/>
                <a:gd name="T14" fmla="*/ 294 w 1032"/>
                <a:gd name="T15" fmla="*/ 52 h 945"/>
                <a:gd name="T16" fmla="*/ 33 w 1032"/>
                <a:gd name="T17" fmla="*/ 61 h 945"/>
                <a:gd name="T18" fmla="*/ 33 w 1032"/>
                <a:gd name="T19" fmla="*/ 61 h 945"/>
                <a:gd name="T20" fmla="*/ 318 w 1032"/>
                <a:gd name="T21" fmla="*/ 441 h 945"/>
                <a:gd name="T22" fmla="*/ 318 w 1032"/>
                <a:gd name="T23" fmla="*/ 441 h 945"/>
                <a:gd name="T24" fmla="*/ 446 w 1032"/>
                <a:gd name="T25" fmla="*/ 726 h 945"/>
                <a:gd name="T26" fmla="*/ 446 w 1032"/>
                <a:gd name="T27" fmla="*/ 726 h 945"/>
                <a:gd name="T28" fmla="*/ 1031 w 1032"/>
                <a:gd name="T29" fmla="*/ 944 h 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2" h="945">
                  <a:moveTo>
                    <a:pt x="1031" y="944"/>
                  </a:moveTo>
                  <a:lnTo>
                    <a:pt x="1031" y="944"/>
                  </a:lnTo>
                  <a:cubicBezTo>
                    <a:pt x="1031" y="944"/>
                    <a:pt x="926" y="299"/>
                    <a:pt x="793" y="332"/>
                  </a:cubicBezTo>
                  <a:lnTo>
                    <a:pt x="793" y="332"/>
                  </a:lnTo>
                  <a:cubicBezTo>
                    <a:pt x="603" y="379"/>
                    <a:pt x="717" y="123"/>
                    <a:pt x="470" y="23"/>
                  </a:cubicBezTo>
                  <a:lnTo>
                    <a:pt x="470" y="23"/>
                  </a:lnTo>
                  <a:cubicBezTo>
                    <a:pt x="435" y="9"/>
                    <a:pt x="367" y="56"/>
                    <a:pt x="294" y="52"/>
                  </a:cubicBezTo>
                  <a:lnTo>
                    <a:pt x="294" y="52"/>
                  </a:lnTo>
                  <a:cubicBezTo>
                    <a:pt x="179" y="45"/>
                    <a:pt x="53" y="0"/>
                    <a:pt x="33" y="61"/>
                  </a:cubicBezTo>
                  <a:lnTo>
                    <a:pt x="33" y="61"/>
                  </a:lnTo>
                  <a:cubicBezTo>
                    <a:pt x="0" y="161"/>
                    <a:pt x="318" y="304"/>
                    <a:pt x="318" y="441"/>
                  </a:cubicBezTo>
                  <a:lnTo>
                    <a:pt x="318" y="441"/>
                  </a:lnTo>
                  <a:cubicBezTo>
                    <a:pt x="318" y="579"/>
                    <a:pt x="228" y="726"/>
                    <a:pt x="446" y="726"/>
                  </a:cubicBezTo>
                  <a:lnTo>
                    <a:pt x="446" y="726"/>
                  </a:lnTo>
                  <a:cubicBezTo>
                    <a:pt x="665" y="726"/>
                    <a:pt x="1031" y="944"/>
                    <a:pt x="1031" y="944"/>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6" name="Freeform 142">
              <a:extLst>
                <a:ext uri="{FF2B5EF4-FFF2-40B4-BE49-F238E27FC236}">
                  <a16:creationId xmlns:a16="http://schemas.microsoft.com/office/drawing/2014/main" id="{FB318FF4-4DB6-E142-85C9-F5E722CA69D1}"/>
                </a:ext>
              </a:extLst>
            </p:cNvPr>
            <p:cNvSpPr>
              <a:spLocks noChangeArrowheads="1"/>
            </p:cNvSpPr>
            <p:nvPr/>
          </p:nvSpPr>
          <p:spPr bwMode="auto">
            <a:xfrm>
              <a:off x="12615112" y="3058882"/>
              <a:ext cx="296670" cy="841048"/>
            </a:xfrm>
            <a:custGeom>
              <a:avLst/>
              <a:gdLst>
                <a:gd name="T0" fmla="*/ 0 w 453"/>
                <a:gd name="T1" fmla="*/ 1287 h 1288"/>
                <a:gd name="T2" fmla="*/ 0 w 453"/>
                <a:gd name="T3" fmla="*/ 1287 h 1288"/>
                <a:gd name="T4" fmla="*/ 452 w 453"/>
                <a:gd name="T5" fmla="*/ 0 h 1288"/>
              </a:gdLst>
              <a:ahLst/>
              <a:cxnLst>
                <a:cxn ang="0">
                  <a:pos x="T0" y="T1"/>
                </a:cxn>
                <a:cxn ang="0">
                  <a:pos x="T2" y="T3"/>
                </a:cxn>
                <a:cxn ang="0">
                  <a:pos x="T4" y="T5"/>
                </a:cxn>
              </a:cxnLst>
              <a:rect l="0" t="0" r="r" b="b"/>
              <a:pathLst>
                <a:path w="453" h="1288">
                  <a:moveTo>
                    <a:pt x="0" y="1287"/>
                  </a:moveTo>
                  <a:lnTo>
                    <a:pt x="0" y="1287"/>
                  </a:lnTo>
                  <a:cubicBezTo>
                    <a:pt x="114" y="780"/>
                    <a:pt x="263" y="383"/>
                    <a:pt x="452" y="0"/>
                  </a:cubicBezTo>
                </a:path>
              </a:pathLst>
            </a:custGeom>
            <a:noFill/>
            <a:ln w="1800" cap="flat">
              <a:solidFill>
                <a:schemeClr val="accent2">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7" name="Freeform 143">
              <a:extLst>
                <a:ext uri="{FF2B5EF4-FFF2-40B4-BE49-F238E27FC236}">
                  <a16:creationId xmlns:a16="http://schemas.microsoft.com/office/drawing/2014/main" id="{D7491955-2A57-9B4F-9A69-FD264816FE64}"/>
                </a:ext>
              </a:extLst>
            </p:cNvPr>
            <p:cNvSpPr>
              <a:spLocks noChangeArrowheads="1"/>
            </p:cNvSpPr>
            <p:nvPr/>
          </p:nvSpPr>
          <p:spPr bwMode="auto">
            <a:xfrm>
              <a:off x="12088016" y="3378597"/>
              <a:ext cx="512694" cy="512694"/>
            </a:xfrm>
            <a:custGeom>
              <a:avLst/>
              <a:gdLst>
                <a:gd name="T0" fmla="*/ 0 w 787"/>
                <a:gd name="T1" fmla="*/ 0 h 787"/>
                <a:gd name="T2" fmla="*/ 0 w 787"/>
                <a:gd name="T3" fmla="*/ 0 h 787"/>
                <a:gd name="T4" fmla="*/ 786 w 787"/>
                <a:gd name="T5" fmla="*/ 786 h 787"/>
              </a:gdLst>
              <a:ahLst/>
              <a:cxnLst>
                <a:cxn ang="0">
                  <a:pos x="T0" y="T1"/>
                </a:cxn>
                <a:cxn ang="0">
                  <a:pos x="T2" y="T3"/>
                </a:cxn>
                <a:cxn ang="0">
                  <a:pos x="T4" y="T5"/>
                </a:cxn>
              </a:cxnLst>
              <a:rect l="0" t="0" r="r" b="b"/>
              <a:pathLst>
                <a:path w="787" h="787">
                  <a:moveTo>
                    <a:pt x="0" y="0"/>
                  </a:moveTo>
                  <a:lnTo>
                    <a:pt x="0" y="0"/>
                  </a:lnTo>
                  <a:cubicBezTo>
                    <a:pt x="0" y="0"/>
                    <a:pt x="695" y="421"/>
                    <a:pt x="786" y="786"/>
                  </a:cubicBezTo>
                </a:path>
              </a:pathLst>
            </a:custGeom>
            <a:noFill/>
            <a:ln w="1800" cap="flat">
              <a:solidFill>
                <a:schemeClr val="accent2">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8" name="Freeform 144">
              <a:extLst>
                <a:ext uri="{FF2B5EF4-FFF2-40B4-BE49-F238E27FC236}">
                  <a16:creationId xmlns:a16="http://schemas.microsoft.com/office/drawing/2014/main" id="{18779A1D-62BC-D94A-BF35-6C84E4DAE7B4}"/>
                </a:ext>
              </a:extLst>
            </p:cNvPr>
            <p:cNvSpPr>
              <a:spLocks noChangeArrowheads="1"/>
            </p:cNvSpPr>
            <p:nvPr/>
          </p:nvSpPr>
          <p:spPr bwMode="auto">
            <a:xfrm>
              <a:off x="12540224" y="3859607"/>
              <a:ext cx="135373" cy="63367"/>
            </a:xfrm>
            <a:custGeom>
              <a:avLst/>
              <a:gdLst>
                <a:gd name="T0" fmla="*/ 206 w 207"/>
                <a:gd name="T1" fmla="*/ 47 h 96"/>
                <a:gd name="T2" fmla="*/ 206 w 207"/>
                <a:gd name="T3" fmla="*/ 47 h 96"/>
                <a:gd name="T4" fmla="*/ 104 w 207"/>
                <a:gd name="T5" fmla="*/ 95 h 96"/>
                <a:gd name="T6" fmla="*/ 104 w 207"/>
                <a:gd name="T7" fmla="*/ 95 h 96"/>
                <a:gd name="T8" fmla="*/ 0 w 207"/>
                <a:gd name="T9" fmla="*/ 47 h 96"/>
                <a:gd name="T10" fmla="*/ 0 w 207"/>
                <a:gd name="T11" fmla="*/ 47 h 96"/>
                <a:gd name="T12" fmla="*/ 104 w 207"/>
                <a:gd name="T13" fmla="*/ 0 h 96"/>
                <a:gd name="T14" fmla="*/ 104 w 207"/>
                <a:gd name="T15" fmla="*/ 0 h 96"/>
                <a:gd name="T16" fmla="*/ 206 w 207"/>
                <a:gd name="T17" fmla="*/ 4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7" h="96">
                  <a:moveTo>
                    <a:pt x="206" y="47"/>
                  </a:moveTo>
                  <a:lnTo>
                    <a:pt x="206" y="47"/>
                  </a:lnTo>
                  <a:cubicBezTo>
                    <a:pt x="206" y="74"/>
                    <a:pt x="160" y="95"/>
                    <a:pt x="104" y="95"/>
                  </a:cubicBezTo>
                  <a:lnTo>
                    <a:pt x="104" y="95"/>
                  </a:lnTo>
                  <a:cubicBezTo>
                    <a:pt x="47" y="95"/>
                    <a:pt x="0" y="74"/>
                    <a:pt x="0" y="47"/>
                  </a:cubicBezTo>
                  <a:lnTo>
                    <a:pt x="0" y="47"/>
                  </a:lnTo>
                  <a:cubicBezTo>
                    <a:pt x="0" y="22"/>
                    <a:pt x="47" y="0"/>
                    <a:pt x="104" y="0"/>
                  </a:cubicBezTo>
                  <a:lnTo>
                    <a:pt x="104" y="0"/>
                  </a:lnTo>
                  <a:cubicBezTo>
                    <a:pt x="160" y="0"/>
                    <a:pt x="206" y="22"/>
                    <a:pt x="206" y="47"/>
                  </a:cubicBezTo>
                </a:path>
              </a:pathLst>
            </a:custGeom>
            <a:solidFill>
              <a:srgbClr val="AF9164"/>
            </a:solidFill>
            <a:ln>
              <a:noFill/>
            </a:ln>
            <a:effectLst/>
            <a:extLst>
              <a:ext uri="{91240B29-F687-4F45-9708-019B960494DF}">
                <a14:hiddenLine xmlns:a14="http://schemas.microsoft.com/office/drawing/2010/main" w="9525" cap="flat">
                  <a:solidFill>
                    <a:srgbClr val="1D7F2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9" name="Freeform 145">
              <a:extLst>
                <a:ext uri="{FF2B5EF4-FFF2-40B4-BE49-F238E27FC236}">
                  <a16:creationId xmlns:a16="http://schemas.microsoft.com/office/drawing/2014/main" id="{418CD572-3726-5E49-A574-99DD8FBF3520}"/>
                </a:ext>
              </a:extLst>
            </p:cNvPr>
            <p:cNvSpPr>
              <a:spLocks noChangeArrowheads="1"/>
            </p:cNvSpPr>
            <p:nvPr/>
          </p:nvSpPr>
          <p:spPr bwMode="auto">
            <a:xfrm>
              <a:off x="15676872" y="6748550"/>
              <a:ext cx="622145" cy="2739167"/>
            </a:xfrm>
            <a:custGeom>
              <a:avLst/>
              <a:gdLst>
                <a:gd name="T0" fmla="*/ 0 w 954"/>
                <a:gd name="T1" fmla="*/ 121 h 4192"/>
                <a:gd name="T2" fmla="*/ 0 w 954"/>
                <a:gd name="T3" fmla="*/ 121 h 4192"/>
                <a:gd name="T4" fmla="*/ 408 w 954"/>
                <a:gd name="T5" fmla="*/ 499 h 4192"/>
                <a:gd name="T6" fmla="*/ 408 w 954"/>
                <a:gd name="T7" fmla="*/ 499 h 4192"/>
                <a:gd name="T8" fmla="*/ 363 w 954"/>
                <a:gd name="T9" fmla="*/ 3404 h 4192"/>
                <a:gd name="T10" fmla="*/ 363 w 954"/>
                <a:gd name="T11" fmla="*/ 3404 h 4192"/>
                <a:gd name="T12" fmla="*/ 166 w 954"/>
                <a:gd name="T13" fmla="*/ 4161 h 4192"/>
                <a:gd name="T14" fmla="*/ 166 w 954"/>
                <a:gd name="T15" fmla="*/ 4161 h 4192"/>
                <a:gd name="T16" fmla="*/ 666 w 954"/>
                <a:gd name="T17" fmla="*/ 3783 h 4192"/>
                <a:gd name="T18" fmla="*/ 666 w 954"/>
                <a:gd name="T19" fmla="*/ 3783 h 4192"/>
                <a:gd name="T20" fmla="*/ 878 w 954"/>
                <a:gd name="T21" fmla="*/ 408 h 4192"/>
                <a:gd name="T22" fmla="*/ 878 w 954"/>
                <a:gd name="T23" fmla="*/ 408 h 4192"/>
                <a:gd name="T24" fmla="*/ 0 w 954"/>
                <a:gd name="T25" fmla="*/ 121 h 4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4" h="4192">
                  <a:moveTo>
                    <a:pt x="0" y="121"/>
                  </a:moveTo>
                  <a:lnTo>
                    <a:pt x="0" y="121"/>
                  </a:lnTo>
                  <a:cubicBezTo>
                    <a:pt x="0" y="121"/>
                    <a:pt x="317" y="211"/>
                    <a:pt x="408" y="499"/>
                  </a:cubicBezTo>
                  <a:lnTo>
                    <a:pt x="408" y="499"/>
                  </a:lnTo>
                  <a:cubicBezTo>
                    <a:pt x="484" y="737"/>
                    <a:pt x="363" y="3162"/>
                    <a:pt x="363" y="3404"/>
                  </a:cubicBezTo>
                  <a:lnTo>
                    <a:pt x="363" y="3404"/>
                  </a:lnTo>
                  <a:cubicBezTo>
                    <a:pt x="363" y="3646"/>
                    <a:pt x="317" y="3949"/>
                    <a:pt x="166" y="4161"/>
                  </a:cubicBezTo>
                  <a:lnTo>
                    <a:pt x="166" y="4161"/>
                  </a:lnTo>
                  <a:cubicBezTo>
                    <a:pt x="166" y="4161"/>
                    <a:pt x="545" y="4191"/>
                    <a:pt x="666" y="3783"/>
                  </a:cubicBezTo>
                  <a:lnTo>
                    <a:pt x="666" y="3783"/>
                  </a:lnTo>
                  <a:cubicBezTo>
                    <a:pt x="787" y="3374"/>
                    <a:pt x="953" y="604"/>
                    <a:pt x="878" y="408"/>
                  </a:cubicBezTo>
                  <a:lnTo>
                    <a:pt x="878" y="408"/>
                  </a:lnTo>
                  <a:cubicBezTo>
                    <a:pt x="802" y="211"/>
                    <a:pt x="166" y="0"/>
                    <a:pt x="0" y="121"/>
                  </a:cubicBezTo>
                </a:path>
              </a:pathLst>
            </a:custGeom>
            <a:solidFill>
              <a:srgbClr val="41538C"/>
            </a:solidFill>
            <a:ln>
              <a:noFill/>
            </a:ln>
            <a:effectLst/>
            <a:extLst>
              <a:ext uri="{91240B29-F687-4F45-9708-019B960494DF}">
                <a14:hiddenLine xmlns:a14="http://schemas.microsoft.com/office/drawing/2010/main" w="9525" cap="flat">
                  <a:solidFill>
                    <a:srgbClr val="1D7F22"/>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0" name="Freeform 146">
              <a:extLst>
                <a:ext uri="{FF2B5EF4-FFF2-40B4-BE49-F238E27FC236}">
                  <a16:creationId xmlns:a16="http://schemas.microsoft.com/office/drawing/2014/main" id="{15E15C30-D4D8-C34C-ADA3-6ED4D8A06D0A}"/>
                </a:ext>
              </a:extLst>
            </p:cNvPr>
            <p:cNvSpPr>
              <a:spLocks noChangeArrowheads="1"/>
            </p:cNvSpPr>
            <p:nvPr/>
          </p:nvSpPr>
          <p:spPr bwMode="auto">
            <a:xfrm>
              <a:off x="13196934" y="4326215"/>
              <a:ext cx="259227" cy="325475"/>
            </a:xfrm>
            <a:custGeom>
              <a:avLst/>
              <a:gdLst>
                <a:gd name="T0" fmla="*/ 181 w 397"/>
                <a:gd name="T1" fmla="*/ 0 h 498"/>
                <a:gd name="T2" fmla="*/ 0 w 397"/>
                <a:gd name="T3" fmla="*/ 85 h 498"/>
                <a:gd name="T4" fmla="*/ 0 w 397"/>
                <a:gd name="T5" fmla="*/ 85 h 498"/>
                <a:gd name="T6" fmla="*/ 102 w 397"/>
                <a:gd name="T7" fmla="*/ 453 h 498"/>
                <a:gd name="T8" fmla="*/ 102 w 397"/>
                <a:gd name="T9" fmla="*/ 453 h 498"/>
                <a:gd name="T10" fmla="*/ 379 w 397"/>
                <a:gd name="T11" fmla="*/ 408 h 498"/>
                <a:gd name="T12" fmla="*/ 379 w 397"/>
                <a:gd name="T13" fmla="*/ 408 h 498"/>
                <a:gd name="T14" fmla="*/ 181 w 397"/>
                <a:gd name="T15" fmla="*/ 0 h 4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7" h="498">
                  <a:moveTo>
                    <a:pt x="181" y="0"/>
                  </a:moveTo>
                  <a:lnTo>
                    <a:pt x="0" y="85"/>
                  </a:lnTo>
                  <a:lnTo>
                    <a:pt x="0" y="85"/>
                  </a:lnTo>
                  <a:cubicBezTo>
                    <a:pt x="0" y="85"/>
                    <a:pt x="0" y="368"/>
                    <a:pt x="102" y="453"/>
                  </a:cubicBezTo>
                  <a:lnTo>
                    <a:pt x="102" y="453"/>
                  </a:lnTo>
                  <a:cubicBezTo>
                    <a:pt x="155" y="497"/>
                    <a:pt x="362" y="465"/>
                    <a:pt x="379" y="408"/>
                  </a:cubicBezTo>
                  <a:lnTo>
                    <a:pt x="379" y="408"/>
                  </a:lnTo>
                  <a:cubicBezTo>
                    <a:pt x="396" y="351"/>
                    <a:pt x="181" y="0"/>
                    <a:pt x="181" y="0"/>
                  </a:cubicBezTo>
                </a:path>
              </a:pathLst>
            </a:custGeom>
            <a:noFill/>
            <a:ln w="5760" cap="flat">
              <a:solidFill>
                <a:schemeClr val="accent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1" name="Freeform 147">
              <a:extLst>
                <a:ext uri="{FF2B5EF4-FFF2-40B4-BE49-F238E27FC236}">
                  <a16:creationId xmlns:a16="http://schemas.microsoft.com/office/drawing/2014/main" id="{656D5E77-38E6-DF47-8960-9A730CBADD28}"/>
                </a:ext>
              </a:extLst>
            </p:cNvPr>
            <p:cNvSpPr>
              <a:spLocks noChangeArrowheads="1"/>
            </p:cNvSpPr>
            <p:nvPr/>
          </p:nvSpPr>
          <p:spPr bwMode="auto">
            <a:xfrm>
              <a:off x="12471098" y="5207589"/>
              <a:ext cx="1592806" cy="1195326"/>
            </a:xfrm>
            <a:custGeom>
              <a:avLst/>
              <a:gdLst>
                <a:gd name="T0" fmla="*/ 2439 w 2440"/>
                <a:gd name="T1" fmla="*/ 1076 h 1829"/>
                <a:gd name="T2" fmla="*/ 2439 w 2440"/>
                <a:gd name="T3" fmla="*/ 1076 h 1829"/>
                <a:gd name="T4" fmla="*/ 226 w 2440"/>
                <a:gd name="T5" fmla="*/ 0 h 1829"/>
                <a:gd name="T6" fmla="*/ 0 w 2440"/>
                <a:gd name="T7" fmla="*/ 312 h 1829"/>
                <a:gd name="T8" fmla="*/ 0 w 2440"/>
                <a:gd name="T9" fmla="*/ 312 h 1829"/>
                <a:gd name="T10" fmla="*/ 2312 w 2440"/>
                <a:gd name="T11" fmla="*/ 1828 h 1829"/>
                <a:gd name="T12" fmla="*/ 2439 w 2440"/>
                <a:gd name="T13" fmla="*/ 1076 h 1829"/>
              </a:gdLst>
              <a:ahLst/>
              <a:cxnLst>
                <a:cxn ang="0">
                  <a:pos x="T0" y="T1"/>
                </a:cxn>
                <a:cxn ang="0">
                  <a:pos x="T2" y="T3"/>
                </a:cxn>
                <a:cxn ang="0">
                  <a:pos x="T4" y="T5"/>
                </a:cxn>
                <a:cxn ang="0">
                  <a:pos x="T6" y="T7"/>
                </a:cxn>
                <a:cxn ang="0">
                  <a:pos x="T8" y="T9"/>
                </a:cxn>
                <a:cxn ang="0">
                  <a:pos x="T10" y="T11"/>
                </a:cxn>
                <a:cxn ang="0">
                  <a:pos x="T12" y="T13"/>
                </a:cxn>
              </a:cxnLst>
              <a:rect l="0" t="0" r="r" b="b"/>
              <a:pathLst>
                <a:path w="2440" h="1829">
                  <a:moveTo>
                    <a:pt x="2439" y="1076"/>
                  </a:moveTo>
                  <a:lnTo>
                    <a:pt x="2439" y="1076"/>
                  </a:lnTo>
                  <a:cubicBezTo>
                    <a:pt x="2439" y="1076"/>
                    <a:pt x="593" y="153"/>
                    <a:pt x="226" y="0"/>
                  </a:cubicBezTo>
                  <a:lnTo>
                    <a:pt x="0" y="312"/>
                  </a:lnTo>
                  <a:lnTo>
                    <a:pt x="0" y="312"/>
                  </a:lnTo>
                  <a:cubicBezTo>
                    <a:pt x="0" y="312"/>
                    <a:pt x="972" y="1265"/>
                    <a:pt x="2312" y="1828"/>
                  </a:cubicBezTo>
                  <a:lnTo>
                    <a:pt x="2439" y="1076"/>
                  </a:ln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2" name="Freeform 148">
              <a:extLst>
                <a:ext uri="{FF2B5EF4-FFF2-40B4-BE49-F238E27FC236}">
                  <a16:creationId xmlns:a16="http://schemas.microsoft.com/office/drawing/2014/main" id="{AC12B39C-EBEC-A942-BD68-14CE73373FFD}"/>
                </a:ext>
              </a:extLst>
            </p:cNvPr>
            <p:cNvSpPr>
              <a:spLocks noChangeArrowheads="1"/>
            </p:cNvSpPr>
            <p:nvPr/>
          </p:nvSpPr>
          <p:spPr bwMode="auto">
            <a:xfrm>
              <a:off x="12543103" y="5256555"/>
              <a:ext cx="1673457" cy="1238530"/>
            </a:xfrm>
            <a:custGeom>
              <a:avLst/>
              <a:gdLst>
                <a:gd name="T0" fmla="*/ 2559 w 2560"/>
                <a:gd name="T1" fmla="*/ 298 h 1897"/>
                <a:gd name="T2" fmla="*/ 2559 w 2560"/>
                <a:gd name="T3" fmla="*/ 298 h 1897"/>
                <a:gd name="T4" fmla="*/ 2116 w 2560"/>
                <a:gd name="T5" fmla="*/ 646 h 1897"/>
                <a:gd name="T6" fmla="*/ 2116 w 2560"/>
                <a:gd name="T7" fmla="*/ 646 h 1897"/>
                <a:gd name="T8" fmla="*/ 425 w 2560"/>
                <a:gd name="T9" fmla="*/ 8 h 1897"/>
                <a:gd name="T10" fmla="*/ 425 w 2560"/>
                <a:gd name="T11" fmla="*/ 8 h 1897"/>
                <a:gd name="T12" fmla="*/ 311 w 2560"/>
                <a:gd name="T13" fmla="*/ 27 h 1897"/>
                <a:gd name="T14" fmla="*/ 311 w 2560"/>
                <a:gd name="T15" fmla="*/ 27 h 1897"/>
                <a:gd name="T16" fmla="*/ 23 w 2560"/>
                <a:gd name="T17" fmla="*/ 353 h 1897"/>
                <a:gd name="T18" fmla="*/ 23 w 2560"/>
                <a:gd name="T19" fmla="*/ 353 h 1897"/>
                <a:gd name="T20" fmla="*/ 70 w 2560"/>
                <a:gd name="T21" fmla="*/ 547 h 1897"/>
                <a:gd name="T22" fmla="*/ 70 w 2560"/>
                <a:gd name="T23" fmla="*/ 547 h 1897"/>
                <a:gd name="T24" fmla="*/ 2361 w 2560"/>
                <a:gd name="T25" fmla="*/ 1896 h 1897"/>
                <a:gd name="T26" fmla="*/ 2559 w 2560"/>
                <a:gd name="T27" fmla="*/ 298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60" h="1897">
                  <a:moveTo>
                    <a:pt x="2559" y="298"/>
                  </a:moveTo>
                  <a:lnTo>
                    <a:pt x="2559" y="298"/>
                  </a:lnTo>
                  <a:cubicBezTo>
                    <a:pt x="2473" y="642"/>
                    <a:pt x="2321" y="730"/>
                    <a:pt x="2116" y="646"/>
                  </a:cubicBezTo>
                  <a:lnTo>
                    <a:pt x="2116" y="646"/>
                  </a:lnTo>
                  <a:cubicBezTo>
                    <a:pt x="1575" y="425"/>
                    <a:pt x="925" y="114"/>
                    <a:pt x="425" y="8"/>
                  </a:cubicBezTo>
                  <a:lnTo>
                    <a:pt x="425" y="8"/>
                  </a:lnTo>
                  <a:cubicBezTo>
                    <a:pt x="386" y="0"/>
                    <a:pt x="346" y="7"/>
                    <a:pt x="311" y="27"/>
                  </a:cubicBezTo>
                  <a:lnTo>
                    <a:pt x="311" y="27"/>
                  </a:lnTo>
                  <a:cubicBezTo>
                    <a:pt x="172" y="108"/>
                    <a:pt x="65" y="224"/>
                    <a:pt x="23" y="353"/>
                  </a:cubicBezTo>
                  <a:lnTo>
                    <a:pt x="23" y="353"/>
                  </a:lnTo>
                  <a:cubicBezTo>
                    <a:pt x="0" y="421"/>
                    <a:pt x="20" y="495"/>
                    <a:pt x="70" y="547"/>
                  </a:cubicBezTo>
                  <a:lnTo>
                    <a:pt x="70" y="547"/>
                  </a:lnTo>
                  <a:cubicBezTo>
                    <a:pt x="328" y="808"/>
                    <a:pt x="1286" y="1712"/>
                    <a:pt x="2361" y="1896"/>
                  </a:cubicBezTo>
                  <a:lnTo>
                    <a:pt x="2559" y="298"/>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3" name="Freeform 151">
              <a:extLst>
                <a:ext uri="{FF2B5EF4-FFF2-40B4-BE49-F238E27FC236}">
                  <a16:creationId xmlns:a16="http://schemas.microsoft.com/office/drawing/2014/main" id="{6DF30278-40CE-CE46-BA9A-A360E46B2A4E}"/>
                </a:ext>
              </a:extLst>
            </p:cNvPr>
            <p:cNvSpPr>
              <a:spLocks noChangeArrowheads="1"/>
            </p:cNvSpPr>
            <p:nvPr/>
          </p:nvSpPr>
          <p:spPr bwMode="auto">
            <a:xfrm>
              <a:off x="11918079" y="10841459"/>
              <a:ext cx="1316297" cy="843930"/>
            </a:xfrm>
            <a:custGeom>
              <a:avLst/>
              <a:gdLst>
                <a:gd name="T0" fmla="*/ 1889 w 2017"/>
                <a:gd name="T1" fmla="*/ 1128 h 1292"/>
                <a:gd name="T2" fmla="*/ 1889 w 2017"/>
                <a:gd name="T3" fmla="*/ 1128 h 1292"/>
                <a:gd name="T4" fmla="*/ 1908 w 2017"/>
                <a:gd name="T5" fmla="*/ 843 h 1292"/>
                <a:gd name="T6" fmla="*/ 531 w 2017"/>
                <a:gd name="T7" fmla="*/ 8 h 1292"/>
                <a:gd name="T8" fmla="*/ 531 w 2017"/>
                <a:gd name="T9" fmla="*/ 8 h 1292"/>
                <a:gd name="T10" fmla="*/ 491 w 2017"/>
                <a:gd name="T11" fmla="*/ 6 h 1292"/>
                <a:gd name="T12" fmla="*/ 131 w 2017"/>
                <a:gd name="T13" fmla="*/ 180 h 1292"/>
                <a:gd name="T14" fmla="*/ 131 w 2017"/>
                <a:gd name="T15" fmla="*/ 180 h 1292"/>
                <a:gd name="T16" fmla="*/ 117 w 2017"/>
                <a:gd name="T17" fmla="*/ 528 h 1292"/>
                <a:gd name="T18" fmla="*/ 117 w 2017"/>
                <a:gd name="T19" fmla="*/ 528 h 1292"/>
                <a:gd name="T20" fmla="*/ 1106 w 2017"/>
                <a:gd name="T21" fmla="*/ 1147 h 1292"/>
                <a:gd name="T22" fmla="*/ 1106 w 2017"/>
                <a:gd name="T23" fmla="*/ 1147 h 1292"/>
                <a:gd name="T24" fmla="*/ 1889 w 2017"/>
                <a:gd name="T25" fmla="*/ 1128 h 1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7" h="1292">
                  <a:moveTo>
                    <a:pt x="1889" y="1128"/>
                  </a:moveTo>
                  <a:lnTo>
                    <a:pt x="1889" y="1128"/>
                  </a:lnTo>
                  <a:cubicBezTo>
                    <a:pt x="2001" y="1063"/>
                    <a:pt x="2016" y="916"/>
                    <a:pt x="1908" y="843"/>
                  </a:cubicBezTo>
                  <a:lnTo>
                    <a:pt x="531" y="8"/>
                  </a:lnTo>
                  <a:lnTo>
                    <a:pt x="531" y="8"/>
                  </a:lnTo>
                  <a:cubicBezTo>
                    <a:pt x="519" y="0"/>
                    <a:pt x="504" y="0"/>
                    <a:pt x="491" y="6"/>
                  </a:cubicBezTo>
                  <a:lnTo>
                    <a:pt x="131" y="180"/>
                  </a:lnTo>
                  <a:lnTo>
                    <a:pt x="131" y="180"/>
                  </a:lnTo>
                  <a:cubicBezTo>
                    <a:pt x="0" y="244"/>
                    <a:pt x="7" y="433"/>
                    <a:pt x="117" y="528"/>
                  </a:cubicBezTo>
                  <a:lnTo>
                    <a:pt x="117" y="528"/>
                  </a:lnTo>
                  <a:cubicBezTo>
                    <a:pt x="315" y="699"/>
                    <a:pt x="573" y="917"/>
                    <a:pt x="1106" y="1147"/>
                  </a:cubicBezTo>
                  <a:lnTo>
                    <a:pt x="1106" y="1147"/>
                  </a:lnTo>
                  <a:cubicBezTo>
                    <a:pt x="1371" y="1263"/>
                    <a:pt x="1604" y="1291"/>
                    <a:pt x="1889" y="1128"/>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74" name="Freeform 152">
              <a:extLst>
                <a:ext uri="{FF2B5EF4-FFF2-40B4-BE49-F238E27FC236}">
                  <a16:creationId xmlns:a16="http://schemas.microsoft.com/office/drawing/2014/main" id="{6844339E-6DD4-B64F-9FEF-ADB42E1032D4}"/>
                </a:ext>
              </a:extLst>
            </p:cNvPr>
            <p:cNvSpPr>
              <a:spLocks noChangeArrowheads="1"/>
            </p:cNvSpPr>
            <p:nvPr/>
          </p:nvSpPr>
          <p:spPr bwMode="auto">
            <a:xfrm>
              <a:off x="11935361" y="10648480"/>
              <a:ext cx="1270212" cy="1002345"/>
            </a:xfrm>
            <a:custGeom>
              <a:avLst/>
              <a:gdLst>
                <a:gd name="T0" fmla="*/ 1899 w 1946"/>
                <a:gd name="T1" fmla="*/ 1203 h 1533"/>
                <a:gd name="T2" fmla="*/ 1899 w 1946"/>
                <a:gd name="T3" fmla="*/ 1203 h 1533"/>
                <a:gd name="T4" fmla="*/ 1760 w 1946"/>
                <a:gd name="T5" fmla="*/ 539 h 1533"/>
                <a:gd name="T6" fmla="*/ 1760 w 1946"/>
                <a:gd name="T7" fmla="*/ 539 h 1533"/>
                <a:gd name="T8" fmla="*/ 1327 w 1946"/>
                <a:gd name="T9" fmla="*/ 433 h 1533"/>
                <a:gd name="T10" fmla="*/ 1327 w 1946"/>
                <a:gd name="T11" fmla="*/ 433 h 1533"/>
                <a:gd name="T12" fmla="*/ 128 w 1946"/>
                <a:gd name="T13" fmla="*/ 258 h 1533"/>
                <a:gd name="T14" fmla="*/ 128 w 1946"/>
                <a:gd name="T15" fmla="*/ 258 h 1533"/>
                <a:gd name="T16" fmla="*/ 76 w 1946"/>
                <a:gd name="T17" fmla="*/ 688 h 1533"/>
                <a:gd name="T18" fmla="*/ 76 w 1946"/>
                <a:gd name="T19" fmla="*/ 688 h 1533"/>
                <a:gd name="T20" fmla="*/ 1230 w 1946"/>
                <a:gd name="T21" fmla="*/ 1442 h 1533"/>
                <a:gd name="T22" fmla="*/ 1230 w 1946"/>
                <a:gd name="T23" fmla="*/ 1442 h 1533"/>
                <a:gd name="T24" fmla="*/ 1899 w 1946"/>
                <a:gd name="T25" fmla="*/ 1203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6" h="1533">
                  <a:moveTo>
                    <a:pt x="1899" y="1203"/>
                  </a:moveTo>
                  <a:lnTo>
                    <a:pt x="1899" y="1203"/>
                  </a:lnTo>
                  <a:cubicBezTo>
                    <a:pt x="1888" y="1156"/>
                    <a:pt x="1928" y="679"/>
                    <a:pt x="1760" y="539"/>
                  </a:cubicBezTo>
                  <a:lnTo>
                    <a:pt x="1760" y="539"/>
                  </a:lnTo>
                  <a:cubicBezTo>
                    <a:pt x="1666" y="462"/>
                    <a:pt x="1468" y="443"/>
                    <a:pt x="1327" y="433"/>
                  </a:cubicBezTo>
                  <a:lnTo>
                    <a:pt x="1327" y="433"/>
                  </a:lnTo>
                  <a:cubicBezTo>
                    <a:pt x="1028" y="413"/>
                    <a:pt x="364" y="0"/>
                    <a:pt x="128" y="258"/>
                  </a:cubicBezTo>
                  <a:lnTo>
                    <a:pt x="128" y="258"/>
                  </a:lnTo>
                  <a:cubicBezTo>
                    <a:pt x="0" y="399"/>
                    <a:pt x="51" y="640"/>
                    <a:pt x="76" y="688"/>
                  </a:cubicBezTo>
                  <a:lnTo>
                    <a:pt x="76" y="688"/>
                  </a:lnTo>
                  <a:cubicBezTo>
                    <a:pt x="189" y="904"/>
                    <a:pt x="1015" y="1382"/>
                    <a:pt x="1230" y="1442"/>
                  </a:cubicBezTo>
                  <a:lnTo>
                    <a:pt x="1230" y="1442"/>
                  </a:lnTo>
                  <a:cubicBezTo>
                    <a:pt x="1558" y="1532"/>
                    <a:pt x="1945" y="1414"/>
                    <a:pt x="1899" y="1203"/>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5" name="Freeform 153">
              <a:extLst>
                <a:ext uri="{FF2B5EF4-FFF2-40B4-BE49-F238E27FC236}">
                  <a16:creationId xmlns:a16="http://schemas.microsoft.com/office/drawing/2014/main" id="{D2918851-820A-D043-A057-C04CB053C75F}"/>
                </a:ext>
              </a:extLst>
            </p:cNvPr>
            <p:cNvSpPr>
              <a:spLocks noChangeArrowheads="1"/>
            </p:cNvSpPr>
            <p:nvPr/>
          </p:nvSpPr>
          <p:spPr bwMode="auto">
            <a:xfrm>
              <a:off x="13222855" y="11348393"/>
              <a:ext cx="336996" cy="489651"/>
            </a:xfrm>
            <a:custGeom>
              <a:avLst/>
              <a:gdLst>
                <a:gd name="T0" fmla="*/ 258 w 517"/>
                <a:gd name="T1" fmla="*/ 83 h 748"/>
                <a:gd name="T2" fmla="*/ 258 w 517"/>
                <a:gd name="T3" fmla="*/ 83 h 748"/>
                <a:gd name="T4" fmla="*/ 0 w 517"/>
                <a:gd name="T5" fmla="*/ 225 h 748"/>
                <a:gd name="T6" fmla="*/ 0 w 517"/>
                <a:gd name="T7" fmla="*/ 225 h 748"/>
                <a:gd name="T8" fmla="*/ 258 w 517"/>
                <a:gd name="T9" fmla="*/ 665 h 748"/>
                <a:gd name="T10" fmla="*/ 258 w 517"/>
                <a:gd name="T11" fmla="*/ 665 h 748"/>
                <a:gd name="T12" fmla="*/ 516 w 517"/>
                <a:gd name="T13" fmla="*/ 523 h 748"/>
                <a:gd name="T14" fmla="*/ 516 w 517"/>
                <a:gd name="T15" fmla="*/ 523 h 748"/>
                <a:gd name="T16" fmla="*/ 258 w 517"/>
                <a:gd name="T17" fmla="*/ 8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8">
                  <a:moveTo>
                    <a:pt x="258" y="83"/>
                  </a:moveTo>
                  <a:lnTo>
                    <a:pt x="258" y="83"/>
                  </a:lnTo>
                  <a:cubicBezTo>
                    <a:pt x="116" y="0"/>
                    <a:pt x="0" y="65"/>
                    <a:pt x="0" y="225"/>
                  </a:cubicBezTo>
                  <a:lnTo>
                    <a:pt x="0" y="225"/>
                  </a:lnTo>
                  <a:cubicBezTo>
                    <a:pt x="0" y="386"/>
                    <a:pt x="116" y="583"/>
                    <a:pt x="258" y="665"/>
                  </a:cubicBezTo>
                  <a:lnTo>
                    <a:pt x="258" y="665"/>
                  </a:lnTo>
                  <a:cubicBezTo>
                    <a:pt x="400" y="747"/>
                    <a:pt x="516" y="684"/>
                    <a:pt x="516" y="523"/>
                  </a:cubicBezTo>
                  <a:lnTo>
                    <a:pt x="516" y="523"/>
                  </a:lnTo>
                  <a:cubicBezTo>
                    <a:pt x="516" y="362"/>
                    <a:pt x="400" y="165"/>
                    <a:pt x="258" y="83"/>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6" name="Freeform 154">
              <a:extLst>
                <a:ext uri="{FF2B5EF4-FFF2-40B4-BE49-F238E27FC236}">
                  <a16:creationId xmlns:a16="http://schemas.microsoft.com/office/drawing/2014/main" id="{CC03E0C3-2385-334E-B2B3-4B1166B2712F}"/>
                </a:ext>
              </a:extLst>
            </p:cNvPr>
            <p:cNvSpPr>
              <a:spLocks noChangeArrowheads="1"/>
            </p:cNvSpPr>
            <p:nvPr/>
          </p:nvSpPr>
          <p:spPr bwMode="auto">
            <a:xfrm>
              <a:off x="13116284" y="11380076"/>
              <a:ext cx="414764" cy="492531"/>
            </a:xfrm>
            <a:custGeom>
              <a:avLst/>
              <a:gdLst>
                <a:gd name="T0" fmla="*/ 376 w 635"/>
                <a:gd name="T1" fmla="*/ 755 h 756"/>
                <a:gd name="T2" fmla="*/ 376 w 635"/>
                <a:gd name="T3" fmla="*/ 755 h 756"/>
                <a:gd name="T4" fmla="*/ 634 w 635"/>
                <a:gd name="T5" fmla="*/ 610 h 756"/>
                <a:gd name="T6" fmla="*/ 268 w 635"/>
                <a:gd name="T7" fmla="*/ 0 h 756"/>
                <a:gd name="T8" fmla="*/ 268 w 635"/>
                <a:gd name="T9" fmla="*/ 0 h 756"/>
                <a:gd name="T10" fmla="*/ 0 w 635"/>
                <a:gd name="T11" fmla="*/ 180 h 756"/>
                <a:gd name="T12" fmla="*/ 376 w 635"/>
                <a:gd name="T13" fmla="*/ 755 h 756"/>
              </a:gdLst>
              <a:ahLst/>
              <a:cxnLst>
                <a:cxn ang="0">
                  <a:pos x="T0" y="T1"/>
                </a:cxn>
                <a:cxn ang="0">
                  <a:pos x="T2" y="T3"/>
                </a:cxn>
                <a:cxn ang="0">
                  <a:pos x="T4" y="T5"/>
                </a:cxn>
                <a:cxn ang="0">
                  <a:pos x="T6" y="T7"/>
                </a:cxn>
                <a:cxn ang="0">
                  <a:pos x="T8" y="T9"/>
                </a:cxn>
                <a:cxn ang="0">
                  <a:pos x="T10" y="T11"/>
                </a:cxn>
                <a:cxn ang="0">
                  <a:pos x="T12" y="T13"/>
                </a:cxn>
              </a:cxnLst>
              <a:rect l="0" t="0" r="r" b="b"/>
              <a:pathLst>
                <a:path w="635" h="756">
                  <a:moveTo>
                    <a:pt x="376" y="755"/>
                  </a:moveTo>
                  <a:lnTo>
                    <a:pt x="376" y="755"/>
                  </a:lnTo>
                  <a:cubicBezTo>
                    <a:pt x="526" y="739"/>
                    <a:pt x="604" y="674"/>
                    <a:pt x="634" y="610"/>
                  </a:cubicBezTo>
                  <a:lnTo>
                    <a:pt x="268" y="0"/>
                  </a:lnTo>
                  <a:lnTo>
                    <a:pt x="268" y="0"/>
                  </a:lnTo>
                  <a:cubicBezTo>
                    <a:pt x="187" y="20"/>
                    <a:pt x="40" y="89"/>
                    <a:pt x="0" y="180"/>
                  </a:cubicBezTo>
                  <a:lnTo>
                    <a:pt x="376" y="755"/>
                  </a:ln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7" name="Freeform 155">
              <a:extLst>
                <a:ext uri="{FF2B5EF4-FFF2-40B4-BE49-F238E27FC236}">
                  <a16:creationId xmlns:a16="http://schemas.microsoft.com/office/drawing/2014/main" id="{E1747360-1522-114B-B613-A7B6C4BD31E4}"/>
                </a:ext>
              </a:extLst>
            </p:cNvPr>
            <p:cNvSpPr>
              <a:spLocks noChangeArrowheads="1"/>
            </p:cNvSpPr>
            <p:nvPr/>
          </p:nvSpPr>
          <p:spPr bwMode="auto">
            <a:xfrm>
              <a:off x="13104764" y="11417521"/>
              <a:ext cx="336994" cy="489651"/>
            </a:xfrm>
            <a:custGeom>
              <a:avLst/>
              <a:gdLst>
                <a:gd name="T0" fmla="*/ 258 w 517"/>
                <a:gd name="T1" fmla="*/ 82 h 748"/>
                <a:gd name="T2" fmla="*/ 258 w 517"/>
                <a:gd name="T3" fmla="*/ 82 h 748"/>
                <a:gd name="T4" fmla="*/ 0 w 517"/>
                <a:gd name="T5" fmla="*/ 224 h 748"/>
                <a:gd name="T6" fmla="*/ 0 w 517"/>
                <a:gd name="T7" fmla="*/ 224 h 748"/>
                <a:gd name="T8" fmla="*/ 258 w 517"/>
                <a:gd name="T9" fmla="*/ 665 h 748"/>
                <a:gd name="T10" fmla="*/ 258 w 517"/>
                <a:gd name="T11" fmla="*/ 665 h 748"/>
                <a:gd name="T12" fmla="*/ 516 w 517"/>
                <a:gd name="T13" fmla="*/ 522 h 748"/>
                <a:gd name="T14" fmla="*/ 516 w 517"/>
                <a:gd name="T15" fmla="*/ 522 h 748"/>
                <a:gd name="T16" fmla="*/ 258 w 517"/>
                <a:gd name="T17" fmla="*/ 82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8">
                  <a:moveTo>
                    <a:pt x="258" y="82"/>
                  </a:moveTo>
                  <a:lnTo>
                    <a:pt x="258" y="82"/>
                  </a:lnTo>
                  <a:cubicBezTo>
                    <a:pt x="116" y="0"/>
                    <a:pt x="0" y="64"/>
                    <a:pt x="0" y="224"/>
                  </a:cubicBezTo>
                  <a:lnTo>
                    <a:pt x="0" y="224"/>
                  </a:lnTo>
                  <a:cubicBezTo>
                    <a:pt x="0" y="385"/>
                    <a:pt x="116" y="582"/>
                    <a:pt x="258" y="665"/>
                  </a:cubicBezTo>
                  <a:lnTo>
                    <a:pt x="258" y="665"/>
                  </a:lnTo>
                  <a:cubicBezTo>
                    <a:pt x="400" y="747"/>
                    <a:pt x="516" y="683"/>
                    <a:pt x="516" y="522"/>
                  </a:cubicBezTo>
                  <a:lnTo>
                    <a:pt x="516" y="522"/>
                  </a:lnTo>
                  <a:cubicBezTo>
                    <a:pt x="516" y="361"/>
                    <a:pt x="400" y="164"/>
                    <a:pt x="258" y="8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8" name="Freeform 157">
              <a:extLst>
                <a:ext uri="{FF2B5EF4-FFF2-40B4-BE49-F238E27FC236}">
                  <a16:creationId xmlns:a16="http://schemas.microsoft.com/office/drawing/2014/main" id="{7D0AEDD2-55C4-984B-8A07-3566A48A2866}"/>
                </a:ext>
              </a:extLst>
            </p:cNvPr>
            <p:cNvSpPr>
              <a:spLocks noChangeArrowheads="1"/>
            </p:cNvSpPr>
            <p:nvPr/>
          </p:nvSpPr>
          <p:spPr bwMode="auto">
            <a:xfrm>
              <a:off x="15014403" y="11322472"/>
              <a:ext cx="336996" cy="489651"/>
            </a:xfrm>
            <a:custGeom>
              <a:avLst/>
              <a:gdLst>
                <a:gd name="T0" fmla="*/ 258 w 517"/>
                <a:gd name="T1" fmla="*/ 83 h 748"/>
                <a:gd name="T2" fmla="*/ 258 w 517"/>
                <a:gd name="T3" fmla="*/ 83 h 748"/>
                <a:gd name="T4" fmla="*/ 516 w 517"/>
                <a:gd name="T5" fmla="*/ 225 h 748"/>
                <a:gd name="T6" fmla="*/ 516 w 517"/>
                <a:gd name="T7" fmla="*/ 225 h 748"/>
                <a:gd name="T8" fmla="*/ 258 w 517"/>
                <a:gd name="T9" fmla="*/ 665 h 748"/>
                <a:gd name="T10" fmla="*/ 258 w 517"/>
                <a:gd name="T11" fmla="*/ 665 h 748"/>
                <a:gd name="T12" fmla="*/ 0 w 517"/>
                <a:gd name="T13" fmla="*/ 523 h 748"/>
                <a:gd name="T14" fmla="*/ 0 w 517"/>
                <a:gd name="T15" fmla="*/ 523 h 748"/>
                <a:gd name="T16" fmla="*/ 258 w 517"/>
                <a:gd name="T17" fmla="*/ 8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8">
                  <a:moveTo>
                    <a:pt x="258" y="83"/>
                  </a:moveTo>
                  <a:lnTo>
                    <a:pt x="258" y="83"/>
                  </a:lnTo>
                  <a:cubicBezTo>
                    <a:pt x="400" y="0"/>
                    <a:pt x="516" y="64"/>
                    <a:pt x="516" y="225"/>
                  </a:cubicBezTo>
                  <a:lnTo>
                    <a:pt x="516" y="225"/>
                  </a:lnTo>
                  <a:cubicBezTo>
                    <a:pt x="516" y="386"/>
                    <a:pt x="400" y="583"/>
                    <a:pt x="258" y="665"/>
                  </a:cubicBezTo>
                  <a:lnTo>
                    <a:pt x="258" y="665"/>
                  </a:lnTo>
                  <a:cubicBezTo>
                    <a:pt x="115" y="747"/>
                    <a:pt x="0" y="684"/>
                    <a:pt x="0" y="523"/>
                  </a:cubicBezTo>
                  <a:lnTo>
                    <a:pt x="0" y="523"/>
                  </a:lnTo>
                  <a:cubicBezTo>
                    <a:pt x="0" y="362"/>
                    <a:pt x="115" y="165"/>
                    <a:pt x="258" y="83"/>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9" name="Freeform 158">
              <a:extLst>
                <a:ext uri="{FF2B5EF4-FFF2-40B4-BE49-F238E27FC236}">
                  <a16:creationId xmlns:a16="http://schemas.microsoft.com/office/drawing/2014/main" id="{69B0FE4A-0943-B041-BA81-6DD04955A0B7}"/>
                </a:ext>
              </a:extLst>
            </p:cNvPr>
            <p:cNvSpPr>
              <a:spLocks noChangeArrowheads="1"/>
            </p:cNvSpPr>
            <p:nvPr/>
          </p:nvSpPr>
          <p:spPr bwMode="auto">
            <a:xfrm>
              <a:off x="15043205" y="11354154"/>
              <a:ext cx="414764" cy="492533"/>
            </a:xfrm>
            <a:custGeom>
              <a:avLst/>
              <a:gdLst>
                <a:gd name="T0" fmla="*/ 258 w 635"/>
                <a:gd name="T1" fmla="*/ 754 h 755"/>
                <a:gd name="T2" fmla="*/ 258 w 635"/>
                <a:gd name="T3" fmla="*/ 754 h 755"/>
                <a:gd name="T4" fmla="*/ 0 w 635"/>
                <a:gd name="T5" fmla="*/ 610 h 755"/>
                <a:gd name="T6" fmla="*/ 366 w 635"/>
                <a:gd name="T7" fmla="*/ 0 h 755"/>
                <a:gd name="T8" fmla="*/ 366 w 635"/>
                <a:gd name="T9" fmla="*/ 0 h 755"/>
                <a:gd name="T10" fmla="*/ 634 w 635"/>
                <a:gd name="T11" fmla="*/ 180 h 755"/>
                <a:gd name="T12" fmla="*/ 258 w 635"/>
                <a:gd name="T13" fmla="*/ 754 h 755"/>
              </a:gdLst>
              <a:ahLst/>
              <a:cxnLst>
                <a:cxn ang="0">
                  <a:pos x="T0" y="T1"/>
                </a:cxn>
                <a:cxn ang="0">
                  <a:pos x="T2" y="T3"/>
                </a:cxn>
                <a:cxn ang="0">
                  <a:pos x="T4" y="T5"/>
                </a:cxn>
                <a:cxn ang="0">
                  <a:pos x="T6" y="T7"/>
                </a:cxn>
                <a:cxn ang="0">
                  <a:pos x="T8" y="T9"/>
                </a:cxn>
                <a:cxn ang="0">
                  <a:pos x="T10" y="T11"/>
                </a:cxn>
                <a:cxn ang="0">
                  <a:pos x="T12" y="T13"/>
                </a:cxn>
              </a:cxnLst>
              <a:rect l="0" t="0" r="r" b="b"/>
              <a:pathLst>
                <a:path w="635" h="755">
                  <a:moveTo>
                    <a:pt x="258" y="754"/>
                  </a:moveTo>
                  <a:lnTo>
                    <a:pt x="258" y="754"/>
                  </a:lnTo>
                  <a:cubicBezTo>
                    <a:pt x="109" y="738"/>
                    <a:pt x="30" y="674"/>
                    <a:pt x="0" y="610"/>
                  </a:cubicBezTo>
                  <a:lnTo>
                    <a:pt x="366" y="0"/>
                  </a:lnTo>
                  <a:lnTo>
                    <a:pt x="366" y="0"/>
                  </a:lnTo>
                  <a:cubicBezTo>
                    <a:pt x="447" y="20"/>
                    <a:pt x="594" y="89"/>
                    <a:pt x="634" y="180"/>
                  </a:cubicBezTo>
                  <a:lnTo>
                    <a:pt x="258" y="754"/>
                  </a:ln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0" name="Freeform 159">
              <a:extLst>
                <a:ext uri="{FF2B5EF4-FFF2-40B4-BE49-F238E27FC236}">
                  <a16:creationId xmlns:a16="http://schemas.microsoft.com/office/drawing/2014/main" id="{5424D7A8-A3D6-564E-918C-C3C77EF173E1}"/>
                </a:ext>
              </a:extLst>
            </p:cNvPr>
            <p:cNvSpPr>
              <a:spLocks noChangeArrowheads="1"/>
            </p:cNvSpPr>
            <p:nvPr/>
          </p:nvSpPr>
          <p:spPr bwMode="auto">
            <a:xfrm>
              <a:off x="15135375" y="11391599"/>
              <a:ext cx="336996" cy="486770"/>
            </a:xfrm>
            <a:custGeom>
              <a:avLst/>
              <a:gdLst>
                <a:gd name="T0" fmla="*/ 258 w 517"/>
                <a:gd name="T1" fmla="*/ 82 h 747"/>
                <a:gd name="T2" fmla="*/ 258 w 517"/>
                <a:gd name="T3" fmla="*/ 82 h 747"/>
                <a:gd name="T4" fmla="*/ 516 w 517"/>
                <a:gd name="T5" fmla="*/ 224 h 747"/>
                <a:gd name="T6" fmla="*/ 516 w 517"/>
                <a:gd name="T7" fmla="*/ 224 h 747"/>
                <a:gd name="T8" fmla="*/ 258 w 517"/>
                <a:gd name="T9" fmla="*/ 664 h 747"/>
                <a:gd name="T10" fmla="*/ 258 w 517"/>
                <a:gd name="T11" fmla="*/ 664 h 747"/>
                <a:gd name="T12" fmla="*/ 0 w 517"/>
                <a:gd name="T13" fmla="*/ 522 h 747"/>
                <a:gd name="T14" fmla="*/ 0 w 517"/>
                <a:gd name="T15" fmla="*/ 522 h 747"/>
                <a:gd name="T16" fmla="*/ 258 w 517"/>
                <a:gd name="T17" fmla="*/ 82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7">
                  <a:moveTo>
                    <a:pt x="258" y="82"/>
                  </a:moveTo>
                  <a:lnTo>
                    <a:pt x="258" y="82"/>
                  </a:lnTo>
                  <a:cubicBezTo>
                    <a:pt x="400" y="0"/>
                    <a:pt x="516" y="63"/>
                    <a:pt x="516" y="224"/>
                  </a:cubicBezTo>
                  <a:lnTo>
                    <a:pt x="516" y="224"/>
                  </a:lnTo>
                  <a:cubicBezTo>
                    <a:pt x="516" y="385"/>
                    <a:pt x="400" y="582"/>
                    <a:pt x="258" y="664"/>
                  </a:cubicBezTo>
                  <a:lnTo>
                    <a:pt x="258" y="664"/>
                  </a:lnTo>
                  <a:cubicBezTo>
                    <a:pt x="116" y="746"/>
                    <a:pt x="0" y="683"/>
                    <a:pt x="0" y="522"/>
                  </a:cubicBezTo>
                  <a:lnTo>
                    <a:pt x="0" y="522"/>
                  </a:lnTo>
                  <a:cubicBezTo>
                    <a:pt x="0" y="361"/>
                    <a:pt x="116" y="164"/>
                    <a:pt x="258" y="8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1" name="Freeform 161">
              <a:extLst>
                <a:ext uri="{FF2B5EF4-FFF2-40B4-BE49-F238E27FC236}">
                  <a16:creationId xmlns:a16="http://schemas.microsoft.com/office/drawing/2014/main" id="{C2243845-A7CB-AA4E-A66C-D7D1440C4925}"/>
                </a:ext>
              </a:extLst>
            </p:cNvPr>
            <p:cNvSpPr>
              <a:spLocks noChangeArrowheads="1"/>
            </p:cNvSpPr>
            <p:nvPr/>
          </p:nvSpPr>
          <p:spPr bwMode="auto">
            <a:xfrm>
              <a:off x="12903143" y="12491874"/>
              <a:ext cx="336994" cy="489651"/>
            </a:xfrm>
            <a:custGeom>
              <a:avLst/>
              <a:gdLst>
                <a:gd name="T0" fmla="*/ 258 w 517"/>
                <a:gd name="T1" fmla="*/ 83 h 748"/>
                <a:gd name="T2" fmla="*/ 258 w 517"/>
                <a:gd name="T3" fmla="*/ 83 h 748"/>
                <a:gd name="T4" fmla="*/ 516 w 517"/>
                <a:gd name="T5" fmla="*/ 225 h 748"/>
                <a:gd name="T6" fmla="*/ 516 w 517"/>
                <a:gd name="T7" fmla="*/ 225 h 748"/>
                <a:gd name="T8" fmla="*/ 258 w 517"/>
                <a:gd name="T9" fmla="*/ 666 h 748"/>
                <a:gd name="T10" fmla="*/ 258 w 517"/>
                <a:gd name="T11" fmla="*/ 666 h 748"/>
                <a:gd name="T12" fmla="*/ 0 w 517"/>
                <a:gd name="T13" fmla="*/ 523 h 748"/>
                <a:gd name="T14" fmla="*/ 0 w 517"/>
                <a:gd name="T15" fmla="*/ 523 h 748"/>
                <a:gd name="T16" fmla="*/ 258 w 517"/>
                <a:gd name="T17" fmla="*/ 8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8">
                  <a:moveTo>
                    <a:pt x="258" y="83"/>
                  </a:moveTo>
                  <a:lnTo>
                    <a:pt x="258" y="83"/>
                  </a:lnTo>
                  <a:cubicBezTo>
                    <a:pt x="401" y="0"/>
                    <a:pt x="516" y="65"/>
                    <a:pt x="516" y="225"/>
                  </a:cubicBezTo>
                  <a:lnTo>
                    <a:pt x="516" y="225"/>
                  </a:lnTo>
                  <a:cubicBezTo>
                    <a:pt x="516" y="386"/>
                    <a:pt x="401" y="583"/>
                    <a:pt x="258" y="666"/>
                  </a:cubicBezTo>
                  <a:lnTo>
                    <a:pt x="258" y="666"/>
                  </a:lnTo>
                  <a:cubicBezTo>
                    <a:pt x="115" y="747"/>
                    <a:pt x="0" y="684"/>
                    <a:pt x="0" y="523"/>
                  </a:cubicBezTo>
                  <a:lnTo>
                    <a:pt x="0" y="523"/>
                  </a:lnTo>
                  <a:cubicBezTo>
                    <a:pt x="0" y="362"/>
                    <a:pt x="115" y="165"/>
                    <a:pt x="258" y="83"/>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2" name="Freeform 162">
              <a:extLst>
                <a:ext uri="{FF2B5EF4-FFF2-40B4-BE49-F238E27FC236}">
                  <a16:creationId xmlns:a16="http://schemas.microsoft.com/office/drawing/2014/main" id="{C8F9C97A-D0D8-FD47-BDC6-E8FB63C42352}"/>
                </a:ext>
              </a:extLst>
            </p:cNvPr>
            <p:cNvSpPr>
              <a:spLocks noChangeArrowheads="1"/>
            </p:cNvSpPr>
            <p:nvPr/>
          </p:nvSpPr>
          <p:spPr bwMode="auto">
            <a:xfrm>
              <a:off x="12931945" y="12523556"/>
              <a:ext cx="414764" cy="492533"/>
            </a:xfrm>
            <a:custGeom>
              <a:avLst/>
              <a:gdLst>
                <a:gd name="T0" fmla="*/ 258 w 634"/>
                <a:gd name="T1" fmla="*/ 754 h 755"/>
                <a:gd name="T2" fmla="*/ 258 w 634"/>
                <a:gd name="T3" fmla="*/ 754 h 755"/>
                <a:gd name="T4" fmla="*/ 0 w 634"/>
                <a:gd name="T5" fmla="*/ 610 h 755"/>
                <a:gd name="T6" fmla="*/ 365 w 634"/>
                <a:gd name="T7" fmla="*/ 0 h 755"/>
                <a:gd name="T8" fmla="*/ 365 w 634"/>
                <a:gd name="T9" fmla="*/ 0 h 755"/>
                <a:gd name="T10" fmla="*/ 633 w 634"/>
                <a:gd name="T11" fmla="*/ 180 h 755"/>
                <a:gd name="T12" fmla="*/ 258 w 634"/>
                <a:gd name="T13" fmla="*/ 754 h 755"/>
              </a:gdLst>
              <a:ahLst/>
              <a:cxnLst>
                <a:cxn ang="0">
                  <a:pos x="T0" y="T1"/>
                </a:cxn>
                <a:cxn ang="0">
                  <a:pos x="T2" y="T3"/>
                </a:cxn>
                <a:cxn ang="0">
                  <a:pos x="T4" y="T5"/>
                </a:cxn>
                <a:cxn ang="0">
                  <a:pos x="T6" y="T7"/>
                </a:cxn>
                <a:cxn ang="0">
                  <a:pos x="T8" y="T9"/>
                </a:cxn>
                <a:cxn ang="0">
                  <a:pos x="T10" y="T11"/>
                </a:cxn>
                <a:cxn ang="0">
                  <a:pos x="T12" y="T13"/>
                </a:cxn>
              </a:cxnLst>
              <a:rect l="0" t="0" r="r" b="b"/>
              <a:pathLst>
                <a:path w="634" h="755">
                  <a:moveTo>
                    <a:pt x="258" y="754"/>
                  </a:moveTo>
                  <a:lnTo>
                    <a:pt x="258" y="754"/>
                  </a:lnTo>
                  <a:cubicBezTo>
                    <a:pt x="108" y="738"/>
                    <a:pt x="30" y="674"/>
                    <a:pt x="0" y="610"/>
                  </a:cubicBezTo>
                  <a:lnTo>
                    <a:pt x="365" y="0"/>
                  </a:lnTo>
                  <a:lnTo>
                    <a:pt x="365" y="0"/>
                  </a:lnTo>
                  <a:cubicBezTo>
                    <a:pt x="446" y="20"/>
                    <a:pt x="593" y="89"/>
                    <a:pt x="633" y="180"/>
                  </a:cubicBezTo>
                  <a:lnTo>
                    <a:pt x="258" y="754"/>
                  </a:ln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3" name="Freeform 163">
              <a:extLst>
                <a:ext uri="{FF2B5EF4-FFF2-40B4-BE49-F238E27FC236}">
                  <a16:creationId xmlns:a16="http://schemas.microsoft.com/office/drawing/2014/main" id="{5329FE8C-3E2D-A747-AD42-4A1EC3A86019}"/>
                </a:ext>
              </a:extLst>
            </p:cNvPr>
            <p:cNvSpPr>
              <a:spLocks noChangeArrowheads="1"/>
            </p:cNvSpPr>
            <p:nvPr/>
          </p:nvSpPr>
          <p:spPr bwMode="auto">
            <a:xfrm>
              <a:off x="13021233" y="12561002"/>
              <a:ext cx="336996" cy="486770"/>
            </a:xfrm>
            <a:custGeom>
              <a:avLst/>
              <a:gdLst>
                <a:gd name="T0" fmla="*/ 258 w 517"/>
                <a:gd name="T1" fmla="*/ 82 h 747"/>
                <a:gd name="T2" fmla="*/ 258 w 517"/>
                <a:gd name="T3" fmla="*/ 82 h 747"/>
                <a:gd name="T4" fmla="*/ 516 w 517"/>
                <a:gd name="T5" fmla="*/ 224 h 747"/>
                <a:gd name="T6" fmla="*/ 516 w 517"/>
                <a:gd name="T7" fmla="*/ 224 h 747"/>
                <a:gd name="T8" fmla="*/ 258 w 517"/>
                <a:gd name="T9" fmla="*/ 664 h 747"/>
                <a:gd name="T10" fmla="*/ 258 w 517"/>
                <a:gd name="T11" fmla="*/ 664 h 747"/>
                <a:gd name="T12" fmla="*/ 0 w 517"/>
                <a:gd name="T13" fmla="*/ 522 h 747"/>
                <a:gd name="T14" fmla="*/ 0 w 517"/>
                <a:gd name="T15" fmla="*/ 522 h 747"/>
                <a:gd name="T16" fmla="*/ 258 w 517"/>
                <a:gd name="T17" fmla="*/ 82 h 7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7">
                  <a:moveTo>
                    <a:pt x="258" y="82"/>
                  </a:moveTo>
                  <a:lnTo>
                    <a:pt x="258" y="82"/>
                  </a:lnTo>
                  <a:cubicBezTo>
                    <a:pt x="401" y="0"/>
                    <a:pt x="516" y="63"/>
                    <a:pt x="516" y="224"/>
                  </a:cubicBezTo>
                  <a:lnTo>
                    <a:pt x="516" y="224"/>
                  </a:lnTo>
                  <a:cubicBezTo>
                    <a:pt x="516" y="385"/>
                    <a:pt x="401" y="582"/>
                    <a:pt x="258" y="664"/>
                  </a:cubicBezTo>
                  <a:lnTo>
                    <a:pt x="258" y="664"/>
                  </a:lnTo>
                  <a:cubicBezTo>
                    <a:pt x="116" y="746"/>
                    <a:pt x="0" y="683"/>
                    <a:pt x="0" y="522"/>
                  </a:cubicBezTo>
                  <a:lnTo>
                    <a:pt x="0" y="522"/>
                  </a:lnTo>
                  <a:cubicBezTo>
                    <a:pt x="0" y="361"/>
                    <a:pt x="116" y="164"/>
                    <a:pt x="258" y="8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4" name="Freeform 165">
              <a:extLst>
                <a:ext uri="{FF2B5EF4-FFF2-40B4-BE49-F238E27FC236}">
                  <a16:creationId xmlns:a16="http://schemas.microsoft.com/office/drawing/2014/main" id="{ADB39EDA-EB12-9B46-BC84-2DAEB58E5146}"/>
                </a:ext>
              </a:extLst>
            </p:cNvPr>
            <p:cNvSpPr>
              <a:spLocks noChangeArrowheads="1"/>
            </p:cNvSpPr>
            <p:nvPr/>
          </p:nvSpPr>
          <p:spPr bwMode="auto">
            <a:xfrm>
              <a:off x="15198742" y="12353620"/>
              <a:ext cx="336996" cy="489651"/>
            </a:xfrm>
            <a:custGeom>
              <a:avLst/>
              <a:gdLst>
                <a:gd name="T0" fmla="*/ 258 w 517"/>
                <a:gd name="T1" fmla="*/ 83 h 748"/>
                <a:gd name="T2" fmla="*/ 258 w 517"/>
                <a:gd name="T3" fmla="*/ 83 h 748"/>
                <a:gd name="T4" fmla="*/ 0 w 517"/>
                <a:gd name="T5" fmla="*/ 225 h 748"/>
                <a:gd name="T6" fmla="*/ 0 w 517"/>
                <a:gd name="T7" fmla="*/ 225 h 748"/>
                <a:gd name="T8" fmla="*/ 258 w 517"/>
                <a:gd name="T9" fmla="*/ 665 h 748"/>
                <a:gd name="T10" fmla="*/ 258 w 517"/>
                <a:gd name="T11" fmla="*/ 665 h 748"/>
                <a:gd name="T12" fmla="*/ 516 w 517"/>
                <a:gd name="T13" fmla="*/ 523 h 748"/>
                <a:gd name="T14" fmla="*/ 516 w 517"/>
                <a:gd name="T15" fmla="*/ 523 h 748"/>
                <a:gd name="T16" fmla="*/ 258 w 517"/>
                <a:gd name="T17" fmla="*/ 8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748">
                  <a:moveTo>
                    <a:pt x="258" y="83"/>
                  </a:moveTo>
                  <a:lnTo>
                    <a:pt x="258" y="83"/>
                  </a:lnTo>
                  <a:cubicBezTo>
                    <a:pt x="115" y="0"/>
                    <a:pt x="0" y="65"/>
                    <a:pt x="0" y="225"/>
                  </a:cubicBezTo>
                  <a:lnTo>
                    <a:pt x="0" y="225"/>
                  </a:lnTo>
                  <a:cubicBezTo>
                    <a:pt x="0" y="386"/>
                    <a:pt x="115" y="583"/>
                    <a:pt x="258" y="665"/>
                  </a:cubicBezTo>
                  <a:lnTo>
                    <a:pt x="258" y="665"/>
                  </a:lnTo>
                  <a:cubicBezTo>
                    <a:pt x="401" y="747"/>
                    <a:pt x="516" y="684"/>
                    <a:pt x="516" y="523"/>
                  </a:cubicBezTo>
                  <a:lnTo>
                    <a:pt x="516" y="523"/>
                  </a:lnTo>
                  <a:cubicBezTo>
                    <a:pt x="516" y="362"/>
                    <a:pt x="401" y="165"/>
                    <a:pt x="258" y="83"/>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5" name="Freeform 166">
              <a:extLst>
                <a:ext uri="{FF2B5EF4-FFF2-40B4-BE49-F238E27FC236}">
                  <a16:creationId xmlns:a16="http://schemas.microsoft.com/office/drawing/2014/main" id="{7FDD17E8-D878-6C44-BBC2-75282FF899F5}"/>
                </a:ext>
              </a:extLst>
            </p:cNvPr>
            <p:cNvSpPr>
              <a:spLocks noChangeArrowheads="1"/>
            </p:cNvSpPr>
            <p:nvPr/>
          </p:nvSpPr>
          <p:spPr bwMode="auto">
            <a:xfrm>
              <a:off x="15092171" y="12388182"/>
              <a:ext cx="414764" cy="492531"/>
            </a:xfrm>
            <a:custGeom>
              <a:avLst/>
              <a:gdLst>
                <a:gd name="T0" fmla="*/ 376 w 634"/>
                <a:gd name="T1" fmla="*/ 754 h 755"/>
                <a:gd name="T2" fmla="*/ 376 w 634"/>
                <a:gd name="T3" fmla="*/ 754 h 755"/>
                <a:gd name="T4" fmla="*/ 633 w 634"/>
                <a:gd name="T5" fmla="*/ 610 h 755"/>
                <a:gd name="T6" fmla="*/ 268 w 634"/>
                <a:gd name="T7" fmla="*/ 0 h 755"/>
                <a:gd name="T8" fmla="*/ 268 w 634"/>
                <a:gd name="T9" fmla="*/ 0 h 755"/>
                <a:gd name="T10" fmla="*/ 0 w 634"/>
                <a:gd name="T11" fmla="*/ 180 h 755"/>
                <a:gd name="T12" fmla="*/ 376 w 634"/>
                <a:gd name="T13" fmla="*/ 754 h 755"/>
              </a:gdLst>
              <a:ahLst/>
              <a:cxnLst>
                <a:cxn ang="0">
                  <a:pos x="T0" y="T1"/>
                </a:cxn>
                <a:cxn ang="0">
                  <a:pos x="T2" y="T3"/>
                </a:cxn>
                <a:cxn ang="0">
                  <a:pos x="T4" y="T5"/>
                </a:cxn>
                <a:cxn ang="0">
                  <a:pos x="T6" y="T7"/>
                </a:cxn>
                <a:cxn ang="0">
                  <a:pos x="T8" y="T9"/>
                </a:cxn>
                <a:cxn ang="0">
                  <a:pos x="T10" y="T11"/>
                </a:cxn>
                <a:cxn ang="0">
                  <a:pos x="T12" y="T13"/>
                </a:cxn>
              </a:cxnLst>
              <a:rect l="0" t="0" r="r" b="b"/>
              <a:pathLst>
                <a:path w="634" h="755">
                  <a:moveTo>
                    <a:pt x="376" y="754"/>
                  </a:moveTo>
                  <a:lnTo>
                    <a:pt x="376" y="754"/>
                  </a:lnTo>
                  <a:cubicBezTo>
                    <a:pt x="525" y="739"/>
                    <a:pt x="603" y="674"/>
                    <a:pt x="633" y="610"/>
                  </a:cubicBezTo>
                  <a:lnTo>
                    <a:pt x="268" y="0"/>
                  </a:lnTo>
                  <a:lnTo>
                    <a:pt x="268" y="0"/>
                  </a:lnTo>
                  <a:cubicBezTo>
                    <a:pt x="187" y="20"/>
                    <a:pt x="40" y="89"/>
                    <a:pt x="0" y="180"/>
                  </a:cubicBezTo>
                  <a:lnTo>
                    <a:pt x="376" y="754"/>
                  </a:ln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6" name="Freeform 167">
              <a:extLst>
                <a:ext uri="{FF2B5EF4-FFF2-40B4-BE49-F238E27FC236}">
                  <a16:creationId xmlns:a16="http://schemas.microsoft.com/office/drawing/2014/main" id="{194F8E1A-0DF2-8743-B3F3-A4756076A27D}"/>
                </a:ext>
              </a:extLst>
            </p:cNvPr>
            <p:cNvSpPr>
              <a:spLocks noChangeArrowheads="1"/>
            </p:cNvSpPr>
            <p:nvPr/>
          </p:nvSpPr>
          <p:spPr bwMode="auto">
            <a:xfrm>
              <a:off x="15077769" y="12422747"/>
              <a:ext cx="336996" cy="489651"/>
            </a:xfrm>
            <a:custGeom>
              <a:avLst/>
              <a:gdLst>
                <a:gd name="T0" fmla="*/ 259 w 518"/>
                <a:gd name="T1" fmla="*/ 82 h 748"/>
                <a:gd name="T2" fmla="*/ 259 w 518"/>
                <a:gd name="T3" fmla="*/ 82 h 748"/>
                <a:gd name="T4" fmla="*/ 0 w 518"/>
                <a:gd name="T5" fmla="*/ 224 h 748"/>
                <a:gd name="T6" fmla="*/ 0 w 518"/>
                <a:gd name="T7" fmla="*/ 224 h 748"/>
                <a:gd name="T8" fmla="*/ 259 w 518"/>
                <a:gd name="T9" fmla="*/ 665 h 748"/>
                <a:gd name="T10" fmla="*/ 259 w 518"/>
                <a:gd name="T11" fmla="*/ 665 h 748"/>
                <a:gd name="T12" fmla="*/ 517 w 518"/>
                <a:gd name="T13" fmla="*/ 522 h 748"/>
                <a:gd name="T14" fmla="*/ 517 w 518"/>
                <a:gd name="T15" fmla="*/ 522 h 748"/>
                <a:gd name="T16" fmla="*/ 259 w 518"/>
                <a:gd name="T17" fmla="*/ 82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8" h="748">
                  <a:moveTo>
                    <a:pt x="259" y="82"/>
                  </a:moveTo>
                  <a:lnTo>
                    <a:pt x="259" y="82"/>
                  </a:lnTo>
                  <a:cubicBezTo>
                    <a:pt x="116" y="0"/>
                    <a:pt x="0" y="64"/>
                    <a:pt x="0" y="224"/>
                  </a:cubicBezTo>
                  <a:lnTo>
                    <a:pt x="0" y="224"/>
                  </a:lnTo>
                  <a:cubicBezTo>
                    <a:pt x="0" y="385"/>
                    <a:pt x="116" y="582"/>
                    <a:pt x="259" y="665"/>
                  </a:cubicBezTo>
                  <a:lnTo>
                    <a:pt x="259" y="665"/>
                  </a:lnTo>
                  <a:cubicBezTo>
                    <a:pt x="401" y="747"/>
                    <a:pt x="517" y="683"/>
                    <a:pt x="517" y="522"/>
                  </a:cubicBezTo>
                  <a:lnTo>
                    <a:pt x="517" y="522"/>
                  </a:lnTo>
                  <a:cubicBezTo>
                    <a:pt x="517" y="361"/>
                    <a:pt x="401" y="164"/>
                    <a:pt x="259" y="8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7" name="Freeform 86">
              <a:extLst>
                <a:ext uri="{FF2B5EF4-FFF2-40B4-BE49-F238E27FC236}">
                  <a16:creationId xmlns:a16="http://schemas.microsoft.com/office/drawing/2014/main" id="{CDA73B66-B479-3B42-9D18-7BA0F2399E43}"/>
                </a:ext>
              </a:extLst>
            </p:cNvPr>
            <p:cNvSpPr>
              <a:spLocks noChangeArrowheads="1"/>
            </p:cNvSpPr>
            <p:nvPr/>
          </p:nvSpPr>
          <p:spPr bwMode="auto">
            <a:xfrm>
              <a:off x="13075961" y="11487492"/>
              <a:ext cx="2341035" cy="1464011"/>
            </a:xfrm>
            <a:custGeom>
              <a:avLst/>
              <a:gdLst>
                <a:gd name="connsiteX0" fmla="*/ 161670 w 2341035"/>
                <a:gd name="connsiteY0" fmla="*/ 1169757 h 1464011"/>
                <a:gd name="connsiteX1" fmla="*/ 232647 w 2341035"/>
                <a:gd name="connsiteY1" fmla="*/ 1249169 h 1464011"/>
                <a:gd name="connsiteX2" fmla="*/ 116323 w 2341035"/>
                <a:gd name="connsiteY2" fmla="*/ 1448094 h 1464011"/>
                <a:gd name="connsiteX3" fmla="*/ 0 w 2341035"/>
                <a:gd name="connsiteY3" fmla="*/ 1383967 h 1464011"/>
                <a:gd name="connsiteX4" fmla="*/ 116323 w 2341035"/>
                <a:gd name="connsiteY4" fmla="*/ 1185696 h 1464011"/>
                <a:gd name="connsiteX5" fmla="*/ 161670 w 2341035"/>
                <a:gd name="connsiteY5" fmla="*/ 1169757 h 1464011"/>
                <a:gd name="connsiteX6" fmla="*/ 2122611 w 2341035"/>
                <a:gd name="connsiteY6" fmla="*/ 1026778 h 1464011"/>
                <a:gd name="connsiteX7" fmla="*/ 2170307 w 2341035"/>
                <a:gd name="connsiteY7" fmla="*/ 1043528 h 1464011"/>
                <a:gd name="connsiteX8" fmla="*/ 2292069 w 2341035"/>
                <a:gd name="connsiteY8" fmla="*/ 1251657 h 1464011"/>
                <a:gd name="connsiteX9" fmla="*/ 2170307 w 2341035"/>
                <a:gd name="connsiteY9" fmla="*/ 1319510 h 1464011"/>
                <a:gd name="connsiteX10" fmla="*/ 2047893 w 2341035"/>
                <a:gd name="connsiteY10" fmla="*/ 1110729 h 1464011"/>
                <a:gd name="connsiteX11" fmla="*/ 2122611 w 2341035"/>
                <a:gd name="connsiteY11" fmla="*/ 1026778 h 1464011"/>
                <a:gd name="connsiteX12" fmla="*/ 145186 w 2341035"/>
                <a:gd name="connsiteY12" fmla="*/ 16309 h 1464011"/>
                <a:gd name="connsiteX13" fmla="*/ 194093 w 2341035"/>
                <a:gd name="connsiteY13" fmla="*/ 33384 h 1464011"/>
                <a:gd name="connsiteX14" fmla="*/ 319060 w 2341035"/>
                <a:gd name="connsiteY14" fmla="*/ 248405 h 1464011"/>
                <a:gd name="connsiteX15" fmla="*/ 194093 w 2341035"/>
                <a:gd name="connsiteY15" fmla="*/ 318550 h 1464011"/>
                <a:gd name="connsiteX16" fmla="*/ 69126 w 2341035"/>
                <a:gd name="connsiteY16" fmla="*/ 102872 h 1464011"/>
                <a:gd name="connsiteX17" fmla="*/ 145186 w 2341035"/>
                <a:gd name="connsiteY17" fmla="*/ 16309 h 1464011"/>
                <a:gd name="connsiteX18" fmla="*/ 2270026 w 2341035"/>
                <a:gd name="connsiteY18" fmla="*/ 390 h 1464011"/>
                <a:gd name="connsiteX19" fmla="*/ 2341035 w 2341035"/>
                <a:gd name="connsiteY19" fmla="*/ 81153 h 1464011"/>
                <a:gd name="connsiteX20" fmla="*/ 2224708 w 2341035"/>
                <a:gd name="connsiteY20" fmla="*/ 280888 h 1464011"/>
                <a:gd name="connsiteX21" fmla="*/ 2108381 w 2341035"/>
                <a:gd name="connsiteY21" fmla="*/ 216056 h 1464011"/>
                <a:gd name="connsiteX22" fmla="*/ 2224708 w 2341035"/>
                <a:gd name="connsiteY22" fmla="*/ 16321 h 1464011"/>
                <a:gd name="connsiteX23" fmla="*/ 2270026 w 2341035"/>
                <a:gd name="connsiteY23" fmla="*/ 390 h 1464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341035" h="1464011">
                  <a:moveTo>
                    <a:pt x="161670" y="1169757"/>
                  </a:moveTo>
                  <a:cubicBezTo>
                    <a:pt x="203443" y="1165493"/>
                    <a:pt x="232647" y="1195185"/>
                    <a:pt x="232647" y="1249169"/>
                  </a:cubicBezTo>
                  <a:cubicBezTo>
                    <a:pt x="232647" y="1321803"/>
                    <a:pt x="180728" y="1410795"/>
                    <a:pt x="116323" y="1448094"/>
                  </a:cubicBezTo>
                  <a:cubicBezTo>
                    <a:pt x="51918" y="1484738"/>
                    <a:pt x="0" y="1455946"/>
                    <a:pt x="0" y="1383967"/>
                  </a:cubicBezTo>
                  <a:cubicBezTo>
                    <a:pt x="0" y="1311333"/>
                    <a:pt x="51918" y="1222340"/>
                    <a:pt x="116323" y="1185696"/>
                  </a:cubicBezTo>
                  <a:cubicBezTo>
                    <a:pt x="132424" y="1176372"/>
                    <a:pt x="147745" y="1171178"/>
                    <a:pt x="161670" y="1169757"/>
                  </a:cubicBezTo>
                  <a:close/>
                  <a:moveTo>
                    <a:pt x="2122611" y="1026778"/>
                  </a:moveTo>
                  <a:cubicBezTo>
                    <a:pt x="2137262" y="1028277"/>
                    <a:pt x="2153377" y="1033741"/>
                    <a:pt x="2170307" y="1043528"/>
                  </a:cubicBezTo>
                  <a:cubicBezTo>
                    <a:pt x="2237373" y="1082022"/>
                    <a:pt x="2292069" y="1175973"/>
                    <a:pt x="2292069" y="1251657"/>
                  </a:cubicBezTo>
                  <a:cubicBezTo>
                    <a:pt x="2292069" y="1327992"/>
                    <a:pt x="2237373" y="1358005"/>
                    <a:pt x="2170307" y="1319510"/>
                  </a:cubicBezTo>
                  <a:cubicBezTo>
                    <a:pt x="2102588" y="1280364"/>
                    <a:pt x="2047893" y="1187065"/>
                    <a:pt x="2047893" y="1110729"/>
                  </a:cubicBezTo>
                  <a:cubicBezTo>
                    <a:pt x="2047893" y="1053477"/>
                    <a:pt x="2078659" y="1022282"/>
                    <a:pt x="2122611" y="1026778"/>
                  </a:cubicBezTo>
                  <a:close/>
                  <a:moveTo>
                    <a:pt x="145186" y="16309"/>
                  </a:moveTo>
                  <a:cubicBezTo>
                    <a:pt x="160166" y="17815"/>
                    <a:pt x="176682" y="23387"/>
                    <a:pt x="194093" y="33384"/>
                  </a:cubicBezTo>
                  <a:cubicBezTo>
                    <a:pt x="263085" y="73373"/>
                    <a:pt x="319060" y="170395"/>
                    <a:pt x="319060" y="248405"/>
                  </a:cubicBezTo>
                  <a:cubicBezTo>
                    <a:pt x="319060" y="327072"/>
                    <a:pt x="263085" y="358538"/>
                    <a:pt x="194093" y="318550"/>
                  </a:cubicBezTo>
                  <a:cubicBezTo>
                    <a:pt x="124450" y="277905"/>
                    <a:pt x="69126" y="181539"/>
                    <a:pt x="69126" y="102872"/>
                  </a:cubicBezTo>
                  <a:cubicBezTo>
                    <a:pt x="69126" y="43873"/>
                    <a:pt x="100246" y="11791"/>
                    <a:pt x="145186" y="16309"/>
                  </a:cubicBezTo>
                  <a:close/>
                  <a:moveTo>
                    <a:pt x="2270026" y="390"/>
                  </a:moveTo>
                  <a:cubicBezTo>
                    <a:pt x="2311791" y="-3816"/>
                    <a:pt x="2341035" y="26144"/>
                    <a:pt x="2341035" y="81153"/>
                  </a:cubicBezTo>
                  <a:cubicBezTo>
                    <a:pt x="2341035" y="153844"/>
                    <a:pt x="2289045" y="243560"/>
                    <a:pt x="2224708" y="280888"/>
                  </a:cubicBezTo>
                  <a:cubicBezTo>
                    <a:pt x="2160371" y="318215"/>
                    <a:pt x="2108381" y="289401"/>
                    <a:pt x="2108381" y="216056"/>
                  </a:cubicBezTo>
                  <a:cubicBezTo>
                    <a:pt x="2108381" y="142711"/>
                    <a:pt x="2160371" y="53649"/>
                    <a:pt x="2224708" y="16321"/>
                  </a:cubicBezTo>
                  <a:cubicBezTo>
                    <a:pt x="2240792" y="6989"/>
                    <a:pt x="2256105" y="1791"/>
                    <a:pt x="2270026" y="390"/>
                  </a:cubicBezTo>
                  <a:close/>
                </a:path>
              </a:pathLst>
            </a:custGeom>
            <a:solidFill>
              <a:srgbClr val="FFFFFF"/>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8" name="Freeform 169">
              <a:extLst>
                <a:ext uri="{FF2B5EF4-FFF2-40B4-BE49-F238E27FC236}">
                  <a16:creationId xmlns:a16="http://schemas.microsoft.com/office/drawing/2014/main" id="{A9AF0690-7198-E54B-9296-7E9C3F537E13}"/>
                </a:ext>
              </a:extLst>
            </p:cNvPr>
            <p:cNvSpPr>
              <a:spLocks noChangeArrowheads="1"/>
            </p:cNvSpPr>
            <p:nvPr/>
          </p:nvSpPr>
          <p:spPr bwMode="auto">
            <a:xfrm>
              <a:off x="13726908" y="4473112"/>
              <a:ext cx="895773" cy="1097394"/>
            </a:xfrm>
            <a:custGeom>
              <a:avLst/>
              <a:gdLst>
                <a:gd name="T0" fmla="*/ 1246 w 1373"/>
                <a:gd name="T1" fmla="*/ 1440 h 1679"/>
                <a:gd name="T2" fmla="*/ 1246 w 1373"/>
                <a:gd name="T3" fmla="*/ 1440 h 1679"/>
                <a:gd name="T4" fmla="*/ 442 w 1373"/>
                <a:gd name="T5" fmla="*/ 1567 h 1679"/>
                <a:gd name="T6" fmla="*/ 442 w 1373"/>
                <a:gd name="T7" fmla="*/ 1567 h 1679"/>
                <a:gd name="T8" fmla="*/ 265 w 1373"/>
                <a:gd name="T9" fmla="*/ 1355 h 1679"/>
                <a:gd name="T10" fmla="*/ 0 w 1373"/>
                <a:gd name="T11" fmla="*/ 0 h 1679"/>
                <a:gd name="T12" fmla="*/ 1137 w 1373"/>
                <a:gd name="T13" fmla="*/ 28 h 1679"/>
                <a:gd name="T14" fmla="*/ 1348 w 1373"/>
                <a:gd name="T15" fmla="*/ 1107 h 1679"/>
                <a:gd name="T16" fmla="*/ 1348 w 1373"/>
                <a:gd name="T17" fmla="*/ 1107 h 1679"/>
                <a:gd name="T18" fmla="*/ 1246 w 1373"/>
                <a:gd name="T19" fmla="*/ 144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3" h="1679">
                  <a:moveTo>
                    <a:pt x="1246" y="1440"/>
                  </a:moveTo>
                  <a:lnTo>
                    <a:pt x="1246" y="1440"/>
                  </a:lnTo>
                  <a:cubicBezTo>
                    <a:pt x="1002" y="1665"/>
                    <a:pt x="730" y="1678"/>
                    <a:pt x="442" y="1567"/>
                  </a:cubicBezTo>
                  <a:lnTo>
                    <a:pt x="442" y="1567"/>
                  </a:lnTo>
                  <a:cubicBezTo>
                    <a:pt x="352" y="1532"/>
                    <a:pt x="284" y="1453"/>
                    <a:pt x="265" y="1355"/>
                  </a:cubicBezTo>
                  <a:lnTo>
                    <a:pt x="0" y="0"/>
                  </a:lnTo>
                  <a:lnTo>
                    <a:pt x="1137" y="28"/>
                  </a:lnTo>
                  <a:lnTo>
                    <a:pt x="1348" y="1107"/>
                  </a:lnTo>
                  <a:lnTo>
                    <a:pt x="1348" y="1107"/>
                  </a:lnTo>
                  <a:cubicBezTo>
                    <a:pt x="1372" y="1230"/>
                    <a:pt x="1336" y="1358"/>
                    <a:pt x="1246" y="1440"/>
                  </a:cubicBezTo>
                </a:path>
              </a:pathLst>
            </a:custGeom>
            <a:solidFill>
              <a:srgbClr val="EDCDAB"/>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9" name="Freeform 170">
              <a:extLst>
                <a:ext uri="{FF2B5EF4-FFF2-40B4-BE49-F238E27FC236}">
                  <a16:creationId xmlns:a16="http://schemas.microsoft.com/office/drawing/2014/main" id="{928CF3C3-CFAE-B147-B599-61E22E33EC76}"/>
                </a:ext>
              </a:extLst>
            </p:cNvPr>
            <p:cNvSpPr>
              <a:spLocks noChangeArrowheads="1"/>
            </p:cNvSpPr>
            <p:nvPr/>
          </p:nvSpPr>
          <p:spPr bwMode="auto">
            <a:xfrm>
              <a:off x="13277581" y="3493809"/>
              <a:ext cx="1218367" cy="1762745"/>
            </a:xfrm>
            <a:custGeom>
              <a:avLst/>
              <a:gdLst>
                <a:gd name="T0" fmla="*/ 68 w 1867"/>
                <a:gd name="T1" fmla="*/ 1569 h 2698"/>
                <a:gd name="T2" fmla="*/ 68 w 1867"/>
                <a:gd name="T3" fmla="*/ 1569 h 2698"/>
                <a:gd name="T4" fmla="*/ 817 w 1867"/>
                <a:gd name="T5" fmla="*/ 2636 h 2698"/>
                <a:gd name="T6" fmla="*/ 817 w 1867"/>
                <a:gd name="T7" fmla="*/ 2636 h 2698"/>
                <a:gd name="T8" fmla="*/ 1100 w 1867"/>
                <a:gd name="T9" fmla="*/ 1525 h 2698"/>
                <a:gd name="T10" fmla="*/ 1100 w 1867"/>
                <a:gd name="T11" fmla="*/ 1525 h 2698"/>
                <a:gd name="T12" fmla="*/ 1651 w 1867"/>
                <a:gd name="T13" fmla="*/ 1380 h 2698"/>
                <a:gd name="T14" fmla="*/ 1651 w 1867"/>
                <a:gd name="T15" fmla="*/ 1380 h 2698"/>
                <a:gd name="T16" fmla="*/ 888 w 1867"/>
                <a:gd name="T17" fmla="*/ 111 h 2698"/>
                <a:gd name="T18" fmla="*/ 888 w 1867"/>
                <a:gd name="T19" fmla="*/ 111 h 2698"/>
                <a:gd name="T20" fmla="*/ 50 w 1867"/>
                <a:gd name="T21" fmla="*/ 638 h 2698"/>
                <a:gd name="T22" fmla="*/ 50 w 1867"/>
                <a:gd name="T23" fmla="*/ 638 h 2698"/>
                <a:gd name="T24" fmla="*/ 68 w 1867"/>
                <a:gd name="T25" fmla="*/ 1569 h 2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7" h="2698">
                  <a:moveTo>
                    <a:pt x="68" y="1569"/>
                  </a:moveTo>
                  <a:lnTo>
                    <a:pt x="68" y="1569"/>
                  </a:lnTo>
                  <a:cubicBezTo>
                    <a:pt x="199" y="2240"/>
                    <a:pt x="414" y="2697"/>
                    <a:pt x="817" y="2636"/>
                  </a:cubicBezTo>
                  <a:lnTo>
                    <a:pt x="817" y="2636"/>
                  </a:lnTo>
                  <a:cubicBezTo>
                    <a:pt x="1208" y="2576"/>
                    <a:pt x="866" y="1817"/>
                    <a:pt x="1100" y="1525"/>
                  </a:cubicBezTo>
                  <a:lnTo>
                    <a:pt x="1100" y="1525"/>
                  </a:lnTo>
                  <a:cubicBezTo>
                    <a:pt x="1152" y="1461"/>
                    <a:pt x="1595" y="1445"/>
                    <a:pt x="1651" y="1380"/>
                  </a:cubicBezTo>
                  <a:lnTo>
                    <a:pt x="1651" y="1380"/>
                  </a:lnTo>
                  <a:cubicBezTo>
                    <a:pt x="1866" y="1130"/>
                    <a:pt x="1451" y="0"/>
                    <a:pt x="888" y="111"/>
                  </a:cubicBezTo>
                  <a:lnTo>
                    <a:pt x="888" y="111"/>
                  </a:lnTo>
                  <a:cubicBezTo>
                    <a:pt x="535" y="180"/>
                    <a:pt x="181" y="304"/>
                    <a:pt x="50" y="638"/>
                  </a:cubicBezTo>
                  <a:lnTo>
                    <a:pt x="50" y="638"/>
                  </a:lnTo>
                  <a:cubicBezTo>
                    <a:pt x="0" y="767"/>
                    <a:pt x="50" y="1479"/>
                    <a:pt x="68" y="1569"/>
                  </a:cubicBez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0" name="Freeform 171">
              <a:extLst>
                <a:ext uri="{FF2B5EF4-FFF2-40B4-BE49-F238E27FC236}">
                  <a16:creationId xmlns:a16="http://schemas.microsoft.com/office/drawing/2014/main" id="{DF4C3EF5-B067-AF40-BBE3-F825371F1D06}"/>
                </a:ext>
              </a:extLst>
            </p:cNvPr>
            <p:cNvSpPr>
              <a:spLocks noChangeArrowheads="1"/>
            </p:cNvSpPr>
            <p:nvPr/>
          </p:nvSpPr>
          <p:spPr bwMode="auto">
            <a:xfrm>
              <a:off x="13075960" y="3122249"/>
              <a:ext cx="1854915" cy="1820351"/>
            </a:xfrm>
            <a:custGeom>
              <a:avLst/>
              <a:gdLst>
                <a:gd name="T0" fmla="*/ 362 w 2841"/>
                <a:gd name="T1" fmla="*/ 447 h 2789"/>
                <a:gd name="T2" fmla="*/ 362 w 2841"/>
                <a:gd name="T3" fmla="*/ 447 h 2789"/>
                <a:gd name="T4" fmla="*/ 222 w 2841"/>
                <a:gd name="T5" fmla="*/ 1414 h 2789"/>
                <a:gd name="T6" fmla="*/ 222 w 2841"/>
                <a:gd name="T7" fmla="*/ 1414 h 2789"/>
                <a:gd name="T8" fmla="*/ 575 w 2841"/>
                <a:gd name="T9" fmla="*/ 1667 h 2789"/>
                <a:gd name="T10" fmla="*/ 575 w 2841"/>
                <a:gd name="T11" fmla="*/ 1667 h 2789"/>
                <a:gd name="T12" fmla="*/ 788 w 2841"/>
                <a:gd name="T13" fmla="*/ 2276 h 2789"/>
                <a:gd name="T14" fmla="*/ 788 w 2841"/>
                <a:gd name="T15" fmla="*/ 2276 h 2789"/>
                <a:gd name="T16" fmla="*/ 906 w 2841"/>
                <a:gd name="T17" fmla="*/ 2156 h 2789"/>
                <a:gd name="T18" fmla="*/ 906 w 2841"/>
                <a:gd name="T19" fmla="*/ 2156 h 2789"/>
                <a:gd name="T20" fmla="*/ 1176 w 2841"/>
                <a:gd name="T21" fmla="*/ 1967 h 2789"/>
                <a:gd name="T22" fmla="*/ 1176 w 2841"/>
                <a:gd name="T23" fmla="*/ 1967 h 2789"/>
                <a:gd name="T24" fmla="*/ 1611 w 2841"/>
                <a:gd name="T25" fmla="*/ 2635 h 2789"/>
                <a:gd name="T26" fmla="*/ 1611 w 2841"/>
                <a:gd name="T27" fmla="*/ 2635 h 2789"/>
                <a:gd name="T28" fmla="*/ 2422 w 2841"/>
                <a:gd name="T29" fmla="*/ 2432 h 2789"/>
                <a:gd name="T30" fmla="*/ 2422 w 2841"/>
                <a:gd name="T31" fmla="*/ 2432 h 2789"/>
                <a:gd name="T32" fmla="*/ 2144 w 2841"/>
                <a:gd name="T33" fmla="*/ 631 h 2789"/>
                <a:gd name="T34" fmla="*/ 2144 w 2841"/>
                <a:gd name="T35" fmla="*/ 631 h 2789"/>
                <a:gd name="T36" fmla="*/ 656 w 2841"/>
                <a:gd name="T37" fmla="*/ 543 h 2789"/>
                <a:gd name="T38" fmla="*/ 656 w 2841"/>
                <a:gd name="T39" fmla="*/ 543 h 2789"/>
                <a:gd name="T40" fmla="*/ 362 w 2841"/>
                <a:gd name="T41" fmla="*/ 447 h 2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1" h="2789">
                  <a:moveTo>
                    <a:pt x="362" y="447"/>
                  </a:moveTo>
                  <a:lnTo>
                    <a:pt x="362" y="447"/>
                  </a:lnTo>
                  <a:cubicBezTo>
                    <a:pt x="0" y="657"/>
                    <a:pt x="56" y="1125"/>
                    <a:pt x="222" y="1414"/>
                  </a:cubicBezTo>
                  <a:lnTo>
                    <a:pt x="222" y="1414"/>
                  </a:lnTo>
                  <a:cubicBezTo>
                    <a:pt x="304" y="1559"/>
                    <a:pt x="401" y="1619"/>
                    <a:pt x="575" y="1667"/>
                  </a:cubicBezTo>
                  <a:lnTo>
                    <a:pt x="575" y="1667"/>
                  </a:lnTo>
                  <a:cubicBezTo>
                    <a:pt x="748" y="1716"/>
                    <a:pt x="776" y="2147"/>
                    <a:pt x="788" y="2276"/>
                  </a:cubicBezTo>
                  <a:lnTo>
                    <a:pt x="788" y="2276"/>
                  </a:lnTo>
                  <a:cubicBezTo>
                    <a:pt x="788" y="2276"/>
                    <a:pt x="877" y="2316"/>
                    <a:pt x="906" y="2156"/>
                  </a:cubicBezTo>
                  <a:lnTo>
                    <a:pt x="906" y="2156"/>
                  </a:lnTo>
                  <a:cubicBezTo>
                    <a:pt x="935" y="1995"/>
                    <a:pt x="1108" y="1747"/>
                    <a:pt x="1176" y="1967"/>
                  </a:cubicBezTo>
                  <a:lnTo>
                    <a:pt x="1176" y="1967"/>
                  </a:lnTo>
                  <a:cubicBezTo>
                    <a:pt x="1245" y="2187"/>
                    <a:pt x="1508" y="2497"/>
                    <a:pt x="1611" y="2635"/>
                  </a:cubicBezTo>
                  <a:lnTo>
                    <a:pt x="1611" y="2635"/>
                  </a:lnTo>
                  <a:cubicBezTo>
                    <a:pt x="1714" y="2772"/>
                    <a:pt x="2252" y="2788"/>
                    <a:pt x="2422" y="2432"/>
                  </a:cubicBezTo>
                  <a:lnTo>
                    <a:pt x="2422" y="2432"/>
                  </a:lnTo>
                  <a:cubicBezTo>
                    <a:pt x="2052" y="1904"/>
                    <a:pt x="2840" y="1449"/>
                    <a:pt x="2144" y="631"/>
                  </a:cubicBezTo>
                  <a:lnTo>
                    <a:pt x="2144" y="631"/>
                  </a:lnTo>
                  <a:cubicBezTo>
                    <a:pt x="1996" y="308"/>
                    <a:pt x="1687" y="0"/>
                    <a:pt x="656" y="543"/>
                  </a:cubicBezTo>
                  <a:lnTo>
                    <a:pt x="656" y="543"/>
                  </a:lnTo>
                  <a:cubicBezTo>
                    <a:pt x="608" y="571"/>
                    <a:pt x="433" y="510"/>
                    <a:pt x="362" y="447"/>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1" name="Freeform 172">
              <a:extLst>
                <a:ext uri="{FF2B5EF4-FFF2-40B4-BE49-F238E27FC236}">
                  <a16:creationId xmlns:a16="http://schemas.microsoft.com/office/drawing/2014/main" id="{A5DCBA87-289D-0A42-85FA-1555E3529AC8}"/>
                </a:ext>
              </a:extLst>
            </p:cNvPr>
            <p:cNvSpPr>
              <a:spLocks noChangeArrowheads="1"/>
            </p:cNvSpPr>
            <p:nvPr/>
          </p:nvSpPr>
          <p:spPr bwMode="auto">
            <a:xfrm>
              <a:off x="13675063" y="4268609"/>
              <a:ext cx="331234" cy="521336"/>
            </a:xfrm>
            <a:custGeom>
              <a:avLst/>
              <a:gdLst>
                <a:gd name="T0" fmla="*/ 50 w 506"/>
                <a:gd name="T1" fmla="*/ 458 h 797"/>
                <a:gd name="T2" fmla="*/ 50 w 506"/>
                <a:gd name="T3" fmla="*/ 458 h 797"/>
                <a:gd name="T4" fmla="*/ 302 w 506"/>
                <a:gd name="T5" fmla="*/ 763 h 797"/>
                <a:gd name="T6" fmla="*/ 302 w 506"/>
                <a:gd name="T7" fmla="*/ 763 h 797"/>
                <a:gd name="T8" fmla="*/ 455 w 506"/>
                <a:gd name="T9" fmla="*/ 250 h 797"/>
                <a:gd name="T10" fmla="*/ 455 w 506"/>
                <a:gd name="T11" fmla="*/ 250 h 797"/>
                <a:gd name="T12" fmla="*/ 226 w 506"/>
                <a:gd name="T13" fmla="*/ 33 h 797"/>
                <a:gd name="T14" fmla="*/ 226 w 506"/>
                <a:gd name="T15" fmla="*/ 33 h 797"/>
                <a:gd name="T16" fmla="*/ 50 w 506"/>
                <a:gd name="T17" fmla="*/ 458 h 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6" h="797">
                  <a:moveTo>
                    <a:pt x="50" y="458"/>
                  </a:moveTo>
                  <a:lnTo>
                    <a:pt x="50" y="458"/>
                  </a:lnTo>
                  <a:cubicBezTo>
                    <a:pt x="101" y="648"/>
                    <a:pt x="179" y="796"/>
                    <a:pt x="302" y="763"/>
                  </a:cubicBezTo>
                  <a:lnTo>
                    <a:pt x="302" y="763"/>
                  </a:lnTo>
                  <a:cubicBezTo>
                    <a:pt x="426" y="731"/>
                    <a:pt x="505" y="440"/>
                    <a:pt x="455" y="250"/>
                  </a:cubicBezTo>
                  <a:lnTo>
                    <a:pt x="455" y="250"/>
                  </a:lnTo>
                  <a:cubicBezTo>
                    <a:pt x="405" y="59"/>
                    <a:pt x="349" y="0"/>
                    <a:pt x="226" y="33"/>
                  </a:cubicBezTo>
                  <a:lnTo>
                    <a:pt x="226" y="33"/>
                  </a:lnTo>
                  <a:cubicBezTo>
                    <a:pt x="103" y="66"/>
                    <a:pt x="0" y="268"/>
                    <a:pt x="50" y="458"/>
                  </a:cubicBezTo>
                </a:path>
              </a:pathLst>
            </a:custGeom>
            <a:solidFill>
              <a:srgbClr val="EDCDAB"/>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2" name="Freeform 173">
              <a:extLst>
                <a:ext uri="{FF2B5EF4-FFF2-40B4-BE49-F238E27FC236}">
                  <a16:creationId xmlns:a16="http://schemas.microsoft.com/office/drawing/2014/main" id="{AAD3067A-1ED0-474D-9629-88F30AC9C002}"/>
                </a:ext>
              </a:extLst>
            </p:cNvPr>
            <p:cNvSpPr>
              <a:spLocks noChangeArrowheads="1"/>
            </p:cNvSpPr>
            <p:nvPr/>
          </p:nvSpPr>
          <p:spPr bwMode="auto">
            <a:xfrm>
              <a:off x="13637618" y="4222524"/>
              <a:ext cx="357157" cy="521336"/>
            </a:xfrm>
            <a:custGeom>
              <a:avLst/>
              <a:gdLst>
                <a:gd name="T0" fmla="*/ 50 w 545"/>
                <a:gd name="T1" fmla="*/ 457 h 796"/>
                <a:gd name="T2" fmla="*/ 50 w 545"/>
                <a:gd name="T3" fmla="*/ 457 h 796"/>
                <a:gd name="T4" fmla="*/ 302 w 545"/>
                <a:gd name="T5" fmla="*/ 763 h 796"/>
                <a:gd name="T6" fmla="*/ 302 w 545"/>
                <a:gd name="T7" fmla="*/ 763 h 796"/>
                <a:gd name="T8" fmla="*/ 494 w 545"/>
                <a:gd name="T9" fmla="*/ 266 h 796"/>
                <a:gd name="T10" fmla="*/ 494 w 545"/>
                <a:gd name="T11" fmla="*/ 266 h 796"/>
                <a:gd name="T12" fmla="*/ 226 w 545"/>
                <a:gd name="T13" fmla="*/ 32 h 796"/>
                <a:gd name="T14" fmla="*/ 226 w 545"/>
                <a:gd name="T15" fmla="*/ 32 h 796"/>
                <a:gd name="T16" fmla="*/ 50 w 545"/>
                <a:gd name="T17" fmla="*/ 457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5" h="796">
                  <a:moveTo>
                    <a:pt x="50" y="457"/>
                  </a:moveTo>
                  <a:lnTo>
                    <a:pt x="50" y="457"/>
                  </a:lnTo>
                  <a:cubicBezTo>
                    <a:pt x="100" y="647"/>
                    <a:pt x="178" y="795"/>
                    <a:pt x="302" y="763"/>
                  </a:cubicBezTo>
                  <a:lnTo>
                    <a:pt x="302" y="763"/>
                  </a:lnTo>
                  <a:cubicBezTo>
                    <a:pt x="425" y="730"/>
                    <a:pt x="544" y="456"/>
                    <a:pt x="494" y="266"/>
                  </a:cubicBezTo>
                  <a:lnTo>
                    <a:pt x="494" y="266"/>
                  </a:lnTo>
                  <a:cubicBezTo>
                    <a:pt x="444" y="76"/>
                    <a:pt x="348" y="0"/>
                    <a:pt x="226" y="32"/>
                  </a:cubicBezTo>
                  <a:lnTo>
                    <a:pt x="226" y="32"/>
                  </a:lnTo>
                  <a:cubicBezTo>
                    <a:pt x="102" y="65"/>
                    <a:pt x="0" y="267"/>
                    <a:pt x="50" y="457"/>
                  </a:cubicBez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3" name="Freeform 174">
              <a:extLst>
                <a:ext uri="{FF2B5EF4-FFF2-40B4-BE49-F238E27FC236}">
                  <a16:creationId xmlns:a16="http://schemas.microsoft.com/office/drawing/2014/main" id="{FDC37106-6FD9-A54C-BB4A-46D826D9BF1E}"/>
                </a:ext>
              </a:extLst>
            </p:cNvPr>
            <p:cNvSpPr>
              <a:spLocks noChangeArrowheads="1"/>
            </p:cNvSpPr>
            <p:nvPr/>
          </p:nvSpPr>
          <p:spPr bwMode="auto">
            <a:xfrm>
              <a:off x="10714113" y="11578816"/>
              <a:ext cx="1316297" cy="843930"/>
            </a:xfrm>
            <a:custGeom>
              <a:avLst/>
              <a:gdLst>
                <a:gd name="T0" fmla="*/ 1887 w 2016"/>
                <a:gd name="T1" fmla="*/ 1128 h 1293"/>
                <a:gd name="T2" fmla="*/ 1887 w 2016"/>
                <a:gd name="T3" fmla="*/ 1128 h 1293"/>
                <a:gd name="T4" fmla="*/ 1907 w 2016"/>
                <a:gd name="T5" fmla="*/ 843 h 1293"/>
                <a:gd name="T6" fmla="*/ 531 w 2016"/>
                <a:gd name="T7" fmla="*/ 8 h 1293"/>
                <a:gd name="T8" fmla="*/ 531 w 2016"/>
                <a:gd name="T9" fmla="*/ 8 h 1293"/>
                <a:gd name="T10" fmla="*/ 491 w 2016"/>
                <a:gd name="T11" fmla="*/ 7 h 1293"/>
                <a:gd name="T12" fmla="*/ 132 w 2016"/>
                <a:gd name="T13" fmla="*/ 180 h 1293"/>
                <a:gd name="T14" fmla="*/ 132 w 2016"/>
                <a:gd name="T15" fmla="*/ 180 h 1293"/>
                <a:gd name="T16" fmla="*/ 117 w 2016"/>
                <a:gd name="T17" fmla="*/ 529 h 1293"/>
                <a:gd name="T18" fmla="*/ 117 w 2016"/>
                <a:gd name="T19" fmla="*/ 529 h 1293"/>
                <a:gd name="T20" fmla="*/ 1105 w 2016"/>
                <a:gd name="T21" fmla="*/ 1148 h 1293"/>
                <a:gd name="T22" fmla="*/ 1105 w 2016"/>
                <a:gd name="T23" fmla="*/ 1148 h 1293"/>
                <a:gd name="T24" fmla="*/ 1887 w 2016"/>
                <a:gd name="T25" fmla="*/ 1128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16" h="1293">
                  <a:moveTo>
                    <a:pt x="1887" y="1128"/>
                  </a:moveTo>
                  <a:lnTo>
                    <a:pt x="1887" y="1128"/>
                  </a:lnTo>
                  <a:cubicBezTo>
                    <a:pt x="2000" y="1064"/>
                    <a:pt x="2015" y="916"/>
                    <a:pt x="1907" y="843"/>
                  </a:cubicBezTo>
                  <a:lnTo>
                    <a:pt x="531" y="8"/>
                  </a:lnTo>
                  <a:lnTo>
                    <a:pt x="531" y="8"/>
                  </a:lnTo>
                  <a:cubicBezTo>
                    <a:pt x="519" y="1"/>
                    <a:pt x="503" y="0"/>
                    <a:pt x="491" y="7"/>
                  </a:cubicBezTo>
                  <a:lnTo>
                    <a:pt x="132" y="180"/>
                  </a:lnTo>
                  <a:lnTo>
                    <a:pt x="132" y="180"/>
                  </a:lnTo>
                  <a:cubicBezTo>
                    <a:pt x="0" y="244"/>
                    <a:pt x="7" y="434"/>
                    <a:pt x="117" y="529"/>
                  </a:cubicBezTo>
                  <a:lnTo>
                    <a:pt x="117" y="529"/>
                  </a:lnTo>
                  <a:cubicBezTo>
                    <a:pt x="315" y="700"/>
                    <a:pt x="573" y="917"/>
                    <a:pt x="1105" y="1148"/>
                  </a:cubicBezTo>
                  <a:lnTo>
                    <a:pt x="1105" y="1148"/>
                  </a:lnTo>
                  <a:cubicBezTo>
                    <a:pt x="1370" y="1263"/>
                    <a:pt x="1603" y="1292"/>
                    <a:pt x="1887" y="1128"/>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94" name="Freeform 175">
              <a:extLst>
                <a:ext uri="{FF2B5EF4-FFF2-40B4-BE49-F238E27FC236}">
                  <a16:creationId xmlns:a16="http://schemas.microsoft.com/office/drawing/2014/main" id="{5EAB8D9F-434E-9D45-8FB3-B25137052DFE}"/>
                </a:ext>
              </a:extLst>
            </p:cNvPr>
            <p:cNvSpPr>
              <a:spLocks noChangeArrowheads="1"/>
            </p:cNvSpPr>
            <p:nvPr/>
          </p:nvSpPr>
          <p:spPr bwMode="auto">
            <a:xfrm>
              <a:off x="10731395" y="11382956"/>
              <a:ext cx="1270212" cy="1002345"/>
            </a:xfrm>
            <a:custGeom>
              <a:avLst/>
              <a:gdLst>
                <a:gd name="T0" fmla="*/ 1898 w 1945"/>
                <a:gd name="T1" fmla="*/ 1202 h 1533"/>
                <a:gd name="T2" fmla="*/ 1898 w 1945"/>
                <a:gd name="T3" fmla="*/ 1202 h 1533"/>
                <a:gd name="T4" fmla="*/ 1759 w 1945"/>
                <a:gd name="T5" fmla="*/ 539 h 1533"/>
                <a:gd name="T6" fmla="*/ 1759 w 1945"/>
                <a:gd name="T7" fmla="*/ 539 h 1533"/>
                <a:gd name="T8" fmla="*/ 1326 w 1945"/>
                <a:gd name="T9" fmla="*/ 432 h 1533"/>
                <a:gd name="T10" fmla="*/ 1326 w 1945"/>
                <a:gd name="T11" fmla="*/ 432 h 1533"/>
                <a:gd name="T12" fmla="*/ 128 w 1945"/>
                <a:gd name="T13" fmla="*/ 258 h 1533"/>
                <a:gd name="T14" fmla="*/ 128 w 1945"/>
                <a:gd name="T15" fmla="*/ 258 h 1533"/>
                <a:gd name="T16" fmla="*/ 76 w 1945"/>
                <a:gd name="T17" fmla="*/ 687 h 1533"/>
                <a:gd name="T18" fmla="*/ 76 w 1945"/>
                <a:gd name="T19" fmla="*/ 687 h 1533"/>
                <a:gd name="T20" fmla="*/ 1229 w 1945"/>
                <a:gd name="T21" fmla="*/ 1441 h 1533"/>
                <a:gd name="T22" fmla="*/ 1229 w 1945"/>
                <a:gd name="T23" fmla="*/ 1441 h 1533"/>
                <a:gd name="T24" fmla="*/ 1898 w 1945"/>
                <a:gd name="T25" fmla="*/ 1202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45" h="1533">
                  <a:moveTo>
                    <a:pt x="1898" y="1202"/>
                  </a:moveTo>
                  <a:lnTo>
                    <a:pt x="1898" y="1202"/>
                  </a:lnTo>
                  <a:cubicBezTo>
                    <a:pt x="1887" y="1155"/>
                    <a:pt x="1927" y="678"/>
                    <a:pt x="1759" y="539"/>
                  </a:cubicBezTo>
                  <a:lnTo>
                    <a:pt x="1759" y="539"/>
                  </a:lnTo>
                  <a:cubicBezTo>
                    <a:pt x="1666" y="461"/>
                    <a:pt x="1467" y="442"/>
                    <a:pt x="1326" y="432"/>
                  </a:cubicBezTo>
                  <a:lnTo>
                    <a:pt x="1326" y="432"/>
                  </a:lnTo>
                  <a:cubicBezTo>
                    <a:pt x="1027" y="412"/>
                    <a:pt x="364" y="0"/>
                    <a:pt x="128" y="258"/>
                  </a:cubicBezTo>
                  <a:lnTo>
                    <a:pt x="128" y="258"/>
                  </a:lnTo>
                  <a:cubicBezTo>
                    <a:pt x="0" y="399"/>
                    <a:pt x="51" y="639"/>
                    <a:pt x="76" y="687"/>
                  </a:cubicBezTo>
                  <a:lnTo>
                    <a:pt x="76" y="687"/>
                  </a:lnTo>
                  <a:cubicBezTo>
                    <a:pt x="188" y="903"/>
                    <a:pt x="1015" y="1382"/>
                    <a:pt x="1229" y="1441"/>
                  </a:cubicBezTo>
                  <a:lnTo>
                    <a:pt x="1229" y="1441"/>
                  </a:lnTo>
                  <a:cubicBezTo>
                    <a:pt x="1557" y="1532"/>
                    <a:pt x="1944" y="1413"/>
                    <a:pt x="1898" y="1202"/>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5" name="Freeform 176">
              <a:extLst>
                <a:ext uri="{FF2B5EF4-FFF2-40B4-BE49-F238E27FC236}">
                  <a16:creationId xmlns:a16="http://schemas.microsoft.com/office/drawing/2014/main" id="{4186683F-38CB-3C46-BF62-C71449D392F7}"/>
                </a:ext>
              </a:extLst>
            </p:cNvPr>
            <p:cNvSpPr>
              <a:spLocks noChangeArrowheads="1"/>
            </p:cNvSpPr>
            <p:nvPr/>
          </p:nvSpPr>
          <p:spPr bwMode="auto">
            <a:xfrm>
              <a:off x="11218165" y="8326957"/>
              <a:ext cx="996585" cy="3747273"/>
            </a:xfrm>
            <a:custGeom>
              <a:avLst/>
              <a:gdLst>
                <a:gd name="T0" fmla="*/ 313 w 1524"/>
                <a:gd name="T1" fmla="*/ 5215 h 5738"/>
                <a:gd name="T2" fmla="*/ 313 w 1524"/>
                <a:gd name="T3" fmla="*/ 5215 h 5738"/>
                <a:gd name="T4" fmla="*/ 125 w 1524"/>
                <a:gd name="T5" fmla="*/ 918 h 5738"/>
                <a:gd name="T6" fmla="*/ 125 w 1524"/>
                <a:gd name="T7" fmla="*/ 918 h 5738"/>
                <a:gd name="T8" fmla="*/ 1147 w 1524"/>
                <a:gd name="T9" fmla="*/ 20 h 5738"/>
                <a:gd name="T10" fmla="*/ 1147 w 1524"/>
                <a:gd name="T11" fmla="*/ 20 h 5738"/>
                <a:gd name="T12" fmla="*/ 1439 w 1524"/>
                <a:gd name="T13" fmla="*/ 1773 h 5738"/>
                <a:gd name="T14" fmla="*/ 1126 w 1524"/>
                <a:gd name="T15" fmla="*/ 5570 h 5738"/>
                <a:gd name="T16" fmla="*/ 1126 w 1524"/>
                <a:gd name="T17" fmla="*/ 5570 h 5738"/>
                <a:gd name="T18" fmla="*/ 313 w 1524"/>
                <a:gd name="T19" fmla="*/ 5215 h 5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4" h="5738">
                  <a:moveTo>
                    <a:pt x="313" y="5215"/>
                  </a:moveTo>
                  <a:lnTo>
                    <a:pt x="313" y="5215"/>
                  </a:lnTo>
                  <a:cubicBezTo>
                    <a:pt x="313" y="5215"/>
                    <a:pt x="0" y="1627"/>
                    <a:pt x="125" y="918"/>
                  </a:cubicBezTo>
                  <a:lnTo>
                    <a:pt x="125" y="918"/>
                  </a:lnTo>
                  <a:cubicBezTo>
                    <a:pt x="250" y="208"/>
                    <a:pt x="772" y="0"/>
                    <a:pt x="1147" y="20"/>
                  </a:cubicBezTo>
                  <a:lnTo>
                    <a:pt x="1147" y="20"/>
                  </a:lnTo>
                  <a:cubicBezTo>
                    <a:pt x="1523" y="42"/>
                    <a:pt x="1439" y="1773"/>
                    <a:pt x="1439" y="1773"/>
                  </a:cubicBezTo>
                  <a:lnTo>
                    <a:pt x="1126" y="5570"/>
                  </a:lnTo>
                  <a:lnTo>
                    <a:pt x="1126" y="5570"/>
                  </a:lnTo>
                  <a:cubicBezTo>
                    <a:pt x="1126" y="5570"/>
                    <a:pt x="667" y="5737"/>
                    <a:pt x="313" y="5215"/>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96" name="Freeform 177">
              <a:extLst>
                <a:ext uri="{FF2B5EF4-FFF2-40B4-BE49-F238E27FC236}">
                  <a16:creationId xmlns:a16="http://schemas.microsoft.com/office/drawing/2014/main" id="{21F9BA7B-2B61-E245-BFB6-6A3C3F3136F6}"/>
                </a:ext>
              </a:extLst>
            </p:cNvPr>
            <p:cNvSpPr>
              <a:spLocks noChangeArrowheads="1"/>
            </p:cNvSpPr>
            <p:nvPr/>
          </p:nvSpPr>
          <p:spPr bwMode="auto">
            <a:xfrm>
              <a:off x="12448054" y="8960623"/>
              <a:ext cx="849688" cy="2367609"/>
            </a:xfrm>
            <a:custGeom>
              <a:avLst/>
              <a:gdLst>
                <a:gd name="T0" fmla="*/ 0 w 1303"/>
                <a:gd name="T1" fmla="*/ 0 h 3623"/>
                <a:gd name="T2" fmla="*/ 0 w 1303"/>
                <a:gd name="T3" fmla="*/ 0 h 3623"/>
                <a:gd name="T4" fmla="*/ 204 w 1303"/>
                <a:gd name="T5" fmla="*/ 3100 h 3623"/>
                <a:gd name="T6" fmla="*/ 204 w 1303"/>
                <a:gd name="T7" fmla="*/ 3100 h 3623"/>
                <a:gd name="T8" fmla="*/ 1018 w 1303"/>
                <a:gd name="T9" fmla="*/ 3454 h 3623"/>
                <a:gd name="T10" fmla="*/ 1302 w 1303"/>
                <a:gd name="T11" fmla="*/ 0 h 3623"/>
                <a:gd name="T12" fmla="*/ 0 w 1303"/>
                <a:gd name="T13" fmla="*/ 0 h 3623"/>
              </a:gdLst>
              <a:ahLst/>
              <a:cxnLst>
                <a:cxn ang="0">
                  <a:pos x="T0" y="T1"/>
                </a:cxn>
                <a:cxn ang="0">
                  <a:pos x="T2" y="T3"/>
                </a:cxn>
                <a:cxn ang="0">
                  <a:pos x="T4" y="T5"/>
                </a:cxn>
                <a:cxn ang="0">
                  <a:pos x="T6" y="T7"/>
                </a:cxn>
                <a:cxn ang="0">
                  <a:pos x="T8" y="T9"/>
                </a:cxn>
                <a:cxn ang="0">
                  <a:pos x="T10" y="T11"/>
                </a:cxn>
                <a:cxn ang="0">
                  <a:pos x="T12" y="T13"/>
                </a:cxn>
              </a:cxnLst>
              <a:rect l="0" t="0" r="r" b="b"/>
              <a:pathLst>
                <a:path w="1303" h="3623">
                  <a:moveTo>
                    <a:pt x="0" y="0"/>
                  </a:moveTo>
                  <a:lnTo>
                    <a:pt x="0" y="0"/>
                  </a:lnTo>
                  <a:cubicBezTo>
                    <a:pt x="47" y="1302"/>
                    <a:pt x="204" y="3100"/>
                    <a:pt x="204" y="3100"/>
                  </a:cubicBezTo>
                  <a:lnTo>
                    <a:pt x="204" y="3100"/>
                  </a:lnTo>
                  <a:cubicBezTo>
                    <a:pt x="559" y="3622"/>
                    <a:pt x="1018" y="3454"/>
                    <a:pt x="1018" y="3454"/>
                  </a:cubicBezTo>
                  <a:lnTo>
                    <a:pt x="1302" y="0"/>
                  </a:lnTo>
                  <a:lnTo>
                    <a:pt x="0"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97" name="Freeform 178">
              <a:extLst>
                <a:ext uri="{FF2B5EF4-FFF2-40B4-BE49-F238E27FC236}">
                  <a16:creationId xmlns:a16="http://schemas.microsoft.com/office/drawing/2014/main" id="{6B859A88-F3BA-8D45-AB6E-1B5898B456C3}"/>
                </a:ext>
              </a:extLst>
            </p:cNvPr>
            <p:cNvSpPr>
              <a:spLocks noChangeArrowheads="1"/>
            </p:cNvSpPr>
            <p:nvPr/>
          </p:nvSpPr>
          <p:spPr bwMode="auto">
            <a:xfrm>
              <a:off x="11912319" y="8315436"/>
              <a:ext cx="3793357" cy="2344566"/>
            </a:xfrm>
            <a:custGeom>
              <a:avLst/>
              <a:gdLst>
                <a:gd name="T0" fmla="*/ 0 w 5809"/>
                <a:gd name="T1" fmla="*/ 63 h 3590"/>
                <a:gd name="T2" fmla="*/ 0 w 5809"/>
                <a:gd name="T3" fmla="*/ 63 h 3590"/>
                <a:gd name="T4" fmla="*/ 709 w 5809"/>
                <a:gd name="T5" fmla="*/ 187 h 3590"/>
                <a:gd name="T6" fmla="*/ 709 w 5809"/>
                <a:gd name="T7" fmla="*/ 187 h 3590"/>
                <a:gd name="T8" fmla="*/ 4193 w 5809"/>
                <a:gd name="T9" fmla="*/ 1564 h 3590"/>
                <a:gd name="T10" fmla="*/ 5505 w 5809"/>
                <a:gd name="T11" fmla="*/ 873 h 3590"/>
                <a:gd name="T12" fmla="*/ 5505 w 5809"/>
                <a:gd name="T13" fmla="*/ 873 h 3590"/>
                <a:gd name="T14" fmla="*/ 4129 w 5809"/>
                <a:gd name="T15" fmla="*/ 3491 h 3590"/>
                <a:gd name="T16" fmla="*/ 4129 w 5809"/>
                <a:gd name="T17" fmla="*/ 3491 h 3590"/>
                <a:gd name="T18" fmla="*/ 1440 w 5809"/>
                <a:gd name="T19" fmla="*/ 2817 h 3590"/>
                <a:gd name="T20" fmla="*/ 1440 w 5809"/>
                <a:gd name="T21" fmla="*/ 2817 h 3590"/>
                <a:gd name="T22" fmla="*/ 0 w 5809"/>
                <a:gd name="T23" fmla="*/ 1982 h 3590"/>
                <a:gd name="T24" fmla="*/ 0 w 5809"/>
                <a:gd name="T25" fmla="*/ 63 h 3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09" h="3590">
                  <a:moveTo>
                    <a:pt x="0" y="63"/>
                  </a:moveTo>
                  <a:lnTo>
                    <a:pt x="0" y="63"/>
                  </a:lnTo>
                  <a:cubicBezTo>
                    <a:pt x="0" y="63"/>
                    <a:pt x="187" y="0"/>
                    <a:pt x="709" y="187"/>
                  </a:cubicBezTo>
                  <a:lnTo>
                    <a:pt x="709" y="187"/>
                  </a:lnTo>
                  <a:cubicBezTo>
                    <a:pt x="1230" y="376"/>
                    <a:pt x="4193" y="1564"/>
                    <a:pt x="4193" y="1564"/>
                  </a:cubicBezTo>
                  <a:lnTo>
                    <a:pt x="5505" y="873"/>
                  </a:lnTo>
                  <a:lnTo>
                    <a:pt x="5505" y="873"/>
                  </a:lnTo>
                  <a:cubicBezTo>
                    <a:pt x="5808" y="3249"/>
                    <a:pt x="4701" y="3285"/>
                    <a:pt x="4129" y="3491"/>
                  </a:cubicBezTo>
                  <a:lnTo>
                    <a:pt x="4129" y="3491"/>
                  </a:lnTo>
                  <a:cubicBezTo>
                    <a:pt x="3856" y="3589"/>
                    <a:pt x="1919" y="3004"/>
                    <a:pt x="1440" y="2817"/>
                  </a:cubicBezTo>
                  <a:lnTo>
                    <a:pt x="1440" y="2817"/>
                  </a:lnTo>
                  <a:cubicBezTo>
                    <a:pt x="960" y="2628"/>
                    <a:pt x="0" y="1982"/>
                    <a:pt x="0" y="1982"/>
                  </a:cubicBezTo>
                  <a:lnTo>
                    <a:pt x="0" y="63"/>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98" name="Freeform 179">
              <a:extLst>
                <a:ext uri="{FF2B5EF4-FFF2-40B4-BE49-F238E27FC236}">
                  <a16:creationId xmlns:a16="http://schemas.microsoft.com/office/drawing/2014/main" id="{715198E5-84F8-3446-AC78-E6369A091980}"/>
                </a:ext>
              </a:extLst>
            </p:cNvPr>
            <p:cNvSpPr>
              <a:spLocks noChangeArrowheads="1"/>
            </p:cNvSpPr>
            <p:nvPr/>
          </p:nvSpPr>
          <p:spPr bwMode="auto">
            <a:xfrm>
              <a:off x="13173891" y="4838910"/>
              <a:ext cx="2494342" cy="4787063"/>
            </a:xfrm>
            <a:custGeom>
              <a:avLst/>
              <a:gdLst>
                <a:gd name="T0" fmla="*/ 2042 w 3817"/>
                <a:gd name="T1" fmla="*/ 348 h 7331"/>
                <a:gd name="T2" fmla="*/ 2042 w 3817"/>
                <a:gd name="T3" fmla="*/ 348 h 7331"/>
                <a:gd name="T4" fmla="*/ 169 w 3817"/>
                <a:gd name="T5" fmla="*/ 1603 h 7331"/>
                <a:gd name="T6" fmla="*/ 169 w 3817"/>
                <a:gd name="T7" fmla="*/ 1603 h 7331"/>
                <a:gd name="T8" fmla="*/ 97 w 3817"/>
                <a:gd name="T9" fmla="*/ 6642 h 7331"/>
                <a:gd name="T10" fmla="*/ 97 w 3817"/>
                <a:gd name="T11" fmla="*/ 6642 h 7331"/>
                <a:gd name="T12" fmla="*/ 335 w 3817"/>
                <a:gd name="T13" fmla="*/ 7007 h 7331"/>
                <a:gd name="T14" fmla="*/ 335 w 3817"/>
                <a:gd name="T15" fmla="*/ 7007 h 7331"/>
                <a:gd name="T16" fmla="*/ 1657 w 3817"/>
                <a:gd name="T17" fmla="*/ 7262 h 7331"/>
                <a:gd name="T18" fmla="*/ 1657 w 3817"/>
                <a:gd name="T19" fmla="*/ 7262 h 7331"/>
                <a:gd name="T20" fmla="*/ 3402 w 3817"/>
                <a:gd name="T21" fmla="*/ 6517 h 7331"/>
                <a:gd name="T22" fmla="*/ 3402 w 3817"/>
                <a:gd name="T23" fmla="*/ 6517 h 7331"/>
                <a:gd name="T24" fmla="*/ 3743 w 3817"/>
                <a:gd name="T25" fmla="*/ 5819 h 7331"/>
                <a:gd name="T26" fmla="*/ 3743 w 3817"/>
                <a:gd name="T27" fmla="*/ 5819 h 7331"/>
                <a:gd name="T28" fmla="*/ 3592 w 3817"/>
                <a:gd name="T29" fmla="*/ 1579 h 7331"/>
                <a:gd name="T30" fmla="*/ 3592 w 3817"/>
                <a:gd name="T31" fmla="*/ 1579 h 7331"/>
                <a:gd name="T32" fmla="*/ 2042 w 3817"/>
                <a:gd name="T33" fmla="*/ 348 h 7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17" h="7331">
                  <a:moveTo>
                    <a:pt x="2042" y="348"/>
                  </a:moveTo>
                  <a:lnTo>
                    <a:pt x="2042" y="348"/>
                  </a:lnTo>
                  <a:cubicBezTo>
                    <a:pt x="572" y="744"/>
                    <a:pt x="169" y="1603"/>
                    <a:pt x="169" y="1603"/>
                  </a:cubicBezTo>
                  <a:lnTo>
                    <a:pt x="169" y="1603"/>
                  </a:lnTo>
                  <a:cubicBezTo>
                    <a:pt x="0" y="3857"/>
                    <a:pt x="67" y="5375"/>
                    <a:pt x="97" y="6642"/>
                  </a:cubicBezTo>
                  <a:lnTo>
                    <a:pt x="97" y="6642"/>
                  </a:lnTo>
                  <a:cubicBezTo>
                    <a:pt x="101" y="6798"/>
                    <a:pt x="194" y="6940"/>
                    <a:pt x="335" y="7007"/>
                  </a:cubicBezTo>
                  <a:lnTo>
                    <a:pt x="335" y="7007"/>
                  </a:lnTo>
                  <a:cubicBezTo>
                    <a:pt x="606" y="7137"/>
                    <a:pt x="1095" y="7330"/>
                    <a:pt x="1657" y="7262"/>
                  </a:cubicBezTo>
                  <a:lnTo>
                    <a:pt x="1657" y="7262"/>
                  </a:lnTo>
                  <a:cubicBezTo>
                    <a:pt x="2579" y="7152"/>
                    <a:pt x="3218" y="6687"/>
                    <a:pt x="3402" y="6517"/>
                  </a:cubicBezTo>
                  <a:lnTo>
                    <a:pt x="3402" y="6517"/>
                  </a:lnTo>
                  <a:cubicBezTo>
                    <a:pt x="3506" y="6420"/>
                    <a:pt x="3733" y="6173"/>
                    <a:pt x="3743" y="5819"/>
                  </a:cubicBezTo>
                  <a:lnTo>
                    <a:pt x="3743" y="5819"/>
                  </a:lnTo>
                  <a:cubicBezTo>
                    <a:pt x="3765" y="5048"/>
                    <a:pt x="3816" y="3387"/>
                    <a:pt x="3592" y="1579"/>
                  </a:cubicBezTo>
                  <a:lnTo>
                    <a:pt x="3592" y="1579"/>
                  </a:lnTo>
                  <a:cubicBezTo>
                    <a:pt x="3592" y="1300"/>
                    <a:pt x="3334" y="0"/>
                    <a:pt x="2042" y="348"/>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99" name="Freeform 180">
              <a:extLst>
                <a:ext uri="{FF2B5EF4-FFF2-40B4-BE49-F238E27FC236}">
                  <a16:creationId xmlns:a16="http://schemas.microsoft.com/office/drawing/2014/main" id="{C29675B9-25A3-0C45-AFD6-3E833AB054F4}"/>
                </a:ext>
              </a:extLst>
            </p:cNvPr>
            <p:cNvSpPr>
              <a:spLocks noChangeArrowheads="1"/>
            </p:cNvSpPr>
            <p:nvPr/>
          </p:nvSpPr>
          <p:spPr bwMode="auto">
            <a:xfrm>
              <a:off x="13093242" y="5682838"/>
              <a:ext cx="1002345" cy="2039254"/>
            </a:xfrm>
            <a:custGeom>
              <a:avLst/>
              <a:gdLst>
                <a:gd name="T0" fmla="*/ 931 w 1533"/>
                <a:gd name="T1" fmla="*/ 68 h 3120"/>
                <a:gd name="T2" fmla="*/ 931 w 1533"/>
                <a:gd name="T3" fmla="*/ 68 h 3120"/>
                <a:gd name="T4" fmla="*/ 189 w 1533"/>
                <a:gd name="T5" fmla="*/ 381 h 3120"/>
                <a:gd name="T6" fmla="*/ 189 w 1533"/>
                <a:gd name="T7" fmla="*/ 381 h 3120"/>
                <a:gd name="T8" fmla="*/ 183 w 1533"/>
                <a:gd name="T9" fmla="*/ 565 h 3120"/>
                <a:gd name="T10" fmla="*/ 183 w 1533"/>
                <a:gd name="T11" fmla="*/ 3119 h 3120"/>
                <a:gd name="T12" fmla="*/ 183 w 1533"/>
                <a:gd name="T13" fmla="*/ 3119 h 3120"/>
                <a:gd name="T14" fmla="*/ 1347 w 1533"/>
                <a:gd name="T15" fmla="*/ 966 h 3120"/>
                <a:gd name="T16" fmla="*/ 1347 w 1533"/>
                <a:gd name="T17" fmla="*/ 966 h 3120"/>
                <a:gd name="T18" fmla="*/ 931 w 1533"/>
                <a:gd name="T19" fmla="*/ 68 h 3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3" h="3120">
                  <a:moveTo>
                    <a:pt x="931" y="68"/>
                  </a:moveTo>
                  <a:lnTo>
                    <a:pt x="931" y="68"/>
                  </a:lnTo>
                  <a:cubicBezTo>
                    <a:pt x="708" y="0"/>
                    <a:pt x="318" y="185"/>
                    <a:pt x="189" y="381"/>
                  </a:cubicBezTo>
                  <a:lnTo>
                    <a:pt x="189" y="381"/>
                  </a:lnTo>
                  <a:cubicBezTo>
                    <a:pt x="94" y="496"/>
                    <a:pt x="0" y="611"/>
                    <a:pt x="183" y="565"/>
                  </a:cubicBezTo>
                  <a:lnTo>
                    <a:pt x="183" y="3119"/>
                  </a:lnTo>
                  <a:lnTo>
                    <a:pt x="183" y="3119"/>
                  </a:lnTo>
                  <a:cubicBezTo>
                    <a:pt x="613" y="2579"/>
                    <a:pt x="998" y="1619"/>
                    <a:pt x="1347" y="966"/>
                  </a:cubicBezTo>
                  <a:lnTo>
                    <a:pt x="1347" y="966"/>
                  </a:lnTo>
                  <a:cubicBezTo>
                    <a:pt x="1532" y="621"/>
                    <a:pt x="1306" y="181"/>
                    <a:pt x="931" y="68"/>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00" name="Freeform 181">
              <a:extLst>
                <a:ext uri="{FF2B5EF4-FFF2-40B4-BE49-F238E27FC236}">
                  <a16:creationId xmlns:a16="http://schemas.microsoft.com/office/drawing/2014/main" id="{28A551E2-E99B-D843-90C5-3D93AF334112}"/>
                </a:ext>
              </a:extLst>
            </p:cNvPr>
            <p:cNvSpPr>
              <a:spLocks noChangeArrowheads="1"/>
            </p:cNvSpPr>
            <p:nvPr/>
          </p:nvSpPr>
          <p:spPr bwMode="auto">
            <a:xfrm>
              <a:off x="10696830" y="6788875"/>
              <a:ext cx="1575525" cy="1229888"/>
            </a:xfrm>
            <a:custGeom>
              <a:avLst/>
              <a:gdLst>
                <a:gd name="T0" fmla="*/ 2411 w 2412"/>
                <a:gd name="T1" fmla="*/ 1132 h 1884"/>
                <a:gd name="T2" fmla="*/ 2411 w 2412"/>
                <a:gd name="T3" fmla="*/ 1132 h 1884"/>
                <a:gd name="T4" fmla="*/ 213 w 2412"/>
                <a:gd name="T5" fmla="*/ 0 h 1884"/>
                <a:gd name="T6" fmla="*/ 0 w 2412"/>
                <a:gd name="T7" fmla="*/ 326 h 1884"/>
                <a:gd name="T8" fmla="*/ 0 w 2412"/>
                <a:gd name="T9" fmla="*/ 326 h 1884"/>
                <a:gd name="T10" fmla="*/ 2284 w 2412"/>
                <a:gd name="T11" fmla="*/ 1883 h 1884"/>
                <a:gd name="T12" fmla="*/ 2411 w 2412"/>
                <a:gd name="T13" fmla="*/ 1132 h 1884"/>
              </a:gdLst>
              <a:ahLst/>
              <a:cxnLst>
                <a:cxn ang="0">
                  <a:pos x="T0" y="T1"/>
                </a:cxn>
                <a:cxn ang="0">
                  <a:pos x="T2" y="T3"/>
                </a:cxn>
                <a:cxn ang="0">
                  <a:pos x="T4" y="T5"/>
                </a:cxn>
                <a:cxn ang="0">
                  <a:pos x="T6" y="T7"/>
                </a:cxn>
                <a:cxn ang="0">
                  <a:pos x="T8" y="T9"/>
                </a:cxn>
                <a:cxn ang="0">
                  <a:pos x="T10" y="T11"/>
                </a:cxn>
                <a:cxn ang="0">
                  <a:pos x="T12" y="T13"/>
                </a:cxn>
              </a:cxnLst>
              <a:rect l="0" t="0" r="r" b="b"/>
              <a:pathLst>
                <a:path w="2412" h="1884">
                  <a:moveTo>
                    <a:pt x="2411" y="1132"/>
                  </a:moveTo>
                  <a:lnTo>
                    <a:pt x="2411" y="1132"/>
                  </a:lnTo>
                  <a:cubicBezTo>
                    <a:pt x="2411" y="1132"/>
                    <a:pt x="504" y="278"/>
                    <a:pt x="213" y="0"/>
                  </a:cubicBezTo>
                  <a:lnTo>
                    <a:pt x="0" y="326"/>
                  </a:lnTo>
                  <a:lnTo>
                    <a:pt x="0" y="326"/>
                  </a:lnTo>
                  <a:cubicBezTo>
                    <a:pt x="0" y="326"/>
                    <a:pt x="862" y="1464"/>
                    <a:pt x="2284" y="1883"/>
                  </a:cubicBezTo>
                  <a:lnTo>
                    <a:pt x="2411" y="1132"/>
                  </a:ln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1" name="Freeform 182">
              <a:extLst>
                <a:ext uri="{FF2B5EF4-FFF2-40B4-BE49-F238E27FC236}">
                  <a16:creationId xmlns:a16="http://schemas.microsoft.com/office/drawing/2014/main" id="{F1C72375-DE25-1842-BABB-389AF6F36083}"/>
                </a:ext>
              </a:extLst>
            </p:cNvPr>
            <p:cNvSpPr>
              <a:spLocks noChangeArrowheads="1"/>
            </p:cNvSpPr>
            <p:nvPr/>
          </p:nvSpPr>
          <p:spPr bwMode="auto">
            <a:xfrm>
              <a:off x="10751555" y="6872403"/>
              <a:ext cx="1670575" cy="1241411"/>
            </a:xfrm>
            <a:custGeom>
              <a:avLst/>
              <a:gdLst>
                <a:gd name="T0" fmla="*/ 2558 w 2559"/>
                <a:gd name="T1" fmla="*/ 301 h 1901"/>
                <a:gd name="T2" fmla="*/ 2558 w 2559"/>
                <a:gd name="T3" fmla="*/ 301 h 1901"/>
                <a:gd name="T4" fmla="*/ 2115 w 2559"/>
                <a:gd name="T5" fmla="*/ 649 h 1901"/>
                <a:gd name="T6" fmla="*/ 2115 w 2559"/>
                <a:gd name="T7" fmla="*/ 649 h 1901"/>
                <a:gd name="T8" fmla="*/ 367 w 2559"/>
                <a:gd name="T9" fmla="*/ 0 h 1901"/>
                <a:gd name="T10" fmla="*/ 367 w 2559"/>
                <a:gd name="T11" fmla="*/ 0 h 1901"/>
                <a:gd name="T12" fmla="*/ 23 w 2559"/>
                <a:gd name="T13" fmla="*/ 356 h 1901"/>
                <a:gd name="T14" fmla="*/ 23 w 2559"/>
                <a:gd name="T15" fmla="*/ 356 h 1901"/>
                <a:gd name="T16" fmla="*/ 70 w 2559"/>
                <a:gd name="T17" fmla="*/ 550 h 1901"/>
                <a:gd name="T18" fmla="*/ 70 w 2559"/>
                <a:gd name="T19" fmla="*/ 550 h 1901"/>
                <a:gd name="T20" fmla="*/ 2360 w 2559"/>
                <a:gd name="T21" fmla="*/ 1900 h 1901"/>
                <a:gd name="T22" fmla="*/ 2558 w 2559"/>
                <a:gd name="T23" fmla="*/ 301 h 1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59" h="1901">
                  <a:moveTo>
                    <a:pt x="2558" y="301"/>
                  </a:moveTo>
                  <a:lnTo>
                    <a:pt x="2558" y="301"/>
                  </a:lnTo>
                  <a:cubicBezTo>
                    <a:pt x="2472" y="646"/>
                    <a:pt x="2320" y="733"/>
                    <a:pt x="2115" y="649"/>
                  </a:cubicBezTo>
                  <a:lnTo>
                    <a:pt x="2115" y="649"/>
                  </a:lnTo>
                  <a:cubicBezTo>
                    <a:pt x="1553" y="420"/>
                    <a:pt x="667" y="200"/>
                    <a:pt x="367" y="0"/>
                  </a:cubicBezTo>
                  <a:lnTo>
                    <a:pt x="367" y="0"/>
                  </a:lnTo>
                  <a:cubicBezTo>
                    <a:pt x="202" y="82"/>
                    <a:pt x="71" y="210"/>
                    <a:pt x="23" y="356"/>
                  </a:cubicBezTo>
                  <a:lnTo>
                    <a:pt x="23" y="356"/>
                  </a:lnTo>
                  <a:cubicBezTo>
                    <a:pt x="0" y="424"/>
                    <a:pt x="20" y="499"/>
                    <a:pt x="70" y="550"/>
                  </a:cubicBezTo>
                  <a:lnTo>
                    <a:pt x="70" y="550"/>
                  </a:lnTo>
                  <a:cubicBezTo>
                    <a:pt x="328" y="812"/>
                    <a:pt x="1285" y="1715"/>
                    <a:pt x="2360" y="1900"/>
                  </a:cubicBezTo>
                  <a:lnTo>
                    <a:pt x="2558" y="301"/>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2" name="Freeform 183">
              <a:extLst>
                <a:ext uri="{FF2B5EF4-FFF2-40B4-BE49-F238E27FC236}">
                  <a16:creationId xmlns:a16="http://schemas.microsoft.com/office/drawing/2014/main" id="{7AC399B0-DC73-084D-995C-A97F9A1A1166}"/>
                </a:ext>
              </a:extLst>
            </p:cNvPr>
            <p:cNvSpPr>
              <a:spLocks noChangeArrowheads="1"/>
            </p:cNvSpPr>
            <p:nvPr/>
          </p:nvSpPr>
          <p:spPr bwMode="auto">
            <a:xfrm>
              <a:off x="12145621" y="5682839"/>
              <a:ext cx="1949966" cy="2482821"/>
            </a:xfrm>
            <a:custGeom>
              <a:avLst/>
              <a:gdLst>
                <a:gd name="T0" fmla="*/ 254 w 2984"/>
                <a:gd name="T1" fmla="*/ 2547 h 3803"/>
                <a:gd name="T2" fmla="*/ 254 w 2984"/>
                <a:gd name="T3" fmla="*/ 2547 h 3803"/>
                <a:gd name="T4" fmla="*/ 1640 w 2984"/>
                <a:gd name="T5" fmla="*/ 381 h 3803"/>
                <a:gd name="T6" fmla="*/ 1640 w 2984"/>
                <a:gd name="T7" fmla="*/ 381 h 3803"/>
                <a:gd name="T8" fmla="*/ 2382 w 2984"/>
                <a:gd name="T9" fmla="*/ 68 h 3803"/>
                <a:gd name="T10" fmla="*/ 2382 w 2984"/>
                <a:gd name="T11" fmla="*/ 68 h 3803"/>
                <a:gd name="T12" fmla="*/ 2798 w 2984"/>
                <a:gd name="T13" fmla="*/ 966 h 3803"/>
                <a:gd name="T14" fmla="*/ 2798 w 2984"/>
                <a:gd name="T15" fmla="*/ 966 h 3803"/>
                <a:gd name="T16" fmla="*/ 0 w 2984"/>
                <a:gd name="T17" fmla="*/ 3802 h 3803"/>
                <a:gd name="T18" fmla="*/ 0 w 2984"/>
                <a:gd name="T19" fmla="*/ 3802 h 3803"/>
                <a:gd name="T20" fmla="*/ 254 w 2984"/>
                <a:gd name="T21" fmla="*/ 2547 h 3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84" h="3803">
                  <a:moveTo>
                    <a:pt x="254" y="2547"/>
                  </a:moveTo>
                  <a:lnTo>
                    <a:pt x="254" y="2547"/>
                  </a:lnTo>
                  <a:cubicBezTo>
                    <a:pt x="444" y="1919"/>
                    <a:pt x="1014" y="1136"/>
                    <a:pt x="1640" y="381"/>
                  </a:cubicBezTo>
                  <a:lnTo>
                    <a:pt x="1640" y="381"/>
                  </a:lnTo>
                  <a:cubicBezTo>
                    <a:pt x="1769" y="185"/>
                    <a:pt x="2159" y="0"/>
                    <a:pt x="2382" y="68"/>
                  </a:cubicBezTo>
                  <a:lnTo>
                    <a:pt x="2382" y="68"/>
                  </a:lnTo>
                  <a:cubicBezTo>
                    <a:pt x="2757" y="181"/>
                    <a:pt x="2983" y="621"/>
                    <a:pt x="2798" y="966"/>
                  </a:cubicBezTo>
                  <a:lnTo>
                    <a:pt x="2798" y="966"/>
                  </a:lnTo>
                  <a:cubicBezTo>
                    <a:pt x="2302" y="1891"/>
                    <a:pt x="1452" y="3257"/>
                    <a:pt x="0" y="3802"/>
                  </a:cubicBezTo>
                  <a:lnTo>
                    <a:pt x="0" y="3802"/>
                  </a:lnTo>
                  <a:cubicBezTo>
                    <a:pt x="0" y="3802"/>
                    <a:pt x="168" y="2706"/>
                    <a:pt x="254" y="254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3" name="Freeform 184">
              <a:extLst>
                <a:ext uri="{FF2B5EF4-FFF2-40B4-BE49-F238E27FC236}">
                  <a16:creationId xmlns:a16="http://schemas.microsoft.com/office/drawing/2014/main" id="{52CFE216-DEA4-D048-B6EB-89C345262F10}"/>
                </a:ext>
              </a:extLst>
            </p:cNvPr>
            <p:cNvSpPr>
              <a:spLocks noChangeArrowheads="1"/>
            </p:cNvSpPr>
            <p:nvPr/>
          </p:nvSpPr>
          <p:spPr bwMode="auto">
            <a:xfrm>
              <a:off x="10273426" y="6417315"/>
              <a:ext cx="665351" cy="607745"/>
            </a:xfrm>
            <a:custGeom>
              <a:avLst/>
              <a:gdLst>
                <a:gd name="T0" fmla="*/ 954 w 1017"/>
                <a:gd name="T1" fmla="*/ 662 h 929"/>
                <a:gd name="T2" fmla="*/ 954 w 1017"/>
                <a:gd name="T3" fmla="*/ 662 h 929"/>
                <a:gd name="T4" fmla="*/ 976 w 1017"/>
                <a:gd name="T5" fmla="*/ 236 h 929"/>
                <a:gd name="T6" fmla="*/ 976 w 1017"/>
                <a:gd name="T7" fmla="*/ 236 h 929"/>
                <a:gd name="T8" fmla="*/ 807 w 1017"/>
                <a:gd name="T9" fmla="*/ 223 h 929"/>
                <a:gd name="T10" fmla="*/ 807 w 1017"/>
                <a:gd name="T11" fmla="*/ 223 h 929"/>
                <a:gd name="T12" fmla="*/ 485 w 1017"/>
                <a:gd name="T13" fmla="*/ 19 h 929"/>
                <a:gd name="T14" fmla="*/ 485 w 1017"/>
                <a:gd name="T15" fmla="*/ 19 h 929"/>
                <a:gd name="T16" fmla="*/ 305 w 1017"/>
                <a:gd name="T17" fmla="*/ 108 h 929"/>
                <a:gd name="T18" fmla="*/ 305 w 1017"/>
                <a:gd name="T19" fmla="*/ 108 h 929"/>
                <a:gd name="T20" fmla="*/ 134 w 1017"/>
                <a:gd name="T21" fmla="*/ 293 h 929"/>
                <a:gd name="T22" fmla="*/ 134 w 1017"/>
                <a:gd name="T23" fmla="*/ 293 h 929"/>
                <a:gd name="T24" fmla="*/ 31 w 1017"/>
                <a:gd name="T25" fmla="*/ 418 h 929"/>
                <a:gd name="T26" fmla="*/ 31 w 1017"/>
                <a:gd name="T27" fmla="*/ 418 h 929"/>
                <a:gd name="T28" fmla="*/ 31 w 1017"/>
                <a:gd name="T29" fmla="*/ 550 h 929"/>
                <a:gd name="T30" fmla="*/ 31 w 1017"/>
                <a:gd name="T31" fmla="*/ 550 h 929"/>
                <a:gd name="T32" fmla="*/ 37 w 1017"/>
                <a:gd name="T33" fmla="*/ 669 h 929"/>
                <a:gd name="T34" fmla="*/ 37 w 1017"/>
                <a:gd name="T35" fmla="*/ 669 h 929"/>
                <a:gd name="T36" fmla="*/ 674 w 1017"/>
                <a:gd name="T37" fmla="*/ 919 h 929"/>
                <a:gd name="T38" fmla="*/ 674 w 1017"/>
                <a:gd name="T39" fmla="*/ 919 h 929"/>
                <a:gd name="T40" fmla="*/ 954 w 1017"/>
                <a:gd name="T41" fmla="*/ 662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17" h="929">
                  <a:moveTo>
                    <a:pt x="954" y="662"/>
                  </a:moveTo>
                  <a:lnTo>
                    <a:pt x="954" y="662"/>
                  </a:lnTo>
                  <a:cubicBezTo>
                    <a:pt x="954" y="662"/>
                    <a:pt x="1016" y="334"/>
                    <a:pt x="976" y="236"/>
                  </a:cubicBezTo>
                  <a:lnTo>
                    <a:pt x="976" y="236"/>
                  </a:lnTo>
                  <a:cubicBezTo>
                    <a:pt x="963" y="206"/>
                    <a:pt x="939" y="144"/>
                    <a:pt x="807" y="223"/>
                  </a:cubicBezTo>
                  <a:lnTo>
                    <a:pt x="807" y="223"/>
                  </a:lnTo>
                  <a:cubicBezTo>
                    <a:pt x="777" y="241"/>
                    <a:pt x="774" y="157"/>
                    <a:pt x="485" y="19"/>
                  </a:cubicBezTo>
                  <a:lnTo>
                    <a:pt x="485" y="19"/>
                  </a:lnTo>
                  <a:cubicBezTo>
                    <a:pt x="447" y="0"/>
                    <a:pt x="313" y="23"/>
                    <a:pt x="305" y="108"/>
                  </a:cubicBezTo>
                  <a:lnTo>
                    <a:pt x="305" y="108"/>
                  </a:lnTo>
                  <a:cubicBezTo>
                    <a:pt x="296" y="193"/>
                    <a:pt x="145" y="216"/>
                    <a:pt x="134" y="293"/>
                  </a:cubicBezTo>
                  <a:lnTo>
                    <a:pt x="134" y="293"/>
                  </a:lnTo>
                  <a:cubicBezTo>
                    <a:pt x="125" y="362"/>
                    <a:pt x="77" y="368"/>
                    <a:pt x="31" y="418"/>
                  </a:cubicBezTo>
                  <a:lnTo>
                    <a:pt x="31" y="418"/>
                  </a:lnTo>
                  <a:cubicBezTo>
                    <a:pt x="0" y="452"/>
                    <a:pt x="47" y="516"/>
                    <a:pt x="31" y="550"/>
                  </a:cubicBezTo>
                  <a:lnTo>
                    <a:pt x="31" y="550"/>
                  </a:lnTo>
                  <a:cubicBezTo>
                    <a:pt x="16" y="581"/>
                    <a:pt x="23" y="648"/>
                    <a:pt x="37" y="669"/>
                  </a:cubicBezTo>
                  <a:lnTo>
                    <a:pt x="37" y="669"/>
                  </a:lnTo>
                  <a:cubicBezTo>
                    <a:pt x="88" y="754"/>
                    <a:pt x="436" y="928"/>
                    <a:pt x="674" y="919"/>
                  </a:cubicBezTo>
                  <a:lnTo>
                    <a:pt x="674" y="919"/>
                  </a:lnTo>
                  <a:cubicBezTo>
                    <a:pt x="912" y="910"/>
                    <a:pt x="954" y="662"/>
                    <a:pt x="954" y="662"/>
                  </a:cubicBez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4" name="Freeform 185">
              <a:extLst>
                <a:ext uri="{FF2B5EF4-FFF2-40B4-BE49-F238E27FC236}">
                  <a16:creationId xmlns:a16="http://schemas.microsoft.com/office/drawing/2014/main" id="{AF863B2D-60A0-0D4C-9837-9C401B5FBCBF}"/>
                </a:ext>
              </a:extLst>
            </p:cNvPr>
            <p:cNvSpPr>
              <a:spLocks noChangeArrowheads="1"/>
            </p:cNvSpPr>
            <p:nvPr/>
          </p:nvSpPr>
          <p:spPr bwMode="auto">
            <a:xfrm>
              <a:off x="13738430" y="6198413"/>
              <a:ext cx="2629715" cy="4582562"/>
            </a:xfrm>
            <a:custGeom>
              <a:avLst/>
              <a:gdLst>
                <a:gd name="T0" fmla="*/ 3453 w 4025"/>
                <a:gd name="T1" fmla="*/ 2055 h 7014"/>
                <a:gd name="T2" fmla="*/ 3453 w 4025"/>
                <a:gd name="T3" fmla="*/ 2055 h 7014"/>
                <a:gd name="T4" fmla="*/ 3271 w 4025"/>
                <a:gd name="T5" fmla="*/ 4628 h 7014"/>
                <a:gd name="T6" fmla="*/ 3271 w 4025"/>
                <a:gd name="T7" fmla="*/ 4628 h 7014"/>
                <a:gd name="T8" fmla="*/ 1924 w 4025"/>
                <a:gd name="T9" fmla="*/ 5611 h 7014"/>
                <a:gd name="T10" fmla="*/ 1924 w 4025"/>
                <a:gd name="T11" fmla="*/ 5611 h 7014"/>
                <a:gd name="T12" fmla="*/ 1228 w 4025"/>
                <a:gd name="T13" fmla="*/ 4945 h 7014"/>
                <a:gd name="T14" fmla="*/ 1228 w 4025"/>
                <a:gd name="T15" fmla="*/ 4945 h 7014"/>
                <a:gd name="T16" fmla="*/ 1168 w 4025"/>
                <a:gd name="T17" fmla="*/ 2922 h 7014"/>
                <a:gd name="T18" fmla="*/ 1168 w 4025"/>
                <a:gd name="T19" fmla="*/ 2922 h 7014"/>
                <a:gd name="T20" fmla="*/ 1600 w 4025"/>
                <a:gd name="T21" fmla="*/ 1627 h 7014"/>
                <a:gd name="T22" fmla="*/ 1600 w 4025"/>
                <a:gd name="T23" fmla="*/ 1627 h 7014"/>
                <a:gd name="T24" fmla="*/ 3094 w 4025"/>
                <a:gd name="T25" fmla="*/ 1011 h 7014"/>
                <a:gd name="T26" fmla="*/ 3094 w 4025"/>
                <a:gd name="T27" fmla="*/ 1011 h 7014"/>
                <a:gd name="T28" fmla="*/ 3453 w 4025"/>
                <a:gd name="T29" fmla="*/ 2055 h 7014"/>
                <a:gd name="T30" fmla="*/ 3401 w 4025"/>
                <a:gd name="T31" fmla="*/ 174 h 7014"/>
                <a:gd name="T32" fmla="*/ 3401 w 4025"/>
                <a:gd name="T33" fmla="*/ 174 h 7014"/>
                <a:gd name="T34" fmla="*/ 1220 w 4025"/>
                <a:gd name="T35" fmla="*/ 1074 h 7014"/>
                <a:gd name="T36" fmla="*/ 1220 w 4025"/>
                <a:gd name="T37" fmla="*/ 1074 h 7014"/>
                <a:gd name="T38" fmla="*/ 590 w 4025"/>
                <a:gd name="T39" fmla="*/ 2965 h 7014"/>
                <a:gd name="T40" fmla="*/ 590 w 4025"/>
                <a:gd name="T41" fmla="*/ 2965 h 7014"/>
                <a:gd name="T42" fmla="*/ 623 w 4025"/>
                <a:gd name="T43" fmla="*/ 5641 h 7014"/>
                <a:gd name="T44" fmla="*/ 623 w 4025"/>
                <a:gd name="T45" fmla="*/ 5641 h 7014"/>
                <a:gd name="T46" fmla="*/ 0 w 4025"/>
                <a:gd name="T47" fmla="*/ 6372 h 7014"/>
                <a:gd name="T48" fmla="*/ 0 w 4025"/>
                <a:gd name="T49" fmla="*/ 6372 h 7014"/>
                <a:gd name="T50" fmla="*/ 1803 w 4025"/>
                <a:gd name="T51" fmla="*/ 6837 h 7014"/>
                <a:gd name="T52" fmla="*/ 1803 w 4025"/>
                <a:gd name="T53" fmla="*/ 6837 h 7014"/>
                <a:gd name="T54" fmla="*/ 3571 w 4025"/>
                <a:gd name="T55" fmla="*/ 5386 h 7014"/>
                <a:gd name="T56" fmla="*/ 3571 w 4025"/>
                <a:gd name="T57" fmla="*/ 5386 h 7014"/>
                <a:gd name="T58" fmla="*/ 3938 w 4025"/>
                <a:gd name="T59" fmla="*/ 1991 h 7014"/>
                <a:gd name="T60" fmla="*/ 3938 w 4025"/>
                <a:gd name="T61" fmla="*/ 1991 h 7014"/>
                <a:gd name="T62" fmla="*/ 3401 w 4025"/>
                <a:gd name="T63" fmla="*/ 174 h 7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25" h="7014">
                  <a:moveTo>
                    <a:pt x="3453" y="2055"/>
                  </a:moveTo>
                  <a:lnTo>
                    <a:pt x="3453" y="2055"/>
                  </a:lnTo>
                  <a:cubicBezTo>
                    <a:pt x="3390" y="2741"/>
                    <a:pt x="3332" y="4326"/>
                    <a:pt x="3271" y="4628"/>
                  </a:cubicBezTo>
                  <a:lnTo>
                    <a:pt x="3271" y="4628"/>
                  </a:lnTo>
                  <a:cubicBezTo>
                    <a:pt x="3203" y="4970"/>
                    <a:pt x="2413" y="5315"/>
                    <a:pt x="1924" y="5611"/>
                  </a:cubicBezTo>
                  <a:lnTo>
                    <a:pt x="1924" y="5611"/>
                  </a:lnTo>
                  <a:cubicBezTo>
                    <a:pt x="1289" y="5997"/>
                    <a:pt x="1242" y="5377"/>
                    <a:pt x="1228" y="4945"/>
                  </a:cubicBezTo>
                  <a:lnTo>
                    <a:pt x="1228" y="4945"/>
                  </a:lnTo>
                  <a:cubicBezTo>
                    <a:pt x="1215" y="4514"/>
                    <a:pt x="1210" y="3450"/>
                    <a:pt x="1168" y="2922"/>
                  </a:cubicBezTo>
                  <a:lnTo>
                    <a:pt x="1168" y="2922"/>
                  </a:lnTo>
                  <a:cubicBezTo>
                    <a:pt x="1127" y="2395"/>
                    <a:pt x="1148" y="1975"/>
                    <a:pt x="1600" y="1627"/>
                  </a:cubicBezTo>
                  <a:lnTo>
                    <a:pt x="1600" y="1627"/>
                  </a:lnTo>
                  <a:cubicBezTo>
                    <a:pt x="2248" y="1131"/>
                    <a:pt x="2854" y="893"/>
                    <a:pt x="3094" y="1011"/>
                  </a:cubicBezTo>
                  <a:lnTo>
                    <a:pt x="3094" y="1011"/>
                  </a:lnTo>
                  <a:cubicBezTo>
                    <a:pt x="3411" y="1168"/>
                    <a:pt x="3512" y="1401"/>
                    <a:pt x="3453" y="2055"/>
                  </a:cubicBezTo>
                  <a:close/>
                  <a:moveTo>
                    <a:pt x="3401" y="174"/>
                  </a:moveTo>
                  <a:lnTo>
                    <a:pt x="3401" y="174"/>
                  </a:lnTo>
                  <a:cubicBezTo>
                    <a:pt x="3051" y="0"/>
                    <a:pt x="2166" y="349"/>
                    <a:pt x="1220" y="1074"/>
                  </a:cubicBezTo>
                  <a:lnTo>
                    <a:pt x="1220" y="1074"/>
                  </a:lnTo>
                  <a:cubicBezTo>
                    <a:pt x="559" y="1580"/>
                    <a:pt x="530" y="2195"/>
                    <a:pt x="590" y="2965"/>
                  </a:cubicBezTo>
                  <a:lnTo>
                    <a:pt x="590" y="2965"/>
                  </a:lnTo>
                  <a:cubicBezTo>
                    <a:pt x="650" y="3735"/>
                    <a:pt x="614" y="5011"/>
                    <a:pt x="623" y="5641"/>
                  </a:cubicBezTo>
                  <a:lnTo>
                    <a:pt x="623" y="5641"/>
                  </a:lnTo>
                  <a:cubicBezTo>
                    <a:pt x="634" y="6429"/>
                    <a:pt x="0" y="6372"/>
                    <a:pt x="0" y="6372"/>
                  </a:cubicBezTo>
                  <a:lnTo>
                    <a:pt x="0" y="6372"/>
                  </a:lnTo>
                  <a:cubicBezTo>
                    <a:pt x="571" y="6963"/>
                    <a:pt x="1377" y="7013"/>
                    <a:pt x="1803" y="6837"/>
                  </a:cubicBezTo>
                  <a:lnTo>
                    <a:pt x="1803" y="6837"/>
                  </a:lnTo>
                  <a:cubicBezTo>
                    <a:pt x="2575" y="6519"/>
                    <a:pt x="3471" y="5887"/>
                    <a:pt x="3571" y="5386"/>
                  </a:cubicBezTo>
                  <a:lnTo>
                    <a:pt x="3571" y="5386"/>
                  </a:lnTo>
                  <a:cubicBezTo>
                    <a:pt x="3659" y="4946"/>
                    <a:pt x="3847" y="2993"/>
                    <a:pt x="3938" y="1991"/>
                  </a:cubicBezTo>
                  <a:lnTo>
                    <a:pt x="3938" y="1991"/>
                  </a:lnTo>
                  <a:cubicBezTo>
                    <a:pt x="4024" y="1036"/>
                    <a:pt x="3864" y="405"/>
                    <a:pt x="3401" y="174"/>
                  </a:cubicBezTo>
                  <a:close/>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105" name="Freeform 186">
              <a:extLst>
                <a:ext uri="{FF2B5EF4-FFF2-40B4-BE49-F238E27FC236}">
                  <a16:creationId xmlns:a16="http://schemas.microsoft.com/office/drawing/2014/main" id="{61CC809E-868F-D442-8728-4E8A124181A7}"/>
                </a:ext>
              </a:extLst>
            </p:cNvPr>
            <p:cNvSpPr>
              <a:spLocks noChangeArrowheads="1"/>
            </p:cNvSpPr>
            <p:nvPr/>
          </p:nvSpPr>
          <p:spPr bwMode="auto">
            <a:xfrm>
              <a:off x="14481547" y="6541169"/>
              <a:ext cx="1690737" cy="3666624"/>
            </a:xfrm>
            <a:custGeom>
              <a:avLst/>
              <a:gdLst>
                <a:gd name="T0" fmla="*/ 2588 w 2589"/>
                <a:gd name="T1" fmla="*/ 4615 h 5615"/>
                <a:gd name="T2" fmla="*/ 0 w 2589"/>
                <a:gd name="T3" fmla="*/ 5614 h 5615"/>
                <a:gd name="T4" fmla="*/ 0 w 2589"/>
                <a:gd name="T5" fmla="*/ 998 h 5615"/>
                <a:gd name="T6" fmla="*/ 2588 w 2589"/>
                <a:gd name="T7" fmla="*/ 0 h 5615"/>
                <a:gd name="T8" fmla="*/ 2588 w 2589"/>
                <a:gd name="T9" fmla="*/ 4615 h 5615"/>
              </a:gdLst>
              <a:ahLst/>
              <a:cxnLst>
                <a:cxn ang="0">
                  <a:pos x="T0" y="T1"/>
                </a:cxn>
                <a:cxn ang="0">
                  <a:pos x="T2" y="T3"/>
                </a:cxn>
                <a:cxn ang="0">
                  <a:pos x="T4" y="T5"/>
                </a:cxn>
                <a:cxn ang="0">
                  <a:pos x="T6" y="T7"/>
                </a:cxn>
                <a:cxn ang="0">
                  <a:pos x="T8" y="T9"/>
                </a:cxn>
              </a:cxnLst>
              <a:rect l="0" t="0" r="r" b="b"/>
              <a:pathLst>
                <a:path w="2589" h="5615">
                  <a:moveTo>
                    <a:pt x="2588" y="4615"/>
                  </a:moveTo>
                  <a:lnTo>
                    <a:pt x="0" y="5614"/>
                  </a:lnTo>
                  <a:lnTo>
                    <a:pt x="0" y="998"/>
                  </a:lnTo>
                  <a:lnTo>
                    <a:pt x="2588" y="0"/>
                  </a:lnTo>
                  <a:lnTo>
                    <a:pt x="2588" y="4615"/>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06" name="Freeform 187">
              <a:extLst>
                <a:ext uri="{FF2B5EF4-FFF2-40B4-BE49-F238E27FC236}">
                  <a16:creationId xmlns:a16="http://schemas.microsoft.com/office/drawing/2014/main" id="{6B8AA56B-52E4-DC45-BAE2-869A29AA3486}"/>
                </a:ext>
              </a:extLst>
            </p:cNvPr>
            <p:cNvSpPr>
              <a:spLocks noChangeArrowheads="1"/>
            </p:cNvSpPr>
            <p:nvPr/>
          </p:nvSpPr>
          <p:spPr bwMode="auto">
            <a:xfrm>
              <a:off x="12929064" y="11218780"/>
              <a:ext cx="2635478" cy="1385425"/>
            </a:xfrm>
            <a:custGeom>
              <a:avLst/>
              <a:gdLst>
                <a:gd name="T0" fmla="*/ 3967 w 4034"/>
                <a:gd name="T1" fmla="*/ 1755 h 2120"/>
                <a:gd name="T2" fmla="*/ 2983 w 4034"/>
                <a:gd name="T3" fmla="*/ 1014 h 2120"/>
                <a:gd name="T4" fmla="*/ 2983 w 4034"/>
                <a:gd name="T5" fmla="*/ 1014 h 2120"/>
                <a:gd name="T6" fmla="*/ 2997 w 4034"/>
                <a:gd name="T7" fmla="*/ 658 h 2120"/>
                <a:gd name="T8" fmla="*/ 3834 w 4034"/>
                <a:gd name="T9" fmla="*/ 132 h 2120"/>
                <a:gd name="T10" fmla="*/ 3834 w 4034"/>
                <a:gd name="T11" fmla="*/ 132 h 2120"/>
                <a:gd name="T12" fmla="*/ 3644 w 4034"/>
                <a:gd name="T13" fmla="*/ 12 h 2120"/>
                <a:gd name="T14" fmla="*/ 3644 w 4034"/>
                <a:gd name="T15" fmla="*/ 12 h 2120"/>
                <a:gd name="T16" fmla="*/ 2261 w 4034"/>
                <a:gd name="T17" fmla="*/ 485 h 2120"/>
                <a:gd name="T18" fmla="*/ 2261 w 4034"/>
                <a:gd name="T19" fmla="*/ 485 h 2120"/>
                <a:gd name="T20" fmla="*/ 2012 w 4034"/>
                <a:gd name="T21" fmla="*/ 451 h 2120"/>
                <a:gd name="T22" fmla="*/ 2012 w 4034"/>
                <a:gd name="T23" fmla="*/ 451 h 2120"/>
                <a:gd name="T24" fmla="*/ 1902 w 4034"/>
                <a:gd name="T25" fmla="*/ 457 h 2120"/>
                <a:gd name="T26" fmla="*/ 1905 w 4034"/>
                <a:gd name="T27" fmla="*/ 452 h 2120"/>
                <a:gd name="T28" fmla="*/ 1905 w 4034"/>
                <a:gd name="T29" fmla="*/ 452 h 2120"/>
                <a:gd name="T30" fmla="*/ 590 w 4034"/>
                <a:gd name="T31" fmla="*/ 51 h 2120"/>
                <a:gd name="T32" fmla="*/ 590 w 4034"/>
                <a:gd name="T33" fmla="*/ 51 h 2120"/>
                <a:gd name="T34" fmla="*/ 371 w 4034"/>
                <a:gd name="T35" fmla="*/ 255 h 2120"/>
                <a:gd name="T36" fmla="*/ 1117 w 4034"/>
                <a:gd name="T37" fmla="*/ 630 h 2120"/>
                <a:gd name="T38" fmla="*/ 1117 w 4034"/>
                <a:gd name="T39" fmla="*/ 630 h 2120"/>
                <a:gd name="T40" fmla="*/ 1150 w 4034"/>
                <a:gd name="T41" fmla="*/ 995 h 2120"/>
                <a:gd name="T42" fmla="*/ 65 w 4034"/>
                <a:gd name="T43" fmla="*/ 1812 h 2120"/>
                <a:gd name="T44" fmla="*/ 65 w 4034"/>
                <a:gd name="T45" fmla="*/ 1812 h 2120"/>
                <a:gd name="T46" fmla="*/ 123 w 4034"/>
                <a:gd name="T47" fmla="*/ 2080 h 2120"/>
                <a:gd name="T48" fmla="*/ 123 w 4034"/>
                <a:gd name="T49" fmla="*/ 2080 h 2120"/>
                <a:gd name="T50" fmla="*/ 338 w 4034"/>
                <a:gd name="T51" fmla="*/ 2054 h 2120"/>
                <a:gd name="T52" fmla="*/ 1578 w 4034"/>
                <a:gd name="T53" fmla="*/ 1480 h 2120"/>
                <a:gd name="T54" fmla="*/ 1578 w 4034"/>
                <a:gd name="T55" fmla="*/ 1480 h 2120"/>
                <a:gd name="T56" fmla="*/ 2610 w 4034"/>
                <a:gd name="T57" fmla="*/ 1484 h 2120"/>
                <a:gd name="T58" fmla="*/ 3695 w 4034"/>
                <a:gd name="T59" fmla="*/ 1997 h 2120"/>
                <a:gd name="T60" fmla="*/ 3695 w 4034"/>
                <a:gd name="T61" fmla="*/ 1997 h 2120"/>
                <a:gd name="T62" fmla="*/ 3910 w 4034"/>
                <a:gd name="T63" fmla="*/ 2023 h 2120"/>
                <a:gd name="T64" fmla="*/ 3910 w 4034"/>
                <a:gd name="T65" fmla="*/ 2023 h 2120"/>
                <a:gd name="T66" fmla="*/ 3967 w 4034"/>
                <a:gd name="T67" fmla="*/ 1755 h 2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34" h="2120">
                  <a:moveTo>
                    <a:pt x="3967" y="1755"/>
                  </a:moveTo>
                  <a:lnTo>
                    <a:pt x="2983" y="1014"/>
                  </a:lnTo>
                  <a:lnTo>
                    <a:pt x="2983" y="1014"/>
                  </a:lnTo>
                  <a:cubicBezTo>
                    <a:pt x="2861" y="923"/>
                    <a:pt x="2869" y="738"/>
                    <a:pt x="2997" y="658"/>
                  </a:cubicBezTo>
                  <a:lnTo>
                    <a:pt x="3834" y="132"/>
                  </a:lnTo>
                  <a:lnTo>
                    <a:pt x="3834" y="132"/>
                  </a:lnTo>
                  <a:cubicBezTo>
                    <a:pt x="3834" y="132"/>
                    <a:pt x="3816" y="26"/>
                    <a:pt x="3644" y="12"/>
                  </a:cubicBezTo>
                  <a:lnTo>
                    <a:pt x="3644" y="12"/>
                  </a:lnTo>
                  <a:cubicBezTo>
                    <a:pt x="3485" y="0"/>
                    <a:pt x="2419" y="422"/>
                    <a:pt x="2261" y="485"/>
                  </a:cubicBezTo>
                  <a:lnTo>
                    <a:pt x="2261" y="485"/>
                  </a:lnTo>
                  <a:cubicBezTo>
                    <a:pt x="2187" y="463"/>
                    <a:pt x="2102" y="451"/>
                    <a:pt x="2012" y="451"/>
                  </a:cubicBezTo>
                  <a:lnTo>
                    <a:pt x="2012" y="451"/>
                  </a:lnTo>
                  <a:cubicBezTo>
                    <a:pt x="1974" y="451"/>
                    <a:pt x="1938" y="453"/>
                    <a:pt x="1902" y="457"/>
                  </a:cubicBezTo>
                  <a:lnTo>
                    <a:pt x="1905" y="452"/>
                  </a:lnTo>
                  <a:lnTo>
                    <a:pt x="1905" y="452"/>
                  </a:lnTo>
                  <a:cubicBezTo>
                    <a:pt x="1905" y="452"/>
                    <a:pt x="781" y="3"/>
                    <a:pt x="590" y="51"/>
                  </a:cubicBezTo>
                  <a:lnTo>
                    <a:pt x="590" y="51"/>
                  </a:lnTo>
                  <a:cubicBezTo>
                    <a:pt x="399" y="98"/>
                    <a:pt x="371" y="255"/>
                    <a:pt x="371" y="255"/>
                  </a:cubicBezTo>
                  <a:lnTo>
                    <a:pt x="1117" y="630"/>
                  </a:lnTo>
                  <a:lnTo>
                    <a:pt x="1117" y="630"/>
                  </a:lnTo>
                  <a:cubicBezTo>
                    <a:pt x="1261" y="702"/>
                    <a:pt x="1278" y="899"/>
                    <a:pt x="1150" y="995"/>
                  </a:cubicBezTo>
                  <a:lnTo>
                    <a:pt x="65" y="1812"/>
                  </a:lnTo>
                  <a:lnTo>
                    <a:pt x="65" y="1812"/>
                  </a:lnTo>
                  <a:cubicBezTo>
                    <a:pt x="0" y="1901"/>
                    <a:pt x="27" y="2026"/>
                    <a:pt x="123" y="2080"/>
                  </a:cubicBezTo>
                  <a:lnTo>
                    <a:pt x="123" y="2080"/>
                  </a:lnTo>
                  <a:cubicBezTo>
                    <a:pt x="193" y="2119"/>
                    <a:pt x="280" y="2108"/>
                    <a:pt x="338" y="2054"/>
                  </a:cubicBezTo>
                  <a:lnTo>
                    <a:pt x="1578" y="1480"/>
                  </a:lnTo>
                  <a:lnTo>
                    <a:pt x="1578" y="1480"/>
                  </a:lnTo>
                  <a:cubicBezTo>
                    <a:pt x="1906" y="1328"/>
                    <a:pt x="2284" y="1330"/>
                    <a:pt x="2610" y="1484"/>
                  </a:cubicBezTo>
                  <a:lnTo>
                    <a:pt x="3695" y="1997"/>
                  </a:lnTo>
                  <a:lnTo>
                    <a:pt x="3695" y="1997"/>
                  </a:lnTo>
                  <a:cubicBezTo>
                    <a:pt x="3754" y="2051"/>
                    <a:pt x="3841" y="2062"/>
                    <a:pt x="3910" y="2023"/>
                  </a:cubicBezTo>
                  <a:lnTo>
                    <a:pt x="3910" y="2023"/>
                  </a:lnTo>
                  <a:cubicBezTo>
                    <a:pt x="4006" y="1969"/>
                    <a:pt x="4033" y="1844"/>
                    <a:pt x="3967" y="1755"/>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07" name="Freeform 106">
              <a:extLst>
                <a:ext uri="{FF2B5EF4-FFF2-40B4-BE49-F238E27FC236}">
                  <a16:creationId xmlns:a16="http://schemas.microsoft.com/office/drawing/2014/main" id="{DDAAE89F-1874-0644-8508-425D0173754B}"/>
                </a:ext>
              </a:extLst>
            </p:cNvPr>
            <p:cNvSpPr>
              <a:spLocks noChangeArrowheads="1"/>
            </p:cNvSpPr>
            <p:nvPr/>
          </p:nvSpPr>
          <p:spPr bwMode="auto">
            <a:xfrm>
              <a:off x="14118630" y="10743529"/>
              <a:ext cx="249931" cy="981537"/>
            </a:xfrm>
            <a:custGeom>
              <a:avLst/>
              <a:gdLst>
                <a:gd name="connsiteX0" fmla="*/ 0 w 249931"/>
                <a:gd name="connsiteY0" fmla="*/ 0 h 981537"/>
                <a:gd name="connsiteX1" fmla="*/ 249931 w 249931"/>
                <a:gd name="connsiteY1" fmla="*/ 0 h 981537"/>
                <a:gd name="connsiteX2" fmla="*/ 249931 w 249931"/>
                <a:gd name="connsiteY2" fmla="*/ 912405 h 981537"/>
                <a:gd name="connsiteX3" fmla="*/ 249262 w 249931"/>
                <a:gd name="connsiteY3" fmla="*/ 912405 h 981537"/>
                <a:gd name="connsiteX4" fmla="*/ 249931 w 249931"/>
                <a:gd name="connsiteY4" fmla="*/ 914174 h 981537"/>
                <a:gd name="connsiteX5" fmla="*/ 124965 w 249931"/>
                <a:gd name="connsiteY5" fmla="*/ 981537 h 981537"/>
                <a:gd name="connsiteX6" fmla="*/ 0 w 249931"/>
                <a:gd name="connsiteY6" fmla="*/ 914174 h 981537"/>
                <a:gd name="connsiteX7" fmla="*/ 669 w 249931"/>
                <a:gd name="connsiteY7" fmla="*/ 912405 h 981537"/>
                <a:gd name="connsiteX8" fmla="*/ 0 w 249931"/>
                <a:gd name="connsiteY8" fmla="*/ 912405 h 981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931" h="981537">
                  <a:moveTo>
                    <a:pt x="0" y="0"/>
                  </a:moveTo>
                  <a:lnTo>
                    <a:pt x="249931" y="0"/>
                  </a:lnTo>
                  <a:lnTo>
                    <a:pt x="249931" y="912405"/>
                  </a:lnTo>
                  <a:lnTo>
                    <a:pt x="249262" y="912405"/>
                  </a:lnTo>
                  <a:lnTo>
                    <a:pt x="249931" y="914174"/>
                  </a:lnTo>
                  <a:cubicBezTo>
                    <a:pt x="249931" y="951094"/>
                    <a:pt x="193664" y="981537"/>
                    <a:pt x="124965" y="981537"/>
                  </a:cubicBezTo>
                  <a:cubicBezTo>
                    <a:pt x="56267" y="981537"/>
                    <a:pt x="0" y="951094"/>
                    <a:pt x="0" y="914174"/>
                  </a:cubicBezTo>
                  <a:lnTo>
                    <a:pt x="669" y="912405"/>
                  </a:lnTo>
                  <a:lnTo>
                    <a:pt x="0" y="912405"/>
                  </a:ln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8" name="Freeform 190">
              <a:extLst>
                <a:ext uri="{FF2B5EF4-FFF2-40B4-BE49-F238E27FC236}">
                  <a16:creationId xmlns:a16="http://schemas.microsoft.com/office/drawing/2014/main" id="{C0D738F0-D656-B248-9782-E4299AE6CE49}"/>
                </a:ext>
              </a:extLst>
            </p:cNvPr>
            <p:cNvSpPr>
              <a:spLocks noChangeArrowheads="1"/>
            </p:cNvSpPr>
            <p:nvPr/>
          </p:nvSpPr>
          <p:spPr bwMode="auto">
            <a:xfrm>
              <a:off x="12295397" y="9793029"/>
              <a:ext cx="3090565" cy="1117557"/>
            </a:xfrm>
            <a:custGeom>
              <a:avLst/>
              <a:gdLst>
                <a:gd name="T0" fmla="*/ 2591 w 4732"/>
                <a:gd name="T1" fmla="*/ 1003 h 1713"/>
                <a:gd name="T2" fmla="*/ 0 w 4732"/>
                <a:gd name="T3" fmla="*/ 0 h 1713"/>
                <a:gd name="T4" fmla="*/ 0 w 4732"/>
                <a:gd name="T5" fmla="*/ 0 h 1713"/>
                <a:gd name="T6" fmla="*/ 1588 w 4732"/>
                <a:gd name="T7" fmla="*/ 1397 h 1713"/>
                <a:gd name="T8" fmla="*/ 1588 w 4732"/>
                <a:gd name="T9" fmla="*/ 1397 h 1713"/>
                <a:gd name="T10" fmla="*/ 3503 w 4732"/>
                <a:gd name="T11" fmla="*/ 1577 h 1713"/>
                <a:gd name="T12" fmla="*/ 3503 w 4732"/>
                <a:gd name="T13" fmla="*/ 1577 h 1713"/>
                <a:gd name="T14" fmla="*/ 4731 w 4732"/>
                <a:gd name="T15" fmla="*/ 980 h 1713"/>
                <a:gd name="T16" fmla="*/ 2591 w 4732"/>
                <a:gd name="T17" fmla="*/ 1003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32" h="1713">
                  <a:moveTo>
                    <a:pt x="2591" y="1003"/>
                  </a:moveTo>
                  <a:lnTo>
                    <a:pt x="0" y="0"/>
                  </a:lnTo>
                  <a:lnTo>
                    <a:pt x="0" y="0"/>
                  </a:lnTo>
                  <a:cubicBezTo>
                    <a:pt x="0" y="0"/>
                    <a:pt x="777" y="1082"/>
                    <a:pt x="1588" y="1397"/>
                  </a:cubicBezTo>
                  <a:lnTo>
                    <a:pt x="1588" y="1397"/>
                  </a:lnTo>
                  <a:cubicBezTo>
                    <a:pt x="2400" y="1712"/>
                    <a:pt x="3019" y="1689"/>
                    <a:pt x="3503" y="1577"/>
                  </a:cubicBezTo>
                  <a:lnTo>
                    <a:pt x="3503" y="1577"/>
                  </a:lnTo>
                  <a:cubicBezTo>
                    <a:pt x="4207" y="1413"/>
                    <a:pt x="4731" y="980"/>
                    <a:pt x="4731" y="980"/>
                  </a:cubicBezTo>
                  <a:lnTo>
                    <a:pt x="2591" y="1003"/>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09" name="Freeform 191">
              <a:extLst>
                <a:ext uri="{FF2B5EF4-FFF2-40B4-BE49-F238E27FC236}">
                  <a16:creationId xmlns:a16="http://schemas.microsoft.com/office/drawing/2014/main" id="{36E4FFD3-10CE-0240-8AE1-01172AB53EE1}"/>
                </a:ext>
              </a:extLst>
            </p:cNvPr>
            <p:cNvSpPr>
              <a:spLocks noChangeArrowheads="1"/>
            </p:cNvSpPr>
            <p:nvPr/>
          </p:nvSpPr>
          <p:spPr bwMode="auto">
            <a:xfrm>
              <a:off x="13816197" y="6198413"/>
              <a:ext cx="2661399" cy="4582562"/>
            </a:xfrm>
            <a:custGeom>
              <a:avLst/>
              <a:gdLst>
                <a:gd name="T0" fmla="*/ 3499 w 4073"/>
                <a:gd name="T1" fmla="*/ 2055 h 7014"/>
                <a:gd name="T2" fmla="*/ 3499 w 4073"/>
                <a:gd name="T3" fmla="*/ 2055 h 7014"/>
                <a:gd name="T4" fmla="*/ 3318 w 4073"/>
                <a:gd name="T5" fmla="*/ 4628 h 7014"/>
                <a:gd name="T6" fmla="*/ 3318 w 4073"/>
                <a:gd name="T7" fmla="*/ 4628 h 7014"/>
                <a:gd name="T8" fmla="*/ 1971 w 4073"/>
                <a:gd name="T9" fmla="*/ 5611 h 7014"/>
                <a:gd name="T10" fmla="*/ 1971 w 4073"/>
                <a:gd name="T11" fmla="*/ 5611 h 7014"/>
                <a:gd name="T12" fmla="*/ 1275 w 4073"/>
                <a:gd name="T13" fmla="*/ 4945 h 7014"/>
                <a:gd name="T14" fmla="*/ 1275 w 4073"/>
                <a:gd name="T15" fmla="*/ 4945 h 7014"/>
                <a:gd name="T16" fmla="*/ 1215 w 4073"/>
                <a:gd name="T17" fmla="*/ 2922 h 7014"/>
                <a:gd name="T18" fmla="*/ 1215 w 4073"/>
                <a:gd name="T19" fmla="*/ 2922 h 7014"/>
                <a:gd name="T20" fmla="*/ 1647 w 4073"/>
                <a:gd name="T21" fmla="*/ 1627 h 7014"/>
                <a:gd name="T22" fmla="*/ 1647 w 4073"/>
                <a:gd name="T23" fmla="*/ 1627 h 7014"/>
                <a:gd name="T24" fmla="*/ 3141 w 4073"/>
                <a:gd name="T25" fmla="*/ 1011 h 7014"/>
                <a:gd name="T26" fmla="*/ 3141 w 4073"/>
                <a:gd name="T27" fmla="*/ 1011 h 7014"/>
                <a:gd name="T28" fmla="*/ 3499 w 4073"/>
                <a:gd name="T29" fmla="*/ 2055 h 7014"/>
                <a:gd name="T30" fmla="*/ 3448 w 4073"/>
                <a:gd name="T31" fmla="*/ 174 h 7014"/>
                <a:gd name="T32" fmla="*/ 3448 w 4073"/>
                <a:gd name="T33" fmla="*/ 174 h 7014"/>
                <a:gd name="T34" fmla="*/ 1267 w 4073"/>
                <a:gd name="T35" fmla="*/ 1074 h 7014"/>
                <a:gd name="T36" fmla="*/ 1267 w 4073"/>
                <a:gd name="T37" fmla="*/ 1074 h 7014"/>
                <a:gd name="T38" fmla="*/ 636 w 4073"/>
                <a:gd name="T39" fmla="*/ 2965 h 7014"/>
                <a:gd name="T40" fmla="*/ 636 w 4073"/>
                <a:gd name="T41" fmla="*/ 2965 h 7014"/>
                <a:gd name="T42" fmla="*/ 670 w 4073"/>
                <a:gd name="T43" fmla="*/ 5641 h 7014"/>
                <a:gd name="T44" fmla="*/ 670 w 4073"/>
                <a:gd name="T45" fmla="*/ 5641 h 7014"/>
                <a:gd name="T46" fmla="*/ 0 w 4073"/>
                <a:gd name="T47" fmla="*/ 6413 h 7014"/>
                <a:gd name="T48" fmla="*/ 0 w 4073"/>
                <a:gd name="T49" fmla="*/ 6413 h 7014"/>
                <a:gd name="T50" fmla="*/ 1850 w 4073"/>
                <a:gd name="T51" fmla="*/ 6837 h 7014"/>
                <a:gd name="T52" fmla="*/ 1850 w 4073"/>
                <a:gd name="T53" fmla="*/ 6837 h 7014"/>
                <a:gd name="T54" fmla="*/ 3618 w 4073"/>
                <a:gd name="T55" fmla="*/ 5386 h 7014"/>
                <a:gd name="T56" fmla="*/ 3618 w 4073"/>
                <a:gd name="T57" fmla="*/ 5386 h 7014"/>
                <a:gd name="T58" fmla="*/ 3985 w 4073"/>
                <a:gd name="T59" fmla="*/ 1991 h 7014"/>
                <a:gd name="T60" fmla="*/ 3985 w 4073"/>
                <a:gd name="T61" fmla="*/ 1991 h 7014"/>
                <a:gd name="T62" fmla="*/ 3448 w 4073"/>
                <a:gd name="T63" fmla="*/ 174 h 7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73" h="7014">
                  <a:moveTo>
                    <a:pt x="3499" y="2055"/>
                  </a:moveTo>
                  <a:lnTo>
                    <a:pt x="3499" y="2055"/>
                  </a:lnTo>
                  <a:cubicBezTo>
                    <a:pt x="3437" y="2741"/>
                    <a:pt x="3378" y="4326"/>
                    <a:pt x="3318" y="4628"/>
                  </a:cubicBezTo>
                  <a:lnTo>
                    <a:pt x="3318" y="4628"/>
                  </a:lnTo>
                  <a:cubicBezTo>
                    <a:pt x="3249" y="4970"/>
                    <a:pt x="2460" y="5315"/>
                    <a:pt x="1971" y="5611"/>
                  </a:cubicBezTo>
                  <a:lnTo>
                    <a:pt x="1971" y="5611"/>
                  </a:lnTo>
                  <a:cubicBezTo>
                    <a:pt x="1336" y="5997"/>
                    <a:pt x="1289" y="5377"/>
                    <a:pt x="1275" y="4945"/>
                  </a:cubicBezTo>
                  <a:lnTo>
                    <a:pt x="1275" y="4945"/>
                  </a:lnTo>
                  <a:cubicBezTo>
                    <a:pt x="1261" y="4514"/>
                    <a:pt x="1257" y="3450"/>
                    <a:pt x="1215" y="2922"/>
                  </a:cubicBezTo>
                  <a:lnTo>
                    <a:pt x="1215" y="2922"/>
                  </a:lnTo>
                  <a:cubicBezTo>
                    <a:pt x="1174" y="2395"/>
                    <a:pt x="1195" y="1975"/>
                    <a:pt x="1647" y="1627"/>
                  </a:cubicBezTo>
                  <a:lnTo>
                    <a:pt x="1647" y="1627"/>
                  </a:lnTo>
                  <a:cubicBezTo>
                    <a:pt x="2294" y="1131"/>
                    <a:pt x="2900" y="893"/>
                    <a:pt x="3141" y="1011"/>
                  </a:cubicBezTo>
                  <a:lnTo>
                    <a:pt x="3141" y="1011"/>
                  </a:lnTo>
                  <a:cubicBezTo>
                    <a:pt x="3457" y="1168"/>
                    <a:pt x="3559" y="1401"/>
                    <a:pt x="3499" y="2055"/>
                  </a:cubicBezTo>
                  <a:close/>
                  <a:moveTo>
                    <a:pt x="3448" y="174"/>
                  </a:moveTo>
                  <a:lnTo>
                    <a:pt x="3448" y="174"/>
                  </a:lnTo>
                  <a:cubicBezTo>
                    <a:pt x="3098" y="0"/>
                    <a:pt x="2213" y="349"/>
                    <a:pt x="1267" y="1074"/>
                  </a:cubicBezTo>
                  <a:lnTo>
                    <a:pt x="1267" y="1074"/>
                  </a:lnTo>
                  <a:cubicBezTo>
                    <a:pt x="606" y="1580"/>
                    <a:pt x="576" y="2195"/>
                    <a:pt x="636" y="2965"/>
                  </a:cubicBezTo>
                  <a:lnTo>
                    <a:pt x="636" y="2965"/>
                  </a:lnTo>
                  <a:cubicBezTo>
                    <a:pt x="696" y="3735"/>
                    <a:pt x="670" y="5011"/>
                    <a:pt x="670" y="5641"/>
                  </a:cubicBezTo>
                  <a:lnTo>
                    <a:pt x="670" y="5641"/>
                  </a:lnTo>
                  <a:cubicBezTo>
                    <a:pt x="670" y="6458"/>
                    <a:pt x="0" y="6413"/>
                    <a:pt x="0" y="6413"/>
                  </a:cubicBezTo>
                  <a:lnTo>
                    <a:pt x="0" y="6413"/>
                  </a:lnTo>
                  <a:cubicBezTo>
                    <a:pt x="570" y="7003"/>
                    <a:pt x="1424" y="7013"/>
                    <a:pt x="1850" y="6837"/>
                  </a:cubicBezTo>
                  <a:lnTo>
                    <a:pt x="1850" y="6837"/>
                  </a:lnTo>
                  <a:cubicBezTo>
                    <a:pt x="2622" y="6519"/>
                    <a:pt x="3518" y="5887"/>
                    <a:pt x="3618" y="5386"/>
                  </a:cubicBezTo>
                  <a:lnTo>
                    <a:pt x="3618" y="5386"/>
                  </a:lnTo>
                  <a:cubicBezTo>
                    <a:pt x="3706" y="4946"/>
                    <a:pt x="3893" y="2993"/>
                    <a:pt x="3985" y="1991"/>
                  </a:cubicBezTo>
                  <a:lnTo>
                    <a:pt x="3985" y="1991"/>
                  </a:lnTo>
                  <a:cubicBezTo>
                    <a:pt x="4072" y="1036"/>
                    <a:pt x="3911" y="405"/>
                    <a:pt x="3448" y="174"/>
                  </a:cubicBezTo>
                  <a:close/>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10" name="Freeform 109">
              <a:extLst>
                <a:ext uri="{FF2B5EF4-FFF2-40B4-BE49-F238E27FC236}">
                  <a16:creationId xmlns:a16="http://schemas.microsoft.com/office/drawing/2014/main" id="{23BE268B-2FE8-B84D-84A3-4EF5A570297F}"/>
                </a:ext>
              </a:extLst>
            </p:cNvPr>
            <p:cNvSpPr>
              <a:spLocks noChangeArrowheads="1"/>
            </p:cNvSpPr>
            <p:nvPr/>
          </p:nvSpPr>
          <p:spPr bwMode="auto">
            <a:xfrm>
              <a:off x="12378927" y="9084474"/>
              <a:ext cx="1341102" cy="1517268"/>
            </a:xfrm>
            <a:custGeom>
              <a:avLst/>
              <a:gdLst>
                <a:gd name="connsiteX0" fmla="*/ 717193 w 1341102"/>
                <a:gd name="connsiteY0" fmla="*/ 290912 h 1517268"/>
                <a:gd name="connsiteX1" fmla="*/ 891924 w 1341102"/>
                <a:gd name="connsiteY1" fmla="*/ 290912 h 1517268"/>
                <a:gd name="connsiteX2" fmla="*/ 891924 w 1341102"/>
                <a:gd name="connsiteY2" fmla="*/ 899519 h 1517268"/>
                <a:gd name="connsiteX3" fmla="*/ 1124029 w 1341102"/>
                <a:gd name="connsiteY3" fmla="*/ 1244962 h 1517268"/>
                <a:gd name="connsiteX4" fmla="*/ 1232258 w 1341102"/>
                <a:gd name="connsiteY4" fmla="*/ 1289367 h 1517268"/>
                <a:gd name="connsiteX5" fmla="*/ 1328099 w 1341102"/>
                <a:gd name="connsiteY5" fmla="*/ 1517268 h 1517268"/>
                <a:gd name="connsiteX6" fmla="*/ 1058179 w 1341102"/>
                <a:gd name="connsiteY6" fmla="*/ 1407562 h 1517268"/>
                <a:gd name="connsiteX7" fmla="*/ 717193 w 1341102"/>
                <a:gd name="connsiteY7" fmla="*/ 899519 h 1517268"/>
                <a:gd name="connsiteX8" fmla="*/ 0 w 1341102"/>
                <a:gd name="connsiteY8" fmla="*/ 0 h 1517268"/>
                <a:gd name="connsiteX9" fmla="*/ 174730 w 1341102"/>
                <a:gd name="connsiteY9" fmla="*/ 0 h 1517268"/>
                <a:gd name="connsiteX10" fmla="*/ 174730 w 1341102"/>
                <a:gd name="connsiteY10" fmla="*/ 608607 h 1517268"/>
                <a:gd name="connsiteX11" fmla="*/ 406835 w 1341102"/>
                <a:gd name="connsiteY11" fmla="*/ 954050 h 1517268"/>
                <a:gd name="connsiteX12" fmla="*/ 515063 w 1341102"/>
                <a:gd name="connsiteY12" fmla="*/ 997802 h 1517268"/>
                <a:gd name="connsiteX13" fmla="*/ 610904 w 1341102"/>
                <a:gd name="connsiteY13" fmla="*/ 1226356 h 1517268"/>
                <a:gd name="connsiteX14" fmla="*/ 340985 w 1341102"/>
                <a:gd name="connsiteY14" fmla="*/ 1115997 h 1517268"/>
                <a:gd name="connsiteX15" fmla="*/ 0 w 1341102"/>
                <a:gd name="connsiteY15" fmla="*/ 608607 h 1517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41102" h="1517268">
                  <a:moveTo>
                    <a:pt x="717193" y="290912"/>
                  </a:moveTo>
                  <a:lnTo>
                    <a:pt x="891924" y="290912"/>
                  </a:lnTo>
                  <a:lnTo>
                    <a:pt x="891924" y="899519"/>
                  </a:lnTo>
                  <a:cubicBezTo>
                    <a:pt x="891924" y="1051018"/>
                    <a:pt x="983853" y="1188150"/>
                    <a:pt x="1124029" y="1244962"/>
                  </a:cubicBezTo>
                  <a:lnTo>
                    <a:pt x="1232258" y="1289367"/>
                  </a:lnTo>
                  <a:cubicBezTo>
                    <a:pt x="1321579" y="1325936"/>
                    <a:pt x="1364610" y="1427805"/>
                    <a:pt x="1328099" y="1517268"/>
                  </a:cubicBezTo>
                  <a:lnTo>
                    <a:pt x="1058179" y="1407562"/>
                  </a:lnTo>
                  <a:cubicBezTo>
                    <a:pt x="852153" y="1323323"/>
                    <a:pt x="717193" y="1122196"/>
                    <a:pt x="717193" y="899519"/>
                  </a:cubicBezTo>
                  <a:close/>
                  <a:moveTo>
                    <a:pt x="0" y="0"/>
                  </a:moveTo>
                  <a:lnTo>
                    <a:pt x="174730" y="0"/>
                  </a:lnTo>
                  <a:lnTo>
                    <a:pt x="174730" y="608607"/>
                  </a:lnTo>
                  <a:cubicBezTo>
                    <a:pt x="174730" y="760106"/>
                    <a:pt x="266659" y="897238"/>
                    <a:pt x="406835" y="954050"/>
                  </a:cubicBezTo>
                  <a:lnTo>
                    <a:pt x="515063" y="997802"/>
                  </a:lnTo>
                  <a:cubicBezTo>
                    <a:pt x="604384" y="1035024"/>
                    <a:pt x="647415" y="1136893"/>
                    <a:pt x="610904" y="1226356"/>
                  </a:cubicBezTo>
                  <a:lnTo>
                    <a:pt x="340985" y="1115997"/>
                  </a:lnTo>
                  <a:cubicBezTo>
                    <a:pt x="134960" y="1031759"/>
                    <a:pt x="0" y="831284"/>
                    <a:pt x="0" y="608607"/>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11" name="Freeform 195">
              <a:extLst>
                <a:ext uri="{FF2B5EF4-FFF2-40B4-BE49-F238E27FC236}">
                  <a16:creationId xmlns:a16="http://schemas.microsoft.com/office/drawing/2014/main" id="{372BAE5E-ACE4-0B45-A46B-A7FF2094ADC0}"/>
                </a:ext>
              </a:extLst>
            </p:cNvPr>
            <p:cNvSpPr>
              <a:spLocks noChangeArrowheads="1"/>
            </p:cNvSpPr>
            <p:nvPr/>
          </p:nvSpPr>
          <p:spPr bwMode="auto">
            <a:xfrm>
              <a:off x="13050037" y="9375386"/>
              <a:ext cx="270748" cy="135373"/>
            </a:xfrm>
            <a:custGeom>
              <a:avLst/>
              <a:gdLst>
                <a:gd name="T0" fmla="*/ 414 w 415"/>
                <a:gd name="T1" fmla="*/ 104 h 209"/>
                <a:gd name="T2" fmla="*/ 414 w 415"/>
                <a:gd name="T3" fmla="*/ 104 h 209"/>
                <a:gd name="T4" fmla="*/ 207 w 415"/>
                <a:gd name="T5" fmla="*/ 208 h 209"/>
                <a:gd name="T6" fmla="*/ 207 w 415"/>
                <a:gd name="T7" fmla="*/ 208 h 209"/>
                <a:gd name="T8" fmla="*/ 0 w 415"/>
                <a:gd name="T9" fmla="*/ 104 h 209"/>
                <a:gd name="T10" fmla="*/ 0 w 415"/>
                <a:gd name="T11" fmla="*/ 104 h 209"/>
                <a:gd name="T12" fmla="*/ 207 w 415"/>
                <a:gd name="T13" fmla="*/ 0 h 209"/>
                <a:gd name="T14" fmla="*/ 207 w 415"/>
                <a:gd name="T15" fmla="*/ 0 h 209"/>
                <a:gd name="T16" fmla="*/ 414 w 415"/>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5" h="209">
                  <a:moveTo>
                    <a:pt x="414" y="104"/>
                  </a:moveTo>
                  <a:lnTo>
                    <a:pt x="414" y="104"/>
                  </a:lnTo>
                  <a:cubicBezTo>
                    <a:pt x="414" y="161"/>
                    <a:pt x="321" y="208"/>
                    <a:pt x="207" y="208"/>
                  </a:cubicBezTo>
                  <a:lnTo>
                    <a:pt x="207" y="208"/>
                  </a:lnTo>
                  <a:cubicBezTo>
                    <a:pt x="92" y="208"/>
                    <a:pt x="0" y="161"/>
                    <a:pt x="0" y="104"/>
                  </a:cubicBezTo>
                  <a:lnTo>
                    <a:pt x="0" y="104"/>
                  </a:lnTo>
                  <a:cubicBezTo>
                    <a:pt x="0" y="47"/>
                    <a:pt x="92" y="0"/>
                    <a:pt x="207" y="0"/>
                  </a:cubicBezTo>
                  <a:lnTo>
                    <a:pt x="207" y="0"/>
                  </a:lnTo>
                  <a:cubicBezTo>
                    <a:pt x="321" y="0"/>
                    <a:pt x="414" y="47"/>
                    <a:pt x="414" y="104"/>
                  </a:cubicBezTo>
                </a:path>
              </a:pathLst>
            </a:custGeom>
            <a:solidFill>
              <a:srgbClr val="FFFFFF"/>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2" name="Freeform 111">
              <a:extLst>
                <a:ext uri="{FF2B5EF4-FFF2-40B4-BE49-F238E27FC236}">
                  <a16:creationId xmlns:a16="http://schemas.microsoft.com/office/drawing/2014/main" id="{99A4B674-7C41-B644-84EC-D9637BA6316E}"/>
                </a:ext>
              </a:extLst>
            </p:cNvPr>
            <p:cNvSpPr>
              <a:spLocks noChangeArrowheads="1"/>
            </p:cNvSpPr>
            <p:nvPr/>
          </p:nvSpPr>
          <p:spPr bwMode="auto">
            <a:xfrm>
              <a:off x="12338604" y="8508414"/>
              <a:ext cx="978649" cy="926803"/>
            </a:xfrm>
            <a:custGeom>
              <a:avLst/>
              <a:gdLst>
                <a:gd name="connsiteX0" fmla="*/ 711432 w 978649"/>
                <a:gd name="connsiteY0" fmla="*/ 336997 h 926803"/>
                <a:gd name="connsiteX1" fmla="*/ 978649 w 978649"/>
                <a:gd name="connsiteY1" fmla="*/ 336997 h 926803"/>
                <a:gd name="connsiteX2" fmla="*/ 978649 w 978649"/>
                <a:gd name="connsiteY2" fmla="*/ 926803 h 926803"/>
                <a:gd name="connsiteX3" fmla="*/ 711432 w 978649"/>
                <a:gd name="connsiteY3" fmla="*/ 926803 h 926803"/>
                <a:gd name="connsiteX4" fmla="*/ 0 w 978649"/>
                <a:gd name="connsiteY4" fmla="*/ 0 h 926803"/>
                <a:gd name="connsiteX5" fmla="*/ 267215 w 978649"/>
                <a:gd name="connsiteY5" fmla="*/ 0 h 926803"/>
                <a:gd name="connsiteX6" fmla="*/ 267215 w 978649"/>
                <a:gd name="connsiteY6" fmla="*/ 589808 h 926803"/>
                <a:gd name="connsiteX7" fmla="*/ 0 w 978649"/>
                <a:gd name="connsiteY7" fmla="*/ 589808 h 92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8649" h="926803">
                  <a:moveTo>
                    <a:pt x="711432" y="336997"/>
                  </a:moveTo>
                  <a:lnTo>
                    <a:pt x="978649" y="336997"/>
                  </a:lnTo>
                  <a:lnTo>
                    <a:pt x="978649" y="926803"/>
                  </a:lnTo>
                  <a:lnTo>
                    <a:pt x="711432" y="926803"/>
                  </a:lnTo>
                  <a:close/>
                  <a:moveTo>
                    <a:pt x="0" y="0"/>
                  </a:moveTo>
                  <a:lnTo>
                    <a:pt x="267215" y="0"/>
                  </a:lnTo>
                  <a:lnTo>
                    <a:pt x="267215" y="589808"/>
                  </a:lnTo>
                  <a:lnTo>
                    <a:pt x="0" y="589808"/>
                  </a:lnTo>
                  <a:close/>
                </a:path>
              </a:pathLst>
            </a:custGeom>
            <a:solidFill>
              <a:srgbClr val="FFFFFF"/>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13" name="Freeform 197">
              <a:extLst>
                <a:ext uri="{FF2B5EF4-FFF2-40B4-BE49-F238E27FC236}">
                  <a16:creationId xmlns:a16="http://schemas.microsoft.com/office/drawing/2014/main" id="{0F247B2A-4F08-0742-A88D-A7CAB75429AC}"/>
                </a:ext>
              </a:extLst>
            </p:cNvPr>
            <p:cNvSpPr>
              <a:spLocks noChangeArrowheads="1"/>
            </p:cNvSpPr>
            <p:nvPr/>
          </p:nvSpPr>
          <p:spPr bwMode="auto">
            <a:xfrm>
              <a:off x="12338604" y="9038391"/>
              <a:ext cx="270748" cy="135375"/>
            </a:xfrm>
            <a:custGeom>
              <a:avLst/>
              <a:gdLst>
                <a:gd name="T0" fmla="*/ 415 w 416"/>
                <a:gd name="T1" fmla="*/ 104 h 209"/>
                <a:gd name="T2" fmla="*/ 415 w 416"/>
                <a:gd name="T3" fmla="*/ 104 h 209"/>
                <a:gd name="T4" fmla="*/ 207 w 416"/>
                <a:gd name="T5" fmla="*/ 208 h 209"/>
                <a:gd name="T6" fmla="*/ 207 w 416"/>
                <a:gd name="T7" fmla="*/ 208 h 209"/>
                <a:gd name="T8" fmla="*/ 0 w 416"/>
                <a:gd name="T9" fmla="*/ 104 h 209"/>
                <a:gd name="T10" fmla="*/ 0 w 416"/>
                <a:gd name="T11" fmla="*/ 104 h 209"/>
                <a:gd name="T12" fmla="*/ 207 w 416"/>
                <a:gd name="T13" fmla="*/ 0 h 209"/>
                <a:gd name="T14" fmla="*/ 207 w 416"/>
                <a:gd name="T15" fmla="*/ 0 h 209"/>
                <a:gd name="T16" fmla="*/ 415 w 416"/>
                <a:gd name="T17" fmla="*/ 10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6" h="209">
                  <a:moveTo>
                    <a:pt x="415" y="104"/>
                  </a:moveTo>
                  <a:lnTo>
                    <a:pt x="415" y="104"/>
                  </a:lnTo>
                  <a:cubicBezTo>
                    <a:pt x="415" y="161"/>
                    <a:pt x="322" y="208"/>
                    <a:pt x="207" y="208"/>
                  </a:cubicBezTo>
                  <a:lnTo>
                    <a:pt x="207" y="208"/>
                  </a:lnTo>
                  <a:cubicBezTo>
                    <a:pt x="93" y="208"/>
                    <a:pt x="0" y="161"/>
                    <a:pt x="0" y="104"/>
                  </a:cubicBezTo>
                  <a:lnTo>
                    <a:pt x="0" y="104"/>
                  </a:lnTo>
                  <a:cubicBezTo>
                    <a:pt x="0" y="47"/>
                    <a:pt x="93" y="0"/>
                    <a:pt x="207" y="0"/>
                  </a:cubicBezTo>
                  <a:lnTo>
                    <a:pt x="207" y="0"/>
                  </a:lnTo>
                  <a:cubicBezTo>
                    <a:pt x="322" y="0"/>
                    <a:pt x="415" y="47"/>
                    <a:pt x="415" y="104"/>
                  </a:cubicBezTo>
                </a:path>
              </a:pathLst>
            </a:custGeom>
            <a:solidFill>
              <a:srgbClr val="FFFFFF"/>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4" name="Freeform 198">
              <a:extLst>
                <a:ext uri="{FF2B5EF4-FFF2-40B4-BE49-F238E27FC236}">
                  <a16:creationId xmlns:a16="http://schemas.microsoft.com/office/drawing/2014/main" id="{CCD87311-9669-C149-A905-3D99DC40460B}"/>
                </a:ext>
              </a:extLst>
            </p:cNvPr>
            <p:cNvSpPr>
              <a:spLocks noChangeArrowheads="1"/>
            </p:cNvSpPr>
            <p:nvPr/>
          </p:nvSpPr>
          <p:spPr bwMode="auto">
            <a:xfrm>
              <a:off x="11920958" y="7978439"/>
              <a:ext cx="1797309" cy="1111797"/>
            </a:xfrm>
            <a:custGeom>
              <a:avLst/>
              <a:gdLst>
                <a:gd name="T0" fmla="*/ 570 w 2752"/>
                <a:gd name="T1" fmla="*/ 800 h 1702"/>
                <a:gd name="T2" fmla="*/ 570 w 2752"/>
                <a:gd name="T3" fmla="*/ 800 h 1702"/>
                <a:gd name="T4" fmla="*/ 160 w 2752"/>
                <a:gd name="T5" fmla="*/ 321 h 1702"/>
                <a:gd name="T6" fmla="*/ 160 w 2752"/>
                <a:gd name="T7" fmla="*/ 321 h 1702"/>
                <a:gd name="T8" fmla="*/ 1050 w 2752"/>
                <a:gd name="T9" fmla="*/ 50 h 1702"/>
                <a:gd name="T10" fmla="*/ 1050 w 2752"/>
                <a:gd name="T11" fmla="*/ 50 h 1702"/>
                <a:gd name="T12" fmla="*/ 2581 w 2752"/>
                <a:gd name="T13" fmla="*/ 991 h 1702"/>
                <a:gd name="T14" fmla="*/ 2581 w 2752"/>
                <a:gd name="T15" fmla="*/ 991 h 1702"/>
                <a:gd name="T16" fmla="*/ 2521 w 2752"/>
                <a:gd name="T17" fmla="*/ 1591 h 1702"/>
                <a:gd name="T18" fmla="*/ 2521 w 2752"/>
                <a:gd name="T19" fmla="*/ 1591 h 1702"/>
                <a:gd name="T20" fmla="*/ 1911 w 2752"/>
                <a:gd name="T21" fmla="*/ 1591 h 1702"/>
                <a:gd name="T22" fmla="*/ 1911 w 2752"/>
                <a:gd name="T23" fmla="*/ 1591 h 1702"/>
                <a:gd name="T24" fmla="*/ 570 w 2752"/>
                <a:gd name="T25" fmla="*/ 800 h 1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2" h="1702">
                  <a:moveTo>
                    <a:pt x="570" y="800"/>
                  </a:moveTo>
                  <a:lnTo>
                    <a:pt x="570" y="800"/>
                  </a:lnTo>
                  <a:cubicBezTo>
                    <a:pt x="320" y="672"/>
                    <a:pt x="0" y="561"/>
                    <a:pt x="160" y="321"/>
                  </a:cubicBezTo>
                  <a:lnTo>
                    <a:pt x="160" y="321"/>
                  </a:lnTo>
                  <a:cubicBezTo>
                    <a:pt x="309" y="95"/>
                    <a:pt x="690" y="0"/>
                    <a:pt x="1050" y="50"/>
                  </a:cubicBezTo>
                  <a:lnTo>
                    <a:pt x="1050" y="50"/>
                  </a:lnTo>
                  <a:cubicBezTo>
                    <a:pt x="1482" y="110"/>
                    <a:pt x="2411" y="780"/>
                    <a:pt x="2581" y="991"/>
                  </a:cubicBezTo>
                  <a:lnTo>
                    <a:pt x="2581" y="991"/>
                  </a:lnTo>
                  <a:cubicBezTo>
                    <a:pt x="2751" y="1201"/>
                    <a:pt x="2701" y="1481"/>
                    <a:pt x="2521" y="1591"/>
                  </a:cubicBezTo>
                  <a:lnTo>
                    <a:pt x="2521" y="1591"/>
                  </a:lnTo>
                  <a:cubicBezTo>
                    <a:pt x="2341" y="1701"/>
                    <a:pt x="2141" y="1691"/>
                    <a:pt x="1911" y="1591"/>
                  </a:cubicBezTo>
                  <a:lnTo>
                    <a:pt x="1911" y="1591"/>
                  </a:lnTo>
                  <a:cubicBezTo>
                    <a:pt x="1681" y="1491"/>
                    <a:pt x="900" y="971"/>
                    <a:pt x="570" y="800"/>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15" name="Freeform 199">
              <a:extLst>
                <a:ext uri="{FF2B5EF4-FFF2-40B4-BE49-F238E27FC236}">
                  <a16:creationId xmlns:a16="http://schemas.microsoft.com/office/drawing/2014/main" id="{2CFC90E9-D983-9A4B-B24E-E8358AE860B7}"/>
                </a:ext>
              </a:extLst>
            </p:cNvPr>
            <p:cNvSpPr>
              <a:spLocks noChangeArrowheads="1"/>
            </p:cNvSpPr>
            <p:nvPr/>
          </p:nvSpPr>
          <p:spPr bwMode="auto">
            <a:xfrm>
              <a:off x="13182531" y="4380942"/>
              <a:ext cx="466609" cy="31682"/>
            </a:xfrm>
            <a:custGeom>
              <a:avLst/>
              <a:gdLst>
                <a:gd name="T0" fmla="*/ 0 w 715"/>
                <a:gd name="T1" fmla="*/ 25 h 49"/>
                <a:gd name="T2" fmla="*/ 713 w 715"/>
                <a:gd name="T3" fmla="*/ 0 h 49"/>
                <a:gd name="T4" fmla="*/ 714 w 715"/>
                <a:gd name="T5" fmla="*/ 13 h 49"/>
                <a:gd name="T6" fmla="*/ 1 w 715"/>
                <a:gd name="T7" fmla="*/ 48 h 49"/>
                <a:gd name="T8" fmla="*/ 0 w 715"/>
                <a:gd name="T9" fmla="*/ 25 h 49"/>
              </a:gdLst>
              <a:ahLst/>
              <a:cxnLst>
                <a:cxn ang="0">
                  <a:pos x="T0" y="T1"/>
                </a:cxn>
                <a:cxn ang="0">
                  <a:pos x="T2" y="T3"/>
                </a:cxn>
                <a:cxn ang="0">
                  <a:pos x="T4" y="T5"/>
                </a:cxn>
                <a:cxn ang="0">
                  <a:pos x="T6" y="T7"/>
                </a:cxn>
                <a:cxn ang="0">
                  <a:pos x="T8" y="T9"/>
                </a:cxn>
              </a:cxnLst>
              <a:rect l="0" t="0" r="r" b="b"/>
              <a:pathLst>
                <a:path w="715" h="49">
                  <a:moveTo>
                    <a:pt x="0" y="25"/>
                  </a:moveTo>
                  <a:lnTo>
                    <a:pt x="713" y="0"/>
                  </a:lnTo>
                  <a:lnTo>
                    <a:pt x="714" y="13"/>
                  </a:lnTo>
                  <a:lnTo>
                    <a:pt x="1" y="48"/>
                  </a:lnTo>
                  <a:lnTo>
                    <a:pt x="0" y="25"/>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16" name="Freeform 200">
              <a:extLst>
                <a:ext uri="{FF2B5EF4-FFF2-40B4-BE49-F238E27FC236}">
                  <a16:creationId xmlns:a16="http://schemas.microsoft.com/office/drawing/2014/main" id="{CCB7197C-F4EF-B544-8B1C-1E4E76A4F498}"/>
                </a:ext>
              </a:extLst>
            </p:cNvPr>
            <p:cNvSpPr>
              <a:spLocks noChangeArrowheads="1"/>
            </p:cNvSpPr>
            <p:nvPr/>
          </p:nvSpPr>
          <p:spPr bwMode="auto">
            <a:xfrm>
              <a:off x="13856522" y="4861952"/>
              <a:ext cx="941860" cy="504054"/>
            </a:xfrm>
            <a:custGeom>
              <a:avLst/>
              <a:gdLst>
                <a:gd name="T0" fmla="*/ 0 w 1440"/>
                <a:gd name="T1" fmla="*/ 732 h 772"/>
                <a:gd name="T2" fmla="*/ 0 w 1440"/>
                <a:gd name="T3" fmla="*/ 732 h 772"/>
                <a:gd name="T4" fmla="*/ 360 w 1440"/>
                <a:gd name="T5" fmla="*/ 732 h 772"/>
                <a:gd name="T6" fmla="*/ 360 w 1440"/>
                <a:gd name="T7" fmla="*/ 732 h 772"/>
                <a:gd name="T8" fmla="*/ 1315 w 1440"/>
                <a:gd name="T9" fmla="*/ 457 h 772"/>
                <a:gd name="T10" fmla="*/ 1315 w 1440"/>
                <a:gd name="T11" fmla="*/ 457 h 772"/>
                <a:gd name="T12" fmla="*/ 1393 w 1440"/>
                <a:gd name="T13" fmla="*/ 254 h 772"/>
                <a:gd name="T14" fmla="*/ 1393 w 1440"/>
                <a:gd name="T15" fmla="*/ 254 h 772"/>
                <a:gd name="T16" fmla="*/ 1138 w 1440"/>
                <a:gd name="T17" fmla="*/ 0 h 772"/>
                <a:gd name="T18" fmla="*/ 1138 w 1440"/>
                <a:gd name="T19" fmla="*/ 0 h 772"/>
                <a:gd name="T20" fmla="*/ 255 w 1440"/>
                <a:gd name="T21" fmla="*/ 379 h 772"/>
                <a:gd name="T22" fmla="*/ 255 w 1440"/>
                <a:gd name="T23" fmla="*/ 379 h 772"/>
                <a:gd name="T24" fmla="*/ 0 w 1440"/>
                <a:gd name="T25" fmla="*/ 73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40" h="772">
                  <a:moveTo>
                    <a:pt x="0" y="732"/>
                  </a:moveTo>
                  <a:lnTo>
                    <a:pt x="0" y="732"/>
                  </a:lnTo>
                  <a:cubicBezTo>
                    <a:pt x="0" y="732"/>
                    <a:pt x="235" y="692"/>
                    <a:pt x="360" y="732"/>
                  </a:cubicBezTo>
                  <a:lnTo>
                    <a:pt x="360" y="732"/>
                  </a:lnTo>
                  <a:cubicBezTo>
                    <a:pt x="484" y="771"/>
                    <a:pt x="1190" y="509"/>
                    <a:pt x="1315" y="457"/>
                  </a:cubicBezTo>
                  <a:lnTo>
                    <a:pt x="1315" y="457"/>
                  </a:lnTo>
                  <a:cubicBezTo>
                    <a:pt x="1439" y="405"/>
                    <a:pt x="1419" y="313"/>
                    <a:pt x="1393" y="254"/>
                  </a:cubicBezTo>
                  <a:lnTo>
                    <a:pt x="1393" y="254"/>
                  </a:lnTo>
                  <a:cubicBezTo>
                    <a:pt x="1367" y="196"/>
                    <a:pt x="1138" y="0"/>
                    <a:pt x="1138" y="0"/>
                  </a:cubicBezTo>
                  <a:lnTo>
                    <a:pt x="1138" y="0"/>
                  </a:lnTo>
                  <a:cubicBezTo>
                    <a:pt x="1138" y="0"/>
                    <a:pt x="419" y="267"/>
                    <a:pt x="255" y="379"/>
                  </a:cubicBezTo>
                  <a:lnTo>
                    <a:pt x="255" y="379"/>
                  </a:lnTo>
                  <a:cubicBezTo>
                    <a:pt x="121" y="470"/>
                    <a:pt x="6" y="581"/>
                    <a:pt x="0" y="732"/>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7" name="Freeform 201">
              <a:extLst>
                <a:ext uri="{FF2B5EF4-FFF2-40B4-BE49-F238E27FC236}">
                  <a16:creationId xmlns:a16="http://schemas.microsoft.com/office/drawing/2014/main" id="{D6D5657A-089B-2D4F-A559-B6450C91E377}"/>
                </a:ext>
              </a:extLst>
            </p:cNvPr>
            <p:cNvSpPr>
              <a:spLocks noChangeArrowheads="1"/>
            </p:cNvSpPr>
            <p:nvPr/>
          </p:nvSpPr>
          <p:spPr bwMode="auto">
            <a:xfrm>
              <a:off x="12039052" y="5003087"/>
              <a:ext cx="682631" cy="426285"/>
            </a:xfrm>
            <a:custGeom>
              <a:avLst/>
              <a:gdLst>
                <a:gd name="T0" fmla="*/ 1045 w 1046"/>
                <a:gd name="T1" fmla="*/ 383 h 654"/>
                <a:gd name="T2" fmla="*/ 1045 w 1046"/>
                <a:gd name="T3" fmla="*/ 383 h 654"/>
                <a:gd name="T4" fmla="*/ 852 w 1046"/>
                <a:gd name="T5" fmla="*/ 23 h 654"/>
                <a:gd name="T6" fmla="*/ 852 w 1046"/>
                <a:gd name="T7" fmla="*/ 23 h 654"/>
                <a:gd name="T8" fmla="*/ 392 w 1046"/>
                <a:gd name="T9" fmla="*/ 50 h 654"/>
                <a:gd name="T10" fmla="*/ 392 w 1046"/>
                <a:gd name="T11" fmla="*/ 50 h 654"/>
                <a:gd name="T12" fmla="*/ 0 w 1046"/>
                <a:gd name="T13" fmla="*/ 352 h 654"/>
                <a:gd name="T14" fmla="*/ 0 w 1046"/>
                <a:gd name="T15" fmla="*/ 352 h 654"/>
                <a:gd name="T16" fmla="*/ 129 w 1046"/>
                <a:gd name="T17" fmla="*/ 357 h 654"/>
                <a:gd name="T18" fmla="*/ 129 w 1046"/>
                <a:gd name="T19" fmla="*/ 357 h 654"/>
                <a:gd name="T20" fmla="*/ 424 w 1046"/>
                <a:gd name="T21" fmla="*/ 252 h 654"/>
                <a:gd name="T22" fmla="*/ 424 w 1046"/>
                <a:gd name="T23" fmla="*/ 252 h 654"/>
                <a:gd name="T24" fmla="*/ 491 w 1046"/>
                <a:gd name="T25" fmla="*/ 351 h 654"/>
                <a:gd name="T26" fmla="*/ 491 w 1046"/>
                <a:gd name="T27" fmla="*/ 351 h 654"/>
                <a:gd name="T28" fmla="*/ 164 w 1046"/>
                <a:gd name="T29" fmla="*/ 526 h 654"/>
                <a:gd name="T30" fmla="*/ 164 w 1046"/>
                <a:gd name="T31" fmla="*/ 526 h 654"/>
                <a:gd name="T32" fmla="*/ 243 w 1046"/>
                <a:gd name="T33" fmla="*/ 570 h 654"/>
                <a:gd name="T34" fmla="*/ 243 w 1046"/>
                <a:gd name="T35" fmla="*/ 570 h 654"/>
                <a:gd name="T36" fmla="*/ 458 w 1046"/>
                <a:gd name="T37" fmla="*/ 552 h 654"/>
                <a:gd name="T38" fmla="*/ 458 w 1046"/>
                <a:gd name="T39" fmla="*/ 552 h 654"/>
                <a:gd name="T40" fmla="*/ 632 w 1046"/>
                <a:gd name="T41" fmla="*/ 600 h 654"/>
                <a:gd name="T42" fmla="*/ 632 w 1046"/>
                <a:gd name="T43" fmla="*/ 600 h 654"/>
                <a:gd name="T44" fmla="*/ 715 w 1046"/>
                <a:gd name="T45" fmla="*/ 643 h 654"/>
                <a:gd name="T46" fmla="*/ 1045 w 1046"/>
                <a:gd name="T47" fmla="*/ 383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6" h="654">
                  <a:moveTo>
                    <a:pt x="1045" y="383"/>
                  </a:moveTo>
                  <a:lnTo>
                    <a:pt x="1045" y="383"/>
                  </a:lnTo>
                  <a:cubicBezTo>
                    <a:pt x="1045" y="383"/>
                    <a:pt x="869" y="45"/>
                    <a:pt x="852" y="23"/>
                  </a:cubicBezTo>
                  <a:lnTo>
                    <a:pt x="852" y="23"/>
                  </a:lnTo>
                  <a:cubicBezTo>
                    <a:pt x="835" y="0"/>
                    <a:pt x="454" y="50"/>
                    <a:pt x="392" y="50"/>
                  </a:cubicBezTo>
                  <a:lnTo>
                    <a:pt x="392" y="50"/>
                  </a:lnTo>
                  <a:cubicBezTo>
                    <a:pt x="330" y="50"/>
                    <a:pt x="0" y="307"/>
                    <a:pt x="0" y="352"/>
                  </a:cubicBezTo>
                  <a:lnTo>
                    <a:pt x="0" y="352"/>
                  </a:lnTo>
                  <a:cubicBezTo>
                    <a:pt x="0" y="396"/>
                    <a:pt x="102" y="380"/>
                    <a:pt x="129" y="357"/>
                  </a:cubicBezTo>
                  <a:lnTo>
                    <a:pt x="129" y="357"/>
                  </a:lnTo>
                  <a:cubicBezTo>
                    <a:pt x="157" y="335"/>
                    <a:pt x="424" y="252"/>
                    <a:pt x="424" y="252"/>
                  </a:cubicBezTo>
                  <a:lnTo>
                    <a:pt x="424" y="252"/>
                  </a:lnTo>
                  <a:cubicBezTo>
                    <a:pt x="424" y="252"/>
                    <a:pt x="524" y="334"/>
                    <a:pt x="491" y="351"/>
                  </a:cubicBezTo>
                  <a:lnTo>
                    <a:pt x="491" y="351"/>
                  </a:lnTo>
                  <a:cubicBezTo>
                    <a:pt x="457" y="368"/>
                    <a:pt x="130" y="464"/>
                    <a:pt x="164" y="526"/>
                  </a:cubicBezTo>
                  <a:lnTo>
                    <a:pt x="164" y="526"/>
                  </a:lnTo>
                  <a:cubicBezTo>
                    <a:pt x="171" y="539"/>
                    <a:pt x="199" y="572"/>
                    <a:pt x="243" y="570"/>
                  </a:cubicBezTo>
                  <a:lnTo>
                    <a:pt x="243" y="570"/>
                  </a:lnTo>
                  <a:cubicBezTo>
                    <a:pt x="353" y="567"/>
                    <a:pt x="379" y="568"/>
                    <a:pt x="458" y="552"/>
                  </a:cubicBezTo>
                  <a:lnTo>
                    <a:pt x="458" y="552"/>
                  </a:lnTo>
                  <a:cubicBezTo>
                    <a:pt x="521" y="540"/>
                    <a:pt x="586" y="557"/>
                    <a:pt x="632" y="600"/>
                  </a:cubicBezTo>
                  <a:lnTo>
                    <a:pt x="632" y="600"/>
                  </a:lnTo>
                  <a:cubicBezTo>
                    <a:pt x="689" y="653"/>
                    <a:pt x="715" y="643"/>
                    <a:pt x="715" y="643"/>
                  </a:cubicBezTo>
                  <a:lnTo>
                    <a:pt x="1045" y="383"/>
                  </a:lnTo>
                </a:path>
              </a:pathLst>
            </a:custGeom>
            <a:solidFill>
              <a:srgbClr val="FCE3C3"/>
            </a:solidFill>
            <a:ln>
              <a:noFill/>
            </a:ln>
            <a:effectLst/>
            <a:extLst>
              <a:ext uri="{91240B29-F687-4F45-9708-019B960494DF}">
                <a14:hiddenLine xmlns:a14="http://schemas.microsoft.com/office/drawing/2010/main" w="9525" cap="flat">
                  <a:solidFill>
                    <a:srgbClr val="263364"/>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124" name="TextBox 123">
            <a:extLst>
              <a:ext uri="{FF2B5EF4-FFF2-40B4-BE49-F238E27FC236}">
                <a16:creationId xmlns:a16="http://schemas.microsoft.com/office/drawing/2014/main" id="{6CF70C40-2AAA-C348-9206-F692D575D720}"/>
              </a:ext>
            </a:extLst>
          </p:cNvPr>
          <p:cNvSpPr txBox="1"/>
          <p:nvPr/>
        </p:nvSpPr>
        <p:spPr>
          <a:xfrm>
            <a:off x="14572396"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125" name="Subtitle 2">
            <a:extLst>
              <a:ext uri="{FF2B5EF4-FFF2-40B4-BE49-F238E27FC236}">
                <a16:creationId xmlns:a16="http://schemas.microsoft.com/office/drawing/2014/main" id="{19CB6716-A672-C84D-8A6B-006AE2FBAA56}"/>
              </a:ext>
            </a:extLst>
          </p:cNvPr>
          <p:cNvSpPr txBox="1">
            <a:spLocks/>
          </p:cNvSpPr>
          <p:nvPr/>
        </p:nvSpPr>
        <p:spPr>
          <a:xfrm>
            <a:off x="14572397" y="4100949"/>
            <a:ext cx="8284428" cy="95430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126" name="Oval 125">
            <a:extLst>
              <a:ext uri="{FF2B5EF4-FFF2-40B4-BE49-F238E27FC236}">
                <a16:creationId xmlns:a16="http://schemas.microsoft.com/office/drawing/2014/main" id="{1F458D90-CDE4-EB46-A452-A513F4FE5215}"/>
              </a:ext>
            </a:extLst>
          </p:cNvPr>
          <p:cNvSpPr>
            <a:spLocks noChangeAspect="1"/>
          </p:cNvSpPr>
          <p:nvPr/>
        </p:nvSpPr>
        <p:spPr>
          <a:xfrm>
            <a:off x="12506623"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0" name="Freeform 630">
            <a:extLst>
              <a:ext uri="{FF2B5EF4-FFF2-40B4-BE49-F238E27FC236}">
                <a16:creationId xmlns:a16="http://schemas.microsoft.com/office/drawing/2014/main" id="{A5DBA610-8C53-7E43-80F1-06DE144405E6}"/>
              </a:ext>
            </a:extLst>
          </p:cNvPr>
          <p:cNvSpPr>
            <a:spLocks noChangeAspect="1"/>
          </p:cNvSpPr>
          <p:nvPr/>
        </p:nvSpPr>
        <p:spPr bwMode="auto">
          <a:xfrm>
            <a:off x="12923088"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21" name="TextBox 120">
            <a:extLst>
              <a:ext uri="{FF2B5EF4-FFF2-40B4-BE49-F238E27FC236}">
                <a16:creationId xmlns:a16="http://schemas.microsoft.com/office/drawing/2014/main" id="{9C2C5121-A19C-8446-A92E-513D92C3C26F}"/>
              </a:ext>
            </a:extLst>
          </p:cNvPr>
          <p:cNvSpPr txBox="1"/>
          <p:nvPr/>
        </p:nvSpPr>
        <p:spPr>
          <a:xfrm>
            <a:off x="14572396"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122" name="Subtitle 2">
            <a:extLst>
              <a:ext uri="{FF2B5EF4-FFF2-40B4-BE49-F238E27FC236}">
                <a16:creationId xmlns:a16="http://schemas.microsoft.com/office/drawing/2014/main" id="{41A81221-1CE5-4C4F-91C7-1E74DD869FBE}"/>
              </a:ext>
            </a:extLst>
          </p:cNvPr>
          <p:cNvSpPr txBox="1">
            <a:spLocks/>
          </p:cNvSpPr>
          <p:nvPr/>
        </p:nvSpPr>
        <p:spPr>
          <a:xfrm>
            <a:off x="14572397" y="11896962"/>
            <a:ext cx="8284428" cy="95430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123" name="Oval 122">
            <a:extLst>
              <a:ext uri="{FF2B5EF4-FFF2-40B4-BE49-F238E27FC236}">
                <a16:creationId xmlns:a16="http://schemas.microsoft.com/office/drawing/2014/main" id="{19AA78FB-C71A-0C4C-9DC6-346D169BD5DD}"/>
              </a:ext>
            </a:extLst>
          </p:cNvPr>
          <p:cNvSpPr>
            <a:spLocks noChangeAspect="1"/>
          </p:cNvSpPr>
          <p:nvPr/>
        </p:nvSpPr>
        <p:spPr>
          <a:xfrm>
            <a:off x="12506623"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1" name="Freeform 631">
            <a:extLst>
              <a:ext uri="{FF2B5EF4-FFF2-40B4-BE49-F238E27FC236}">
                <a16:creationId xmlns:a16="http://schemas.microsoft.com/office/drawing/2014/main" id="{AB7EE719-748F-BC43-A511-499FE6D3F6A0}"/>
              </a:ext>
            </a:extLst>
          </p:cNvPr>
          <p:cNvSpPr>
            <a:spLocks noChangeAspect="1"/>
          </p:cNvSpPr>
          <p:nvPr/>
        </p:nvSpPr>
        <p:spPr bwMode="auto">
          <a:xfrm>
            <a:off x="12799419"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27" name="TextBox 126">
            <a:extLst>
              <a:ext uri="{FF2B5EF4-FFF2-40B4-BE49-F238E27FC236}">
                <a16:creationId xmlns:a16="http://schemas.microsoft.com/office/drawing/2014/main" id="{5C320BE6-6A07-344C-BB2E-39695B399C24}"/>
              </a:ext>
            </a:extLst>
          </p:cNvPr>
          <p:cNvSpPr txBox="1"/>
          <p:nvPr/>
        </p:nvSpPr>
        <p:spPr>
          <a:xfrm>
            <a:off x="14572396"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128" name="Subtitle 2">
            <a:extLst>
              <a:ext uri="{FF2B5EF4-FFF2-40B4-BE49-F238E27FC236}">
                <a16:creationId xmlns:a16="http://schemas.microsoft.com/office/drawing/2014/main" id="{2241A218-3863-AF4F-BE7E-3270AEB08073}"/>
              </a:ext>
            </a:extLst>
          </p:cNvPr>
          <p:cNvSpPr txBox="1">
            <a:spLocks/>
          </p:cNvSpPr>
          <p:nvPr/>
        </p:nvSpPr>
        <p:spPr>
          <a:xfrm>
            <a:off x="14572397" y="9298291"/>
            <a:ext cx="8284428" cy="95430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129" name="Oval 128">
            <a:extLst>
              <a:ext uri="{FF2B5EF4-FFF2-40B4-BE49-F238E27FC236}">
                <a16:creationId xmlns:a16="http://schemas.microsoft.com/office/drawing/2014/main" id="{F06FD9CF-CB62-A648-8C1A-3C7641DC994E}"/>
              </a:ext>
            </a:extLst>
          </p:cNvPr>
          <p:cNvSpPr>
            <a:spLocks noChangeAspect="1"/>
          </p:cNvSpPr>
          <p:nvPr/>
        </p:nvSpPr>
        <p:spPr>
          <a:xfrm>
            <a:off x="12506623"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2" name="Freeform 621">
            <a:extLst>
              <a:ext uri="{FF2B5EF4-FFF2-40B4-BE49-F238E27FC236}">
                <a16:creationId xmlns:a16="http://schemas.microsoft.com/office/drawing/2014/main" id="{9B25615C-C9F7-C947-B0CA-1CE8D9ADA502}"/>
              </a:ext>
            </a:extLst>
          </p:cNvPr>
          <p:cNvSpPr>
            <a:spLocks noChangeAspect="1"/>
          </p:cNvSpPr>
          <p:nvPr/>
        </p:nvSpPr>
        <p:spPr bwMode="auto">
          <a:xfrm>
            <a:off x="12975621"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18" name="TextBox 117">
            <a:extLst>
              <a:ext uri="{FF2B5EF4-FFF2-40B4-BE49-F238E27FC236}">
                <a16:creationId xmlns:a16="http://schemas.microsoft.com/office/drawing/2014/main" id="{9D32B404-243A-3944-88EB-C50D14EE647C}"/>
              </a:ext>
            </a:extLst>
          </p:cNvPr>
          <p:cNvSpPr txBox="1"/>
          <p:nvPr/>
        </p:nvSpPr>
        <p:spPr>
          <a:xfrm>
            <a:off x="14572396"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119" name="Subtitle 2">
            <a:extLst>
              <a:ext uri="{FF2B5EF4-FFF2-40B4-BE49-F238E27FC236}">
                <a16:creationId xmlns:a16="http://schemas.microsoft.com/office/drawing/2014/main" id="{10E45C4C-AB79-5E4F-814A-6CC5B18335D9}"/>
              </a:ext>
            </a:extLst>
          </p:cNvPr>
          <p:cNvSpPr txBox="1">
            <a:spLocks/>
          </p:cNvSpPr>
          <p:nvPr/>
        </p:nvSpPr>
        <p:spPr>
          <a:xfrm>
            <a:off x="14572397" y="6699620"/>
            <a:ext cx="8284428" cy="954300"/>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120" name="Oval 119">
            <a:extLst>
              <a:ext uri="{FF2B5EF4-FFF2-40B4-BE49-F238E27FC236}">
                <a16:creationId xmlns:a16="http://schemas.microsoft.com/office/drawing/2014/main" id="{0C96222B-54F7-AD45-A3F0-D3896B44B98D}"/>
              </a:ext>
            </a:extLst>
          </p:cNvPr>
          <p:cNvSpPr>
            <a:spLocks noChangeAspect="1"/>
          </p:cNvSpPr>
          <p:nvPr/>
        </p:nvSpPr>
        <p:spPr>
          <a:xfrm>
            <a:off x="12506623"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3" name="Freeform 624">
            <a:extLst>
              <a:ext uri="{FF2B5EF4-FFF2-40B4-BE49-F238E27FC236}">
                <a16:creationId xmlns:a16="http://schemas.microsoft.com/office/drawing/2014/main" id="{DC775D82-B21D-4F4A-A07F-4A604FC3C306}"/>
              </a:ext>
            </a:extLst>
          </p:cNvPr>
          <p:cNvSpPr>
            <a:spLocks noChangeAspect="1"/>
          </p:cNvSpPr>
          <p:nvPr/>
        </p:nvSpPr>
        <p:spPr bwMode="auto">
          <a:xfrm>
            <a:off x="12897918"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36" name="Rectángulo 135">
            <a:extLst>
              <a:ext uri="{FF2B5EF4-FFF2-40B4-BE49-F238E27FC236}">
                <a16:creationId xmlns:a16="http://schemas.microsoft.com/office/drawing/2014/main" id="{A1C0CF48-8B78-F34F-B806-3889A72CD284}"/>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WORKING COMPUTER</a:t>
            </a:r>
          </a:p>
        </p:txBody>
      </p:sp>
      <p:sp>
        <p:nvSpPr>
          <p:cNvPr id="137" name="Rectángulo 136">
            <a:extLst>
              <a:ext uri="{FF2B5EF4-FFF2-40B4-BE49-F238E27FC236}">
                <a16:creationId xmlns:a16="http://schemas.microsoft.com/office/drawing/2014/main" id="{56BBFD12-AD63-5C4E-8C96-D11BE63744FC}"/>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863033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58693BE-593F-C447-A31F-F28F63764E2E}"/>
              </a:ext>
            </a:extLst>
          </p:cNvPr>
          <p:cNvGrpSpPr/>
          <p:nvPr/>
        </p:nvGrpSpPr>
        <p:grpSpPr>
          <a:xfrm>
            <a:off x="8421371" y="4184593"/>
            <a:ext cx="7534910" cy="7876654"/>
            <a:chOff x="7669632" y="1854915"/>
            <a:chExt cx="8905242" cy="9309138"/>
          </a:xfrm>
        </p:grpSpPr>
        <p:sp>
          <p:nvSpPr>
            <p:cNvPr id="5" name="Freeform 2">
              <a:extLst>
                <a:ext uri="{FF2B5EF4-FFF2-40B4-BE49-F238E27FC236}">
                  <a16:creationId xmlns:a16="http://schemas.microsoft.com/office/drawing/2014/main" id="{578B766F-D8E4-5A47-979F-981B470477D4}"/>
                </a:ext>
              </a:extLst>
            </p:cNvPr>
            <p:cNvSpPr>
              <a:spLocks noChangeArrowheads="1"/>
            </p:cNvSpPr>
            <p:nvPr/>
          </p:nvSpPr>
          <p:spPr bwMode="auto">
            <a:xfrm>
              <a:off x="7686914" y="6235857"/>
              <a:ext cx="8591943" cy="4928196"/>
            </a:xfrm>
            <a:custGeom>
              <a:avLst/>
              <a:gdLst>
                <a:gd name="T0" fmla="*/ 13069 w 13153"/>
                <a:gd name="T1" fmla="*/ 4175 h 7545"/>
                <a:gd name="T2" fmla="*/ 13069 w 13153"/>
                <a:gd name="T3" fmla="*/ 4175 h 7545"/>
                <a:gd name="T4" fmla="*/ 12863 w 13153"/>
                <a:gd name="T5" fmla="*/ 4295 h 7545"/>
                <a:gd name="T6" fmla="*/ 5575 w 13153"/>
                <a:gd name="T7" fmla="*/ 88 h 7545"/>
                <a:gd name="T8" fmla="*/ 5575 w 13153"/>
                <a:gd name="T9" fmla="*/ 88 h 7545"/>
                <a:gd name="T10" fmla="*/ 4985 w 13153"/>
                <a:gd name="T11" fmla="*/ 112 h 7545"/>
                <a:gd name="T12" fmla="*/ 358 w 13153"/>
                <a:gd name="T13" fmla="*/ 2782 h 7545"/>
                <a:gd name="T14" fmla="*/ 358 w 13153"/>
                <a:gd name="T15" fmla="*/ 2782 h 7545"/>
                <a:gd name="T16" fmla="*/ 216 w 13153"/>
                <a:gd name="T17" fmla="*/ 2608 h 7545"/>
                <a:gd name="T18" fmla="*/ 216 w 13153"/>
                <a:gd name="T19" fmla="*/ 2608 h 7545"/>
                <a:gd name="T20" fmla="*/ 134 w 13153"/>
                <a:gd name="T21" fmla="*/ 3071 h 7545"/>
                <a:gd name="T22" fmla="*/ 134 w 13153"/>
                <a:gd name="T23" fmla="*/ 3071 h 7545"/>
                <a:gd name="T24" fmla="*/ 140 w 13153"/>
                <a:gd name="T25" fmla="*/ 3084 h 7545"/>
                <a:gd name="T26" fmla="*/ 140 w 13153"/>
                <a:gd name="T27" fmla="*/ 3084 h 7545"/>
                <a:gd name="T28" fmla="*/ 228 w 13153"/>
                <a:gd name="T29" fmla="*/ 3174 h 7545"/>
                <a:gd name="T30" fmla="*/ 358 w 13153"/>
                <a:gd name="T31" fmla="*/ 3248 h 7545"/>
                <a:gd name="T32" fmla="*/ 358 w 13153"/>
                <a:gd name="T33" fmla="*/ 3248 h 7545"/>
                <a:gd name="T34" fmla="*/ 7646 w 13153"/>
                <a:gd name="T35" fmla="*/ 7456 h 7545"/>
                <a:gd name="T36" fmla="*/ 7646 w 13153"/>
                <a:gd name="T37" fmla="*/ 7456 h 7545"/>
                <a:gd name="T38" fmla="*/ 8236 w 13153"/>
                <a:gd name="T39" fmla="*/ 7432 h 7545"/>
                <a:gd name="T40" fmla="*/ 12891 w 13153"/>
                <a:gd name="T41" fmla="*/ 4745 h 7545"/>
                <a:gd name="T42" fmla="*/ 12891 w 13153"/>
                <a:gd name="T43" fmla="*/ 4745 h 7545"/>
                <a:gd name="T44" fmla="*/ 12959 w 13153"/>
                <a:gd name="T45" fmla="*/ 4705 h 7545"/>
                <a:gd name="T46" fmla="*/ 12959 w 13153"/>
                <a:gd name="T47" fmla="*/ 4705 h 7545"/>
                <a:gd name="T48" fmla="*/ 13092 w 13153"/>
                <a:gd name="T49" fmla="*/ 4541 h 7545"/>
                <a:gd name="T50" fmla="*/ 13092 w 13153"/>
                <a:gd name="T51" fmla="*/ 4541 h 7545"/>
                <a:gd name="T52" fmla="*/ 13094 w 13153"/>
                <a:gd name="T53" fmla="*/ 4535 h 7545"/>
                <a:gd name="T54" fmla="*/ 13094 w 13153"/>
                <a:gd name="T55" fmla="*/ 4535 h 7545"/>
                <a:gd name="T56" fmla="*/ 13069 w 13153"/>
                <a:gd name="T57" fmla="*/ 4175 h 7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153" h="7545">
                  <a:moveTo>
                    <a:pt x="13069" y="4175"/>
                  </a:moveTo>
                  <a:lnTo>
                    <a:pt x="13069" y="4175"/>
                  </a:lnTo>
                  <a:cubicBezTo>
                    <a:pt x="12993" y="4135"/>
                    <a:pt x="12923" y="4197"/>
                    <a:pt x="12863" y="4295"/>
                  </a:cubicBezTo>
                  <a:lnTo>
                    <a:pt x="5575" y="88"/>
                  </a:lnTo>
                  <a:lnTo>
                    <a:pt x="5575" y="88"/>
                  </a:lnTo>
                  <a:cubicBezTo>
                    <a:pt x="5424" y="0"/>
                    <a:pt x="5159" y="11"/>
                    <a:pt x="4985" y="112"/>
                  </a:cubicBezTo>
                  <a:lnTo>
                    <a:pt x="358" y="2782"/>
                  </a:lnTo>
                  <a:lnTo>
                    <a:pt x="358" y="2782"/>
                  </a:lnTo>
                  <a:cubicBezTo>
                    <a:pt x="313" y="2680"/>
                    <a:pt x="261" y="2603"/>
                    <a:pt x="216" y="2608"/>
                  </a:cubicBezTo>
                  <a:lnTo>
                    <a:pt x="216" y="2608"/>
                  </a:lnTo>
                  <a:cubicBezTo>
                    <a:pt x="216" y="2608"/>
                    <a:pt x="0" y="2774"/>
                    <a:pt x="134" y="3071"/>
                  </a:cubicBezTo>
                  <a:lnTo>
                    <a:pt x="134" y="3071"/>
                  </a:lnTo>
                  <a:cubicBezTo>
                    <a:pt x="134" y="3071"/>
                    <a:pt x="134" y="3076"/>
                    <a:pt x="140" y="3084"/>
                  </a:cubicBezTo>
                  <a:lnTo>
                    <a:pt x="140" y="3084"/>
                  </a:lnTo>
                  <a:cubicBezTo>
                    <a:pt x="156" y="3118"/>
                    <a:pt x="185" y="3148"/>
                    <a:pt x="228" y="3174"/>
                  </a:cubicBezTo>
                  <a:lnTo>
                    <a:pt x="358" y="3248"/>
                  </a:lnTo>
                  <a:lnTo>
                    <a:pt x="358" y="3248"/>
                  </a:lnTo>
                  <a:lnTo>
                    <a:pt x="7646" y="7456"/>
                  </a:lnTo>
                  <a:lnTo>
                    <a:pt x="7646" y="7456"/>
                  </a:lnTo>
                  <a:cubicBezTo>
                    <a:pt x="7797" y="7544"/>
                    <a:pt x="8062" y="7533"/>
                    <a:pt x="8236" y="7432"/>
                  </a:cubicBezTo>
                  <a:lnTo>
                    <a:pt x="12891" y="4745"/>
                  </a:lnTo>
                  <a:lnTo>
                    <a:pt x="12891" y="4745"/>
                  </a:lnTo>
                  <a:cubicBezTo>
                    <a:pt x="12914" y="4733"/>
                    <a:pt x="12937" y="4719"/>
                    <a:pt x="12959" y="4705"/>
                  </a:cubicBezTo>
                  <a:lnTo>
                    <a:pt x="12959" y="4705"/>
                  </a:lnTo>
                  <a:cubicBezTo>
                    <a:pt x="13037" y="4657"/>
                    <a:pt x="13082" y="4599"/>
                    <a:pt x="13092" y="4541"/>
                  </a:cubicBezTo>
                  <a:lnTo>
                    <a:pt x="13092" y="4541"/>
                  </a:lnTo>
                  <a:cubicBezTo>
                    <a:pt x="13093" y="4539"/>
                    <a:pt x="13094" y="4537"/>
                    <a:pt x="13094" y="4535"/>
                  </a:cubicBezTo>
                  <a:lnTo>
                    <a:pt x="13094" y="4535"/>
                  </a:lnTo>
                  <a:cubicBezTo>
                    <a:pt x="13152" y="4318"/>
                    <a:pt x="13077" y="4180"/>
                    <a:pt x="13069" y="417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 name="Freeform 3">
              <a:extLst>
                <a:ext uri="{FF2B5EF4-FFF2-40B4-BE49-F238E27FC236}">
                  <a16:creationId xmlns:a16="http://schemas.microsoft.com/office/drawing/2014/main" id="{834B078F-69C6-5145-8C4E-EDC33E4402C6}"/>
                </a:ext>
              </a:extLst>
            </p:cNvPr>
            <p:cNvSpPr>
              <a:spLocks noChangeArrowheads="1"/>
            </p:cNvSpPr>
            <p:nvPr/>
          </p:nvSpPr>
          <p:spPr bwMode="auto">
            <a:xfrm>
              <a:off x="7669632" y="6256019"/>
              <a:ext cx="8591943" cy="4890753"/>
            </a:xfrm>
            <a:custGeom>
              <a:avLst/>
              <a:gdLst>
                <a:gd name="T0" fmla="*/ 5319 w 13153"/>
                <a:gd name="T1" fmla="*/ 0 h 7487"/>
                <a:gd name="T2" fmla="*/ 5575 w 13153"/>
                <a:gd name="T3" fmla="*/ 59 h 7487"/>
                <a:gd name="T4" fmla="*/ 12863 w 13153"/>
                <a:gd name="T5" fmla="*/ 4266 h 7487"/>
                <a:gd name="T6" fmla="*/ 13069 w 13153"/>
                <a:gd name="T7" fmla="*/ 4146 h 7487"/>
                <a:gd name="T8" fmla="*/ 13094 w 13153"/>
                <a:gd name="T9" fmla="*/ 4506 h 7487"/>
                <a:gd name="T10" fmla="*/ 13092 w 13153"/>
                <a:gd name="T11" fmla="*/ 4512 h 7487"/>
                <a:gd name="T12" fmla="*/ 12959 w 13153"/>
                <a:gd name="T13" fmla="*/ 4676 h 7487"/>
                <a:gd name="T14" fmla="*/ 12891 w 13153"/>
                <a:gd name="T15" fmla="*/ 4716 h 7487"/>
                <a:gd name="T16" fmla="*/ 8236 w 13153"/>
                <a:gd name="T17" fmla="*/ 7403 h 7487"/>
                <a:gd name="T18" fmla="*/ 7929 w 13153"/>
                <a:gd name="T19" fmla="*/ 7486 h 7487"/>
                <a:gd name="T20" fmla="*/ 7877 w 13153"/>
                <a:gd name="T21" fmla="*/ 7486 h 7487"/>
                <a:gd name="T22" fmla="*/ 7646 w 13153"/>
                <a:gd name="T23" fmla="*/ 7427 h 7487"/>
                <a:gd name="T24" fmla="*/ 358 w 13153"/>
                <a:gd name="T25" fmla="*/ 3219 h 7487"/>
                <a:gd name="T26" fmla="*/ 228 w 13153"/>
                <a:gd name="T27" fmla="*/ 3145 h 7487"/>
                <a:gd name="T28" fmla="*/ 140 w 13153"/>
                <a:gd name="T29" fmla="*/ 3055 h 7487"/>
                <a:gd name="T30" fmla="*/ 134 w 13153"/>
                <a:gd name="T31" fmla="*/ 3042 h 7487"/>
                <a:gd name="T32" fmla="*/ 216 w 13153"/>
                <a:gd name="T33" fmla="*/ 2579 h 7487"/>
                <a:gd name="T34" fmla="*/ 358 w 13153"/>
                <a:gd name="T35" fmla="*/ 2753 h 7487"/>
                <a:gd name="T36" fmla="*/ 4984 w 13153"/>
                <a:gd name="T37" fmla="*/ 83 h 7487"/>
                <a:gd name="T38" fmla="*/ 5308 w 13153"/>
                <a:gd name="T39" fmla="*/ 0 h 7487"/>
                <a:gd name="T40" fmla="*/ 5319 w 13153"/>
                <a:gd name="T41" fmla="*/ 0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53" h="7487">
                  <a:moveTo>
                    <a:pt x="5319" y="0"/>
                  </a:moveTo>
                  <a:cubicBezTo>
                    <a:pt x="5415" y="0"/>
                    <a:pt x="5507" y="19"/>
                    <a:pt x="5575" y="59"/>
                  </a:cubicBezTo>
                  <a:lnTo>
                    <a:pt x="12863" y="4266"/>
                  </a:lnTo>
                  <a:cubicBezTo>
                    <a:pt x="12923" y="4168"/>
                    <a:pt x="12993" y="4106"/>
                    <a:pt x="13069" y="4146"/>
                  </a:cubicBezTo>
                  <a:cubicBezTo>
                    <a:pt x="13077" y="4151"/>
                    <a:pt x="13152" y="4289"/>
                    <a:pt x="13094" y="4506"/>
                  </a:cubicBezTo>
                  <a:cubicBezTo>
                    <a:pt x="13094" y="4508"/>
                    <a:pt x="13092" y="4510"/>
                    <a:pt x="13092" y="4512"/>
                  </a:cubicBezTo>
                  <a:cubicBezTo>
                    <a:pt x="13082" y="4570"/>
                    <a:pt x="13037" y="4628"/>
                    <a:pt x="12959" y="4676"/>
                  </a:cubicBezTo>
                  <a:cubicBezTo>
                    <a:pt x="12937" y="4690"/>
                    <a:pt x="12914" y="4704"/>
                    <a:pt x="12891" y="4716"/>
                  </a:cubicBezTo>
                  <a:lnTo>
                    <a:pt x="8236" y="7403"/>
                  </a:lnTo>
                  <a:cubicBezTo>
                    <a:pt x="8148" y="7454"/>
                    <a:pt x="8037" y="7482"/>
                    <a:pt x="7929" y="7486"/>
                  </a:cubicBezTo>
                  <a:lnTo>
                    <a:pt x="7877" y="7486"/>
                  </a:lnTo>
                  <a:cubicBezTo>
                    <a:pt x="7790" y="7483"/>
                    <a:pt x="7709" y="7464"/>
                    <a:pt x="7646" y="7427"/>
                  </a:cubicBezTo>
                  <a:lnTo>
                    <a:pt x="358" y="3219"/>
                  </a:lnTo>
                  <a:lnTo>
                    <a:pt x="228" y="3145"/>
                  </a:lnTo>
                  <a:cubicBezTo>
                    <a:pt x="185" y="3119"/>
                    <a:pt x="155" y="3089"/>
                    <a:pt x="140" y="3055"/>
                  </a:cubicBezTo>
                  <a:cubicBezTo>
                    <a:pt x="134" y="3047"/>
                    <a:pt x="134" y="3042"/>
                    <a:pt x="134" y="3042"/>
                  </a:cubicBezTo>
                  <a:cubicBezTo>
                    <a:pt x="0" y="2745"/>
                    <a:pt x="216" y="2579"/>
                    <a:pt x="216" y="2579"/>
                  </a:cubicBezTo>
                  <a:cubicBezTo>
                    <a:pt x="260" y="2574"/>
                    <a:pt x="314" y="2651"/>
                    <a:pt x="358" y="2753"/>
                  </a:cubicBezTo>
                  <a:lnTo>
                    <a:pt x="4984" y="83"/>
                  </a:lnTo>
                  <a:cubicBezTo>
                    <a:pt x="5077" y="29"/>
                    <a:pt x="5194" y="0"/>
                    <a:pt x="5308" y="0"/>
                  </a:cubicBezTo>
                  <a:lnTo>
                    <a:pt x="5319"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4">
              <a:extLst>
                <a:ext uri="{FF2B5EF4-FFF2-40B4-BE49-F238E27FC236}">
                  <a16:creationId xmlns:a16="http://schemas.microsoft.com/office/drawing/2014/main" id="{2E5610AD-5DEE-2A49-9A6F-903205E6CDD9}"/>
                </a:ext>
              </a:extLst>
            </p:cNvPr>
            <p:cNvSpPr>
              <a:spLocks noChangeArrowheads="1"/>
            </p:cNvSpPr>
            <p:nvPr/>
          </p:nvSpPr>
          <p:spPr bwMode="auto">
            <a:xfrm>
              <a:off x="11702056" y="6256017"/>
              <a:ext cx="4536477" cy="2615315"/>
            </a:xfrm>
            <a:custGeom>
              <a:avLst/>
              <a:gdLst>
                <a:gd name="T0" fmla="*/ 513 w 6945"/>
                <a:gd name="T1" fmla="*/ 0 h 4004"/>
                <a:gd name="T2" fmla="*/ 6944 w 6945"/>
                <a:gd name="T3" fmla="*/ 3712 h 4004"/>
                <a:gd name="T4" fmla="*/ 6944 w 6945"/>
                <a:gd name="T5" fmla="*/ 4003 h 4004"/>
                <a:gd name="T6" fmla="*/ 0 w 6945"/>
                <a:gd name="T7" fmla="*/ 0 h 4004"/>
                <a:gd name="T8" fmla="*/ 513 w 6945"/>
                <a:gd name="T9" fmla="*/ 0 h 4004"/>
              </a:gdLst>
              <a:ahLst/>
              <a:cxnLst>
                <a:cxn ang="0">
                  <a:pos x="T0" y="T1"/>
                </a:cxn>
                <a:cxn ang="0">
                  <a:pos x="T2" y="T3"/>
                </a:cxn>
                <a:cxn ang="0">
                  <a:pos x="T4" y="T5"/>
                </a:cxn>
                <a:cxn ang="0">
                  <a:pos x="T6" y="T7"/>
                </a:cxn>
                <a:cxn ang="0">
                  <a:pos x="T8" y="T9"/>
                </a:cxn>
              </a:cxnLst>
              <a:rect l="0" t="0" r="r" b="b"/>
              <a:pathLst>
                <a:path w="6945" h="4004">
                  <a:moveTo>
                    <a:pt x="513" y="0"/>
                  </a:moveTo>
                  <a:lnTo>
                    <a:pt x="6944" y="3712"/>
                  </a:lnTo>
                  <a:lnTo>
                    <a:pt x="6944" y="4003"/>
                  </a:lnTo>
                  <a:lnTo>
                    <a:pt x="0" y="0"/>
                  </a:lnTo>
                  <a:lnTo>
                    <a:pt x="5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 name="Freeform 6">
              <a:extLst>
                <a:ext uri="{FF2B5EF4-FFF2-40B4-BE49-F238E27FC236}">
                  <a16:creationId xmlns:a16="http://schemas.microsoft.com/office/drawing/2014/main" id="{F9879F6D-54FD-A545-9327-707660A6DA22}"/>
                </a:ext>
              </a:extLst>
            </p:cNvPr>
            <p:cNvSpPr>
              <a:spLocks noChangeArrowheads="1"/>
            </p:cNvSpPr>
            <p:nvPr/>
          </p:nvSpPr>
          <p:spPr bwMode="auto">
            <a:xfrm>
              <a:off x="11232566" y="1993171"/>
              <a:ext cx="5204706" cy="6909846"/>
            </a:xfrm>
            <a:custGeom>
              <a:avLst/>
              <a:gdLst>
                <a:gd name="T0" fmla="*/ 0 w 7967"/>
                <a:gd name="T1" fmla="*/ 240 h 10577"/>
                <a:gd name="T2" fmla="*/ 166 w 7967"/>
                <a:gd name="T3" fmla="*/ 0 h 10577"/>
                <a:gd name="T4" fmla="*/ 166 w 7967"/>
                <a:gd name="T5" fmla="*/ 0 h 10577"/>
                <a:gd name="T6" fmla="*/ 166 w 7967"/>
                <a:gd name="T7" fmla="*/ 0 h 10577"/>
                <a:gd name="T8" fmla="*/ 275 w 7967"/>
                <a:gd name="T9" fmla="*/ 33 h 10577"/>
                <a:gd name="T10" fmla="*/ 275 w 7967"/>
                <a:gd name="T11" fmla="*/ 33 h 10577"/>
                <a:gd name="T12" fmla="*/ 7692 w 7967"/>
                <a:gd name="T13" fmla="*/ 4316 h 10577"/>
                <a:gd name="T14" fmla="*/ 7692 w 7967"/>
                <a:gd name="T15" fmla="*/ 4316 h 10577"/>
                <a:gd name="T16" fmla="*/ 7966 w 7967"/>
                <a:gd name="T17" fmla="*/ 4840 h 10577"/>
                <a:gd name="T18" fmla="*/ 7966 w 7967"/>
                <a:gd name="T19" fmla="*/ 4840 h 10577"/>
                <a:gd name="T20" fmla="*/ 7966 w 7967"/>
                <a:gd name="T21" fmla="*/ 10282 h 10577"/>
                <a:gd name="T22" fmla="*/ 7966 w 7967"/>
                <a:gd name="T23" fmla="*/ 10282 h 10577"/>
                <a:gd name="T24" fmla="*/ 7692 w 7967"/>
                <a:gd name="T25" fmla="*/ 10489 h 10577"/>
                <a:gd name="T26" fmla="*/ 7692 w 7967"/>
                <a:gd name="T27" fmla="*/ 10489 h 10577"/>
                <a:gd name="T28" fmla="*/ 275 w 7967"/>
                <a:gd name="T29" fmla="*/ 6207 h 10577"/>
                <a:gd name="T30" fmla="*/ 275 w 7967"/>
                <a:gd name="T31" fmla="*/ 6207 h 10577"/>
                <a:gd name="T32" fmla="*/ 0 w 7967"/>
                <a:gd name="T33" fmla="*/ 5684 h 10577"/>
                <a:gd name="T34" fmla="*/ 0 w 7967"/>
                <a:gd name="T35" fmla="*/ 5684 h 10577"/>
                <a:gd name="T36" fmla="*/ 0 w 7967"/>
                <a:gd name="T37" fmla="*/ 240 h 10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67" h="10577">
                  <a:moveTo>
                    <a:pt x="0" y="240"/>
                  </a:moveTo>
                  <a:cubicBezTo>
                    <a:pt x="0" y="90"/>
                    <a:pt x="69" y="0"/>
                    <a:pt x="166" y="0"/>
                  </a:cubicBezTo>
                  <a:lnTo>
                    <a:pt x="166" y="0"/>
                  </a:lnTo>
                  <a:lnTo>
                    <a:pt x="166" y="0"/>
                  </a:lnTo>
                  <a:cubicBezTo>
                    <a:pt x="199" y="0"/>
                    <a:pt x="236" y="11"/>
                    <a:pt x="275" y="33"/>
                  </a:cubicBezTo>
                  <a:lnTo>
                    <a:pt x="275" y="33"/>
                  </a:lnTo>
                  <a:lnTo>
                    <a:pt x="7692" y="4316"/>
                  </a:lnTo>
                  <a:lnTo>
                    <a:pt x="7692" y="4316"/>
                  </a:lnTo>
                  <a:cubicBezTo>
                    <a:pt x="7843" y="4404"/>
                    <a:pt x="7966" y="4638"/>
                    <a:pt x="7966" y="4840"/>
                  </a:cubicBezTo>
                  <a:lnTo>
                    <a:pt x="7966" y="4840"/>
                  </a:lnTo>
                  <a:lnTo>
                    <a:pt x="7966" y="10282"/>
                  </a:lnTo>
                  <a:lnTo>
                    <a:pt x="7966" y="10282"/>
                  </a:lnTo>
                  <a:cubicBezTo>
                    <a:pt x="7966" y="10484"/>
                    <a:pt x="7843" y="10576"/>
                    <a:pt x="7692" y="10489"/>
                  </a:cubicBezTo>
                  <a:lnTo>
                    <a:pt x="7692" y="10489"/>
                  </a:lnTo>
                  <a:lnTo>
                    <a:pt x="275" y="6207"/>
                  </a:lnTo>
                  <a:lnTo>
                    <a:pt x="275" y="6207"/>
                  </a:lnTo>
                  <a:cubicBezTo>
                    <a:pt x="123" y="6120"/>
                    <a:pt x="0" y="5885"/>
                    <a:pt x="0" y="5684"/>
                  </a:cubicBezTo>
                  <a:lnTo>
                    <a:pt x="0" y="5684"/>
                  </a:lnTo>
                  <a:lnTo>
                    <a:pt x="0" y="24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5AC917C4-AF70-2448-87DB-4AE05DD20870}"/>
                </a:ext>
              </a:extLst>
            </p:cNvPr>
            <p:cNvSpPr>
              <a:spLocks noChangeArrowheads="1"/>
            </p:cNvSpPr>
            <p:nvPr/>
          </p:nvSpPr>
          <p:spPr bwMode="auto">
            <a:xfrm>
              <a:off x="11149037" y="1854915"/>
              <a:ext cx="5425837" cy="7116576"/>
            </a:xfrm>
            <a:custGeom>
              <a:avLst/>
              <a:gdLst>
                <a:gd name="connsiteX0" fmla="*/ 242359 w 5425837"/>
                <a:gd name="connsiteY0" fmla="*/ 253221 h 7116576"/>
                <a:gd name="connsiteX1" fmla="*/ 231738 w 5425837"/>
                <a:gd name="connsiteY1" fmla="*/ 265248 h 7116576"/>
                <a:gd name="connsiteX2" fmla="*/ 223042 w 5425837"/>
                <a:gd name="connsiteY2" fmla="*/ 309591 h 7116576"/>
                <a:gd name="connsiteX3" fmla="*/ 223042 w 5425837"/>
                <a:gd name="connsiteY3" fmla="*/ 462426 h 7116576"/>
                <a:gd name="connsiteX4" fmla="*/ 223042 w 5425837"/>
                <a:gd name="connsiteY4" fmla="*/ 3898618 h 7116576"/>
                <a:gd name="connsiteX5" fmla="*/ 332781 w 5425837"/>
                <a:gd name="connsiteY5" fmla="*/ 4089336 h 7116576"/>
                <a:gd name="connsiteX6" fmla="*/ 5150183 w 5425837"/>
                <a:gd name="connsiteY6" fmla="*/ 6869771 h 7116576"/>
                <a:gd name="connsiteX7" fmla="*/ 5187162 w 5425837"/>
                <a:gd name="connsiteY7" fmla="*/ 6881603 h 7116576"/>
                <a:gd name="connsiteX8" fmla="*/ 5198443 w 5425837"/>
                <a:gd name="connsiteY8" fmla="*/ 6859707 h 7116576"/>
                <a:gd name="connsiteX9" fmla="*/ 5202984 w 5425837"/>
                <a:gd name="connsiteY9" fmla="*/ 6826512 h 7116576"/>
                <a:gd name="connsiteX10" fmla="*/ 5202984 w 5425837"/>
                <a:gd name="connsiteY10" fmla="*/ 3237296 h 7116576"/>
                <a:gd name="connsiteX11" fmla="*/ 5091949 w 5425837"/>
                <a:gd name="connsiteY11" fmla="*/ 3046534 h 7116576"/>
                <a:gd name="connsiteX12" fmla="*/ 275629 w 5425837"/>
                <a:gd name="connsiteY12" fmla="*/ 264794 h 7116576"/>
                <a:gd name="connsiteX13" fmla="*/ 170132 w 5425837"/>
                <a:gd name="connsiteY13" fmla="*/ 0 h 7116576"/>
                <a:gd name="connsiteX14" fmla="*/ 292935 w 5425837"/>
                <a:gd name="connsiteY14" fmla="*/ 37883 h 7116576"/>
                <a:gd name="connsiteX15" fmla="*/ 5150183 w 5425837"/>
                <a:gd name="connsiteY15" fmla="*/ 2837912 h 7116576"/>
                <a:gd name="connsiteX16" fmla="*/ 5425837 w 5425837"/>
                <a:gd name="connsiteY16" fmla="*/ 3313401 h 7116576"/>
                <a:gd name="connsiteX17" fmla="*/ 5425837 w 5425837"/>
                <a:gd name="connsiteY17" fmla="*/ 6902428 h 7116576"/>
                <a:gd name="connsiteX18" fmla="*/ 5291276 w 5425837"/>
                <a:gd name="connsiteY18" fmla="*/ 7096412 h 7116576"/>
                <a:gd name="connsiteX19" fmla="*/ 5290669 w 5425837"/>
                <a:gd name="connsiteY19" fmla="*/ 7096412 h 7116576"/>
                <a:gd name="connsiteX20" fmla="*/ 5287496 w 5425837"/>
                <a:gd name="connsiteY20" fmla="*/ 7099294 h 7116576"/>
                <a:gd name="connsiteX21" fmla="*/ 5231723 w 5425837"/>
                <a:gd name="connsiteY21" fmla="*/ 7116576 h 7116576"/>
                <a:gd name="connsiteX22" fmla="*/ 5199719 w 5425837"/>
                <a:gd name="connsiteY22" fmla="*/ 7116576 h 7116576"/>
                <a:gd name="connsiteX23" fmla="*/ 5091949 w 5425837"/>
                <a:gd name="connsiteY23" fmla="*/ 7079338 h 7116576"/>
                <a:gd name="connsiteX24" fmla="*/ 275629 w 5425837"/>
                <a:gd name="connsiteY24" fmla="*/ 4298251 h 7116576"/>
                <a:gd name="connsiteX25" fmla="*/ 0 w 5425837"/>
                <a:gd name="connsiteY25" fmla="*/ 3822651 h 7116576"/>
                <a:gd name="connsiteX26" fmla="*/ 0 w 5425837"/>
                <a:gd name="connsiteY26" fmla="*/ 232129 h 7116576"/>
                <a:gd name="connsiteX27" fmla="*/ 11104 w 5425837"/>
                <a:gd name="connsiteY27" fmla="*/ 149619 h 7116576"/>
                <a:gd name="connsiteX28" fmla="*/ 27860 w 5425837"/>
                <a:gd name="connsiteY28" fmla="*/ 116773 h 7116576"/>
                <a:gd name="connsiteX29" fmla="*/ 28489 w 5425837"/>
                <a:gd name="connsiteY29" fmla="*/ 112147 h 7116576"/>
                <a:gd name="connsiteX30" fmla="*/ 170132 w 5425837"/>
                <a:gd name="connsiteY30" fmla="*/ 0 h 711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425837" h="7116576">
                  <a:moveTo>
                    <a:pt x="242359" y="253221"/>
                  </a:moveTo>
                  <a:lnTo>
                    <a:pt x="231738" y="265248"/>
                  </a:lnTo>
                  <a:cubicBezTo>
                    <a:pt x="226145" y="277219"/>
                    <a:pt x="223042" y="292119"/>
                    <a:pt x="223042" y="309591"/>
                  </a:cubicBezTo>
                  <a:lnTo>
                    <a:pt x="223042" y="462426"/>
                  </a:lnTo>
                  <a:lnTo>
                    <a:pt x="223042" y="3898618"/>
                  </a:lnTo>
                  <a:cubicBezTo>
                    <a:pt x="223042" y="3968504"/>
                    <a:pt x="272686" y="4054066"/>
                    <a:pt x="332781" y="4089336"/>
                  </a:cubicBezTo>
                  <a:lnTo>
                    <a:pt x="5150183" y="6869771"/>
                  </a:lnTo>
                  <a:lnTo>
                    <a:pt x="5187162" y="6881603"/>
                  </a:lnTo>
                  <a:lnTo>
                    <a:pt x="5198443" y="6859707"/>
                  </a:lnTo>
                  <a:cubicBezTo>
                    <a:pt x="5201392" y="6850030"/>
                    <a:pt x="5202984" y="6838924"/>
                    <a:pt x="5202984" y="6826512"/>
                  </a:cubicBezTo>
                  <a:lnTo>
                    <a:pt x="5202984" y="3237296"/>
                  </a:lnTo>
                  <a:cubicBezTo>
                    <a:pt x="5202984" y="3166740"/>
                    <a:pt x="5153345" y="3081812"/>
                    <a:pt x="5091949" y="3046534"/>
                  </a:cubicBezTo>
                  <a:lnTo>
                    <a:pt x="275629" y="264794"/>
                  </a:lnTo>
                  <a:close/>
                  <a:moveTo>
                    <a:pt x="170132" y="0"/>
                  </a:moveTo>
                  <a:cubicBezTo>
                    <a:pt x="206712" y="0"/>
                    <a:pt x="248517" y="12410"/>
                    <a:pt x="292935" y="37883"/>
                  </a:cubicBezTo>
                  <a:lnTo>
                    <a:pt x="5150183" y="2837912"/>
                  </a:lnTo>
                  <a:cubicBezTo>
                    <a:pt x="5301727" y="2925433"/>
                    <a:pt x="5425837" y="3139011"/>
                    <a:pt x="5425837" y="3313401"/>
                  </a:cubicBezTo>
                  <a:lnTo>
                    <a:pt x="5425837" y="6902428"/>
                  </a:lnTo>
                  <a:cubicBezTo>
                    <a:pt x="5425837" y="7018034"/>
                    <a:pt x="5371621" y="7087921"/>
                    <a:pt x="5291276" y="7096412"/>
                  </a:cubicBezTo>
                  <a:lnTo>
                    <a:pt x="5290669" y="7096412"/>
                  </a:lnTo>
                  <a:lnTo>
                    <a:pt x="5287496" y="7099294"/>
                  </a:lnTo>
                  <a:cubicBezTo>
                    <a:pt x="5270871" y="7108777"/>
                    <a:pt x="5252134" y="7114616"/>
                    <a:pt x="5231723" y="7116576"/>
                  </a:cubicBezTo>
                  <a:lnTo>
                    <a:pt x="5199719" y="7116576"/>
                  </a:lnTo>
                  <a:cubicBezTo>
                    <a:pt x="5166408" y="7113962"/>
                    <a:pt x="5130485" y="7101550"/>
                    <a:pt x="5091949" y="7079338"/>
                  </a:cubicBezTo>
                  <a:lnTo>
                    <a:pt x="275629" y="4298251"/>
                  </a:lnTo>
                  <a:cubicBezTo>
                    <a:pt x="123445" y="4210709"/>
                    <a:pt x="0" y="3997081"/>
                    <a:pt x="0" y="3822651"/>
                  </a:cubicBezTo>
                  <a:lnTo>
                    <a:pt x="0" y="232129"/>
                  </a:lnTo>
                  <a:cubicBezTo>
                    <a:pt x="0" y="201261"/>
                    <a:pt x="3878" y="173659"/>
                    <a:pt x="11104" y="149619"/>
                  </a:cubicBezTo>
                  <a:lnTo>
                    <a:pt x="27860" y="116773"/>
                  </a:lnTo>
                  <a:lnTo>
                    <a:pt x="28489" y="112147"/>
                  </a:lnTo>
                  <a:cubicBezTo>
                    <a:pt x="50351" y="40046"/>
                    <a:pt x="102526" y="0"/>
                    <a:pt x="170132" y="0"/>
                  </a:cubicBez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8">
              <a:extLst>
                <a:ext uri="{FF2B5EF4-FFF2-40B4-BE49-F238E27FC236}">
                  <a16:creationId xmlns:a16="http://schemas.microsoft.com/office/drawing/2014/main" id="{C2700B59-B868-9F4A-8962-25A4257CE145}"/>
                </a:ext>
              </a:extLst>
            </p:cNvPr>
            <p:cNvSpPr>
              <a:spLocks noChangeArrowheads="1"/>
            </p:cNvSpPr>
            <p:nvPr/>
          </p:nvSpPr>
          <p:spPr bwMode="auto">
            <a:xfrm>
              <a:off x="7770444" y="6083201"/>
              <a:ext cx="8470968" cy="4890753"/>
            </a:xfrm>
            <a:custGeom>
              <a:avLst/>
              <a:gdLst>
                <a:gd name="T0" fmla="*/ 12966 w 12967"/>
                <a:gd name="T1" fmla="*/ 4512 h 7487"/>
                <a:gd name="T2" fmla="*/ 12823 w 12967"/>
                <a:gd name="T3" fmla="*/ 4682 h 7487"/>
                <a:gd name="T4" fmla="*/ 8109 w 12967"/>
                <a:gd name="T5" fmla="*/ 7403 h 7487"/>
                <a:gd name="T6" fmla="*/ 7805 w 12967"/>
                <a:gd name="T7" fmla="*/ 7486 h 7487"/>
                <a:gd name="T8" fmla="*/ 7746 w 12967"/>
                <a:gd name="T9" fmla="*/ 7486 h 7487"/>
                <a:gd name="T10" fmla="*/ 7519 w 12967"/>
                <a:gd name="T11" fmla="*/ 7428 h 7487"/>
                <a:gd name="T12" fmla="*/ 101 w 12967"/>
                <a:gd name="T13" fmla="*/ 3145 h 7487"/>
                <a:gd name="T14" fmla="*/ 0 w 12967"/>
                <a:gd name="T15" fmla="*/ 3012 h 7487"/>
                <a:gd name="T16" fmla="*/ 0 w 12967"/>
                <a:gd name="T17" fmla="*/ 2982 h 7487"/>
                <a:gd name="T18" fmla="*/ 144 w 12967"/>
                <a:gd name="T19" fmla="*/ 2804 h 7487"/>
                <a:gd name="T20" fmla="*/ 4858 w 12967"/>
                <a:gd name="T21" fmla="*/ 83 h 7487"/>
                <a:gd name="T22" fmla="*/ 5192 w 12967"/>
                <a:gd name="T23" fmla="*/ 0 h 7487"/>
                <a:gd name="T24" fmla="*/ 5448 w 12967"/>
                <a:gd name="T25" fmla="*/ 59 h 7487"/>
                <a:gd name="T26" fmla="*/ 12866 w 12967"/>
                <a:gd name="T27" fmla="*/ 4341 h 7487"/>
                <a:gd name="T28" fmla="*/ 12966 w 12967"/>
                <a:gd name="T29" fmla="*/ 4467 h 7487"/>
                <a:gd name="T30" fmla="*/ 12966 w 12967"/>
                <a:gd name="T31" fmla="*/ 4512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67" h="7487">
                  <a:moveTo>
                    <a:pt x="12966" y="4512"/>
                  </a:moveTo>
                  <a:cubicBezTo>
                    <a:pt x="12956" y="4572"/>
                    <a:pt x="12908" y="4633"/>
                    <a:pt x="12823" y="4682"/>
                  </a:cubicBezTo>
                  <a:lnTo>
                    <a:pt x="8109" y="7403"/>
                  </a:lnTo>
                  <a:cubicBezTo>
                    <a:pt x="8022" y="7454"/>
                    <a:pt x="7912" y="7482"/>
                    <a:pt x="7805" y="7486"/>
                  </a:cubicBezTo>
                  <a:lnTo>
                    <a:pt x="7746" y="7486"/>
                  </a:lnTo>
                  <a:cubicBezTo>
                    <a:pt x="7661" y="7483"/>
                    <a:pt x="7581" y="7463"/>
                    <a:pt x="7519" y="7428"/>
                  </a:cubicBezTo>
                  <a:lnTo>
                    <a:pt x="101" y="3145"/>
                  </a:lnTo>
                  <a:cubicBezTo>
                    <a:pt x="39" y="3109"/>
                    <a:pt x="5" y="3062"/>
                    <a:pt x="0" y="3012"/>
                  </a:cubicBezTo>
                  <a:lnTo>
                    <a:pt x="0" y="2982"/>
                  </a:lnTo>
                  <a:cubicBezTo>
                    <a:pt x="7" y="2920"/>
                    <a:pt x="55" y="2856"/>
                    <a:pt x="144" y="2804"/>
                  </a:cubicBezTo>
                  <a:lnTo>
                    <a:pt x="4858" y="83"/>
                  </a:lnTo>
                  <a:cubicBezTo>
                    <a:pt x="4953" y="28"/>
                    <a:pt x="5076" y="0"/>
                    <a:pt x="5192" y="0"/>
                  </a:cubicBezTo>
                  <a:cubicBezTo>
                    <a:pt x="5288" y="0"/>
                    <a:pt x="5379" y="19"/>
                    <a:pt x="5448" y="59"/>
                  </a:cubicBezTo>
                  <a:lnTo>
                    <a:pt x="12866" y="4341"/>
                  </a:lnTo>
                  <a:cubicBezTo>
                    <a:pt x="12925" y="4375"/>
                    <a:pt x="12958" y="4420"/>
                    <a:pt x="12966" y="4467"/>
                  </a:cubicBezTo>
                  <a:lnTo>
                    <a:pt x="12966" y="451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9">
              <a:extLst>
                <a:ext uri="{FF2B5EF4-FFF2-40B4-BE49-F238E27FC236}">
                  <a16:creationId xmlns:a16="http://schemas.microsoft.com/office/drawing/2014/main" id="{7DAA0CD8-1DF4-3A44-A4C0-DF26740B4D06}"/>
                </a:ext>
              </a:extLst>
            </p:cNvPr>
            <p:cNvSpPr>
              <a:spLocks noChangeArrowheads="1"/>
            </p:cNvSpPr>
            <p:nvPr/>
          </p:nvSpPr>
          <p:spPr bwMode="auto">
            <a:xfrm>
              <a:off x="7770444" y="6083201"/>
              <a:ext cx="8470968" cy="4890753"/>
            </a:xfrm>
            <a:custGeom>
              <a:avLst/>
              <a:gdLst>
                <a:gd name="T0" fmla="*/ 5217 w 12967"/>
                <a:gd name="T1" fmla="*/ 0 h 7487"/>
                <a:gd name="T2" fmla="*/ 5448 w 12967"/>
                <a:gd name="T3" fmla="*/ 59 h 7487"/>
                <a:gd name="T4" fmla="*/ 12866 w 12967"/>
                <a:gd name="T5" fmla="*/ 4341 h 7487"/>
                <a:gd name="T6" fmla="*/ 12966 w 12967"/>
                <a:gd name="T7" fmla="*/ 4467 h 7487"/>
                <a:gd name="T8" fmla="*/ 12966 w 12967"/>
                <a:gd name="T9" fmla="*/ 4512 h 7487"/>
                <a:gd name="T10" fmla="*/ 12823 w 12967"/>
                <a:gd name="T11" fmla="*/ 4682 h 7487"/>
                <a:gd name="T12" fmla="*/ 8109 w 12967"/>
                <a:gd name="T13" fmla="*/ 7403 h 7487"/>
                <a:gd name="T14" fmla="*/ 7805 w 12967"/>
                <a:gd name="T15" fmla="*/ 7486 h 7487"/>
                <a:gd name="T16" fmla="*/ 7746 w 12967"/>
                <a:gd name="T17" fmla="*/ 7486 h 7487"/>
                <a:gd name="T18" fmla="*/ 7519 w 12967"/>
                <a:gd name="T19" fmla="*/ 7428 h 7487"/>
                <a:gd name="T20" fmla="*/ 101 w 12967"/>
                <a:gd name="T21" fmla="*/ 3145 h 7487"/>
                <a:gd name="T22" fmla="*/ 0 w 12967"/>
                <a:gd name="T23" fmla="*/ 3012 h 7487"/>
                <a:gd name="T24" fmla="*/ 0 w 12967"/>
                <a:gd name="T25" fmla="*/ 2982 h 7487"/>
                <a:gd name="T26" fmla="*/ 144 w 12967"/>
                <a:gd name="T27" fmla="*/ 2804 h 7487"/>
                <a:gd name="T28" fmla="*/ 4858 w 12967"/>
                <a:gd name="T29" fmla="*/ 83 h 7487"/>
                <a:gd name="T30" fmla="*/ 5165 w 12967"/>
                <a:gd name="T31" fmla="*/ 0 h 7487"/>
                <a:gd name="T32" fmla="*/ 5217 w 12967"/>
                <a:gd name="T33" fmla="*/ 0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67" h="7487">
                  <a:moveTo>
                    <a:pt x="5217" y="0"/>
                  </a:moveTo>
                  <a:cubicBezTo>
                    <a:pt x="5303" y="3"/>
                    <a:pt x="5385" y="22"/>
                    <a:pt x="5448" y="59"/>
                  </a:cubicBezTo>
                  <a:lnTo>
                    <a:pt x="12866" y="4341"/>
                  </a:lnTo>
                  <a:cubicBezTo>
                    <a:pt x="12925" y="4375"/>
                    <a:pt x="12958" y="4420"/>
                    <a:pt x="12966" y="4467"/>
                  </a:cubicBezTo>
                  <a:lnTo>
                    <a:pt x="12966" y="4512"/>
                  </a:lnTo>
                  <a:cubicBezTo>
                    <a:pt x="12956" y="4572"/>
                    <a:pt x="12908" y="4633"/>
                    <a:pt x="12823" y="4682"/>
                  </a:cubicBezTo>
                  <a:lnTo>
                    <a:pt x="8109" y="7403"/>
                  </a:lnTo>
                  <a:cubicBezTo>
                    <a:pt x="8022" y="7454"/>
                    <a:pt x="7912" y="7482"/>
                    <a:pt x="7805" y="7486"/>
                  </a:cubicBezTo>
                  <a:lnTo>
                    <a:pt x="7746" y="7486"/>
                  </a:lnTo>
                  <a:cubicBezTo>
                    <a:pt x="7661" y="7483"/>
                    <a:pt x="7581" y="7463"/>
                    <a:pt x="7519" y="7428"/>
                  </a:cubicBezTo>
                  <a:lnTo>
                    <a:pt x="101" y="3145"/>
                  </a:lnTo>
                  <a:cubicBezTo>
                    <a:pt x="39" y="3109"/>
                    <a:pt x="5" y="3062"/>
                    <a:pt x="0" y="3012"/>
                  </a:cubicBezTo>
                  <a:lnTo>
                    <a:pt x="0" y="2982"/>
                  </a:lnTo>
                  <a:cubicBezTo>
                    <a:pt x="7" y="2920"/>
                    <a:pt x="55" y="2856"/>
                    <a:pt x="144" y="2804"/>
                  </a:cubicBezTo>
                  <a:lnTo>
                    <a:pt x="4858" y="83"/>
                  </a:lnTo>
                  <a:cubicBezTo>
                    <a:pt x="4946" y="31"/>
                    <a:pt x="5057" y="3"/>
                    <a:pt x="5165" y="0"/>
                  </a:cubicBezTo>
                  <a:lnTo>
                    <a:pt x="5217" y="0"/>
                  </a:lnTo>
                </a:path>
              </a:pathLst>
            </a:custGeom>
            <a:noFill/>
            <a:ln w="180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 name="Freeform 10">
              <a:extLst>
                <a:ext uri="{FF2B5EF4-FFF2-40B4-BE49-F238E27FC236}">
                  <a16:creationId xmlns:a16="http://schemas.microsoft.com/office/drawing/2014/main" id="{AA93C844-19EB-3C4F-BE77-7E81AF327055}"/>
                </a:ext>
              </a:extLst>
            </p:cNvPr>
            <p:cNvSpPr>
              <a:spLocks noChangeArrowheads="1"/>
            </p:cNvSpPr>
            <p:nvPr/>
          </p:nvSpPr>
          <p:spPr bwMode="auto">
            <a:xfrm>
              <a:off x="9766491" y="6604535"/>
              <a:ext cx="5579147" cy="3223057"/>
            </a:xfrm>
            <a:custGeom>
              <a:avLst/>
              <a:gdLst>
                <a:gd name="T0" fmla="*/ 8542 w 8543"/>
                <a:gd name="T1" fmla="*/ 3557 h 4933"/>
                <a:gd name="T2" fmla="*/ 8497 w 8543"/>
                <a:gd name="T3" fmla="*/ 3611 h 4933"/>
                <a:gd name="T4" fmla="*/ 6253 w 8543"/>
                <a:gd name="T5" fmla="*/ 4906 h 4933"/>
                <a:gd name="T6" fmla="*/ 6166 w 8543"/>
                <a:gd name="T7" fmla="*/ 4932 h 4933"/>
                <a:gd name="T8" fmla="*/ 6130 w 8543"/>
                <a:gd name="T9" fmla="*/ 4932 h 4933"/>
                <a:gd name="T10" fmla="*/ 6066 w 8543"/>
                <a:gd name="T11" fmla="*/ 4914 h 4933"/>
                <a:gd name="T12" fmla="*/ 32 w 8543"/>
                <a:gd name="T13" fmla="*/ 1429 h 4933"/>
                <a:gd name="T14" fmla="*/ 0 w 8543"/>
                <a:gd name="T15" fmla="*/ 1389 h 4933"/>
                <a:gd name="T16" fmla="*/ 0 w 8543"/>
                <a:gd name="T17" fmla="*/ 1376 h 4933"/>
                <a:gd name="T18" fmla="*/ 45 w 8543"/>
                <a:gd name="T19" fmla="*/ 1321 h 4933"/>
                <a:gd name="T20" fmla="*/ 2289 w 8543"/>
                <a:gd name="T21" fmla="*/ 27 h 4933"/>
                <a:gd name="T22" fmla="*/ 2395 w 8543"/>
                <a:gd name="T23" fmla="*/ 0 h 4933"/>
                <a:gd name="T24" fmla="*/ 2476 w 8543"/>
                <a:gd name="T25" fmla="*/ 19 h 4933"/>
                <a:gd name="T26" fmla="*/ 8511 w 8543"/>
                <a:gd name="T27" fmla="*/ 3503 h 4933"/>
                <a:gd name="T28" fmla="*/ 8542 w 8543"/>
                <a:gd name="T29" fmla="*/ 3542 h 4933"/>
                <a:gd name="T30" fmla="*/ 8542 w 8543"/>
                <a:gd name="T31" fmla="*/ 3557 h 4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43" h="4933">
                  <a:moveTo>
                    <a:pt x="8542" y="3557"/>
                  </a:moveTo>
                  <a:cubicBezTo>
                    <a:pt x="8539" y="3576"/>
                    <a:pt x="8524" y="3596"/>
                    <a:pt x="8497" y="3611"/>
                  </a:cubicBezTo>
                  <a:lnTo>
                    <a:pt x="6253" y="4906"/>
                  </a:lnTo>
                  <a:cubicBezTo>
                    <a:pt x="6228" y="4921"/>
                    <a:pt x="6197" y="4930"/>
                    <a:pt x="6166" y="4932"/>
                  </a:cubicBezTo>
                  <a:lnTo>
                    <a:pt x="6130" y="4932"/>
                  </a:lnTo>
                  <a:cubicBezTo>
                    <a:pt x="6106" y="4930"/>
                    <a:pt x="6084" y="4924"/>
                    <a:pt x="6066" y="4914"/>
                  </a:cubicBezTo>
                  <a:lnTo>
                    <a:pt x="32" y="1429"/>
                  </a:lnTo>
                  <a:cubicBezTo>
                    <a:pt x="12" y="1419"/>
                    <a:pt x="2" y="1404"/>
                    <a:pt x="0" y="1389"/>
                  </a:cubicBezTo>
                  <a:lnTo>
                    <a:pt x="0" y="1376"/>
                  </a:lnTo>
                  <a:cubicBezTo>
                    <a:pt x="2" y="1357"/>
                    <a:pt x="18" y="1337"/>
                    <a:pt x="45" y="1321"/>
                  </a:cubicBezTo>
                  <a:lnTo>
                    <a:pt x="2289" y="27"/>
                  </a:lnTo>
                  <a:cubicBezTo>
                    <a:pt x="2319" y="9"/>
                    <a:pt x="2358" y="0"/>
                    <a:pt x="2395" y="0"/>
                  </a:cubicBezTo>
                  <a:cubicBezTo>
                    <a:pt x="2425" y="0"/>
                    <a:pt x="2454" y="7"/>
                    <a:pt x="2476" y="19"/>
                  </a:cubicBezTo>
                  <a:lnTo>
                    <a:pt x="8511" y="3503"/>
                  </a:lnTo>
                  <a:cubicBezTo>
                    <a:pt x="8529" y="3514"/>
                    <a:pt x="8540" y="3528"/>
                    <a:pt x="8542" y="3542"/>
                  </a:cubicBezTo>
                  <a:lnTo>
                    <a:pt x="8542" y="3557"/>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1">
              <a:extLst>
                <a:ext uri="{FF2B5EF4-FFF2-40B4-BE49-F238E27FC236}">
                  <a16:creationId xmlns:a16="http://schemas.microsoft.com/office/drawing/2014/main" id="{64DB7BEE-BBD2-0A42-920D-F6CA1C20D359}"/>
                </a:ext>
              </a:extLst>
            </p:cNvPr>
            <p:cNvSpPr>
              <a:spLocks noChangeArrowheads="1"/>
            </p:cNvSpPr>
            <p:nvPr/>
          </p:nvSpPr>
          <p:spPr bwMode="auto">
            <a:xfrm>
              <a:off x="9766492" y="8367281"/>
              <a:ext cx="2523145" cy="1457433"/>
            </a:xfrm>
            <a:custGeom>
              <a:avLst/>
              <a:gdLst>
                <a:gd name="T0" fmla="*/ 2096 w 3862"/>
                <a:gd name="T1" fmla="*/ 2232 h 2233"/>
                <a:gd name="T2" fmla="*/ 0 w 3862"/>
                <a:gd name="T3" fmla="*/ 1022 h 2233"/>
                <a:gd name="T4" fmla="*/ 0 w 3862"/>
                <a:gd name="T5" fmla="*/ 903 h 2233"/>
                <a:gd name="T6" fmla="*/ 1563 w 3862"/>
                <a:gd name="T7" fmla="*/ 0 h 2233"/>
                <a:gd name="T8" fmla="*/ 3861 w 3862"/>
                <a:gd name="T9" fmla="*/ 1328 h 2233"/>
                <a:gd name="T10" fmla="*/ 2297 w 3862"/>
                <a:gd name="T11" fmla="*/ 2232 h 2233"/>
                <a:gd name="T12" fmla="*/ 2096 w 3862"/>
                <a:gd name="T13" fmla="*/ 2232 h 2233"/>
              </a:gdLst>
              <a:ahLst/>
              <a:cxnLst>
                <a:cxn ang="0">
                  <a:pos x="T0" y="T1"/>
                </a:cxn>
                <a:cxn ang="0">
                  <a:pos x="T2" y="T3"/>
                </a:cxn>
                <a:cxn ang="0">
                  <a:pos x="T4" y="T5"/>
                </a:cxn>
                <a:cxn ang="0">
                  <a:pos x="T6" y="T7"/>
                </a:cxn>
                <a:cxn ang="0">
                  <a:pos x="T8" y="T9"/>
                </a:cxn>
                <a:cxn ang="0">
                  <a:pos x="T10" y="T11"/>
                </a:cxn>
                <a:cxn ang="0">
                  <a:pos x="T12" y="T13"/>
                </a:cxn>
              </a:cxnLst>
              <a:rect l="0" t="0" r="r" b="b"/>
              <a:pathLst>
                <a:path w="3862" h="2233">
                  <a:moveTo>
                    <a:pt x="2096" y="2232"/>
                  </a:moveTo>
                  <a:lnTo>
                    <a:pt x="0" y="1022"/>
                  </a:lnTo>
                  <a:lnTo>
                    <a:pt x="0" y="903"/>
                  </a:lnTo>
                  <a:lnTo>
                    <a:pt x="1563" y="0"/>
                  </a:lnTo>
                  <a:lnTo>
                    <a:pt x="3861" y="1328"/>
                  </a:lnTo>
                  <a:lnTo>
                    <a:pt x="2297" y="2232"/>
                  </a:lnTo>
                  <a:lnTo>
                    <a:pt x="2096" y="2232"/>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2">
              <a:extLst>
                <a:ext uri="{FF2B5EF4-FFF2-40B4-BE49-F238E27FC236}">
                  <a16:creationId xmlns:a16="http://schemas.microsoft.com/office/drawing/2014/main" id="{92579075-3838-7049-960A-F4DE06A2CC2D}"/>
                </a:ext>
              </a:extLst>
            </p:cNvPr>
            <p:cNvSpPr>
              <a:spLocks noChangeArrowheads="1"/>
            </p:cNvSpPr>
            <p:nvPr/>
          </p:nvSpPr>
          <p:spPr bwMode="auto">
            <a:xfrm>
              <a:off x="11909436" y="6604536"/>
              <a:ext cx="3436202" cy="1984527"/>
            </a:xfrm>
            <a:custGeom>
              <a:avLst/>
              <a:gdLst>
                <a:gd name="T0" fmla="*/ 492 w 5263"/>
                <a:gd name="T1" fmla="*/ 0 h 3038"/>
                <a:gd name="T2" fmla="*/ 5262 w 5263"/>
                <a:gd name="T3" fmla="*/ 2754 h 3038"/>
                <a:gd name="T4" fmla="*/ 5262 w 5263"/>
                <a:gd name="T5" fmla="*/ 3037 h 3038"/>
                <a:gd name="T6" fmla="*/ 0 w 5263"/>
                <a:gd name="T7" fmla="*/ 0 h 3038"/>
                <a:gd name="T8" fmla="*/ 492 w 5263"/>
                <a:gd name="T9" fmla="*/ 0 h 3038"/>
              </a:gdLst>
              <a:ahLst/>
              <a:cxnLst>
                <a:cxn ang="0">
                  <a:pos x="T0" y="T1"/>
                </a:cxn>
                <a:cxn ang="0">
                  <a:pos x="T2" y="T3"/>
                </a:cxn>
                <a:cxn ang="0">
                  <a:pos x="T4" y="T5"/>
                </a:cxn>
                <a:cxn ang="0">
                  <a:pos x="T6" y="T7"/>
                </a:cxn>
                <a:cxn ang="0">
                  <a:pos x="T8" y="T9"/>
                </a:cxn>
              </a:cxnLst>
              <a:rect l="0" t="0" r="r" b="b"/>
              <a:pathLst>
                <a:path w="5263" h="3038">
                  <a:moveTo>
                    <a:pt x="492" y="0"/>
                  </a:moveTo>
                  <a:lnTo>
                    <a:pt x="5262" y="2754"/>
                  </a:lnTo>
                  <a:lnTo>
                    <a:pt x="5262" y="3037"/>
                  </a:lnTo>
                  <a:lnTo>
                    <a:pt x="0" y="0"/>
                  </a:lnTo>
                  <a:lnTo>
                    <a:pt x="492" y="0"/>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4">
              <a:extLst>
                <a:ext uri="{FF2B5EF4-FFF2-40B4-BE49-F238E27FC236}">
                  <a16:creationId xmlns:a16="http://schemas.microsoft.com/office/drawing/2014/main" id="{D2385BE5-CDAA-AC49-BFBE-01A7B5515167}"/>
                </a:ext>
              </a:extLst>
            </p:cNvPr>
            <p:cNvSpPr>
              <a:spLocks noChangeArrowheads="1"/>
            </p:cNvSpPr>
            <p:nvPr/>
          </p:nvSpPr>
          <p:spPr bwMode="auto">
            <a:xfrm>
              <a:off x="9907628" y="6650619"/>
              <a:ext cx="5352225" cy="3098548"/>
            </a:xfrm>
            <a:custGeom>
              <a:avLst/>
              <a:gdLst>
                <a:gd name="connsiteX0" fmla="*/ 3747381 w 5352225"/>
                <a:gd name="connsiteY0" fmla="*/ 2935027 h 3098548"/>
                <a:gd name="connsiteX1" fmla="*/ 3764336 w 5352225"/>
                <a:gd name="connsiteY1" fmla="*/ 2938967 h 3098548"/>
                <a:gd name="connsiteX2" fmla="*/ 3948241 w 5352225"/>
                <a:gd name="connsiteY2" fmla="*/ 3045355 h 3098548"/>
                <a:gd name="connsiteX3" fmla="*/ 3948241 w 5352225"/>
                <a:gd name="connsiteY3" fmla="*/ 3066369 h 3098548"/>
                <a:gd name="connsiteX4" fmla="*/ 3945632 w 5352225"/>
                <a:gd name="connsiteY4" fmla="*/ 3067683 h 3098548"/>
                <a:gd name="connsiteX5" fmla="*/ 3894113 w 5352225"/>
                <a:gd name="connsiteY5" fmla="*/ 3097235 h 3098548"/>
                <a:gd name="connsiteX6" fmla="*/ 3892156 w 5352225"/>
                <a:gd name="connsiteY6" fmla="*/ 3098548 h 3098548"/>
                <a:gd name="connsiteX7" fmla="*/ 3856289 w 5352225"/>
                <a:gd name="connsiteY7" fmla="*/ 3098548 h 3098548"/>
                <a:gd name="connsiteX8" fmla="*/ 3672384 w 5352225"/>
                <a:gd name="connsiteY8" fmla="*/ 2992161 h 3098548"/>
                <a:gd name="connsiteX9" fmla="*/ 3672384 w 5352225"/>
                <a:gd name="connsiteY9" fmla="*/ 2971803 h 3098548"/>
                <a:gd name="connsiteX10" fmla="*/ 3674993 w 5352225"/>
                <a:gd name="connsiteY10" fmla="*/ 2969833 h 3098548"/>
                <a:gd name="connsiteX11" fmla="*/ 3726512 w 5352225"/>
                <a:gd name="connsiteY11" fmla="*/ 2940281 h 3098548"/>
                <a:gd name="connsiteX12" fmla="*/ 3747381 w 5352225"/>
                <a:gd name="connsiteY12" fmla="*/ 2935027 h 3098548"/>
                <a:gd name="connsiteX13" fmla="*/ 3471049 w 5352225"/>
                <a:gd name="connsiteY13" fmla="*/ 2773730 h 3098548"/>
                <a:gd name="connsiteX14" fmla="*/ 3487391 w 5352225"/>
                <a:gd name="connsiteY14" fmla="*/ 2777670 h 3098548"/>
                <a:gd name="connsiteX15" fmla="*/ 3671730 w 5352225"/>
                <a:gd name="connsiteY15" fmla="*/ 2884058 h 3098548"/>
                <a:gd name="connsiteX16" fmla="*/ 3671730 w 5352225"/>
                <a:gd name="connsiteY16" fmla="*/ 2905072 h 3098548"/>
                <a:gd name="connsiteX17" fmla="*/ 3669116 w 5352225"/>
                <a:gd name="connsiteY17" fmla="*/ 2906386 h 3098548"/>
                <a:gd name="connsiteX18" fmla="*/ 3618128 w 5352225"/>
                <a:gd name="connsiteY18" fmla="*/ 2935938 h 3098548"/>
                <a:gd name="connsiteX19" fmla="*/ 3615513 w 5352225"/>
                <a:gd name="connsiteY19" fmla="*/ 2937251 h 3098548"/>
                <a:gd name="connsiteX20" fmla="*/ 3579561 w 5352225"/>
                <a:gd name="connsiteY20" fmla="*/ 2937251 h 3098548"/>
                <a:gd name="connsiteX21" fmla="*/ 3395875 w 5352225"/>
                <a:gd name="connsiteY21" fmla="*/ 2830864 h 3098548"/>
                <a:gd name="connsiteX22" fmla="*/ 3395875 w 5352225"/>
                <a:gd name="connsiteY22" fmla="*/ 2810506 h 3098548"/>
                <a:gd name="connsiteX23" fmla="*/ 3398490 w 5352225"/>
                <a:gd name="connsiteY23" fmla="*/ 2808536 h 3098548"/>
                <a:gd name="connsiteX24" fmla="*/ 3449477 w 5352225"/>
                <a:gd name="connsiteY24" fmla="*/ 2778984 h 3098548"/>
                <a:gd name="connsiteX25" fmla="*/ 3471049 w 5352225"/>
                <a:gd name="connsiteY25" fmla="*/ 2773730 h 3098548"/>
                <a:gd name="connsiteX26" fmla="*/ 3604018 w 5352225"/>
                <a:gd name="connsiteY26" fmla="*/ 2695964 h 3098548"/>
                <a:gd name="connsiteX27" fmla="*/ 3620321 w 5352225"/>
                <a:gd name="connsiteY27" fmla="*/ 2699889 h 3098548"/>
                <a:gd name="connsiteX28" fmla="*/ 3804226 w 5352225"/>
                <a:gd name="connsiteY28" fmla="*/ 2806505 h 3098548"/>
                <a:gd name="connsiteX29" fmla="*/ 3804226 w 5352225"/>
                <a:gd name="connsiteY29" fmla="*/ 2826127 h 3098548"/>
                <a:gd name="connsiteX30" fmla="*/ 3800965 w 5352225"/>
                <a:gd name="connsiteY30" fmla="*/ 2828090 h 3098548"/>
                <a:gd name="connsiteX31" fmla="*/ 3750750 w 5352225"/>
                <a:gd name="connsiteY31" fmla="*/ 2858178 h 3098548"/>
                <a:gd name="connsiteX32" fmla="*/ 3748141 w 5352225"/>
                <a:gd name="connsiteY32" fmla="*/ 2859486 h 3098548"/>
                <a:gd name="connsiteX33" fmla="*/ 3712274 w 5352225"/>
                <a:gd name="connsiteY33" fmla="*/ 2859486 h 3098548"/>
                <a:gd name="connsiteX34" fmla="*/ 3528369 w 5352225"/>
                <a:gd name="connsiteY34" fmla="*/ 2753524 h 3098548"/>
                <a:gd name="connsiteX35" fmla="*/ 3528369 w 5352225"/>
                <a:gd name="connsiteY35" fmla="*/ 2733247 h 3098548"/>
                <a:gd name="connsiteX36" fmla="*/ 3531630 w 5352225"/>
                <a:gd name="connsiteY36" fmla="*/ 2730631 h 3098548"/>
                <a:gd name="connsiteX37" fmla="*/ 3581845 w 5352225"/>
                <a:gd name="connsiteY37" fmla="*/ 2701851 h 3098548"/>
                <a:gd name="connsiteX38" fmla="*/ 3604018 w 5352225"/>
                <a:gd name="connsiteY38" fmla="*/ 2695964 h 3098548"/>
                <a:gd name="connsiteX39" fmla="*/ 3200124 w 5352225"/>
                <a:gd name="connsiteY39" fmla="*/ 2618194 h 3098548"/>
                <a:gd name="connsiteX40" fmla="*/ 3217079 w 5352225"/>
                <a:gd name="connsiteY40" fmla="*/ 2622119 h 3098548"/>
                <a:gd name="connsiteX41" fmla="*/ 3400984 w 5352225"/>
                <a:gd name="connsiteY41" fmla="*/ 2728082 h 3098548"/>
                <a:gd name="connsiteX42" fmla="*/ 3400984 w 5352225"/>
                <a:gd name="connsiteY42" fmla="*/ 2748359 h 3098548"/>
                <a:gd name="connsiteX43" fmla="*/ 3397723 w 5352225"/>
                <a:gd name="connsiteY43" fmla="*/ 2750321 h 3098548"/>
                <a:gd name="connsiteX44" fmla="*/ 3346856 w 5352225"/>
                <a:gd name="connsiteY44" fmla="*/ 2779756 h 3098548"/>
                <a:gd name="connsiteX45" fmla="*/ 3343595 w 5352225"/>
                <a:gd name="connsiteY45" fmla="*/ 2781718 h 3098548"/>
                <a:gd name="connsiteX46" fmla="*/ 3309032 w 5352225"/>
                <a:gd name="connsiteY46" fmla="*/ 2781718 h 3098548"/>
                <a:gd name="connsiteX47" fmla="*/ 3125127 w 5352225"/>
                <a:gd name="connsiteY47" fmla="*/ 2675100 h 3098548"/>
                <a:gd name="connsiteX48" fmla="*/ 3125127 w 5352225"/>
                <a:gd name="connsiteY48" fmla="*/ 2654823 h 3098548"/>
                <a:gd name="connsiteX49" fmla="*/ 3127736 w 5352225"/>
                <a:gd name="connsiteY49" fmla="*/ 2652861 h 3098548"/>
                <a:gd name="connsiteX50" fmla="*/ 3178603 w 5352225"/>
                <a:gd name="connsiteY50" fmla="*/ 2624081 h 3098548"/>
                <a:gd name="connsiteX51" fmla="*/ 3200124 w 5352225"/>
                <a:gd name="connsiteY51" fmla="*/ 2618194 h 3098548"/>
                <a:gd name="connsiteX52" fmla="*/ 3886932 w 5352225"/>
                <a:gd name="connsiteY52" fmla="*/ 2540427 h 3098548"/>
                <a:gd name="connsiteX53" fmla="*/ 3926856 w 5352225"/>
                <a:gd name="connsiteY53" fmla="*/ 2549552 h 3098548"/>
                <a:gd name="connsiteX54" fmla="*/ 4373219 w 5352225"/>
                <a:gd name="connsiteY54" fmla="*/ 2805702 h 3098548"/>
                <a:gd name="connsiteX55" fmla="*/ 4388926 w 5352225"/>
                <a:gd name="connsiteY55" fmla="*/ 2826559 h 3098548"/>
                <a:gd name="connsiteX56" fmla="*/ 4388926 w 5352225"/>
                <a:gd name="connsiteY56" fmla="*/ 2830470 h 3098548"/>
                <a:gd name="connsiteX57" fmla="*/ 4366674 w 5352225"/>
                <a:gd name="connsiteY57" fmla="*/ 2858497 h 3098548"/>
                <a:gd name="connsiteX58" fmla="*/ 4246247 w 5352225"/>
                <a:gd name="connsiteY58" fmla="*/ 2927586 h 3098548"/>
                <a:gd name="connsiteX59" fmla="*/ 4239048 w 5352225"/>
                <a:gd name="connsiteY59" fmla="*/ 2931496 h 3098548"/>
                <a:gd name="connsiteX60" fmla="*/ 4153964 w 5352225"/>
                <a:gd name="connsiteY60" fmla="*/ 2931496 h 3098548"/>
                <a:gd name="connsiteX61" fmla="*/ 3708256 w 5352225"/>
                <a:gd name="connsiteY61" fmla="*/ 2674694 h 3098548"/>
                <a:gd name="connsiteX62" fmla="*/ 3692548 w 5352225"/>
                <a:gd name="connsiteY62" fmla="*/ 2654489 h 3098548"/>
                <a:gd name="connsiteX63" fmla="*/ 3692548 w 5352225"/>
                <a:gd name="connsiteY63" fmla="*/ 2650578 h 3098548"/>
                <a:gd name="connsiteX64" fmla="*/ 3714801 w 5352225"/>
                <a:gd name="connsiteY64" fmla="*/ 2621900 h 3098548"/>
                <a:gd name="connsiteX65" fmla="*/ 3834573 w 5352225"/>
                <a:gd name="connsiteY65" fmla="*/ 2553463 h 3098548"/>
                <a:gd name="connsiteX66" fmla="*/ 3886932 w 5352225"/>
                <a:gd name="connsiteY66" fmla="*/ 2540427 h 3098548"/>
                <a:gd name="connsiteX67" fmla="*/ 4192605 w 5352225"/>
                <a:gd name="connsiteY67" fmla="*/ 2410813 h 3098548"/>
                <a:gd name="connsiteX68" fmla="*/ 4218709 w 5352225"/>
                <a:gd name="connsiteY68" fmla="*/ 2416698 h 3098548"/>
                <a:gd name="connsiteX69" fmla="*/ 4383166 w 5352225"/>
                <a:gd name="connsiteY69" fmla="*/ 2511508 h 3098548"/>
                <a:gd name="connsiteX70" fmla="*/ 4383166 w 5352225"/>
                <a:gd name="connsiteY70" fmla="*/ 2543548 h 3098548"/>
                <a:gd name="connsiteX71" fmla="*/ 4378598 w 5352225"/>
                <a:gd name="connsiteY71" fmla="*/ 2546163 h 3098548"/>
                <a:gd name="connsiteX72" fmla="*/ 4224583 w 5352225"/>
                <a:gd name="connsiteY72" fmla="*/ 2635743 h 3098548"/>
                <a:gd name="connsiteX73" fmla="*/ 4220667 w 5352225"/>
                <a:gd name="connsiteY73" fmla="*/ 2637704 h 3098548"/>
                <a:gd name="connsiteX74" fmla="*/ 4165195 w 5352225"/>
                <a:gd name="connsiteY74" fmla="*/ 2637704 h 3098548"/>
                <a:gd name="connsiteX75" fmla="*/ 4000738 w 5352225"/>
                <a:gd name="connsiteY75" fmla="*/ 2542894 h 3098548"/>
                <a:gd name="connsiteX76" fmla="*/ 4000738 w 5352225"/>
                <a:gd name="connsiteY76" fmla="*/ 2511508 h 3098548"/>
                <a:gd name="connsiteX77" fmla="*/ 4004654 w 5352225"/>
                <a:gd name="connsiteY77" fmla="*/ 2508893 h 3098548"/>
                <a:gd name="connsiteX78" fmla="*/ 4159322 w 5352225"/>
                <a:gd name="connsiteY78" fmla="*/ 2419313 h 3098548"/>
                <a:gd name="connsiteX79" fmla="*/ 4192605 w 5352225"/>
                <a:gd name="connsiteY79" fmla="*/ 2410813 h 3098548"/>
                <a:gd name="connsiteX80" fmla="*/ 3058418 w 5352225"/>
                <a:gd name="connsiteY80" fmla="*/ 2382010 h 3098548"/>
                <a:gd name="connsiteX81" fmla="*/ 3083870 w 5352225"/>
                <a:gd name="connsiteY81" fmla="*/ 2387895 h 3098548"/>
                <a:gd name="connsiteX82" fmla="*/ 3248327 w 5352225"/>
                <a:gd name="connsiteY82" fmla="*/ 2483359 h 3098548"/>
                <a:gd name="connsiteX83" fmla="*/ 3248327 w 5352225"/>
                <a:gd name="connsiteY83" fmla="*/ 2514745 h 3098548"/>
                <a:gd name="connsiteX84" fmla="*/ 3244412 w 5352225"/>
                <a:gd name="connsiteY84" fmla="*/ 2517360 h 3098548"/>
                <a:gd name="connsiteX85" fmla="*/ 3089744 w 5352225"/>
                <a:gd name="connsiteY85" fmla="*/ 2606940 h 3098548"/>
                <a:gd name="connsiteX86" fmla="*/ 3085828 w 5352225"/>
                <a:gd name="connsiteY86" fmla="*/ 2608901 h 3098548"/>
                <a:gd name="connsiteX87" fmla="*/ 3031009 w 5352225"/>
                <a:gd name="connsiteY87" fmla="*/ 2608901 h 3098548"/>
                <a:gd name="connsiteX88" fmla="*/ 2865899 w 5352225"/>
                <a:gd name="connsiteY88" fmla="*/ 2514091 h 3098548"/>
                <a:gd name="connsiteX89" fmla="*/ 2865899 w 5352225"/>
                <a:gd name="connsiteY89" fmla="*/ 2482705 h 3098548"/>
                <a:gd name="connsiteX90" fmla="*/ 2870467 w 5352225"/>
                <a:gd name="connsiteY90" fmla="*/ 2479436 h 3098548"/>
                <a:gd name="connsiteX91" fmla="*/ 3025135 w 5352225"/>
                <a:gd name="connsiteY91" fmla="*/ 2390510 h 3098548"/>
                <a:gd name="connsiteX92" fmla="*/ 3058418 w 5352225"/>
                <a:gd name="connsiteY92" fmla="*/ 2382010 h 3098548"/>
                <a:gd name="connsiteX93" fmla="*/ 3611109 w 5352225"/>
                <a:gd name="connsiteY93" fmla="*/ 2376249 h 3098548"/>
                <a:gd name="connsiteX94" fmla="*/ 3636517 w 5352225"/>
                <a:gd name="connsiteY94" fmla="*/ 2382134 h 3098548"/>
                <a:gd name="connsiteX95" fmla="*/ 3801346 w 5352225"/>
                <a:gd name="connsiteY95" fmla="*/ 2477598 h 3098548"/>
                <a:gd name="connsiteX96" fmla="*/ 3801346 w 5352225"/>
                <a:gd name="connsiteY96" fmla="*/ 2508330 h 3098548"/>
                <a:gd name="connsiteX97" fmla="*/ 3796786 w 5352225"/>
                <a:gd name="connsiteY97" fmla="*/ 2510945 h 3098548"/>
                <a:gd name="connsiteX98" fmla="*/ 3642381 w 5352225"/>
                <a:gd name="connsiteY98" fmla="*/ 2601179 h 3098548"/>
                <a:gd name="connsiteX99" fmla="*/ 3638472 w 5352225"/>
                <a:gd name="connsiteY99" fmla="*/ 2603140 h 3098548"/>
                <a:gd name="connsiteX100" fmla="*/ 3583095 w 5352225"/>
                <a:gd name="connsiteY100" fmla="*/ 2603140 h 3098548"/>
                <a:gd name="connsiteX101" fmla="*/ 3418917 w 5352225"/>
                <a:gd name="connsiteY101" fmla="*/ 2508330 h 3098548"/>
                <a:gd name="connsiteX102" fmla="*/ 3418917 w 5352225"/>
                <a:gd name="connsiteY102" fmla="*/ 2476944 h 3098548"/>
                <a:gd name="connsiteX103" fmla="*/ 3423477 w 5352225"/>
                <a:gd name="connsiteY103" fmla="*/ 2473675 h 3098548"/>
                <a:gd name="connsiteX104" fmla="*/ 3577883 w 5352225"/>
                <a:gd name="connsiteY104" fmla="*/ 2384095 h 3098548"/>
                <a:gd name="connsiteX105" fmla="*/ 3611109 w 5352225"/>
                <a:gd name="connsiteY105" fmla="*/ 2376249 h 3098548"/>
                <a:gd name="connsiteX106" fmla="*/ 4442372 w 5352225"/>
                <a:gd name="connsiteY106" fmla="*/ 2255276 h 3098548"/>
                <a:gd name="connsiteX107" fmla="*/ 4478988 w 5352225"/>
                <a:gd name="connsiteY107" fmla="*/ 2263776 h 3098548"/>
                <a:gd name="connsiteX108" fmla="*/ 4894834 w 5352225"/>
                <a:gd name="connsiteY108" fmla="*/ 2503725 h 3098548"/>
                <a:gd name="connsiteX109" fmla="*/ 4913141 w 5352225"/>
                <a:gd name="connsiteY109" fmla="*/ 2527916 h 3098548"/>
                <a:gd name="connsiteX110" fmla="*/ 4913141 w 5352225"/>
                <a:gd name="connsiteY110" fmla="*/ 2531839 h 3098548"/>
                <a:gd name="connsiteX111" fmla="*/ 4894834 w 5352225"/>
                <a:gd name="connsiteY111" fmla="*/ 2554722 h 3098548"/>
                <a:gd name="connsiteX112" fmla="*/ 4492719 w 5352225"/>
                <a:gd name="connsiteY112" fmla="*/ 2787479 h 3098548"/>
                <a:gd name="connsiteX113" fmla="*/ 4404449 w 5352225"/>
                <a:gd name="connsiteY113" fmla="*/ 2787479 h 3098548"/>
                <a:gd name="connsiteX114" fmla="*/ 4273027 w 5352225"/>
                <a:gd name="connsiteY114" fmla="*/ 2711637 h 3098548"/>
                <a:gd name="connsiteX115" fmla="*/ 4272373 w 5352225"/>
                <a:gd name="connsiteY115" fmla="*/ 2660640 h 3098548"/>
                <a:gd name="connsiteX116" fmla="*/ 4456103 w 5352225"/>
                <a:gd name="connsiteY116" fmla="*/ 2554722 h 3098548"/>
                <a:gd name="connsiteX117" fmla="*/ 4456103 w 5352225"/>
                <a:gd name="connsiteY117" fmla="*/ 2503071 h 3098548"/>
                <a:gd name="connsiteX118" fmla="*/ 4260603 w 5352225"/>
                <a:gd name="connsiteY118" fmla="*/ 2389961 h 3098548"/>
                <a:gd name="connsiteX119" fmla="*/ 4245565 w 5352225"/>
                <a:gd name="connsiteY119" fmla="*/ 2371655 h 3098548"/>
                <a:gd name="connsiteX120" fmla="*/ 4245565 w 5352225"/>
                <a:gd name="connsiteY120" fmla="*/ 2365770 h 3098548"/>
                <a:gd name="connsiteX121" fmla="*/ 4259950 w 5352225"/>
                <a:gd name="connsiteY121" fmla="*/ 2348117 h 3098548"/>
                <a:gd name="connsiteX122" fmla="*/ 4406411 w 5352225"/>
                <a:gd name="connsiteY122" fmla="*/ 2263776 h 3098548"/>
                <a:gd name="connsiteX123" fmla="*/ 4442372 w 5352225"/>
                <a:gd name="connsiteY123" fmla="*/ 2255276 h 3098548"/>
                <a:gd name="connsiteX124" fmla="*/ 3905227 w 5352225"/>
                <a:gd name="connsiteY124" fmla="*/ 2243756 h 3098548"/>
                <a:gd name="connsiteX125" fmla="*/ 3930679 w 5352225"/>
                <a:gd name="connsiteY125" fmla="*/ 2250276 h 3098548"/>
                <a:gd name="connsiteX126" fmla="*/ 4095136 w 5352225"/>
                <a:gd name="connsiteY126" fmla="*/ 2344815 h 3098548"/>
                <a:gd name="connsiteX127" fmla="*/ 4095136 w 5352225"/>
                <a:gd name="connsiteY127" fmla="*/ 2376110 h 3098548"/>
                <a:gd name="connsiteX128" fmla="*/ 4091221 w 5352225"/>
                <a:gd name="connsiteY128" fmla="*/ 2378718 h 3098548"/>
                <a:gd name="connsiteX129" fmla="*/ 3936553 w 5352225"/>
                <a:gd name="connsiteY129" fmla="*/ 2468041 h 3098548"/>
                <a:gd name="connsiteX130" fmla="*/ 3931984 w 5352225"/>
                <a:gd name="connsiteY130" fmla="*/ 2470649 h 3098548"/>
                <a:gd name="connsiteX131" fmla="*/ 3877165 w 5352225"/>
                <a:gd name="connsiteY131" fmla="*/ 2470649 h 3098548"/>
                <a:gd name="connsiteX132" fmla="*/ 3712708 w 5352225"/>
                <a:gd name="connsiteY132" fmla="*/ 2375458 h 3098548"/>
                <a:gd name="connsiteX133" fmla="*/ 3712708 w 5352225"/>
                <a:gd name="connsiteY133" fmla="*/ 2344815 h 3098548"/>
                <a:gd name="connsiteX134" fmla="*/ 3717276 w 5352225"/>
                <a:gd name="connsiteY134" fmla="*/ 2341555 h 3098548"/>
                <a:gd name="connsiteX135" fmla="*/ 3871944 w 5352225"/>
                <a:gd name="connsiteY135" fmla="*/ 2252232 h 3098548"/>
                <a:gd name="connsiteX136" fmla="*/ 3905227 w 5352225"/>
                <a:gd name="connsiteY136" fmla="*/ 2243756 h 3098548"/>
                <a:gd name="connsiteX137" fmla="*/ 3337809 w 5352225"/>
                <a:gd name="connsiteY137" fmla="*/ 2220713 h 3098548"/>
                <a:gd name="connsiteX138" fmla="*/ 3363261 w 5352225"/>
                <a:gd name="connsiteY138" fmla="*/ 2226581 h 3098548"/>
                <a:gd name="connsiteX139" fmla="*/ 3527717 w 5352225"/>
                <a:gd name="connsiteY139" fmla="*/ 2321772 h 3098548"/>
                <a:gd name="connsiteX140" fmla="*/ 3527717 w 5352225"/>
                <a:gd name="connsiteY140" fmla="*/ 2353067 h 3098548"/>
                <a:gd name="connsiteX141" fmla="*/ 3523149 w 5352225"/>
                <a:gd name="connsiteY141" fmla="*/ 2355675 h 3098548"/>
                <a:gd name="connsiteX142" fmla="*/ 3369134 w 5352225"/>
                <a:gd name="connsiteY142" fmla="*/ 2444998 h 3098548"/>
                <a:gd name="connsiteX143" fmla="*/ 3364566 w 5352225"/>
                <a:gd name="connsiteY143" fmla="*/ 2447606 h 3098548"/>
                <a:gd name="connsiteX144" fmla="*/ 3309747 w 5352225"/>
                <a:gd name="connsiteY144" fmla="*/ 2447606 h 3098548"/>
                <a:gd name="connsiteX145" fmla="*/ 3145291 w 5352225"/>
                <a:gd name="connsiteY145" fmla="*/ 2352415 h 3098548"/>
                <a:gd name="connsiteX146" fmla="*/ 3145291 w 5352225"/>
                <a:gd name="connsiteY146" fmla="*/ 2321120 h 3098548"/>
                <a:gd name="connsiteX147" fmla="*/ 3149207 w 5352225"/>
                <a:gd name="connsiteY147" fmla="*/ 2318512 h 3098548"/>
                <a:gd name="connsiteX148" fmla="*/ 3304527 w 5352225"/>
                <a:gd name="connsiteY148" fmla="*/ 2229189 h 3098548"/>
                <a:gd name="connsiteX149" fmla="*/ 3337809 w 5352225"/>
                <a:gd name="connsiteY149" fmla="*/ 2220713 h 3098548"/>
                <a:gd name="connsiteX150" fmla="*/ 2752454 w 5352225"/>
                <a:gd name="connsiteY150" fmla="*/ 2206312 h 3098548"/>
                <a:gd name="connsiteX151" fmla="*/ 2777906 w 5352225"/>
                <a:gd name="connsiteY151" fmla="*/ 2212832 h 3098548"/>
                <a:gd name="connsiteX152" fmla="*/ 2943015 w 5352225"/>
                <a:gd name="connsiteY152" fmla="*/ 2307370 h 3098548"/>
                <a:gd name="connsiteX153" fmla="*/ 2943015 w 5352225"/>
                <a:gd name="connsiteY153" fmla="*/ 2339317 h 3098548"/>
                <a:gd name="connsiteX154" fmla="*/ 2939100 w 5352225"/>
                <a:gd name="connsiteY154" fmla="*/ 2341925 h 3098548"/>
                <a:gd name="connsiteX155" fmla="*/ 2783779 w 5352225"/>
                <a:gd name="connsiteY155" fmla="*/ 2430595 h 3098548"/>
                <a:gd name="connsiteX156" fmla="*/ 2779211 w 5352225"/>
                <a:gd name="connsiteY156" fmla="*/ 2433203 h 3098548"/>
                <a:gd name="connsiteX157" fmla="*/ 2725044 w 5352225"/>
                <a:gd name="connsiteY157" fmla="*/ 2433203 h 3098548"/>
                <a:gd name="connsiteX158" fmla="*/ 2560587 w 5352225"/>
                <a:gd name="connsiteY158" fmla="*/ 2338013 h 3098548"/>
                <a:gd name="connsiteX159" fmla="*/ 2560587 w 5352225"/>
                <a:gd name="connsiteY159" fmla="*/ 2306718 h 3098548"/>
                <a:gd name="connsiteX160" fmla="*/ 2564503 w 5352225"/>
                <a:gd name="connsiteY160" fmla="*/ 2304110 h 3098548"/>
                <a:gd name="connsiteX161" fmla="*/ 2719171 w 5352225"/>
                <a:gd name="connsiteY161" fmla="*/ 2214788 h 3098548"/>
                <a:gd name="connsiteX162" fmla="*/ 2752454 w 5352225"/>
                <a:gd name="connsiteY162" fmla="*/ 2206312 h 3098548"/>
                <a:gd name="connsiteX163" fmla="*/ 5120912 w 5352225"/>
                <a:gd name="connsiteY163" fmla="*/ 2137184 h 3098548"/>
                <a:gd name="connsiteX164" fmla="*/ 5159493 w 5352225"/>
                <a:gd name="connsiteY164" fmla="*/ 2146264 h 3098548"/>
                <a:gd name="connsiteX165" fmla="*/ 5336701 w 5352225"/>
                <a:gd name="connsiteY165" fmla="*/ 2248085 h 3098548"/>
                <a:gd name="connsiteX166" fmla="*/ 5330162 w 5352225"/>
                <a:gd name="connsiteY166" fmla="*/ 2298672 h 3098548"/>
                <a:gd name="connsiteX167" fmla="*/ 5278504 w 5352225"/>
                <a:gd name="connsiteY167" fmla="*/ 2328505 h 3098548"/>
                <a:gd name="connsiteX168" fmla="*/ 5270657 w 5352225"/>
                <a:gd name="connsiteY168" fmla="*/ 2332396 h 3098548"/>
                <a:gd name="connsiteX169" fmla="*/ 5190226 w 5352225"/>
                <a:gd name="connsiteY169" fmla="*/ 2332396 h 3098548"/>
                <a:gd name="connsiteX170" fmla="*/ 5012364 w 5352225"/>
                <a:gd name="connsiteY170" fmla="*/ 2230575 h 3098548"/>
                <a:gd name="connsiteX171" fmla="*/ 4997324 w 5352225"/>
                <a:gd name="connsiteY171" fmla="*/ 2211767 h 3098548"/>
                <a:gd name="connsiteX172" fmla="*/ 4997324 w 5352225"/>
                <a:gd name="connsiteY172" fmla="*/ 2205281 h 3098548"/>
                <a:gd name="connsiteX173" fmla="*/ 5018903 w 5352225"/>
                <a:gd name="connsiteY173" fmla="*/ 2179340 h 3098548"/>
                <a:gd name="connsiteX174" fmla="*/ 5070562 w 5352225"/>
                <a:gd name="connsiteY174" fmla="*/ 2150155 h 3098548"/>
                <a:gd name="connsiteX175" fmla="*/ 5120912 w 5352225"/>
                <a:gd name="connsiteY175" fmla="*/ 2137184 h 3098548"/>
                <a:gd name="connsiteX176" fmla="*/ 4167336 w 5352225"/>
                <a:gd name="connsiteY176" fmla="*/ 2093980 h 3098548"/>
                <a:gd name="connsiteX177" fmla="*/ 4192788 w 5352225"/>
                <a:gd name="connsiteY177" fmla="*/ 2099865 h 3098548"/>
                <a:gd name="connsiteX178" fmla="*/ 4357244 w 5352225"/>
                <a:gd name="connsiteY178" fmla="*/ 2194675 h 3098548"/>
                <a:gd name="connsiteX179" fmla="*/ 4357244 w 5352225"/>
                <a:gd name="connsiteY179" fmla="*/ 2226715 h 3098548"/>
                <a:gd name="connsiteX180" fmla="*/ 4353329 w 5352225"/>
                <a:gd name="connsiteY180" fmla="*/ 2229330 h 3098548"/>
                <a:gd name="connsiteX181" fmla="*/ 4198661 w 5352225"/>
                <a:gd name="connsiteY181" fmla="*/ 2318256 h 3098548"/>
                <a:gd name="connsiteX182" fmla="*/ 4194093 w 5352225"/>
                <a:gd name="connsiteY182" fmla="*/ 2320871 h 3098548"/>
                <a:gd name="connsiteX183" fmla="*/ 4139927 w 5352225"/>
                <a:gd name="connsiteY183" fmla="*/ 2320871 h 3098548"/>
                <a:gd name="connsiteX184" fmla="*/ 3974818 w 5352225"/>
                <a:gd name="connsiteY184" fmla="*/ 2226061 h 3098548"/>
                <a:gd name="connsiteX185" fmla="*/ 3974818 w 5352225"/>
                <a:gd name="connsiteY185" fmla="*/ 2195329 h 3098548"/>
                <a:gd name="connsiteX186" fmla="*/ 3979386 w 5352225"/>
                <a:gd name="connsiteY186" fmla="*/ 2192060 h 3098548"/>
                <a:gd name="connsiteX187" fmla="*/ 4134054 w 5352225"/>
                <a:gd name="connsiteY187" fmla="*/ 2102480 h 3098548"/>
                <a:gd name="connsiteX188" fmla="*/ 4167336 w 5352225"/>
                <a:gd name="connsiteY188" fmla="*/ 2093980 h 3098548"/>
                <a:gd name="connsiteX189" fmla="*/ 3628718 w 5352225"/>
                <a:gd name="connsiteY189" fmla="*/ 2085339 h 3098548"/>
                <a:gd name="connsiteX190" fmla="*/ 3654170 w 5352225"/>
                <a:gd name="connsiteY190" fmla="*/ 2091207 h 3098548"/>
                <a:gd name="connsiteX191" fmla="*/ 3818627 w 5352225"/>
                <a:gd name="connsiteY191" fmla="*/ 2185745 h 3098548"/>
                <a:gd name="connsiteX192" fmla="*/ 3818627 w 5352225"/>
                <a:gd name="connsiteY192" fmla="*/ 2217040 h 3098548"/>
                <a:gd name="connsiteX193" fmla="*/ 3814059 w 5352225"/>
                <a:gd name="connsiteY193" fmla="*/ 2219648 h 3098548"/>
                <a:gd name="connsiteX194" fmla="*/ 3659391 w 5352225"/>
                <a:gd name="connsiteY194" fmla="*/ 2309622 h 3098548"/>
                <a:gd name="connsiteX195" fmla="*/ 3654170 w 5352225"/>
                <a:gd name="connsiteY195" fmla="*/ 2312230 h 3098548"/>
                <a:gd name="connsiteX196" fmla="*/ 3600656 w 5352225"/>
                <a:gd name="connsiteY196" fmla="*/ 2312230 h 3098548"/>
                <a:gd name="connsiteX197" fmla="*/ 3436199 w 5352225"/>
                <a:gd name="connsiteY197" fmla="*/ 2217040 h 3098548"/>
                <a:gd name="connsiteX198" fmla="*/ 3436199 w 5352225"/>
                <a:gd name="connsiteY198" fmla="*/ 2185745 h 3098548"/>
                <a:gd name="connsiteX199" fmla="*/ 3440115 w 5352225"/>
                <a:gd name="connsiteY199" fmla="*/ 2183137 h 3098548"/>
                <a:gd name="connsiteX200" fmla="*/ 3594783 w 5352225"/>
                <a:gd name="connsiteY200" fmla="*/ 2093815 h 3098548"/>
                <a:gd name="connsiteX201" fmla="*/ 3628718 w 5352225"/>
                <a:gd name="connsiteY201" fmla="*/ 2085339 h 3098548"/>
                <a:gd name="connsiteX202" fmla="*/ 4652227 w 5352225"/>
                <a:gd name="connsiteY202" fmla="*/ 2079578 h 3098548"/>
                <a:gd name="connsiteX203" fmla="*/ 4692761 w 5352225"/>
                <a:gd name="connsiteY203" fmla="*/ 2089375 h 3098548"/>
                <a:gd name="connsiteX204" fmla="*/ 5151059 w 5352225"/>
                <a:gd name="connsiteY204" fmla="*/ 2353887 h 3098548"/>
                <a:gd name="connsiteX205" fmla="*/ 5144522 w 5352225"/>
                <a:gd name="connsiteY205" fmla="*/ 2407443 h 3098548"/>
                <a:gd name="connsiteX206" fmla="*/ 5025534 w 5352225"/>
                <a:gd name="connsiteY206" fmla="*/ 2475367 h 3098548"/>
                <a:gd name="connsiteX207" fmla="*/ 5018343 w 5352225"/>
                <a:gd name="connsiteY207" fmla="*/ 2479286 h 3098548"/>
                <a:gd name="connsiteX208" fmla="*/ 4932698 w 5352225"/>
                <a:gd name="connsiteY208" fmla="*/ 2479286 h 3098548"/>
                <a:gd name="connsiteX209" fmla="*/ 4474400 w 5352225"/>
                <a:gd name="connsiteY209" fmla="*/ 2215426 h 3098548"/>
                <a:gd name="connsiteX210" fmla="*/ 4458709 w 5352225"/>
                <a:gd name="connsiteY210" fmla="*/ 2195833 h 3098548"/>
                <a:gd name="connsiteX211" fmla="*/ 4458709 w 5352225"/>
                <a:gd name="connsiteY211" fmla="*/ 2187996 h 3098548"/>
                <a:gd name="connsiteX212" fmla="*/ 4480937 w 5352225"/>
                <a:gd name="connsiteY212" fmla="*/ 2161218 h 3098548"/>
                <a:gd name="connsiteX213" fmla="*/ 4599925 w 5352225"/>
                <a:gd name="connsiteY213" fmla="*/ 2093293 h 3098548"/>
                <a:gd name="connsiteX214" fmla="*/ 4652227 w 5352225"/>
                <a:gd name="connsiteY214" fmla="*/ 2079578 h 3098548"/>
                <a:gd name="connsiteX215" fmla="*/ 3064179 w 5352225"/>
                <a:gd name="connsiteY215" fmla="*/ 2062297 h 3098548"/>
                <a:gd name="connsiteX216" fmla="*/ 3089631 w 5352225"/>
                <a:gd name="connsiteY216" fmla="*/ 2068165 h 3098548"/>
                <a:gd name="connsiteX217" fmla="*/ 3254088 w 5352225"/>
                <a:gd name="connsiteY217" fmla="*/ 2162703 h 3098548"/>
                <a:gd name="connsiteX218" fmla="*/ 3254088 w 5352225"/>
                <a:gd name="connsiteY218" fmla="*/ 2194650 h 3098548"/>
                <a:gd name="connsiteX219" fmla="*/ 3249520 w 5352225"/>
                <a:gd name="connsiteY219" fmla="*/ 2197258 h 3098548"/>
                <a:gd name="connsiteX220" fmla="*/ 3095505 w 5352225"/>
                <a:gd name="connsiteY220" fmla="*/ 2285928 h 3098548"/>
                <a:gd name="connsiteX221" fmla="*/ 3088979 w 5352225"/>
                <a:gd name="connsiteY221" fmla="*/ 2289188 h 3098548"/>
                <a:gd name="connsiteX222" fmla="*/ 3036117 w 5352225"/>
                <a:gd name="connsiteY222" fmla="*/ 2289188 h 3098548"/>
                <a:gd name="connsiteX223" fmla="*/ 2871660 w 5352225"/>
                <a:gd name="connsiteY223" fmla="*/ 2193998 h 3098548"/>
                <a:gd name="connsiteX224" fmla="*/ 2871660 w 5352225"/>
                <a:gd name="connsiteY224" fmla="*/ 2162051 h 3098548"/>
                <a:gd name="connsiteX225" fmla="*/ 2875576 w 5352225"/>
                <a:gd name="connsiteY225" fmla="*/ 2159443 h 3098548"/>
                <a:gd name="connsiteX226" fmla="*/ 3030244 w 5352225"/>
                <a:gd name="connsiteY226" fmla="*/ 2070773 h 3098548"/>
                <a:gd name="connsiteX227" fmla="*/ 3064179 w 5352225"/>
                <a:gd name="connsiteY227" fmla="*/ 2062297 h 3098548"/>
                <a:gd name="connsiteX228" fmla="*/ 4837195 w 5352225"/>
                <a:gd name="connsiteY228" fmla="*/ 1973006 h 3098548"/>
                <a:gd name="connsiteX229" fmla="*/ 4875776 w 5352225"/>
                <a:gd name="connsiteY229" fmla="*/ 1981465 h 3098548"/>
                <a:gd name="connsiteX230" fmla="*/ 5053638 w 5352225"/>
                <a:gd name="connsiteY230" fmla="*/ 2084276 h 3098548"/>
                <a:gd name="connsiteX231" fmla="*/ 5068678 w 5352225"/>
                <a:gd name="connsiteY231" fmla="*/ 2103146 h 3098548"/>
                <a:gd name="connsiteX232" fmla="*/ 5068678 w 5352225"/>
                <a:gd name="connsiteY232" fmla="*/ 2109653 h 3098548"/>
                <a:gd name="connsiteX233" fmla="*/ 5047099 w 5352225"/>
                <a:gd name="connsiteY233" fmla="*/ 2135031 h 3098548"/>
                <a:gd name="connsiteX234" fmla="*/ 4995441 w 5352225"/>
                <a:gd name="connsiteY234" fmla="*/ 2164963 h 3098548"/>
                <a:gd name="connsiteX235" fmla="*/ 4988902 w 5352225"/>
                <a:gd name="connsiteY235" fmla="*/ 2168216 h 3098548"/>
                <a:gd name="connsiteX236" fmla="*/ 4906509 w 5352225"/>
                <a:gd name="connsiteY236" fmla="*/ 2168216 h 3098548"/>
                <a:gd name="connsiteX237" fmla="*/ 4728647 w 5352225"/>
                <a:gd name="connsiteY237" fmla="*/ 2066056 h 3098548"/>
                <a:gd name="connsiteX238" fmla="*/ 4735186 w 5352225"/>
                <a:gd name="connsiteY238" fmla="*/ 2015302 h 3098548"/>
                <a:gd name="connsiteX239" fmla="*/ 4786844 w 5352225"/>
                <a:gd name="connsiteY239" fmla="*/ 1985369 h 3098548"/>
                <a:gd name="connsiteX240" fmla="*/ 4837195 w 5352225"/>
                <a:gd name="connsiteY240" fmla="*/ 1973006 h 3098548"/>
                <a:gd name="connsiteX241" fmla="*/ 3890827 w 5352225"/>
                <a:gd name="connsiteY241" fmla="*/ 1932683 h 3098548"/>
                <a:gd name="connsiteX242" fmla="*/ 3916279 w 5352225"/>
                <a:gd name="connsiteY242" fmla="*/ 1938568 h 3098548"/>
                <a:gd name="connsiteX243" fmla="*/ 4080735 w 5352225"/>
                <a:gd name="connsiteY243" fmla="*/ 2034032 h 3098548"/>
                <a:gd name="connsiteX244" fmla="*/ 4080735 w 5352225"/>
                <a:gd name="connsiteY244" fmla="*/ 2065418 h 3098548"/>
                <a:gd name="connsiteX245" fmla="*/ 4076820 w 5352225"/>
                <a:gd name="connsiteY245" fmla="*/ 2068033 h 3098548"/>
                <a:gd name="connsiteX246" fmla="*/ 3921500 w 5352225"/>
                <a:gd name="connsiteY246" fmla="*/ 2157613 h 3098548"/>
                <a:gd name="connsiteX247" fmla="*/ 3918237 w 5352225"/>
                <a:gd name="connsiteY247" fmla="*/ 2159574 h 3098548"/>
                <a:gd name="connsiteX248" fmla="*/ 3862765 w 5352225"/>
                <a:gd name="connsiteY248" fmla="*/ 2159574 h 3098548"/>
                <a:gd name="connsiteX249" fmla="*/ 3698309 w 5352225"/>
                <a:gd name="connsiteY249" fmla="*/ 2064764 h 3098548"/>
                <a:gd name="connsiteX250" fmla="*/ 3698309 w 5352225"/>
                <a:gd name="connsiteY250" fmla="*/ 2033378 h 3098548"/>
                <a:gd name="connsiteX251" fmla="*/ 3702225 w 5352225"/>
                <a:gd name="connsiteY251" fmla="*/ 2030763 h 3098548"/>
                <a:gd name="connsiteX252" fmla="*/ 3857545 w 5352225"/>
                <a:gd name="connsiteY252" fmla="*/ 1941183 h 3098548"/>
                <a:gd name="connsiteX253" fmla="*/ 3890827 w 5352225"/>
                <a:gd name="connsiteY253" fmla="*/ 1932683 h 3098548"/>
                <a:gd name="connsiteX254" fmla="*/ 3351882 w 5352225"/>
                <a:gd name="connsiteY254" fmla="*/ 1924042 h 3098548"/>
                <a:gd name="connsiteX255" fmla="*/ 3377290 w 5352225"/>
                <a:gd name="connsiteY255" fmla="*/ 1929273 h 3098548"/>
                <a:gd name="connsiteX256" fmla="*/ 3542120 w 5352225"/>
                <a:gd name="connsiteY256" fmla="*/ 2024736 h 3098548"/>
                <a:gd name="connsiteX257" fmla="*/ 3542120 w 5352225"/>
                <a:gd name="connsiteY257" fmla="*/ 2056122 h 3098548"/>
                <a:gd name="connsiteX258" fmla="*/ 3537559 w 5352225"/>
                <a:gd name="connsiteY258" fmla="*/ 2058737 h 3098548"/>
                <a:gd name="connsiteX259" fmla="*/ 3383154 w 5352225"/>
                <a:gd name="connsiteY259" fmla="*/ 2148316 h 3098548"/>
                <a:gd name="connsiteX260" fmla="*/ 3377942 w 5352225"/>
                <a:gd name="connsiteY260" fmla="*/ 2150931 h 3098548"/>
                <a:gd name="connsiteX261" fmla="*/ 3323868 w 5352225"/>
                <a:gd name="connsiteY261" fmla="*/ 2150931 h 3098548"/>
                <a:gd name="connsiteX262" fmla="*/ 3159690 w 5352225"/>
                <a:gd name="connsiteY262" fmla="*/ 2056122 h 3098548"/>
                <a:gd name="connsiteX263" fmla="*/ 3159690 w 5352225"/>
                <a:gd name="connsiteY263" fmla="*/ 2024736 h 3098548"/>
                <a:gd name="connsiteX264" fmla="*/ 3164250 w 5352225"/>
                <a:gd name="connsiteY264" fmla="*/ 2021467 h 3098548"/>
                <a:gd name="connsiteX265" fmla="*/ 3318656 w 5352225"/>
                <a:gd name="connsiteY265" fmla="*/ 1931888 h 3098548"/>
                <a:gd name="connsiteX266" fmla="*/ 3351882 w 5352225"/>
                <a:gd name="connsiteY266" fmla="*/ 1924042 h 3098548"/>
                <a:gd name="connsiteX267" fmla="*/ 4366076 w 5352225"/>
                <a:gd name="connsiteY267" fmla="*/ 1909640 h 3098548"/>
                <a:gd name="connsiteX268" fmla="*/ 4391528 w 5352225"/>
                <a:gd name="connsiteY268" fmla="*/ 1915525 h 3098548"/>
                <a:gd name="connsiteX269" fmla="*/ 4555985 w 5352225"/>
                <a:gd name="connsiteY269" fmla="*/ 2010989 h 3098548"/>
                <a:gd name="connsiteX270" fmla="*/ 4555985 w 5352225"/>
                <a:gd name="connsiteY270" fmla="*/ 2042375 h 3098548"/>
                <a:gd name="connsiteX271" fmla="*/ 4552070 w 5352225"/>
                <a:gd name="connsiteY271" fmla="*/ 2044990 h 3098548"/>
                <a:gd name="connsiteX272" fmla="*/ 4396749 w 5352225"/>
                <a:gd name="connsiteY272" fmla="*/ 2134570 h 3098548"/>
                <a:gd name="connsiteX273" fmla="*/ 4393486 w 5352225"/>
                <a:gd name="connsiteY273" fmla="*/ 2136531 h 3098548"/>
                <a:gd name="connsiteX274" fmla="*/ 4338014 w 5352225"/>
                <a:gd name="connsiteY274" fmla="*/ 2136531 h 3098548"/>
                <a:gd name="connsiteX275" fmla="*/ 4173557 w 5352225"/>
                <a:gd name="connsiteY275" fmla="*/ 2041721 h 3098548"/>
                <a:gd name="connsiteX276" fmla="*/ 4173557 w 5352225"/>
                <a:gd name="connsiteY276" fmla="*/ 2010335 h 3098548"/>
                <a:gd name="connsiteX277" fmla="*/ 4177473 w 5352225"/>
                <a:gd name="connsiteY277" fmla="*/ 2007720 h 3098548"/>
                <a:gd name="connsiteX278" fmla="*/ 4332793 w 5352225"/>
                <a:gd name="connsiteY278" fmla="*/ 1918140 h 3098548"/>
                <a:gd name="connsiteX279" fmla="*/ 4366076 w 5352225"/>
                <a:gd name="connsiteY279" fmla="*/ 1909640 h 3098548"/>
                <a:gd name="connsiteX280" fmla="*/ 2790224 w 5352225"/>
                <a:gd name="connsiteY280" fmla="*/ 1903880 h 3098548"/>
                <a:gd name="connsiteX281" fmla="*/ 2816284 w 5352225"/>
                <a:gd name="connsiteY281" fmla="*/ 1909748 h 3098548"/>
                <a:gd name="connsiteX282" fmla="*/ 2980460 w 5352225"/>
                <a:gd name="connsiteY282" fmla="*/ 2004939 h 3098548"/>
                <a:gd name="connsiteX283" fmla="*/ 2980460 w 5352225"/>
                <a:gd name="connsiteY283" fmla="*/ 2036234 h 3098548"/>
                <a:gd name="connsiteX284" fmla="*/ 2975900 w 5352225"/>
                <a:gd name="connsiteY284" fmla="*/ 2038842 h 3098548"/>
                <a:gd name="connsiteX285" fmla="*/ 2821496 w 5352225"/>
                <a:gd name="connsiteY285" fmla="*/ 2128165 h 3098548"/>
                <a:gd name="connsiteX286" fmla="*/ 2816935 w 5352225"/>
                <a:gd name="connsiteY286" fmla="*/ 2130773 h 3098548"/>
                <a:gd name="connsiteX287" fmla="*/ 2762861 w 5352225"/>
                <a:gd name="connsiteY287" fmla="*/ 2130773 h 3098548"/>
                <a:gd name="connsiteX288" fmla="*/ 2598033 w 5352225"/>
                <a:gd name="connsiteY288" fmla="*/ 2035582 h 3098548"/>
                <a:gd name="connsiteX289" fmla="*/ 2598033 w 5352225"/>
                <a:gd name="connsiteY289" fmla="*/ 2004939 h 3098548"/>
                <a:gd name="connsiteX290" fmla="*/ 2602593 w 5352225"/>
                <a:gd name="connsiteY290" fmla="*/ 2001679 h 3098548"/>
                <a:gd name="connsiteX291" fmla="*/ 2756998 w 5352225"/>
                <a:gd name="connsiteY291" fmla="*/ 1912356 h 3098548"/>
                <a:gd name="connsiteX292" fmla="*/ 2790224 w 5352225"/>
                <a:gd name="connsiteY292" fmla="*/ 1903880 h 3098548"/>
                <a:gd name="connsiteX293" fmla="*/ 4552325 w 5352225"/>
                <a:gd name="connsiteY293" fmla="*/ 1805949 h 3098548"/>
                <a:gd name="connsiteX294" fmla="*/ 4591643 w 5352225"/>
                <a:gd name="connsiteY294" fmla="*/ 1815029 h 3098548"/>
                <a:gd name="connsiteX295" fmla="*/ 4769232 w 5352225"/>
                <a:gd name="connsiteY295" fmla="*/ 1916850 h 3098548"/>
                <a:gd name="connsiteX296" fmla="*/ 4762679 w 5352225"/>
                <a:gd name="connsiteY296" fmla="*/ 1967437 h 3098548"/>
                <a:gd name="connsiteX297" fmla="*/ 4710909 w 5352225"/>
                <a:gd name="connsiteY297" fmla="*/ 1997270 h 3098548"/>
                <a:gd name="connsiteX298" fmla="*/ 4703046 w 5352225"/>
                <a:gd name="connsiteY298" fmla="*/ 2001161 h 3098548"/>
                <a:gd name="connsiteX299" fmla="*/ 4622443 w 5352225"/>
                <a:gd name="connsiteY299" fmla="*/ 2001161 h 3098548"/>
                <a:gd name="connsiteX300" fmla="*/ 4444199 w 5352225"/>
                <a:gd name="connsiteY300" fmla="*/ 1899340 h 3098548"/>
                <a:gd name="connsiteX301" fmla="*/ 4450752 w 5352225"/>
                <a:gd name="connsiteY301" fmla="*/ 1848753 h 3098548"/>
                <a:gd name="connsiteX302" fmla="*/ 4502521 w 5352225"/>
                <a:gd name="connsiteY302" fmla="*/ 1818920 h 3098548"/>
                <a:gd name="connsiteX303" fmla="*/ 4552325 w 5352225"/>
                <a:gd name="connsiteY303" fmla="*/ 1805949 h 3098548"/>
                <a:gd name="connsiteX304" fmla="*/ 3613666 w 5352225"/>
                <a:gd name="connsiteY304" fmla="*/ 1774266 h 3098548"/>
                <a:gd name="connsiteX305" fmla="*/ 3639770 w 5352225"/>
                <a:gd name="connsiteY305" fmla="*/ 1780151 h 3098548"/>
                <a:gd name="connsiteX306" fmla="*/ 3804226 w 5352225"/>
                <a:gd name="connsiteY306" fmla="*/ 1875614 h 3098548"/>
                <a:gd name="connsiteX307" fmla="*/ 3804226 w 5352225"/>
                <a:gd name="connsiteY307" fmla="*/ 1906346 h 3098548"/>
                <a:gd name="connsiteX308" fmla="*/ 3799658 w 5352225"/>
                <a:gd name="connsiteY308" fmla="*/ 1908961 h 3098548"/>
                <a:gd name="connsiteX309" fmla="*/ 3644991 w 5352225"/>
                <a:gd name="connsiteY309" fmla="*/ 1999194 h 3098548"/>
                <a:gd name="connsiteX310" fmla="*/ 3641728 w 5352225"/>
                <a:gd name="connsiteY310" fmla="*/ 2001155 h 3098548"/>
                <a:gd name="connsiteX311" fmla="*/ 3585604 w 5352225"/>
                <a:gd name="connsiteY311" fmla="*/ 2001155 h 3098548"/>
                <a:gd name="connsiteX312" fmla="*/ 3421800 w 5352225"/>
                <a:gd name="connsiteY312" fmla="*/ 1906346 h 3098548"/>
                <a:gd name="connsiteX313" fmla="*/ 3421800 w 5352225"/>
                <a:gd name="connsiteY313" fmla="*/ 1874960 h 3098548"/>
                <a:gd name="connsiteX314" fmla="*/ 3425716 w 5352225"/>
                <a:gd name="connsiteY314" fmla="*/ 1871691 h 3098548"/>
                <a:gd name="connsiteX315" fmla="*/ 3580383 w 5352225"/>
                <a:gd name="connsiteY315" fmla="*/ 1782112 h 3098548"/>
                <a:gd name="connsiteX316" fmla="*/ 3613666 w 5352225"/>
                <a:gd name="connsiteY316" fmla="*/ 1774266 h 3098548"/>
                <a:gd name="connsiteX317" fmla="*/ 3075048 w 5352225"/>
                <a:gd name="connsiteY317" fmla="*/ 1765625 h 3098548"/>
                <a:gd name="connsiteX318" fmla="*/ 3100500 w 5352225"/>
                <a:gd name="connsiteY318" fmla="*/ 1771510 h 3098548"/>
                <a:gd name="connsiteX319" fmla="*/ 3265609 w 5352225"/>
                <a:gd name="connsiteY319" fmla="*/ 1866974 h 3098548"/>
                <a:gd name="connsiteX320" fmla="*/ 3265609 w 5352225"/>
                <a:gd name="connsiteY320" fmla="*/ 1898360 h 3098548"/>
                <a:gd name="connsiteX321" fmla="*/ 3261694 w 5352225"/>
                <a:gd name="connsiteY321" fmla="*/ 1900975 h 3098548"/>
                <a:gd name="connsiteX322" fmla="*/ 3106373 w 5352225"/>
                <a:gd name="connsiteY322" fmla="*/ 1990555 h 3098548"/>
                <a:gd name="connsiteX323" fmla="*/ 3102457 w 5352225"/>
                <a:gd name="connsiteY323" fmla="*/ 1992516 h 3098548"/>
                <a:gd name="connsiteX324" fmla="*/ 3047638 w 5352225"/>
                <a:gd name="connsiteY324" fmla="*/ 1992516 h 3098548"/>
                <a:gd name="connsiteX325" fmla="*/ 2883181 w 5352225"/>
                <a:gd name="connsiteY325" fmla="*/ 1897706 h 3098548"/>
                <a:gd name="connsiteX326" fmla="*/ 2883181 w 5352225"/>
                <a:gd name="connsiteY326" fmla="*/ 1865666 h 3098548"/>
                <a:gd name="connsiteX327" fmla="*/ 2887097 w 5352225"/>
                <a:gd name="connsiteY327" fmla="*/ 1863051 h 3098548"/>
                <a:gd name="connsiteX328" fmla="*/ 3041765 w 5352225"/>
                <a:gd name="connsiteY328" fmla="*/ 1774125 h 3098548"/>
                <a:gd name="connsiteX329" fmla="*/ 3075048 w 5352225"/>
                <a:gd name="connsiteY329" fmla="*/ 1765625 h 3098548"/>
                <a:gd name="connsiteX330" fmla="*/ 4083806 w 5352225"/>
                <a:gd name="connsiteY330" fmla="*/ 1745463 h 3098548"/>
                <a:gd name="connsiteX331" fmla="*/ 4109258 w 5352225"/>
                <a:gd name="connsiteY331" fmla="*/ 1751348 h 3098548"/>
                <a:gd name="connsiteX332" fmla="*/ 4273715 w 5352225"/>
                <a:gd name="connsiteY332" fmla="*/ 1846157 h 3098548"/>
                <a:gd name="connsiteX333" fmla="*/ 4273715 w 5352225"/>
                <a:gd name="connsiteY333" fmla="*/ 1877543 h 3098548"/>
                <a:gd name="connsiteX334" fmla="*/ 4269800 w 5352225"/>
                <a:gd name="connsiteY334" fmla="*/ 1880158 h 3098548"/>
                <a:gd name="connsiteX335" fmla="*/ 4114479 w 5352225"/>
                <a:gd name="connsiteY335" fmla="*/ 1969737 h 3098548"/>
                <a:gd name="connsiteX336" fmla="*/ 4109911 w 5352225"/>
                <a:gd name="connsiteY336" fmla="*/ 1972352 h 3098548"/>
                <a:gd name="connsiteX337" fmla="*/ 4055744 w 5352225"/>
                <a:gd name="connsiteY337" fmla="*/ 1972352 h 3098548"/>
                <a:gd name="connsiteX338" fmla="*/ 3891287 w 5352225"/>
                <a:gd name="connsiteY338" fmla="*/ 1877543 h 3098548"/>
                <a:gd name="connsiteX339" fmla="*/ 3891287 w 5352225"/>
                <a:gd name="connsiteY339" fmla="*/ 1845503 h 3098548"/>
                <a:gd name="connsiteX340" fmla="*/ 3895203 w 5352225"/>
                <a:gd name="connsiteY340" fmla="*/ 1842888 h 3098548"/>
                <a:gd name="connsiteX341" fmla="*/ 4050523 w 5352225"/>
                <a:gd name="connsiteY341" fmla="*/ 1753309 h 3098548"/>
                <a:gd name="connsiteX342" fmla="*/ 4083806 w 5352225"/>
                <a:gd name="connsiteY342" fmla="*/ 1745463 h 3098548"/>
                <a:gd name="connsiteX343" fmla="*/ 2519803 w 5352225"/>
                <a:gd name="connsiteY343" fmla="*/ 1745463 h 3098548"/>
                <a:gd name="connsiteX344" fmla="*/ 2545255 w 5352225"/>
                <a:gd name="connsiteY344" fmla="*/ 1751331 h 3098548"/>
                <a:gd name="connsiteX345" fmla="*/ 2709711 w 5352225"/>
                <a:gd name="connsiteY345" fmla="*/ 1845869 h 3098548"/>
                <a:gd name="connsiteX346" fmla="*/ 2709711 w 5352225"/>
                <a:gd name="connsiteY346" fmla="*/ 1878468 h 3098548"/>
                <a:gd name="connsiteX347" fmla="*/ 2705796 w 5352225"/>
                <a:gd name="connsiteY347" fmla="*/ 1880424 h 3098548"/>
                <a:gd name="connsiteX348" fmla="*/ 2551128 w 5352225"/>
                <a:gd name="connsiteY348" fmla="*/ 1969746 h 3098548"/>
                <a:gd name="connsiteX349" fmla="*/ 2545908 w 5352225"/>
                <a:gd name="connsiteY349" fmla="*/ 1972354 h 3098548"/>
                <a:gd name="connsiteX350" fmla="*/ 2492394 w 5352225"/>
                <a:gd name="connsiteY350" fmla="*/ 1972354 h 3098548"/>
                <a:gd name="connsiteX351" fmla="*/ 2327285 w 5352225"/>
                <a:gd name="connsiteY351" fmla="*/ 1877164 h 3098548"/>
                <a:gd name="connsiteX352" fmla="*/ 2327285 w 5352225"/>
                <a:gd name="connsiteY352" fmla="*/ 1846521 h 3098548"/>
                <a:gd name="connsiteX353" fmla="*/ 2331853 w 5352225"/>
                <a:gd name="connsiteY353" fmla="*/ 1843261 h 3098548"/>
                <a:gd name="connsiteX354" fmla="*/ 2486521 w 5352225"/>
                <a:gd name="connsiteY354" fmla="*/ 1753939 h 3098548"/>
                <a:gd name="connsiteX355" fmla="*/ 2519803 w 5352225"/>
                <a:gd name="connsiteY355" fmla="*/ 1745463 h 3098548"/>
                <a:gd name="connsiteX356" fmla="*/ 4267841 w 5352225"/>
                <a:gd name="connsiteY356" fmla="*/ 1644652 h 3098548"/>
                <a:gd name="connsiteX357" fmla="*/ 4306264 w 5352225"/>
                <a:gd name="connsiteY357" fmla="*/ 1653762 h 3098548"/>
                <a:gd name="connsiteX358" fmla="*/ 4483403 w 5352225"/>
                <a:gd name="connsiteY358" fmla="*/ 1755271 h 3098548"/>
                <a:gd name="connsiteX359" fmla="*/ 4498382 w 5352225"/>
                <a:gd name="connsiteY359" fmla="*/ 1774792 h 3098548"/>
                <a:gd name="connsiteX360" fmla="*/ 4498382 w 5352225"/>
                <a:gd name="connsiteY360" fmla="*/ 1781299 h 3098548"/>
                <a:gd name="connsiteX361" fmla="*/ 4476891 w 5352225"/>
                <a:gd name="connsiteY361" fmla="*/ 1806677 h 3098548"/>
                <a:gd name="connsiteX362" fmla="*/ 4425442 w 5352225"/>
                <a:gd name="connsiteY362" fmla="*/ 1836609 h 3098548"/>
                <a:gd name="connsiteX363" fmla="*/ 4419581 w 5352225"/>
                <a:gd name="connsiteY363" fmla="*/ 1839862 h 3098548"/>
                <a:gd name="connsiteX364" fmla="*/ 4336873 w 5352225"/>
                <a:gd name="connsiteY364" fmla="*/ 1839862 h 3098548"/>
                <a:gd name="connsiteX365" fmla="*/ 4159734 w 5352225"/>
                <a:gd name="connsiteY365" fmla="*/ 1737702 h 3098548"/>
                <a:gd name="connsiteX366" fmla="*/ 4144755 w 5352225"/>
                <a:gd name="connsiteY366" fmla="*/ 1719482 h 3098548"/>
                <a:gd name="connsiteX367" fmla="*/ 4144755 w 5352225"/>
                <a:gd name="connsiteY367" fmla="*/ 1712975 h 3098548"/>
                <a:gd name="connsiteX368" fmla="*/ 4166246 w 5352225"/>
                <a:gd name="connsiteY368" fmla="*/ 1686947 h 3098548"/>
                <a:gd name="connsiteX369" fmla="*/ 4217695 w 5352225"/>
                <a:gd name="connsiteY369" fmla="*/ 1657015 h 3098548"/>
                <a:gd name="connsiteX370" fmla="*/ 4267841 w 5352225"/>
                <a:gd name="connsiteY370" fmla="*/ 1644652 h 3098548"/>
                <a:gd name="connsiteX371" fmla="*/ 3337809 w 5352225"/>
                <a:gd name="connsiteY371" fmla="*/ 1612969 h 3098548"/>
                <a:gd name="connsiteX372" fmla="*/ 3363261 w 5352225"/>
                <a:gd name="connsiteY372" fmla="*/ 1618837 h 3098548"/>
                <a:gd name="connsiteX373" fmla="*/ 3527717 w 5352225"/>
                <a:gd name="connsiteY373" fmla="*/ 1714027 h 3098548"/>
                <a:gd name="connsiteX374" fmla="*/ 3527717 w 5352225"/>
                <a:gd name="connsiteY374" fmla="*/ 1745974 h 3098548"/>
                <a:gd name="connsiteX375" fmla="*/ 3523802 w 5352225"/>
                <a:gd name="connsiteY375" fmla="*/ 1747930 h 3098548"/>
                <a:gd name="connsiteX376" fmla="*/ 3368482 w 5352225"/>
                <a:gd name="connsiteY376" fmla="*/ 1837252 h 3098548"/>
                <a:gd name="connsiteX377" fmla="*/ 3363914 w 5352225"/>
                <a:gd name="connsiteY377" fmla="*/ 1839860 h 3098548"/>
                <a:gd name="connsiteX378" fmla="*/ 3309747 w 5352225"/>
                <a:gd name="connsiteY378" fmla="*/ 1839860 h 3098548"/>
                <a:gd name="connsiteX379" fmla="*/ 3145291 w 5352225"/>
                <a:gd name="connsiteY379" fmla="*/ 1744670 h 3098548"/>
                <a:gd name="connsiteX380" fmla="*/ 3145291 w 5352225"/>
                <a:gd name="connsiteY380" fmla="*/ 1713375 h 3098548"/>
                <a:gd name="connsiteX381" fmla="*/ 3149207 w 5352225"/>
                <a:gd name="connsiteY381" fmla="*/ 1710767 h 3098548"/>
                <a:gd name="connsiteX382" fmla="*/ 3304527 w 5352225"/>
                <a:gd name="connsiteY382" fmla="*/ 1621445 h 3098548"/>
                <a:gd name="connsiteX383" fmla="*/ 3337809 w 5352225"/>
                <a:gd name="connsiteY383" fmla="*/ 1612969 h 3098548"/>
                <a:gd name="connsiteX384" fmla="*/ 2798864 w 5352225"/>
                <a:gd name="connsiteY384" fmla="*/ 1604328 h 3098548"/>
                <a:gd name="connsiteX385" fmla="*/ 2824272 w 5352225"/>
                <a:gd name="connsiteY385" fmla="*/ 1610848 h 3098548"/>
                <a:gd name="connsiteX386" fmla="*/ 2989102 w 5352225"/>
                <a:gd name="connsiteY386" fmla="*/ 1705386 h 3098548"/>
                <a:gd name="connsiteX387" fmla="*/ 2989102 w 5352225"/>
                <a:gd name="connsiteY387" fmla="*/ 1736682 h 3098548"/>
                <a:gd name="connsiteX388" fmla="*/ 2984541 w 5352225"/>
                <a:gd name="connsiteY388" fmla="*/ 1739290 h 3098548"/>
                <a:gd name="connsiteX389" fmla="*/ 2830136 w 5352225"/>
                <a:gd name="connsiteY389" fmla="*/ 1828613 h 3098548"/>
                <a:gd name="connsiteX390" fmla="*/ 2825575 w 5352225"/>
                <a:gd name="connsiteY390" fmla="*/ 1831221 h 3098548"/>
                <a:gd name="connsiteX391" fmla="*/ 2770850 w 5352225"/>
                <a:gd name="connsiteY391" fmla="*/ 1831221 h 3098548"/>
                <a:gd name="connsiteX392" fmla="*/ 2606672 w 5352225"/>
                <a:gd name="connsiteY392" fmla="*/ 1736030 h 3098548"/>
                <a:gd name="connsiteX393" fmla="*/ 2606672 w 5352225"/>
                <a:gd name="connsiteY393" fmla="*/ 1705386 h 3098548"/>
                <a:gd name="connsiteX394" fmla="*/ 2611232 w 5352225"/>
                <a:gd name="connsiteY394" fmla="*/ 1702126 h 3098548"/>
                <a:gd name="connsiteX395" fmla="*/ 2764986 w 5352225"/>
                <a:gd name="connsiteY395" fmla="*/ 1612804 h 3098548"/>
                <a:gd name="connsiteX396" fmla="*/ 2798864 w 5352225"/>
                <a:gd name="connsiteY396" fmla="*/ 1604328 h 3098548"/>
                <a:gd name="connsiteX397" fmla="*/ 2246173 w 5352225"/>
                <a:gd name="connsiteY397" fmla="*/ 1589927 h 3098548"/>
                <a:gd name="connsiteX398" fmla="*/ 2271625 w 5352225"/>
                <a:gd name="connsiteY398" fmla="*/ 1595811 h 3098548"/>
                <a:gd name="connsiteX399" fmla="*/ 2436082 w 5352225"/>
                <a:gd name="connsiteY399" fmla="*/ 1690621 h 3098548"/>
                <a:gd name="connsiteX400" fmla="*/ 2436082 w 5352225"/>
                <a:gd name="connsiteY400" fmla="*/ 1722660 h 3098548"/>
                <a:gd name="connsiteX401" fmla="*/ 2432167 w 5352225"/>
                <a:gd name="connsiteY401" fmla="*/ 1724622 h 3098548"/>
                <a:gd name="connsiteX402" fmla="*/ 2277499 w 5352225"/>
                <a:gd name="connsiteY402" fmla="*/ 1814201 h 3098548"/>
                <a:gd name="connsiteX403" fmla="*/ 2272278 w 5352225"/>
                <a:gd name="connsiteY403" fmla="*/ 1816816 h 3098548"/>
                <a:gd name="connsiteX404" fmla="*/ 2218764 w 5352225"/>
                <a:gd name="connsiteY404" fmla="*/ 1816816 h 3098548"/>
                <a:gd name="connsiteX405" fmla="*/ 2053654 w 5352225"/>
                <a:gd name="connsiteY405" fmla="*/ 1722006 h 3098548"/>
                <a:gd name="connsiteX406" fmla="*/ 2053654 w 5352225"/>
                <a:gd name="connsiteY406" fmla="*/ 1690621 h 3098548"/>
                <a:gd name="connsiteX407" fmla="*/ 2057570 w 5352225"/>
                <a:gd name="connsiteY407" fmla="*/ 1688006 h 3098548"/>
                <a:gd name="connsiteX408" fmla="*/ 2212890 w 5352225"/>
                <a:gd name="connsiteY408" fmla="*/ 1597773 h 3098548"/>
                <a:gd name="connsiteX409" fmla="*/ 2246173 w 5352225"/>
                <a:gd name="connsiteY409" fmla="*/ 1589927 h 3098548"/>
                <a:gd name="connsiteX410" fmla="*/ 3801536 w 5352225"/>
                <a:gd name="connsiteY410" fmla="*/ 1581286 h 3098548"/>
                <a:gd name="connsiteX411" fmla="*/ 3826988 w 5352225"/>
                <a:gd name="connsiteY411" fmla="*/ 1587171 h 3098548"/>
                <a:gd name="connsiteX412" fmla="*/ 3991445 w 5352225"/>
                <a:gd name="connsiteY412" fmla="*/ 1682635 h 3098548"/>
                <a:gd name="connsiteX413" fmla="*/ 3991445 w 5352225"/>
                <a:gd name="connsiteY413" fmla="*/ 1714020 h 3098548"/>
                <a:gd name="connsiteX414" fmla="*/ 3987530 w 5352225"/>
                <a:gd name="connsiteY414" fmla="*/ 1716636 h 3098548"/>
                <a:gd name="connsiteX415" fmla="*/ 3832209 w 5352225"/>
                <a:gd name="connsiteY415" fmla="*/ 1806216 h 3098548"/>
                <a:gd name="connsiteX416" fmla="*/ 3828946 w 5352225"/>
                <a:gd name="connsiteY416" fmla="*/ 1808177 h 3098548"/>
                <a:gd name="connsiteX417" fmla="*/ 3773474 w 5352225"/>
                <a:gd name="connsiteY417" fmla="*/ 1808177 h 3098548"/>
                <a:gd name="connsiteX418" fmla="*/ 3609017 w 5352225"/>
                <a:gd name="connsiteY418" fmla="*/ 1713366 h 3098548"/>
                <a:gd name="connsiteX419" fmla="*/ 3609017 w 5352225"/>
                <a:gd name="connsiteY419" fmla="*/ 1681981 h 3098548"/>
                <a:gd name="connsiteX420" fmla="*/ 3612933 w 5352225"/>
                <a:gd name="connsiteY420" fmla="*/ 1679365 h 3098548"/>
                <a:gd name="connsiteX421" fmla="*/ 3768253 w 5352225"/>
                <a:gd name="connsiteY421" fmla="*/ 1589132 h 3098548"/>
                <a:gd name="connsiteX422" fmla="*/ 3801536 w 5352225"/>
                <a:gd name="connsiteY422" fmla="*/ 1581286 h 3098548"/>
                <a:gd name="connsiteX423" fmla="*/ 3981745 w 5352225"/>
                <a:gd name="connsiteY423" fmla="*/ 1480475 h 3098548"/>
                <a:gd name="connsiteX424" fmla="*/ 4020980 w 5352225"/>
                <a:gd name="connsiteY424" fmla="*/ 1488934 h 3098548"/>
                <a:gd name="connsiteX425" fmla="*/ 4198188 w 5352225"/>
                <a:gd name="connsiteY425" fmla="*/ 1591094 h 3098548"/>
                <a:gd name="connsiteX426" fmla="*/ 4213228 w 5352225"/>
                <a:gd name="connsiteY426" fmla="*/ 1609964 h 3098548"/>
                <a:gd name="connsiteX427" fmla="*/ 4213228 w 5352225"/>
                <a:gd name="connsiteY427" fmla="*/ 1616471 h 3098548"/>
                <a:gd name="connsiteX428" fmla="*/ 4191649 w 5352225"/>
                <a:gd name="connsiteY428" fmla="*/ 1641849 h 3098548"/>
                <a:gd name="connsiteX429" fmla="*/ 4139991 w 5352225"/>
                <a:gd name="connsiteY429" fmla="*/ 1671781 h 3098548"/>
                <a:gd name="connsiteX430" fmla="*/ 4132798 w 5352225"/>
                <a:gd name="connsiteY430" fmla="*/ 1675685 h 3098548"/>
                <a:gd name="connsiteX431" fmla="*/ 4051713 w 5352225"/>
                <a:gd name="connsiteY431" fmla="*/ 1675685 h 3098548"/>
                <a:gd name="connsiteX432" fmla="*/ 3873851 w 5352225"/>
                <a:gd name="connsiteY432" fmla="*/ 1573525 h 3098548"/>
                <a:gd name="connsiteX433" fmla="*/ 3880390 w 5352225"/>
                <a:gd name="connsiteY433" fmla="*/ 1522120 h 3098548"/>
                <a:gd name="connsiteX434" fmla="*/ 3932048 w 5352225"/>
                <a:gd name="connsiteY434" fmla="*/ 1492187 h 3098548"/>
                <a:gd name="connsiteX435" fmla="*/ 3981745 w 5352225"/>
                <a:gd name="connsiteY435" fmla="*/ 1480475 h 3098548"/>
                <a:gd name="connsiteX436" fmla="*/ 3060648 w 5352225"/>
                <a:gd name="connsiteY436" fmla="*/ 1454553 h 3098548"/>
                <a:gd name="connsiteX437" fmla="*/ 3086752 w 5352225"/>
                <a:gd name="connsiteY437" fmla="*/ 1460438 h 3098548"/>
                <a:gd name="connsiteX438" fmla="*/ 3251208 w 5352225"/>
                <a:gd name="connsiteY438" fmla="*/ 1555248 h 3098548"/>
                <a:gd name="connsiteX439" fmla="*/ 3251208 w 5352225"/>
                <a:gd name="connsiteY439" fmla="*/ 1587287 h 3098548"/>
                <a:gd name="connsiteX440" fmla="*/ 3246640 w 5352225"/>
                <a:gd name="connsiteY440" fmla="*/ 1589903 h 3098548"/>
                <a:gd name="connsiteX441" fmla="*/ 3091973 w 5352225"/>
                <a:gd name="connsiteY441" fmla="*/ 1678828 h 3098548"/>
                <a:gd name="connsiteX442" fmla="*/ 3087405 w 5352225"/>
                <a:gd name="connsiteY442" fmla="*/ 1681444 h 3098548"/>
                <a:gd name="connsiteX443" fmla="*/ 3033238 w 5352225"/>
                <a:gd name="connsiteY443" fmla="*/ 1681444 h 3098548"/>
                <a:gd name="connsiteX444" fmla="*/ 2868782 w 5352225"/>
                <a:gd name="connsiteY444" fmla="*/ 1585980 h 3098548"/>
                <a:gd name="connsiteX445" fmla="*/ 2868782 w 5352225"/>
                <a:gd name="connsiteY445" fmla="*/ 1555248 h 3098548"/>
                <a:gd name="connsiteX446" fmla="*/ 2872698 w 5352225"/>
                <a:gd name="connsiteY446" fmla="*/ 1552632 h 3098548"/>
                <a:gd name="connsiteX447" fmla="*/ 3027365 w 5352225"/>
                <a:gd name="connsiteY447" fmla="*/ 1462399 h 3098548"/>
                <a:gd name="connsiteX448" fmla="*/ 3060648 w 5352225"/>
                <a:gd name="connsiteY448" fmla="*/ 1454553 h 3098548"/>
                <a:gd name="connsiteX449" fmla="*/ 2522355 w 5352225"/>
                <a:gd name="connsiteY449" fmla="*/ 1445912 h 3098548"/>
                <a:gd name="connsiteX450" fmla="*/ 2548415 w 5352225"/>
                <a:gd name="connsiteY450" fmla="*/ 1451780 h 3098548"/>
                <a:gd name="connsiteX451" fmla="*/ 2712592 w 5352225"/>
                <a:gd name="connsiteY451" fmla="*/ 1546318 h 3098548"/>
                <a:gd name="connsiteX452" fmla="*/ 2712592 w 5352225"/>
                <a:gd name="connsiteY452" fmla="*/ 1578265 h 3098548"/>
                <a:gd name="connsiteX453" fmla="*/ 2708032 w 5352225"/>
                <a:gd name="connsiteY453" fmla="*/ 1580873 h 3098548"/>
                <a:gd name="connsiteX454" fmla="*/ 2553627 w 5352225"/>
                <a:gd name="connsiteY454" fmla="*/ 1669543 h 3098548"/>
                <a:gd name="connsiteX455" fmla="*/ 2547763 w 5352225"/>
                <a:gd name="connsiteY455" fmla="*/ 1672803 h 3098548"/>
                <a:gd name="connsiteX456" fmla="*/ 2494992 w 5352225"/>
                <a:gd name="connsiteY456" fmla="*/ 1672803 h 3098548"/>
                <a:gd name="connsiteX457" fmla="*/ 2330163 w 5352225"/>
                <a:gd name="connsiteY457" fmla="*/ 1577613 h 3098548"/>
                <a:gd name="connsiteX458" fmla="*/ 2330163 w 5352225"/>
                <a:gd name="connsiteY458" fmla="*/ 1546970 h 3098548"/>
                <a:gd name="connsiteX459" fmla="*/ 2334723 w 5352225"/>
                <a:gd name="connsiteY459" fmla="*/ 1543710 h 3098548"/>
                <a:gd name="connsiteX460" fmla="*/ 2489129 w 5352225"/>
                <a:gd name="connsiteY460" fmla="*/ 1454388 h 3098548"/>
                <a:gd name="connsiteX461" fmla="*/ 2522355 w 5352225"/>
                <a:gd name="connsiteY461" fmla="*/ 1445912 h 3098548"/>
                <a:gd name="connsiteX462" fmla="*/ 1972220 w 5352225"/>
                <a:gd name="connsiteY462" fmla="*/ 1431510 h 3098548"/>
                <a:gd name="connsiteX463" fmla="*/ 1997715 w 5352225"/>
                <a:gd name="connsiteY463" fmla="*/ 1437395 h 3098548"/>
                <a:gd name="connsiteX464" fmla="*/ 2162452 w 5352225"/>
                <a:gd name="connsiteY464" fmla="*/ 1532859 h 3098548"/>
                <a:gd name="connsiteX465" fmla="*/ 2162452 w 5352225"/>
                <a:gd name="connsiteY465" fmla="*/ 1564898 h 3098548"/>
                <a:gd name="connsiteX466" fmla="*/ 2158530 w 5352225"/>
                <a:gd name="connsiteY466" fmla="*/ 1566860 h 3098548"/>
                <a:gd name="connsiteX467" fmla="*/ 2002945 w 5352225"/>
                <a:gd name="connsiteY467" fmla="*/ 1656439 h 3098548"/>
                <a:gd name="connsiteX468" fmla="*/ 1999676 w 5352225"/>
                <a:gd name="connsiteY468" fmla="*/ 1658401 h 3098548"/>
                <a:gd name="connsiteX469" fmla="*/ 1944110 w 5352225"/>
                <a:gd name="connsiteY469" fmla="*/ 1658401 h 3098548"/>
                <a:gd name="connsiteX470" fmla="*/ 1780027 w 5352225"/>
                <a:gd name="connsiteY470" fmla="*/ 1563590 h 3098548"/>
                <a:gd name="connsiteX471" fmla="*/ 1780027 w 5352225"/>
                <a:gd name="connsiteY471" fmla="*/ 1532205 h 3098548"/>
                <a:gd name="connsiteX472" fmla="*/ 1783949 w 5352225"/>
                <a:gd name="connsiteY472" fmla="*/ 1529589 h 3098548"/>
                <a:gd name="connsiteX473" fmla="*/ 1938881 w 5352225"/>
                <a:gd name="connsiteY473" fmla="*/ 1439356 h 3098548"/>
                <a:gd name="connsiteX474" fmla="*/ 1972220 w 5352225"/>
                <a:gd name="connsiteY474" fmla="*/ 1431510 h 3098548"/>
                <a:gd name="connsiteX475" fmla="*/ 3516387 w 5352225"/>
                <a:gd name="connsiteY475" fmla="*/ 1419989 h 3098548"/>
                <a:gd name="connsiteX476" fmla="*/ 3541839 w 5352225"/>
                <a:gd name="connsiteY476" fmla="*/ 1425857 h 3098548"/>
                <a:gd name="connsiteX477" fmla="*/ 3706295 w 5352225"/>
                <a:gd name="connsiteY477" fmla="*/ 1521047 h 3098548"/>
                <a:gd name="connsiteX478" fmla="*/ 3706295 w 5352225"/>
                <a:gd name="connsiteY478" fmla="*/ 1552343 h 3098548"/>
                <a:gd name="connsiteX479" fmla="*/ 3702380 w 5352225"/>
                <a:gd name="connsiteY479" fmla="*/ 1554951 h 3098548"/>
                <a:gd name="connsiteX480" fmla="*/ 3547060 w 5352225"/>
                <a:gd name="connsiteY480" fmla="*/ 1644274 h 3098548"/>
                <a:gd name="connsiteX481" fmla="*/ 3541839 w 5352225"/>
                <a:gd name="connsiteY481" fmla="*/ 1646882 h 3098548"/>
                <a:gd name="connsiteX482" fmla="*/ 3488325 w 5352225"/>
                <a:gd name="connsiteY482" fmla="*/ 1646882 h 3098548"/>
                <a:gd name="connsiteX483" fmla="*/ 3323869 w 5352225"/>
                <a:gd name="connsiteY483" fmla="*/ 1551691 h 3098548"/>
                <a:gd name="connsiteX484" fmla="*/ 3323869 w 5352225"/>
                <a:gd name="connsiteY484" fmla="*/ 1520395 h 3098548"/>
                <a:gd name="connsiteX485" fmla="*/ 3327785 w 5352225"/>
                <a:gd name="connsiteY485" fmla="*/ 1517787 h 3098548"/>
                <a:gd name="connsiteX486" fmla="*/ 3483105 w 5352225"/>
                <a:gd name="connsiteY486" fmla="*/ 1428465 h 3098548"/>
                <a:gd name="connsiteX487" fmla="*/ 3516387 w 5352225"/>
                <a:gd name="connsiteY487" fmla="*/ 1419989 h 3098548"/>
                <a:gd name="connsiteX488" fmla="*/ 1366911 w 5352225"/>
                <a:gd name="connsiteY488" fmla="*/ 1419989 h 3098548"/>
                <a:gd name="connsiteX489" fmla="*/ 1428945 w 5352225"/>
                <a:gd name="connsiteY489" fmla="*/ 1434346 h 3098548"/>
                <a:gd name="connsiteX490" fmla="*/ 2572334 w 5352225"/>
                <a:gd name="connsiteY490" fmla="*/ 2094148 h 3098548"/>
                <a:gd name="connsiteX491" fmla="*/ 2562539 w 5352225"/>
                <a:gd name="connsiteY491" fmla="*/ 2177032 h 3098548"/>
                <a:gd name="connsiteX492" fmla="*/ 2497239 w 5352225"/>
                <a:gd name="connsiteY492" fmla="*/ 2214231 h 3098548"/>
                <a:gd name="connsiteX493" fmla="*/ 2427369 w 5352225"/>
                <a:gd name="connsiteY493" fmla="*/ 2234462 h 3098548"/>
                <a:gd name="connsiteX494" fmla="*/ 2405821 w 5352225"/>
                <a:gd name="connsiteY494" fmla="*/ 2234462 h 3098548"/>
                <a:gd name="connsiteX495" fmla="*/ 2354887 w 5352225"/>
                <a:gd name="connsiteY495" fmla="*/ 2220757 h 3098548"/>
                <a:gd name="connsiteX496" fmla="*/ 1210846 w 5352225"/>
                <a:gd name="connsiteY496" fmla="*/ 1560303 h 3098548"/>
                <a:gd name="connsiteX497" fmla="*/ 1186685 w 5352225"/>
                <a:gd name="connsiteY497" fmla="*/ 1525714 h 3098548"/>
                <a:gd name="connsiteX498" fmla="*/ 1186685 w 5352225"/>
                <a:gd name="connsiteY498" fmla="*/ 1523756 h 3098548"/>
                <a:gd name="connsiteX499" fmla="*/ 1221294 w 5352225"/>
                <a:gd name="connsiteY499" fmla="*/ 1478072 h 3098548"/>
                <a:gd name="connsiteX500" fmla="*/ 1286593 w 5352225"/>
                <a:gd name="connsiteY500" fmla="*/ 1440220 h 3098548"/>
                <a:gd name="connsiteX501" fmla="*/ 1366911 w 5352225"/>
                <a:gd name="connsiteY501" fmla="*/ 1419989 h 3098548"/>
                <a:gd name="connsiteX502" fmla="*/ 3697541 w 5352225"/>
                <a:gd name="connsiteY502" fmla="*/ 1313418 h 3098548"/>
                <a:gd name="connsiteX503" fmla="*/ 3735964 w 5352225"/>
                <a:gd name="connsiteY503" fmla="*/ 1322528 h 3098548"/>
                <a:gd name="connsiteX504" fmla="*/ 3913103 w 5352225"/>
                <a:gd name="connsiteY504" fmla="*/ 1424037 h 3098548"/>
                <a:gd name="connsiteX505" fmla="*/ 3928082 w 5352225"/>
                <a:gd name="connsiteY505" fmla="*/ 1442907 h 3098548"/>
                <a:gd name="connsiteX506" fmla="*/ 3928082 w 5352225"/>
                <a:gd name="connsiteY506" fmla="*/ 1450065 h 3098548"/>
                <a:gd name="connsiteX507" fmla="*/ 3906591 w 5352225"/>
                <a:gd name="connsiteY507" fmla="*/ 1475442 h 3098548"/>
                <a:gd name="connsiteX508" fmla="*/ 3854491 w 5352225"/>
                <a:gd name="connsiteY508" fmla="*/ 1505375 h 3098548"/>
                <a:gd name="connsiteX509" fmla="*/ 3848630 w 5352225"/>
                <a:gd name="connsiteY509" fmla="*/ 1508628 h 3098548"/>
                <a:gd name="connsiteX510" fmla="*/ 3766573 w 5352225"/>
                <a:gd name="connsiteY510" fmla="*/ 1508628 h 3098548"/>
                <a:gd name="connsiteX511" fmla="*/ 3589434 w 5352225"/>
                <a:gd name="connsiteY511" fmla="*/ 1406468 h 3098548"/>
                <a:gd name="connsiteX512" fmla="*/ 3574455 w 5352225"/>
                <a:gd name="connsiteY512" fmla="*/ 1388248 h 3098548"/>
                <a:gd name="connsiteX513" fmla="*/ 3574455 w 5352225"/>
                <a:gd name="connsiteY513" fmla="*/ 1381741 h 3098548"/>
                <a:gd name="connsiteX514" fmla="*/ 3595946 w 5352225"/>
                <a:gd name="connsiteY514" fmla="*/ 1355713 h 3098548"/>
                <a:gd name="connsiteX515" fmla="*/ 3647395 w 5352225"/>
                <a:gd name="connsiteY515" fmla="*/ 1325781 h 3098548"/>
                <a:gd name="connsiteX516" fmla="*/ 3697541 w 5352225"/>
                <a:gd name="connsiteY516" fmla="*/ 1313418 h 3098548"/>
                <a:gd name="connsiteX517" fmla="*/ 2784791 w 5352225"/>
                <a:gd name="connsiteY517" fmla="*/ 1293256 h 3098548"/>
                <a:gd name="connsiteX518" fmla="*/ 2810243 w 5352225"/>
                <a:gd name="connsiteY518" fmla="*/ 1299124 h 3098548"/>
                <a:gd name="connsiteX519" fmla="*/ 2974699 w 5352225"/>
                <a:gd name="connsiteY519" fmla="*/ 1394314 h 3098548"/>
                <a:gd name="connsiteX520" fmla="*/ 2974699 w 5352225"/>
                <a:gd name="connsiteY520" fmla="*/ 1425610 h 3098548"/>
                <a:gd name="connsiteX521" fmla="*/ 2970784 w 5352225"/>
                <a:gd name="connsiteY521" fmla="*/ 1428218 h 3098548"/>
                <a:gd name="connsiteX522" fmla="*/ 2816116 w 5352225"/>
                <a:gd name="connsiteY522" fmla="*/ 1517541 h 3098548"/>
                <a:gd name="connsiteX523" fmla="*/ 2810896 w 5352225"/>
                <a:gd name="connsiteY523" fmla="*/ 1520149 h 3098548"/>
                <a:gd name="connsiteX524" fmla="*/ 2756729 w 5352225"/>
                <a:gd name="connsiteY524" fmla="*/ 1520149 h 3098548"/>
                <a:gd name="connsiteX525" fmla="*/ 2592273 w 5352225"/>
                <a:gd name="connsiteY525" fmla="*/ 1424958 h 3098548"/>
                <a:gd name="connsiteX526" fmla="*/ 2592273 w 5352225"/>
                <a:gd name="connsiteY526" fmla="*/ 1394314 h 3098548"/>
                <a:gd name="connsiteX527" fmla="*/ 2596841 w 5352225"/>
                <a:gd name="connsiteY527" fmla="*/ 1391054 h 3098548"/>
                <a:gd name="connsiteX528" fmla="*/ 2751509 w 5352225"/>
                <a:gd name="connsiteY528" fmla="*/ 1301732 h 3098548"/>
                <a:gd name="connsiteX529" fmla="*/ 2784791 w 5352225"/>
                <a:gd name="connsiteY529" fmla="*/ 1293256 h 3098548"/>
                <a:gd name="connsiteX530" fmla="*/ 2246173 w 5352225"/>
                <a:gd name="connsiteY530" fmla="*/ 1287495 h 3098548"/>
                <a:gd name="connsiteX531" fmla="*/ 2271625 w 5352225"/>
                <a:gd name="connsiteY531" fmla="*/ 1292726 h 3098548"/>
                <a:gd name="connsiteX532" fmla="*/ 2436082 w 5352225"/>
                <a:gd name="connsiteY532" fmla="*/ 1388190 h 3098548"/>
                <a:gd name="connsiteX533" fmla="*/ 2436082 w 5352225"/>
                <a:gd name="connsiteY533" fmla="*/ 1420229 h 3098548"/>
                <a:gd name="connsiteX534" fmla="*/ 2432167 w 5352225"/>
                <a:gd name="connsiteY534" fmla="*/ 1422191 h 3098548"/>
                <a:gd name="connsiteX535" fmla="*/ 2277499 w 5352225"/>
                <a:gd name="connsiteY535" fmla="*/ 1511770 h 3098548"/>
                <a:gd name="connsiteX536" fmla="*/ 2272930 w 5352225"/>
                <a:gd name="connsiteY536" fmla="*/ 1514386 h 3098548"/>
                <a:gd name="connsiteX537" fmla="*/ 2218764 w 5352225"/>
                <a:gd name="connsiteY537" fmla="*/ 1514386 h 3098548"/>
                <a:gd name="connsiteX538" fmla="*/ 2053654 w 5352225"/>
                <a:gd name="connsiteY538" fmla="*/ 1418922 h 3098548"/>
                <a:gd name="connsiteX539" fmla="*/ 2053654 w 5352225"/>
                <a:gd name="connsiteY539" fmla="*/ 1388190 h 3098548"/>
                <a:gd name="connsiteX540" fmla="*/ 2057570 w 5352225"/>
                <a:gd name="connsiteY540" fmla="*/ 1384921 h 3098548"/>
                <a:gd name="connsiteX541" fmla="*/ 2212890 w 5352225"/>
                <a:gd name="connsiteY541" fmla="*/ 1295341 h 3098548"/>
                <a:gd name="connsiteX542" fmla="*/ 2246173 w 5352225"/>
                <a:gd name="connsiteY542" fmla="*/ 1287495 h 3098548"/>
                <a:gd name="connsiteX543" fmla="*/ 1701797 w 5352225"/>
                <a:gd name="connsiteY543" fmla="*/ 1273094 h 3098548"/>
                <a:gd name="connsiteX544" fmla="*/ 1727249 w 5352225"/>
                <a:gd name="connsiteY544" fmla="*/ 1278978 h 3098548"/>
                <a:gd name="connsiteX545" fmla="*/ 1891705 w 5352225"/>
                <a:gd name="connsiteY545" fmla="*/ 1373788 h 3098548"/>
                <a:gd name="connsiteX546" fmla="*/ 1891705 w 5352225"/>
                <a:gd name="connsiteY546" fmla="*/ 1405827 h 3098548"/>
                <a:gd name="connsiteX547" fmla="*/ 1887137 w 5352225"/>
                <a:gd name="connsiteY547" fmla="*/ 1408443 h 3098548"/>
                <a:gd name="connsiteX548" fmla="*/ 1732470 w 5352225"/>
                <a:gd name="connsiteY548" fmla="*/ 1497367 h 3098548"/>
                <a:gd name="connsiteX549" fmla="*/ 1727249 w 5352225"/>
                <a:gd name="connsiteY549" fmla="*/ 1499983 h 3098548"/>
                <a:gd name="connsiteX550" fmla="*/ 1673735 w 5352225"/>
                <a:gd name="connsiteY550" fmla="*/ 1499983 h 3098548"/>
                <a:gd name="connsiteX551" fmla="*/ 1509279 w 5352225"/>
                <a:gd name="connsiteY551" fmla="*/ 1404519 h 3098548"/>
                <a:gd name="connsiteX552" fmla="*/ 1509279 w 5352225"/>
                <a:gd name="connsiteY552" fmla="*/ 1373788 h 3098548"/>
                <a:gd name="connsiteX553" fmla="*/ 1513195 w 5352225"/>
                <a:gd name="connsiteY553" fmla="*/ 1370519 h 3098548"/>
                <a:gd name="connsiteX554" fmla="*/ 1667862 w 5352225"/>
                <a:gd name="connsiteY554" fmla="*/ 1280940 h 3098548"/>
                <a:gd name="connsiteX555" fmla="*/ 1701797 w 5352225"/>
                <a:gd name="connsiteY555" fmla="*/ 1273094 h 3098548"/>
                <a:gd name="connsiteX556" fmla="*/ 3234118 w 5352225"/>
                <a:gd name="connsiteY556" fmla="*/ 1255812 h 3098548"/>
                <a:gd name="connsiteX557" fmla="*/ 3259570 w 5352225"/>
                <a:gd name="connsiteY557" fmla="*/ 1261696 h 3098548"/>
                <a:gd name="connsiteX558" fmla="*/ 3424026 w 5352225"/>
                <a:gd name="connsiteY558" fmla="*/ 1356506 h 3098548"/>
                <a:gd name="connsiteX559" fmla="*/ 3424026 w 5352225"/>
                <a:gd name="connsiteY559" fmla="*/ 1387891 h 3098548"/>
                <a:gd name="connsiteX560" fmla="*/ 3419458 w 5352225"/>
                <a:gd name="connsiteY560" fmla="*/ 1390507 h 3098548"/>
                <a:gd name="connsiteX561" fmla="*/ 3264791 w 5352225"/>
                <a:gd name="connsiteY561" fmla="*/ 1480085 h 3098548"/>
                <a:gd name="connsiteX562" fmla="*/ 3260223 w 5352225"/>
                <a:gd name="connsiteY562" fmla="*/ 1482701 h 3098548"/>
                <a:gd name="connsiteX563" fmla="*/ 3206056 w 5352225"/>
                <a:gd name="connsiteY563" fmla="*/ 1482701 h 3098548"/>
                <a:gd name="connsiteX564" fmla="*/ 3041600 w 5352225"/>
                <a:gd name="connsiteY564" fmla="*/ 1387891 h 3098548"/>
                <a:gd name="connsiteX565" fmla="*/ 3041600 w 5352225"/>
                <a:gd name="connsiteY565" fmla="*/ 1355852 h 3098548"/>
                <a:gd name="connsiteX566" fmla="*/ 3045516 w 5352225"/>
                <a:gd name="connsiteY566" fmla="*/ 1353237 h 3098548"/>
                <a:gd name="connsiteX567" fmla="*/ 3200836 w 5352225"/>
                <a:gd name="connsiteY567" fmla="*/ 1264312 h 3098548"/>
                <a:gd name="connsiteX568" fmla="*/ 3234118 w 5352225"/>
                <a:gd name="connsiteY568" fmla="*/ 1255812 h 3098548"/>
                <a:gd name="connsiteX569" fmla="*/ 1032264 w 5352225"/>
                <a:gd name="connsiteY569" fmla="*/ 1212606 h 3098548"/>
                <a:gd name="connsiteX570" fmla="*/ 1061638 w 5352225"/>
                <a:gd name="connsiteY570" fmla="*/ 1219112 h 3098548"/>
                <a:gd name="connsiteX571" fmla="*/ 1275743 w 5352225"/>
                <a:gd name="connsiteY571" fmla="*/ 1342081 h 3098548"/>
                <a:gd name="connsiteX572" fmla="*/ 1286840 w 5352225"/>
                <a:gd name="connsiteY572" fmla="*/ 1355744 h 3098548"/>
                <a:gd name="connsiteX573" fmla="*/ 1286840 w 5352225"/>
                <a:gd name="connsiteY573" fmla="*/ 1362901 h 3098548"/>
                <a:gd name="connsiteX574" fmla="*/ 1271174 w 5352225"/>
                <a:gd name="connsiteY574" fmla="*/ 1380468 h 3098548"/>
                <a:gd name="connsiteX575" fmla="*/ 1123650 w 5352225"/>
                <a:gd name="connsiteY575" fmla="*/ 1465050 h 3098548"/>
                <a:gd name="connsiteX576" fmla="*/ 1116470 w 5352225"/>
                <a:gd name="connsiteY576" fmla="*/ 1468303 h 3098548"/>
                <a:gd name="connsiteX577" fmla="*/ 1057722 w 5352225"/>
                <a:gd name="connsiteY577" fmla="*/ 1468303 h 3098548"/>
                <a:gd name="connsiteX578" fmla="*/ 842964 w 5352225"/>
                <a:gd name="connsiteY578" fmla="*/ 1344684 h 3098548"/>
                <a:gd name="connsiteX579" fmla="*/ 848186 w 5352225"/>
                <a:gd name="connsiteY579" fmla="*/ 1306296 h 3098548"/>
                <a:gd name="connsiteX580" fmla="*/ 995710 w 5352225"/>
                <a:gd name="connsiteY580" fmla="*/ 1221715 h 3098548"/>
                <a:gd name="connsiteX581" fmla="*/ 1032264 w 5352225"/>
                <a:gd name="connsiteY581" fmla="*/ 1212606 h 3098548"/>
                <a:gd name="connsiteX582" fmla="*/ 3414326 w 5352225"/>
                <a:gd name="connsiteY582" fmla="*/ 1149240 h 3098548"/>
                <a:gd name="connsiteX583" fmla="*/ 3452907 w 5352225"/>
                <a:gd name="connsiteY583" fmla="*/ 1158319 h 3098548"/>
                <a:gd name="connsiteX584" fmla="*/ 3630769 w 5352225"/>
                <a:gd name="connsiteY584" fmla="*/ 1260141 h 3098548"/>
                <a:gd name="connsiteX585" fmla="*/ 3645809 w 5352225"/>
                <a:gd name="connsiteY585" fmla="*/ 1278949 h 3098548"/>
                <a:gd name="connsiteX586" fmla="*/ 3645809 w 5352225"/>
                <a:gd name="connsiteY586" fmla="*/ 1285434 h 3098548"/>
                <a:gd name="connsiteX587" fmla="*/ 3624230 w 5352225"/>
                <a:gd name="connsiteY587" fmla="*/ 1310728 h 3098548"/>
                <a:gd name="connsiteX588" fmla="*/ 3572572 w 5352225"/>
                <a:gd name="connsiteY588" fmla="*/ 1340561 h 3098548"/>
                <a:gd name="connsiteX589" fmla="*/ 3565379 w 5352225"/>
                <a:gd name="connsiteY589" fmla="*/ 1344452 h 3098548"/>
                <a:gd name="connsiteX590" fmla="*/ 3484294 w 5352225"/>
                <a:gd name="connsiteY590" fmla="*/ 1344452 h 3098548"/>
                <a:gd name="connsiteX591" fmla="*/ 3306432 w 5352225"/>
                <a:gd name="connsiteY591" fmla="*/ 1242630 h 3098548"/>
                <a:gd name="connsiteX592" fmla="*/ 3312317 w 5352225"/>
                <a:gd name="connsiteY592" fmla="*/ 1191395 h 3098548"/>
                <a:gd name="connsiteX593" fmla="*/ 3364629 w 5352225"/>
                <a:gd name="connsiteY593" fmla="*/ 1162211 h 3098548"/>
                <a:gd name="connsiteX594" fmla="*/ 3414326 w 5352225"/>
                <a:gd name="connsiteY594" fmla="*/ 1149240 h 3098548"/>
                <a:gd name="connsiteX595" fmla="*/ 2507630 w 5352225"/>
                <a:gd name="connsiteY595" fmla="*/ 1134839 h 3098548"/>
                <a:gd name="connsiteX596" fmla="*/ 2533081 w 5352225"/>
                <a:gd name="connsiteY596" fmla="*/ 1140723 h 3098548"/>
                <a:gd name="connsiteX597" fmla="*/ 2698190 w 5352225"/>
                <a:gd name="connsiteY597" fmla="*/ 1235533 h 3098548"/>
                <a:gd name="connsiteX598" fmla="*/ 2698190 w 5352225"/>
                <a:gd name="connsiteY598" fmla="*/ 1266918 h 3098548"/>
                <a:gd name="connsiteX599" fmla="*/ 2693622 w 5352225"/>
                <a:gd name="connsiteY599" fmla="*/ 1269534 h 3098548"/>
                <a:gd name="connsiteX600" fmla="*/ 2538955 w 5352225"/>
                <a:gd name="connsiteY600" fmla="*/ 1359112 h 3098548"/>
                <a:gd name="connsiteX601" fmla="*/ 2534387 w 5352225"/>
                <a:gd name="connsiteY601" fmla="*/ 1361728 h 3098548"/>
                <a:gd name="connsiteX602" fmla="*/ 2480220 w 5352225"/>
                <a:gd name="connsiteY602" fmla="*/ 1361728 h 3098548"/>
                <a:gd name="connsiteX603" fmla="*/ 2315764 w 5352225"/>
                <a:gd name="connsiteY603" fmla="*/ 1266918 h 3098548"/>
                <a:gd name="connsiteX604" fmla="*/ 2315764 w 5352225"/>
                <a:gd name="connsiteY604" fmla="*/ 1234879 h 3098548"/>
                <a:gd name="connsiteX605" fmla="*/ 2319680 w 5352225"/>
                <a:gd name="connsiteY605" fmla="*/ 1232264 h 3098548"/>
                <a:gd name="connsiteX606" fmla="*/ 2474347 w 5352225"/>
                <a:gd name="connsiteY606" fmla="*/ 1143339 h 3098548"/>
                <a:gd name="connsiteX607" fmla="*/ 2507630 w 5352225"/>
                <a:gd name="connsiteY607" fmla="*/ 1134839 h 3098548"/>
                <a:gd name="connsiteX608" fmla="*/ 1968686 w 5352225"/>
                <a:gd name="connsiteY608" fmla="*/ 1126198 h 3098548"/>
                <a:gd name="connsiteX609" fmla="*/ 1994834 w 5352225"/>
                <a:gd name="connsiteY609" fmla="*/ 1132083 h 3098548"/>
                <a:gd name="connsiteX610" fmla="*/ 2159572 w 5352225"/>
                <a:gd name="connsiteY610" fmla="*/ 1227547 h 3098548"/>
                <a:gd name="connsiteX611" fmla="*/ 2159572 w 5352225"/>
                <a:gd name="connsiteY611" fmla="*/ 1258932 h 3098548"/>
                <a:gd name="connsiteX612" fmla="*/ 2154996 w 5352225"/>
                <a:gd name="connsiteY612" fmla="*/ 1261548 h 3098548"/>
                <a:gd name="connsiteX613" fmla="*/ 2000718 w 5352225"/>
                <a:gd name="connsiteY613" fmla="*/ 1351127 h 3098548"/>
                <a:gd name="connsiteX614" fmla="*/ 1997449 w 5352225"/>
                <a:gd name="connsiteY614" fmla="*/ 1353089 h 3098548"/>
                <a:gd name="connsiteX615" fmla="*/ 1941229 w 5352225"/>
                <a:gd name="connsiteY615" fmla="*/ 1353089 h 3098548"/>
                <a:gd name="connsiteX616" fmla="*/ 1777145 w 5352225"/>
                <a:gd name="connsiteY616" fmla="*/ 1258278 h 3098548"/>
                <a:gd name="connsiteX617" fmla="*/ 1777145 w 5352225"/>
                <a:gd name="connsiteY617" fmla="*/ 1226893 h 3098548"/>
                <a:gd name="connsiteX618" fmla="*/ 1781067 w 5352225"/>
                <a:gd name="connsiteY618" fmla="*/ 1224277 h 3098548"/>
                <a:gd name="connsiteX619" fmla="*/ 1935346 w 5352225"/>
                <a:gd name="connsiteY619" fmla="*/ 1134698 h 3098548"/>
                <a:gd name="connsiteX620" fmla="*/ 1968686 w 5352225"/>
                <a:gd name="connsiteY620" fmla="*/ 1126198 h 3098548"/>
                <a:gd name="connsiteX621" fmla="*/ 1428167 w 5352225"/>
                <a:gd name="connsiteY621" fmla="*/ 1114677 h 3098548"/>
                <a:gd name="connsiteX622" fmla="*/ 1453619 w 5352225"/>
                <a:gd name="connsiteY622" fmla="*/ 1120545 h 3098548"/>
                <a:gd name="connsiteX623" fmla="*/ 1618076 w 5352225"/>
                <a:gd name="connsiteY623" fmla="*/ 1215735 h 3098548"/>
                <a:gd name="connsiteX624" fmla="*/ 1618076 w 5352225"/>
                <a:gd name="connsiteY624" fmla="*/ 1247031 h 3098548"/>
                <a:gd name="connsiteX625" fmla="*/ 1613508 w 5352225"/>
                <a:gd name="connsiteY625" fmla="*/ 1249639 h 3098548"/>
                <a:gd name="connsiteX626" fmla="*/ 1458840 w 5352225"/>
                <a:gd name="connsiteY626" fmla="*/ 1338962 h 3098548"/>
                <a:gd name="connsiteX627" fmla="*/ 1453619 w 5352225"/>
                <a:gd name="connsiteY627" fmla="*/ 1341570 h 3098548"/>
                <a:gd name="connsiteX628" fmla="*/ 1400105 w 5352225"/>
                <a:gd name="connsiteY628" fmla="*/ 1341570 h 3098548"/>
                <a:gd name="connsiteX629" fmla="*/ 1235648 w 5352225"/>
                <a:gd name="connsiteY629" fmla="*/ 1246379 h 3098548"/>
                <a:gd name="connsiteX630" fmla="*/ 1235648 w 5352225"/>
                <a:gd name="connsiteY630" fmla="*/ 1215083 h 3098548"/>
                <a:gd name="connsiteX631" fmla="*/ 1239564 w 5352225"/>
                <a:gd name="connsiteY631" fmla="*/ 1212475 h 3098548"/>
                <a:gd name="connsiteX632" fmla="*/ 1394232 w 5352225"/>
                <a:gd name="connsiteY632" fmla="*/ 1123153 h 3098548"/>
                <a:gd name="connsiteX633" fmla="*/ 1428167 w 5352225"/>
                <a:gd name="connsiteY633" fmla="*/ 1114677 h 3098548"/>
                <a:gd name="connsiteX634" fmla="*/ 2948967 w 5352225"/>
                <a:gd name="connsiteY634" fmla="*/ 1091635 h 3098548"/>
                <a:gd name="connsiteX635" fmla="*/ 2974419 w 5352225"/>
                <a:gd name="connsiteY635" fmla="*/ 1097503 h 3098548"/>
                <a:gd name="connsiteX636" fmla="*/ 3138876 w 5352225"/>
                <a:gd name="connsiteY636" fmla="*/ 1192693 h 3098548"/>
                <a:gd name="connsiteX637" fmla="*/ 3138876 w 5352225"/>
                <a:gd name="connsiteY637" fmla="*/ 1223989 h 3098548"/>
                <a:gd name="connsiteX638" fmla="*/ 3134308 w 5352225"/>
                <a:gd name="connsiteY638" fmla="*/ 1226597 h 3098548"/>
                <a:gd name="connsiteX639" fmla="*/ 2979640 w 5352225"/>
                <a:gd name="connsiteY639" fmla="*/ 1315920 h 3098548"/>
                <a:gd name="connsiteX640" fmla="*/ 2974419 w 5352225"/>
                <a:gd name="connsiteY640" fmla="*/ 1318528 h 3098548"/>
                <a:gd name="connsiteX641" fmla="*/ 2920905 w 5352225"/>
                <a:gd name="connsiteY641" fmla="*/ 1318528 h 3098548"/>
                <a:gd name="connsiteX642" fmla="*/ 2756448 w 5352225"/>
                <a:gd name="connsiteY642" fmla="*/ 1223337 h 3098548"/>
                <a:gd name="connsiteX643" fmla="*/ 2756448 w 5352225"/>
                <a:gd name="connsiteY643" fmla="*/ 1192041 h 3098548"/>
                <a:gd name="connsiteX644" fmla="*/ 2760364 w 5352225"/>
                <a:gd name="connsiteY644" fmla="*/ 1189433 h 3098548"/>
                <a:gd name="connsiteX645" fmla="*/ 2915032 w 5352225"/>
                <a:gd name="connsiteY645" fmla="*/ 1100111 h 3098548"/>
                <a:gd name="connsiteX646" fmla="*/ 2948967 w 5352225"/>
                <a:gd name="connsiteY646" fmla="*/ 1091635 h 3098548"/>
                <a:gd name="connsiteX647" fmla="*/ 751297 w 5352225"/>
                <a:gd name="connsiteY647" fmla="*/ 1051310 h 3098548"/>
                <a:gd name="connsiteX648" fmla="*/ 776749 w 5352225"/>
                <a:gd name="connsiteY648" fmla="*/ 1057195 h 3098548"/>
                <a:gd name="connsiteX649" fmla="*/ 941205 w 5352225"/>
                <a:gd name="connsiteY649" fmla="*/ 1152659 h 3098548"/>
                <a:gd name="connsiteX650" fmla="*/ 941205 w 5352225"/>
                <a:gd name="connsiteY650" fmla="*/ 1184698 h 3098548"/>
                <a:gd name="connsiteX651" fmla="*/ 937290 w 5352225"/>
                <a:gd name="connsiteY651" fmla="*/ 1186660 h 3098548"/>
                <a:gd name="connsiteX652" fmla="*/ 782622 w 5352225"/>
                <a:gd name="connsiteY652" fmla="*/ 1276239 h 3098548"/>
                <a:gd name="connsiteX653" fmla="*/ 778707 w 5352225"/>
                <a:gd name="connsiteY653" fmla="*/ 1278201 h 3098548"/>
                <a:gd name="connsiteX654" fmla="*/ 723235 w 5352225"/>
                <a:gd name="connsiteY654" fmla="*/ 1278201 h 3098548"/>
                <a:gd name="connsiteX655" fmla="*/ 558779 w 5352225"/>
                <a:gd name="connsiteY655" fmla="*/ 1183390 h 3098548"/>
                <a:gd name="connsiteX656" fmla="*/ 558779 w 5352225"/>
                <a:gd name="connsiteY656" fmla="*/ 1152659 h 3098548"/>
                <a:gd name="connsiteX657" fmla="*/ 563347 w 5352225"/>
                <a:gd name="connsiteY657" fmla="*/ 1149389 h 3098548"/>
                <a:gd name="connsiteX658" fmla="*/ 717362 w 5352225"/>
                <a:gd name="connsiteY658" fmla="*/ 1059810 h 3098548"/>
                <a:gd name="connsiteX659" fmla="*/ 751297 w 5352225"/>
                <a:gd name="connsiteY659" fmla="*/ 1051310 h 3098548"/>
                <a:gd name="connsiteX660" fmla="*/ 3130624 w 5352225"/>
                <a:gd name="connsiteY660" fmla="*/ 985063 h 3098548"/>
                <a:gd name="connsiteX661" fmla="*/ 3169205 w 5352225"/>
                <a:gd name="connsiteY661" fmla="*/ 993494 h 3098548"/>
                <a:gd name="connsiteX662" fmla="*/ 3347067 w 5352225"/>
                <a:gd name="connsiteY662" fmla="*/ 1095964 h 3098548"/>
                <a:gd name="connsiteX663" fmla="*/ 3340528 w 5352225"/>
                <a:gd name="connsiteY663" fmla="*/ 1146551 h 3098548"/>
                <a:gd name="connsiteX664" fmla="*/ 3288216 w 5352225"/>
                <a:gd name="connsiteY664" fmla="*/ 1176384 h 3098548"/>
                <a:gd name="connsiteX665" fmla="*/ 3281023 w 5352225"/>
                <a:gd name="connsiteY665" fmla="*/ 1180275 h 3098548"/>
                <a:gd name="connsiteX666" fmla="*/ 3199938 w 5352225"/>
                <a:gd name="connsiteY666" fmla="*/ 1180275 h 3098548"/>
                <a:gd name="connsiteX667" fmla="*/ 3022076 w 5352225"/>
                <a:gd name="connsiteY667" fmla="*/ 1077805 h 3098548"/>
                <a:gd name="connsiteX668" fmla="*/ 3007036 w 5352225"/>
                <a:gd name="connsiteY668" fmla="*/ 1059646 h 3098548"/>
                <a:gd name="connsiteX669" fmla="*/ 3007036 w 5352225"/>
                <a:gd name="connsiteY669" fmla="*/ 1053160 h 3098548"/>
                <a:gd name="connsiteX670" fmla="*/ 3028615 w 5352225"/>
                <a:gd name="connsiteY670" fmla="*/ 1027218 h 3098548"/>
                <a:gd name="connsiteX671" fmla="*/ 3080274 w 5352225"/>
                <a:gd name="connsiteY671" fmla="*/ 997385 h 3098548"/>
                <a:gd name="connsiteX672" fmla="*/ 3130624 w 5352225"/>
                <a:gd name="connsiteY672" fmla="*/ 985063 h 3098548"/>
                <a:gd name="connsiteX673" fmla="*/ 2231772 w 5352225"/>
                <a:gd name="connsiteY673" fmla="*/ 973542 h 3098548"/>
                <a:gd name="connsiteX674" fmla="*/ 2257224 w 5352225"/>
                <a:gd name="connsiteY674" fmla="*/ 979426 h 3098548"/>
                <a:gd name="connsiteX675" fmla="*/ 2421680 w 5352225"/>
                <a:gd name="connsiteY675" fmla="*/ 1074890 h 3098548"/>
                <a:gd name="connsiteX676" fmla="*/ 2421680 w 5352225"/>
                <a:gd name="connsiteY676" fmla="*/ 1106929 h 3098548"/>
                <a:gd name="connsiteX677" fmla="*/ 2417765 w 5352225"/>
                <a:gd name="connsiteY677" fmla="*/ 1108891 h 3098548"/>
                <a:gd name="connsiteX678" fmla="*/ 2263097 w 5352225"/>
                <a:gd name="connsiteY678" fmla="*/ 1198469 h 3098548"/>
                <a:gd name="connsiteX679" fmla="*/ 2259834 w 5352225"/>
                <a:gd name="connsiteY679" fmla="*/ 1200431 h 3098548"/>
                <a:gd name="connsiteX680" fmla="*/ 2203710 w 5352225"/>
                <a:gd name="connsiteY680" fmla="*/ 1200431 h 3098548"/>
                <a:gd name="connsiteX681" fmla="*/ 2039254 w 5352225"/>
                <a:gd name="connsiteY681" fmla="*/ 1105621 h 3098548"/>
                <a:gd name="connsiteX682" fmla="*/ 2039254 w 5352225"/>
                <a:gd name="connsiteY682" fmla="*/ 1074890 h 3098548"/>
                <a:gd name="connsiteX683" fmla="*/ 2043822 w 5352225"/>
                <a:gd name="connsiteY683" fmla="*/ 1071621 h 3098548"/>
                <a:gd name="connsiteX684" fmla="*/ 2198490 w 5352225"/>
                <a:gd name="connsiteY684" fmla="*/ 982042 h 3098548"/>
                <a:gd name="connsiteX685" fmla="*/ 2231772 w 5352225"/>
                <a:gd name="connsiteY685" fmla="*/ 973542 h 3098548"/>
                <a:gd name="connsiteX686" fmla="*/ 1693155 w 5352225"/>
                <a:gd name="connsiteY686" fmla="*/ 964901 h 3098548"/>
                <a:gd name="connsiteX687" fmla="*/ 1718607 w 5352225"/>
                <a:gd name="connsiteY687" fmla="*/ 970769 h 3098548"/>
                <a:gd name="connsiteX688" fmla="*/ 1883064 w 5352225"/>
                <a:gd name="connsiteY688" fmla="*/ 1065959 h 3098548"/>
                <a:gd name="connsiteX689" fmla="*/ 1883064 w 5352225"/>
                <a:gd name="connsiteY689" fmla="*/ 1097907 h 3098548"/>
                <a:gd name="connsiteX690" fmla="*/ 1879149 w 5352225"/>
                <a:gd name="connsiteY690" fmla="*/ 1099863 h 3098548"/>
                <a:gd name="connsiteX691" fmla="*/ 1724481 w 5352225"/>
                <a:gd name="connsiteY691" fmla="*/ 1189186 h 3098548"/>
                <a:gd name="connsiteX692" fmla="*/ 1719260 w 5352225"/>
                <a:gd name="connsiteY692" fmla="*/ 1191794 h 3098548"/>
                <a:gd name="connsiteX693" fmla="*/ 1665746 w 5352225"/>
                <a:gd name="connsiteY693" fmla="*/ 1191794 h 3098548"/>
                <a:gd name="connsiteX694" fmla="*/ 1500636 w 5352225"/>
                <a:gd name="connsiteY694" fmla="*/ 1097255 h 3098548"/>
                <a:gd name="connsiteX695" fmla="*/ 1500636 w 5352225"/>
                <a:gd name="connsiteY695" fmla="*/ 1065959 h 3098548"/>
                <a:gd name="connsiteX696" fmla="*/ 1505204 w 5352225"/>
                <a:gd name="connsiteY696" fmla="*/ 1062699 h 3098548"/>
                <a:gd name="connsiteX697" fmla="*/ 1659872 w 5352225"/>
                <a:gd name="connsiteY697" fmla="*/ 973377 h 3098548"/>
                <a:gd name="connsiteX698" fmla="*/ 1693155 w 5352225"/>
                <a:gd name="connsiteY698" fmla="*/ 964901 h 3098548"/>
                <a:gd name="connsiteX699" fmla="*/ 1154212 w 5352225"/>
                <a:gd name="connsiteY699" fmla="*/ 956260 h 3098548"/>
                <a:gd name="connsiteX700" fmla="*/ 1180272 w 5352225"/>
                <a:gd name="connsiteY700" fmla="*/ 962780 h 3098548"/>
                <a:gd name="connsiteX701" fmla="*/ 1344448 w 5352225"/>
                <a:gd name="connsiteY701" fmla="*/ 1057970 h 3098548"/>
                <a:gd name="connsiteX702" fmla="*/ 1344448 w 5352225"/>
                <a:gd name="connsiteY702" fmla="*/ 1088613 h 3098548"/>
                <a:gd name="connsiteX703" fmla="*/ 1339888 w 5352225"/>
                <a:gd name="connsiteY703" fmla="*/ 1091221 h 3098548"/>
                <a:gd name="connsiteX704" fmla="*/ 1185484 w 5352225"/>
                <a:gd name="connsiteY704" fmla="*/ 1181195 h 3098548"/>
                <a:gd name="connsiteX705" fmla="*/ 1181575 w 5352225"/>
                <a:gd name="connsiteY705" fmla="*/ 1183151 h 3098548"/>
                <a:gd name="connsiteX706" fmla="*/ 1126198 w 5352225"/>
                <a:gd name="connsiteY706" fmla="*/ 1183151 h 3098548"/>
                <a:gd name="connsiteX707" fmla="*/ 962021 w 5352225"/>
                <a:gd name="connsiteY707" fmla="*/ 1087961 h 3098548"/>
                <a:gd name="connsiteX708" fmla="*/ 962021 w 5352225"/>
                <a:gd name="connsiteY708" fmla="*/ 1057318 h 3098548"/>
                <a:gd name="connsiteX709" fmla="*/ 966581 w 5352225"/>
                <a:gd name="connsiteY709" fmla="*/ 1054058 h 3098548"/>
                <a:gd name="connsiteX710" fmla="*/ 1120986 w 5352225"/>
                <a:gd name="connsiteY710" fmla="*/ 964736 h 3098548"/>
                <a:gd name="connsiteX711" fmla="*/ 1154212 w 5352225"/>
                <a:gd name="connsiteY711" fmla="*/ 956260 h 3098548"/>
                <a:gd name="connsiteX712" fmla="*/ 2666697 w 5352225"/>
                <a:gd name="connsiteY712" fmla="*/ 927457 h 3098548"/>
                <a:gd name="connsiteX713" fmla="*/ 2692149 w 5352225"/>
                <a:gd name="connsiteY713" fmla="*/ 932688 h 3098548"/>
                <a:gd name="connsiteX714" fmla="*/ 2856606 w 5352225"/>
                <a:gd name="connsiteY714" fmla="*/ 1028151 h 3098548"/>
                <a:gd name="connsiteX715" fmla="*/ 2856606 w 5352225"/>
                <a:gd name="connsiteY715" fmla="*/ 1060190 h 3098548"/>
                <a:gd name="connsiteX716" fmla="*/ 2852691 w 5352225"/>
                <a:gd name="connsiteY716" fmla="*/ 1062152 h 3098548"/>
                <a:gd name="connsiteX717" fmla="*/ 2697370 w 5352225"/>
                <a:gd name="connsiteY717" fmla="*/ 1151730 h 3098548"/>
                <a:gd name="connsiteX718" fmla="*/ 2692149 w 5352225"/>
                <a:gd name="connsiteY718" fmla="*/ 1154346 h 3098548"/>
                <a:gd name="connsiteX719" fmla="*/ 2638635 w 5352225"/>
                <a:gd name="connsiteY719" fmla="*/ 1154346 h 3098548"/>
                <a:gd name="connsiteX720" fmla="*/ 2474178 w 5352225"/>
                <a:gd name="connsiteY720" fmla="*/ 1058882 h 3098548"/>
                <a:gd name="connsiteX721" fmla="*/ 2474178 w 5352225"/>
                <a:gd name="connsiteY721" fmla="*/ 1027497 h 3098548"/>
                <a:gd name="connsiteX722" fmla="*/ 2478094 w 5352225"/>
                <a:gd name="connsiteY722" fmla="*/ 1024882 h 3098548"/>
                <a:gd name="connsiteX723" fmla="*/ 2632762 w 5352225"/>
                <a:gd name="connsiteY723" fmla="*/ 935303 h 3098548"/>
                <a:gd name="connsiteX724" fmla="*/ 2666697 w 5352225"/>
                <a:gd name="connsiteY724" fmla="*/ 927457 h 3098548"/>
                <a:gd name="connsiteX725" fmla="*/ 474136 w 5352225"/>
                <a:gd name="connsiteY725" fmla="*/ 890013 h 3098548"/>
                <a:gd name="connsiteX726" fmla="*/ 499587 w 5352225"/>
                <a:gd name="connsiteY726" fmla="*/ 895881 h 3098548"/>
                <a:gd name="connsiteX727" fmla="*/ 664696 w 5352225"/>
                <a:gd name="connsiteY727" fmla="*/ 991071 h 3098548"/>
                <a:gd name="connsiteX728" fmla="*/ 664696 w 5352225"/>
                <a:gd name="connsiteY728" fmla="*/ 1022367 h 3098548"/>
                <a:gd name="connsiteX729" fmla="*/ 660128 w 5352225"/>
                <a:gd name="connsiteY729" fmla="*/ 1024975 h 3098548"/>
                <a:gd name="connsiteX730" fmla="*/ 505461 w 5352225"/>
                <a:gd name="connsiteY730" fmla="*/ 1114298 h 3098548"/>
                <a:gd name="connsiteX731" fmla="*/ 499587 w 5352225"/>
                <a:gd name="connsiteY731" fmla="*/ 1116906 h 3098548"/>
                <a:gd name="connsiteX732" fmla="*/ 446074 w 5352225"/>
                <a:gd name="connsiteY732" fmla="*/ 1116906 h 3098548"/>
                <a:gd name="connsiteX733" fmla="*/ 282270 w 5352225"/>
                <a:gd name="connsiteY733" fmla="*/ 1021715 h 3098548"/>
                <a:gd name="connsiteX734" fmla="*/ 282270 w 5352225"/>
                <a:gd name="connsiteY734" fmla="*/ 990419 h 3098548"/>
                <a:gd name="connsiteX735" fmla="*/ 286186 w 5352225"/>
                <a:gd name="connsiteY735" fmla="*/ 987811 h 3098548"/>
                <a:gd name="connsiteX736" fmla="*/ 440853 w 5352225"/>
                <a:gd name="connsiteY736" fmla="*/ 898489 h 3098548"/>
                <a:gd name="connsiteX737" fmla="*/ 474136 w 5352225"/>
                <a:gd name="connsiteY737" fmla="*/ 890013 h 3098548"/>
                <a:gd name="connsiteX738" fmla="*/ 2844026 w 5352225"/>
                <a:gd name="connsiteY738" fmla="*/ 820885 h 3098548"/>
                <a:gd name="connsiteX739" fmla="*/ 2882607 w 5352225"/>
                <a:gd name="connsiteY739" fmla="*/ 829344 h 3098548"/>
                <a:gd name="connsiteX740" fmla="*/ 3060469 w 5352225"/>
                <a:gd name="connsiteY740" fmla="*/ 931504 h 3098548"/>
                <a:gd name="connsiteX741" fmla="*/ 3075509 w 5352225"/>
                <a:gd name="connsiteY741" fmla="*/ 950374 h 3098548"/>
                <a:gd name="connsiteX742" fmla="*/ 3075509 w 5352225"/>
                <a:gd name="connsiteY742" fmla="*/ 957532 h 3098548"/>
                <a:gd name="connsiteX743" fmla="*/ 3054584 w 5352225"/>
                <a:gd name="connsiteY743" fmla="*/ 982909 h 3098548"/>
                <a:gd name="connsiteX744" fmla="*/ 3002272 w 5352225"/>
                <a:gd name="connsiteY744" fmla="*/ 1012191 h 3098548"/>
                <a:gd name="connsiteX745" fmla="*/ 2995079 w 5352225"/>
                <a:gd name="connsiteY745" fmla="*/ 1016095 h 3098548"/>
                <a:gd name="connsiteX746" fmla="*/ 2913994 w 5352225"/>
                <a:gd name="connsiteY746" fmla="*/ 1016095 h 3098548"/>
                <a:gd name="connsiteX747" fmla="*/ 2736132 w 5352225"/>
                <a:gd name="connsiteY747" fmla="*/ 913935 h 3098548"/>
                <a:gd name="connsiteX748" fmla="*/ 2742017 w 5352225"/>
                <a:gd name="connsiteY748" fmla="*/ 863180 h 3098548"/>
                <a:gd name="connsiteX749" fmla="*/ 2793675 w 5352225"/>
                <a:gd name="connsiteY749" fmla="*/ 833248 h 3098548"/>
                <a:gd name="connsiteX750" fmla="*/ 2844026 w 5352225"/>
                <a:gd name="connsiteY750" fmla="*/ 820885 h 3098548"/>
                <a:gd name="connsiteX751" fmla="*/ 1954938 w 5352225"/>
                <a:gd name="connsiteY751" fmla="*/ 815126 h 3098548"/>
                <a:gd name="connsiteX752" fmla="*/ 1979780 w 5352225"/>
                <a:gd name="connsiteY752" fmla="*/ 821011 h 3098548"/>
                <a:gd name="connsiteX753" fmla="*/ 2145170 w 5352225"/>
                <a:gd name="connsiteY753" fmla="*/ 915821 h 3098548"/>
                <a:gd name="connsiteX754" fmla="*/ 2145170 w 5352225"/>
                <a:gd name="connsiteY754" fmla="*/ 947860 h 3098548"/>
                <a:gd name="connsiteX755" fmla="*/ 2141248 w 5352225"/>
                <a:gd name="connsiteY755" fmla="*/ 950476 h 3098548"/>
                <a:gd name="connsiteX756" fmla="*/ 1985663 w 5352225"/>
                <a:gd name="connsiteY756" fmla="*/ 1040055 h 3098548"/>
                <a:gd name="connsiteX757" fmla="*/ 1982394 w 5352225"/>
                <a:gd name="connsiteY757" fmla="*/ 1042017 h 3098548"/>
                <a:gd name="connsiteX758" fmla="*/ 1926828 w 5352225"/>
                <a:gd name="connsiteY758" fmla="*/ 1042017 h 3098548"/>
                <a:gd name="connsiteX759" fmla="*/ 1762745 w 5352225"/>
                <a:gd name="connsiteY759" fmla="*/ 946553 h 3098548"/>
                <a:gd name="connsiteX760" fmla="*/ 1762745 w 5352225"/>
                <a:gd name="connsiteY760" fmla="*/ 915167 h 3098548"/>
                <a:gd name="connsiteX761" fmla="*/ 1766667 w 5352225"/>
                <a:gd name="connsiteY761" fmla="*/ 912552 h 3098548"/>
                <a:gd name="connsiteX762" fmla="*/ 1921599 w 5352225"/>
                <a:gd name="connsiteY762" fmla="*/ 822972 h 3098548"/>
                <a:gd name="connsiteX763" fmla="*/ 1954938 w 5352225"/>
                <a:gd name="connsiteY763" fmla="*/ 815126 h 3098548"/>
                <a:gd name="connsiteX764" fmla="*/ 1415994 w 5352225"/>
                <a:gd name="connsiteY764" fmla="*/ 806485 h 3098548"/>
                <a:gd name="connsiteX765" fmla="*/ 1442098 w 5352225"/>
                <a:gd name="connsiteY765" fmla="*/ 812369 h 3098548"/>
                <a:gd name="connsiteX766" fmla="*/ 1606555 w 5352225"/>
                <a:gd name="connsiteY766" fmla="*/ 907833 h 3098548"/>
                <a:gd name="connsiteX767" fmla="*/ 1606555 w 5352225"/>
                <a:gd name="connsiteY767" fmla="*/ 939218 h 3098548"/>
                <a:gd name="connsiteX768" fmla="*/ 1601987 w 5352225"/>
                <a:gd name="connsiteY768" fmla="*/ 941834 h 3098548"/>
                <a:gd name="connsiteX769" fmla="*/ 1447972 w 5352225"/>
                <a:gd name="connsiteY769" fmla="*/ 1031412 h 3098548"/>
                <a:gd name="connsiteX770" fmla="*/ 1443403 w 5352225"/>
                <a:gd name="connsiteY770" fmla="*/ 1033374 h 3098548"/>
                <a:gd name="connsiteX771" fmla="*/ 1388584 w 5352225"/>
                <a:gd name="connsiteY771" fmla="*/ 1033374 h 3098548"/>
                <a:gd name="connsiteX772" fmla="*/ 1224127 w 5352225"/>
                <a:gd name="connsiteY772" fmla="*/ 938564 h 3098548"/>
                <a:gd name="connsiteX773" fmla="*/ 1224127 w 5352225"/>
                <a:gd name="connsiteY773" fmla="*/ 907179 h 3098548"/>
                <a:gd name="connsiteX774" fmla="*/ 1228043 w 5352225"/>
                <a:gd name="connsiteY774" fmla="*/ 904564 h 3098548"/>
                <a:gd name="connsiteX775" fmla="*/ 1382711 w 5352225"/>
                <a:gd name="connsiteY775" fmla="*/ 814985 h 3098548"/>
                <a:gd name="connsiteX776" fmla="*/ 1415994 w 5352225"/>
                <a:gd name="connsiteY776" fmla="*/ 806485 h 3098548"/>
                <a:gd name="connsiteX777" fmla="*/ 2384428 w 5352225"/>
                <a:gd name="connsiteY777" fmla="*/ 763280 h 3098548"/>
                <a:gd name="connsiteX778" fmla="*/ 2409228 w 5352225"/>
                <a:gd name="connsiteY778" fmla="*/ 769148 h 3098548"/>
                <a:gd name="connsiteX779" fmla="*/ 2574337 w 5352225"/>
                <a:gd name="connsiteY779" fmla="*/ 863686 h 3098548"/>
                <a:gd name="connsiteX780" fmla="*/ 2574337 w 5352225"/>
                <a:gd name="connsiteY780" fmla="*/ 895634 h 3098548"/>
                <a:gd name="connsiteX781" fmla="*/ 2570422 w 5352225"/>
                <a:gd name="connsiteY781" fmla="*/ 898242 h 3098548"/>
                <a:gd name="connsiteX782" fmla="*/ 2415101 w 5352225"/>
                <a:gd name="connsiteY782" fmla="*/ 986913 h 3098548"/>
                <a:gd name="connsiteX783" fmla="*/ 2409228 w 5352225"/>
                <a:gd name="connsiteY783" fmla="*/ 990173 h 3098548"/>
                <a:gd name="connsiteX784" fmla="*/ 2356366 w 5352225"/>
                <a:gd name="connsiteY784" fmla="*/ 990173 h 3098548"/>
                <a:gd name="connsiteX785" fmla="*/ 2191909 w 5352225"/>
                <a:gd name="connsiteY785" fmla="*/ 894982 h 3098548"/>
                <a:gd name="connsiteX786" fmla="*/ 2191909 w 5352225"/>
                <a:gd name="connsiteY786" fmla="*/ 863686 h 3098548"/>
                <a:gd name="connsiteX787" fmla="*/ 2195825 w 5352225"/>
                <a:gd name="connsiteY787" fmla="*/ 861078 h 3098548"/>
                <a:gd name="connsiteX788" fmla="*/ 2351145 w 5352225"/>
                <a:gd name="connsiteY788" fmla="*/ 771756 h 3098548"/>
                <a:gd name="connsiteX789" fmla="*/ 2384428 w 5352225"/>
                <a:gd name="connsiteY789" fmla="*/ 763280 h 3098548"/>
                <a:gd name="connsiteX790" fmla="*/ 192191 w 5352225"/>
                <a:gd name="connsiteY790" fmla="*/ 728716 h 3098548"/>
                <a:gd name="connsiteX791" fmla="*/ 217599 w 5352225"/>
                <a:gd name="connsiteY791" fmla="*/ 735236 h 3098548"/>
                <a:gd name="connsiteX792" fmla="*/ 382428 w 5352225"/>
                <a:gd name="connsiteY792" fmla="*/ 829774 h 3098548"/>
                <a:gd name="connsiteX793" fmla="*/ 382428 w 5352225"/>
                <a:gd name="connsiteY793" fmla="*/ 861070 h 3098548"/>
                <a:gd name="connsiteX794" fmla="*/ 377867 w 5352225"/>
                <a:gd name="connsiteY794" fmla="*/ 863678 h 3098548"/>
                <a:gd name="connsiteX795" fmla="*/ 223463 w 5352225"/>
                <a:gd name="connsiteY795" fmla="*/ 953001 h 3098548"/>
                <a:gd name="connsiteX796" fmla="*/ 218251 w 5352225"/>
                <a:gd name="connsiteY796" fmla="*/ 955609 h 3098548"/>
                <a:gd name="connsiteX797" fmla="*/ 164828 w 5352225"/>
                <a:gd name="connsiteY797" fmla="*/ 955609 h 3098548"/>
                <a:gd name="connsiteX798" fmla="*/ 0 w 5352225"/>
                <a:gd name="connsiteY798" fmla="*/ 860418 h 3098548"/>
                <a:gd name="connsiteX799" fmla="*/ 0 w 5352225"/>
                <a:gd name="connsiteY799" fmla="*/ 830426 h 3098548"/>
                <a:gd name="connsiteX800" fmla="*/ 5212 w 5352225"/>
                <a:gd name="connsiteY800" fmla="*/ 826514 h 3098548"/>
                <a:gd name="connsiteX801" fmla="*/ 158965 w 5352225"/>
                <a:gd name="connsiteY801" fmla="*/ 737192 h 3098548"/>
                <a:gd name="connsiteX802" fmla="*/ 192191 w 5352225"/>
                <a:gd name="connsiteY802" fmla="*/ 728716 h 3098548"/>
                <a:gd name="connsiteX803" fmla="*/ 2559670 w 5352225"/>
                <a:gd name="connsiteY803" fmla="*/ 656709 h 3098548"/>
                <a:gd name="connsiteX804" fmla="*/ 2598905 w 5352225"/>
                <a:gd name="connsiteY804" fmla="*/ 665819 h 3098548"/>
                <a:gd name="connsiteX805" fmla="*/ 2776767 w 5352225"/>
                <a:gd name="connsiteY805" fmla="*/ 767328 h 3098548"/>
                <a:gd name="connsiteX806" fmla="*/ 2770228 w 5352225"/>
                <a:gd name="connsiteY806" fmla="*/ 818733 h 3098548"/>
                <a:gd name="connsiteX807" fmla="*/ 2717916 w 5352225"/>
                <a:gd name="connsiteY807" fmla="*/ 848666 h 3098548"/>
                <a:gd name="connsiteX808" fmla="*/ 2712031 w 5352225"/>
                <a:gd name="connsiteY808" fmla="*/ 851919 h 3098548"/>
                <a:gd name="connsiteX809" fmla="*/ 2629638 w 5352225"/>
                <a:gd name="connsiteY809" fmla="*/ 851919 h 3098548"/>
                <a:gd name="connsiteX810" fmla="*/ 2451776 w 5352225"/>
                <a:gd name="connsiteY810" fmla="*/ 749759 h 3098548"/>
                <a:gd name="connsiteX811" fmla="*/ 2436736 w 5352225"/>
                <a:gd name="connsiteY811" fmla="*/ 732190 h 3098548"/>
                <a:gd name="connsiteX812" fmla="*/ 2436736 w 5352225"/>
                <a:gd name="connsiteY812" fmla="*/ 723731 h 3098548"/>
                <a:gd name="connsiteX813" fmla="*/ 2458315 w 5352225"/>
                <a:gd name="connsiteY813" fmla="*/ 699004 h 3098548"/>
                <a:gd name="connsiteX814" fmla="*/ 2509974 w 5352225"/>
                <a:gd name="connsiteY814" fmla="*/ 669072 h 3098548"/>
                <a:gd name="connsiteX815" fmla="*/ 2559670 w 5352225"/>
                <a:gd name="connsiteY815" fmla="*/ 656709 h 3098548"/>
                <a:gd name="connsiteX816" fmla="*/ 1678427 w 5352225"/>
                <a:gd name="connsiteY816" fmla="*/ 653829 h 3098548"/>
                <a:gd name="connsiteX817" fmla="*/ 1703835 w 5352225"/>
                <a:gd name="connsiteY817" fmla="*/ 660349 h 3098548"/>
                <a:gd name="connsiteX818" fmla="*/ 1868664 w 5352225"/>
                <a:gd name="connsiteY818" fmla="*/ 754887 h 3098548"/>
                <a:gd name="connsiteX819" fmla="*/ 1868664 w 5352225"/>
                <a:gd name="connsiteY819" fmla="*/ 786183 h 3098548"/>
                <a:gd name="connsiteX820" fmla="*/ 1864103 w 5352225"/>
                <a:gd name="connsiteY820" fmla="*/ 788791 h 3098548"/>
                <a:gd name="connsiteX821" fmla="*/ 1709699 w 5352225"/>
                <a:gd name="connsiteY821" fmla="*/ 878114 h 3098548"/>
                <a:gd name="connsiteX822" fmla="*/ 1703835 w 5352225"/>
                <a:gd name="connsiteY822" fmla="*/ 880722 h 3098548"/>
                <a:gd name="connsiteX823" fmla="*/ 1650413 w 5352225"/>
                <a:gd name="connsiteY823" fmla="*/ 880722 h 3098548"/>
                <a:gd name="connsiteX824" fmla="*/ 1486236 w 5352225"/>
                <a:gd name="connsiteY824" fmla="*/ 785531 h 3098548"/>
                <a:gd name="connsiteX825" fmla="*/ 1486236 w 5352225"/>
                <a:gd name="connsiteY825" fmla="*/ 754887 h 3098548"/>
                <a:gd name="connsiteX826" fmla="*/ 1490796 w 5352225"/>
                <a:gd name="connsiteY826" fmla="*/ 751627 h 3098548"/>
                <a:gd name="connsiteX827" fmla="*/ 1645201 w 5352225"/>
                <a:gd name="connsiteY827" fmla="*/ 662305 h 3098548"/>
                <a:gd name="connsiteX828" fmla="*/ 1678427 w 5352225"/>
                <a:gd name="connsiteY828" fmla="*/ 653829 h 3098548"/>
                <a:gd name="connsiteX829" fmla="*/ 1140137 w 5352225"/>
                <a:gd name="connsiteY829" fmla="*/ 645188 h 3098548"/>
                <a:gd name="connsiteX830" fmla="*/ 1165589 w 5352225"/>
                <a:gd name="connsiteY830" fmla="*/ 651056 h 3098548"/>
                <a:gd name="connsiteX831" fmla="*/ 1330046 w 5352225"/>
                <a:gd name="connsiteY831" fmla="*/ 746246 h 3098548"/>
                <a:gd name="connsiteX832" fmla="*/ 1330046 w 5352225"/>
                <a:gd name="connsiteY832" fmla="*/ 778193 h 3098548"/>
                <a:gd name="connsiteX833" fmla="*/ 1326131 w 5352225"/>
                <a:gd name="connsiteY833" fmla="*/ 780149 h 3098548"/>
                <a:gd name="connsiteX834" fmla="*/ 1171463 w 5352225"/>
                <a:gd name="connsiteY834" fmla="*/ 869471 h 3098548"/>
                <a:gd name="connsiteX835" fmla="*/ 1166242 w 5352225"/>
                <a:gd name="connsiteY835" fmla="*/ 872079 h 3098548"/>
                <a:gd name="connsiteX836" fmla="*/ 1112728 w 5352225"/>
                <a:gd name="connsiteY836" fmla="*/ 872079 h 3098548"/>
                <a:gd name="connsiteX837" fmla="*/ 947618 w 5352225"/>
                <a:gd name="connsiteY837" fmla="*/ 776889 h 3098548"/>
                <a:gd name="connsiteX838" fmla="*/ 947618 w 5352225"/>
                <a:gd name="connsiteY838" fmla="*/ 746246 h 3098548"/>
                <a:gd name="connsiteX839" fmla="*/ 952186 w 5352225"/>
                <a:gd name="connsiteY839" fmla="*/ 742986 h 3098548"/>
                <a:gd name="connsiteX840" fmla="*/ 1106854 w 5352225"/>
                <a:gd name="connsiteY840" fmla="*/ 653664 h 3098548"/>
                <a:gd name="connsiteX841" fmla="*/ 1140137 w 5352225"/>
                <a:gd name="connsiteY841" fmla="*/ 645188 h 3098548"/>
                <a:gd name="connsiteX842" fmla="*/ 2098954 w 5352225"/>
                <a:gd name="connsiteY842" fmla="*/ 599103 h 3098548"/>
                <a:gd name="connsiteX843" fmla="*/ 2123796 w 5352225"/>
                <a:gd name="connsiteY843" fmla="*/ 604971 h 3098548"/>
                <a:gd name="connsiteX844" fmla="*/ 2289186 w 5352225"/>
                <a:gd name="connsiteY844" fmla="*/ 700161 h 3098548"/>
                <a:gd name="connsiteX845" fmla="*/ 2289186 w 5352225"/>
                <a:gd name="connsiteY845" fmla="*/ 731456 h 3098548"/>
                <a:gd name="connsiteX846" fmla="*/ 2285264 w 5352225"/>
                <a:gd name="connsiteY846" fmla="*/ 734064 h 3098548"/>
                <a:gd name="connsiteX847" fmla="*/ 2129679 w 5352225"/>
                <a:gd name="connsiteY847" fmla="*/ 823386 h 3098548"/>
                <a:gd name="connsiteX848" fmla="*/ 2125103 w 5352225"/>
                <a:gd name="connsiteY848" fmla="*/ 825994 h 3098548"/>
                <a:gd name="connsiteX849" fmla="*/ 2070844 w 5352225"/>
                <a:gd name="connsiteY849" fmla="*/ 825994 h 3098548"/>
                <a:gd name="connsiteX850" fmla="*/ 1906761 w 5352225"/>
                <a:gd name="connsiteY850" fmla="*/ 730804 h 3098548"/>
                <a:gd name="connsiteX851" fmla="*/ 1906761 w 5352225"/>
                <a:gd name="connsiteY851" fmla="*/ 699509 h 3098548"/>
                <a:gd name="connsiteX852" fmla="*/ 1910683 w 5352225"/>
                <a:gd name="connsiteY852" fmla="*/ 696901 h 3098548"/>
                <a:gd name="connsiteX853" fmla="*/ 2065615 w 5352225"/>
                <a:gd name="connsiteY853" fmla="*/ 607579 h 3098548"/>
                <a:gd name="connsiteX854" fmla="*/ 2098954 w 5352225"/>
                <a:gd name="connsiteY854" fmla="*/ 599103 h 3098548"/>
                <a:gd name="connsiteX855" fmla="*/ 474744 w 5352225"/>
                <a:gd name="connsiteY855" fmla="*/ 570301 h 3098548"/>
                <a:gd name="connsiteX856" fmla="*/ 515848 w 5352225"/>
                <a:gd name="connsiteY856" fmla="*/ 580071 h 3098548"/>
                <a:gd name="connsiteX857" fmla="*/ 1049558 w 5352225"/>
                <a:gd name="connsiteY857" fmla="*/ 887507 h 3098548"/>
                <a:gd name="connsiteX858" fmla="*/ 1043033 w 5352225"/>
                <a:gd name="connsiteY858" fmla="*/ 942220 h 3098548"/>
                <a:gd name="connsiteX859" fmla="*/ 925591 w 5352225"/>
                <a:gd name="connsiteY859" fmla="*/ 1009308 h 3098548"/>
                <a:gd name="connsiteX860" fmla="*/ 917762 w 5352225"/>
                <a:gd name="connsiteY860" fmla="*/ 1013216 h 3098548"/>
                <a:gd name="connsiteX861" fmla="*/ 831637 w 5352225"/>
                <a:gd name="connsiteY861" fmla="*/ 1013216 h 3098548"/>
                <a:gd name="connsiteX862" fmla="*/ 297928 w 5352225"/>
                <a:gd name="connsiteY862" fmla="*/ 705781 h 3098548"/>
                <a:gd name="connsiteX863" fmla="*/ 282269 w 5352225"/>
                <a:gd name="connsiteY863" fmla="*/ 687543 h 3098548"/>
                <a:gd name="connsiteX864" fmla="*/ 282269 w 5352225"/>
                <a:gd name="connsiteY864" fmla="*/ 677773 h 3098548"/>
                <a:gd name="connsiteX865" fmla="*/ 305105 w 5352225"/>
                <a:gd name="connsiteY865" fmla="*/ 651068 h 3098548"/>
                <a:gd name="connsiteX866" fmla="*/ 421895 w 5352225"/>
                <a:gd name="connsiteY866" fmla="*/ 583979 h 3098548"/>
                <a:gd name="connsiteX867" fmla="*/ 474744 w 5352225"/>
                <a:gd name="connsiteY867" fmla="*/ 570301 h 3098548"/>
                <a:gd name="connsiteX868" fmla="*/ 1401593 w 5352225"/>
                <a:gd name="connsiteY868" fmla="*/ 495412 h 3098548"/>
                <a:gd name="connsiteX869" fmla="*/ 1427697 w 5352225"/>
                <a:gd name="connsiteY869" fmla="*/ 501296 h 3098548"/>
                <a:gd name="connsiteX870" fmla="*/ 1592153 w 5352225"/>
                <a:gd name="connsiteY870" fmla="*/ 596106 h 3098548"/>
                <a:gd name="connsiteX871" fmla="*/ 1592153 w 5352225"/>
                <a:gd name="connsiteY871" fmla="*/ 627491 h 3098548"/>
                <a:gd name="connsiteX872" fmla="*/ 1587585 w 5352225"/>
                <a:gd name="connsiteY872" fmla="*/ 630107 h 3098548"/>
                <a:gd name="connsiteX873" fmla="*/ 1432918 w 5352225"/>
                <a:gd name="connsiteY873" fmla="*/ 719685 h 3098548"/>
                <a:gd name="connsiteX874" fmla="*/ 1427697 w 5352225"/>
                <a:gd name="connsiteY874" fmla="*/ 722301 h 3098548"/>
                <a:gd name="connsiteX875" fmla="*/ 1374183 w 5352225"/>
                <a:gd name="connsiteY875" fmla="*/ 722301 h 3098548"/>
                <a:gd name="connsiteX876" fmla="*/ 1209727 w 5352225"/>
                <a:gd name="connsiteY876" fmla="*/ 627491 h 3098548"/>
                <a:gd name="connsiteX877" fmla="*/ 1209727 w 5352225"/>
                <a:gd name="connsiteY877" fmla="*/ 595452 h 3098548"/>
                <a:gd name="connsiteX878" fmla="*/ 1213643 w 5352225"/>
                <a:gd name="connsiteY878" fmla="*/ 592837 h 3098548"/>
                <a:gd name="connsiteX879" fmla="*/ 1368310 w 5352225"/>
                <a:gd name="connsiteY879" fmla="*/ 503912 h 3098548"/>
                <a:gd name="connsiteX880" fmla="*/ 1401593 w 5352225"/>
                <a:gd name="connsiteY880" fmla="*/ 495412 h 3098548"/>
                <a:gd name="connsiteX881" fmla="*/ 2276606 w 5352225"/>
                <a:gd name="connsiteY881" fmla="*/ 492531 h 3098548"/>
                <a:gd name="connsiteX882" fmla="*/ 2315187 w 5352225"/>
                <a:gd name="connsiteY882" fmla="*/ 500990 h 3098548"/>
                <a:gd name="connsiteX883" fmla="*/ 2493049 w 5352225"/>
                <a:gd name="connsiteY883" fmla="*/ 603150 h 3098548"/>
                <a:gd name="connsiteX884" fmla="*/ 2508089 w 5352225"/>
                <a:gd name="connsiteY884" fmla="*/ 621370 h 3098548"/>
                <a:gd name="connsiteX885" fmla="*/ 2508089 w 5352225"/>
                <a:gd name="connsiteY885" fmla="*/ 630479 h 3098548"/>
                <a:gd name="connsiteX886" fmla="*/ 2487164 w 5352225"/>
                <a:gd name="connsiteY886" fmla="*/ 654555 h 3098548"/>
                <a:gd name="connsiteX887" fmla="*/ 2434852 w 5352225"/>
                <a:gd name="connsiteY887" fmla="*/ 684488 h 3098548"/>
                <a:gd name="connsiteX888" fmla="*/ 2428966 w 5352225"/>
                <a:gd name="connsiteY888" fmla="*/ 687741 h 3098548"/>
                <a:gd name="connsiteX889" fmla="*/ 2346574 w 5352225"/>
                <a:gd name="connsiteY889" fmla="*/ 687741 h 3098548"/>
                <a:gd name="connsiteX890" fmla="*/ 2168712 w 5352225"/>
                <a:gd name="connsiteY890" fmla="*/ 585581 h 3098548"/>
                <a:gd name="connsiteX891" fmla="*/ 2174597 w 5352225"/>
                <a:gd name="connsiteY891" fmla="*/ 534176 h 3098548"/>
                <a:gd name="connsiteX892" fmla="*/ 2226909 w 5352225"/>
                <a:gd name="connsiteY892" fmla="*/ 504243 h 3098548"/>
                <a:gd name="connsiteX893" fmla="*/ 2276606 w 5352225"/>
                <a:gd name="connsiteY893" fmla="*/ 492531 h 3098548"/>
                <a:gd name="connsiteX894" fmla="*/ 1817338 w 5352225"/>
                <a:gd name="connsiteY894" fmla="*/ 437806 h 3098548"/>
                <a:gd name="connsiteX895" fmla="*/ 1842179 w 5352225"/>
                <a:gd name="connsiteY895" fmla="*/ 443707 h 3098548"/>
                <a:gd name="connsiteX896" fmla="*/ 2006916 w 5352225"/>
                <a:gd name="connsiteY896" fmla="*/ 538135 h 3098548"/>
                <a:gd name="connsiteX897" fmla="*/ 2006916 w 5352225"/>
                <a:gd name="connsiteY897" fmla="*/ 569610 h 3098548"/>
                <a:gd name="connsiteX898" fmla="*/ 2002340 w 5352225"/>
                <a:gd name="connsiteY898" fmla="*/ 572233 h 3098548"/>
                <a:gd name="connsiteX899" fmla="*/ 1848063 w 5352225"/>
                <a:gd name="connsiteY899" fmla="*/ 662726 h 3098548"/>
                <a:gd name="connsiteX900" fmla="*/ 1844140 w 5352225"/>
                <a:gd name="connsiteY900" fmla="*/ 664693 h 3098548"/>
                <a:gd name="connsiteX901" fmla="*/ 1789228 w 5352225"/>
                <a:gd name="connsiteY901" fmla="*/ 664693 h 3098548"/>
                <a:gd name="connsiteX902" fmla="*/ 1624491 w 5352225"/>
                <a:gd name="connsiteY902" fmla="*/ 569610 h 3098548"/>
                <a:gd name="connsiteX903" fmla="*/ 1624491 w 5352225"/>
                <a:gd name="connsiteY903" fmla="*/ 538135 h 3098548"/>
                <a:gd name="connsiteX904" fmla="*/ 1628413 w 5352225"/>
                <a:gd name="connsiteY904" fmla="*/ 535512 h 3098548"/>
                <a:gd name="connsiteX905" fmla="*/ 1783998 w 5352225"/>
                <a:gd name="connsiteY905" fmla="*/ 446330 h 3098548"/>
                <a:gd name="connsiteX906" fmla="*/ 1817338 w 5352225"/>
                <a:gd name="connsiteY906" fmla="*/ 437806 h 3098548"/>
                <a:gd name="connsiteX907" fmla="*/ 736852 w 5352225"/>
                <a:gd name="connsiteY907" fmla="*/ 417643 h 3098548"/>
                <a:gd name="connsiteX908" fmla="*/ 769439 w 5352225"/>
                <a:gd name="connsiteY908" fmla="*/ 425508 h 3098548"/>
                <a:gd name="connsiteX909" fmla="*/ 1054904 w 5352225"/>
                <a:gd name="connsiteY909" fmla="*/ 590688 h 3098548"/>
                <a:gd name="connsiteX910" fmla="*/ 1067939 w 5352225"/>
                <a:gd name="connsiteY910" fmla="*/ 607074 h 3098548"/>
                <a:gd name="connsiteX911" fmla="*/ 1067939 w 5352225"/>
                <a:gd name="connsiteY911" fmla="*/ 611663 h 3098548"/>
                <a:gd name="connsiteX912" fmla="*/ 1049690 w 5352225"/>
                <a:gd name="connsiteY912" fmla="*/ 633949 h 3098548"/>
                <a:gd name="connsiteX913" fmla="*/ 912172 w 5352225"/>
                <a:gd name="connsiteY913" fmla="*/ 713916 h 3098548"/>
                <a:gd name="connsiteX914" fmla="*/ 906958 w 5352225"/>
                <a:gd name="connsiteY914" fmla="*/ 716538 h 3098548"/>
                <a:gd name="connsiteX915" fmla="*/ 837221 w 5352225"/>
                <a:gd name="connsiteY915" fmla="*/ 716538 h 3098548"/>
                <a:gd name="connsiteX916" fmla="*/ 551756 w 5352225"/>
                <a:gd name="connsiteY916" fmla="*/ 550704 h 3098548"/>
                <a:gd name="connsiteX917" fmla="*/ 557621 w 5352225"/>
                <a:gd name="connsiteY917" fmla="*/ 507443 h 3098548"/>
                <a:gd name="connsiteX918" fmla="*/ 694488 w 5352225"/>
                <a:gd name="connsiteY918" fmla="*/ 428130 h 3098548"/>
                <a:gd name="connsiteX919" fmla="*/ 736852 w 5352225"/>
                <a:gd name="connsiteY919" fmla="*/ 417643 h 3098548"/>
                <a:gd name="connsiteX920" fmla="*/ 1991817 w 5352225"/>
                <a:gd name="connsiteY920" fmla="*/ 331234 h 3098548"/>
                <a:gd name="connsiteX921" fmla="*/ 2030467 w 5352225"/>
                <a:gd name="connsiteY921" fmla="*/ 340374 h 3098548"/>
                <a:gd name="connsiteX922" fmla="*/ 2209306 w 5352225"/>
                <a:gd name="connsiteY922" fmla="*/ 442875 h 3098548"/>
                <a:gd name="connsiteX923" fmla="*/ 2202755 w 5352225"/>
                <a:gd name="connsiteY923" fmla="*/ 493146 h 3098548"/>
                <a:gd name="connsiteX924" fmla="*/ 2150348 w 5352225"/>
                <a:gd name="connsiteY924" fmla="*/ 523178 h 3098548"/>
                <a:gd name="connsiteX925" fmla="*/ 2144452 w 5352225"/>
                <a:gd name="connsiteY925" fmla="*/ 526442 h 3098548"/>
                <a:gd name="connsiteX926" fmla="*/ 2061911 w 5352225"/>
                <a:gd name="connsiteY926" fmla="*/ 526442 h 3098548"/>
                <a:gd name="connsiteX927" fmla="*/ 1884383 w 5352225"/>
                <a:gd name="connsiteY927" fmla="*/ 425247 h 3098548"/>
                <a:gd name="connsiteX928" fmla="*/ 1869316 w 5352225"/>
                <a:gd name="connsiteY928" fmla="*/ 406314 h 3098548"/>
                <a:gd name="connsiteX929" fmla="*/ 1869316 w 5352225"/>
                <a:gd name="connsiteY929" fmla="*/ 397826 h 3098548"/>
                <a:gd name="connsiteX930" fmla="*/ 1890934 w 5352225"/>
                <a:gd name="connsiteY930" fmla="*/ 373670 h 3098548"/>
                <a:gd name="connsiteX931" fmla="*/ 1942031 w 5352225"/>
                <a:gd name="connsiteY931" fmla="*/ 343638 h 3098548"/>
                <a:gd name="connsiteX932" fmla="*/ 1991817 w 5352225"/>
                <a:gd name="connsiteY932" fmla="*/ 331234 h 3098548"/>
                <a:gd name="connsiteX933" fmla="*/ 1531858 w 5352225"/>
                <a:gd name="connsiteY933" fmla="*/ 273629 h 3098548"/>
                <a:gd name="connsiteX934" fmla="*/ 1556658 w 5352225"/>
                <a:gd name="connsiteY934" fmla="*/ 279514 h 3098548"/>
                <a:gd name="connsiteX935" fmla="*/ 1721767 w 5352225"/>
                <a:gd name="connsiteY935" fmla="*/ 374324 h 3098548"/>
                <a:gd name="connsiteX936" fmla="*/ 1721767 w 5352225"/>
                <a:gd name="connsiteY936" fmla="*/ 405709 h 3098548"/>
                <a:gd name="connsiteX937" fmla="*/ 1717199 w 5352225"/>
                <a:gd name="connsiteY937" fmla="*/ 408979 h 3098548"/>
                <a:gd name="connsiteX938" fmla="*/ 1562531 w 5352225"/>
                <a:gd name="connsiteY938" fmla="*/ 497904 h 3098548"/>
                <a:gd name="connsiteX939" fmla="*/ 1557310 w 5352225"/>
                <a:gd name="connsiteY939" fmla="*/ 500520 h 3098548"/>
                <a:gd name="connsiteX940" fmla="*/ 1503796 w 5352225"/>
                <a:gd name="connsiteY940" fmla="*/ 500520 h 3098548"/>
                <a:gd name="connsiteX941" fmla="*/ 1339339 w 5352225"/>
                <a:gd name="connsiteY941" fmla="*/ 405709 h 3098548"/>
                <a:gd name="connsiteX942" fmla="*/ 1339339 w 5352225"/>
                <a:gd name="connsiteY942" fmla="*/ 373670 h 3098548"/>
                <a:gd name="connsiteX943" fmla="*/ 1343255 w 5352225"/>
                <a:gd name="connsiteY943" fmla="*/ 371708 h 3098548"/>
                <a:gd name="connsiteX944" fmla="*/ 1498575 w 5352225"/>
                <a:gd name="connsiteY944" fmla="*/ 282129 h 3098548"/>
                <a:gd name="connsiteX945" fmla="*/ 1531858 w 5352225"/>
                <a:gd name="connsiteY945" fmla="*/ 273629 h 3098548"/>
                <a:gd name="connsiteX946" fmla="*/ 990555 w 5352225"/>
                <a:gd name="connsiteY946" fmla="*/ 262106 h 3098548"/>
                <a:gd name="connsiteX947" fmla="*/ 1023199 w 5352225"/>
                <a:gd name="connsiteY947" fmla="*/ 269927 h 3098548"/>
                <a:gd name="connsiteX948" fmla="*/ 1316990 w 5352225"/>
                <a:gd name="connsiteY948" fmla="*/ 438742 h 3098548"/>
                <a:gd name="connsiteX949" fmla="*/ 1330047 w 5352225"/>
                <a:gd name="connsiteY949" fmla="*/ 456341 h 3098548"/>
                <a:gd name="connsiteX950" fmla="*/ 1330047 w 5352225"/>
                <a:gd name="connsiteY950" fmla="*/ 459600 h 3098548"/>
                <a:gd name="connsiteX951" fmla="*/ 1311114 w 5352225"/>
                <a:gd name="connsiteY951" fmla="*/ 482413 h 3098548"/>
                <a:gd name="connsiteX952" fmla="*/ 1174664 w 5352225"/>
                <a:gd name="connsiteY952" fmla="*/ 560628 h 3098548"/>
                <a:gd name="connsiteX953" fmla="*/ 1168136 w 5352225"/>
                <a:gd name="connsiteY953" fmla="*/ 563887 h 3098548"/>
                <a:gd name="connsiteX954" fmla="*/ 1098931 w 5352225"/>
                <a:gd name="connsiteY954" fmla="*/ 563887 h 3098548"/>
                <a:gd name="connsiteX955" fmla="*/ 805140 w 5352225"/>
                <a:gd name="connsiteY955" fmla="*/ 395724 h 3098548"/>
                <a:gd name="connsiteX956" fmla="*/ 792083 w 5352225"/>
                <a:gd name="connsiteY956" fmla="*/ 377474 h 3098548"/>
                <a:gd name="connsiteX957" fmla="*/ 792083 w 5352225"/>
                <a:gd name="connsiteY957" fmla="*/ 374215 h 3098548"/>
                <a:gd name="connsiteX958" fmla="*/ 811016 w 5352225"/>
                <a:gd name="connsiteY958" fmla="*/ 351402 h 3098548"/>
                <a:gd name="connsiteX959" fmla="*/ 947466 w 5352225"/>
                <a:gd name="connsiteY959" fmla="*/ 273186 h 3098548"/>
                <a:gd name="connsiteX960" fmla="*/ 990555 w 5352225"/>
                <a:gd name="connsiteY960" fmla="*/ 262106 h 3098548"/>
                <a:gd name="connsiteX961" fmla="*/ 1709423 w 5352225"/>
                <a:gd name="connsiteY961" fmla="*/ 167057 h 3098548"/>
                <a:gd name="connsiteX962" fmla="*/ 1748073 w 5352225"/>
                <a:gd name="connsiteY962" fmla="*/ 175516 h 3098548"/>
                <a:gd name="connsiteX963" fmla="*/ 1925602 w 5352225"/>
                <a:gd name="connsiteY963" fmla="*/ 277676 h 3098548"/>
                <a:gd name="connsiteX964" fmla="*/ 1940669 w 5352225"/>
                <a:gd name="connsiteY964" fmla="*/ 295245 h 3098548"/>
                <a:gd name="connsiteX965" fmla="*/ 1940669 w 5352225"/>
                <a:gd name="connsiteY965" fmla="*/ 304355 h 3098548"/>
                <a:gd name="connsiteX966" fmla="*/ 1919706 w 5352225"/>
                <a:gd name="connsiteY966" fmla="*/ 328431 h 3098548"/>
                <a:gd name="connsiteX967" fmla="*/ 1867954 w 5352225"/>
                <a:gd name="connsiteY967" fmla="*/ 358363 h 3098548"/>
                <a:gd name="connsiteX968" fmla="*/ 1860093 w 5352225"/>
                <a:gd name="connsiteY968" fmla="*/ 362267 h 3098548"/>
                <a:gd name="connsiteX969" fmla="*/ 1779518 w 5352225"/>
                <a:gd name="connsiteY969" fmla="*/ 362267 h 3098548"/>
                <a:gd name="connsiteX970" fmla="*/ 1600679 w 5352225"/>
                <a:gd name="connsiteY970" fmla="*/ 260107 h 3098548"/>
                <a:gd name="connsiteX971" fmla="*/ 1607230 w 5352225"/>
                <a:gd name="connsiteY971" fmla="*/ 209352 h 3098548"/>
                <a:gd name="connsiteX972" fmla="*/ 1659637 w 5352225"/>
                <a:gd name="connsiteY972" fmla="*/ 179420 h 3098548"/>
                <a:gd name="connsiteX973" fmla="*/ 1709423 w 5352225"/>
                <a:gd name="connsiteY973" fmla="*/ 167057 h 3098548"/>
                <a:gd name="connsiteX974" fmla="*/ 1249588 w 5352225"/>
                <a:gd name="connsiteY974" fmla="*/ 109452 h 3098548"/>
                <a:gd name="connsiteX975" fmla="*/ 1274388 w 5352225"/>
                <a:gd name="connsiteY975" fmla="*/ 115972 h 3098548"/>
                <a:gd name="connsiteX976" fmla="*/ 1439497 w 5352225"/>
                <a:gd name="connsiteY976" fmla="*/ 210510 h 3098548"/>
                <a:gd name="connsiteX977" fmla="*/ 1439497 w 5352225"/>
                <a:gd name="connsiteY977" fmla="*/ 241805 h 3098548"/>
                <a:gd name="connsiteX978" fmla="*/ 1434929 w 5352225"/>
                <a:gd name="connsiteY978" fmla="*/ 245065 h 3098548"/>
                <a:gd name="connsiteX979" fmla="*/ 1280261 w 5352225"/>
                <a:gd name="connsiteY979" fmla="*/ 333735 h 3098548"/>
                <a:gd name="connsiteX980" fmla="*/ 1275040 w 5352225"/>
                <a:gd name="connsiteY980" fmla="*/ 336343 h 3098548"/>
                <a:gd name="connsiteX981" fmla="*/ 1221526 w 5352225"/>
                <a:gd name="connsiteY981" fmla="*/ 336343 h 3098548"/>
                <a:gd name="connsiteX982" fmla="*/ 1057069 w 5352225"/>
                <a:gd name="connsiteY982" fmla="*/ 241153 h 3098548"/>
                <a:gd name="connsiteX983" fmla="*/ 1057069 w 5352225"/>
                <a:gd name="connsiteY983" fmla="*/ 209206 h 3098548"/>
                <a:gd name="connsiteX984" fmla="*/ 1060985 w 5352225"/>
                <a:gd name="connsiteY984" fmla="*/ 207250 h 3098548"/>
                <a:gd name="connsiteX985" fmla="*/ 1215653 w 5352225"/>
                <a:gd name="connsiteY985" fmla="*/ 117928 h 3098548"/>
                <a:gd name="connsiteX986" fmla="*/ 1249588 w 5352225"/>
                <a:gd name="connsiteY986" fmla="*/ 109452 h 3098548"/>
                <a:gd name="connsiteX987" fmla="*/ 1421950 w 5352225"/>
                <a:gd name="connsiteY987" fmla="*/ 0 h 3098548"/>
                <a:gd name="connsiteX988" fmla="*/ 1460531 w 5352225"/>
                <a:gd name="connsiteY988" fmla="*/ 8431 h 3098548"/>
                <a:gd name="connsiteX989" fmla="*/ 1638393 w 5352225"/>
                <a:gd name="connsiteY989" fmla="*/ 110901 h 3098548"/>
                <a:gd name="connsiteX990" fmla="*/ 1632508 w 5352225"/>
                <a:gd name="connsiteY990" fmla="*/ 161488 h 3098548"/>
                <a:gd name="connsiteX991" fmla="*/ 1580196 w 5352225"/>
                <a:gd name="connsiteY991" fmla="*/ 191321 h 3098548"/>
                <a:gd name="connsiteX992" fmla="*/ 1572349 w 5352225"/>
                <a:gd name="connsiteY992" fmla="*/ 195212 h 3098548"/>
                <a:gd name="connsiteX993" fmla="*/ 1491918 w 5352225"/>
                <a:gd name="connsiteY993" fmla="*/ 195212 h 3098548"/>
                <a:gd name="connsiteX994" fmla="*/ 1314056 w 5352225"/>
                <a:gd name="connsiteY994" fmla="*/ 92742 h 3098548"/>
                <a:gd name="connsiteX995" fmla="*/ 1299016 w 5352225"/>
                <a:gd name="connsiteY995" fmla="*/ 74583 h 3098548"/>
                <a:gd name="connsiteX996" fmla="*/ 1299016 w 5352225"/>
                <a:gd name="connsiteY996" fmla="*/ 65503 h 3098548"/>
                <a:gd name="connsiteX997" fmla="*/ 1319941 w 5352225"/>
                <a:gd name="connsiteY997" fmla="*/ 42155 h 3098548"/>
                <a:gd name="connsiteX998" fmla="*/ 1372254 w 5352225"/>
                <a:gd name="connsiteY998" fmla="*/ 12971 h 3098548"/>
                <a:gd name="connsiteX999" fmla="*/ 1421950 w 5352225"/>
                <a:gd name="connsiteY999" fmla="*/ 0 h 309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Lst>
              <a:rect l="l" t="t" r="r" b="b"/>
              <a:pathLst>
                <a:path w="5352225" h="3098548">
                  <a:moveTo>
                    <a:pt x="3747381" y="2935027"/>
                  </a:moveTo>
                  <a:cubicBezTo>
                    <a:pt x="3753902" y="2935027"/>
                    <a:pt x="3759771" y="2936340"/>
                    <a:pt x="3764336" y="2938967"/>
                  </a:cubicBezTo>
                  <a:lnTo>
                    <a:pt x="3948241" y="3045355"/>
                  </a:lnTo>
                  <a:lnTo>
                    <a:pt x="3948241" y="3066369"/>
                  </a:lnTo>
                  <a:cubicBezTo>
                    <a:pt x="3947589" y="3067026"/>
                    <a:pt x="3946937" y="3067026"/>
                    <a:pt x="3945632" y="3067683"/>
                  </a:cubicBezTo>
                  <a:lnTo>
                    <a:pt x="3894113" y="3097235"/>
                  </a:lnTo>
                  <a:cubicBezTo>
                    <a:pt x="3893461" y="3097892"/>
                    <a:pt x="3892809" y="3098548"/>
                    <a:pt x="3892156" y="3098548"/>
                  </a:cubicBezTo>
                  <a:lnTo>
                    <a:pt x="3856289" y="3098548"/>
                  </a:lnTo>
                  <a:lnTo>
                    <a:pt x="3672384" y="2992161"/>
                  </a:lnTo>
                  <a:lnTo>
                    <a:pt x="3672384" y="2971803"/>
                  </a:lnTo>
                  <a:cubicBezTo>
                    <a:pt x="3673688" y="2971146"/>
                    <a:pt x="3674340" y="2970489"/>
                    <a:pt x="3674993" y="2969833"/>
                  </a:cubicBezTo>
                  <a:lnTo>
                    <a:pt x="3726512" y="2940281"/>
                  </a:lnTo>
                  <a:cubicBezTo>
                    <a:pt x="3732381" y="2936997"/>
                    <a:pt x="3740207" y="2935027"/>
                    <a:pt x="3747381" y="2935027"/>
                  </a:cubicBezTo>
                  <a:close/>
                  <a:moveTo>
                    <a:pt x="3471049" y="2773730"/>
                  </a:moveTo>
                  <a:cubicBezTo>
                    <a:pt x="3477586" y="2773730"/>
                    <a:pt x="3483469" y="2774387"/>
                    <a:pt x="3487391" y="2777670"/>
                  </a:cubicBezTo>
                  <a:lnTo>
                    <a:pt x="3671730" y="2884058"/>
                  </a:lnTo>
                  <a:lnTo>
                    <a:pt x="3671730" y="2905072"/>
                  </a:lnTo>
                  <a:cubicBezTo>
                    <a:pt x="3671077" y="2905729"/>
                    <a:pt x="3670423" y="2905729"/>
                    <a:pt x="3669116" y="2906386"/>
                  </a:cubicBezTo>
                  <a:lnTo>
                    <a:pt x="3618128" y="2935938"/>
                  </a:lnTo>
                  <a:cubicBezTo>
                    <a:pt x="3617474" y="2936595"/>
                    <a:pt x="3616821" y="2937251"/>
                    <a:pt x="3615513" y="2937251"/>
                  </a:cubicBezTo>
                  <a:lnTo>
                    <a:pt x="3579561" y="2937251"/>
                  </a:lnTo>
                  <a:lnTo>
                    <a:pt x="3395875" y="2830864"/>
                  </a:lnTo>
                  <a:lnTo>
                    <a:pt x="3395875" y="2810506"/>
                  </a:lnTo>
                  <a:cubicBezTo>
                    <a:pt x="3397182" y="2809849"/>
                    <a:pt x="3397836" y="2809192"/>
                    <a:pt x="3398490" y="2808536"/>
                  </a:cubicBezTo>
                  <a:lnTo>
                    <a:pt x="3449477" y="2778984"/>
                  </a:lnTo>
                  <a:cubicBezTo>
                    <a:pt x="3456014" y="2775700"/>
                    <a:pt x="3463205" y="2773730"/>
                    <a:pt x="3471049" y="2773730"/>
                  </a:cubicBezTo>
                  <a:close/>
                  <a:moveTo>
                    <a:pt x="3604018" y="2695964"/>
                  </a:moveTo>
                  <a:cubicBezTo>
                    <a:pt x="3609887" y="2695964"/>
                    <a:pt x="3616408" y="2697272"/>
                    <a:pt x="3620321" y="2699889"/>
                  </a:cubicBezTo>
                  <a:lnTo>
                    <a:pt x="3804226" y="2806505"/>
                  </a:lnTo>
                  <a:lnTo>
                    <a:pt x="3804226" y="2826127"/>
                  </a:lnTo>
                  <a:cubicBezTo>
                    <a:pt x="3803574" y="2826782"/>
                    <a:pt x="3802269" y="2827436"/>
                    <a:pt x="3800965" y="2828090"/>
                  </a:cubicBezTo>
                  <a:lnTo>
                    <a:pt x="3750750" y="2858178"/>
                  </a:lnTo>
                  <a:cubicBezTo>
                    <a:pt x="3750098" y="2858832"/>
                    <a:pt x="3749446" y="2859486"/>
                    <a:pt x="3748141" y="2859486"/>
                  </a:cubicBezTo>
                  <a:lnTo>
                    <a:pt x="3712274" y="2859486"/>
                  </a:lnTo>
                  <a:lnTo>
                    <a:pt x="3528369" y="2753524"/>
                  </a:lnTo>
                  <a:lnTo>
                    <a:pt x="3528369" y="2733247"/>
                  </a:lnTo>
                  <a:cubicBezTo>
                    <a:pt x="3529673" y="2731939"/>
                    <a:pt x="3530978" y="2731285"/>
                    <a:pt x="3531630" y="2730631"/>
                  </a:cubicBezTo>
                  <a:lnTo>
                    <a:pt x="3581845" y="2701851"/>
                  </a:lnTo>
                  <a:cubicBezTo>
                    <a:pt x="3588366" y="2697926"/>
                    <a:pt x="3596192" y="2695964"/>
                    <a:pt x="3604018" y="2695964"/>
                  </a:cubicBezTo>
                  <a:close/>
                  <a:moveTo>
                    <a:pt x="3200124" y="2618194"/>
                  </a:moveTo>
                  <a:cubicBezTo>
                    <a:pt x="3206645" y="2618194"/>
                    <a:pt x="3212514" y="2619502"/>
                    <a:pt x="3217079" y="2622119"/>
                  </a:cubicBezTo>
                  <a:lnTo>
                    <a:pt x="3400984" y="2728082"/>
                  </a:lnTo>
                  <a:lnTo>
                    <a:pt x="3400984" y="2748359"/>
                  </a:lnTo>
                  <a:cubicBezTo>
                    <a:pt x="3400332" y="2749013"/>
                    <a:pt x="3399027" y="2749667"/>
                    <a:pt x="3397723" y="2750321"/>
                  </a:cubicBezTo>
                  <a:lnTo>
                    <a:pt x="3346856" y="2779756"/>
                  </a:lnTo>
                  <a:cubicBezTo>
                    <a:pt x="3346204" y="2780410"/>
                    <a:pt x="3344899" y="2781064"/>
                    <a:pt x="3343595" y="2781718"/>
                  </a:cubicBezTo>
                  <a:lnTo>
                    <a:pt x="3309032" y="2781718"/>
                  </a:lnTo>
                  <a:lnTo>
                    <a:pt x="3125127" y="2675100"/>
                  </a:lnTo>
                  <a:lnTo>
                    <a:pt x="3125127" y="2654823"/>
                  </a:lnTo>
                  <a:cubicBezTo>
                    <a:pt x="3126431" y="2654169"/>
                    <a:pt x="3127083" y="2653515"/>
                    <a:pt x="3127736" y="2652861"/>
                  </a:cubicBezTo>
                  <a:lnTo>
                    <a:pt x="3178603" y="2624081"/>
                  </a:lnTo>
                  <a:cubicBezTo>
                    <a:pt x="3185124" y="2620156"/>
                    <a:pt x="3192950" y="2618194"/>
                    <a:pt x="3200124" y="2618194"/>
                  </a:cubicBezTo>
                  <a:close/>
                  <a:moveTo>
                    <a:pt x="3886932" y="2540427"/>
                  </a:moveTo>
                  <a:cubicBezTo>
                    <a:pt x="3901985" y="2540427"/>
                    <a:pt x="3915729" y="2543034"/>
                    <a:pt x="3926856" y="2549552"/>
                  </a:cubicBezTo>
                  <a:lnTo>
                    <a:pt x="4373219" y="2805702"/>
                  </a:lnTo>
                  <a:cubicBezTo>
                    <a:pt x="4383036" y="2811568"/>
                    <a:pt x="4388272" y="2818738"/>
                    <a:pt x="4388926" y="2826559"/>
                  </a:cubicBezTo>
                  <a:lnTo>
                    <a:pt x="4388926" y="2830470"/>
                  </a:lnTo>
                  <a:cubicBezTo>
                    <a:pt x="4388272" y="2840247"/>
                    <a:pt x="4380418" y="2850675"/>
                    <a:pt x="4366674" y="2858497"/>
                  </a:cubicBezTo>
                  <a:lnTo>
                    <a:pt x="4246247" y="2927586"/>
                  </a:lnTo>
                  <a:cubicBezTo>
                    <a:pt x="4244284" y="2928889"/>
                    <a:pt x="4241666" y="2930193"/>
                    <a:pt x="4239048" y="2931496"/>
                  </a:cubicBezTo>
                  <a:lnTo>
                    <a:pt x="4153964" y="2931496"/>
                  </a:lnTo>
                  <a:lnTo>
                    <a:pt x="3708256" y="2674694"/>
                  </a:lnTo>
                  <a:cubicBezTo>
                    <a:pt x="3698438" y="2669480"/>
                    <a:pt x="3693202" y="2662310"/>
                    <a:pt x="3692548" y="2654489"/>
                  </a:cubicBezTo>
                  <a:lnTo>
                    <a:pt x="3692548" y="2650578"/>
                  </a:lnTo>
                  <a:cubicBezTo>
                    <a:pt x="3693857" y="2640801"/>
                    <a:pt x="3701056" y="2630373"/>
                    <a:pt x="3714801" y="2621900"/>
                  </a:cubicBezTo>
                  <a:lnTo>
                    <a:pt x="3834573" y="2553463"/>
                  </a:lnTo>
                  <a:cubicBezTo>
                    <a:pt x="3849626" y="2544338"/>
                    <a:pt x="3868606" y="2540427"/>
                    <a:pt x="3886932" y="2540427"/>
                  </a:cubicBezTo>
                  <a:close/>
                  <a:moveTo>
                    <a:pt x="4192605" y="2410813"/>
                  </a:moveTo>
                  <a:cubicBezTo>
                    <a:pt x="4202394" y="2410813"/>
                    <a:pt x="4211530" y="2412775"/>
                    <a:pt x="4218709" y="2416698"/>
                  </a:cubicBezTo>
                  <a:lnTo>
                    <a:pt x="4383166" y="2511508"/>
                  </a:lnTo>
                  <a:lnTo>
                    <a:pt x="4383166" y="2543548"/>
                  </a:lnTo>
                  <a:cubicBezTo>
                    <a:pt x="4381861" y="2544201"/>
                    <a:pt x="4380556" y="2545509"/>
                    <a:pt x="4378598" y="2546163"/>
                  </a:cubicBezTo>
                  <a:lnTo>
                    <a:pt x="4224583" y="2635743"/>
                  </a:lnTo>
                  <a:cubicBezTo>
                    <a:pt x="4223277" y="2636396"/>
                    <a:pt x="4221972" y="2637050"/>
                    <a:pt x="4220667" y="2637704"/>
                  </a:cubicBezTo>
                  <a:lnTo>
                    <a:pt x="4165195" y="2637704"/>
                  </a:lnTo>
                  <a:lnTo>
                    <a:pt x="4000738" y="2542894"/>
                  </a:lnTo>
                  <a:lnTo>
                    <a:pt x="4000738" y="2511508"/>
                  </a:lnTo>
                  <a:cubicBezTo>
                    <a:pt x="4002043" y="2510854"/>
                    <a:pt x="4003348" y="2510200"/>
                    <a:pt x="4004654" y="2508893"/>
                  </a:cubicBezTo>
                  <a:lnTo>
                    <a:pt x="4159322" y="2419313"/>
                  </a:lnTo>
                  <a:cubicBezTo>
                    <a:pt x="4169111" y="2413428"/>
                    <a:pt x="4181510" y="2410813"/>
                    <a:pt x="4192605" y="2410813"/>
                  </a:cubicBezTo>
                  <a:close/>
                  <a:moveTo>
                    <a:pt x="3058418" y="2382010"/>
                  </a:moveTo>
                  <a:cubicBezTo>
                    <a:pt x="3068208" y="2382010"/>
                    <a:pt x="3077344" y="2383972"/>
                    <a:pt x="3083870" y="2387895"/>
                  </a:cubicBezTo>
                  <a:lnTo>
                    <a:pt x="3248327" y="2483359"/>
                  </a:lnTo>
                  <a:lnTo>
                    <a:pt x="3248327" y="2514745"/>
                  </a:lnTo>
                  <a:cubicBezTo>
                    <a:pt x="3247675" y="2516052"/>
                    <a:pt x="3246370" y="2516706"/>
                    <a:pt x="3244412" y="2517360"/>
                  </a:cubicBezTo>
                  <a:lnTo>
                    <a:pt x="3089744" y="2606940"/>
                  </a:lnTo>
                  <a:cubicBezTo>
                    <a:pt x="3088438" y="2607593"/>
                    <a:pt x="3087786" y="2608247"/>
                    <a:pt x="3085828" y="2608901"/>
                  </a:cubicBezTo>
                  <a:lnTo>
                    <a:pt x="3031009" y="2608901"/>
                  </a:lnTo>
                  <a:lnTo>
                    <a:pt x="2865899" y="2514091"/>
                  </a:lnTo>
                  <a:lnTo>
                    <a:pt x="2865899" y="2482705"/>
                  </a:lnTo>
                  <a:cubicBezTo>
                    <a:pt x="2867857" y="2481397"/>
                    <a:pt x="2869162" y="2480744"/>
                    <a:pt x="2870467" y="2479436"/>
                  </a:cubicBezTo>
                  <a:lnTo>
                    <a:pt x="3025135" y="2390510"/>
                  </a:lnTo>
                  <a:cubicBezTo>
                    <a:pt x="3034925" y="2384625"/>
                    <a:pt x="3047324" y="2382010"/>
                    <a:pt x="3058418" y="2382010"/>
                  </a:cubicBezTo>
                  <a:close/>
                  <a:moveTo>
                    <a:pt x="3611109" y="2376249"/>
                  </a:moveTo>
                  <a:cubicBezTo>
                    <a:pt x="3620881" y="2376249"/>
                    <a:pt x="3629351" y="2377557"/>
                    <a:pt x="3636517" y="2382134"/>
                  </a:cubicBezTo>
                  <a:lnTo>
                    <a:pt x="3801346" y="2477598"/>
                  </a:lnTo>
                  <a:lnTo>
                    <a:pt x="3801346" y="2508330"/>
                  </a:lnTo>
                  <a:cubicBezTo>
                    <a:pt x="3800044" y="2508984"/>
                    <a:pt x="3798740" y="2510291"/>
                    <a:pt x="3796786" y="2510945"/>
                  </a:cubicBezTo>
                  <a:lnTo>
                    <a:pt x="3642381" y="2601179"/>
                  </a:lnTo>
                  <a:cubicBezTo>
                    <a:pt x="3641078" y="2601832"/>
                    <a:pt x="3639775" y="2602486"/>
                    <a:pt x="3638472" y="2603140"/>
                  </a:cubicBezTo>
                  <a:lnTo>
                    <a:pt x="3583095" y="2603140"/>
                  </a:lnTo>
                  <a:lnTo>
                    <a:pt x="3418917" y="2508330"/>
                  </a:lnTo>
                  <a:lnTo>
                    <a:pt x="3418917" y="2476944"/>
                  </a:lnTo>
                  <a:cubicBezTo>
                    <a:pt x="3420220" y="2475636"/>
                    <a:pt x="3422174" y="2474983"/>
                    <a:pt x="3423477" y="2473675"/>
                  </a:cubicBezTo>
                  <a:lnTo>
                    <a:pt x="3577883" y="2384095"/>
                  </a:lnTo>
                  <a:cubicBezTo>
                    <a:pt x="3587655" y="2378864"/>
                    <a:pt x="3599382" y="2376249"/>
                    <a:pt x="3611109" y="2376249"/>
                  </a:cubicBezTo>
                  <a:close/>
                  <a:moveTo>
                    <a:pt x="4442372" y="2255276"/>
                  </a:moveTo>
                  <a:cubicBezTo>
                    <a:pt x="4455449" y="2255276"/>
                    <a:pt x="4469180" y="2257891"/>
                    <a:pt x="4478988" y="2263776"/>
                  </a:cubicBezTo>
                  <a:lnTo>
                    <a:pt x="4894834" y="2503725"/>
                  </a:lnTo>
                  <a:cubicBezTo>
                    <a:pt x="4906603" y="2510917"/>
                    <a:pt x="4912487" y="2519416"/>
                    <a:pt x="4913141" y="2527916"/>
                  </a:cubicBezTo>
                  <a:lnTo>
                    <a:pt x="4913141" y="2531839"/>
                  </a:lnTo>
                  <a:cubicBezTo>
                    <a:pt x="4912487" y="2540338"/>
                    <a:pt x="4906603" y="2548838"/>
                    <a:pt x="4894834" y="2554722"/>
                  </a:cubicBezTo>
                  <a:lnTo>
                    <a:pt x="4492719" y="2787479"/>
                  </a:lnTo>
                  <a:lnTo>
                    <a:pt x="4404449" y="2787479"/>
                  </a:lnTo>
                  <a:lnTo>
                    <a:pt x="4273027" y="2711637"/>
                  </a:lnTo>
                  <a:cubicBezTo>
                    <a:pt x="4248834" y="2697253"/>
                    <a:pt x="4248834" y="2675023"/>
                    <a:pt x="4272373" y="2660640"/>
                  </a:cubicBezTo>
                  <a:lnTo>
                    <a:pt x="4456103" y="2554722"/>
                  </a:lnTo>
                  <a:cubicBezTo>
                    <a:pt x="4480949" y="2540338"/>
                    <a:pt x="4480949" y="2517455"/>
                    <a:pt x="4456103" y="2503071"/>
                  </a:cubicBezTo>
                  <a:lnTo>
                    <a:pt x="4260603" y="2389961"/>
                  </a:lnTo>
                  <a:cubicBezTo>
                    <a:pt x="4252103" y="2384731"/>
                    <a:pt x="4246873" y="2378193"/>
                    <a:pt x="4245565" y="2371655"/>
                  </a:cubicBezTo>
                  <a:lnTo>
                    <a:pt x="4245565" y="2365770"/>
                  </a:lnTo>
                  <a:cubicBezTo>
                    <a:pt x="4246873" y="2359232"/>
                    <a:pt x="4251450" y="2353348"/>
                    <a:pt x="4259950" y="2348117"/>
                  </a:cubicBezTo>
                  <a:lnTo>
                    <a:pt x="4406411" y="2263776"/>
                  </a:lnTo>
                  <a:cubicBezTo>
                    <a:pt x="4416219" y="2257891"/>
                    <a:pt x="4429296" y="2255276"/>
                    <a:pt x="4442372" y="2255276"/>
                  </a:cubicBezTo>
                  <a:close/>
                  <a:moveTo>
                    <a:pt x="3905227" y="2243756"/>
                  </a:moveTo>
                  <a:cubicBezTo>
                    <a:pt x="3915017" y="2243756"/>
                    <a:pt x="3924153" y="2246364"/>
                    <a:pt x="3930679" y="2250276"/>
                  </a:cubicBezTo>
                  <a:lnTo>
                    <a:pt x="4095136" y="2344815"/>
                  </a:lnTo>
                  <a:lnTo>
                    <a:pt x="4095136" y="2376110"/>
                  </a:lnTo>
                  <a:cubicBezTo>
                    <a:pt x="4093831" y="2377414"/>
                    <a:pt x="4092526" y="2378066"/>
                    <a:pt x="4091221" y="2378718"/>
                  </a:cubicBezTo>
                  <a:lnTo>
                    <a:pt x="3936553" y="2468041"/>
                  </a:lnTo>
                  <a:cubicBezTo>
                    <a:pt x="3935247" y="2469345"/>
                    <a:pt x="3933290" y="2469997"/>
                    <a:pt x="3931984" y="2470649"/>
                  </a:cubicBezTo>
                  <a:lnTo>
                    <a:pt x="3877165" y="2470649"/>
                  </a:lnTo>
                  <a:lnTo>
                    <a:pt x="3712708" y="2375458"/>
                  </a:lnTo>
                  <a:lnTo>
                    <a:pt x="3712708" y="2344815"/>
                  </a:lnTo>
                  <a:cubicBezTo>
                    <a:pt x="3714013" y="2343511"/>
                    <a:pt x="3715971" y="2342859"/>
                    <a:pt x="3717276" y="2341555"/>
                  </a:cubicBezTo>
                  <a:lnTo>
                    <a:pt x="3871944" y="2252232"/>
                  </a:lnTo>
                  <a:cubicBezTo>
                    <a:pt x="3881081" y="2247016"/>
                    <a:pt x="3893480" y="2243756"/>
                    <a:pt x="3905227" y="2243756"/>
                  </a:cubicBezTo>
                  <a:close/>
                  <a:moveTo>
                    <a:pt x="3337809" y="2220713"/>
                  </a:moveTo>
                  <a:cubicBezTo>
                    <a:pt x="3346946" y="2220713"/>
                    <a:pt x="3356082" y="2222669"/>
                    <a:pt x="3363261" y="2226581"/>
                  </a:cubicBezTo>
                  <a:lnTo>
                    <a:pt x="3527717" y="2321772"/>
                  </a:lnTo>
                  <a:lnTo>
                    <a:pt x="3527717" y="2353067"/>
                  </a:lnTo>
                  <a:cubicBezTo>
                    <a:pt x="3526412" y="2354371"/>
                    <a:pt x="3525107" y="2355023"/>
                    <a:pt x="3523149" y="2355675"/>
                  </a:cubicBezTo>
                  <a:lnTo>
                    <a:pt x="3369134" y="2444998"/>
                  </a:lnTo>
                  <a:cubicBezTo>
                    <a:pt x="3367829" y="2446302"/>
                    <a:pt x="3365871" y="2446954"/>
                    <a:pt x="3364566" y="2447606"/>
                  </a:cubicBezTo>
                  <a:lnTo>
                    <a:pt x="3309747" y="2447606"/>
                  </a:lnTo>
                  <a:lnTo>
                    <a:pt x="3145291" y="2352415"/>
                  </a:lnTo>
                  <a:lnTo>
                    <a:pt x="3145291" y="2321120"/>
                  </a:lnTo>
                  <a:cubicBezTo>
                    <a:pt x="3146596" y="2320468"/>
                    <a:pt x="3147901" y="2319816"/>
                    <a:pt x="3149207" y="2318512"/>
                  </a:cubicBezTo>
                  <a:lnTo>
                    <a:pt x="3304527" y="2229189"/>
                  </a:lnTo>
                  <a:cubicBezTo>
                    <a:pt x="3313663" y="2223973"/>
                    <a:pt x="3326063" y="2220713"/>
                    <a:pt x="3337809" y="2220713"/>
                  </a:cubicBezTo>
                  <a:close/>
                  <a:moveTo>
                    <a:pt x="2752454" y="2206312"/>
                  </a:moveTo>
                  <a:cubicBezTo>
                    <a:pt x="2762243" y="2206312"/>
                    <a:pt x="2771379" y="2208920"/>
                    <a:pt x="2777906" y="2212832"/>
                  </a:cubicBezTo>
                  <a:lnTo>
                    <a:pt x="2943015" y="2307370"/>
                  </a:lnTo>
                  <a:lnTo>
                    <a:pt x="2943015" y="2339317"/>
                  </a:lnTo>
                  <a:cubicBezTo>
                    <a:pt x="2942363" y="2340621"/>
                    <a:pt x="2941058" y="2341273"/>
                    <a:pt x="2939100" y="2341925"/>
                  </a:cubicBezTo>
                  <a:lnTo>
                    <a:pt x="2783779" y="2430595"/>
                  </a:lnTo>
                  <a:cubicBezTo>
                    <a:pt x="2782474" y="2431899"/>
                    <a:pt x="2780516" y="2432551"/>
                    <a:pt x="2779211" y="2433203"/>
                  </a:cubicBezTo>
                  <a:lnTo>
                    <a:pt x="2725044" y="2433203"/>
                  </a:lnTo>
                  <a:lnTo>
                    <a:pt x="2560587" y="2338013"/>
                  </a:lnTo>
                  <a:lnTo>
                    <a:pt x="2560587" y="2306718"/>
                  </a:lnTo>
                  <a:cubicBezTo>
                    <a:pt x="2561892" y="2306066"/>
                    <a:pt x="2563197" y="2305414"/>
                    <a:pt x="2564503" y="2304110"/>
                  </a:cubicBezTo>
                  <a:lnTo>
                    <a:pt x="2719171" y="2214788"/>
                  </a:lnTo>
                  <a:cubicBezTo>
                    <a:pt x="2728960" y="2209572"/>
                    <a:pt x="2740707" y="2206312"/>
                    <a:pt x="2752454" y="2206312"/>
                  </a:cubicBezTo>
                  <a:close/>
                  <a:moveTo>
                    <a:pt x="5120912" y="2137184"/>
                  </a:moveTo>
                  <a:cubicBezTo>
                    <a:pt x="5135298" y="2137184"/>
                    <a:pt x="5149030" y="2140427"/>
                    <a:pt x="5159493" y="2146264"/>
                  </a:cubicBezTo>
                  <a:lnTo>
                    <a:pt x="5336701" y="2248085"/>
                  </a:lnTo>
                  <a:cubicBezTo>
                    <a:pt x="5359588" y="2261056"/>
                    <a:pt x="5356972" y="2283755"/>
                    <a:pt x="5330162" y="2298672"/>
                  </a:cubicBezTo>
                  <a:lnTo>
                    <a:pt x="5278504" y="2328505"/>
                  </a:lnTo>
                  <a:cubicBezTo>
                    <a:pt x="5275888" y="2330451"/>
                    <a:pt x="5273272" y="2331748"/>
                    <a:pt x="5270657" y="2332396"/>
                  </a:cubicBezTo>
                  <a:lnTo>
                    <a:pt x="5190226" y="2332396"/>
                  </a:lnTo>
                  <a:lnTo>
                    <a:pt x="5012364" y="2230575"/>
                  </a:lnTo>
                  <a:cubicBezTo>
                    <a:pt x="5003863" y="2226035"/>
                    <a:pt x="4998632" y="2218901"/>
                    <a:pt x="4997324" y="2211767"/>
                  </a:cubicBezTo>
                  <a:lnTo>
                    <a:pt x="4997324" y="2205281"/>
                  </a:lnTo>
                  <a:cubicBezTo>
                    <a:pt x="4998632" y="2196202"/>
                    <a:pt x="5006479" y="2187122"/>
                    <a:pt x="5018903" y="2179340"/>
                  </a:cubicBezTo>
                  <a:lnTo>
                    <a:pt x="5070562" y="2150155"/>
                  </a:lnTo>
                  <a:cubicBezTo>
                    <a:pt x="5084947" y="2141075"/>
                    <a:pt x="5103257" y="2137184"/>
                    <a:pt x="5120912" y="2137184"/>
                  </a:cubicBezTo>
                  <a:close/>
                  <a:moveTo>
                    <a:pt x="4167336" y="2093980"/>
                  </a:moveTo>
                  <a:cubicBezTo>
                    <a:pt x="4177125" y="2093980"/>
                    <a:pt x="4186262" y="2095942"/>
                    <a:pt x="4192788" y="2099865"/>
                  </a:cubicBezTo>
                  <a:lnTo>
                    <a:pt x="4357244" y="2194675"/>
                  </a:lnTo>
                  <a:lnTo>
                    <a:pt x="4357244" y="2226715"/>
                  </a:lnTo>
                  <a:cubicBezTo>
                    <a:pt x="4355939" y="2228022"/>
                    <a:pt x="4354634" y="2228676"/>
                    <a:pt x="4353329" y="2229330"/>
                  </a:cubicBezTo>
                  <a:lnTo>
                    <a:pt x="4198661" y="2318256"/>
                  </a:lnTo>
                  <a:cubicBezTo>
                    <a:pt x="4197356" y="2319563"/>
                    <a:pt x="4195398" y="2320217"/>
                    <a:pt x="4194093" y="2320871"/>
                  </a:cubicBezTo>
                  <a:lnTo>
                    <a:pt x="4139927" y="2320871"/>
                  </a:lnTo>
                  <a:lnTo>
                    <a:pt x="3974818" y="2226061"/>
                  </a:lnTo>
                  <a:lnTo>
                    <a:pt x="3974818" y="2195329"/>
                  </a:lnTo>
                  <a:cubicBezTo>
                    <a:pt x="3976123" y="2194021"/>
                    <a:pt x="3978081" y="2193367"/>
                    <a:pt x="3979386" y="2192060"/>
                  </a:cubicBezTo>
                  <a:lnTo>
                    <a:pt x="4134054" y="2102480"/>
                  </a:lnTo>
                  <a:cubicBezTo>
                    <a:pt x="4143843" y="2096595"/>
                    <a:pt x="4156242" y="2093980"/>
                    <a:pt x="4167336" y="2093980"/>
                  </a:cubicBezTo>
                  <a:close/>
                  <a:moveTo>
                    <a:pt x="3628718" y="2085339"/>
                  </a:moveTo>
                  <a:cubicBezTo>
                    <a:pt x="3637855" y="2085339"/>
                    <a:pt x="3646991" y="2087295"/>
                    <a:pt x="3654170" y="2091207"/>
                  </a:cubicBezTo>
                  <a:lnTo>
                    <a:pt x="3818627" y="2185745"/>
                  </a:lnTo>
                  <a:lnTo>
                    <a:pt x="3818627" y="2217040"/>
                  </a:lnTo>
                  <a:cubicBezTo>
                    <a:pt x="3817322" y="2217692"/>
                    <a:pt x="3816017" y="2218996"/>
                    <a:pt x="3814059" y="2219648"/>
                  </a:cubicBezTo>
                  <a:lnTo>
                    <a:pt x="3659391" y="2309622"/>
                  </a:lnTo>
                  <a:cubicBezTo>
                    <a:pt x="3658086" y="2310926"/>
                    <a:pt x="3656128" y="2311578"/>
                    <a:pt x="3654170" y="2312230"/>
                  </a:cubicBezTo>
                  <a:lnTo>
                    <a:pt x="3600656" y="2312230"/>
                  </a:lnTo>
                  <a:lnTo>
                    <a:pt x="3436199" y="2217040"/>
                  </a:lnTo>
                  <a:lnTo>
                    <a:pt x="3436199" y="2185745"/>
                  </a:lnTo>
                  <a:cubicBezTo>
                    <a:pt x="3437504" y="2185093"/>
                    <a:pt x="3438809" y="2184441"/>
                    <a:pt x="3440115" y="2183137"/>
                  </a:cubicBezTo>
                  <a:lnTo>
                    <a:pt x="3594783" y="2093815"/>
                  </a:lnTo>
                  <a:cubicBezTo>
                    <a:pt x="3604572" y="2087947"/>
                    <a:pt x="3616319" y="2085339"/>
                    <a:pt x="3628718" y="2085339"/>
                  </a:cubicBezTo>
                  <a:close/>
                  <a:moveTo>
                    <a:pt x="4652227" y="2079578"/>
                  </a:moveTo>
                  <a:cubicBezTo>
                    <a:pt x="4667918" y="2079578"/>
                    <a:pt x="4681647" y="2082844"/>
                    <a:pt x="4692761" y="2089375"/>
                  </a:cubicBezTo>
                  <a:lnTo>
                    <a:pt x="5151059" y="2353887"/>
                  </a:lnTo>
                  <a:cubicBezTo>
                    <a:pt x="5175249" y="2367603"/>
                    <a:pt x="5171980" y="2391115"/>
                    <a:pt x="5144522" y="2407443"/>
                  </a:cubicBezTo>
                  <a:lnTo>
                    <a:pt x="5025534" y="2475367"/>
                  </a:lnTo>
                  <a:cubicBezTo>
                    <a:pt x="5023573" y="2477327"/>
                    <a:pt x="5020958" y="2478633"/>
                    <a:pt x="5018343" y="2479286"/>
                  </a:cubicBezTo>
                  <a:lnTo>
                    <a:pt x="4932698" y="2479286"/>
                  </a:lnTo>
                  <a:lnTo>
                    <a:pt x="4474400" y="2215426"/>
                  </a:lnTo>
                  <a:cubicBezTo>
                    <a:pt x="4465247" y="2210201"/>
                    <a:pt x="4460017" y="2203017"/>
                    <a:pt x="4458709" y="2195833"/>
                  </a:cubicBezTo>
                  <a:lnTo>
                    <a:pt x="4458709" y="2187996"/>
                  </a:lnTo>
                  <a:cubicBezTo>
                    <a:pt x="4460670" y="2178852"/>
                    <a:pt x="4467862" y="2169055"/>
                    <a:pt x="4480937" y="2161218"/>
                  </a:cubicBezTo>
                  <a:lnTo>
                    <a:pt x="4599925" y="2093293"/>
                  </a:lnTo>
                  <a:cubicBezTo>
                    <a:pt x="4614962" y="2084150"/>
                    <a:pt x="4633921" y="2079578"/>
                    <a:pt x="4652227" y="2079578"/>
                  </a:cubicBezTo>
                  <a:close/>
                  <a:moveTo>
                    <a:pt x="3064179" y="2062297"/>
                  </a:moveTo>
                  <a:cubicBezTo>
                    <a:pt x="3073316" y="2062297"/>
                    <a:pt x="3082452" y="2064253"/>
                    <a:pt x="3089631" y="2068165"/>
                  </a:cubicBezTo>
                  <a:lnTo>
                    <a:pt x="3254088" y="2162703"/>
                  </a:lnTo>
                  <a:lnTo>
                    <a:pt x="3254088" y="2194650"/>
                  </a:lnTo>
                  <a:cubicBezTo>
                    <a:pt x="3252783" y="2195302"/>
                    <a:pt x="3251478" y="2196606"/>
                    <a:pt x="3249520" y="2197258"/>
                  </a:cubicBezTo>
                  <a:lnTo>
                    <a:pt x="3095505" y="2285928"/>
                  </a:lnTo>
                  <a:cubicBezTo>
                    <a:pt x="3093547" y="2287232"/>
                    <a:pt x="3091589" y="2288536"/>
                    <a:pt x="3088979" y="2289188"/>
                  </a:cubicBezTo>
                  <a:lnTo>
                    <a:pt x="3036117" y="2289188"/>
                  </a:lnTo>
                  <a:lnTo>
                    <a:pt x="2871660" y="2193998"/>
                  </a:lnTo>
                  <a:lnTo>
                    <a:pt x="2871660" y="2162051"/>
                  </a:lnTo>
                  <a:cubicBezTo>
                    <a:pt x="2872965" y="2161399"/>
                    <a:pt x="2874270" y="2160747"/>
                    <a:pt x="2875576" y="2159443"/>
                  </a:cubicBezTo>
                  <a:lnTo>
                    <a:pt x="3030244" y="2070773"/>
                  </a:lnTo>
                  <a:cubicBezTo>
                    <a:pt x="3040033" y="2065557"/>
                    <a:pt x="3052432" y="2062297"/>
                    <a:pt x="3064179" y="2062297"/>
                  </a:cubicBezTo>
                  <a:close/>
                  <a:moveTo>
                    <a:pt x="4837195" y="1973006"/>
                  </a:moveTo>
                  <a:cubicBezTo>
                    <a:pt x="4852235" y="1973006"/>
                    <a:pt x="4865313" y="1975609"/>
                    <a:pt x="4875776" y="1981465"/>
                  </a:cubicBezTo>
                  <a:lnTo>
                    <a:pt x="5053638" y="2084276"/>
                  </a:lnTo>
                  <a:cubicBezTo>
                    <a:pt x="5062793" y="2089481"/>
                    <a:pt x="5067370" y="2095988"/>
                    <a:pt x="5068678" y="2103146"/>
                  </a:cubicBezTo>
                  <a:lnTo>
                    <a:pt x="5068678" y="2109653"/>
                  </a:lnTo>
                  <a:cubicBezTo>
                    <a:pt x="5067370" y="2118112"/>
                    <a:pt x="5060177" y="2127873"/>
                    <a:pt x="5047099" y="2135031"/>
                  </a:cubicBezTo>
                  <a:lnTo>
                    <a:pt x="4995441" y="2164963"/>
                  </a:lnTo>
                  <a:cubicBezTo>
                    <a:pt x="4993479" y="2166264"/>
                    <a:pt x="4991517" y="2167566"/>
                    <a:pt x="4988902" y="2168216"/>
                  </a:cubicBezTo>
                  <a:lnTo>
                    <a:pt x="4906509" y="2168216"/>
                  </a:lnTo>
                  <a:lnTo>
                    <a:pt x="4728647" y="2066056"/>
                  </a:lnTo>
                  <a:cubicBezTo>
                    <a:pt x="4706414" y="2053042"/>
                    <a:pt x="4709030" y="2030268"/>
                    <a:pt x="4735186" y="2015302"/>
                  </a:cubicBezTo>
                  <a:lnTo>
                    <a:pt x="4786844" y="1985369"/>
                  </a:lnTo>
                  <a:cubicBezTo>
                    <a:pt x="4801230" y="1976910"/>
                    <a:pt x="4820194" y="1973006"/>
                    <a:pt x="4837195" y="1973006"/>
                  </a:cubicBezTo>
                  <a:close/>
                  <a:moveTo>
                    <a:pt x="3890827" y="1932683"/>
                  </a:moveTo>
                  <a:cubicBezTo>
                    <a:pt x="3899964" y="1932683"/>
                    <a:pt x="3909100" y="1934645"/>
                    <a:pt x="3916279" y="1938568"/>
                  </a:cubicBezTo>
                  <a:lnTo>
                    <a:pt x="4080735" y="2034032"/>
                  </a:lnTo>
                  <a:lnTo>
                    <a:pt x="4080735" y="2065418"/>
                  </a:lnTo>
                  <a:cubicBezTo>
                    <a:pt x="4079430" y="2066725"/>
                    <a:pt x="4078125" y="2067379"/>
                    <a:pt x="4076820" y="2068033"/>
                  </a:cubicBezTo>
                  <a:lnTo>
                    <a:pt x="3921500" y="2157613"/>
                  </a:lnTo>
                  <a:cubicBezTo>
                    <a:pt x="3920195" y="2158266"/>
                    <a:pt x="3919542" y="2158920"/>
                    <a:pt x="3918237" y="2159574"/>
                  </a:cubicBezTo>
                  <a:lnTo>
                    <a:pt x="3862765" y="2159574"/>
                  </a:lnTo>
                  <a:lnTo>
                    <a:pt x="3698309" y="2064764"/>
                  </a:lnTo>
                  <a:lnTo>
                    <a:pt x="3698309" y="2033378"/>
                  </a:lnTo>
                  <a:cubicBezTo>
                    <a:pt x="3699614" y="2032724"/>
                    <a:pt x="3700919" y="2032070"/>
                    <a:pt x="3702225" y="2030763"/>
                  </a:cubicBezTo>
                  <a:lnTo>
                    <a:pt x="3857545" y="1941183"/>
                  </a:lnTo>
                  <a:cubicBezTo>
                    <a:pt x="3866681" y="1935298"/>
                    <a:pt x="3879081" y="1932683"/>
                    <a:pt x="3890827" y="1932683"/>
                  </a:cubicBezTo>
                  <a:close/>
                  <a:moveTo>
                    <a:pt x="3351882" y="1924042"/>
                  </a:moveTo>
                  <a:cubicBezTo>
                    <a:pt x="3361003" y="1924042"/>
                    <a:pt x="3370124" y="1925350"/>
                    <a:pt x="3377290" y="1929273"/>
                  </a:cubicBezTo>
                  <a:lnTo>
                    <a:pt x="3542120" y="2024736"/>
                  </a:lnTo>
                  <a:lnTo>
                    <a:pt x="3542120" y="2056122"/>
                  </a:lnTo>
                  <a:cubicBezTo>
                    <a:pt x="3540816" y="2056775"/>
                    <a:pt x="3539514" y="2058083"/>
                    <a:pt x="3537559" y="2058737"/>
                  </a:cubicBezTo>
                  <a:lnTo>
                    <a:pt x="3383154" y="2148316"/>
                  </a:lnTo>
                  <a:cubicBezTo>
                    <a:pt x="3381851" y="2149623"/>
                    <a:pt x="3379896" y="2150277"/>
                    <a:pt x="3377942" y="2150931"/>
                  </a:cubicBezTo>
                  <a:lnTo>
                    <a:pt x="3323868" y="2150931"/>
                  </a:lnTo>
                  <a:lnTo>
                    <a:pt x="3159690" y="2056122"/>
                  </a:lnTo>
                  <a:lnTo>
                    <a:pt x="3159690" y="2024736"/>
                  </a:lnTo>
                  <a:cubicBezTo>
                    <a:pt x="3161644" y="2023429"/>
                    <a:pt x="3162947" y="2022775"/>
                    <a:pt x="3164250" y="2021467"/>
                  </a:cubicBezTo>
                  <a:lnTo>
                    <a:pt x="3318656" y="1931888"/>
                  </a:lnTo>
                  <a:cubicBezTo>
                    <a:pt x="3327777" y="1926657"/>
                    <a:pt x="3340155" y="1924042"/>
                    <a:pt x="3351882" y="1924042"/>
                  </a:cubicBezTo>
                  <a:close/>
                  <a:moveTo>
                    <a:pt x="4366076" y="1909640"/>
                  </a:moveTo>
                  <a:cubicBezTo>
                    <a:pt x="4375213" y="1909640"/>
                    <a:pt x="4385002" y="1911602"/>
                    <a:pt x="4391528" y="1915525"/>
                  </a:cubicBezTo>
                  <a:lnTo>
                    <a:pt x="4555985" y="2010989"/>
                  </a:lnTo>
                  <a:lnTo>
                    <a:pt x="4555985" y="2042375"/>
                  </a:lnTo>
                  <a:cubicBezTo>
                    <a:pt x="4554680" y="2043682"/>
                    <a:pt x="4553375" y="2044336"/>
                    <a:pt x="4552070" y="2044990"/>
                  </a:cubicBezTo>
                  <a:lnTo>
                    <a:pt x="4396749" y="2134570"/>
                  </a:lnTo>
                  <a:cubicBezTo>
                    <a:pt x="4395444" y="2135223"/>
                    <a:pt x="4394791" y="2135877"/>
                    <a:pt x="4393486" y="2136531"/>
                  </a:cubicBezTo>
                  <a:lnTo>
                    <a:pt x="4338014" y="2136531"/>
                  </a:lnTo>
                  <a:lnTo>
                    <a:pt x="4173557" y="2041721"/>
                  </a:lnTo>
                  <a:lnTo>
                    <a:pt x="4173557" y="2010335"/>
                  </a:lnTo>
                  <a:cubicBezTo>
                    <a:pt x="4174862" y="2009681"/>
                    <a:pt x="4176167" y="2009027"/>
                    <a:pt x="4177473" y="2007720"/>
                  </a:cubicBezTo>
                  <a:lnTo>
                    <a:pt x="4332793" y="1918140"/>
                  </a:lnTo>
                  <a:cubicBezTo>
                    <a:pt x="4341930" y="1912255"/>
                    <a:pt x="4354329" y="1909640"/>
                    <a:pt x="4366076" y="1909640"/>
                  </a:cubicBezTo>
                  <a:close/>
                  <a:moveTo>
                    <a:pt x="2790224" y="1903880"/>
                  </a:moveTo>
                  <a:cubicBezTo>
                    <a:pt x="2799996" y="1903880"/>
                    <a:pt x="2809117" y="1905836"/>
                    <a:pt x="2816284" y="1909748"/>
                  </a:cubicBezTo>
                  <a:lnTo>
                    <a:pt x="2980460" y="2004939"/>
                  </a:lnTo>
                  <a:lnTo>
                    <a:pt x="2980460" y="2036234"/>
                  </a:lnTo>
                  <a:cubicBezTo>
                    <a:pt x="2979158" y="2036886"/>
                    <a:pt x="2977855" y="2038190"/>
                    <a:pt x="2975900" y="2038842"/>
                  </a:cubicBezTo>
                  <a:lnTo>
                    <a:pt x="2821496" y="2128165"/>
                  </a:lnTo>
                  <a:cubicBezTo>
                    <a:pt x="2820193" y="2129469"/>
                    <a:pt x="2818238" y="2130121"/>
                    <a:pt x="2816935" y="2130773"/>
                  </a:cubicBezTo>
                  <a:lnTo>
                    <a:pt x="2762861" y="2130773"/>
                  </a:lnTo>
                  <a:lnTo>
                    <a:pt x="2598033" y="2035582"/>
                  </a:lnTo>
                  <a:lnTo>
                    <a:pt x="2598033" y="2004939"/>
                  </a:lnTo>
                  <a:cubicBezTo>
                    <a:pt x="2599987" y="2003635"/>
                    <a:pt x="2601290" y="2002983"/>
                    <a:pt x="2602593" y="2001679"/>
                  </a:cubicBezTo>
                  <a:lnTo>
                    <a:pt x="2756998" y="1912356"/>
                  </a:lnTo>
                  <a:cubicBezTo>
                    <a:pt x="2766770" y="1907140"/>
                    <a:pt x="2779149" y="1903880"/>
                    <a:pt x="2790224" y="1903880"/>
                  </a:cubicBezTo>
                  <a:close/>
                  <a:moveTo>
                    <a:pt x="4552325" y="1805949"/>
                  </a:moveTo>
                  <a:cubicBezTo>
                    <a:pt x="4567397" y="1805949"/>
                    <a:pt x="4581158" y="1809192"/>
                    <a:pt x="4591643" y="1815029"/>
                  </a:cubicBezTo>
                  <a:lnTo>
                    <a:pt x="4769232" y="1916850"/>
                  </a:lnTo>
                  <a:cubicBezTo>
                    <a:pt x="4792168" y="1929821"/>
                    <a:pt x="4789546" y="1952520"/>
                    <a:pt x="4762679" y="1967437"/>
                  </a:cubicBezTo>
                  <a:lnTo>
                    <a:pt x="4710909" y="1997270"/>
                  </a:lnTo>
                  <a:cubicBezTo>
                    <a:pt x="4708288" y="1999216"/>
                    <a:pt x="4706322" y="2000513"/>
                    <a:pt x="4703046" y="2001161"/>
                  </a:cubicBezTo>
                  <a:lnTo>
                    <a:pt x="4622443" y="2001161"/>
                  </a:lnTo>
                  <a:lnTo>
                    <a:pt x="4444199" y="1899340"/>
                  </a:lnTo>
                  <a:cubicBezTo>
                    <a:pt x="4421263" y="1886369"/>
                    <a:pt x="4423884" y="1863670"/>
                    <a:pt x="4450752" y="1848753"/>
                  </a:cubicBezTo>
                  <a:lnTo>
                    <a:pt x="4502521" y="1818920"/>
                  </a:lnTo>
                  <a:cubicBezTo>
                    <a:pt x="4516938" y="1810489"/>
                    <a:pt x="4535287" y="1805949"/>
                    <a:pt x="4552325" y="1805949"/>
                  </a:cubicBezTo>
                  <a:close/>
                  <a:moveTo>
                    <a:pt x="3613666" y="1774266"/>
                  </a:moveTo>
                  <a:cubicBezTo>
                    <a:pt x="3623455" y="1774266"/>
                    <a:pt x="3632591" y="1775574"/>
                    <a:pt x="3639770" y="1780151"/>
                  </a:cubicBezTo>
                  <a:lnTo>
                    <a:pt x="3804226" y="1875614"/>
                  </a:lnTo>
                  <a:lnTo>
                    <a:pt x="3804226" y="1906346"/>
                  </a:lnTo>
                  <a:cubicBezTo>
                    <a:pt x="3802921" y="1906999"/>
                    <a:pt x="3801616" y="1908307"/>
                    <a:pt x="3799658" y="1908961"/>
                  </a:cubicBezTo>
                  <a:lnTo>
                    <a:pt x="3644991" y="1999194"/>
                  </a:lnTo>
                  <a:cubicBezTo>
                    <a:pt x="3644338" y="1999847"/>
                    <a:pt x="3643033" y="2000501"/>
                    <a:pt x="3641728" y="2001155"/>
                  </a:cubicBezTo>
                  <a:lnTo>
                    <a:pt x="3585604" y="2001155"/>
                  </a:lnTo>
                  <a:lnTo>
                    <a:pt x="3421800" y="1906346"/>
                  </a:lnTo>
                  <a:lnTo>
                    <a:pt x="3421800" y="1874960"/>
                  </a:lnTo>
                  <a:cubicBezTo>
                    <a:pt x="3423105" y="1873653"/>
                    <a:pt x="3424410" y="1872999"/>
                    <a:pt x="3425716" y="1871691"/>
                  </a:cubicBezTo>
                  <a:lnTo>
                    <a:pt x="3580383" y="1782112"/>
                  </a:lnTo>
                  <a:cubicBezTo>
                    <a:pt x="3590172" y="1776881"/>
                    <a:pt x="3602572" y="1774266"/>
                    <a:pt x="3613666" y="1774266"/>
                  </a:cubicBezTo>
                  <a:close/>
                  <a:moveTo>
                    <a:pt x="3075048" y="1765625"/>
                  </a:moveTo>
                  <a:cubicBezTo>
                    <a:pt x="3084837" y="1765625"/>
                    <a:pt x="3093973" y="1767587"/>
                    <a:pt x="3100500" y="1771510"/>
                  </a:cubicBezTo>
                  <a:lnTo>
                    <a:pt x="3265609" y="1866974"/>
                  </a:lnTo>
                  <a:lnTo>
                    <a:pt x="3265609" y="1898360"/>
                  </a:lnTo>
                  <a:cubicBezTo>
                    <a:pt x="3264957" y="1899667"/>
                    <a:pt x="3263652" y="1900321"/>
                    <a:pt x="3261694" y="1900975"/>
                  </a:cubicBezTo>
                  <a:lnTo>
                    <a:pt x="3106373" y="1990555"/>
                  </a:lnTo>
                  <a:cubicBezTo>
                    <a:pt x="3105068" y="1991208"/>
                    <a:pt x="3103763" y="1991862"/>
                    <a:pt x="3102457" y="1992516"/>
                  </a:cubicBezTo>
                  <a:lnTo>
                    <a:pt x="3047638" y="1992516"/>
                  </a:lnTo>
                  <a:lnTo>
                    <a:pt x="2883181" y="1897706"/>
                  </a:lnTo>
                  <a:lnTo>
                    <a:pt x="2883181" y="1865666"/>
                  </a:lnTo>
                  <a:cubicBezTo>
                    <a:pt x="2884486" y="1865012"/>
                    <a:pt x="2885791" y="1864359"/>
                    <a:pt x="2887097" y="1863051"/>
                  </a:cubicBezTo>
                  <a:lnTo>
                    <a:pt x="3041765" y="1774125"/>
                  </a:lnTo>
                  <a:cubicBezTo>
                    <a:pt x="3051554" y="1768240"/>
                    <a:pt x="3063301" y="1765625"/>
                    <a:pt x="3075048" y="1765625"/>
                  </a:cubicBezTo>
                  <a:close/>
                  <a:moveTo>
                    <a:pt x="4083806" y="1745463"/>
                  </a:moveTo>
                  <a:cubicBezTo>
                    <a:pt x="4092943" y="1745463"/>
                    <a:pt x="4102732" y="1746771"/>
                    <a:pt x="4109258" y="1751348"/>
                  </a:cubicBezTo>
                  <a:lnTo>
                    <a:pt x="4273715" y="1846157"/>
                  </a:lnTo>
                  <a:lnTo>
                    <a:pt x="4273715" y="1877543"/>
                  </a:lnTo>
                  <a:cubicBezTo>
                    <a:pt x="4272410" y="1878850"/>
                    <a:pt x="4271105" y="1879504"/>
                    <a:pt x="4269800" y="1880158"/>
                  </a:cubicBezTo>
                  <a:lnTo>
                    <a:pt x="4114479" y="1969737"/>
                  </a:lnTo>
                  <a:cubicBezTo>
                    <a:pt x="4113174" y="1971044"/>
                    <a:pt x="4111216" y="1971698"/>
                    <a:pt x="4109911" y="1972352"/>
                  </a:cubicBezTo>
                  <a:lnTo>
                    <a:pt x="4055744" y="1972352"/>
                  </a:lnTo>
                  <a:lnTo>
                    <a:pt x="3891287" y="1877543"/>
                  </a:lnTo>
                  <a:lnTo>
                    <a:pt x="3891287" y="1845503"/>
                  </a:lnTo>
                  <a:cubicBezTo>
                    <a:pt x="3892592" y="1844850"/>
                    <a:pt x="3893897" y="1844196"/>
                    <a:pt x="3895203" y="1842888"/>
                  </a:cubicBezTo>
                  <a:lnTo>
                    <a:pt x="4050523" y="1753309"/>
                  </a:lnTo>
                  <a:cubicBezTo>
                    <a:pt x="4059660" y="1748078"/>
                    <a:pt x="4072059" y="1745463"/>
                    <a:pt x="4083806" y="1745463"/>
                  </a:cubicBezTo>
                  <a:close/>
                  <a:moveTo>
                    <a:pt x="2519803" y="1745463"/>
                  </a:moveTo>
                  <a:cubicBezTo>
                    <a:pt x="2529592" y="1745463"/>
                    <a:pt x="2538729" y="1747419"/>
                    <a:pt x="2545255" y="1751331"/>
                  </a:cubicBezTo>
                  <a:lnTo>
                    <a:pt x="2709711" y="1845869"/>
                  </a:lnTo>
                  <a:lnTo>
                    <a:pt x="2709711" y="1878468"/>
                  </a:lnTo>
                  <a:cubicBezTo>
                    <a:pt x="2709059" y="1879120"/>
                    <a:pt x="2707754" y="1879772"/>
                    <a:pt x="2705796" y="1880424"/>
                  </a:cubicBezTo>
                  <a:lnTo>
                    <a:pt x="2551128" y="1969746"/>
                  </a:lnTo>
                  <a:cubicBezTo>
                    <a:pt x="2549823" y="1971050"/>
                    <a:pt x="2547865" y="1971702"/>
                    <a:pt x="2545908" y="1972354"/>
                  </a:cubicBezTo>
                  <a:lnTo>
                    <a:pt x="2492394" y="1972354"/>
                  </a:lnTo>
                  <a:lnTo>
                    <a:pt x="2327285" y="1877164"/>
                  </a:lnTo>
                  <a:lnTo>
                    <a:pt x="2327285" y="1846521"/>
                  </a:lnTo>
                  <a:cubicBezTo>
                    <a:pt x="2329243" y="1845217"/>
                    <a:pt x="2330548" y="1844565"/>
                    <a:pt x="2331853" y="1843261"/>
                  </a:cubicBezTo>
                  <a:lnTo>
                    <a:pt x="2486521" y="1753939"/>
                  </a:lnTo>
                  <a:cubicBezTo>
                    <a:pt x="2496310" y="1748071"/>
                    <a:pt x="2508057" y="1745463"/>
                    <a:pt x="2519803" y="1745463"/>
                  </a:cubicBezTo>
                  <a:close/>
                  <a:moveTo>
                    <a:pt x="4267841" y="1644652"/>
                  </a:moveTo>
                  <a:cubicBezTo>
                    <a:pt x="4282168" y="1644652"/>
                    <a:pt x="4295844" y="1647255"/>
                    <a:pt x="4306264" y="1653762"/>
                  </a:cubicBezTo>
                  <a:lnTo>
                    <a:pt x="4483403" y="1755271"/>
                  </a:lnTo>
                  <a:cubicBezTo>
                    <a:pt x="4492521" y="1761127"/>
                    <a:pt x="4497730" y="1767634"/>
                    <a:pt x="4498382" y="1774792"/>
                  </a:cubicBezTo>
                  <a:lnTo>
                    <a:pt x="4498382" y="1781299"/>
                  </a:lnTo>
                  <a:cubicBezTo>
                    <a:pt x="4497079" y="1790409"/>
                    <a:pt x="4489916" y="1799519"/>
                    <a:pt x="4476891" y="1806677"/>
                  </a:cubicBezTo>
                  <a:lnTo>
                    <a:pt x="4425442" y="1836609"/>
                  </a:lnTo>
                  <a:cubicBezTo>
                    <a:pt x="4423488" y="1837910"/>
                    <a:pt x="4421535" y="1839212"/>
                    <a:pt x="4419581" y="1839862"/>
                  </a:cubicBezTo>
                  <a:lnTo>
                    <a:pt x="4336873" y="1839862"/>
                  </a:lnTo>
                  <a:lnTo>
                    <a:pt x="4159734" y="1737702"/>
                  </a:lnTo>
                  <a:cubicBezTo>
                    <a:pt x="4151267" y="1733147"/>
                    <a:pt x="4146057" y="1725989"/>
                    <a:pt x="4144755" y="1719482"/>
                  </a:cubicBezTo>
                  <a:lnTo>
                    <a:pt x="4144755" y="1712975"/>
                  </a:lnTo>
                  <a:cubicBezTo>
                    <a:pt x="4146709" y="1703866"/>
                    <a:pt x="4153872" y="1694756"/>
                    <a:pt x="4166246" y="1686947"/>
                  </a:cubicBezTo>
                  <a:lnTo>
                    <a:pt x="4217695" y="1657015"/>
                  </a:lnTo>
                  <a:cubicBezTo>
                    <a:pt x="4232022" y="1649207"/>
                    <a:pt x="4250257" y="1644652"/>
                    <a:pt x="4267841" y="1644652"/>
                  </a:cubicBezTo>
                  <a:close/>
                  <a:moveTo>
                    <a:pt x="3337809" y="1612969"/>
                  </a:moveTo>
                  <a:cubicBezTo>
                    <a:pt x="3346946" y="1612969"/>
                    <a:pt x="3356735" y="1614925"/>
                    <a:pt x="3363261" y="1618837"/>
                  </a:cubicBezTo>
                  <a:lnTo>
                    <a:pt x="3527717" y="1714027"/>
                  </a:lnTo>
                  <a:lnTo>
                    <a:pt x="3527717" y="1745974"/>
                  </a:lnTo>
                  <a:cubicBezTo>
                    <a:pt x="3527065" y="1746626"/>
                    <a:pt x="3525760" y="1747278"/>
                    <a:pt x="3523802" y="1747930"/>
                  </a:cubicBezTo>
                  <a:lnTo>
                    <a:pt x="3368482" y="1837252"/>
                  </a:lnTo>
                  <a:cubicBezTo>
                    <a:pt x="3367177" y="1838556"/>
                    <a:pt x="3365871" y="1839208"/>
                    <a:pt x="3363914" y="1839860"/>
                  </a:cubicBezTo>
                  <a:lnTo>
                    <a:pt x="3309747" y="1839860"/>
                  </a:lnTo>
                  <a:lnTo>
                    <a:pt x="3145291" y="1744670"/>
                  </a:lnTo>
                  <a:lnTo>
                    <a:pt x="3145291" y="1713375"/>
                  </a:lnTo>
                  <a:cubicBezTo>
                    <a:pt x="3146596" y="1712723"/>
                    <a:pt x="3147901" y="1712071"/>
                    <a:pt x="3149207" y="1710767"/>
                  </a:cubicBezTo>
                  <a:lnTo>
                    <a:pt x="3304527" y="1621445"/>
                  </a:lnTo>
                  <a:cubicBezTo>
                    <a:pt x="3313663" y="1615577"/>
                    <a:pt x="3326063" y="1612969"/>
                    <a:pt x="3337809" y="1612969"/>
                  </a:cubicBezTo>
                  <a:close/>
                  <a:moveTo>
                    <a:pt x="2798864" y="1604328"/>
                  </a:moveTo>
                  <a:cubicBezTo>
                    <a:pt x="2807985" y="1604328"/>
                    <a:pt x="2817106" y="1606284"/>
                    <a:pt x="2824272" y="1610848"/>
                  </a:cubicBezTo>
                  <a:lnTo>
                    <a:pt x="2989102" y="1705386"/>
                  </a:lnTo>
                  <a:lnTo>
                    <a:pt x="2989102" y="1736682"/>
                  </a:lnTo>
                  <a:cubicBezTo>
                    <a:pt x="2987798" y="1737334"/>
                    <a:pt x="2986496" y="1738638"/>
                    <a:pt x="2984541" y="1739290"/>
                  </a:cubicBezTo>
                  <a:lnTo>
                    <a:pt x="2830136" y="1828613"/>
                  </a:lnTo>
                  <a:cubicBezTo>
                    <a:pt x="2828833" y="1829917"/>
                    <a:pt x="2826878" y="1830569"/>
                    <a:pt x="2825575" y="1831221"/>
                  </a:cubicBezTo>
                  <a:lnTo>
                    <a:pt x="2770850" y="1831221"/>
                  </a:lnTo>
                  <a:lnTo>
                    <a:pt x="2606672" y="1736030"/>
                  </a:lnTo>
                  <a:lnTo>
                    <a:pt x="2606672" y="1705386"/>
                  </a:lnTo>
                  <a:cubicBezTo>
                    <a:pt x="2608626" y="1704082"/>
                    <a:pt x="2609929" y="1703430"/>
                    <a:pt x="2611232" y="1702126"/>
                  </a:cubicBezTo>
                  <a:lnTo>
                    <a:pt x="2764986" y="1612804"/>
                  </a:lnTo>
                  <a:cubicBezTo>
                    <a:pt x="2774759" y="1607588"/>
                    <a:pt x="2787137" y="1604328"/>
                    <a:pt x="2798864" y="1604328"/>
                  </a:cubicBezTo>
                  <a:close/>
                  <a:moveTo>
                    <a:pt x="2246173" y="1589927"/>
                  </a:moveTo>
                  <a:cubicBezTo>
                    <a:pt x="2255963" y="1589927"/>
                    <a:pt x="2265099" y="1591234"/>
                    <a:pt x="2271625" y="1595811"/>
                  </a:cubicBezTo>
                  <a:lnTo>
                    <a:pt x="2436082" y="1690621"/>
                  </a:lnTo>
                  <a:lnTo>
                    <a:pt x="2436082" y="1722660"/>
                  </a:lnTo>
                  <a:cubicBezTo>
                    <a:pt x="2435430" y="1723314"/>
                    <a:pt x="2434125" y="1723968"/>
                    <a:pt x="2432167" y="1724622"/>
                  </a:cubicBezTo>
                  <a:lnTo>
                    <a:pt x="2277499" y="1814201"/>
                  </a:lnTo>
                  <a:cubicBezTo>
                    <a:pt x="2276193" y="1815508"/>
                    <a:pt x="2274236" y="1816162"/>
                    <a:pt x="2272278" y="1816816"/>
                  </a:cubicBezTo>
                  <a:lnTo>
                    <a:pt x="2218764" y="1816816"/>
                  </a:lnTo>
                  <a:lnTo>
                    <a:pt x="2053654" y="1722006"/>
                  </a:lnTo>
                  <a:lnTo>
                    <a:pt x="2053654" y="1690621"/>
                  </a:lnTo>
                  <a:cubicBezTo>
                    <a:pt x="2054959" y="1689967"/>
                    <a:pt x="2056264" y="1689313"/>
                    <a:pt x="2057570" y="1688006"/>
                  </a:cubicBezTo>
                  <a:lnTo>
                    <a:pt x="2212890" y="1597773"/>
                  </a:lnTo>
                  <a:cubicBezTo>
                    <a:pt x="2222027" y="1592542"/>
                    <a:pt x="2234426" y="1589927"/>
                    <a:pt x="2246173" y="1589927"/>
                  </a:cubicBezTo>
                  <a:close/>
                  <a:moveTo>
                    <a:pt x="3801536" y="1581286"/>
                  </a:moveTo>
                  <a:cubicBezTo>
                    <a:pt x="3810673" y="1581286"/>
                    <a:pt x="3820462" y="1583247"/>
                    <a:pt x="3826988" y="1587171"/>
                  </a:cubicBezTo>
                  <a:lnTo>
                    <a:pt x="3991445" y="1682635"/>
                  </a:lnTo>
                  <a:lnTo>
                    <a:pt x="3991445" y="1714020"/>
                  </a:lnTo>
                  <a:cubicBezTo>
                    <a:pt x="3990793" y="1715328"/>
                    <a:pt x="3988835" y="1715982"/>
                    <a:pt x="3987530" y="1716636"/>
                  </a:cubicBezTo>
                  <a:lnTo>
                    <a:pt x="3832209" y="1806216"/>
                  </a:lnTo>
                  <a:cubicBezTo>
                    <a:pt x="3831556" y="1806869"/>
                    <a:pt x="3830251" y="1807523"/>
                    <a:pt x="3828946" y="1808177"/>
                  </a:cubicBezTo>
                  <a:lnTo>
                    <a:pt x="3773474" y="1808177"/>
                  </a:lnTo>
                  <a:lnTo>
                    <a:pt x="3609017" y="1713366"/>
                  </a:lnTo>
                  <a:lnTo>
                    <a:pt x="3609017" y="1681981"/>
                  </a:lnTo>
                  <a:cubicBezTo>
                    <a:pt x="3610322" y="1681327"/>
                    <a:pt x="3611627" y="1680673"/>
                    <a:pt x="3612933" y="1679365"/>
                  </a:cubicBezTo>
                  <a:lnTo>
                    <a:pt x="3768253" y="1589132"/>
                  </a:lnTo>
                  <a:cubicBezTo>
                    <a:pt x="3777390" y="1583901"/>
                    <a:pt x="3789789" y="1581286"/>
                    <a:pt x="3801536" y="1581286"/>
                  </a:cubicBezTo>
                  <a:close/>
                  <a:moveTo>
                    <a:pt x="3981745" y="1480475"/>
                  </a:moveTo>
                  <a:cubicBezTo>
                    <a:pt x="3996785" y="1480475"/>
                    <a:pt x="4010517" y="1483078"/>
                    <a:pt x="4020980" y="1488934"/>
                  </a:cubicBezTo>
                  <a:lnTo>
                    <a:pt x="4198188" y="1591094"/>
                  </a:lnTo>
                  <a:cubicBezTo>
                    <a:pt x="4207343" y="1596300"/>
                    <a:pt x="4212574" y="1602807"/>
                    <a:pt x="4213228" y="1609964"/>
                  </a:cubicBezTo>
                  <a:lnTo>
                    <a:pt x="4213228" y="1616471"/>
                  </a:lnTo>
                  <a:cubicBezTo>
                    <a:pt x="4211920" y="1625581"/>
                    <a:pt x="4204727" y="1634691"/>
                    <a:pt x="4191649" y="1641849"/>
                  </a:cubicBezTo>
                  <a:lnTo>
                    <a:pt x="4139991" y="1671781"/>
                  </a:lnTo>
                  <a:cubicBezTo>
                    <a:pt x="4138029" y="1673733"/>
                    <a:pt x="4135413" y="1675034"/>
                    <a:pt x="4132798" y="1675685"/>
                  </a:cubicBezTo>
                  <a:lnTo>
                    <a:pt x="4051713" y="1675685"/>
                  </a:lnTo>
                  <a:lnTo>
                    <a:pt x="3873851" y="1573525"/>
                  </a:lnTo>
                  <a:cubicBezTo>
                    <a:pt x="3850964" y="1559860"/>
                    <a:pt x="3853580" y="1537736"/>
                    <a:pt x="3880390" y="1522120"/>
                  </a:cubicBezTo>
                  <a:lnTo>
                    <a:pt x="3932048" y="1492187"/>
                  </a:lnTo>
                  <a:cubicBezTo>
                    <a:pt x="3946434" y="1484379"/>
                    <a:pt x="3964744" y="1480475"/>
                    <a:pt x="3981745" y="1480475"/>
                  </a:cubicBezTo>
                  <a:close/>
                  <a:moveTo>
                    <a:pt x="3060648" y="1454553"/>
                  </a:moveTo>
                  <a:cubicBezTo>
                    <a:pt x="3070437" y="1454553"/>
                    <a:pt x="3079573" y="1456514"/>
                    <a:pt x="3086752" y="1460438"/>
                  </a:cubicBezTo>
                  <a:lnTo>
                    <a:pt x="3251208" y="1555248"/>
                  </a:lnTo>
                  <a:lnTo>
                    <a:pt x="3251208" y="1587287"/>
                  </a:lnTo>
                  <a:cubicBezTo>
                    <a:pt x="3249903" y="1587941"/>
                    <a:pt x="3248598" y="1589249"/>
                    <a:pt x="3246640" y="1589903"/>
                  </a:cubicBezTo>
                  <a:lnTo>
                    <a:pt x="3091973" y="1678828"/>
                  </a:lnTo>
                  <a:cubicBezTo>
                    <a:pt x="3090668" y="1680136"/>
                    <a:pt x="3089362" y="1680790"/>
                    <a:pt x="3087405" y="1681444"/>
                  </a:cubicBezTo>
                  <a:lnTo>
                    <a:pt x="3033238" y="1681444"/>
                  </a:lnTo>
                  <a:lnTo>
                    <a:pt x="2868782" y="1585980"/>
                  </a:lnTo>
                  <a:lnTo>
                    <a:pt x="2868782" y="1555248"/>
                  </a:lnTo>
                  <a:cubicBezTo>
                    <a:pt x="2870087" y="1554594"/>
                    <a:pt x="2871392" y="1553940"/>
                    <a:pt x="2872698" y="1552632"/>
                  </a:cubicBezTo>
                  <a:lnTo>
                    <a:pt x="3027365" y="1462399"/>
                  </a:lnTo>
                  <a:cubicBezTo>
                    <a:pt x="3037154" y="1457168"/>
                    <a:pt x="3049554" y="1454553"/>
                    <a:pt x="3060648" y="1454553"/>
                  </a:cubicBezTo>
                  <a:close/>
                  <a:moveTo>
                    <a:pt x="2522355" y="1445912"/>
                  </a:moveTo>
                  <a:cubicBezTo>
                    <a:pt x="2532127" y="1445912"/>
                    <a:pt x="2541248" y="1447868"/>
                    <a:pt x="2548415" y="1451780"/>
                  </a:cubicBezTo>
                  <a:lnTo>
                    <a:pt x="2712592" y="1546318"/>
                  </a:lnTo>
                  <a:lnTo>
                    <a:pt x="2712592" y="1578265"/>
                  </a:lnTo>
                  <a:cubicBezTo>
                    <a:pt x="2711290" y="1578917"/>
                    <a:pt x="2709986" y="1580221"/>
                    <a:pt x="2708032" y="1580873"/>
                  </a:cubicBezTo>
                  <a:lnTo>
                    <a:pt x="2553627" y="1669543"/>
                  </a:lnTo>
                  <a:cubicBezTo>
                    <a:pt x="2551672" y="1670847"/>
                    <a:pt x="2549718" y="1672151"/>
                    <a:pt x="2547763" y="1672803"/>
                  </a:cubicBezTo>
                  <a:lnTo>
                    <a:pt x="2494992" y="1672803"/>
                  </a:lnTo>
                  <a:lnTo>
                    <a:pt x="2330163" y="1577613"/>
                  </a:lnTo>
                  <a:lnTo>
                    <a:pt x="2330163" y="1546970"/>
                  </a:lnTo>
                  <a:cubicBezTo>
                    <a:pt x="2332117" y="1545666"/>
                    <a:pt x="2333420" y="1545014"/>
                    <a:pt x="2334723" y="1543710"/>
                  </a:cubicBezTo>
                  <a:lnTo>
                    <a:pt x="2489129" y="1454388"/>
                  </a:lnTo>
                  <a:cubicBezTo>
                    <a:pt x="2498901" y="1448520"/>
                    <a:pt x="2511280" y="1445912"/>
                    <a:pt x="2522355" y="1445912"/>
                  </a:cubicBezTo>
                  <a:close/>
                  <a:moveTo>
                    <a:pt x="1972220" y="1431510"/>
                  </a:moveTo>
                  <a:cubicBezTo>
                    <a:pt x="1982026" y="1431510"/>
                    <a:pt x="1990524" y="1433471"/>
                    <a:pt x="1997715" y="1437395"/>
                  </a:cubicBezTo>
                  <a:lnTo>
                    <a:pt x="2162452" y="1532859"/>
                  </a:lnTo>
                  <a:lnTo>
                    <a:pt x="2162452" y="1564898"/>
                  </a:lnTo>
                  <a:cubicBezTo>
                    <a:pt x="2161799" y="1565552"/>
                    <a:pt x="2160491" y="1566206"/>
                    <a:pt x="2158530" y="1566860"/>
                  </a:cubicBezTo>
                  <a:lnTo>
                    <a:pt x="2002945" y="1656439"/>
                  </a:lnTo>
                  <a:cubicBezTo>
                    <a:pt x="2002291" y="1657093"/>
                    <a:pt x="2000984" y="1657747"/>
                    <a:pt x="1999676" y="1658401"/>
                  </a:cubicBezTo>
                  <a:lnTo>
                    <a:pt x="1944110" y="1658401"/>
                  </a:lnTo>
                  <a:lnTo>
                    <a:pt x="1780027" y="1563590"/>
                  </a:lnTo>
                  <a:lnTo>
                    <a:pt x="1780027" y="1532205"/>
                  </a:lnTo>
                  <a:cubicBezTo>
                    <a:pt x="1780681" y="1531551"/>
                    <a:pt x="1781988" y="1530897"/>
                    <a:pt x="1783949" y="1529589"/>
                  </a:cubicBezTo>
                  <a:lnTo>
                    <a:pt x="1938881" y="1439356"/>
                  </a:lnTo>
                  <a:cubicBezTo>
                    <a:pt x="1948033" y="1434125"/>
                    <a:pt x="1960453" y="1431510"/>
                    <a:pt x="1972220" y="1431510"/>
                  </a:cubicBezTo>
                  <a:close/>
                  <a:moveTo>
                    <a:pt x="3516387" y="1419989"/>
                  </a:moveTo>
                  <a:cubicBezTo>
                    <a:pt x="3525524" y="1419989"/>
                    <a:pt x="3535313" y="1421945"/>
                    <a:pt x="3541839" y="1425857"/>
                  </a:cubicBezTo>
                  <a:lnTo>
                    <a:pt x="3706295" y="1521047"/>
                  </a:lnTo>
                  <a:lnTo>
                    <a:pt x="3706295" y="1552343"/>
                  </a:lnTo>
                  <a:cubicBezTo>
                    <a:pt x="3705643" y="1553647"/>
                    <a:pt x="3704338" y="1554299"/>
                    <a:pt x="3702380" y="1554951"/>
                  </a:cubicBezTo>
                  <a:lnTo>
                    <a:pt x="3547060" y="1644274"/>
                  </a:lnTo>
                  <a:cubicBezTo>
                    <a:pt x="3545755" y="1645578"/>
                    <a:pt x="3543797" y="1646230"/>
                    <a:pt x="3541839" y="1646882"/>
                  </a:cubicBezTo>
                  <a:lnTo>
                    <a:pt x="3488325" y="1646882"/>
                  </a:lnTo>
                  <a:lnTo>
                    <a:pt x="3323869" y="1551691"/>
                  </a:lnTo>
                  <a:lnTo>
                    <a:pt x="3323869" y="1520395"/>
                  </a:lnTo>
                  <a:cubicBezTo>
                    <a:pt x="3325174" y="1519743"/>
                    <a:pt x="3326479" y="1519091"/>
                    <a:pt x="3327785" y="1517787"/>
                  </a:cubicBezTo>
                  <a:lnTo>
                    <a:pt x="3483105" y="1428465"/>
                  </a:lnTo>
                  <a:cubicBezTo>
                    <a:pt x="3492241" y="1423249"/>
                    <a:pt x="3503988" y="1419989"/>
                    <a:pt x="3516387" y="1419989"/>
                  </a:cubicBezTo>
                  <a:close/>
                  <a:moveTo>
                    <a:pt x="1366911" y="1419989"/>
                  </a:moveTo>
                  <a:cubicBezTo>
                    <a:pt x="1390418" y="1419989"/>
                    <a:pt x="1412620" y="1424557"/>
                    <a:pt x="1428945" y="1434346"/>
                  </a:cubicBezTo>
                  <a:lnTo>
                    <a:pt x="2572334" y="2094148"/>
                  </a:lnTo>
                  <a:cubicBezTo>
                    <a:pt x="2608901" y="2115685"/>
                    <a:pt x="2604330" y="2152232"/>
                    <a:pt x="2562539" y="2177032"/>
                  </a:cubicBezTo>
                  <a:lnTo>
                    <a:pt x="2497239" y="2214231"/>
                  </a:lnTo>
                  <a:cubicBezTo>
                    <a:pt x="2476997" y="2226631"/>
                    <a:pt x="2452183" y="2233157"/>
                    <a:pt x="2427369" y="2234462"/>
                  </a:cubicBezTo>
                  <a:lnTo>
                    <a:pt x="2405821" y="2234462"/>
                  </a:lnTo>
                  <a:cubicBezTo>
                    <a:pt x="2386884" y="2233810"/>
                    <a:pt x="2369253" y="2229241"/>
                    <a:pt x="2354887" y="2220757"/>
                  </a:cubicBezTo>
                  <a:lnTo>
                    <a:pt x="1210846" y="1560303"/>
                  </a:lnTo>
                  <a:cubicBezTo>
                    <a:pt x="1194521" y="1551166"/>
                    <a:pt x="1186685" y="1538766"/>
                    <a:pt x="1186685" y="1525714"/>
                  </a:cubicBezTo>
                  <a:lnTo>
                    <a:pt x="1186685" y="1523756"/>
                  </a:lnTo>
                  <a:cubicBezTo>
                    <a:pt x="1186685" y="1508093"/>
                    <a:pt x="1198439" y="1491125"/>
                    <a:pt x="1221294" y="1478072"/>
                  </a:cubicBezTo>
                  <a:lnTo>
                    <a:pt x="1286593" y="1440220"/>
                  </a:lnTo>
                  <a:cubicBezTo>
                    <a:pt x="1309447" y="1426515"/>
                    <a:pt x="1339485" y="1419989"/>
                    <a:pt x="1366911" y="1419989"/>
                  </a:cubicBezTo>
                  <a:close/>
                  <a:moveTo>
                    <a:pt x="3697541" y="1313418"/>
                  </a:moveTo>
                  <a:cubicBezTo>
                    <a:pt x="3711868" y="1313418"/>
                    <a:pt x="3725544" y="1316021"/>
                    <a:pt x="3735964" y="1322528"/>
                  </a:cubicBezTo>
                  <a:lnTo>
                    <a:pt x="3913103" y="1424037"/>
                  </a:lnTo>
                  <a:cubicBezTo>
                    <a:pt x="3922221" y="1429243"/>
                    <a:pt x="3927430" y="1435750"/>
                    <a:pt x="3928082" y="1442907"/>
                  </a:cubicBezTo>
                  <a:lnTo>
                    <a:pt x="3928082" y="1450065"/>
                  </a:lnTo>
                  <a:cubicBezTo>
                    <a:pt x="3926779" y="1459175"/>
                    <a:pt x="3919616" y="1468285"/>
                    <a:pt x="3906591" y="1475442"/>
                  </a:cubicBezTo>
                  <a:lnTo>
                    <a:pt x="3854491" y="1505375"/>
                  </a:lnTo>
                  <a:cubicBezTo>
                    <a:pt x="3852537" y="1506676"/>
                    <a:pt x="3850583" y="1507977"/>
                    <a:pt x="3848630" y="1508628"/>
                  </a:cubicBezTo>
                  <a:lnTo>
                    <a:pt x="3766573" y="1508628"/>
                  </a:lnTo>
                  <a:lnTo>
                    <a:pt x="3589434" y="1406468"/>
                  </a:lnTo>
                  <a:cubicBezTo>
                    <a:pt x="3580967" y="1401913"/>
                    <a:pt x="3575757" y="1395406"/>
                    <a:pt x="3574455" y="1388248"/>
                  </a:cubicBezTo>
                  <a:lnTo>
                    <a:pt x="3574455" y="1381741"/>
                  </a:lnTo>
                  <a:cubicBezTo>
                    <a:pt x="3576409" y="1372632"/>
                    <a:pt x="3583572" y="1363522"/>
                    <a:pt x="3595946" y="1355713"/>
                  </a:cubicBezTo>
                  <a:lnTo>
                    <a:pt x="3647395" y="1325781"/>
                  </a:lnTo>
                  <a:cubicBezTo>
                    <a:pt x="3661722" y="1317973"/>
                    <a:pt x="3679957" y="1313418"/>
                    <a:pt x="3697541" y="1313418"/>
                  </a:cubicBezTo>
                  <a:close/>
                  <a:moveTo>
                    <a:pt x="2784791" y="1293256"/>
                  </a:moveTo>
                  <a:cubicBezTo>
                    <a:pt x="2794580" y="1293256"/>
                    <a:pt x="2803717" y="1295212"/>
                    <a:pt x="2810243" y="1299124"/>
                  </a:cubicBezTo>
                  <a:lnTo>
                    <a:pt x="2974699" y="1394314"/>
                  </a:lnTo>
                  <a:lnTo>
                    <a:pt x="2974699" y="1425610"/>
                  </a:lnTo>
                  <a:cubicBezTo>
                    <a:pt x="2974047" y="1426914"/>
                    <a:pt x="2972742" y="1427566"/>
                    <a:pt x="2970784" y="1428218"/>
                  </a:cubicBezTo>
                  <a:lnTo>
                    <a:pt x="2816116" y="1517541"/>
                  </a:lnTo>
                  <a:cubicBezTo>
                    <a:pt x="2814811" y="1518845"/>
                    <a:pt x="2812853" y="1519497"/>
                    <a:pt x="2810896" y="1520149"/>
                  </a:cubicBezTo>
                  <a:lnTo>
                    <a:pt x="2756729" y="1520149"/>
                  </a:lnTo>
                  <a:lnTo>
                    <a:pt x="2592273" y="1424958"/>
                  </a:lnTo>
                  <a:lnTo>
                    <a:pt x="2592273" y="1394314"/>
                  </a:lnTo>
                  <a:cubicBezTo>
                    <a:pt x="2594231" y="1393662"/>
                    <a:pt x="2595536" y="1392358"/>
                    <a:pt x="2596841" y="1391054"/>
                  </a:cubicBezTo>
                  <a:lnTo>
                    <a:pt x="2751509" y="1301732"/>
                  </a:lnTo>
                  <a:cubicBezTo>
                    <a:pt x="2761298" y="1296516"/>
                    <a:pt x="2773045" y="1293256"/>
                    <a:pt x="2784791" y="1293256"/>
                  </a:cubicBezTo>
                  <a:close/>
                  <a:moveTo>
                    <a:pt x="2246173" y="1287495"/>
                  </a:moveTo>
                  <a:cubicBezTo>
                    <a:pt x="2255310" y="1287495"/>
                    <a:pt x="2265099" y="1289456"/>
                    <a:pt x="2271625" y="1292726"/>
                  </a:cubicBezTo>
                  <a:lnTo>
                    <a:pt x="2436082" y="1388190"/>
                  </a:lnTo>
                  <a:lnTo>
                    <a:pt x="2436082" y="1420229"/>
                  </a:lnTo>
                  <a:cubicBezTo>
                    <a:pt x="2435430" y="1420883"/>
                    <a:pt x="2434125" y="1421537"/>
                    <a:pt x="2432167" y="1422191"/>
                  </a:cubicBezTo>
                  <a:lnTo>
                    <a:pt x="2277499" y="1511770"/>
                  </a:lnTo>
                  <a:cubicBezTo>
                    <a:pt x="2276193" y="1513078"/>
                    <a:pt x="2274236" y="1513732"/>
                    <a:pt x="2272930" y="1514386"/>
                  </a:cubicBezTo>
                  <a:lnTo>
                    <a:pt x="2218764" y="1514386"/>
                  </a:lnTo>
                  <a:lnTo>
                    <a:pt x="2053654" y="1418922"/>
                  </a:lnTo>
                  <a:lnTo>
                    <a:pt x="2053654" y="1388190"/>
                  </a:lnTo>
                  <a:cubicBezTo>
                    <a:pt x="2054959" y="1386882"/>
                    <a:pt x="2056264" y="1386228"/>
                    <a:pt x="2057570" y="1384921"/>
                  </a:cubicBezTo>
                  <a:lnTo>
                    <a:pt x="2212890" y="1295341"/>
                  </a:lnTo>
                  <a:cubicBezTo>
                    <a:pt x="2222027" y="1290110"/>
                    <a:pt x="2234426" y="1287495"/>
                    <a:pt x="2246173" y="1287495"/>
                  </a:cubicBezTo>
                  <a:close/>
                  <a:moveTo>
                    <a:pt x="1701797" y="1273094"/>
                  </a:moveTo>
                  <a:cubicBezTo>
                    <a:pt x="1710934" y="1273094"/>
                    <a:pt x="1720070" y="1275055"/>
                    <a:pt x="1727249" y="1278978"/>
                  </a:cubicBezTo>
                  <a:lnTo>
                    <a:pt x="1891705" y="1373788"/>
                  </a:lnTo>
                  <a:lnTo>
                    <a:pt x="1891705" y="1405827"/>
                  </a:lnTo>
                  <a:cubicBezTo>
                    <a:pt x="1889748" y="1406481"/>
                    <a:pt x="1888442" y="1407789"/>
                    <a:pt x="1887137" y="1408443"/>
                  </a:cubicBezTo>
                  <a:lnTo>
                    <a:pt x="1732470" y="1497367"/>
                  </a:lnTo>
                  <a:cubicBezTo>
                    <a:pt x="1730512" y="1498675"/>
                    <a:pt x="1729207" y="1499329"/>
                    <a:pt x="1727249" y="1499983"/>
                  </a:cubicBezTo>
                  <a:lnTo>
                    <a:pt x="1673735" y="1499983"/>
                  </a:lnTo>
                  <a:lnTo>
                    <a:pt x="1509279" y="1404519"/>
                  </a:lnTo>
                  <a:lnTo>
                    <a:pt x="1509279" y="1373788"/>
                  </a:lnTo>
                  <a:cubicBezTo>
                    <a:pt x="1509932" y="1372480"/>
                    <a:pt x="1511237" y="1371826"/>
                    <a:pt x="1513195" y="1370519"/>
                  </a:cubicBezTo>
                  <a:lnTo>
                    <a:pt x="1667862" y="1280940"/>
                  </a:lnTo>
                  <a:cubicBezTo>
                    <a:pt x="1677651" y="1275709"/>
                    <a:pt x="1690051" y="1273094"/>
                    <a:pt x="1701797" y="1273094"/>
                  </a:cubicBezTo>
                  <a:close/>
                  <a:moveTo>
                    <a:pt x="3234118" y="1255812"/>
                  </a:moveTo>
                  <a:cubicBezTo>
                    <a:pt x="3243255" y="1255812"/>
                    <a:pt x="3252391" y="1257773"/>
                    <a:pt x="3259570" y="1261696"/>
                  </a:cubicBezTo>
                  <a:lnTo>
                    <a:pt x="3424026" y="1356506"/>
                  </a:lnTo>
                  <a:lnTo>
                    <a:pt x="3424026" y="1387891"/>
                  </a:lnTo>
                  <a:cubicBezTo>
                    <a:pt x="3422721" y="1389199"/>
                    <a:pt x="3421416" y="1389853"/>
                    <a:pt x="3419458" y="1390507"/>
                  </a:cubicBezTo>
                  <a:lnTo>
                    <a:pt x="3264791" y="1480085"/>
                  </a:lnTo>
                  <a:cubicBezTo>
                    <a:pt x="3263486" y="1481393"/>
                    <a:pt x="3262180" y="1482047"/>
                    <a:pt x="3260223" y="1482701"/>
                  </a:cubicBezTo>
                  <a:lnTo>
                    <a:pt x="3206056" y="1482701"/>
                  </a:lnTo>
                  <a:lnTo>
                    <a:pt x="3041600" y="1387891"/>
                  </a:lnTo>
                  <a:lnTo>
                    <a:pt x="3041600" y="1355852"/>
                  </a:lnTo>
                  <a:cubicBezTo>
                    <a:pt x="3042905" y="1355198"/>
                    <a:pt x="3044210" y="1354544"/>
                    <a:pt x="3045516" y="1353237"/>
                  </a:cubicBezTo>
                  <a:lnTo>
                    <a:pt x="3200836" y="1264312"/>
                  </a:lnTo>
                  <a:cubicBezTo>
                    <a:pt x="3209972" y="1258427"/>
                    <a:pt x="3221719" y="1255812"/>
                    <a:pt x="3234118" y="1255812"/>
                  </a:cubicBezTo>
                  <a:close/>
                  <a:moveTo>
                    <a:pt x="1032264" y="1212606"/>
                  </a:moveTo>
                  <a:cubicBezTo>
                    <a:pt x="1043361" y="1212606"/>
                    <a:pt x="1053805" y="1214558"/>
                    <a:pt x="1061638" y="1219112"/>
                  </a:cubicBezTo>
                  <a:lnTo>
                    <a:pt x="1275743" y="1342081"/>
                  </a:lnTo>
                  <a:cubicBezTo>
                    <a:pt x="1281618" y="1345985"/>
                    <a:pt x="1285535" y="1350539"/>
                    <a:pt x="1286840" y="1355744"/>
                  </a:cubicBezTo>
                  <a:lnTo>
                    <a:pt x="1286840" y="1362901"/>
                  </a:lnTo>
                  <a:cubicBezTo>
                    <a:pt x="1284882" y="1369407"/>
                    <a:pt x="1279660" y="1375263"/>
                    <a:pt x="1271174" y="1380468"/>
                  </a:cubicBezTo>
                  <a:lnTo>
                    <a:pt x="1123650" y="1465050"/>
                  </a:lnTo>
                  <a:cubicBezTo>
                    <a:pt x="1121039" y="1466351"/>
                    <a:pt x="1119081" y="1467652"/>
                    <a:pt x="1116470" y="1468303"/>
                  </a:cubicBezTo>
                  <a:lnTo>
                    <a:pt x="1057722" y="1468303"/>
                  </a:lnTo>
                  <a:lnTo>
                    <a:pt x="842964" y="1344684"/>
                  </a:lnTo>
                  <a:cubicBezTo>
                    <a:pt x="826645" y="1334924"/>
                    <a:pt x="828603" y="1318008"/>
                    <a:pt x="848186" y="1306296"/>
                  </a:cubicBezTo>
                  <a:lnTo>
                    <a:pt x="995710" y="1221715"/>
                  </a:lnTo>
                  <a:cubicBezTo>
                    <a:pt x="1006154" y="1215859"/>
                    <a:pt x="1019209" y="1212606"/>
                    <a:pt x="1032264" y="1212606"/>
                  </a:cubicBezTo>
                  <a:close/>
                  <a:moveTo>
                    <a:pt x="3414326" y="1149240"/>
                  </a:moveTo>
                  <a:cubicBezTo>
                    <a:pt x="3429366" y="1149240"/>
                    <a:pt x="3443098" y="1152482"/>
                    <a:pt x="3452907" y="1158319"/>
                  </a:cubicBezTo>
                  <a:lnTo>
                    <a:pt x="3630769" y="1260141"/>
                  </a:lnTo>
                  <a:cubicBezTo>
                    <a:pt x="3639924" y="1265330"/>
                    <a:pt x="3645155" y="1271815"/>
                    <a:pt x="3645809" y="1278949"/>
                  </a:cubicBezTo>
                  <a:lnTo>
                    <a:pt x="3645809" y="1285434"/>
                  </a:lnTo>
                  <a:cubicBezTo>
                    <a:pt x="3644501" y="1294514"/>
                    <a:pt x="3637308" y="1303594"/>
                    <a:pt x="3624230" y="1310728"/>
                  </a:cubicBezTo>
                  <a:lnTo>
                    <a:pt x="3572572" y="1340561"/>
                  </a:lnTo>
                  <a:cubicBezTo>
                    <a:pt x="3570610" y="1342507"/>
                    <a:pt x="3567994" y="1343804"/>
                    <a:pt x="3565379" y="1344452"/>
                  </a:cubicBezTo>
                  <a:lnTo>
                    <a:pt x="3484294" y="1344452"/>
                  </a:lnTo>
                  <a:lnTo>
                    <a:pt x="3306432" y="1242630"/>
                  </a:lnTo>
                  <a:cubicBezTo>
                    <a:pt x="3283545" y="1229660"/>
                    <a:pt x="3286161" y="1206312"/>
                    <a:pt x="3312317" y="1191395"/>
                  </a:cubicBezTo>
                  <a:lnTo>
                    <a:pt x="3364629" y="1162211"/>
                  </a:lnTo>
                  <a:cubicBezTo>
                    <a:pt x="3379015" y="1153780"/>
                    <a:pt x="3397325" y="1149240"/>
                    <a:pt x="3414326" y="1149240"/>
                  </a:cubicBezTo>
                  <a:close/>
                  <a:moveTo>
                    <a:pt x="2507630" y="1134839"/>
                  </a:moveTo>
                  <a:cubicBezTo>
                    <a:pt x="2517419" y="1134839"/>
                    <a:pt x="2526555" y="1136800"/>
                    <a:pt x="2533081" y="1140723"/>
                  </a:cubicBezTo>
                  <a:lnTo>
                    <a:pt x="2698190" y="1235533"/>
                  </a:lnTo>
                  <a:lnTo>
                    <a:pt x="2698190" y="1266918"/>
                  </a:lnTo>
                  <a:cubicBezTo>
                    <a:pt x="2696885" y="1268226"/>
                    <a:pt x="2695580" y="1268880"/>
                    <a:pt x="2693622" y="1269534"/>
                  </a:cubicBezTo>
                  <a:lnTo>
                    <a:pt x="2538955" y="1359112"/>
                  </a:lnTo>
                  <a:cubicBezTo>
                    <a:pt x="2537650" y="1360420"/>
                    <a:pt x="2536344" y="1361074"/>
                    <a:pt x="2534387" y="1361728"/>
                  </a:cubicBezTo>
                  <a:lnTo>
                    <a:pt x="2480220" y="1361728"/>
                  </a:lnTo>
                  <a:lnTo>
                    <a:pt x="2315764" y="1266918"/>
                  </a:lnTo>
                  <a:lnTo>
                    <a:pt x="2315764" y="1234879"/>
                  </a:lnTo>
                  <a:cubicBezTo>
                    <a:pt x="2317069" y="1234225"/>
                    <a:pt x="2318374" y="1233571"/>
                    <a:pt x="2319680" y="1232264"/>
                  </a:cubicBezTo>
                  <a:lnTo>
                    <a:pt x="2474347" y="1143339"/>
                  </a:lnTo>
                  <a:cubicBezTo>
                    <a:pt x="2484136" y="1137454"/>
                    <a:pt x="2495883" y="1134839"/>
                    <a:pt x="2507630" y="1134839"/>
                  </a:cubicBezTo>
                  <a:close/>
                  <a:moveTo>
                    <a:pt x="1968686" y="1126198"/>
                  </a:moveTo>
                  <a:cubicBezTo>
                    <a:pt x="1978491" y="1126198"/>
                    <a:pt x="1987643" y="1128159"/>
                    <a:pt x="1994834" y="1132083"/>
                  </a:cubicBezTo>
                  <a:lnTo>
                    <a:pt x="2159572" y="1227547"/>
                  </a:lnTo>
                  <a:lnTo>
                    <a:pt x="2159572" y="1258932"/>
                  </a:lnTo>
                  <a:cubicBezTo>
                    <a:pt x="2158265" y="1259586"/>
                    <a:pt x="2156957" y="1260894"/>
                    <a:pt x="2154996" y="1261548"/>
                  </a:cubicBezTo>
                  <a:lnTo>
                    <a:pt x="2000718" y="1351127"/>
                  </a:lnTo>
                  <a:cubicBezTo>
                    <a:pt x="2000064" y="1351781"/>
                    <a:pt x="1998757" y="1353089"/>
                    <a:pt x="1997449" y="1353089"/>
                  </a:cubicBezTo>
                  <a:lnTo>
                    <a:pt x="1941229" y="1353089"/>
                  </a:lnTo>
                  <a:lnTo>
                    <a:pt x="1777145" y="1258278"/>
                  </a:lnTo>
                  <a:lnTo>
                    <a:pt x="1777145" y="1226893"/>
                  </a:lnTo>
                  <a:cubicBezTo>
                    <a:pt x="1777799" y="1226239"/>
                    <a:pt x="1779106" y="1225585"/>
                    <a:pt x="1781067" y="1224277"/>
                  </a:cubicBezTo>
                  <a:lnTo>
                    <a:pt x="1935346" y="1134698"/>
                  </a:lnTo>
                  <a:cubicBezTo>
                    <a:pt x="1945152" y="1128813"/>
                    <a:pt x="1957572" y="1126198"/>
                    <a:pt x="1968686" y="1126198"/>
                  </a:cubicBezTo>
                  <a:close/>
                  <a:moveTo>
                    <a:pt x="1428167" y="1114677"/>
                  </a:moveTo>
                  <a:cubicBezTo>
                    <a:pt x="1437304" y="1114677"/>
                    <a:pt x="1446440" y="1117285"/>
                    <a:pt x="1453619" y="1120545"/>
                  </a:cubicBezTo>
                  <a:lnTo>
                    <a:pt x="1618076" y="1215735"/>
                  </a:lnTo>
                  <a:lnTo>
                    <a:pt x="1618076" y="1247031"/>
                  </a:lnTo>
                  <a:cubicBezTo>
                    <a:pt x="1616119" y="1247683"/>
                    <a:pt x="1614813" y="1248987"/>
                    <a:pt x="1613508" y="1249639"/>
                  </a:cubicBezTo>
                  <a:lnTo>
                    <a:pt x="1458840" y="1338962"/>
                  </a:lnTo>
                  <a:cubicBezTo>
                    <a:pt x="1456882" y="1340266"/>
                    <a:pt x="1454924" y="1340918"/>
                    <a:pt x="1453619" y="1341570"/>
                  </a:cubicBezTo>
                  <a:lnTo>
                    <a:pt x="1400105" y="1341570"/>
                  </a:lnTo>
                  <a:lnTo>
                    <a:pt x="1235648" y="1246379"/>
                  </a:lnTo>
                  <a:lnTo>
                    <a:pt x="1235648" y="1215083"/>
                  </a:lnTo>
                  <a:cubicBezTo>
                    <a:pt x="1236301" y="1214431"/>
                    <a:pt x="1237606" y="1213779"/>
                    <a:pt x="1239564" y="1212475"/>
                  </a:cubicBezTo>
                  <a:lnTo>
                    <a:pt x="1394232" y="1123153"/>
                  </a:lnTo>
                  <a:cubicBezTo>
                    <a:pt x="1404021" y="1117937"/>
                    <a:pt x="1416420" y="1114677"/>
                    <a:pt x="1428167" y="1114677"/>
                  </a:cubicBezTo>
                  <a:close/>
                  <a:moveTo>
                    <a:pt x="2948967" y="1091635"/>
                  </a:moveTo>
                  <a:cubicBezTo>
                    <a:pt x="2958757" y="1091635"/>
                    <a:pt x="2967240" y="1093591"/>
                    <a:pt x="2974419" y="1097503"/>
                  </a:cubicBezTo>
                  <a:lnTo>
                    <a:pt x="3138876" y="1192693"/>
                  </a:lnTo>
                  <a:lnTo>
                    <a:pt x="3138876" y="1223989"/>
                  </a:lnTo>
                  <a:cubicBezTo>
                    <a:pt x="3137571" y="1224641"/>
                    <a:pt x="3136266" y="1225945"/>
                    <a:pt x="3134308" y="1226597"/>
                  </a:cubicBezTo>
                  <a:lnTo>
                    <a:pt x="2979640" y="1315920"/>
                  </a:lnTo>
                  <a:cubicBezTo>
                    <a:pt x="2978335" y="1317224"/>
                    <a:pt x="2976377" y="1317876"/>
                    <a:pt x="2974419" y="1318528"/>
                  </a:cubicBezTo>
                  <a:lnTo>
                    <a:pt x="2920905" y="1318528"/>
                  </a:lnTo>
                  <a:lnTo>
                    <a:pt x="2756448" y="1223337"/>
                  </a:lnTo>
                  <a:lnTo>
                    <a:pt x="2756448" y="1192041"/>
                  </a:lnTo>
                  <a:cubicBezTo>
                    <a:pt x="2757753" y="1191389"/>
                    <a:pt x="2759058" y="1190737"/>
                    <a:pt x="2760364" y="1189433"/>
                  </a:cubicBezTo>
                  <a:lnTo>
                    <a:pt x="2915032" y="1100111"/>
                  </a:lnTo>
                  <a:cubicBezTo>
                    <a:pt x="2924821" y="1094243"/>
                    <a:pt x="2936568" y="1091635"/>
                    <a:pt x="2948967" y="1091635"/>
                  </a:cubicBezTo>
                  <a:close/>
                  <a:moveTo>
                    <a:pt x="751297" y="1051310"/>
                  </a:moveTo>
                  <a:cubicBezTo>
                    <a:pt x="761086" y="1051310"/>
                    <a:pt x="769570" y="1053271"/>
                    <a:pt x="776749" y="1057195"/>
                  </a:cubicBezTo>
                  <a:lnTo>
                    <a:pt x="941205" y="1152659"/>
                  </a:lnTo>
                  <a:lnTo>
                    <a:pt x="941205" y="1184698"/>
                  </a:lnTo>
                  <a:cubicBezTo>
                    <a:pt x="939900" y="1185352"/>
                    <a:pt x="938595" y="1186006"/>
                    <a:pt x="937290" y="1186660"/>
                  </a:cubicBezTo>
                  <a:lnTo>
                    <a:pt x="782622" y="1276239"/>
                  </a:lnTo>
                  <a:cubicBezTo>
                    <a:pt x="781317" y="1277547"/>
                    <a:pt x="780012" y="1278201"/>
                    <a:pt x="778707" y="1278201"/>
                  </a:cubicBezTo>
                  <a:lnTo>
                    <a:pt x="723235" y="1278201"/>
                  </a:lnTo>
                  <a:lnTo>
                    <a:pt x="558779" y="1183390"/>
                  </a:lnTo>
                  <a:lnTo>
                    <a:pt x="558779" y="1152659"/>
                  </a:lnTo>
                  <a:cubicBezTo>
                    <a:pt x="560084" y="1151351"/>
                    <a:pt x="561389" y="1150697"/>
                    <a:pt x="563347" y="1149389"/>
                  </a:cubicBezTo>
                  <a:lnTo>
                    <a:pt x="717362" y="1059810"/>
                  </a:lnTo>
                  <a:cubicBezTo>
                    <a:pt x="727151" y="1053925"/>
                    <a:pt x="739551" y="1051310"/>
                    <a:pt x="751297" y="1051310"/>
                  </a:cubicBezTo>
                  <a:close/>
                  <a:moveTo>
                    <a:pt x="3130624" y="985063"/>
                  </a:moveTo>
                  <a:cubicBezTo>
                    <a:pt x="3145010" y="985063"/>
                    <a:pt x="3158742" y="987657"/>
                    <a:pt x="3169205" y="993494"/>
                  </a:cubicBezTo>
                  <a:lnTo>
                    <a:pt x="3347067" y="1095964"/>
                  </a:lnTo>
                  <a:cubicBezTo>
                    <a:pt x="3369300" y="1108935"/>
                    <a:pt x="3366684" y="1131634"/>
                    <a:pt x="3340528" y="1146551"/>
                  </a:cubicBezTo>
                  <a:lnTo>
                    <a:pt x="3288216" y="1176384"/>
                  </a:lnTo>
                  <a:cubicBezTo>
                    <a:pt x="3286254" y="1178330"/>
                    <a:pt x="3283638" y="1179627"/>
                    <a:pt x="3281023" y="1180275"/>
                  </a:cubicBezTo>
                  <a:lnTo>
                    <a:pt x="3199938" y="1180275"/>
                  </a:lnTo>
                  <a:lnTo>
                    <a:pt x="3022076" y="1077805"/>
                  </a:lnTo>
                  <a:cubicBezTo>
                    <a:pt x="3013575" y="1073265"/>
                    <a:pt x="3008344" y="1066780"/>
                    <a:pt x="3007036" y="1059646"/>
                  </a:cubicBezTo>
                  <a:lnTo>
                    <a:pt x="3007036" y="1053160"/>
                  </a:lnTo>
                  <a:cubicBezTo>
                    <a:pt x="3008998" y="1044080"/>
                    <a:pt x="3016191" y="1035001"/>
                    <a:pt x="3028615" y="1027218"/>
                  </a:cubicBezTo>
                  <a:lnTo>
                    <a:pt x="3080274" y="997385"/>
                  </a:lnTo>
                  <a:cubicBezTo>
                    <a:pt x="3094659" y="988954"/>
                    <a:pt x="3112969" y="985063"/>
                    <a:pt x="3130624" y="985063"/>
                  </a:cubicBezTo>
                  <a:close/>
                  <a:moveTo>
                    <a:pt x="2231772" y="973542"/>
                  </a:moveTo>
                  <a:cubicBezTo>
                    <a:pt x="2241561" y="973542"/>
                    <a:pt x="2250698" y="975503"/>
                    <a:pt x="2257224" y="979426"/>
                  </a:cubicBezTo>
                  <a:lnTo>
                    <a:pt x="2421680" y="1074890"/>
                  </a:lnTo>
                  <a:lnTo>
                    <a:pt x="2421680" y="1106929"/>
                  </a:lnTo>
                  <a:cubicBezTo>
                    <a:pt x="2421028" y="1107583"/>
                    <a:pt x="2419723" y="1108237"/>
                    <a:pt x="2417765" y="1108891"/>
                  </a:cubicBezTo>
                  <a:lnTo>
                    <a:pt x="2263097" y="1198469"/>
                  </a:lnTo>
                  <a:cubicBezTo>
                    <a:pt x="2262445" y="1199777"/>
                    <a:pt x="2261140" y="1200431"/>
                    <a:pt x="2259834" y="1200431"/>
                  </a:cubicBezTo>
                  <a:lnTo>
                    <a:pt x="2203710" y="1200431"/>
                  </a:lnTo>
                  <a:lnTo>
                    <a:pt x="2039254" y="1105621"/>
                  </a:lnTo>
                  <a:lnTo>
                    <a:pt x="2039254" y="1074890"/>
                  </a:lnTo>
                  <a:cubicBezTo>
                    <a:pt x="2041212" y="1073582"/>
                    <a:pt x="2042517" y="1072928"/>
                    <a:pt x="2043822" y="1071621"/>
                  </a:cubicBezTo>
                  <a:lnTo>
                    <a:pt x="2198490" y="982042"/>
                  </a:lnTo>
                  <a:cubicBezTo>
                    <a:pt x="2207626" y="976157"/>
                    <a:pt x="2220026" y="973542"/>
                    <a:pt x="2231772" y="973542"/>
                  </a:cubicBezTo>
                  <a:close/>
                  <a:moveTo>
                    <a:pt x="1693155" y="964901"/>
                  </a:moveTo>
                  <a:cubicBezTo>
                    <a:pt x="1702945" y="964901"/>
                    <a:pt x="1712081" y="966857"/>
                    <a:pt x="1718607" y="970769"/>
                  </a:cubicBezTo>
                  <a:lnTo>
                    <a:pt x="1883064" y="1065959"/>
                  </a:lnTo>
                  <a:lnTo>
                    <a:pt x="1883064" y="1097907"/>
                  </a:lnTo>
                  <a:cubicBezTo>
                    <a:pt x="1881759" y="1098559"/>
                    <a:pt x="1880454" y="1099211"/>
                    <a:pt x="1879149" y="1099863"/>
                  </a:cubicBezTo>
                  <a:lnTo>
                    <a:pt x="1724481" y="1189186"/>
                  </a:lnTo>
                  <a:cubicBezTo>
                    <a:pt x="1722523" y="1190490"/>
                    <a:pt x="1720565" y="1191142"/>
                    <a:pt x="1719260" y="1191794"/>
                  </a:cubicBezTo>
                  <a:lnTo>
                    <a:pt x="1665746" y="1191794"/>
                  </a:lnTo>
                  <a:lnTo>
                    <a:pt x="1500636" y="1097255"/>
                  </a:lnTo>
                  <a:lnTo>
                    <a:pt x="1500636" y="1065959"/>
                  </a:lnTo>
                  <a:cubicBezTo>
                    <a:pt x="1501941" y="1064655"/>
                    <a:pt x="1503246" y="1064003"/>
                    <a:pt x="1505204" y="1062699"/>
                  </a:cubicBezTo>
                  <a:lnTo>
                    <a:pt x="1659872" y="973377"/>
                  </a:lnTo>
                  <a:cubicBezTo>
                    <a:pt x="1669009" y="967509"/>
                    <a:pt x="1681408" y="964901"/>
                    <a:pt x="1693155" y="964901"/>
                  </a:cubicBezTo>
                  <a:close/>
                  <a:moveTo>
                    <a:pt x="1154212" y="956260"/>
                  </a:moveTo>
                  <a:cubicBezTo>
                    <a:pt x="1163984" y="956260"/>
                    <a:pt x="1173105" y="958216"/>
                    <a:pt x="1180272" y="962780"/>
                  </a:cubicBezTo>
                  <a:lnTo>
                    <a:pt x="1344448" y="1057970"/>
                  </a:lnTo>
                  <a:lnTo>
                    <a:pt x="1344448" y="1088613"/>
                  </a:lnTo>
                  <a:cubicBezTo>
                    <a:pt x="1342494" y="1089265"/>
                    <a:pt x="1341191" y="1090569"/>
                    <a:pt x="1339888" y="1091221"/>
                  </a:cubicBezTo>
                  <a:lnTo>
                    <a:pt x="1185484" y="1181195"/>
                  </a:lnTo>
                  <a:cubicBezTo>
                    <a:pt x="1184181" y="1182499"/>
                    <a:pt x="1182878" y="1183151"/>
                    <a:pt x="1181575" y="1183151"/>
                  </a:cubicBezTo>
                  <a:lnTo>
                    <a:pt x="1126198" y="1183151"/>
                  </a:lnTo>
                  <a:lnTo>
                    <a:pt x="962021" y="1087961"/>
                  </a:lnTo>
                  <a:lnTo>
                    <a:pt x="962021" y="1057318"/>
                  </a:lnTo>
                  <a:cubicBezTo>
                    <a:pt x="963324" y="1056666"/>
                    <a:pt x="964627" y="1055362"/>
                    <a:pt x="966581" y="1054058"/>
                  </a:cubicBezTo>
                  <a:lnTo>
                    <a:pt x="1120986" y="964736"/>
                  </a:lnTo>
                  <a:cubicBezTo>
                    <a:pt x="1130758" y="959520"/>
                    <a:pt x="1142485" y="956260"/>
                    <a:pt x="1154212" y="956260"/>
                  </a:cubicBezTo>
                  <a:close/>
                  <a:moveTo>
                    <a:pt x="2666697" y="927457"/>
                  </a:moveTo>
                  <a:cubicBezTo>
                    <a:pt x="2675834" y="927457"/>
                    <a:pt x="2684970" y="928764"/>
                    <a:pt x="2692149" y="932688"/>
                  </a:cubicBezTo>
                  <a:lnTo>
                    <a:pt x="2856606" y="1028151"/>
                  </a:lnTo>
                  <a:lnTo>
                    <a:pt x="2856606" y="1060190"/>
                  </a:lnTo>
                  <a:cubicBezTo>
                    <a:pt x="2855954" y="1060844"/>
                    <a:pt x="2854649" y="1061498"/>
                    <a:pt x="2852691" y="1062152"/>
                  </a:cubicBezTo>
                  <a:lnTo>
                    <a:pt x="2697370" y="1151730"/>
                  </a:lnTo>
                  <a:cubicBezTo>
                    <a:pt x="2696065" y="1153038"/>
                    <a:pt x="2694107" y="1153692"/>
                    <a:pt x="2692149" y="1154346"/>
                  </a:cubicBezTo>
                  <a:lnTo>
                    <a:pt x="2638635" y="1154346"/>
                  </a:lnTo>
                  <a:lnTo>
                    <a:pt x="2474178" y="1058882"/>
                  </a:lnTo>
                  <a:lnTo>
                    <a:pt x="2474178" y="1027497"/>
                  </a:lnTo>
                  <a:cubicBezTo>
                    <a:pt x="2475483" y="1026843"/>
                    <a:pt x="2476788" y="1026189"/>
                    <a:pt x="2478094" y="1024882"/>
                  </a:cubicBezTo>
                  <a:lnTo>
                    <a:pt x="2632762" y="935303"/>
                  </a:lnTo>
                  <a:cubicBezTo>
                    <a:pt x="2642551" y="930072"/>
                    <a:pt x="2654950" y="927457"/>
                    <a:pt x="2666697" y="927457"/>
                  </a:cubicBezTo>
                  <a:close/>
                  <a:moveTo>
                    <a:pt x="474136" y="890013"/>
                  </a:moveTo>
                  <a:cubicBezTo>
                    <a:pt x="483272" y="890013"/>
                    <a:pt x="493061" y="891969"/>
                    <a:pt x="499587" y="895881"/>
                  </a:cubicBezTo>
                  <a:lnTo>
                    <a:pt x="664696" y="991071"/>
                  </a:lnTo>
                  <a:lnTo>
                    <a:pt x="664696" y="1022367"/>
                  </a:lnTo>
                  <a:cubicBezTo>
                    <a:pt x="662739" y="1023019"/>
                    <a:pt x="661433" y="1024323"/>
                    <a:pt x="660128" y="1024975"/>
                  </a:cubicBezTo>
                  <a:lnTo>
                    <a:pt x="505461" y="1114298"/>
                  </a:lnTo>
                  <a:cubicBezTo>
                    <a:pt x="503503" y="1115602"/>
                    <a:pt x="501545" y="1116254"/>
                    <a:pt x="499587" y="1116906"/>
                  </a:cubicBezTo>
                  <a:lnTo>
                    <a:pt x="446074" y="1116906"/>
                  </a:lnTo>
                  <a:lnTo>
                    <a:pt x="282270" y="1021715"/>
                  </a:lnTo>
                  <a:lnTo>
                    <a:pt x="282270" y="990419"/>
                  </a:lnTo>
                  <a:cubicBezTo>
                    <a:pt x="282923" y="989767"/>
                    <a:pt x="284228" y="989115"/>
                    <a:pt x="286186" y="987811"/>
                  </a:cubicBezTo>
                  <a:lnTo>
                    <a:pt x="440853" y="898489"/>
                  </a:lnTo>
                  <a:cubicBezTo>
                    <a:pt x="449989" y="893273"/>
                    <a:pt x="462389" y="890013"/>
                    <a:pt x="474136" y="890013"/>
                  </a:cubicBezTo>
                  <a:close/>
                  <a:moveTo>
                    <a:pt x="2844026" y="820885"/>
                  </a:moveTo>
                  <a:cubicBezTo>
                    <a:pt x="2859066" y="820885"/>
                    <a:pt x="2872144" y="823488"/>
                    <a:pt x="2882607" y="829344"/>
                  </a:cubicBezTo>
                  <a:lnTo>
                    <a:pt x="3060469" y="931504"/>
                  </a:lnTo>
                  <a:cubicBezTo>
                    <a:pt x="3069624" y="936710"/>
                    <a:pt x="3074855" y="943217"/>
                    <a:pt x="3075509" y="950374"/>
                  </a:cubicBezTo>
                  <a:lnTo>
                    <a:pt x="3075509" y="957532"/>
                  </a:lnTo>
                  <a:cubicBezTo>
                    <a:pt x="3074201" y="966642"/>
                    <a:pt x="3067008" y="975752"/>
                    <a:pt x="3054584" y="982909"/>
                  </a:cubicBezTo>
                  <a:lnTo>
                    <a:pt x="3002272" y="1012191"/>
                  </a:lnTo>
                  <a:cubicBezTo>
                    <a:pt x="3000310" y="1014143"/>
                    <a:pt x="2997694" y="1015444"/>
                    <a:pt x="2995079" y="1016095"/>
                  </a:cubicBezTo>
                  <a:lnTo>
                    <a:pt x="2913994" y="1016095"/>
                  </a:lnTo>
                  <a:lnTo>
                    <a:pt x="2736132" y="913935"/>
                  </a:lnTo>
                  <a:cubicBezTo>
                    <a:pt x="2713245" y="900921"/>
                    <a:pt x="2715861" y="878146"/>
                    <a:pt x="2742017" y="863180"/>
                  </a:cubicBezTo>
                  <a:lnTo>
                    <a:pt x="2793675" y="833248"/>
                  </a:lnTo>
                  <a:cubicBezTo>
                    <a:pt x="2808715" y="824789"/>
                    <a:pt x="2827025" y="820885"/>
                    <a:pt x="2844026" y="820885"/>
                  </a:cubicBezTo>
                  <a:close/>
                  <a:moveTo>
                    <a:pt x="1954938" y="815126"/>
                  </a:moveTo>
                  <a:cubicBezTo>
                    <a:pt x="1964090" y="815126"/>
                    <a:pt x="1973242" y="817087"/>
                    <a:pt x="1979780" y="821011"/>
                  </a:cubicBezTo>
                  <a:lnTo>
                    <a:pt x="2145170" y="915821"/>
                  </a:lnTo>
                  <a:lnTo>
                    <a:pt x="2145170" y="947860"/>
                  </a:lnTo>
                  <a:cubicBezTo>
                    <a:pt x="2144517" y="949168"/>
                    <a:pt x="2143209" y="949822"/>
                    <a:pt x="2141248" y="950476"/>
                  </a:cubicBezTo>
                  <a:lnTo>
                    <a:pt x="1985663" y="1040055"/>
                  </a:lnTo>
                  <a:cubicBezTo>
                    <a:pt x="1985009" y="1041363"/>
                    <a:pt x="1983702" y="1042017"/>
                    <a:pt x="1982394" y="1042017"/>
                  </a:cubicBezTo>
                  <a:lnTo>
                    <a:pt x="1926828" y="1042017"/>
                  </a:lnTo>
                  <a:lnTo>
                    <a:pt x="1762745" y="946553"/>
                  </a:lnTo>
                  <a:lnTo>
                    <a:pt x="1762745" y="915167"/>
                  </a:lnTo>
                  <a:cubicBezTo>
                    <a:pt x="1763399" y="914513"/>
                    <a:pt x="1764706" y="913859"/>
                    <a:pt x="1766667" y="912552"/>
                  </a:cubicBezTo>
                  <a:lnTo>
                    <a:pt x="1921599" y="822972"/>
                  </a:lnTo>
                  <a:cubicBezTo>
                    <a:pt x="1930751" y="817741"/>
                    <a:pt x="1942518" y="815126"/>
                    <a:pt x="1954938" y="815126"/>
                  </a:cubicBezTo>
                  <a:close/>
                  <a:moveTo>
                    <a:pt x="1415994" y="806485"/>
                  </a:moveTo>
                  <a:cubicBezTo>
                    <a:pt x="1425783" y="806485"/>
                    <a:pt x="1434919" y="808446"/>
                    <a:pt x="1442098" y="812369"/>
                  </a:cubicBezTo>
                  <a:lnTo>
                    <a:pt x="1606555" y="907833"/>
                  </a:lnTo>
                  <a:lnTo>
                    <a:pt x="1606555" y="939218"/>
                  </a:lnTo>
                  <a:cubicBezTo>
                    <a:pt x="1604598" y="940526"/>
                    <a:pt x="1603292" y="941180"/>
                    <a:pt x="1601987" y="941834"/>
                  </a:cubicBezTo>
                  <a:lnTo>
                    <a:pt x="1447972" y="1031412"/>
                  </a:lnTo>
                  <a:cubicBezTo>
                    <a:pt x="1446666" y="1032720"/>
                    <a:pt x="1444709" y="1033374"/>
                    <a:pt x="1443403" y="1033374"/>
                  </a:cubicBezTo>
                  <a:lnTo>
                    <a:pt x="1388584" y="1033374"/>
                  </a:lnTo>
                  <a:lnTo>
                    <a:pt x="1224127" y="938564"/>
                  </a:lnTo>
                  <a:lnTo>
                    <a:pt x="1224127" y="907179"/>
                  </a:lnTo>
                  <a:cubicBezTo>
                    <a:pt x="1224780" y="906525"/>
                    <a:pt x="1226085" y="905871"/>
                    <a:pt x="1228043" y="904564"/>
                  </a:cubicBezTo>
                  <a:lnTo>
                    <a:pt x="1382711" y="814985"/>
                  </a:lnTo>
                  <a:cubicBezTo>
                    <a:pt x="1392500" y="809100"/>
                    <a:pt x="1404899" y="806485"/>
                    <a:pt x="1415994" y="806485"/>
                  </a:cubicBezTo>
                  <a:close/>
                  <a:moveTo>
                    <a:pt x="2384428" y="763280"/>
                  </a:moveTo>
                  <a:cubicBezTo>
                    <a:pt x="2393565" y="763280"/>
                    <a:pt x="2402701" y="765236"/>
                    <a:pt x="2409228" y="769148"/>
                  </a:cubicBezTo>
                  <a:lnTo>
                    <a:pt x="2574337" y="863686"/>
                  </a:lnTo>
                  <a:lnTo>
                    <a:pt x="2574337" y="895634"/>
                  </a:lnTo>
                  <a:cubicBezTo>
                    <a:pt x="2573685" y="896938"/>
                    <a:pt x="2572380" y="897590"/>
                    <a:pt x="2570422" y="898242"/>
                  </a:cubicBezTo>
                  <a:lnTo>
                    <a:pt x="2415101" y="986913"/>
                  </a:lnTo>
                  <a:cubicBezTo>
                    <a:pt x="2413143" y="988217"/>
                    <a:pt x="2411185" y="989521"/>
                    <a:pt x="2409228" y="990173"/>
                  </a:cubicBezTo>
                  <a:lnTo>
                    <a:pt x="2356366" y="990173"/>
                  </a:lnTo>
                  <a:lnTo>
                    <a:pt x="2191909" y="894982"/>
                  </a:lnTo>
                  <a:lnTo>
                    <a:pt x="2191909" y="863686"/>
                  </a:lnTo>
                  <a:cubicBezTo>
                    <a:pt x="2193214" y="863034"/>
                    <a:pt x="2194519" y="862382"/>
                    <a:pt x="2195825" y="861078"/>
                  </a:cubicBezTo>
                  <a:lnTo>
                    <a:pt x="2351145" y="771756"/>
                  </a:lnTo>
                  <a:cubicBezTo>
                    <a:pt x="2360282" y="766540"/>
                    <a:pt x="2372681" y="763280"/>
                    <a:pt x="2384428" y="763280"/>
                  </a:cubicBezTo>
                  <a:close/>
                  <a:moveTo>
                    <a:pt x="192191" y="728716"/>
                  </a:moveTo>
                  <a:cubicBezTo>
                    <a:pt x="201963" y="728716"/>
                    <a:pt x="211084" y="730672"/>
                    <a:pt x="217599" y="735236"/>
                  </a:cubicBezTo>
                  <a:lnTo>
                    <a:pt x="382428" y="829774"/>
                  </a:lnTo>
                  <a:lnTo>
                    <a:pt x="382428" y="861070"/>
                  </a:lnTo>
                  <a:cubicBezTo>
                    <a:pt x="381124" y="862374"/>
                    <a:pt x="379170" y="863026"/>
                    <a:pt x="377867" y="863678"/>
                  </a:cubicBezTo>
                  <a:lnTo>
                    <a:pt x="223463" y="953001"/>
                  </a:lnTo>
                  <a:cubicBezTo>
                    <a:pt x="221508" y="954305"/>
                    <a:pt x="220205" y="954957"/>
                    <a:pt x="218251" y="955609"/>
                  </a:cubicBezTo>
                  <a:lnTo>
                    <a:pt x="164828" y="955609"/>
                  </a:lnTo>
                  <a:lnTo>
                    <a:pt x="0" y="860418"/>
                  </a:lnTo>
                  <a:lnTo>
                    <a:pt x="0" y="830426"/>
                  </a:lnTo>
                  <a:cubicBezTo>
                    <a:pt x="1303" y="829122"/>
                    <a:pt x="3257" y="827818"/>
                    <a:pt x="5212" y="826514"/>
                  </a:cubicBezTo>
                  <a:lnTo>
                    <a:pt x="158965" y="737192"/>
                  </a:lnTo>
                  <a:cubicBezTo>
                    <a:pt x="168737" y="731976"/>
                    <a:pt x="181116" y="728716"/>
                    <a:pt x="192191" y="728716"/>
                  </a:cubicBezTo>
                  <a:close/>
                  <a:moveTo>
                    <a:pt x="2559670" y="656709"/>
                  </a:moveTo>
                  <a:cubicBezTo>
                    <a:pt x="2574710" y="656709"/>
                    <a:pt x="2588442" y="659962"/>
                    <a:pt x="2598905" y="665819"/>
                  </a:cubicBezTo>
                  <a:lnTo>
                    <a:pt x="2776767" y="767328"/>
                  </a:lnTo>
                  <a:cubicBezTo>
                    <a:pt x="2799000" y="780993"/>
                    <a:pt x="2796384" y="803767"/>
                    <a:pt x="2770228" y="818733"/>
                  </a:cubicBezTo>
                  <a:lnTo>
                    <a:pt x="2717916" y="848666"/>
                  </a:lnTo>
                  <a:cubicBezTo>
                    <a:pt x="2715954" y="849967"/>
                    <a:pt x="2713992" y="851268"/>
                    <a:pt x="2712031" y="851919"/>
                  </a:cubicBezTo>
                  <a:lnTo>
                    <a:pt x="2629638" y="851919"/>
                  </a:lnTo>
                  <a:lnTo>
                    <a:pt x="2451776" y="749759"/>
                  </a:lnTo>
                  <a:cubicBezTo>
                    <a:pt x="2443275" y="745204"/>
                    <a:pt x="2438698" y="738697"/>
                    <a:pt x="2436736" y="732190"/>
                  </a:cubicBezTo>
                  <a:lnTo>
                    <a:pt x="2436736" y="723731"/>
                  </a:lnTo>
                  <a:cubicBezTo>
                    <a:pt x="2438698" y="715272"/>
                    <a:pt x="2445891" y="706162"/>
                    <a:pt x="2458315" y="699004"/>
                  </a:cubicBezTo>
                  <a:lnTo>
                    <a:pt x="2509974" y="669072"/>
                  </a:lnTo>
                  <a:cubicBezTo>
                    <a:pt x="2524359" y="661264"/>
                    <a:pt x="2542669" y="656709"/>
                    <a:pt x="2559670" y="656709"/>
                  </a:cubicBezTo>
                  <a:close/>
                  <a:moveTo>
                    <a:pt x="1678427" y="653829"/>
                  </a:moveTo>
                  <a:cubicBezTo>
                    <a:pt x="1688199" y="653829"/>
                    <a:pt x="1696669" y="655785"/>
                    <a:pt x="1703835" y="660349"/>
                  </a:cubicBezTo>
                  <a:lnTo>
                    <a:pt x="1868664" y="754887"/>
                  </a:lnTo>
                  <a:lnTo>
                    <a:pt x="1868664" y="786183"/>
                  </a:lnTo>
                  <a:cubicBezTo>
                    <a:pt x="1866709" y="787487"/>
                    <a:pt x="1865406" y="788139"/>
                    <a:pt x="1864103" y="788791"/>
                  </a:cubicBezTo>
                  <a:lnTo>
                    <a:pt x="1709699" y="878114"/>
                  </a:lnTo>
                  <a:cubicBezTo>
                    <a:pt x="1707744" y="879418"/>
                    <a:pt x="1705790" y="880070"/>
                    <a:pt x="1703835" y="880722"/>
                  </a:cubicBezTo>
                  <a:lnTo>
                    <a:pt x="1650413" y="880722"/>
                  </a:lnTo>
                  <a:lnTo>
                    <a:pt x="1486236" y="785531"/>
                  </a:lnTo>
                  <a:lnTo>
                    <a:pt x="1486236" y="754887"/>
                  </a:lnTo>
                  <a:cubicBezTo>
                    <a:pt x="1487539" y="753583"/>
                    <a:pt x="1488842" y="752931"/>
                    <a:pt x="1490796" y="751627"/>
                  </a:cubicBezTo>
                  <a:lnTo>
                    <a:pt x="1645201" y="662305"/>
                  </a:lnTo>
                  <a:cubicBezTo>
                    <a:pt x="1654322" y="657089"/>
                    <a:pt x="1666700" y="653829"/>
                    <a:pt x="1678427" y="653829"/>
                  </a:cubicBezTo>
                  <a:close/>
                  <a:moveTo>
                    <a:pt x="1140137" y="645188"/>
                  </a:moveTo>
                  <a:cubicBezTo>
                    <a:pt x="1149927" y="645188"/>
                    <a:pt x="1159063" y="647796"/>
                    <a:pt x="1165589" y="651056"/>
                  </a:cubicBezTo>
                  <a:lnTo>
                    <a:pt x="1330046" y="746246"/>
                  </a:lnTo>
                  <a:lnTo>
                    <a:pt x="1330046" y="778193"/>
                  </a:lnTo>
                  <a:cubicBezTo>
                    <a:pt x="1328741" y="778845"/>
                    <a:pt x="1327436" y="779497"/>
                    <a:pt x="1326131" y="780149"/>
                  </a:cubicBezTo>
                  <a:lnTo>
                    <a:pt x="1171463" y="869471"/>
                  </a:lnTo>
                  <a:cubicBezTo>
                    <a:pt x="1169505" y="870775"/>
                    <a:pt x="1168200" y="871427"/>
                    <a:pt x="1166242" y="872079"/>
                  </a:cubicBezTo>
                  <a:lnTo>
                    <a:pt x="1112728" y="872079"/>
                  </a:lnTo>
                  <a:lnTo>
                    <a:pt x="947618" y="776889"/>
                  </a:lnTo>
                  <a:lnTo>
                    <a:pt x="947618" y="746246"/>
                  </a:lnTo>
                  <a:cubicBezTo>
                    <a:pt x="948923" y="745594"/>
                    <a:pt x="950228" y="744290"/>
                    <a:pt x="952186" y="742986"/>
                  </a:cubicBezTo>
                  <a:lnTo>
                    <a:pt x="1106854" y="653664"/>
                  </a:lnTo>
                  <a:cubicBezTo>
                    <a:pt x="1116644" y="648448"/>
                    <a:pt x="1128390" y="645188"/>
                    <a:pt x="1140137" y="645188"/>
                  </a:cubicBezTo>
                  <a:close/>
                  <a:moveTo>
                    <a:pt x="2098954" y="599103"/>
                  </a:moveTo>
                  <a:cubicBezTo>
                    <a:pt x="2108106" y="599103"/>
                    <a:pt x="2117258" y="601711"/>
                    <a:pt x="2123796" y="604971"/>
                  </a:cubicBezTo>
                  <a:lnTo>
                    <a:pt x="2289186" y="700161"/>
                  </a:lnTo>
                  <a:lnTo>
                    <a:pt x="2289186" y="731456"/>
                  </a:lnTo>
                  <a:cubicBezTo>
                    <a:pt x="2288533" y="732760"/>
                    <a:pt x="2287225" y="733412"/>
                    <a:pt x="2285264" y="734064"/>
                  </a:cubicBezTo>
                  <a:lnTo>
                    <a:pt x="2129679" y="823386"/>
                  </a:lnTo>
                  <a:cubicBezTo>
                    <a:pt x="2128372" y="824690"/>
                    <a:pt x="2127064" y="825342"/>
                    <a:pt x="2125103" y="825994"/>
                  </a:cubicBezTo>
                  <a:lnTo>
                    <a:pt x="2070844" y="825994"/>
                  </a:lnTo>
                  <a:lnTo>
                    <a:pt x="1906761" y="730804"/>
                  </a:lnTo>
                  <a:lnTo>
                    <a:pt x="1906761" y="699509"/>
                  </a:lnTo>
                  <a:cubicBezTo>
                    <a:pt x="1907415" y="698857"/>
                    <a:pt x="1908722" y="698205"/>
                    <a:pt x="1910683" y="696901"/>
                  </a:cubicBezTo>
                  <a:lnTo>
                    <a:pt x="2065615" y="607579"/>
                  </a:lnTo>
                  <a:cubicBezTo>
                    <a:pt x="2074767" y="602363"/>
                    <a:pt x="2086534" y="599103"/>
                    <a:pt x="2098954" y="599103"/>
                  </a:cubicBezTo>
                  <a:close/>
                  <a:moveTo>
                    <a:pt x="474744" y="570301"/>
                  </a:moveTo>
                  <a:cubicBezTo>
                    <a:pt x="490403" y="570301"/>
                    <a:pt x="504757" y="573557"/>
                    <a:pt x="515848" y="580071"/>
                  </a:cubicBezTo>
                  <a:lnTo>
                    <a:pt x="1049558" y="887507"/>
                  </a:lnTo>
                  <a:cubicBezTo>
                    <a:pt x="1073699" y="901836"/>
                    <a:pt x="1070436" y="925936"/>
                    <a:pt x="1043033" y="942220"/>
                  </a:cubicBezTo>
                  <a:lnTo>
                    <a:pt x="925591" y="1009308"/>
                  </a:lnTo>
                  <a:cubicBezTo>
                    <a:pt x="922981" y="1011262"/>
                    <a:pt x="920371" y="1012565"/>
                    <a:pt x="917762" y="1013216"/>
                  </a:cubicBezTo>
                  <a:lnTo>
                    <a:pt x="831637" y="1013216"/>
                  </a:lnTo>
                  <a:lnTo>
                    <a:pt x="297928" y="705781"/>
                  </a:lnTo>
                  <a:cubicBezTo>
                    <a:pt x="288794" y="701221"/>
                    <a:pt x="283574" y="694708"/>
                    <a:pt x="282269" y="687543"/>
                  </a:cubicBezTo>
                  <a:lnTo>
                    <a:pt x="282269" y="677773"/>
                  </a:lnTo>
                  <a:cubicBezTo>
                    <a:pt x="284226" y="668654"/>
                    <a:pt x="291403" y="658884"/>
                    <a:pt x="305105" y="651068"/>
                  </a:cubicBezTo>
                  <a:lnTo>
                    <a:pt x="421895" y="583979"/>
                  </a:lnTo>
                  <a:cubicBezTo>
                    <a:pt x="436901" y="575512"/>
                    <a:pt x="456475" y="570301"/>
                    <a:pt x="474744" y="570301"/>
                  </a:cubicBezTo>
                  <a:close/>
                  <a:moveTo>
                    <a:pt x="1401593" y="495412"/>
                  </a:moveTo>
                  <a:cubicBezTo>
                    <a:pt x="1411382" y="495412"/>
                    <a:pt x="1420518" y="497373"/>
                    <a:pt x="1427697" y="501296"/>
                  </a:cubicBezTo>
                  <a:lnTo>
                    <a:pt x="1592153" y="596106"/>
                  </a:lnTo>
                  <a:lnTo>
                    <a:pt x="1592153" y="627491"/>
                  </a:lnTo>
                  <a:cubicBezTo>
                    <a:pt x="1590196" y="628799"/>
                    <a:pt x="1588890" y="629453"/>
                    <a:pt x="1587585" y="630107"/>
                  </a:cubicBezTo>
                  <a:lnTo>
                    <a:pt x="1432918" y="719685"/>
                  </a:lnTo>
                  <a:cubicBezTo>
                    <a:pt x="1430960" y="720993"/>
                    <a:pt x="1429655" y="721647"/>
                    <a:pt x="1427697" y="722301"/>
                  </a:cubicBezTo>
                  <a:lnTo>
                    <a:pt x="1374183" y="722301"/>
                  </a:lnTo>
                  <a:lnTo>
                    <a:pt x="1209727" y="627491"/>
                  </a:lnTo>
                  <a:lnTo>
                    <a:pt x="1209727" y="595452"/>
                  </a:lnTo>
                  <a:cubicBezTo>
                    <a:pt x="1210380" y="594798"/>
                    <a:pt x="1211685" y="594144"/>
                    <a:pt x="1213643" y="592837"/>
                  </a:cubicBezTo>
                  <a:lnTo>
                    <a:pt x="1368310" y="503912"/>
                  </a:lnTo>
                  <a:cubicBezTo>
                    <a:pt x="1378099" y="498027"/>
                    <a:pt x="1389846" y="495412"/>
                    <a:pt x="1401593" y="495412"/>
                  </a:cubicBezTo>
                  <a:close/>
                  <a:moveTo>
                    <a:pt x="2276606" y="492531"/>
                  </a:moveTo>
                  <a:cubicBezTo>
                    <a:pt x="2290992" y="492531"/>
                    <a:pt x="2304724" y="495134"/>
                    <a:pt x="2315187" y="500990"/>
                  </a:cubicBezTo>
                  <a:lnTo>
                    <a:pt x="2493049" y="603150"/>
                  </a:lnTo>
                  <a:cubicBezTo>
                    <a:pt x="2501550" y="608356"/>
                    <a:pt x="2506781" y="614212"/>
                    <a:pt x="2508089" y="621370"/>
                  </a:cubicBezTo>
                  <a:lnTo>
                    <a:pt x="2508089" y="630479"/>
                  </a:lnTo>
                  <a:cubicBezTo>
                    <a:pt x="2506781" y="638938"/>
                    <a:pt x="2499588" y="648048"/>
                    <a:pt x="2487164" y="654555"/>
                  </a:cubicBezTo>
                  <a:lnTo>
                    <a:pt x="2434852" y="684488"/>
                  </a:lnTo>
                  <a:cubicBezTo>
                    <a:pt x="2432890" y="685789"/>
                    <a:pt x="2430928" y="687090"/>
                    <a:pt x="2428966" y="687741"/>
                  </a:cubicBezTo>
                  <a:lnTo>
                    <a:pt x="2346574" y="687741"/>
                  </a:lnTo>
                  <a:lnTo>
                    <a:pt x="2168712" y="585581"/>
                  </a:lnTo>
                  <a:cubicBezTo>
                    <a:pt x="2145825" y="572567"/>
                    <a:pt x="2148441" y="549792"/>
                    <a:pt x="2174597" y="534176"/>
                  </a:cubicBezTo>
                  <a:lnTo>
                    <a:pt x="2226909" y="504243"/>
                  </a:lnTo>
                  <a:cubicBezTo>
                    <a:pt x="2241295" y="496435"/>
                    <a:pt x="2258951" y="492531"/>
                    <a:pt x="2276606" y="492531"/>
                  </a:cubicBezTo>
                  <a:close/>
                  <a:moveTo>
                    <a:pt x="1817338" y="437806"/>
                  </a:moveTo>
                  <a:cubicBezTo>
                    <a:pt x="1826490" y="437806"/>
                    <a:pt x="1835642" y="439773"/>
                    <a:pt x="1842179" y="443707"/>
                  </a:cubicBezTo>
                  <a:lnTo>
                    <a:pt x="2006916" y="538135"/>
                  </a:lnTo>
                  <a:lnTo>
                    <a:pt x="2006916" y="569610"/>
                  </a:lnTo>
                  <a:cubicBezTo>
                    <a:pt x="2005609" y="570922"/>
                    <a:pt x="2004301" y="571577"/>
                    <a:pt x="2002340" y="572233"/>
                  </a:cubicBezTo>
                  <a:lnTo>
                    <a:pt x="1848063" y="662726"/>
                  </a:lnTo>
                  <a:cubicBezTo>
                    <a:pt x="1846755" y="664037"/>
                    <a:pt x="1845448" y="664693"/>
                    <a:pt x="1844140" y="664693"/>
                  </a:cubicBezTo>
                  <a:lnTo>
                    <a:pt x="1789228" y="664693"/>
                  </a:lnTo>
                  <a:lnTo>
                    <a:pt x="1624491" y="569610"/>
                  </a:lnTo>
                  <a:lnTo>
                    <a:pt x="1624491" y="538135"/>
                  </a:lnTo>
                  <a:cubicBezTo>
                    <a:pt x="1625145" y="537479"/>
                    <a:pt x="1626452" y="536823"/>
                    <a:pt x="1628413" y="535512"/>
                  </a:cubicBezTo>
                  <a:lnTo>
                    <a:pt x="1783998" y="446330"/>
                  </a:lnTo>
                  <a:cubicBezTo>
                    <a:pt x="1793150" y="440429"/>
                    <a:pt x="1804917" y="437806"/>
                    <a:pt x="1817338" y="437806"/>
                  </a:cubicBezTo>
                  <a:close/>
                  <a:moveTo>
                    <a:pt x="736852" y="417643"/>
                  </a:moveTo>
                  <a:cubicBezTo>
                    <a:pt x="749235" y="417643"/>
                    <a:pt x="760315" y="420265"/>
                    <a:pt x="769439" y="425508"/>
                  </a:cubicBezTo>
                  <a:lnTo>
                    <a:pt x="1054904" y="590688"/>
                  </a:lnTo>
                  <a:cubicBezTo>
                    <a:pt x="1062725" y="595276"/>
                    <a:pt x="1066636" y="601175"/>
                    <a:pt x="1067939" y="607074"/>
                  </a:cubicBezTo>
                  <a:lnTo>
                    <a:pt x="1067939" y="611663"/>
                  </a:lnTo>
                  <a:cubicBezTo>
                    <a:pt x="1066636" y="619528"/>
                    <a:pt x="1060770" y="627394"/>
                    <a:pt x="1049690" y="633949"/>
                  </a:cubicBezTo>
                  <a:lnTo>
                    <a:pt x="912172" y="713916"/>
                  </a:lnTo>
                  <a:cubicBezTo>
                    <a:pt x="910216" y="715227"/>
                    <a:pt x="908261" y="715883"/>
                    <a:pt x="906958" y="716538"/>
                  </a:cubicBezTo>
                  <a:lnTo>
                    <a:pt x="837221" y="716538"/>
                  </a:lnTo>
                  <a:lnTo>
                    <a:pt x="551756" y="550704"/>
                  </a:lnTo>
                  <a:cubicBezTo>
                    <a:pt x="532855" y="539561"/>
                    <a:pt x="535462" y="520552"/>
                    <a:pt x="557621" y="507443"/>
                  </a:cubicBezTo>
                  <a:lnTo>
                    <a:pt x="694488" y="428130"/>
                  </a:lnTo>
                  <a:cubicBezTo>
                    <a:pt x="706871" y="421576"/>
                    <a:pt x="722513" y="417643"/>
                    <a:pt x="736852" y="417643"/>
                  </a:cubicBezTo>
                  <a:close/>
                  <a:moveTo>
                    <a:pt x="1991817" y="331234"/>
                  </a:moveTo>
                  <a:cubicBezTo>
                    <a:pt x="2006884" y="331234"/>
                    <a:pt x="2020641" y="334498"/>
                    <a:pt x="2030467" y="340374"/>
                  </a:cubicBezTo>
                  <a:lnTo>
                    <a:pt x="2209306" y="442875"/>
                  </a:lnTo>
                  <a:cubicBezTo>
                    <a:pt x="2231579" y="455932"/>
                    <a:pt x="2228959" y="478782"/>
                    <a:pt x="2202755" y="493146"/>
                  </a:cubicBezTo>
                  <a:lnTo>
                    <a:pt x="2150348" y="523178"/>
                  </a:lnTo>
                  <a:cubicBezTo>
                    <a:pt x="2148383" y="524483"/>
                    <a:pt x="2146418" y="525789"/>
                    <a:pt x="2144452" y="526442"/>
                  </a:cubicBezTo>
                  <a:lnTo>
                    <a:pt x="2061911" y="526442"/>
                  </a:lnTo>
                  <a:lnTo>
                    <a:pt x="1884383" y="425247"/>
                  </a:lnTo>
                  <a:cubicBezTo>
                    <a:pt x="1875212" y="420024"/>
                    <a:pt x="1870626" y="413495"/>
                    <a:pt x="1869316" y="406314"/>
                  </a:cubicBezTo>
                  <a:lnTo>
                    <a:pt x="1869316" y="397826"/>
                  </a:lnTo>
                  <a:cubicBezTo>
                    <a:pt x="1870626" y="389339"/>
                    <a:pt x="1877832" y="380199"/>
                    <a:pt x="1890934" y="373670"/>
                  </a:cubicBezTo>
                  <a:lnTo>
                    <a:pt x="1942031" y="343638"/>
                  </a:lnTo>
                  <a:cubicBezTo>
                    <a:pt x="1956443" y="335804"/>
                    <a:pt x="1974785" y="331234"/>
                    <a:pt x="1991817" y="331234"/>
                  </a:cubicBezTo>
                  <a:close/>
                  <a:moveTo>
                    <a:pt x="1531858" y="273629"/>
                  </a:moveTo>
                  <a:cubicBezTo>
                    <a:pt x="1540995" y="273629"/>
                    <a:pt x="1550131" y="275590"/>
                    <a:pt x="1556658" y="279514"/>
                  </a:cubicBezTo>
                  <a:lnTo>
                    <a:pt x="1721767" y="374324"/>
                  </a:lnTo>
                  <a:lnTo>
                    <a:pt x="1721767" y="405709"/>
                  </a:lnTo>
                  <a:cubicBezTo>
                    <a:pt x="1719810" y="407017"/>
                    <a:pt x="1718504" y="407671"/>
                    <a:pt x="1717199" y="408979"/>
                  </a:cubicBezTo>
                  <a:lnTo>
                    <a:pt x="1562531" y="497904"/>
                  </a:lnTo>
                  <a:cubicBezTo>
                    <a:pt x="1560573" y="499212"/>
                    <a:pt x="1559268" y="499866"/>
                    <a:pt x="1557310" y="500520"/>
                  </a:cubicBezTo>
                  <a:lnTo>
                    <a:pt x="1503796" y="500520"/>
                  </a:lnTo>
                  <a:lnTo>
                    <a:pt x="1339339" y="405709"/>
                  </a:lnTo>
                  <a:lnTo>
                    <a:pt x="1339339" y="373670"/>
                  </a:lnTo>
                  <a:cubicBezTo>
                    <a:pt x="1339992" y="373016"/>
                    <a:pt x="1341297" y="372362"/>
                    <a:pt x="1343255" y="371708"/>
                  </a:cubicBezTo>
                  <a:lnTo>
                    <a:pt x="1498575" y="282129"/>
                  </a:lnTo>
                  <a:cubicBezTo>
                    <a:pt x="1507059" y="276898"/>
                    <a:pt x="1519459" y="273629"/>
                    <a:pt x="1531858" y="273629"/>
                  </a:cubicBezTo>
                  <a:close/>
                  <a:moveTo>
                    <a:pt x="990555" y="262106"/>
                  </a:moveTo>
                  <a:cubicBezTo>
                    <a:pt x="1002960" y="262106"/>
                    <a:pt x="1014711" y="264713"/>
                    <a:pt x="1023199" y="269927"/>
                  </a:cubicBezTo>
                  <a:lnTo>
                    <a:pt x="1316990" y="438742"/>
                  </a:lnTo>
                  <a:cubicBezTo>
                    <a:pt x="1324824" y="443305"/>
                    <a:pt x="1329394" y="449823"/>
                    <a:pt x="1330047" y="456341"/>
                  </a:cubicBezTo>
                  <a:lnTo>
                    <a:pt x="1330047" y="459600"/>
                  </a:lnTo>
                  <a:cubicBezTo>
                    <a:pt x="1328741" y="467421"/>
                    <a:pt x="1322866" y="475895"/>
                    <a:pt x="1311114" y="482413"/>
                  </a:cubicBezTo>
                  <a:lnTo>
                    <a:pt x="1174664" y="560628"/>
                  </a:lnTo>
                  <a:cubicBezTo>
                    <a:pt x="1172053" y="561932"/>
                    <a:pt x="1170094" y="563235"/>
                    <a:pt x="1168136" y="563887"/>
                  </a:cubicBezTo>
                  <a:lnTo>
                    <a:pt x="1098931" y="563887"/>
                  </a:lnTo>
                  <a:lnTo>
                    <a:pt x="805140" y="395724"/>
                  </a:lnTo>
                  <a:cubicBezTo>
                    <a:pt x="796653" y="390509"/>
                    <a:pt x="792083" y="383991"/>
                    <a:pt x="792083" y="377474"/>
                  </a:cubicBezTo>
                  <a:lnTo>
                    <a:pt x="792083" y="374215"/>
                  </a:lnTo>
                  <a:cubicBezTo>
                    <a:pt x="792736" y="366393"/>
                    <a:pt x="799265" y="357920"/>
                    <a:pt x="811016" y="351402"/>
                  </a:cubicBezTo>
                  <a:lnTo>
                    <a:pt x="947466" y="273186"/>
                  </a:lnTo>
                  <a:cubicBezTo>
                    <a:pt x="959870" y="266017"/>
                    <a:pt x="975539" y="262106"/>
                    <a:pt x="990555" y="262106"/>
                  </a:cubicBezTo>
                  <a:close/>
                  <a:moveTo>
                    <a:pt x="1709423" y="167057"/>
                  </a:moveTo>
                  <a:cubicBezTo>
                    <a:pt x="1723835" y="167057"/>
                    <a:pt x="1737592" y="169660"/>
                    <a:pt x="1748073" y="175516"/>
                  </a:cubicBezTo>
                  <a:lnTo>
                    <a:pt x="1925602" y="277676"/>
                  </a:lnTo>
                  <a:cubicBezTo>
                    <a:pt x="1934773" y="282231"/>
                    <a:pt x="1939359" y="288738"/>
                    <a:pt x="1940669" y="295245"/>
                  </a:cubicBezTo>
                  <a:lnTo>
                    <a:pt x="1940669" y="304355"/>
                  </a:lnTo>
                  <a:cubicBezTo>
                    <a:pt x="1939359" y="312814"/>
                    <a:pt x="1932153" y="321273"/>
                    <a:pt x="1919706" y="328431"/>
                  </a:cubicBezTo>
                  <a:lnTo>
                    <a:pt x="1867954" y="358363"/>
                  </a:lnTo>
                  <a:cubicBezTo>
                    <a:pt x="1865334" y="359664"/>
                    <a:pt x="1862714" y="360966"/>
                    <a:pt x="1860093" y="362267"/>
                  </a:cubicBezTo>
                  <a:lnTo>
                    <a:pt x="1779518" y="362267"/>
                  </a:lnTo>
                  <a:lnTo>
                    <a:pt x="1600679" y="260107"/>
                  </a:lnTo>
                  <a:cubicBezTo>
                    <a:pt x="1578406" y="247093"/>
                    <a:pt x="1581026" y="224318"/>
                    <a:pt x="1607230" y="209352"/>
                  </a:cubicBezTo>
                  <a:lnTo>
                    <a:pt x="1659637" y="179420"/>
                  </a:lnTo>
                  <a:cubicBezTo>
                    <a:pt x="1673394" y="170961"/>
                    <a:pt x="1691736" y="167057"/>
                    <a:pt x="1709423" y="167057"/>
                  </a:cubicBezTo>
                  <a:close/>
                  <a:moveTo>
                    <a:pt x="1249588" y="109452"/>
                  </a:moveTo>
                  <a:cubicBezTo>
                    <a:pt x="1258725" y="109452"/>
                    <a:pt x="1267861" y="112060"/>
                    <a:pt x="1274388" y="115972"/>
                  </a:cubicBezTo>
                  <a:lnTo>
                    <a:pt x="1439497" y="210510"/>
                  </a:lnTo>
                  <a:lnTo>
                    <a:pt x="1439497" y="241805"/>
                  </a:lnTo>
                  <a:cubicBezTo>
                    <a:pt x="1437540" y="242457"/>
                    <a:pt x="1436234" y="243761"/>
                    <a:pt x="1434929" y="245065"/>
                  </a:cubicBezTo>
                  <a:lnTo>
                    <a:pt x="1280261" y="333735"/>
                  </a:lnTo>
                  <a:cubicBezTo>
                    <a:pt x="1278303" y="334387"/>
                    <a:pt x="1276998" y="335039"/>
                    <a:pt x="1275040" y="336343"/>
                  </a:cubicBezTo>
                  <a:lnTo>
                    <a:pt x="1221526" y="336343"/>
                  </a:lnTo>
                  <a:lnTo>
                    <a:pt x="1057069" y="241153"/>
                  </a:lnTo>
                  <a:lnTo>
                    <a:pt x="1057069" y="209206"/>
                  </a:lnTo>
                  <a:cubicBezTo>
                    <a:pt x="1057722" y="208554"/>
                    <a:pt x="1059027" y="207902"/>
                    <a:pt x="1060985" y="207250"/>
                  </a:cubicBezTo>
                  <a:lnTo>
                    <a:pt x="1215653" y="117928"/>
                  </a:lnTo>
                  <a:cubicBezTo>
                    <a:pt x="1224789" y="112712"/>
                    <a:pt x="1237189" y="109452"/>
                    <a:pt x="1249588" y="109452"/>
                  </a:cubicBezTo>
                  <a:close/>
                  <a:moveTo>
                    <a:pt x="1421950" y="0"/>
                  </a:moveTo>
                  <a:cubicBezTo>
                    <a:pt x="1436990" y="0"/>
                    <a:pt x="1450068" y="3242"/>
                    <a:pt x="1460531" y="8431"/>
                  </a:cubicBezTo>
                  <a:lnTo>
                    <a:pt x="1638393" y="110901"/>
                  </a:lnTo>
                  <a:cubicBezTo>
                    <a:pt x="1661280" y="123872"/>
                    <a:pt x="1658664" y="146571"/>
                    <a:pt x="1632508" y="161488"/>
                  </a:cubicBezTo>
                  <a:lnTo>
                    <a:pt x="1580196" y="191321"/>
                  </a:lnTo>
                  <a:cubicBezTo>
                    <a:pt x="1577580" y="192618"/>
                    <a:pt x="1574964" y="193915"/>
                    <a:pt x="1572349" y="195212"/>
                  </a:cubicBezTo>
                  <a:lnTo>
                    <a:pt x="1491918" y="195212"/>
                  </a:lnTo>
                  <a:lnTo>
                    <a:pt x="1314056" y="92742"/>
                  </a:lnTo>
                  <a:cubicBezTo>
                    <a:pt x="1305555" y="87554"/>
                    <a:pt x="1300324" y="81717"/>
                    <a:pt x="1299016" y="74583"/>
                  </a:cubicBezTo>
                  <a:lnTo>
                    <a:pt x="1299016" y="65503"/>
                  </a:lnTo>
                  <a:cubicBezTo>
                    <a:pt x="1300324" y="57072"/>
                    <a:pt x="1307517" y="48641"/>
                    <a:pt x="1319941" y="42155"/>
                  </a:cubicBezTo>
                  <a:lnTo>
                    <a:pt x="1372254" y="12971"/>
                  </a:lnTo>
                  <a:cubicBezTo>
                    <a:pt x="1386639" y="4540"/>
                    <a:pt x="1404949" y="0"/>
                    <a:pt x="1421950" y="0"/>
                  </a:cubicBez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grpSp>
          <p:nvGrpSpPr>
            <p:cNvPr id="16" name="Group 15">
              <a:extLst>
                <a:ext uri="{FF2B5EF4-FFF2-40B4-BE49-F238E27FC236}">
                  <a16:creationId xmlns:a16="http://schemas.microsoft.com/office/drawing/2014/main" id="{4259ACBA-B4E3-4C45-A3A2-D89C39DBE7FB}"/>
                </a:ext>
              </a:extLst>
            </p:cNvPr>
            <p:cNvGrpSpPr/>
            <p:nvPr/>
          </p:nvGrpSpPr>
          <p:grpSpPr>
            <a:xfrm>
              <a:off x="11318976" y="2214954"/>
              <a:ext cx="4982923" cy="6267538"/>
              <a:chOff x="11318976" y="2214954"/>
              <a:chExt cx="4982923" cy="6267538"/>
            </a:xfrm>
          </p:grpSpPr>
          <p:sp>
            <p:nvSpPr>
              <p:cNvPr id="26" name="Freeform 89">
                <a:extLst>
                  <a:ext uri="{FF2B5EF4-FFF2-40B4-BE49-F238E27FC236}">
                    <a16:creationId xmlns:a16="http://schemas.microsoft.com/office/drawing/2014/main" id="{D361FC59-A37B-0D4C-BC87-B57C7924959F}"/>
                  </a:ext>
                </a:extLst>
              </p:cNvPr>
              <p:cNvSpPr>
                <a:spLocks noChangeArrowheads="1"/>
              </p:cNvSpPr>
              <p:nvPr/>
            </p:nvSpPr>
            <p:spPr bwMode="auto">
              <a:xfrm>
                <a:off x="11318976" y="2214954"/>
                <a:ext cx="4982923" cy="6267538"/>
              </a:xfrm>
              <a:custGeom>
                <a:avLst/>
                <a:gdLst>
                  <a:gd name="T0" fmla="*/ 188 w 7631"/>
                  <a:gd name="T1" fmla="*/ 0 h 9597"/>
                  <a:gd name="T2" fmla="*/ 319 w 7631"/>
                  <a:gd name="T3" fmla="*/ 43 h 9597"/>
                  <a:gd name="T4" fmla="*/ 7310 w 7631"/>
                  <a:gd name="T5" fmla="*/ 4081 h 9597"/>
                  <a:gd name="T6" fmla="*/ 7630 w 7631"/>
                  <a:gd name="T7" fmla="*/ 4631 h 9597"/>
                  <a:gd name="T8" fmla="*/ 7630 w 7631"/>
                  <a:gd name="T9" fmla="*/ 9371 h 9597"/>
                  <a:gd name="T10" fmla="*/ 7466 w 7631"/>
                  <a:gd name="T11" fmla="*/ 9596 h 9597"/>
                  <a:gd name="T12" fmla="*/ 7441 w 7631"/>
                  <a:gd name="T13" fmla="*/ 9596 h 9597"/>
                  <a:gd name="T14" fmla="*/ 7310 w 7631"/>
                  <a:gd name="T15" fmla="*/ 9553 h 9597"/>
                  <a:gd name="T16" fmla="*/ 319 w 7631"/>
                  <a:gd name="T17" fmla="*/ 5517 h 9597"/>
                  <a:gd name="T18" fmla="*/ 0 w 7631"/>
                  <a:gd name="T19" fmla="*/ 4966 h 9597"/>
                  <a:gd name="T20" fmla="*/ 0 w 7631"/>
                  <a:gd name="T21" fmla="*/ 225 h 9597"/>
                  <a:gd name="T22" fmla="*/ 163 w 7631"/>
                  <a:gd name="T23" fmla="*/ 0 h 9597"/>
                  <a:gd name="T24" fmla="*/ 188 w 7631"/>
                  <a:gd name="T25" fmla="*/ 0 h 9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31" h="9597">
                    <a:moveTo>
                      <a:pt x="188" y="0"/>
                    </a:moveTo>
                    <a:cubicBezTo>
                      <a:pt x="228" y="2"/>
                      <a:pt x="272" y="16"/>
                      <a:pt x="319" y="43"/>
                    </a:cubicBezTo>
                    <a:lnTo>
                      <a:pt x="7310" y="4081"/>
                    </a:lnTo>
                    <a:cubicBezTo>
                      <a:pt x="7487" y="4182"/>
                      <a:pt x="7630" y="4429"/>
                      <a:pt x="7630" y="4631"/>
                    </a:cubicBezTo>
                    <a:lnTo>
                      <a:pt x="7630" y="9371"/>
                    </a:lnTo>
                    <a:cubicBezTo>
                      <a:pt x="7630" y="9509"/>
                      <a:pt x="7564" y="9590"/>
                      <a:pt x="7466" y="9596"/>
                    </a:cubicBezTo>
                    <a:lnTo>
                      <a:pt x="7441" y="9596"/>
                    </a:lnTo>
                    <a:cubicBezTo>
                      <a:pt x="7401" y="9594"/>
                      <a:pt x="7357" y="9580"/>
                      <a:pt x="7310" y="9553"/>
                    </a:cubicBezTo>
                    <a:lnTo>
                      <a:pt x="319" y="5517"/>
                    </a:lnTo>
                    <a:cubicBezTo>
                      <a:pt x="143" y="5415"/>
                      <a:pt x="0" y="5169"/>
                      <a:pt x="0" y="4966"/>
                    </a:cubicBezTo>
                    <a:lnTo>
                      <a:pt x="0" y="225"/>
                    </a:lnTo>
                    <a:cubicBezTo>
                      <a:pt x="0" y="88"/>
                      <a:pt x="66" y="6"/>
                      <a:pt x="163" y="0"/>
                    </a:cubicBezTo>
                    <a:lnTo>
                      <a:pt x="188"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27" name="Freeform 90">
                <a:extLst>
                  <a:ext uri="{FF2B5EF4-FFF2-40B4-BE49-F238E27FC236}">
                    <a16:creationId xmlns:a16="http://schemas.microsoft.com/office/drawing/2014/main" id="{440F438F-68E0-6544-A958-667CA21FF0B2}"/>
                  </a:ext>
                </a:extLst>
              </p:cNvPr>
              <p:cNvSpPr>
                <a:spLocks noChangeArrowheads="1"/>
              </p:cNvSpPr>
              <p:nvPr/>
            </p:nvSpPr>
            <p:spPr bwMode="auto">
              <a:xfrm>
                <a:off x="11318976" y="2214955"/>
                <a:ext cx="4982923" cy="3228818"/>
              </a:xfrm>
              <a:custGeom>
                <a:avLst/>
                <a:gdLst>
                  <a:gd name="T0" fmla="*/ 188 w 7631"/>
                  <a:gd name="T1" fmla="*/ 0 h 4945"/>
                  <a:gd name="T2" fmla="*/ 319 w 7631"/>
                  <a:gd name="T3" fmla="*/ 43 h 4945"/>
                  <a:gd name="T4" fmla="*/ 7310 w 7631"/>
                  <a:gd name="T5" fmla="*/ 4081 h 4945"/>
                  <a:gd name="T6" fmla="*/ 7630 w 7631"/>
                  <a:gd name="T7" fmla="*/ 4631 h 4945"/>
                  <a:gd name="T8" fmla="*/ 7630 w 7631"/>
                  <a:gd name="T9" fmla="*/ 4944 h 4945"/>
                  <a:gd name="T10" fmla="*/ 0 w 7631"/>
                  <a:gd name="T11" fmla="*/ 538 h 4945"/>
                  <a:gd name="T12" fmla="*/ 0 w 7631"/>
                  <a:gd name="T13" fmla="*/ 225 h 4945"/>
                  <a:gd name="T14" fmla="*/ 163 w 7631"/>
                  <a:gd name="T15" fmla="*/ 0 h 4945"/>
                  <a:gd name="T16" fmla="*/ 188 w 7631"/>
                  <a:gd name="T17" fmla="*/ 0 h 4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31" h="4945">
                    <a:moveTo>
                      <a:pt x="188" y="0"/>
                    </a:moveTo>
                    <a:cubicBezTo>
                      <a:pt x="228" y="2"/>
                      <a:pt x="272" y="16"/>
                      <a:pt x="319" y="43"/>
                    </a:cubicBezTo>
                    <a:lnTo>
                      <a:pt x="7310" y="4081"/>
                    </a:lnTo>
                    <a:cubicBezTo>
                      <a:pt x="7487" y="4182"/>
                      <a:pt x="7630" y="4429"/>
                      <a:pt x="7630" y="4631"/>
                    </a:cubicBezTo>
                    <a:lnTo>
                      <a:pt x="7630" y="4944"/>
                    </a:lnTo>
                    <a:lnTo>
                      <a:pt x="0" y="538"/>
                    </a:lnTo>
                    <a:lnTo>
                      <a:pt x="0" y="225"/>
                    </a:lnTo>
                    <a:cubicBezTo>
                      <a:pt x="0" y="88"/>
                      <a:pt x="66" y="6"/>
                      <a:pt x="163" y="0"/>
                    </a:cubicBezTo>
                    <a:lnTo>
                      <a:pt x="188" y="0"/>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8" name="Freeform 93">
                <a:extLst>
                  <a:ext uri="{FF2B5EF4-FFF2-40B4-BE49-F238E27FC236}">
                    <a16:creationId xmlns:a16="http://schemas.microsoft.com/office/drawing/2014/main" id="{E919DFF1-158C-DA4C-BC83-F0A47F0B4B60}"/>
                  </a:ext>
                </a:extLst>
              </p:cNvPr>
              <p:cNvSpPr>
                <a:spLocks noChangeArrowheads="1"/>
              </p:cNvSpPr>
              <p:nvPr/>
            </p:nvSpPr>
            <p:spPr bwMode="auto">
              <a:xfrm>
                <a:off x="12353003" y="2909107"/>
                <a:ext cx="2546187" cy="1572645"/>
              </a:xfrm>
              <a:custGeom>
                <a:avLst/>
                <a:gdLst>
                  <a:gd name="T0" fmla="*/ 99 w 3900"/>
                  <a:gd name="T1" fmla="*/ 0 h 2406"/>
                  <a:gd name="T2" fmla="*/ 100 w 3900"/>
                  <a:gd name="T3" fmla="*/ 1 h 2406"/>
                  <a:gd name="T4" fmla="*/ 3800 w 3900"/>
                  <a:gd name="T5" fmla="*/ 2138 h 2406"/>
                  <a:gd name="T6" fmla="*/ 3899 w 3900"/>
                  <a:gd name="T7" fmla="*/ 2328 h 2406"/>
                  <a:gd name="T8" fmla="*/ 3870 w 3900"/>
                  <a:gd name="T9" fmla="*/ 2405 h 2406"/>
                  <a:gd name="T10" fmla="*/ 3804 w 3900"/>
                  <a:gd name="T11" fmla="*/ 2405 h 2406"/>
                  <a:gd name="T12" fmla="*/ 3800 w 3900"/>
                  <a:gd name="T13" fmla="*/ 2403 h 2406"/>
                  <a:gd name="T14" fmla="*/ 100 w 3900"/>
                  <a:gd name="T15" fmla="*/ 267 h 2406"/>
                  <a:gd name="T16" fmla="*/ 0 w 3900"/>
                  <a:gd name="T17" fmla="*/ 77 h 2406"/>
                  <a:gd name="T18" fmla="*/ 29 w 3900"/>
                  <a:gd name="T19" fmla="*/ 0 h 2406"/>
                  <a:gd name="T20" fmla="*/ 99 w 3900"/>
                  <a:gd name="T21" fmla="*/ 0 h 2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0" h="2406">
                    <a:moveTo>
                      <a:pt x="99" y="0"/>
                    </a:moveTo>
                    <a:cubicBezTo>
                      <a:pt x="99" y="0"/>
                      <a:pt x="100" y="0"/>
                      <a:pt x="100" y="1"/>
                    </a:cubicBezTo>
                    <a:lnTo>
                      <a:pt x="3800" y="2138"/>
                    </a:lnTo>
                    <a:cubicBezTo>
                      <a:pt x="3855" y="2170"/>
                      <a:pt x="3899" y="2255"/>
                      <a:pt x="3899" y="2328"/>
                    </a:cubicBezTo>
                    <a:cubicBezTo>
                      <a:pt x="3899" y="2364"/>
                      <a:pt x="3888" y="2391"/>
                      <a:pt x="3870" y="2405"/>
                    </a:cubicBezTo>
                    <a:lnTo>
                      <a:pt x="3804" y="2405"/>
                    </a:lnTo>
                    <a:cubicBezTo>
                      <a:pt x="3803" y="2404"/>
                      <a:pt x="3801" y="2403"/>
                      <a:pt x="3800" y="2403"/>
                    </a:cubicBezTo>
                    <a:lnTo>
                      <a:pt x="100" y="267"/>
                    </a:lnTo>
                    <a:cubicBezTo>
                      <a:pt x="44" y="235"/>
                      <a:pt x="0" y="150"/>
                      <a:pt x="0" y="77"/>
                    </a:cubicBezTo>
                    <a:cubicBezTo>
                      <a:pt x="0" y="40"/>
                      <a:pt x="11" y="14"/>
                      <a:pt x="29" y="0"/>
                    </a:cubicBezTo>
                    <a:lnTo>
                      <a:pt x="99" y="0"/>
                    </a:ln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grpSp>
          <p:nvGrpSpPr>
            <p:cNvPr id="17" name="Group 16">
              <a:extLst>
                <a:ext uri="{FF2B5EF4-FFF2-40B4-BE49-F238E27FC236}">
                  <a16:creationId xmlns:a16="http://schemas.microsoft.com/office/drawing/2014/main" id="{F32FF167-2301-064F-A3C3-048935674A7C}"/>
                </a:ext>
              </a:extLst>
            </p:cNvPr>
            <p:cNvGrpSpPr/>
            <p:nvPr/>
          </p:nvGrpSpPr>
          <p:grpSpPr>
            <a:xfrm>
              <a:off x="10123649" y="1892360"/>
              <a:ext cx="4980044" cy="6264657"/>
              <a:chOff x="10123649" y="1892360"/>
              <a:chExt cx="4980044" cy="6264657"/>
            </a:xfrm>
          </p:grpSpPr>
          <p:sp>
            <p:nvSpPr>
              <p:cNvPr id="23" name="Freeform 108">
                <a:extLst>
                  <a:ext uri="{FF2B5EF4-FFF2-40B4-BE49-F238E27FC236}">
                    <a16:creationId xmlns:a16="http://schemas.microsoft.com/office/drawing/2014/main" id="{CBF4D4B9-CF91-024D-9EE6-5F608C10D4D1}"/>
                  </a:ext>
                </a:extLst>
              </p:cNvPr>
              <p:cNvSpPr>
                <a:spLocks noChangeArrowheads="1"/>
              </p:cNvSpPr>
              <p:nvPr/>
            </p:nvSpPr>
            <p:spPr bwMode="auto">
              <a:xfrm>
                <a:off x="10123649" y="1892360"/>
                <a:ext cx="4980044" cy="6264657"/>
              </a:xfrm>
              <a:custGeom>
                <a:avLst/>
                <a:gdLst>
                  <a:gd name="T0" fmla="*/ 7431 w 7626"/>
                  <a:gd name="T1" fmla="*/ 9592 h 9593"/>
                  <a:gd name="T2" fmla="*/ 7306 w 7626"/>
                  <a:gd name="T3" fmla="*/ 9549 h 9593"/>
                  <a:gd name="T4" fmla="*/ 319 w 7626"/>
                  <a:gd name="T5" fmla="*/ 5516 h 9593"/>
                  <a:gd name="T6" fmla="*/ 0 w 7626"/>
                  <a:gd name="T7" fmla="*/ 4965 h 9593"/>
                  <a:gd name="T8" fmla="*/ 0 w 7626"/>
                  <a:gd name="T9" fmla="*/ 227 h 9593"/>
                  <a:gd name="T10" fmla="*/ 175 w 7626"/>
                  <a:gd name="T11" fmla="*/ 0 h 9593"/>
                  <a:gd name="T12" fmla="*/ 319 w 7626"/>
                  <a:gd name="T13" fmla="*/ 45 h 9593"/>
                  <a:gd name="T14" fmla="*/ 7306 w 7626"/>
                  <a:gd name="T15" fmla="*/ 4079 h 9593"/>
                  <a:gd name="T16" fmla="*/ 7625 w 7626"/>
                  <a:gd name="T17" fmla="*/ 4630 h 9593"/>
                  <a:gd name="T18" fmla="*/ 7625 w 7626"/>
                  <a:gd name="T19" fmla="*/ 9367 h 9593"/>
                  <a:gd name="T20" fmla="*/ 7467 w 7626"/>
                  <a:gd name="T21" fmla="*/ 9592 h 9593"/>
                  <a:gd name="T22" fmla="*/ 7431 w 7626"/>
                  <a:gd name="T23" fmla="*/ 9592 h 9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26" h="9593">
                    <a:moveTo>
                      <a:pt x="7431" y="9592"/>
                    </a:moveTo>
                    <a:cubicBezTo>
                      <a:pt x="7392" y="9589"/>
                      <a:pt x="7350" y="9575"/>
                      <a:pt x="7306" y="9549"/>
                    </a:cubicBezTo>
                    <a:lnTo>
                      <a:pt x="319" y="5516"/>
                    </a:lnTo>
                    <a:cubicBezTo>
                      <a:pt x="143" y="5413"/>
                      <a:pt x="0" y="5167"/>
                      <a:pt x="0" y="4965"/>
                    </a:cubicBezTo>
                    <a:lnTo>
                      <a:pt x="0" y="227"/>
                    </a:lnTo>
                    <a:cubicBezTo>
                      <a:pt x="0" y="83"/>
                      <a:pt x="71" y="0"/>
                      <a:pt x="175" y="0"/>
                    </a:cubicBezTo>
                    <a:cubicBezTo>
                      <a:pt x="218" y="0"/>
                      <a:pt x="267" y="15"/>
                      <a:pt x="319" y="45"/>
                    </a:cubicBezTo>
                    <a:lnTo>
                      <a:pt x="7306" y="4079"/>
                    </a:lnTo>
                    <a:cubicBezTo>
                      <a:pt x="7482" y="4181"/>
                      <a:pt x="7625" y="4428"/>
                      <a:pt x="7625" y="4630"/>
                    </a:cubicBezTo>
                    <a:lnTo>
                      <a:pt x="7625" y="9367"/>
                    </a:lnTo>
                    <a:cubicBezTo>
                      <a:pt x="7625" y="9502"/>
                      <a:pt x="7562" y="9583"/>
                      <a:pt x="7467" y="9592"/>
                    </a:cubicBezTo>
                    <a:lnTo>
                      <a:pt x="7431" y="9592"/>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4" name="Freeform 109">
                <a:extLst>
                  <a:ext uri="{FF2B5EF4-FFF2-40B4-BE49-F238E27FC236}">
                    <a16:creationId xmlns:a16="http://schemas.microsoft.com/office/drawing/2014/main" id="{F495DA2A-94C2-8E40-9FAC-8EF5916AE3C6}"/>
                  </a:ext>
                </a:extLst>
              </p:cNvPr>
              <p:cNvSpPr>
                <a:spLocks noChangeArrowheads="1"/>
              </p:cNvSpPr>
              <p:nvPr/>
            </p:nvSpPr>
            <p:spPr bwMode="auto">
              <a:xfrm>
                <a:off x="10123649" y="1892361"/>
                <a:ext cx="4980044" cy="3228818"/>
              </a:xfrm>
              <a:custGeom>
                <a:avLst/>
                <a:gdLst>
                  <a:gd name="T0" fmla="*/ 0 w 7626"/>
                  <a:gd name="T1" fmla="*/ 227 h 4944"/>
                  <a:gd name="T2" fmla="*/ 175 w 7626"/>
                  <a:gd name="T3" fmla="*/ 0 h 4944"/>
                  <a:gd name="T4" fmla="*/ 175 w 7626"/>
                  <a:gd name="T5" fmla="*/ 0 h 4944"/>
                  <a:gd name="T6" fmla="*/ 175 w 7626"/>
                  <a:gd name="T7" fmla="*/ 0 h 4944"/>
                  <a:gd name="T8" fmla="*/ 319 w 7626"/>
                  <a:gd name="T9" fmla="*/ 45 h 4944"/>
                  <a:gd name="T10" fmla="*/ 319 w 7626"/>
                  <a:gd name="T11" fmla="*/ 45 h 4944"/>
                  <a:gd name="T12" fmla="*/ 7306 w 7626"/>
                  <a:gd name="T13" fmla="*/ 4079 h 4944"/>
                  <a:gd name="T14" fmla="*/ 7306 w 7626"/>
                  <a:gd name="T15" fmla="*/ 4079 h 4944"/>
                  <a:gd name="T16" fmla="*/ 7625 w 7626"/>
                  <a:gd name="T17" fmla="*/ 4630 h 4944"/>
                  <a:gd name="T18" fmla="*/ 7625 w 7626"/>
                  <a:gd name="T19" fmla="*/ 4630 h 4944"/>
                  <a:gd name="T20" fmla="*/ 7625 w 7626"/>
                  <a:gd name="T21" fmla="*/ 4943 h 4944"/>
                  <a:gd name="T22" fmla="*/ 0 w 7626"/>
                  <a:gd name="T23" fmla="*/ 539 h 4944"/>
                  <a:gd name="T24" fmla="*/ 0 w 7626"/>
                  <a:gd name="T25" fmla="*/ 227 h 4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26" h="4944">
                    <a:moveTo>
                      <a:pt x="0" y="227"/>
                    </a:moveTo>
                    <a:cubicBezTo>
                      <a:pt x="0" y="83"/>
                      <a:pt x="71" y="0"/>
                      <a:pt x="175" y="0"/>
                    </a:cubicBezTo>
                    <a:lnTo>
                      <a:pt x="175" y="0"/>
                    </a:lnTo>
                    <a:lnTo>
                      <a:pt x="175" y="0"/>
                    </a:lnTo>
                    <a:cubicBezTo>
                      <a:pt x="218" y="0"/>
                      <a:pt x="267" y="15"/>
                      <a:pt x="319" y="45"/>
                    </a:cubicBezTo>
                    <a:lnTo>
                      <a:pt x="319" y="45"/>
                    </a:lnTo>
                    <a:lnTo>
                      <a:pt x="7306" y="4079"/>
                    </a:lnTo>
                    <a:lnTo>
                      <a:pt x="7306" y="4079"/>
                    </a:lnTo>
                    <a:cubicBezTo>
                      <a:pt x="7482" y="4181"/>
                      <a:pt x="7625" y="4428"/>
                      <a:pt x="7625" y="4630"/>
                    </a:cubicBezTo>
                    <a:lnTo>
                      <a:pt x="7625" y="4630"/>
                    </a:lnTo>
                    <a:lnTo>
                      <a:pt x="7625" y="4943"/>
                    </a:lnTo>
                    <a:lnTo>
                      <a:pt x="0" y="539"/>
                    </a:lnTo>
                    <a:lnTo>
                      <a:pt x="0" y="227"/>
                    </a:ln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112">
                <a:extLst>
                  <a:ext uri="{FF2B5EF4-FFF2-40B4-BE49-F238E27FC236}">
                    <a16:creationId xmlns:a16="http://schemas.microsoft.com/office/drawing/2014/main" id="{812FCF6F-D7A6-5F49-8433-D8037AECA6E9}"/>
                  </a:ext>
                </a:extLst>
              </p:cNvPr>
              <p:cNvSpPr>
                <a:spLocks noChangeArrowheads="1"/>
              </p:cNvSpPr>
              <p:nvPr/>
            </p:nvSpPr>
            <p:spPr bwMode="auto">
              <a:xfrm>
                <a:off x="11183601" y="2580752"/>
                <a:ext cx="2546187" cy="1578406"/>
              </a:xfrm>
              <a:custGeom>
                <a:avLst/>
                <a:gdLst>
                  <a:gd name="T0" fmla="*/ 3799 w 3897"/>
                  <a:gd name="T1" fmla="*/ 2414 h 2415"/>
                  <a:gd name="T2" fmla="*/ 3797 w 3897"/>
                  <a:gd name="T3" fmla="*/ 2413 h 2415"/>
                  <a:gd name="T4" fmla="*/ 99 w 3897"/>
                  <a:gd name="T5" fmla="*/ 277 h 2415"/>
                  <a:gd name="T6" fmla="*/ 0 w 3897"/>
                  <a:gd name="T7" fmla="*/ 87 h 2415"/>
                  <a:gd name="T8" fmla="*/ 60 w 3897"/>
                  <a:gd name="T9" fmla="*/ 0 h 2415"/>
                  <a:gd name="T10" fmla="*/ 99 w 3897"/>
                  <a:gd name="T11" fmla="*/ 12 h 2415"/>
                  <a:gd name="T12" fmla="*/ 3797 w 3897"/>
                  <a:gd name="T13" fmla="*/ 2148 h 2415"/>
                  <a:gd name="T14" fmla="*/ 3896 w 3897"/>
                  <a:gd name="T15" fmla="*/ 2337 h 2415"/>
                  <a:gd name="T16" fmla="*/ 3868 w 3897"/>
                  <a:gd name="T17" fmla="*/ 2414 h 2415"/>
                  <a:gd name="T18" fmla="*/ 3799 w 3897"/>
                  <a:gd name="T19" fmla="*/ 2414 h 2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7" h="2415">
                    <a:moveTo>
                      <a:pt x="3799" y="2414"/>
                    </a:moveTo>
                    <a:cubicBezTo>
                      <a:pt x="3799" y="2413"/>
                      <a:pt x="3798" y="2413"/>
                      <a:pt x="3797" y="2413"/>
                    </a:cubicBezTo>
                    <a:lnTo>
                      <a:pt x="99" y="277"/>
                    </a:lnTo>
                    <a:cubicBezTo>
                      <a:pt x="44" y="245"/>
                      <a:pt x="0" y="161"/>
                      <a:pt x="0" y="87"/>
                    </a:cubicBezTo>
                    <a:cubicBezTo>
                      <a:pt x="0" y="33"/>
                      <a:pt x="24" y="0"/>
                      <a:pt x="60" y="0"/>
                    </a:cubicBezTo>
                    <a:cubicBezTo>
                      <a:pt x="72" y="0"/>
                      <a:pt x="85" y="4"/>
                      <a:pt x="99" y="12"/>
                    </a:cubicBezTo>
                    <a:lnTo>
                      <a:pt x="3797" y="2148"/>
                    </a:lnTo>
                    <a:cubicBezTo>
                      <a:pt x="3852" y="2179"/>
                      <a:pt x="3896" y="2264"/>
                      <a:pt x="3896" y="2337"/>
                    </a:cubicBezTo>
                    <a:cubicBezTo>
                      <a:pt x="3896" y="2373"/>
                      <a:pt x="3886" y="2400"/>
                      <a:pt x="3868" y="2414"/>
                    </a:cubicBezTo>
                    <a:lnTo>
                      <a:pt x="3799" y="2414"/>
                    </a:lnTo>
                  </a:path>
                </a:pathLst>
              </a:custGeom>
              <a:solidFill>
                <a:schemeClr val="accent2">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sp>
          <p:nvSpPr>
            <p:cNvPr id="18" name="Freeform 17">
              <a:extLst>
                <a:ext uri="{FF2B5EF4-FFF2-40B4-BE49-F238E27FC236}">
                  <a16:creationId xmlns:a16="http://schemas.microsoft.com/office/drawing/2014/main" id="{88F55170-2DD6-E644-A485-F8F6C4E7C282}"/>
                </a:ext>
              </a:extLst>
            </p:cNvPr>
            <p:cNvSpPr>
              <a:spLocks noChangeArrowheads="1"/>
            </p:cNvSpPr>
            <p:nvPr/>
          </p:nvSpPr>
          <p:spPr bwMode="auto">
            <a:xfrm>
              <a:off x="13294864" y="4290857"/>
              <a:ext cx="2384237" cy="611561"/>
            </a:xfrm>
            <a:custGeom>
              <a:avLst/>
              <a:gdLst>
                <a:gd name="connsiteX0" fmla="*/ 2302579 w 2384237"/>
                <a:gd name="connsiteY0" fmla="*/ 460750 h 611561"/>
                <a:gd name="connsiteX1" fmla="*/ 2325516 w 2384237"/>
                <a:gd name="connsiteY1" fmla="*/ 468382 h 611561"/>
                <a:gd name="connsiteX2" fmla="*/ 2384237 w 2384237"/>
                <a:gd name="connsiteY2" fmla="*/ 570117 h 611561"/>
                <a:gd name="connsiteX3" fmla="*/ 2325516 w 2384237"/>
                <a:gd name="connsiteY3" fmla="*/ 603376 h 611561"/>
                <a:gd name="connsiteX4" fmla="*/ 2266796 w 2384237"/>
                <a:gd name="connsiteY4" fmla="*/ 502294 h 611561"/>
                <a:gd name="connsiteX5" fmla="*/ 2302579 w 2384237"/>
                <a:gd name="connsiteY5" fmla="*/ 460750 h 611561"/>
                <a:gd name="connsiteX6" fmla="*/ 2063713 w 2384237"/>
                <a:gd name="connsiteY6" fmla="*/ 322770 h 611561"/>
                <a:gd name="connsiteX7" fmla="*/ 2086778 w 2384237"/>
                <a:gd name="connsiteY7" fmla="*/ 330779 h 611561"/>
                <a:gd name="connsiteX8" fmla="*/ 2145168 w 2384237"/>
                <a:gd name="connsiteY8" fmla="*/ 431862 h 611561"/>
                <a:gd name="connsiteX9" fmla="*/ 2086778 w 2384237"/>
                <a:gd name="connsiteY9" fmla="*/ 465773 h 611561"/>
                <a:gd name="connsiteX10" fmla="*/ 2027733 w 2384237"/>
                <a:gd name="connsiteY10" fmla="*/ 364039 h 611561"/>
                <a:gd name="connsiteX11" fmla="*/ 2063713 w 2384237"/>
                <a:gd name="connsiteY11" fmla="*/ 322770 h 611561"/>
                <a:gd name="connsiteX12" fmla="*/ 274846 w 2384237"/>
                <a:gd name="connsiteY12" fmla="*/ 164119 h 611561"/>
                <a:gd name="connsiteX13" fmla="*/ 297783 w 2384237"/>
                <a:gd name="connsiteY13" fmla="*/ 171780 h 611561"/>
                <a:gd name="connsiteX14" fmla="*/ 356504 w 2384237"/>
                <a:gd name="connsiteY14" fmla="*/ 273246 h 611561"/>
                <a:gd name="connsiteX15" fmla="*/ 297783 w 2384237"/>
                <a:gd name="connsiteY15" fmla="*/ 307285 h 611561"/>
                <a:gd name="connsiteX16" fmla="*/ 239063 w 2384237"/>
                <a:gd name="connsiteY16" fmla="*/ 205820 h 611561"/>
                <a:gd name="connsiteX17" fmla="*/ 274846 w 2384237"/>
                <a:gd name="connsiteY17" fmla="*/ 164119 h 611561"/>
                <a:gd name="connsiteX18" fmla="*/ 1130297 w 2384237"/>
                <a:gd name="connsiteY18" fmla="*/ 138472 h 611561"/>
                <a:gd name="connsiteX19" fmla="*/ 1153234 w 2384237"/>
                <a:gd name="connsiteY19" fmla="*/ 146512 h 611561"/>
                <a:gd name="connsiteX20" fmla="*/ 1211954 w 2384237"/>
                <a:gd name="connsiteY20" fmla="*/ 247977 h 611561"/>
                <a:gd name="connsiteX21" fmla="*/ 1153234 w 2384237"/>
                <a:gd name="connsiteY21" fmla="*/ 281362 h 611561"/>
                <a:gd name="connsiteX22" fmla="*/ 1094515 w 2384237"/>
                <a:gd name="connsiteY22" fmla="*/ 179897 h 611561"/>
                <a:gd name="connsiteX23" fmla="*/ 1130297 w 2384237"/>
                <a:gd name="connsiteY23" fmla="*/ 138472 h 611561"/>
                <a:gd name="connsiteX24" fmla="*/ 36057 w 2384237"/>
                <a:gd name="connsiteY24" fmla="*/ 26100 h 611561"/>
                <a:gd name="connsiteX25" fmla="*/ 58719 w 2384237"/>
                <a:gd name="connsiteY25" fmla="*/ 34109 h 611561"/>
                <a:gd name="connsiteX26" fmla="*/ 117439 w 2384237"/>
                <a:gd name="connsiteY26" fmla="*/ 135191 h 611561"/>
                <a:gd name="connsiteX27" fmla="*/ 58719 w 2384237"/>
                <a:gd name="connsiteY27" fmla="*/ 169103 h 611561"/>
                <a:gd name="connsiteX28" fmla="*/ 0 w 2384237"/>
                <a:gd name="connsiteY28" fmla="*/ 67368 h 611561"/>
                <a:gd name="connsiteX29" fmla="*/ 36057 w 2384237"/>
                <a:gd name="connsiteY29" fmla="*/ 26100 h 611561"/>
                <a:gd name="connsiteX30" fmla="*/ 891231 w 2384237"/>
                <a:gd name="connsiteY30" fmla="*/ 176 h 611561"/>
                <a:gd name="connsiteX31" fmla="*/ 914168 w 2384237"/>
                <a:gd name="connsiteY31" fmla="*/ 8185 h 611561"/>
                <a:gd name="connsiteX32" fmla="*/ 972889 w 2384237"/>
                <a:gd name="connsiteY32" fmla="*/ 109267 h 611561"/>
                <a:gd name="connsiteX33" fmla="*/ 914168 w 2384237"/>
                <a:gd name="connsiteY33" fmla="*/ 142526 h 611561"/>
                <a:gd name="connsiteX34" fmla="*/ 855448 w 2384237"/>
                <a:gd name="connsiteY34" fmla="*/ 41444 h 611561"/>
                <a:gd name="connsiteX35" fmla="*/ 891231 w 2384237"/>
                <a:gd name="connsiteY35" fmla="*/ 176 h 61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84237" h="611561">
                  <a:moveTo>
                    <a:pt x="2302579" y="460750"/>
                  </a:moveTo>
                  <a:cubicBezTo>
                    <a:pt x="2309613" y="461331"/>
                    <a:pt x="2317360" y="463817"/>
                    <a:pt x="2325516" y="468382"/>
                  </a:cubicBezTo>
                  <a:cubicBezTo>
                    <a:pt x="2358139" y="487294"/>
                    <a:pt x="2384237" y="532944"/>
                    <a:pt x="2384237" y="570117"/>
                  </a:cubicBezTo>
                  <a:cubicBezTo>
                    <a:pt x="2384237" y="607289"/>
                    <a:pt x="2358139" y="622288"/>
                    <a:pt x="2325516" y="603376"/>
                  </a:cubicBezTo>
                  <a:cubicBezTo>
                    <a:pt x="2292894" y="584464"/>
                    <a:pt x="2266796" y="539466"/>
                    <a:pt x="2266796" y="502294"/>
                  </a:cubicBezTo>
                  <a:cubicBezTo>
                    <a:pt x="2266796" y="474415"/>
                    <a:pt x="2281476" y="459008"/>
                    <a:pt x="2302579" y="460750"/>
                  </a:cubicBezTo>
                  <a:close/>
                  <a:moveTo>
                    <a:pt x="2063713" y="322770"/>
                  </a:moveTo>
                  <a:cubicBezTo>
                    <a:pt x="2070787" y="323443"/>
                    <a:pt x="2078577" y="326051"/>
                    <a:pt x="2086778" y="330779"/>
                  </a:cubicBezTo>
                  <a:cubicBezTo>
                    <a:pt x="2118925" y="349692"/>
                    <a:pt x="2145168" y="394689"/>
                    <a:pt x="2145168" y="431862"/>
                  </a:cubicBezTo>
                  <a:cubicBezTo>
                    <a:pt x="2145168" y="469034"/>
                    <a:pt x="2118925" y="484033"/>
                    <a:pt x="2086778" y="465773"/>
                  </a:cubicBezTo>
                  <a:cubicBezTo>
                    <a:pt x="2053975" y="446861"/>
                    <a:pt x="2027733" y="401211"/>
                    <a:pt x="2027733" y="364039"/>
                  </a:cubicBezTo>
                  <a:cubicBezTo>
                    <a:pt x="2027733" y="336160"/>
                    <a:pt x="2042494" y="320753"/>
                    <a:pt x="2063713" y="322770"/>
                  </a:cubicBezTo>
                  <a:close/>
                  <a:moveTo>
                    <a:pt x="274846" y="164119"/>
                  </a:moveTo>
                  <a:cubicBezTo>
                    <a:pt x="281880" y="164702"/>
                    <a:pt x="289628" y="167198"/>
                    <a:pt x="297783" y="171780"/>
                  </a:cubicBezTo>
                  <a:cubicBezTo>
                    <a:pt x="330406" y="190764"/>
                    <a:pt x="356504" y="236587"/>
                    <a:pt x="356504" y="273246"/>
                  </a:cubicBezTo>
                  <a:cubicBezTo>
                    <a:pt x="356504" y="311213"/>
                    <a:pt x="330406" y="325615"/>
                    <a:pt x="297783" y="307285"/>
                  </a:cubicBezTo>
                  <a:cubicBezTo>
                    <a:pt x="265161" y="288302"/>
                    <a:pt x="239063" y="243133"/>
                    <a:pt x="239063" y="205820"/>
                  </a:cubicBezTo>
                  <a:cubicBezTo>
                    <a:pt x="239063" y="177836"/>
                    <a:pt x="253743" y="162370"/>
                    <a:pt x="274846" y="164119"/>
                  </a:cubicBezTo>
                  <a:close/>
                  <a:moveTo>
                    <a:pt x="1130297" y="138472"/>
                  </a:moveTo>
                  <a:cubicBezTo>
                    <a:pt x="1137331" y="139147"/>
                    <a:pt x="1145079" y="141766"/>
                    <a:pt x="1153234" y="146512"/>
                  </a:cubicBezTo>
                  <a:cubicBezTo>
                    <a:pt x="1185856" y="164841"/>
                    <a:pt x="1211954" y="210664"/>
                    <a:pt x="1211954" y="247977"/>
                  </a:cubicBezTo>
                  <a:cubicBezTo>
                    <a:pt x="1211954" y="285290"/>
                    <a:pt x="1185856" y="299692"/>
                    <a:pt x="1153234" y="281362"/>
                  </a:cubicBezTo>
                  <a:cubicBezTo>
                    <a:pt x="1120612" y="262379"/>
                    <a:pt x="1094515" y="217210"/>
                    <a:pt x="1094515" y="179897"/>
                  </a:cubicBezTo>
                  <a:cubicBezTo>
                    <a:pt x="1094515" y="151912"/>
                    <a:pt x="1109195" y="136447"/>
                    <a:pt x="1130297" y="138472"/>
                  </a:cubicBezTo>
                  <a:close/>
                  <a:moveTo>
                    <a:pt x="36057" y="26100"/>
                  </a:moveTo>
                  <a:cubicBezTo>
                    <a:pt x="43061" y="26772"/>
                    <a:pt x="50727" y="29381"/>
                    <a:pt x="58719" y="34109"/>
                  </a:cubicBezTo>
                  <a:cubicBezTo>
                    <a:pt x="91341" y="53021"/>
                    <a:pt x="117439" y="98019"/>
                    <a:pt x="117439" y="135191"/>
                  </a:cubicBezTo>
                  <a:cubicBezTo>
                    <a:pt x="117439" y="172364"/>
                    <a:pt x="91341" y="187363"/>
                    <a:pt x="58719" y="169103"/>
                  </a:cubicBezTo>
                  <a:cubicBezTo>
                    <a:pt x="26750" y="150190"/>
                    <a:pt x="0" y="104540"/>
                    <a:pt x="0" y="67368"/>
                  </a:cubicBezTo>
                  <a:cubicBezTo>
                    <a:pt x="0" y="39489"/>
                    <a:pt x="15047" y="24082"/>
                    <a:pt x="36057" y="26100"/>
                  </a:cubicBezTo>
                  <a:close/>
                  <a:moveTo>
                    <a:pt x="891231" y="176"/>
                  </a:moveTo>
                  <a:cubicBezTo>
                    <a:pt x="898265" y="848"/>
                    <a:pt x="906013" y="3457"/>
                    <a:pt x="914168" y="8185"/>
                  </a:cubicBezTo>
                  <a:cubicBezTo>
                    <a:pt x="946138" y="27097"/>
                    <a:pt x="972889" y="72095"/>
                    <a:pt x="972889" y="109267"/>
                  </a:cubicBezTo>
                  <a:cubicBezTo>
                    <a:pt x="972889" y="146439"/>
                    <a:pt x="946138" y="161439"/>
                    <a:pt x="914168" y="142526"/>
                  </a:cubicBezTo>
                  <a:cubicBezTo>
                    <a:pt x="881546" y="123614"/>
                    <a:pt x="855448" y="78616"/>
                    <a:pt x="855448" y="41444"/>
                  </a:cubicBezTo>
                  <a:cubicBezTo>
                    <a:pt x="855448" y="13565"/>
                    <a:pt x="870128" y="-1842"/>
                    <a:pt x="891231" y="176"/>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grpSp>
          <p:nvGrpSpPr>
            <p:cNvPr id="19" name="Group 18">
              <a:extLst>
                <a:ext uri="{FF2B5EF4-FFF2-40B4-BE49-F238E27FC236}">
                  <a16:creationId xmlns:a16="http://schemas.microsoft.com/office/drawing/2014/main" id="{718A650C-E228-D547-B086-E86A3EC07A3F}"/>
                </a:ext>
              </a:extLst>
            </p:cNvPr>
            <p:cNvGrpSpPr/>
            <p:nvPr/>
          </p:nvGrpSpPr>
          <p:grpSpPr>
            <a:xfrm>
              <a:off x="9294123" y="1918282"/>
              <a:ext cx="4982923" cy="6267538"/>
              <a:chOff x="9294123" y="1918282"/>
              <a:chExt cx="4982923" cy="6267538"/>
            </a:xfrm>
          </p:grpSpPr>
          <p:sp>
            <p:nvSpPr>
              <p:cNvPr id="20" name="Freeform 117">
                <a:extLst>
                  <a:ext uri="{FF2B5EF4-FFF2-40B4-BE49-F238E27FC236}">
                    <a16:creationId xmlns:a16="http://schemas.microsoft.com/office/drawing/2014/main" id="{6919092C-0662-064E-9D3F-6CD2F44A647E}"/>
                  </a:ext>
                </a:extLst>
              </p:cNvPr>
              <p:cNvSpPr>
                <a:spLocks noChangeArrowheads="1"/>
              </p:cNvSpPr>
              <p:nvPr/>
            </p:nvSpPr>
            <p:spPr bwMode="auto">
              <a:xfrm>
                <a:off x="9294123" y="1918282"/>
                <a:ext cx="4982923" cy="6267538"/>
              </a:xfrm>
              <a:custGeom>
                <a:avLst/>
                <a:gdLst>
                  <a:gd name="T0" fmla="*/ 195 w 7631"/>
                  <a:gd name="T1" fmla="*/ 0 h 9597"/>
                  <a:gd name="T2" fmla="*/ 320 w 7631"/>
                  <a:gd name="T3" fmla="*/ 43 h 9597"/>
                  <a:gd name="T4" fmla="*/ 7311 w 7631"/>
                  <a:gd name="T5" fmla="*/ 4080 h 9597"/>
                  <a:gd name="T6" fmla="*/ 7630 w 7631"/>
                  <a:gd name="T7" fmla="*/ 4631 h 9597"/>
                  <a:gd name="T8" fmla="*/ 7630 w 7631"/>
                  <a:gd name="T9" fmla="*/ 9371 h 9597"/>
                  <a:gd name="T10" fmla="*/ 7467 w 7631"/>
                  <a:gd name="T11" fmla="*/ 9596 h 9597"/>
                  <a:gd name="T12" fmla="*/ 7442 w 7631"/>
                  <a:gd name="T13" fmla="*/ 9596 h 9597"/>
                  <a:gd name="T14" fmla="*/ 7311 w 7631"/>
                  <a:gd name="T15" fmla="*/ 9553 h 9597"/>
                  <a:gd name="T16" fmla="*/ 320 w 7631"/>
                  <a:gd name="T17" fmla="*/ 5517 h 9597"/>
                  <a:gd name="T18" fmla="*/ 0 w 7631"/>
                  <a:gd name="T19" fmla="*/ 4966 h 9597"/>
                  <a:gd name="T20" fmla="*/ 0 w 7631"/>
                  <a:gd name="T21" fmla="*/ 225 h 9597"/>
                  <a:gd name="T22" fmla="*/ 158 w 7631"/>
                  <a:gd name="T23" fmla="*/ 0 h 9597"/>
                  <a:gd name="T24" fmla="*/ 195 w 7631"/>
                  <a:gd name="T25" fmla="*/ 0 h 9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31" h="9597">
                    <a:moveTo>
                      <a:pt x="195" y="0"/>
                    </a:moveTo>
                    <a:cubicBezTo>
                      <a:pt x="233" y="3"/>
                      <a:pt x="276" y="17"/>
                      <a:pt x="320" y="43"/>
                    </a:cubicBezTo>
                    <a:lnTo>
                      <a:pt x="7311" y="4080"/>
                    </a:lnTo>
                    <a:cubicBezTo>
                      <a:pt x="7487" y="4182"/>
                      <a:pt x="7630" y="4429"/>
                      <a:pt x="7630" y="4631"/>
                    </a:cubicBezTo>
                    <a:lnTo>
                      <a:pt x="7630" y="9371"/>
                    </a:lnTo>
                    <a:cubicBezTo>
                      <a:pt x="7630" y="9509"/>
                      <a:pt x="7564" y="9590"/>
                      <a:pt x="7467" y="9596"/>
                    </a:cubicBezTo>
                    <a:lnTo>
                      <a:pt x="7442" y="9596"/>
                    </a:lnTo>
                    <a:cubicBezTo>
                      <a:pt x="7402" y="9594"/>
                      <a:pt x="7358" y="9580"/>
                      <a:pt x="7311" y="9553"/>
                    </a:cubicBezTo>
                    <a:lnTo>
                      <a:pt x="320" y="5517"/>
                    </a:lnTo>
                    <a:cubicBezTo>
                      <a:pt x="144" y="5415"/>
                      <a:pt x="0" y="5169"/>
                      <a:pt x="0" y="4966"/>
                    </a:cubicBezTo>
                    <a:lnTo>
                      <a:pt x="0" y="225"/>
                    </a:lnTo>
                    <a:cubicBezTo>
                      <a:pt x="0" y="90"/>
                      <a:pt x="64" y="9"/>
                      <a:pt x="158" y="0"/>
                    </a:cubicBezTo>
                    <a:lnTo>
                      <a:pt x="195" y="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118">
                <a:extLst>
                  <a:ext uri="{FF2B5EF4-FFF2-40B4-BE49-F238E27FC236}">
                    <a16:creationId xmlns:a16="http://schemas.microsoft.com/office/drawing/2014/main" id="{BB789FA1-4FA0-9C44-B33B-C776909802F6}"/>
                  </a:ext>
                </a:extLst>
              </p:cNvPr>
              <p:cNvSpPr>
                <a:spLocks noChangeArrowheads="1"/>
              </p:cNvSpPr>
              <p:nvPr/>
            </p:nvSpPr>
            <p:spPr bwMode="auto">
              <a:xfrm>
                <a:off x="9294123" y="1918282"/>
                <a:ext cx="4982923" cy="3228820"/>
              </a:xfrm>
              <a:custGeom>
                <a:avLst/>
                <a:gdLst>
                  <a:gd name="T0" fmla="*/ 195 w 7631"/>
                  <a:gd name="T1" fmla="*/ 0 h 4945"/>
                  <a:gd name="T2" fmla="*/ 320 w 7631"/>
                  <a:gd name="T3" fmla="*/ 43 h 4945"/>
                  <a:gd name="T4" fmla="*/ 7311 w 7631"/>
                  <a:gd name="T5" fmla="*/ 4080 h 4945"/>
                  <a:gd name="T6" fmla="*/ 7630 w 7631"/>
                  <a:gd name="T7" fmla="*/ 4631 h 4945"/>
                  <a:gd name="T8" fmla="*/ 7630 w 7631"/>
                  <a:gd name="T9" fmla="*/ 4944 h 4945"/>
                  <a:gd name="T10" fmla="*/ 0 w 7631"/>
                  <a:gd name="T11" fmla="*/ 538 h 4945"/>
                  <a:gd name="T12" fmla="*/ 0 w 7631"/>
                  <a:gd name="T13" fmla="*/ 225 h 4945"/>
                  <a:gd name="T14" fmla="*/ 158 w 7631"/>
                  <a:gd name="T15" fmla="*/ 0 h 4945"/>
                  <a:gd name="T16" fmla="*/ 195 w 7631"/>
                  <a:gd name="T17" fmla="*/ 0 h 4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31" h="4945">
                    <a:moveTo>
                      <a:pt x="195" y="0"/>
                    </a:moveTo>
                    <a:cubicBezTo>
                      <a:pt x="233" y="3"/>
                      <a:pt x="276" y="17"/>
                      <a:pt x="320" y="43"/>
                    </a:cubicBezTo>
                    <a:lnTo>
                      <a:pt x="7311" y="4080"/>
                    </a:lnTo>
                    <a:cubicBezTo>
                      <a:pt x="7487" y="4182"/>
                      <a:pt x="7630" y="4429"/>
                      <a:pt x="7630" y="4631"/>
                    </a:cubicBezTo>
                    <a:lnTo>
                      <a:pt x="7630" y="4944"/>
                    </a:lnTo>
                    <a:lnTo>
                      <a:pt x="0" y="538"/>
                    </a:lnTo>
                    <a:lnTo>
                      <a:pt x="0" y="225"/>
                    </a:lnTo>
                    <a:cubicBezTo>
                      <a:pt x="0" y="90"/>
                      <a:pt x="64" y="9"/>
                      <a:pt x="158" y="0"/>
                    </a:cubicBezTo>
                    <a:lnTo>
                      <a:pt x="195" y="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112">
                <a:extLst>
                  <a:ext uri="{FF2B5EF4-FFF2-40B4-BE49-F238E27FC236}">
                    <a16:creationId xmlns:a16="http://schemas.microsoft.com/office/drawing/2014/main" id="{A83657D1-5AB1-0A4D-958D-7DCE0F9CEB8C}"/>
                  </a:ext>
                </a:extLst>
              </p:cNvPr>
              <p:cNvSpPr>
                <a:spLocks noChangeArrowheads="1"/>
              </p:cNvSpPr>
              <p:nvPr/>
            </p:nvSpPr>
            <p:spPr bwMode="auto">
              <a:xfrm>
                <a:off x="10032811" y="2422336"/>
                <a:ext cx="2546187" cy="1578406"/>
              </a:xfrm>
              <a:custGeom>
                <a:avLst/>
                <a:gdLst>
                  <a:gd name="T0" fmla="*/ 3799 w 3897"/>
                  <a:gd name="T1" fmla="*/ 2414 h 2415"/>
                  <a:gd name="T2" fmla="*/ 3797 w 3897"/>
                  <a:gd name="T3" fmla="*/ 2413 h 2415"/>
                  <a:gd name="T4" fmla="*/ 99 w 3897"/>
                  <a:gd name="T5" fmla="*/ 277 h 2415"/>
                  <a:gd name="T6" fmla="*/ 0 w 3897"/>
                  <a:gd name="T7" fmla="*/ 87 h 2415"/>
                  <a:gd name="T8" fmla="*/ 60 w 3897"/>
                  <a:gd name="T9" fmla="*/ 0 h 2415"/>
                  <a:gd name="T10" fmla="*/ 99 w 3897"/>
                  <a:gd name="T11" fmla="*/ 12 h 2415"/>
                  <a:gd name="T12" fmla="*/ 3797 w 3897"/>
                  <a:gd name="T13" fmla="*/ 2148 h 2415"/>
                  <a:gd name="T14" fmla="*/ 3896 w 3897"/>
                  <a:gd name="T15" fmla="*/ 2337 h 2415"/>
                  <a:gd name="T16" fmla="*/ 3868 w 3897"/>
                  <a:gd name="T17" fmla="*/ 2414 h 2415"/>
                  <a:gd name="T18" fmla="*/ 3799 w 3897"/>
                  <a:gd name="T19" fmla="*/ 2414 h 2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7" h="2415">
                    <a:moveTo>
                      <a:pt x="3799" y="2414"/>
                    </a:moveTo>
                    <a:cubicBezTo>
                      <a:pt x="3799" y="2413"/>
                      <a:pt x="3798" y="2413"/>
                      <a:pt x="3797" y="2413"/>
                    </a:cubicBezTo>
                    <a:lnTo>
                      <a:pt x="99" y="277"/>
                    </a:lnTo>
                    <a:cubicBezTo>
                      <a:pt x="44" y="245"/>
                      <a:pt x="0" y="161"/>
                      <a:pt x="0" y="87"/>
                    </a:cubicBezTo>
                    <a:cubicBezTo>
                      <a:pt x="0" y="33"/>
                      <a:pt x="24" y="0"/>
                      <a:pt x="60" y="0"/>
                    </a:cubicBezTo>
                    <a:cubicBezTo>
                      <a:pt x="72" y="0"/>
                      <a:pt x="85" y="4"/>
                      <a:pt x="99" y="12"/>
                    </a:cubicBezTo>
                    <a:lnTo>
                      <a:pt x="3797" y="2148"/>
                    </a:lnTo>
                    <a:cubicBezTo>
                      <a:pt x="3852" y="2179"/>
                      <a:pt x="3896" y="2264"/>
                      <a:pt x="3896" y="2337"/>
                    </a:cubicBezTo>
                    <a:cubicBezTo>
                      <a:pt x="3896" y="2373"/>
                      <a:pt x="3886" y="2400"/>
                      <a:pt x="3868" y="2414"/>
                    </a:cubicBezTo>
                    <a:lnTo>
                      <a:pt x="3799" y="2414"/>
                    </a:lnTo>
                  </a:path>
                </a:pathLst>
              </a:custGeom>
              <a:solidFill>
                <a:schemeClr val="accent1">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grpSp>
      <p:sp>
        <p:nvSpPr>
          <p:cNvPr id="29" name="TextBox 28">
            <a:extLst>
              <a:ext uri="{FF2B5EF4-FFF2-40B4-BE49-F238E27FC236}">
                <a16:creationId xmlns:a16="http://schemas.microsoft.com/office/drawing/2014/main" id="{E9A51E8C-46FC-B340-AAFA-F8BDB545B8AF}"/>
              </a:ext>
            </a:extLst>
          </p:cNvPr>
          <p:cNvSpPr txBox="1"/>
          <p:nvPr/>
        </p:nvSpPr>
        <p:spPr>
          <a:xfrm>
            <a:off x="3681426" y="10359155"/>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30" name="Subtitle 2">
            <a:extLst>
              <a:ext uri="{FF2B5EF4-FFF2-40B4-BE49-F238E27FC236}">
                <a16:creationId xmlns:a16="http://schemas.microsoft.com/office/drawing/2014/main" id="{4EBF4836-3F4A-EC42-8E02-942039D55923}"/>
              </a:ext>
            </a:extLst>
          </p:cNvPr>
          <p:cNvSpPr txBox="1">
            <a:spLocks/>
          </p:cNvSpPr>
          <p:nvPr/>
        </p:nvSpPr>
        <p:spPr>
          <a:xfrm>
            <a:off x="3681427" y="11042981"/>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31" name="TextBox 30">
            <a:extLst>
              <a:ext uri="{FF2B5EF4-FFF2-40B4-BE49-F238E27FC236}">
                <a16:creationId xmlns:a16="http://schemas.microsoft.com/office/drawing/2014/main" id="{4CB491AB-10DB-5044-B4D9-DFB900B2C546}"/>
              </a:ext>
            </a:extLst>
          </p:cNvPr>
          <p:cNvSpPr txBox="1"/>
          <p:nvPr/>
        </p:nvSpPr>
        <p:spPr>
          <a:xfrm>
            <a:off x="3681426" y="3376986"/>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32" name="Subtitle 2">
            <a:extLst>
              <a:ext uri="{FF2B5EF4-FFF2-40B4-BE49-F238E27FC236}">
                <a16:creationId xmlns:a16="http://schemas.microsoft.com/office/drawing/2014/main" id="{588838C6-D689-FC47-9149-5AAA400C075C}"/>
              </a:ext>
            </a:extLst>
          </p:cNvPr>
          <p:cNvSpPr txBox="1">
            <a:spLocks/>
          </p:cNvSpPr>
          <p:nvPr/>
        </p:nvSpPr>
        <p:spPr>
          <a:xfrm>
            <a:off x="3681427" y="4060812"/>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33" name="TextBox 32">
            <a:extLst>
              <a:ext uri="{FF2B5EF4-FFF2-40B4-BE49-F238E27FC236}">
                <a16:creationId xmlns:a16="http://schemas.microsoft.com/office/drawing/2014/main" id="{CCFECD24-5A74-DD4B-8BCF-DE05481EDF25}"/>
              </a:ext>
            </a:extLst>
          </p:cNvPr>
          <p:cNvSpPr txBox="1"/>
          <p:nvPr/>
        </p:nvSpPr>
        <p:spPr>
          <a:xfrm>
            <a:off x="3681426" y="686807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34" name="Subtitle 2">
            <a:extLst>
              <a:ext uri="{FF2B5EF4-FFF2-40B4-BE49-F238E27FC236}">
                <a16:creationId xmlns:a16="http://schemas.microsoft.com/office/drawing/2014/main" id="{EAAAF7D3-473F-7F45-AAB1-5615ED1469E8}"/>
              </a:ext>
            </a:extLst>
          </p:cNvPr>
          <p:cNvSpPr txBox="1">
            <a:spLocks/>
          </p:cNvSpPr>
          <p:nvPr/>
        </p:nvSpPr>
        <p:spPr>
          <a:xfrm>
            <a:off x="3681427" y="7551896"/>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35" name="Oval 34">
            <a:extLst>
              <a:ext uri="{FF2B5EF4-FFF2-40B4-BE49-F238E27FC236}">
                <a16:creationId xmlns:a16="http://schemas.microsoft.com/office/drawing/2014/main" id="{93172373-1B39-DD44-99C7-555B64D0753B}"/>
              </a:ext>
            </a:extLst>
          </p:cNvPr>
          <p:cNvSpPr>
            <a:spLocks noChangeAspect="1"/>
          </p:cNvSpPr>
          <p:nvPr/>
        </p:nvSpPr>
        <p:spPr>
          <a:xfrm>
            <a:off x="1527560" y="10610772"/>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6" name="Oval 35">
            <a:extLst>
              <a:ext uri="{FF2B5EF4-FFF2-40B4-BE49-F238E27FC236}">
                <a16:creationId xmlns:a16="http://schemas.microsoft.com/office/drawing/2014/main" id="{976FF687-DA9B-9942-A031-DC14D8FB10FC}"/>
              </a:ext>
            </a:extLst>
          </p:cNvPr>
          <p:cNvSpPr>
            <a:spLocks noChangeAspect="1"/>
          </p:cNvSpPr>
          <p:nvPr/>
        </p:nvSpPr>
        <p:spPr>
          <a:xfrm>
            <a:off x="1527560" y="3628603"/>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7" name="Oval 36">
            <a:extLst>
              <a:ext uri="{FF2B5EF4-FFF2-40B4-BE49-F238E27FC236}">
                <a16:creationId xmlns:a16="http://schemas.microsoft.com/office/drawing/2014/main" id="{B86D733F-0F88-C348-BC96-27348759E8C6}"/>
              </a:ext>
            </a:extLst>
          </p:cNvPr>
          <p:cNvSpPr>
            <a:spLocks noChangeAspect="1"/>
          </p:cNvSpPr>
          <p:nvPr/>
        </p:nvSpPr>
        <p:spPr>
          <a:xfrm>
            <a:off x="1527560" y="7119687"/>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8" name="Freeform 630">
            <a:extLst>
              <a:ext uri="{FF2B5EF4-FFF2-40B4-BE49-F238E27FC236}">
                <a16:creationId xmlns:a16="http://schemas.microsoft.com/office/drawing/2014/main" id="{53A7D3C0-CE9E-2E4F-A5E5-93DC80A50EBD}"/>
              </a:ext>
            </a:extLst>
          </p:cNvPr>
          <p:cNvSpPr>
            <a:spLocks noChangeAspect="1"/>
          </p:cNvSpPr>
          <p:nvPr/>
        </p:nvSpPr>
        <p:spPr bwMode="auto">
          <a:xfrm>
            <a:off x="1944025" y="4033030"/>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39" name="Freeform 621">
            <a:extLst>
              <a:ext uri="{FF2B5EF4-FFF2-40B4-BE49-F238E27FC236}">
                <a16:creationId xmlns:a16="http://schemas.microsoft.com/office/drawing/2014/main" id="{5731EA2A-3001-AF44-B69C-BA5F5A888A6C}"/>
              </a:ext>
            </a:extLst>
          </p:cNvPr>
          <p:cNvSpPr>
            <a:spLocks noChangeAspect="1"/>
          </p:cNvSpPr>
          <p:nvPr/>
        </p:nvSpPr>
        <p:spPr bwMode="auto">
          <a:xfrm>
            <a:off x="1994807" y="10977988"/>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40" name="Freeform 624">
            <a:extLst>
              <a:ext uri="{FF2B5EF4-FFF2-40B4-BE49-F238E27FC236}">
                <a16:creationId xmlns:a16="http://schemas.microsoft.com/office/drawing/2014/main" id="{9A6A8030-482E-7D47-8A2C-7C644C6E3369}"/>
              </a:ext>
            </a:extLst>
          </p:cNvPr>
          <p:cNvSpPr>
            <a:spLocks noChangeAspect="1"/>
          </p:cNvSpPr>
          <p:nvPr/>
        </p:nvSpPr>
        <p:spPr bwMode="auto">
          <a:xfrm>
            <a:off x="1917104" y="7664202"/>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41" name="TextBox 40">
            <a:extLst>
              <a:ext uri="{FF2B5EF4-FFF2-40B4-BE49-F238E27FC236}">
                <a16:creationId xmlns:a16="http://schemas.microsoft.com/office/drawing/2014/main" id="{65D19E1D-09C7-304B-9F9F-0CF142DE2A14}"/>
              </a:ext>
            </a:extLst>
          </p:cNvPr>
          <p:cNvSpPr txBox="1"/>
          <p:nvPr/>
        </p:nvSpPr>
        <p:spPr>
          <a:xfrm>
            <a:off x="18636370" y="10359155"/>
            <a:ext cx="30636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06</a:t>
            </a:r>
          </a:p>
        </p:txBody>
      </p:sp>
      <p:sp>
        <p:nvSpPr>
          <p:cNvPr id="42" name="Subtitle 2">
            <a:extLst>
              <a:ext uri="{FF2B5EF4-FFF2-40B4-BE49-F238E27FC236}">
                <a16:creationId xmlns:a16="http://schemas.microsoft.com/office/drawing/2014/main" id="{2C7BE58D-A781-9A42-9786-8CD94F300DC4}"/>
              </a:ext>
            </a:extLst>
          </p:cNvPr>
          <p:cNvSpPr txBox="1">
            <a:spLocks/>
          </p:cNvSpPr>
          <p:nvPr/>
        </p:nvSpPr>
        <p:spPr>
          <a:xfrm>
            <a:off x="18636371" y="11042981"/>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4DF7C870-203E-414D-BF09-0C401C4BFBF2}"/>
              </a:ext>
            </a:extLst>
          </p:cNvPr>
          <p:cNvSpPr txBox="1"/>
          <p:nvPr/>
        </p:nvSpPr>
        <p:spPr>
          <a:xfrm>
            <a:off x="18636370" y="3376986"/>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44" name="Subtitle 2">
            <a:extLst>
              <a:ext uri="{FF2B5EF4-FFF2-40B4-BE49-F238E27FC236}">
                <a16:creationId xmlns:a16="http://schemas.microsoft.com/office/drawing/2014/main" id="{77919A94-9386-C443-864A-DEC6BC93F361}"/>
              </a:ext>
            </a:extLst>
          </p:cNvPr>
          <p:cNvSpPr txBox="1">
            <a:spLocks/>
          </p:cNvSpPr>
          <p:nvPr/>
        </p:nvSpPr>
        <p:spPr>
          <a:xfrm>
            <a:off x="18636371" y="4060812"/>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45" name="TextBox 44">
            <a:extLst>
              <a:ext uri="{FF2B5EF4-FFF2-40B4-BE49-F238E27FC236}">
                <a16:creationId xmlns:a16="http://schemas.microsoft.com/office/drawing/2014/main" id="{EDE91C47-9FCF-9146-BF17-7DDCCDAF93FC}"/>
              </a:ext>
            </a:extLst>
          </p:cNvPr>
          <p:cNvSpPr txBox="1"/>
          <p:nvPr/>
        </p:nvSpPr>
        <p:spPr>
          <a:xfrm>
            <a:off x="18636370" y="6868070"/>
            <a:ext cx="306846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05</a:t>
            </a:r>
          </a:p>
        </p:txBody>
      </p:sp>
      <p:sp>
        <p:nvSpPr>
          <p:cNvPr id="46" name="Subtitle 2">
            <a:extLst>
              <a:ext uri="{FF2B5EF4-FFF2-40B4-BE49-F238E27FC236}">
                <a16:creationId xmlns:a16="http://schemas.microsoft.com/office/drawing/2014/main" id="{7768E290-A5DF-744E-BF90-A937D48CFC63}"/>
              </a:ext>
            </a:extLst>
          </p:cNvPr>
          <p:cNvSpPr txBox="1">
            <a:spLocks/>
          </p:cNvSpPr>
          <p:nvPr/>
        </p:nvSpPr>
        <p:spPr>
          <a:xfrm>
            <a:off x="18636371" y="7551896"/>
            <a:ext cx="4213719" cy="185198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sz="2800" spc="-20" dirty="0">
                <a:latin typeface="Lato" panose="020F0502020204030203" pitchFamily="34" charset="77"/>
              </a:rPr>
              <a:t>You can do whatever you want, go a impress your audience with an amazing presentation</a:t>
            </a:r>
          </a:p>
        </p:txBody>
      </p:sp>
      <p:sp>
        <p:nvSpPr>
          <p:cNvPr id="47" name="Oval 46">
            <a:extLst>
              <a:ext uri="{FF2B5EF4-FFF2-40B4-BE49-F238E27FC236}">
                <a16:creationId xmlns:a16="http://schemas.microsoft.com/office/drawing/2014/main" id="{9D1EA4CA-8619-2B43-9753-3354CC1EA16D}"/>
              </a:ext>
            </a:extLst>
          </p:cNvPr>
          <p:cNvSpPr>
            <a:spLocks noChangeAspect="1"/>
          </p:cNvSpPr>
          <p:nvPr/>
        </p:nvSpPr>
        <p:spPr>
          <a:xfrm>
            <a:off x="16482504" y="10610772"/>
            <a:ext cx="1572768" cy="1572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8" name="Oval 47">
            <a:extLst>
              <a:ext uri="{FF2B5EF4-FFF2-40B4-BE49-F238E27FC236}">
                <a16:creationId xmlns:a16="http://schemas.microsoft.com/office/drawing/2014/main" id="{D0A5CD48-BF40-F649-A62C-738581215903}"/>
              </a:ext>
            </a:extLst>
          </p:cNvPr>
          <p:cNvSpPr>
            <a:spLocks noChangeAspect="1"/>
          </p:cNvSpPr>
          <p:nvPr/>
        </p:nvSpPr>
        <p:spPr>
          <a:xfrm>
            <a:off x="16482504" y="3628603"/>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9" name="Oval 48">
            <a:extLst>
              <a:ext uri="{FF2B5EF4-FFF2-40B4-BE49-F238E27FC236}">
                <a16:creationId xmlns:a16="http://schemas.microsoft.com/office/drawing/2014/main" id="{6E7AC47C-C80F-E345-AE89-DE0E067A240F}"/>
              </a:ext>
            </a:extLst>
          </p:cNvPr>
          <p:cNvSpPr>
            <a:spLocks noChangeAspect="1"/>
          </p:cNvSpPr>
          <p:nvPr/>
        </p:nvSpPr>
        <p:spPr>
          <a:xfrm>
            <a:off x="16482504" y="7119687"/>
            <a:ext cx="1572768" cy="1572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3" name="Freeform 728">
            <a:extLst>
              <a:ext uri="{FF2B5EF4-FFF2-40B4-BE49-F238E27FC236}">
                <a16:creationId xmlns:a16="http://schemas.microsoft.com/office/drawing/2014/main" id="{66F56E81-8544-4746-8893-13C606CFFC81}"/>
              </a:ext>
            </a:extLst>
          </p:cNvPr>
          <p:cNvSpPr>
            <a:spLocks noChangeAspect="1"/>
          </p:cNvSpPr>
          <p:nvPr/>
        </p:nvSpPr>
        <p:spPr bwMode="auto">
          <a:xfrm>
            <a:off x="16875619" y="11132124"/>
            <a:ext cx="786608" cy="530064"/>
          </a:xfrm>
          <a:custGeom>
            <a:avLst/>
            <a:gdLst>
              <a:gd name="T0" fmla="*/ 3241789 w 194902"/>
              <a:gd name="T1" fmla="*/ 1898276 h 131404"/>
              <a:gd name="T2" fmla="*/ 3057890 w 194902"/>
              <a:gd name="T3" fmla="*/ 1975987 h 131404"/>
              <a:gd name="T4" fmla="*/ 3016213 w 194902"/>
              <a:gd name="T5" fmla="*/ 2074988 h 131404"/>
              <a:gd name="T6" fmla="*/ 3241789 w 194902"/>
              <a:gd name="T7" fmla="*/ 2074988 h 131404"/>
              <a:gd name="T8" fmla="*/ 360198 w 194902"/>
              <a:gd name="T9" fmla="*/ 1897926 h 131404"/>
              <a:gd name="T10" fmla="*/ 360198 w 194902"/>
              <a:gd name="T11" fmla="*/ 2074988 h 131404"/>
              <a:gd name="T12" fmla="*/ 587397 w 194902"/>
              <a:gd name="T13" fmla="*/ 2074988 h 131404"/>
              <a:gd name="T14" fmla="*/ 546630 w 194902"/>
              <a:gd name="T15" fmla="*/ 1975987 h 131404"/>
              <a:gd name="T16" fmla="*/ 1812398 w 194902"/>
              <a:gd name="T17" fmla="*/ 1062543 h 131404"/>
              <a:gd name="T18" fmla="*/ 1647360 w 194902"/>
              <a:gd name="T19" fmla="*/ 1234491 h 131404"/>
              <a:gd name="T20" fmla="*/ 1812398 w 194902"/>
              <a:gd name="T21" fmla="*/ 1399833 h 131404"/>
              <a:gd name="T22" fmla="*/ 1984031 w 194902"/>
              <a:gd name="T23" fmla="*/ 1234491 h 131404"/>
              <a:gd name="T24" fmla="*/ 1812398 w 194902"/>
              <a:gd name="T25" fmla="*/ 1062543 h 131404"/>
              <a:gd name="T26" fmla="*/ 1812398 w 194902"/>
              <a:gd name="T27" fmla="*/ 705428 h 131404"/>
              <a:gd name="T28" fmla="*/ 2340491 w 194902"/>
              <a:gd name="T29" fmla="*/ 1234491 h 131404"/>
              <a:gd name="T30" fmla="*/ 1812398 w 194902"/>
              <a:gd name="T31" fmla="*/ 1756955 h 131404"/>
              <a:gd name="T32" fmla="*/ 1290904 w 194902"/>
              <a:gd name="T33" fmla="*/ 1234491 h 131404"/>
              <a:gd name="T34" fmla="*/ 1812398 w 194902"/>
              <a:gd name="T35" fmla="*/ 705428 h 131404"/>
              <a:gd name="T36" fmla="*/ 3003869 w 194902"/>
              <a:gd name="T37" fmla="*/ 357988 h 131404"/>
              <a:gd name="T38" fmla="*/ 3057890 w 194902"/>
              <a:gd name="T39" fmla="*/ 486335 h 131404"/>
              <a:gd name="T40" fmla="*/ 3241789 w 194902"/>
              <a:gd name="T41" fmla="*/ 564023 h 131404"/>
              <a:gd name="T42" fmla="*/ 3241789 w 194902"/>
              <a:gd name="T43" fmla="*/ 357988 h 131404"/>
              <a:gd name="T44" fmla="*/ 959111 w 194902"/>
              <a:gd name="T45" fmla="*/ 357988 h 131404"/>
              <a:gd name="T46" fmla="*/ 801319 w 194902"/>
              <a:gd name="T47" fmla="*/ 741469 h 131404"/>
              <a:gd name="T48" fmla="*/ 360198 w 194902"/>
              <a:gd name="T49" fmla="*/ 924869 h 131404"/>
              <a:gd name="T50" fmla="*/ 360198 w 194902"/>
              <a:gd name="T51" fmla="*/ 1537437 h 131404"/>
              <a:gd name="T52" fmla="*/ 801319 w 194902"/>
              <a:gd name="T53" fmla="*/ 1720826 h 131404"/>
              <a:gd name="T54" fmla="*/ 947042 w 194902"/>
              <a:gd name="T55" fmla="*/ 2074988 h 131404"/>
              <a:gd name="T56" fmla="*/ 2655814 w 194902"/>
              <a:gd name="T57" fmla="*/ 2074988 h 131404"/>
              <a:gd name="T58" fmla="*/ 2803201 w 194902"/>
              <a:gd name="T59" fmla="*/ 1720826 h 131404"/>
              <a:gd name="T60" fmla="*/ 3241789 w 194902"/>
              <a:gd name="T61" fmla="*/ 1537627 h 131404"/>
              <a:gd name="T62" fmla="*/ 3241789 w 194902"/>
              <a:gd name="T63" fmla="*/ 924678 h 131404"/>
              <a:gd name="T64" fmla="*/ 2803201 w 194902"/>
              <a:gd name="T65" fmla="*/ 741469 h 131404"/>
              <a:gd name="T66" fmla="*/ 2643596 w 194902"/>
              <a:gd name="T67" fmla="*/ 357988 h 131404"/>
              <a:gd name="T68" fmla="*/ 360198 w 194902"/>
              <a:gd name="T69" fmla="*/ 357988 h 131404"/>
              <a:gd name="T70" fmla="*/ 360198 w 194902"/>
              <a:gd name="T71" fmla="*/ 564379 h 131404"/>
              <a:gd name="T72" fmla="*/ 546630 w 194902"/>
              <a:gd name="T73" fmla="*/ 486335 h 131404"/>
              <a:gd name="T74" fmla="*/ 599490 w 194902"/>
              <a:gd name="T75" fmla="*/ 357988 h 131404"/>
              <a:gd name="T76" fmla="*/ 180094 w 194902"/>
              <a:gd name="T77" fmla="*/ 0 h 131404"/>
              <a:gd name="T78" fmla="*/ 3421894 w 194902"/>
              <a:gd name="T79" fmla="*/ 0 h 131404"/>
              <a:gd name="T80" fmla="*/ 3601991 w 194902"/>
              <a:gd name="T81" fmla="*/ 178986 h 131404"/>
              <a:gd name="T82" fmla="*/ 3601991 w 194902"/>
              <a:gd name="T83" fmla="*/ 2253974 h 131404"/>
              <a:gd name="T84" fmla="*/ 3421894 w 194902"/>
              <a:gd name="T85" fmla="*/ 2432956 h 131404"/>
              <a:gd name="T86" fmla="*/ 180094 w 194902"/>
              <a:gd name="T87" fmla="*/ 2432956 h 131404"/>
              <a:gd name="T88" fmla="*/ 0 w 194902"/>
              <a:gd name="T89" fmla="*/ 2253974 h 131404"/>
              <a:gd name="T90" fmla="*/ 0 w 194902"/>
              <a:gd name="T91" fmla="*/ 178986 h 131404"/>
              <a:gd name="T92" fmla="*/ 180094 w 194902"/>
              <a:gd name="T93" fmla="*/ 0 h 13140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94902" h="131404">
                <a:moveTo>
                  <a:pt x="175412" y="102526"/>
                </a:moveTo>
                <a:lnTo>
                  <a:pt x="165461" y="106723"/>
                </a:lnTo>
                <a:lnTo>
                  <a:pt x="163206" y="112070"/>
                </a:lnTo>
                <a:lnTo>
                  <a:pt x="175412" y="112070"/>
                </a:lnTo>
                <a:lnTo>
                  <a:pt x="175412" y="102526"/>
                </a:lnTo>
                <a:close/>
                <a:moveTo>
                  <a:pt x="19490" y="102507"/>
                </a:moveTo>
                <a:lnTo>
                  <a:pt x="19490" y="112070"/>
                </a:lnTo>
                <a:lnTo>
                  <a:pt x="31784" y="112070"/>
                </a:lnTo>
                <a:lnTo>
                  <a:pt x="29578" y="106723"/>
                </a:lnTo>
                <a:lnTo>
                  <a:pt x="19490" y="102507"/>
                </a:lnTo>
                <a:close/>
                <a:moveTo>
                  <a:pt x="98068" y="57388"/>
                </a:moveTo>
                <a:cubicBezTo>
                  <a:pt x="93067" y="57388"/>
                  <a:pt x="89138" y="61317"/>
                  <a:pt x="89138" y="66675"/>
                </a:cubicBezTo>
                <a:cubicBezTo>
                  <a:pt x="89138" y="71676"/>
                  <a:pt x="93067" y="75605"/>
                  <a:pt x="98068" y="75605"/>
                </a:cubicBezTo>
                <a:cubicBezTo>
                  <a:pt x="103069" y="75605"/>
                  <a:pt x="107355" y="71676"/>
                  <a:pt x="107355" y="66675"/>
                </a:cubicBezTo>
                <a:cubicBezTo>
                  <a:pt x="107355" y="61317"/>
                  <a:pt x="103069" y="57388"/>
                  <a:pt x="98068" y="57388"/>
                </a:cubicBezTo>
                <a:close/>
                <a:moveTo>
                  <a:pt x="98068" y="38100"/>
                </a:moveTo>
                <a:cubicBezTo>
                  <a:pt x="113784" y="38100"/>
                  <a:pt x="126643" y="50602"/>
                  <a:pt x="126643" y="66675"/>
                </a:cubicBezTo>
                <a:cubicBezTo>
                  <a:pt x="126643" y="82391"/>
                  <a:pt x="113784" y="94893"/>
                  <a:pt x="98068" y="94893"/>
                </a:cubicBezTo>
                <a:cubicBezTo>
                  <a:pt x="82352" y="94893"/>
                  <a:pt x="69850" y="82391"/>
                  <a:pt x="69850" y="66675"/>
                </a:cubicBezTo>
                <a:cubicBezTo>
                  <a:pt x="69850" y="50602"/>
                  <a:pt x="82352" y="38100"/>
                  <a:pt x="98068" y="38100"/>
                </a:cubicBezTo>
                <a:close/>
                <a:moveTo>
                  <a:pt x="162538" y="19335"/>
                </a:moveTo>
                <a:lnTo>
                  <a:pt x="165461" y="26267"/>
                </a:lnTo>
                <a:lnTo>
                  <a:pt x="175412" y="30463"/>
                </a:lnTo>
                <a:lnTo>
                  <a:pt x="175412" y="19335"/>
                </a:lnTo>
                <a:lnTo>
                  <a:pt x="162538" y="19335"/>
                </a:lnTo>
                <a:close/>
                <a:moveTo>
                  <a:pt x="51897" y="19335"/>
                </a:moveTo>
                <a:lnTo>
                  <a:pt x="43359" y="40047"/>
                </a:lnTo>
                <a:lnTo>
                  <a:pt x="19490" y="49952"/>
                </a:lnTo>
                <a:lnTo>
                  <a:pt x="19490" y="83037"/>
                </a:lnTo>
                <a:lnTo>
                  <a:pt x="43359" y="92942"/>
                </a:lnTo>
                <a:lnTo>
                  <a:pt x="51244" y="112070"/>
                </a:lnTo>
                <a:lnTo>
                  <a:pt x="143705" y="112070"/>
                </a:lnTo>
                <a:lnTo>
                  <a:pt x="151680" y="92942"/>
                </a:lnTo>
                <a:lnTo>
                  <a:pt x="175412" y="83047"/>
                </a:lnTo>
                <a:lnTo>
                  <a:pt x="175412" y="49942"/>
                </a:lnTo>
                <a:lnTo>
                  <a:pt x="151680" y="40047"/>
                </a:lnTo>
                <a:lnTo>
                  <a:pt x="143044" y="19335"/>
                </a:lnTo>
                <a:lnTo>
                  <a:pt x="51897" y="19335"/>
                </a:lnTo>
                <a:close/>
                <a:moveTo>
                  <a:pt x="19490" y="19335"/>
                </a:moveTo>
                <a:lnTo>
                  <a:pt x="19490" y="30482"/>
                </a:lnTo>
                <a:lnTo>
                  <a:pt x="29578" y="26267"/>
                </a:lnTo>
                <a:lnTo>
                  <a:pt x="32438" y="19335"/>
                </a:lnTo>
                <a:lnTo>
                  <a:pt x="19490" y="19335"/>
                </a:lnTo>
                <a:close/>
                <a:moveTo>
                  <a:pt x="9745" y="0"/>
                </a:moveTo>
                <a:lnTo>
                  <a:pt x="185157" y="0"/>
                </a:lnTo>
                <a:cubicBezTo>
                  <a:pt x="190571" y="0"/>
                  <a:pt x="194902" y="4297"/>
                  <a:pt x="194902" y="9667"/>
                </a:cubicBezTo>
                <a:lnTo>
                  <a:pt x="194902" y="121737"/>
                </a:lnTo>
                <a:cubicBezTo>
                  <a:pt x="194902" y="127108"/>
                  <a:pt x="190571" y="131404"/>
                  <a:pt x="185157" y="131404"/>
                </a:cubicBezTo>
                <a:lnTo>
                  <a:pt x="9745" y="131404"/>
                </a:lnTo>
                <a:cubicBezTo>
                  <a:pt x="4331" y="131404"/>
                  <a:pt x="0" y="127108"/>
                  <a:pt x="0" y="121737"/>
                </a:cubicBezTo>
                <a:lnTo>
                  <a:pt x="0" y="9667"/>
                </a:lnTo>
                <a:cubicBezTo>
                  <a:pt x="0" y="4297"/>
                  <a:pt x="4331" y="0"/>
                  <a:pt x="974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54" name="Freeform 722">
            <a:extLst>
              <a:ext uri="{FF2B5EF4-FFF2-40B4-BE49-F238E27FC236}">
                <a16:creationId xmlns:a16="http://schemas.microsoft.com/office/drawing/2014/main" id="{52382AC0-25C0-F04A-968B-22F1E3F8A78A}"/>
              </a:ext>
            </a:extLst>
          </p:cNvPr>
          <p:cNvSpPr>
            <a:spLocks noChangeAspect="1"/>
          </p:cNvSpPr>
          <p:nvPr/>
        </p:nvSpPr>
        <p:spPr bwMode="auto">
          <a:xfrm>
            <a:off x="16906084" y="7553323"/>
            <a:ext cx="726246" cy="705496"/>
          </a:xfrm>
          <a:custGeom>
            <a:avLst/>
            <a:gdLst>
              <a:gd name="T0" fmla="*/ 3155690 w 179020"/>
              <a:gd name="T1" fmla="*/ 2163188 h 174268"/>
              <a:gd name="T2" fmla="*/ 3341431 w 179020"/>
              <a:gd name="T3" fmla="*/ 2344807 h 174268"/>
              <a:gd name="T4" fmla="*/ 3341431 w 179020"/>
              <a:gd name="T5" fmla="*/ 3071268 h 174268"/>
              <a:gd name="T6" fmla="*/ 3155690 w 179020"/>
              <a:gd name="T7" fmla="*/ 3252891 h 174268"/>
              <a:gd name="T8" fmla="*/ 2963090 w 179020"/>
              <a:gd name="T9" fmla="*/ 3071268 h 174268"/>
              <a:gd name="T10" fmla="*/ 2963090 w 179020"/>
              <a:gd name="T11" fmla="*/ 2344807 h 174268"/>
              <a:gd name="T12" fmla="*/ 3155690 w 179020"/>
              <a:gd name="T13" fmla="*/ 2163188 h 174268"/>
              <a:gd name="T14" fmla="*/ 2171000 w 179020"/>
              <a:gd name="T15" fmla="*/ 1451998 h 174268"/>
              <a:gd name="T16" fmla="*/ 2363599 w 179020"/>
              <a:gd name="T17" fmla="*/ 1632092 h 174268"/>
              <a:gd name="T18" fmla="*/ 2363599 w 179020"/>
              <a:gd name="T19" fmla="*/ 3072852 h 174268"/>
              <a:gd name="T20" fmla="*/ 2171000 w 179020"/>
              <a:gd name="T21" fmla="*/ 3252949 h 174268"/>
              <a:gd name="T22" fmla="*/ 1985275 w 179020"/>
              <a:gd name="T23" fmla="*/ 3072852 h 174268"/>
              <a:gd name="T24" fmla="*/ 1985275 w 179020"/>
              <a:gd name="T25" fmla="*/ 1632092 h 174268"/>
              <a:gd name="T26" fmla="*/ 2171000 w 179020"/>
              <a:gd name="T27" fmla="*/ 1451998 h 174268"/>
              <a:gd name="T28" fmla="*/ 1193185 w 179020"/>
              <a:gd name="T29" fmla="*/ 711190 h 174268"/>
              <a:gd name="T30" fmla="*/ 1385795 w 179020"/>
              <a:gd name="T31" fmla="*/ 892740 h 174268"/>
              <a:gd name="T32" fmla="*/ 1385795 w 179020"/>
              <a:gd name="T33" fmla="*/ 3071343 h 174268"/>
              <a:gd name="T34" fmla="*/ 1193185 w 179020"/>
              <a:gd name="T35" fmla="*/ 3252891 h 174268"/>
              <a:gd name="T36" fmla="*/ 1007447 w 179020"/>
              <a:gd name="T37" fmla="*/ 3071343 h 174268"/>
              <a:gd name="T38" fmla="*/ 1007447 w 179020"/>
              <a:gd name="T39" fmla="*/ 892740 h 174268"/>
              <a:gd name="T40" fmla="*/ 1193185 w 179020"/>
              <a:gd name="T41" fmla="*/ 711190 h 174268"/>
              <a:gd name="T42" fmla="*/ 174558 w 179020"/>
              <a:gd name="T43" fmla="*/ 0 h 174268"/>
              <a:gd name="T44" fmla="*/ 349115 w 179020"/>
              <a:gd name="T45" fmla="*/ 180728 h 174268"/>
              <a:gd name="T46" fmla="*/ 349115 w 179020"/>
              <a:gd name="T47" fmla="*/ 3072203 h 174268"/>
              <a:gd name="T48" fmla="*/ 174558 w 179020"/>
              <a:gd name="T49" fmla="*/ 3252932 h 174268"/>
              <a:gd name="T50" fmla="*/ 0 w 179020"/>
              <a:gd name="T51" fmla="*/ 3072203 h 174268"/>
              <a:gd name="T52" fmla="*/ 0 w 179020"/>
              <a:gd name="T53" fmla="*/ 180728 h 174268"/>
              <a:gd name="T54" fmla="*/ 174558 w 179020"/>
              <a:gd name="T55" fmla="*/ 0 h 174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79020" h="174268">
                <a:moveTo>
                  <a:pt x="169069" y="115887"/>
                </a:moveTo>
                <a:cubicBezTo>
                  <a:pt x="174597" y="115887"/>
                  <a:pt x="179020" y="120212"/>
                  <a:pt x="179020" y="125617"/>
                </a:cubicBezTo>
                <a:lnTo>
                  <a:pt x="179020" y="164535"/>
                </a:lnTo>
                <a:cubicBezTo>
                  <a:pt x="179020" y="169941"/>
                  <a:pt x="174597" y="174265"/>
                  <a:pt x="169069" y="174265"/>
                </a:cubicBezTo>
                <a:cubicBezTo>
                  <a:pt x="163541" y="174265"/>
                  <a:pt x="158750" y="169941"/>
                  <a:pt x="158750" y="164535"/>
                </a:cubicBezTo>
                <a:lnTo>
                  <a:pt x="158750" y="125617"/>
                </a:lnTo>
                <a:cubicBezTo>
                  <a:pt x="158750" y="120212"/>
                  <a:pt x="163541" y="115887"/>
                  <a:pt x="169069" y="115887"/>
                </a:cubicBezTo>
                <a:close/>
                <a:moveTo>
                  <a:pt x="116313" y="77787"/>
                </a:moveTo>
                <a:cubicBezTo>
                  <a:pt x="121841" y="77787"/>
                  <a:pt x="126632" y="82075"/>
                  <a:pt x="126632" y="87435"/>
                </a:cubicBezTo>
                <a:lnTo>
                  <a:pt x="126632" y="164620"/>
                </a:lnTo>
                <a:cubicBezTo>
                  <a:pt x="126632" y="169980"/>
                  <a:pt x="121841" y="174268"/>
                  <a:pt x="116313" y="174268"/>
                </a:cubicBezTo>
                <a:cubicBezTo>
                  <a:pt x="110785" y="174268"/>
                  <a:pt x="106363" y="169980"/>
                  <a:pt x="106363" y="164620"/>
                </a:cubicBezTo>
                <a:lnTo>
                  <a:pt x="106363" y="87435"/>
                </a:lnTo>
                <a:cubicBezTo>
                  <a:pt x="106363" y="82075"/>
                  <a:pt x="110785" y="77787"/>
                  <a:pt x="116313" y="77787"/>
                </a:cubicBezTo>
                <a:close/>
                <a:moveTo>
                  <a:pt x="63926" y="38100"/>
                </a:moveTo>
                <a:cubicBezTo>
                  <a:pt x="69822" y="38100"/>
                  <a:pt x="74245" y="42423"/>
                  <a:pt x="74245" y="47826"/>
                </a:cubicBezTo>
                <a:lnTo>
                  <a:pt x="74245" y="164539"/>
                </a:lnTo>
                <a:cubicBezTo>
                  <a:pt x="74245" y="169942"/>
                  <a:pt x="69822" y="174265"/>
                  <a:pt x="63926" y="174265"/>
                </a:cubicBezTo>
                <a:cubicBezTo>
                  <a:pt x="58766" y="174265"/>
                  <a:pt x="53975" y="169942"/>
                  <a:pt x="53975" y="164539"/>
                </a:cubicBezTo>
                <a:lnTo>
                  <a:pt x="53975" y="47826"/>
                </a:lnTo>
                <a:cubicBezTo>
                  <a:pt x="53975" y="42423"/>
                  <a:pt x="58766" y="38100"/>
                  <a:pt x="63926" y="38100"/>
                </a:cubicBezTo>
                <a:close/>
                <a:moveTo>
                  <a:pt x="9352" y="0"/>
                </a:moveTo>
                <a:cubicBezTo>
                  <a:pt x="14548" y="0"/>
                  <a:pt x="18704" y="4303"/>
                  <a:pt x="18704" y="9682"/>
                </a:cubicBezTo>
                <a:lnTo>
                  <a:pt x="18704" y="164585"/>
                </a:lnTo>
                <a:cubicBezTo>
                  <a:pt x="18704" y="169964"/>
                  <a:pt x="14548" y="174267"/>
                  <a:pt x="9352" y="174267"/>
                </a:cubicBezTo>
                <a:cubicBezTo>
                  <a:pt x="4157" y="174267"/>
                  <a:pt x="0" y="169964"/>
                  <a:pt x="0" y="164585"/>
                </a:cubicBezTo>
                <a:lnTo>
                  <a:pt x="0" y="9682"/>
                </a:lnTo>
                <a:cubicBezTo>
                  <a:pt x="0" y="4303"/>
                  <a:pt x="4157" y="0"/>
                  <a:pt x="9352"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55" name="Freeform 14">
            <a:extLst>
              <a:ext uri="{FF2B5EF4-FFF2-40B4-BE49-F238E27FC236}">
                <a16:creationId xmlns:a16="http://schemas.microsoft.com/office/drawing/2014/main" id="{4796505E-3AA0-CC48-AACB-BA333D3D2BD9}"/>
              </a:ext>
            </a:extLst>
          </p:cNvPr>
          <p:cNvSpPr>
            <a:spLocks noChangeAspect="1"/>
          </p:cNvSpPr>
          <p:nvPr/>
        </p:nvSpPr>
        <p:spPr bwMode="auto">
          <a:xfrm>
            <a:off x="16913345" y="4064126"/>
            <a:ext cx="711154" cy="701722"/>
          </a:xfrm>
          <a:custGeom>
            <a:avLst/>
            <a:gdLst>
              <a:gd name="T0" fmla="*/ 2147483646 w 490"/>
              <a:gd name="T1" fmla="*/ 2147483646 h 479"/>
              <a:gd name="T2" fmla="*/ 2147483646 w 490"/>
              <a:gd name="T3" fmla="*/ 2147483646 h 479"/>
              <a:gd name="T4" fmla="*/ 2147483646 w 490"/>
              <a:gd name="T5" fmla="*/ 2147483646 h 479"/>
              <a:gd name="T6" fmla="*/ 2147483646 w 490"/>
              <a:gd name="T7" fmla="*/ 2147483646 h 479"/>
              <a:gd name="T8" fmla="*/ 2147483646 w 490"/>
              <a:gd name="T9" fmla="*/ 2147483646 h 479"/>
              <a:gd name="T10" fmla="*/ 2147483646 w 490"/>
              <a:gd name="T11" fmla="*/ 2147483646 h 479"/>
              <a:gd name="T12" fmla="*/ 2147483646 w 490"/>
              <a:gd name="T13" fmla="*/ 2147483646 h 479"/>
              <a:gd name="T14" fmla="*/ 2147483646 w 490"/>
              <a:gd name="T15" fmla="*/ 2147483646 h 479"/>
              <a:gd name="T16" fmla="*/ 2147483646 w 490"/>
              <a:gd name="T17" fmla="*/ 2147483646 h 479"/>
              <a:gd name="T18" fmla="*/ 2147483646 w 490"/>
              <a:gd name="T19" fmla="*/ 2147483646 h 479"/>
              <a:gd name="T20" fmla="*/ 2147483646 w 490"/>
              <a:gd name="T21" fmla="*/ 2147483646 h 479"/>
              <a:gd name="T22" fmla="*/ 2147483646 w 490"/>
              <a:gd name="T23" fmla="*/ 2147483646 h 479"/>
              <a:gd name="T24" fmla="*/ 2147483646 w 490"/>
              <a:gd name="T25" fmla="*/ 2147483646 h 479"/>
              <a:gd name="T26" fmla="*/ 2147483646 w 490"/>
              <a:gd name="T27" fmla="*/ 2147483646 h 479"/>
              <a:gd name="T28" fmla="*/ 2147483646 w 490"/>
              <a:gd name="T29" fmla="*/ 2147483646 h 479"/>
              <a:gd name="T30" fmla="*/ 2147483646 w 490"/>
              <a:gd name="T31" fmla="*/ 2147483646 h 479"/>
              <a:gd name="T32" fmla="*/ 2147483646 w 490"/>
              <a:gd name="T33" fmla="*/ 0 h 479"/>
              <a:gd name="T34" fmla="*/ 2147483646 w 490"/>
              <a:gd name="T35" fmla="*/ 0 h 479"/>
              <a:gd name="T36" fmla="*/ 2147483646 w 490"/>
              <a:gd name="T37" fmla="*/ 2147483646 h 479"/>
              <a:gd name="T38" fmla="*/ 2147483646 w 490"/>
              <a:gd name="T39" fmla="*/ 2147483646 h 479"/>
              <a:gd name="T40" fmla="*/ 0 w 490"/>
              <a:gd name="T41" fmla="*/ 2147483646 h 479"/>
              <a:gd name="T42" fmla="*/ 0 w 490"/>
              <a:gd name="T43" fmla="*/ 2147483646 h 479"/>
              <a:gd name="T44" fmla="*/ 2147483646 w 490"/>
              <a:gd name="T45" fmla="*/ 2147483646 h 479"/>
              <a:gd name="T46" fmla="*/ 2147483646 w 490"/>
              <a:gd name="T47" fmla="*/ 2147483646 h 479"/>
              <a:gd name="T48" fmla="*/ 2147483646 w 490"/>
              <a:gd name="T49" fmla="*/ 2147483646 h 479"/>
              <a:gd name="T50" fmla="*/ 2147483646 w 490"/>
              <a:gd name="T51" fmla="*/ 2147483646 h 479"/>
              <a:gd name="T52" fmla="*/ 2147483646 w 490"/>
              <a:gd name="T53" fmla="*/ 2147483646 h 479"/>
              <a:gd name="T54" fmla="*/ 2147483646 w 490"/>
              <a:gd name="T55" fmla="*/ 2147483646 h 479"/>
              <a:gd name="T56" fmla="*/ 2147483646 w 490"/>
              <a:gd name="T57" fmla="*/ 2147483646 h 479"/>
              <a:gd name="T58" fmla="*/ 2147483646 w 490"/>
              <a:gd name="T59" fmla="*/ 2147483646 h 479"/>
              <a:gd name="T60" fmla="*/ 2147483646 w 490"/>
              <a:gd name="T61" fmla="*/ 2147483646 h 479"/>
              <a:gd name="T62" fmla="*/ 2147483646 w 490"/>
              <a:gd name="T63" fmla="*/ 2147483646 h 479"/>
              <a:gd name="T64" fmla="*/ 2147483646 w 490"/>
              <a:gd name="T65" fmla="*/ 2147483646 h 479"/>
              <a:gd name="T66" fmla="*/ 2147483646 w 490"/>
              <a:gd name="T67" fmla="*/ 2147483646 h 479"/>
              <a:gd name="T68" fmla="*/ 2147483646 w 490"/>
              <a:gd name="T69" fmla="*/ 2147483646 h 479"/>
              <a:gd name="T70" fmla="*/ 2147483646 w 490"/>
              <a:gd name="T71" fmla="*/ 2147483646 h 479"/>
              <a:gd name="T72" fmla="*/ 2147483646 w 490"/>
              <a:gd name="T73" fmla="*/ 2147483646 h 479"/>
              <a:gd name="T74" fmla="*/ 2147483646 w 490"/>
              <a:gd name="T75" fmla="*/ 2147483646 h 479"/>
              <a:gd name="T76" fmla="*/ 2147483646 w 490"/>
              <a:gd name="T77" fmla="*/ 2147483646 h 479"/>
              <a:gd name="T78" fmla="*/ 2147483646 w 490"/>
              <a:gd name="T79" fmla="*/ 2147483646 h 479"/>
              <a:gd name="T80" fmla="*/ 2147483646 w 490"/>
              <a:gd name="T81" fmla="*/ 2147483646 h 479"/>
              <a:gd name="T82" fmla="*/ 2147483646 w 490"/>
              <a:gd name="T83" fmla="*/ 2147483646 h 479"/>
              <a:gd name="T84" fmla="*/ 2147483646 w 490"/>
              <a:gd name="T85" fmla="*/ 2147483646 h 479"/>
              <a:gd name="T86" fmla="*/ 2147483646 w 490"/>
              <a:gd name="T87" fmla="*/ 2147483646 h 479"/>
              <a:gd name="T88" fmla="*/ 2147483646 w 490"/>
              <a:gd name="T89" fmla="*/ 2147483646 h 479"/>
              <a:gd name="T90" fmla="*/ 2147483646 w 490"/>
              <a:gd name="T91" fmla="*/ 2147483646 h 479"/>
              <a:gd name="T92" fmla="*/ 2147483646 w 490"/>
              <a:gd name="T93" fmla="*/ 2147483646 h 479"/>
              <a:gd name="T94" fmla="*/ 2147483646 w 490"/>
              <a:gd name="T95" fmla="*/ 2147483646 h 479"/>
              <a:gd name="T96" fmla="*/ 2147483646 w 490"/>
              <a:gd name="T97" fmla="*/ 2147483646 h 4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90" h="479">
                <a:moveTo>
                  <a:pt x="420" y="276"/>
                </a:moveTo>
                <a:lnTo>
                  <a:pt x="420" y="217"/>
                </a:lnTo>
                <a:cubicBezTo>
                  <a:pt x="428" y="223"/>
                  <a:pt x="434" y="235"/>
                  <a:pt x="434" y="246"/>
                </a:cubicBezTo>
                <a:cubicBezTo>
                  <a:pt x="434" y="258"/>
                  <a:pt x="428" y="269"/>
                  <a:pt x="420" y="276"/>
                </a:cubicBezTo>
                <a:close/>
                <a:moveTo>
                  <a:pt x="67" y="276"/>
                </a:moveTo>
                <a:lnTo>
                  <a:pt x="67" y="276"/>
                </a:lnTo>
                <a:cubicBezTo>
                  <a:pt x="54" y="269"/>
                  <a:pt x="54" y="258"/>
                  <a:pt x="54" y="246"/>
                </a:cubicBezTo>
                <a:cubicBezTo>
                  <a:pt x="54" y="235"/>
                  <a:pt x="54" y="223"/>
                  <a:pt x="67" y="217"/>
                </a:cubicBezTo>
                <a:lnTo>
                  <a:pt x="67" y="276"/>
                </a:lnTo>
                <a:close/>
                <a:moveTo>
                  <a:pt x="489" y="246"/>
                </a:moveTo>
                <a:lnTo>
                  <a:pt x="489" y="246"/>
                </a:lnTo>
                <a:cubicBezTo>
                  <a:pt x="489" y="203"/>
                  <a:pt x="459" y="167"/>
                  <a:pt x="419" y="155"/>
                </a:cubicBezTo>
                <a:cubicBezTo>
                  <a:pt x="409" y="68"/>
                  <a:pt x="334" y="0"/>
                  <a:pt x="244" y="0"/>
                </a:cubicBezTo>
                <a:cubicBezTo>
                  <a:pt x="154" y="0"/>
                  <a:pt x="79" y="68"/>
                  <a:pt x="68" y="155"/>
                </a:cubicBezTo>
                <a:cubicBezTo>
                  <a:pt x="29" y="167"/>
                  <a:pt x="0" y="203"/>
                  <a:pt x="0" y="246"/>
                </a:cubicBezTo>
                <a:cubicBezTo>
                  <a:pt x="0" y="299"/>
                  <a:pt x="42" y="341"/>
                  <a:pt x="94" y="341"/>
                </a:cubicBezTo>
                <a:cubicBezTo>
                  <a:pt x="109" y="341"/>
                  <a:pt x="122" y="329"/>
                  <a:pt x="122" y="314"/>
                </a:cubicBezTo>
                <a:lnTo>
                  <a:pt x="122" y="179"/>
                </a:lnTo>
                <a:lnTo>
                  <a:pt x="121" y="178"/>
                </a:lnTo>
                <a:cubicBezTo>
                  <a:pt x="121" y="109"/>
                  <a:pt x="176" y="54"/>
                  <a:pt x="244" y="54"/>
                </a:cubicBezTo>
                <a:cubicBezTo>
                  <a:pt x="312" y="54"/>
                  <a:pt x="367" y="109"/>
                  <a:pt x="367" y="178"/>
                </a:cubicBezTo>
                <a:lnTo>
                  <a:pt x="366" y="178"/>
                </a:lnTo>
                <a:lnTo>
                  <a:pt x="366" y="179"/>
                </a:lnTo>
                <a:lnTo>
                  <a:pt x="366" y="302"/>
                </a:lnTo>
                <a:cubicBezTo>
                  <a:pt x="366" y="369"/>
                  <a:pt x="311" y="424"/>
                  <a:pt x="244" y="424"/>
                </a:cubicBezTo>
                <a:cubicBezTo>
                  <a:pt x="229" y="424"/>
                  <a:pt x="217" y="437"/>
                  <a:pt x="217" y="451"/>
                </a:cubicBezTo>
                <a:cubicBezTo>
                  <a:pt x="217" y="466"/>
                  <a:pt x="229" y="478"/>
                  <a:pt x="244" y="478"/>
                </a:cubicBezTo>
                <a:cubicBezTo>
                  <a:pt x="329" y="478"/>
                  <a:pt x="400" y="418"/>
                  <a:pt x="417" y="338"/>
                </a:cubicBezTo>
                <a:cubicBezTo>
                  <a:pt x="458" y="328"/>
                  <a:pt x="489" y="290"/>
                  <a:pt x="489" y="246"/>
                </a:cubicBezTo>
                <a:close/>
              </a:path>
            </a:pathLst>
          </a:custGeom>
          <a:solidFill>
            <a:schemeClr val="bg1"/>
          </a:solidFill>
          <a:ln>
            <a:noFill/>
          </a:ln>
        </p:spPr>
        <p:txBody>
          <a:bodyPr wrap="none" anchor="ctr"/>
          <a:lstStyle/>
          <a:p>
            <a:endParaRPr lang="en-US" dirty="0">
              <a:latin typeface="Lato Light" panose="020F0502020204030203" pitchFamily="34" charset="0"/>
            </a:endParaRPr>
          </a:p>
        </p:txBody>
      </p:sp>
      <p:sp>
        <p:nvSpPr>
          <p:cNvPr id="56" name="Rectángulo 55">
            <a:extLst>
              <a:ext uri="{FF2B5EF4-FFF2-40B4-BE49-F238E27FC236}">
                <a16:creationId xmlns:a16="http://schemas.microsoft.com/office/drawing/2014/main" id="{CCA56586-E878-F440-8835-44EF6F6BB368}"/>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COMPUTER TOOLS</a:t>
            </a:r>
          </a:p>
        </p:txBody>
      </p:sp>
      <p:sp>
        <p:nvSpPr>
          <p:cNvPr id="57" name="Rectángulo 56">
            <a:extLst>
              <a:ext uri="{FF2B5EF4-FFF2-40B4-BE49-F238E27FC236}">
                <a16:creationId xmlns:a16="http://schemas.microsoft.com/office/drawing/2014/main" id="{22E89CEF-41DA-2C4D-A8FB-79D27702742F}"/>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161749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BBDE9F1B-CE88-5646-9BAC-8C6E494803D1}"/>
              </a:ext>
            </a:extLst>
          </p:cNvPr>
          <p:cNvSpPr>
            <a:spLocks noChangeArrowheads="1"/>
          </p:cNvSpPr>
          <p:nvPr/>
        </p:nvSpPr>
        <p:spPr bwMode="auto">
          <a:xfrm>
            <a:off x="7073408" y="6418593"/>
            <a:ext cx="815125" cy="6535407"/>
          </a:xfrm>
          <a:custGeom>
            <a:avLst/>
            <a:gdLst>
              <a:gd name="T0" fmla="*/ 1237 w 1248"/>
              <a:gd name="T1" fmla="*/ 260 h 10004"/>
              <a:gd name="T2" fmla="*/ 472 w 1248"/>
              <a:gd name="T3" fmla="*/ 9781 h 10004"/>
              <a:gd name="T4" fmla="*/ 472 w 1248"/>
              <a:gd name="T5" fmla="*/ 9781 h 10004"/>
              <a:gd name="T6" fmla="*/ 223 w 1248"/>
              <a:gd name="T7" fmla="*/ 9993 h 10004"/>
              <a:gd name="T8" fmla="*/ 223 w 1248"/>
              <a:gd name="T9" fmla="*/ 9993 h 10004"/>
              <a:gd name="T10" fmla="*/ 10 w 1248"/>
              <a:gd name="T11" fmla="*/ 9743 h 10004"/>
              <a:gd name="T12" fmla="*/ 775 w 1248"/>
              <a:gd name="T13" fmla="*/ 223 h 10004"/>
              <a:gd name="T14" fmla="*/ 775 w 1248"/>
              <a:gd name="T15" fmla="*/ 223 h 10004"/>
              <a:gd name="T16" fmla="*/ 1025 w 1248"/>
              <a:gd name="T17" fmla="*/ 10 h 10004"/>
              <a:gd name="T18" fmla="*/ 1025 w 1248"/>
              <a:gd name="T19" fmla="*/ 10 h 10004"/>
              <a:gd name="T20" fmla="*/ 1237 w 1248"/>
              <a:gd name="T21" fmla="*/ 260 h 10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8" h="10004">
                <a:moveTo>
                  <a:pt x="1237" y="260"/>
                </a:moveTo>
                <a:lnTo>
                  <a:pt x="472" y="9781"/>
                </a:lnTo>
                <a:lnTo>
                  <a:pt x="472" y="9781"/>
                </a:lnTo>
                <a:cubicBezTo>
                  <a:pt x="462" y="9908"/>
                  <a:pt x="350" y="10003"/>
                  <a:pt x="223" y="9993"/>
                </a:cubicBezTo>
                <a:lnTo>
                  <a:pt x="223" y="9993"/>
                </a:lnTo>
                <a:cubicBezTo>
                  <a:pt x="95" y="9983"/>
                  <a:pt x="0" y="9871"/>
                  <a:pt x="10" y="9743"/>
                </a:cubicBezTo>
                <a:lnTo>
                  <a:pt x="775" y="223"/>
                </a:lnTo>
                <a:lnTo>
                  <a:pt x="775" y="223"/>
                </a:lnTo>
                <a:cubicBezTo>
                  <a:pt x="785" y="95"/>
                  <a:pt x="896" y="0"/>
                  <a:pt x="1025" y="10"/>
                </a:cubicBezTo>
                <a:lnTo>
                  <a:pt x="1025" y="10"/>
                </a:lnTo>
                <a:cubicBezTo>
                  <a:pt x="1152" y="20"/>
                  <a:pt x="1247" y="132"/>
                  <a:pt x="1237" y="260"/>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FA3D9E0C-C530-8541-8846-5466A634F06A}"/>
              </a:ext>
            </a:extLst>
          </p:cNvPr>
          <p:cNvSpPr>
            <a:spLocks noChangeArrowheads="1"/>
          </p:cNvSpPr>
          <p:nvPr/>
        </p:nvSpPr>
        <p:spPr bwMode="auto">
          <a:xfrm>
            <a:off x="16604329" y="6418593"/>
            <a:ext cx="815126" cy="6535407"/>
          </a:xfrm>
          <a:custGeom>
            <a:avLst/>
            <a:gdLst>
              <a:gd name="T0" fmla="*/ 10 w 1249"/>
              <a:gd name="T1" fmla="*/ 260 h 10004"/>
              <a:gd name="T2" fmla="*/ 775 w 1249"/>
              <a:gd name="T3" fmla="*/ 9781 h 10004"/>
              <a:gd name="T4" fmla="*/ 775 w 1249"/>
              <a:gd name="T5" fmla="*/ 9781 h 10004"/>
              <a:gd name="T6" fmla="*/ 1025 w 1249"/>
              <a:gd name="T7" fmla="*/ 9993 h 10004"/>
              <a:gd name="T8" fmla="*/ 1025 w 1249"/>
              <a:gd name="T9" fmla="*/ 9993 h 10004"/>
              <a:gd name="T10" fmla="*/ 1237 w 1249"/>
              <a:gd name="T11" fmla="*/ 9743 h 10004"/>
              <a:gd name="T12" fmla="*/ 472 w 1249"/>
              <a:gd name="T13" fmla="*/ 223 h 10004"/>
              <a:gd name="T14" fmla="*/ 472 w 1249"/>
              <a:gd name="T15" fmla="*/ 223 h 10004"/>
              <a:gd name="T16" fmla="*/ 223 w 1249"/>
              <a:gd name="T17" fmla="*/ 10 h 10004"/>
              <a:gd name="T18" fmla="*/ 223 w 1249"/>
              <a:gd name="T19" fmla="*/ 10 h 10004"/>
              <a:gd name="T20" fmla="*/ 10 w 1249"/>
              <a:gd name="T21" fmla="*/ 260 h 10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49" h="10004">
                <a:moveTo>
                  <a:pt x="10" y="260"/>
                </a:moveTo>
                <a:lnTo>
                  <a:pt x="775" y="9781"/>
                </a:lnTo>
                <a:lnTo>
                  <a:pt x="775" y="9781"/>
                </a:lnTo>
                <a:cubicBezTo>
                  <a:pt x="785" y="9908"/>
                  <a:pt x="897" y="10003"/>
                  <a:pt x="1025" y="9993"/>
                </a:cubicBezTo>
                <a:lnTo>
                  <a:pt x="1025" y="9993"/>
                </a:lnTo>
                <a:cubicBezTo>
                  <a:pt x="1152" y="9983"/>
                  <a:pt x="1248" y="9871"/>
                  <a:pt x="1237" y="9743"/>
                </a:cubicBezTo>
                <a:lnTo>
                  <a:pt x="472" y="223"/>
                </a:lnTo>
                <a:lnTo>
                  <a:pt x="472" y="223"/>
                </a:lnTo>
                <a:cubicBezTo>
                  <a:pt x="462" y="95"/>
                  <a:pt x="351" y="0"/>
                  <a:pt x="223" y="10"/>
                </a:cubicBezTo>
                <a:lnTo>
                  <a:pt x="223" y="10"/>
                </a:lnTo>
                <a:cubicBezTo>
                  <a:pt x="95" y="20"/>
                  <a:pt x="0" y="132"/>
                  <a:pt x="10" y="260"/>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60AF2521-012B-C049-BFF3-F7F4B42887FC}"/>
              </a:ext>
            </a:extLst>
          </p:cNvPr>
          <p:cNvSpPr>
            <a:spLocks noChangeArrowheads="1"/>
          </p:cNvSpPr>
          <p:nvPr/>
        </p:nvSpPr>
        <p:spPr bwMode="auto">
          <a:xfrm>
            <a:off x="3492426" y="2849526"/>
            <a:ext cx="17389918" cy="8505599"/>
          </a:xfrm>
          <a:custGeom>
            <a:avLst/>
            <a:gdLst>
              <a:gd name="T0" fmla="*/ 15067 w 15068"/>
              <a:gd name="T1" fmla="*/ 9476 h 9477"/>
              <a:gd name="T2" fmla="*/ 0 w 15068"/>
              <a:gd name="T3" fmla="*/ 9476 h 9477"/>
              <a:gd name="T4" fmla="*/ 0 w 15068"/>
              <a:gd name="T5" fmla="*/ 0 h 9477"/>
              <a:gd name="T6" fmla="*/ 15067 w 15068"/>
              <a:gd name="T7" fmla="*/ 0 h 9477"/>
              <a:gd name="T8" fmla="*/ 15067 w 15068"/>
              <a:gd name="T9" fmla="*/ 9476 h 9477"/>
            </a:gdLst>
            <a:ahLst/>
            <a:cxnLst>
              <a:cxn ang="0">
                <a:pos x="T0" y="T1"/>
              </a:cxn>
              <a:cxn ang="0">
                <a:pos x="T2" y="T3"/>
              </a:cxn>
              <a:cxn ang="0">
                <a:pos x="T4" y="T5"/>
              </a:cxn>
              <a:cxn ang="0">
                <a:pos x="T6" y="T7"/>
              </a:cxn>
              <a:cxn ang="0">
                <a:pos x="T8" y="T9"/>
              </a:cxn>
            </a:cxnLst>
            <a:rect l="0" t="0" r="r" b="b"/>
            <a:pathLst>
              <a:path w="15068" h="9477">
                <a:moveTo>
                  <a:pt x="15067" y="9476"/>
                </a:moveTo>
                <a:lnTo>
                  <a:pt x="0" y="9476"/>
                </a:lnTo>
                <a:lnTo>
                  <a:pt x="0" y="0"/>
                </a:lnTo>
                <a:lnTo>
                  <a:pt x="15067" y="0"/>
                </a:lnTo>
                <a:lnTo>
                  <a:pt x="15067" y="9476"/>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144FFE35-E991-194B-9EB0-826CA1ADF735}"/>
              </a:ext>
            </a:extLst>
          </p:cNvPr>
          <p:cNvSpPr>
            <a:spLocks noChangeArrowheads="1"/>
          </p:cNvSpPr>
          <p:nvPr/>
        </p:nvSpPr>
        <p:spPr bwMode="auto">
          <a:xfrm>
            <a:off x="3196548" y="2619171"/>
            <a:ext cx="17984554" cy="483891"/>
          </a:xfrm>
          <a:prstGeom prst="roundRect">
            <a:avLst>
              <a:gd name="adj" fmla="val 50000"/>
            </a:avLst>
          </a:pr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5">
            <a:extLst>
              <a:ext uri="{FF2B5EF4-FFF2-40B4-BE49-F238E27FC236}">
                <a16:creationId xmlns:a16="http://schemas.microsoft.com/office/drawing/2014/main" id="{63F8AC07-DE6E-004B-BC81-5357B987B3FB}"/>
              </a:ext>
            </a:extLst>
          </p:cNvPr>
          <p:cNvSpPr>
            <a:spLocks noChangeArrowheads="1"/>
          </p:cNvSpPr>
          <p:nvPr/>
        </p:nvSpPr>
        <p:spPr bwMode="auto">
          <a:xfrm>
            <a:off x="3196548" y="11109500"/>
            <a:ext cx="17984554" cy="483891"/>
          </a:xfrm>
          <a:prstGeom prst="roundRect">
            <a:avLst>
              <a:gd name="adj" fmla="val 50000"/>
            </a:avLst>
          </a:pr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grpSp>
        <p:nvGrpSpPr>
          <p:cNvPr id="97" name="Group 96">
            <a:extLst>
              <a:ext uri="{FF2B5EF4-FFF2-40B4-BE49-F238E27FC236}">
                <a16:creationId xmlns:a16="http://schemas.microsoft.com/office/drawing/2014/main" id="{2DECAC93-2E03-1E4A-B682-0C4228C69D5C}"/>
              </a:ext>
            </a:extLst>
          </p:cNvPr>
          <p:cNvGrpSpPr/>
          <p:nvPr/>
        </p:nvGrpSpPr>
        <p:grpSpPr>
          <a:xfrm>
            <a:off x="16655393" y="3416595"/>
            <a:ext cx="2627640" cy="5032561"/>
            <a:chOff x="16655393" y="3416595"/>
            <a:chExt cx="2627640" cy="5032561"/>
          </a:xfrm>
        </p:grpSpPr>
        <p:sp>
          <p:nvSpPr>
            <p:cNvPr id="22" name="Freeform 21">
              <a:extLst>
                <a:ext uri="{FF2B5EF4-FFF2-40B4-BE49-F238E27FC236}">
                  <a16:creationId xmlns:a16="http://schemas.microsoft.com/office/drawing/2014/main" id="{226BCCCD-BF4A-564D-9161-CF6B35CBD55F}"/>
                </a:ext>
              </a:extLst>
            </p:cNvPr>
            <p:cNvSpPr>
              <a:spLocks noChangeArrowheads="1"/>
            </p:cNvSpPr>
            <p:nvPr/>
          </p:nvSpPr>
          <p:spPr bwMode="auto">
            <a:xfrm>
              <a:off x="17199127" y="6289143"/>
              <a:ext cx="1239681" cy="2160013"/>
            </a:xfrm>
            <a:custGeom>
              <a:avLst/>
              <a:gdLst>
                <a:gd name="connsiteX0" fmla="*/ 0 w 1777614"/>
                <a:gd name="connsiteY0" fmla="*/ 724717 h 3097304"/>
                <a:gd name="connsiteX1" fmla="*/ 21855 w 1777614"/>
                <a:gd name="connsiteY1" fmla="*/ 724717 h 3097304"/>
                <a:gd name="connsiteX2" fmla="*/ 23312 w 1777614"/>
                <a:gd name="connsiteY2" fmla="*/ 899104 h 3097304"/>
                <a:gd name="connsiteX3" fmla="*/ 1457 w 1777614"/>
                <a:gd name="connsiteY3" fmla="*/ 899104 h 3097304"/>
                <a:gd name="connsiteX4" fmla="*/ 22538 w 1777614"/>
                <a:gd name="connsiteY4" fmla="*/ 463681 h 3097304"/>
                <a:gd name="connsiteX5" fmla="*/ 23290 w 1777614"/>
                <a:gd name="connsiteY5" fmla="*/ 638072 h 3097304"/>
                <a:gd name="connsiteX6" fmla="*/ 751 w 1777614"/>
                <a:gd name="connsiteY6" fmla="*/ 638072 h 3097304"/>
                <a:gd name="connsiteX7" fmla="*/ 0 w 1777614"/>
                <a:gd name="connsiteY7" fmla="*/ 464460 h 3097304"/>
                <a:gd name="connsiteX8" fmla="*/ 1586040 w 1777614"/>
                <a:gd name="connsiteY8" fmla="*/ 0 h 3097304"/>
                <a:gd name="connsiteX9" fmla="*/ 1586040 w 1777614"/>
                <a:gd name="connsiteY9" fmla="*/ 20939 h 3097304"/>
                <a:gd name="connsiteX10" fmla="*/ 1644370 w 1777614"/>
                <a:gd name="connsiteY10" fmla="*/ 20607 h 3097304"/>
                <a:gd name="connsiteX11" fmla="*/ 1761244 w 1777614"/>
                <a:gd name="connsiteY11" fmla="*/ 135886 h 3097304"/>
                <a:gd name="connsiteX12" fmla="*/ 1777606 w 1777614"/>
                <a:gd name="connsiteY12" fmla="*/ 2971120 h 3097304"/>
                <a:gd name="connsiteX13" fmla="*/ 1662290 w 1777614"/>
                <a:gd name="connsiteY13" fmla="*/ 3087956 h 3097304"/>
                <a:gd name="connsiteX14" fmla="*/ 154622 w 1777614"/>
                <a:gd name="connsiteY14" fmla="*/ 3097304 h 3097304"/>
                <a:gd name="connsiteX15" fmla="*/ 37748 w 1777614"/>
                <a:gd name="connsiteY15" fmla="*/ 2982025 h 3097304"/>
                <a:gd name="connsiteX16" fmla="*/ 21385 w 1777614"/>
                <a:gd name="connsiteY16" fmla="*/ 146013 h 3097304"/>
                <a:gd name="connsiteX17" fmla="*/ 136701 w 1777614"/>
                <a:gd name="connsiteY17" fmla="*/ 29175 h 3097304"/>
                <a:gd name="connsiteX18" fmla="*/ 1354006 w 1777614"/>
                <a:gd name="connsiteY18" fmla="*/ 22258 h 3097304"/>
                <a:gd name="connsiteX19" fmla="*/ 1353262 w 1777614"/>
                <a:gd name="connsiteY19" fmla="*/ 1457 h 309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77614" h="3097304">
                  <a:moveTo>
                    <a:pt x="0" y="724717"/>
                  </a:moveTo>
                  <a:lnTo>
                    <a:pt x="21855" y="724717"/>
                  </a:lnTo>
                  <a:lnTo>
                    <a:pt x="23312" y="899104"/>
                  </a:lnTo>
                  <a:lnTo>
                    <a:pt x="1457" y="899104"/>
                  </a:lnTo>
                  <a:close/>
                  <a:moveTo>
                    <a:pt x="22538" y="463681"/>
                  </a:moveTo>
                  <a:lnTo>
                    <a:pt x="23290" y="638072"/>
                  </a:lnTo>
                  <a:lnTo>
                    <a:pt x="751" y="638072"/>
                  </a:lnTo>
                  <a:lnTo>
                    <a:pt x="0" y="464460"/>
                  </a:lnTo>
                  <a:close/>
                  <a:moveTo>
                    <a:pt x="1586040" y="0"/>
                  </a:moveTo>
                  <a:lnTo>
                    <a:pt x="1586040" y="20939"/>
                  </a:lnTo>
                  <a:lnTo>
                    <a:pt x="1644370" y="20607"/>
                  </a:lnTo>
                  <a:cubicBezTo>
                    <a:pt x="1708260" y="20607"/>
                    <a:pt x="1760464" y="72016"/>
                    <a:pt x="1761244" y="135886"/>
                  </a:cubicBezTo>
                  <a:lnTo>
                    <a:pt x="1777606" y="2971120"/>
                  </a:lnTo>
                  <a:cubicBezTo>
                    <a:pt x="1778384" y="3034991"/>
                    <a:pt x="1726960" y="3087177"/>
                    <a:pt x="1662290" y="3087956"/>
                  </a:cubicBezTo>
                  <a:lnTo>
                    <a:pt x="154622" y="3097304"/>
                  </a:lnTo>
                  <a:cubicBezTo>
                    <a:pt x="90731" y="3097304"/>
                    <a:pt x="38527" y="3045895"/>
                    <a:pt x="37748" y="2982025"/>
                  </a:cubicBezTo>
                  <a:lnTo>
                    <a:pt x="21385" y="146013"/>
                  </a:lnTo>
                  <a:cubicBezTo>
                    <a:pt x="20607" y="82920"/>
                    <a:pt x="72031" y="29955"/>
                    <a:pt x="136701" y="29175"/>
                  </a:cubicBezTo>
                  <a:lnTo>
                    <a:pt x="1354006" y="22258"/>
                  </a:lnTo>
                  <a:lnTo>
                    <a:pt x="1353262" y="1457"/>
                  </a:lnTo>
                  <a:close/>
                </a:path>
              </a:pathLst>
            </a:custGeom>
            <a:solidFill>
              <a:schemeClr val="tx2"/>
            </a:solidFill>
            <a:ln>
              <a:noFill/>
            </a:ln>
            <a:effectLst/>
          </p:spPr>
          <p:txBody>
            <a:bodyPr wrap="square" anchor="ctr">
              <a:noAutofit/>
            </a:bodyPr>
            <a:lstStyle/>
            <a:p>
              <a:endParaRPr lang="en-US" sz="6532" dirty="0">
                <a:latin typeface="Lato Light" panose="020F0502020204030203" pitchFamily="34" charset="0"/>
              </a:endParaRPr>
            </a:p>
          </p:txBody>
        </p:sp>
        <p:sp>
          <p:nvSpPr>
            <p:cNvPr id="23" name="Freeform 24">
              <a:extLst>
                <a:ext uri="{FF2B5EF4-FFF2-40B4-BE49-F238E27FC236}">
                  <a16:creationId xmlns:a16="http://schemas.microsoft.com/office/drawing/2014/main" id="{580C08FC-6337-A947-94C3-7755C38C935B}"/>
                </a:ext>
              </a:extLst>
            </p:cNvPr>
            <p:cNvSpPr>
              <a:spLocks noChangeArrowheads="1"/>
            </p:cNvSpPr>
            <p:nvPr/>
          </p:nvSpPr>
          <p:spPr bwMode="auto">
            <a:xfrm>
              <a:off x="17275776" y="6531067"/>
              <a:ext cx="1101836" cy="1635987"/>
            </a:xfrm>
            <a:custGeom>
              <a:avLst/>
              <a:gdLst>
                <a:gd name="T0" fmla="*/ 2028 w 2029"/>
                <a:gd name="T1" fmla="*/ 2998 h 3011"/>
                <a:gd name="T2" fmla="*/ 18 w 2029"/>
                <a:gd name="T3" fmla="*/ 3010 h 3011"/>
                <a:gd name="T4" fmla="*/ 0 w 2029"/>
                <a:gd name="T5" fmla="*/ 12 h 3011"/>
                <a:gd name="T6" fmla="*/ 2011 w 2029"/>
                <a:gd name="T7" fmla="*/ 0 h 3011"/>
                <a:gd name="T8" fmla="*/ 2028 w 2029"/>
                <a:gd name="T9" fmla="*/ 2998 h 3011"/>
              </a:gdLst>
              <a:ahLst/>
              <a:cxnLst>
                <a:cxn ang="0">
                  <a:pos x="T0" y="T1"/>
                </a:cxn>
                <a:cxn ang="0">
                  <a:pos x="T2" y="T3"/>
                </a:cxn>
                <a:cxn ang="0">
                  <a:pos x="T4" y="T5"/>
                </a:cxn>
                <a:cxn ang="0">
                  <a:pos x="T6" y="T7"/>
                </a:cxn>
                <a:cxn ang="0">
                  <a:pos x="T8" y="T9"/>
                </a:cxn>
              </a:cxnLst>
              <a:rect l="0" t="0" r="r" b="b"/>
              <a:pathLst>
                <a:path w="2029" h="3011">
                  <a:moveTo>
                    <a:pt x="2028" y="2998"/>
                  </a:moveTo>
                  <a:lnTo>
                    <a:pt x="18" y="3010"/>
                  </a:lnTo>
                  <a:lnTo>
                    <a:pt x="0" y="12"/>
                  </a:lnTo>
                  <a:lnTo>
                    <a:pt x="2011" y="0"/>
                  </a:lnTo>
                  <a:lnTo>
                    <a:pt x="2028" y="2998"/>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4" name="Freeform 25">
              <a:extLst>
                <a:ext uri="{FF2B5EF4-FFF2-40B4-BE49-F238E27FC236}">
                  <a16:creationId xmlns:a16="http://schemas.microsoft.com/office/drawing/2014/main" id="{7988A4BA-D9AD-B541-8E0E-5E88D07EA112}"/>
                </a:ext>
              </a:extLst>
            </p:cNvPr>
            <p:cNvSpPr>
              <a:spLocks noChangeArrowheads="1"/>
            </p:cNvSpPr>
            <p:nvPr/>
          </p:nvSpPr>
          <p:spPr bwMode="auto">
            <a:xfrm>
              <a:off x="17455422" y="6531067"/>
              <a:ext cx="919793" cy="1377296"/>
            </a:xfrm>
            <a:custGeom>
              <a:avLst/>
              <a:gdLst>
                <a:gd name="T0" fmla="*/ 1678 w 1694"/>
                <a:gd name="T1" fmla="*/ 0 h 2536"/>
                <a:gd name="T2" fmla="*/ 0 w 1694"/>
                <a:gd name="T3" fmla="*/ 10 h 2536"/>
                <a:gd name="T4" fmla="*/ 0 w 1694"/>
                <a:gd name="T5" fmla="*/ 10 h 2536"/>
                <a:gd name="T6" fmla="*/ 1693 w 1694"/>
                <a:gd name="T7" fmla="*/ 2535 h 2536"/>
                <a:gd name="T8" fmla="*/ 1678 w 1694"/>
                <a:gd name="T9" fmla="*/ 0 h 2536"/>
              </a:gdLst>
              <a:ahLst/>
              <a:cxnLst>
                <a:cxn ang="0">
                  <a:pos x="T0" y="T1"/>
                </a:cxn>
                <a:cxn ang="0">
                  <a:pos x="T2" y="T3"/>
                </a:cxn>
                <a:cxn ang="0">
                  <a:pos x="T4" y="T5"/>
                </a:cxn>
                <a:cxn ang="0">
                  <a:pos x="T6" y="T7"/>
                </a:cxn>
                <a:cxn ang="0">
                  <a:pos x="T8" y="T9"/>
                </a:cxn>
              </a:cxnLst>
              <a:rect l="0" t="0" r="r" b="b"/>
              <a:pathLst>
                <a:path w="1694" h="2536">
                  <a:moveTo>
                    <a:pt x="1678" y="0"/>
                  </a:moveTo>
                  <a:lnTo>
                    <a:pt x="0" y="10"/>
                  </a:lnTo>
                  <a:lnTo>
                    <a:pt x="0" y="10"/>
                  </a:lnTo>
                  <a:cubicBezTo>
                    <a:pt x="761" y="756"/>
                    <a:pt x="1312" y="1597"/>
                    <a:pt x="1693" y="2535"/>
                  </a:cubicBezTo>
                  <a:lnTo>
                    <a:pt x="1678" y="0"/>
                  </a:lnTo>
                </a:path>
              </a:pathLst>
            </a:custGeom>
            <a:solidFill>
              <a:schemeClr val="bg1">
                <a:lumMod val="95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26">
              <a:extLst>
                <a:ext uri="{FF2B5EF4-FFF2-40B4-BE49-F238E27FC236}">
                  <a16:creationId xmlns:a16="http://schemas.microsoft.com/office/drawing/2014/main" id="{BC7A7AAF-E8EE-4345-8A21-975630000996}"/>
                </a:ext>
              </a:extLst>
            </p:cNvPr>
            <p:cNvSpPr>
              <a:spLocks noChangeArrowheads="1"/>
            </p:cNvSpPr>
            <p:nvPr/>
          </p:nvSpPr>
          <p:spPr bwMode="auto">
            <a:xfrm>
              <a:off x="17673395" y="6396930"/>
              <a:ext cx="297016" cy="57487"/>
            </a:xfrm>
            <a:custGeom>
              <a:avLst/>
              <a:gdLst>
                <a:gd name="T0" fmla="*/ 51 w 547"/>
                <a:gd name="T1" fmla="*/ 105 h 106"/>
                <a:gd name="T2" fmla="*/ 51 w 547"/>
                <a:gd name="T3" fmla="*/ 105 h 106"/>
                <a:gd name="T4" fmla="*/ 0 w 547"/>
                <a:gd name="T5" fmla="*/ 54 h 106"/>
                <a:gd name="T6" fmla="*/ 0 w 547"/>
                <a:gd name="T7" fmla="*/ 54 h 106"/>
                <a:gd name="T8" fmla="*/ 50 w 547"/>
                <a:gd name="T9" fmla="*/ 3 h 106"/>
                <a:gd name="T10" fmla="*/ 494 w 547"/>
                <a:gd name="T11" fmla="*/ 0 h 106"/>
                <a:gd name="T12" fmla="*/ 494 w 547"/>
                <a:gd name="T13" fmla="*/ 0 h 106"/>
                <a:gd name="T14" fmla="*/ 545 w 547"/>
                <a:gd name="T15" fmla="*/ 51 h 106"/>
                <a:gd name="T16" fmla="*/ 545 w 547"/>
                <a:gd name="T17" fmla="*/ 51 h 106"/>
                <a:gd name="T18" fmla="*/ 495 w 547"/>
                <a:gd name="T19" fmla="*/ 102 h 106"/>
                <a:gd name="T20" fmla="*/ 51 w 547"/>
                <a:gd name="T21"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7" h="106">
                  <a:moveTo>
                    <a:pt x="51" y="105"/>
                  </a:moveTo>
                  <a:lnTo>
                    <a:pt x="51" y="105"/>
                  </a:lnTo>
                  <a:cubicBezTo>
                    <a:pt x="22" y="105"/>
                    <a:pt x="0" y="83"/>
                    <a:pt x="0" y="54"/>
                  </a:cubicBezTo>
                  <a:lnTo>
                    <a:pt x="0" y="54"/>
                  </a:lnTo>
                  <a:cubicBezTo>
                    <a:pt x="0" y="26"/>
                    <a:pt x="22" y="3"/>
                    <a:pt x="50" y="3"/>
                  </a:cubicBezTo>
                  <a:lnTo>
                    <a:pt x="494" y="0"/>
                  </a:lnTo>
                  <a:lnTo>
                    <a:pt x="494" y="0"/>
                  </a:lnTo>
                  <a:cubicBezTo>
                    <a:pt x="522" y="0"/>
                    <a:pt x="545" y="23"/>
                    <a:pt x="545" y="51"/>
                  </a:cubicBezTo>
                  <a:lnTo>
                    <a:pt x="545" y="51"/>
                  </a:lnTo>
                  <a:cubicBezTo>
                    <a:pt x="546" y="79"/>
                    <a:pt x="523" y="102"/>
                    <a:pt x="495" y="102"/>
                  </a:cubicBezTo>
                  <a:lnTo>
                    <a:pt x="51" y="105"/>
                  </a:ln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27">
              <a:extLst>
                <a:ext uri="{FF2B5EF4-FFF2-40B4-BE49-F238E27FC236}">
                  <a16:creationId xmlns:a16="http://schemas.microsoft.com/office/drawing/2014/main" id="{8B4D2308-B370-E54D-AFE7-ACA3E73CE210}"/>
                </a:ext>
              </a:extLst>
            </p:cNvPr>
            <p:cNvSpPr>
              <a:spLocks noChangeArrowheads="1"/>
            </p:cNvSpPr>
            <p:nvPr/>
          </p:nvSpPr>
          <p:spPr bwMode="auto">
            <a:xfrm>
              <a:off x="18027899" y="6387350"/>
              <a:ext cx="74253" cy="74255"/>
            </a:xfrm>
            <a:custGeom>
              <a:avLst/>
              <a:gdLst>
                <a:gd name="T0" fmla="*/ 134 w 135"/>
                <a:gd name="T1" fmla="*/ 66 h 135"/>
                <a:gd name="T2" fmla="*/ 134 w 135"/>
                <a:gd name="T3" fmla="*/ 66 h 135"/>
                <a:gd name="T4" fmla="*/ 67 w 135"/>
                <a:gd name="T5" fmla="*/ 134 h 135"/>
                <a:gd name="T6" fmla="*/ 67 w 135"/>
                <a:gd name="T7" fmla="*/ 134 h 135"/>
                <a:gd name="T8" fmla="*/ 0 w 135"/>
                <a:gd name="T9" fmla="*/ 67 h 135"/>
                <a:gd name="T10" fmla="*/ 0 w 135"/>
                <a:gd name="T11" fmla="*/ 67 h 135"/>
                <a:gd name="T12" fmla="*/ 66 w 135"/>
                <a:gd name="T13" fmla="*/ 0 h 135"/>
                <a:gd name="T14" fmla="*/ 66 w 135"/>
                <a:gd name="T15" fmla="*/ 0 h 135"/>
                <a:gd name="T16" fmla="*/ 134 w 135"/>
                <a:gd name="T17" fmla="*/ 6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4" y="66"/>
                  </a:moveTo>
                  <a:lnTo>
                    <a:pt x="134" y="66"/>
                  </a:lnTo>
                  <a:cubicBezTo>
                    <a:pt x="134" y="103"/>
                    <a:pt x="105" y="134"/>
                    <a:pt x="67" y="134"/>
                  </a:cubicBezTo>
                  <a:lnTo>
                    <a:pt x="67" y="134"/>
                  </a:lnTo>
                  <a:cubicBezTo>
                    <a:pt x="31" y="134"/>
                    <a:pt x="0" y="104"/>
                    <a:pt x="0" y="67"/>
                  </a:cubicBezTo>
                  <a:lnTo>
                    <a:pt x="0" y="67"/>
                  </a:lnTo>
                  <a:cubicBezTo>
                    <a:pt x="0" y="30"/>
                    <a:pt x="30" y="0"/>
                    <a:pt x="66" y="0"/>
                  </a:cubicBezTo>
                  <a:lnTo>
                    <a:pt x="66" y="0"/>
                  </a:lnTo>
                  <a:cubicBezTo>
                    <a:pt x="104" y="0"/>
                    <a:pt x="134" y="29"/>
                    <a:pt x="134" y="66"/>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7" name="Freeform 28">
              <a:extLst>
                <a:ext uri="{FF2B5EF4-FFF2-40B4-BE49-F238E27FC236}">
                  <a16:creationId xmlns:a16="http://schemas.microsoft.com/office/drawing/2014/main" id="{F511B017-87F3-254E-8393-4C4BFD8F3FB2}"/>
                </a:ext>
              </a:extLst>
            </p:cNvPr>
            <p:cNvSpPr>
              <a:spLocks noChangeArrowheads="1"/>
            </p:cNvSpPr>
            <p:nvPr/>
          </p:nvSpPr>
          <p:spPr bwMode="auto">
            <a:xfrm>
              <a:off x="18049457" y="6406512"/>
              <a:ext cx="33534" cy="33534"/>
            </a:xfrm>
            <a:custGeom>
              <a:avLst/>
              <a:gdLst>
                <a:gd name="T0" fmla="*/ 60 w 61"/>
                <a:gd name="T1" fmla="*/ 30 h 61"/>
                <a:gd name="T2" fmla="*/ 60 w 61"/>
                <a:gd name="T3" fmla="*/ 30 h 61"/>
                <a:gd name="T4" fmla="*/ 30 w 61"/>
                <a:gd name="T5" fmla="*/ 60 h 61"/>
                <a:gd name="T6" fmla="*/ 30 w 61"/>
                <a:gd name="T7" fmla="*/ 60 h 61"/>
                <a:gd name="T8" fmla="*/ 0 w 61"/>
                <a:gd name="T9" fmla="*/ 30 h 61"/>
                <a:gd name="T10" fmla="*/ 0 w 61"/>
                <a:gd name="T11" fmla="*/ 30 h 61"/>
                <a:gd name="T12" fmla="*/ 30 w 61"/>
                <a:gd name="T13" fmla="*/ 0 h 61"/>
                <a:gd name="T14" fmla="*/ 30 w 61"/>
                <a:gd name="T15" fmla="*/ 0 h 61"/>
                <a:gd name="T16" fmla="*/ 60 w 61"/>
                <a:gd name="T17"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1">
                  <a:moveTo>
                    <a:pt x="60" y="30"/>
                  </a:moveTo>
                  <a:lnTo>
                    <a:pt x="60" y="30"/>
                  </a:lnTo>
                  <a:cubicBezTo>
                    <a:pt x="60" y="46"/>
                    <a:pt x="47" y="60"/>
                    <a:pt x="30" y="60"/>
                  </a:cubicBezTo>
                  <a:lnTo>
                    <a:pt x="30" y="60"/>
                  </a:lnTo>
                  <a:cubicBezTo>
                    <a:pt x="14" y="60"/>
                    <a:pt x="0" y="46"/>
                    <a:pt x="0" y="30"/>
                  </a:cubicBezTo>
                  <a:lnTo>
                    <a:pt x="0" y="30"/>
                  </a:lnTo>
                  <a:cubicBezTo>
                    <a:pt x="0" y="13"/>
                    <a:pt x="14" y="0"/>
                    <a:pt x="30" y="0"/>
                  </a:cubicBezTo>
                  <a:lnTo>
                    <a:pt x="30" y="0"/>
                  </a:lnTo>
                  <a:cubicBezTo>
                    <a:pt x="47" y="0"/>
                    <a:pt x="60" y="13"/>
                    <a:pt x="60" y="30"/>
                  </a:cubicBez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28" name="Freeform 29">
              <a:extLst>
                <a:ext uri="{FF2B5EF4-FFF2-40B4-BE49-F238E27FC236}">
                  <a16:creationId xmlns:a16="http://schemas.microsoft.com/office/drawing/2014/main" id="{42691FCC-7B8B-B94F-A069-849CA457ECE7}"/>
                </a:ext>
              </a:extLst>
            </p:cNvPr>
            <p:cNvSpPr>
              <a:spLocks noChangeArrowheads="1"/>
            </p:cNvSpPr>
            <p:nvPr/>
          </p:nvSpPr>
          <p:spPr bwMode="auto">
            <a:xfrm>
              <a:off x="17733277" y="8202983"/>
              <a:ext cx="196414" cy="196414"/>
            </a:xfrm>
            <a:custGeom>
              <a:avLst/>
              <a:gdLst>
                <a:gd name="T0" fmla="*/ 311 w 361"/>
                <a:gd name="T1" fmla="*/ 48 h 362"/>
                <a:gd name="T2" fmla="*/ 311 w 361"/>
                <a:gd name="T3" fmla="*/ 48 h 362"/>
                <a:gd name="T4" fmla="*/ 48 w 361"/>
                <a:gd name="T5" fmla="*/ 50 h 362"/>
                <a:gd name="T6" fmla="*/ 48 w 361"/>
                <a:gd name="T7" fmla="*/ 50 h 362"/>
                <a:gd name="T8" fmla="*/ 49 w 361"/>
                <a:gd name="T9" fmla="*/ 312 h 362"/>
                <a:gd name="T10" fmla="*/ 49 w 361"/>
                <a:gd name="T11" fmla="*/ 312 h 362"/>
                <a:gd name="T12" fmla="*/ 312 w 361"/>
                <a:gd name="T13" fmla="*/ 311 h 362"/>
                <a:gd name="T14" fmla="*/ 312 w 361"/>
                <a:gd name="T15" fmla="*/ 311 h 362"/>
                <a:gd name="T16" fmla="*/ 311 w 361"/>
                <a:gd name="T17" fmla="*/ 48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62">
                  <a:moveTo>
                    <a:pt x="311" y="48"/>
                  </a:moveTo>
                  <a:lnTo>
                    <a:pt x="311" y="48"/>
                  </a:lnTo>
                  <a:cubicBezTo>
                    <a:pt x="263" y="0"/>
                    <a:pt x="96" y="1"/>
                    <a:pt x="48" y="50"/>
                  </a:cubicBezTo>
                  <a:lnTo>
                    <a:pt x="48" y="50"/>
                  </a:lnTo>
                  <a:cubicBezTo>
                    <a:pt x="0" y="98"/>
                    <a:pt x="1" y="265"/>
                    <a:pt x="49" y="312"/>
                  </a:cubicBezTo>
                  <a:lnTo>
                    <a:pt x="49" y="312"/>
                  </a:lnTo>
                  <a:cubicBezTo>
                    <a:pt x="98" y="361"/>
                    <a:pt x="264" y="359"/>
                    <a:pt x="312" y="311"/>
                  </a:cubicBezTo>
                  <a:lnTo>
                    <a:pt x="312" y="311"/>
                  </a:lnTo>
                  <a:cubicBezTo>
                    <a:pt x="360" y="262"/>
                    <a:pt x="359" y="96"/>
                    <a:pt x="311" y="48"/>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30">
              <a:extLst>
                <a:ext uri="{FF2B5EF4-FFF2-40B4-BE49-F238E27FC236}">
                  <a16:creationId xmlns:a16="http://schemas.microsoft.com/office/drawing/2014/main" id="{2B94C397-11B9-1F43-AF36-FF7D29336B19}"/>
                </a:ext>
              </a:extLst>
            </p:cNvPr>
            <p:cNvSpPr>
              <a:spLocks noChangeArrowheads="1"/>
            </p:cNvSpPr>
            <p:nvPr/>
          </p:nvSpPr>
          <p:spPr bwMode="auto">
            <a:xfrm>
              <a:off x="17778788" y="8250889"/>
              <a:ext cx="102997" cy="100603"/>
            </a:xfrm>
            <a:custGeom>
              <a:avLst/>
              <a:gdLst>
                <a:gd name="T0" fmla="*/ 98 w 190"/>
                <a:gd name="T1" fmla="*/ 18 h 184"/>
                <a:gd name="T2" fmla="*/ 98 w 190"/>
                <a:gd name="T3" fmla="*/ 18 h 184"/>
                <a:gd name="T4" fmla="*/ 40 w 190"/>
                <a:gd name="T5" fmla="*/ 34 h 184"/>
                <a:gd name="T6" fmla="*/ 40 w 190"/>
                <a:gd name="T7" fmla="*/ 34 h 184"/>
                <a:gd name="T8" fmla="*/ 41 w 190"/>
                <a:gd name="T9" fmla="*/ 149 h 184"/>
                <a:gd name="T10" fmla="*/ 41 w 190"/>
                <a:gd name="T11" fmla="*/ 149 h 184"/>
                <a:gd name="T12" fmla="*/ 99 w 190"/>
                <a:gd name="T13" fmla="*/ 164 h 184"/>
                <a:gd name="T14" fmla="*/ 99 w 190"/>
                <a:gd name="T15" fmla="*/ 164 h 184"/>
                <a:gd name="T16" fmla="*/ 156 w 190"/>
                <a:gd name="T17" fmla="*/ 149 h 184"/>
                <a:gd name="T18" fmla="*/ 156 w 190"/>
                <a:gd name="T19" fmla="*/ 149 h 184"/>
                <a:gd name="T20" fmla="*/ 171 w 190"/>
                <a:gd name="T21" fmla="*/ 91 h 184"/>
                <a:gd name="T22" fmla="*/ 171 w 190"/>
                <a:gd name="T23" fmla="*/ 91 h 184"/>
                <a:gd name="T24" fmla="*/ 155 w 190"/>
                <a:gd name="T25" fmla="*/ 33 h 184"/>
                <a:gd name="T26" fmla="*/ 155 w 190"/>
                <a:gd name="T27" fmla="*/ 33 h 184"/>
                <a:gd name="T28" fmla="*/ 98 w 190"/>
                <a:gd name="T29" fmla="*/ 18 h 184"/>
                <a:gd name="T30" fmla="*/ 99 w 190"/>
                <a:gd name="T31" fmla="*/ 182 h 184"/>
                <a:gd name="T32" fmla="*/ 99 w 190"/>
                <a:gd name="T33" fmla="*/ 182 h 184"/>
                <a:gd name="T34" fmla="*/ 99 w 190"/>
                <a:gd name="T35" fmla="*/ 182 h 184"/>
                <a:gd name="T36" fmla="*/ 28 w 190"/>
                <a:gd name="T37" fmla="*/ 162 h 184"/>
                <a:gd name="T38" fmla="*/ 28 w 190"/>
                <a:gd name="T39" fmla="*/ 162 h 184"/>
                <a:gd name="T40" fmla="*/ 27 w 190"/>
                <a:gd name="T41" fmla="*/ 21 h 184"/>
                <a:gd name="T42" fmla="*/ 27 w 190"/>
                <a:gd name="T43" fmla="*/ 21 h 184"/>
                <a:gd name="T44" fmla="*/ 98 w 190"/>
                <a:gd name="T45" fmla="*/ 0 h 184"/>
                <a:gd name="T46" fmla="*/ 98 w 190"/>
                <a:gd name="T47" fmla="*/ 0 h 184"/>
                <a:gd name="T48" fmla="*/ 169 w 190"/>
                <a:gd name="T49" fmla="*/ 20 h 184"/>
                <a:gd name="T50" fmla="*/ 169 w 190"/>
                <a:gd name="T51" fmla="*/ 20 h 184"/>
                <a:gd name="T52" fmla="*/ 189 w 190"/>
                <a:gd name="T53" fmla="*/ 91 h 184"/>
                <a:gd name="T54" fmla="*/ 189 w 190"/>
                <a:gd name="T55" fmla="*/ 91 h 184"/>
                <a:gd name="T56" fmla="*/ 169 w 190"/>
                <a:gd name="T57" fmla="*/ 162 h 184"/>
                <a:gd name="T58" fmla="*/ 169 w 190"/>
                <a:gd name="T59" fmla="*/ 162 h 184"/>
                <a:gd name="T60" fmla="*/ 99 w 190"/>
                <a:gd name="T61" fmla="*/ 1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 h="184">
                  <a:moveTo>
                    <a:pt x="98" y="18"/>
                  </a:moveTo>
                  <a:lnTo>
                    <a:pt x="98" y="18"/>
                  </a:lnTo>
                  <a:cubicBezTo>
                    <a:pt x="72" y="19"/>
                    <a:pt x="49" y="25"/>
                    <a:pt x="40" y="34"/>
                  </a:cubicBezTo>
                  <a:lnTo>
                    <a:pt x="40" y="34"/>
                  </a:lnTo>
                  <a:cubicBezTo>
                    <a:pt x="20" y="54"/>
                    <a:pt x="21" y="129"/>
                    <a:pt x="41" y="149"/>
                  </a:cubicBezTo>
                  <a:lnTo>
                    <a:pt x="41" y="149"/>
                  </a:lnTo>
                  <a:cubicBezTo>
                    <a:pt x="50" y="158"/>
                    <a:pt x="73" y="164"/>
                    <a:pt x="99" y="164"/>
                  </a:cubicBezTo>
                  <a:lnTo>
                    <a:pt x="99" y="164"/>
                  </a:lnTo>
                  <a:cubicBezTo>
                    <a:pt x="124" y="163"/>
                    <a:pt x="148" y="158"/>
                    <a:pt x="156" y="149"/>
                  </a:cubicBezTo>
                  <a:lnTo>
                    <a:pt x="156" y="149"/>
                  </a:lnTo>
                  <a:cubicBezTo>
                    <a:pt x="165" y="139"/>
                    <a:pt x="171" y="117"/>
                    <a:pt x="171" y="91"/>
                  </a:cubicBezTo>
                  <a:lnTo>
                    <a:pt x="171" y="91"/>
                  </a:lnTo>
                  <a:cubicBezTo>
                    <a:pt x="171" y="65"/>
                    <a:pt x="164" y="42"/>
                    <a:pt x="155" y="33"/>
                  </a:cubicBezTo>
                  <a:lnTo>
                    <a:pt x="155" y="33"/>
                  </a:lnTo>
                  <a:cubicBezTo>
                    <a:pt x="146" y="24"/>
                    <a:pt x="123" y="18"/>
                    <a:pt x="98" y="18"/>
                  </a:cubicBezTo>
                  <a:close/>
                  <a:moveTo>
                    <a:pt x="99" y="182"/>
                  </a:moveTo>
                  <a:lnTo>
                    <a:pt x="99" y="182"/>
                  </a:lnTo>
                  <a:lnTo>
                    <a:pt x="99" y="182"/>
                  </a:lnTo>
                  <a:cubicBezTo>
                    <a:pt x="67" y="183"/>
                    <a:pt x="41" y="175"/>
                    <a:pt x="28" y="162"/>
                  </a:cubicBezTo>
                  <a:lnTo>
                    <a:pt x="28" y="162"/>
                  </a:lnTo>
                  <a:cubicBezTo>
                    <a:pt x="0" y="135"/>
                    <a:pt x="0" y="48"/>
                    <a:pt x="27" y="21"/>
                  </a:cubicBezTo>
                  <a:lnTo>
                    <a:pt x="27" y="21"/>
                  </a:lnTo>
                  <a:cubicBezTo>
                    <a:pt x="40" y="8"/>
                    <a:pt x="66" y="0"/>
                    <a:pt x="98" y="0"/>
                  </a:cubicBezTo>
                  <a:lnTo>
                    <a:pt x="98" y="0"/>
                  </a:lnTo>
                  <a:cubicBezTo>
                    <a:pt x="129" y="0"/>
                    <a:pt x="156" y="7"/>
                    <a:pt x="169" y="20"/>
                  </a:cubicBezTo>
                  <a:lnTo>
                    <a:pt x="169" y="20"/>
                  </a:lnTo>
                  <a:cubicBezTo>
                    <a:pt x="182" y="32"/>
                    <a:pt x="189" y="59"/>
                    <a:pt x="189" y="91"/>
                  </a:cubicBezTo>
                  <a:lnTo>
                    <a:pt x="189" y="91"/>
                  </a:lnTo>
                  <a:cubicBezTo>
                    <a:pt x="189" y="122"/>
                    <a:pt x="182" y="149"/>
                    <a:pt x="169" y="162"/>
                  </a:cubicBezTo>
                  <a:lnTo>
                    <a:pt x="169" y="162"/>
                  </a:lnTo>
                  <a:cubicBezTo>
                    <a:pt x="157" y="175"/>
                    <a:pt x="131" y="182"/>
                    <a:pt x="99" y="182"/>
                  </a:cubicBezTo>
                  <a:close/>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30" name="Freeform 33">
              <a:extLst>
                <a:ext uri="{FF2B5EF4-FFF2-40B4-BE49-F238E27FC236}">
                  <a16:creationId xmlns:a16="http://schemas.microsoft.com/office/drawing/2014/main" id="{8B21A5D4-3A7F-F946-BD4E-553EDA226852}"/>
                </a:ext>
              </a:extLst>
            </p:cNvPr>
            <p:cNvSpPr>
              <a:spLocks noChangeArrowheads="1"/>
            </p:cNvSpPr>
            <p:nvPr/>
          </p:nvSpPr>
          <p:spPr bwMode="auto">
            <a:xfrm>
              <a:off x="16679347" y="3517785"/>
              <a:ext cx="2134208" cy="1746171"/>
            </a:xfrm>
            <a:custGeom>
              <a:avLst/>
              <a:gdLst>
                <a:gd name="T0" fmla="*/ 1 w 3927"/>
                <a:gd name="T1" fmla="*/ 3215 h 3216"/>
                <a:gd name="T2" fmla="*/ 0 w 3927"/>
                <a:gd name="T3" fmla="*/ 2989 h 3216"/>
                <a:gd name="T4" fmla="*/ 704 w 3927"/>
                <a:gd name="T5" fmla="*/ 1216 h 3216"/>
                <a:gd name="T6" fmla="*/ 2193 w 3927"/>
                <a:gd name="T7" fmla="*/ 1058 h 3216"/>
                <a:gd name="T8" fmla="*/ 3850 w 3927"/>
                <a:gd name="T9" fmla="*/ 0 h 3216"/>
                <a:gd name="T10" fmla="*/ 3926 w 3927"/>
                <a:gd name="T11" fmla="*/ 28 h 3216"/>
                <a:gd name="T12" fmla="*/ 2238 w 3927"/>
                <a:gd name="T13" fmla="*/ 1116 h 3216"/>
                <a:gd name="T14" fmla="*/ 748 w 3927"/>
                <a:gd name="T15" fmla="*/ 1273 h 3216"/>
                <a:gd name="T16" fmla="*/ 1 w 3927"/>
                <a:gd name="T17" fmla="*/ 3215 h 3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7" h="3216">
                  <a:moveTo>
                    <a:pt x="1" y="3215"/>
                  </a:moveTo>
                  <a:lnTo>
                    <a:pt x="0" y="2989"/>
                  </a:lnTo>
                  <a:lnTo>
                    <a:pt x="704" y="1216"/>
                  </a:lnTo>
                  <a:lnTo>
                    <a:pt x="2193" y="1058"/>
                  </a:lnTo>
                  <a:lnTo>
                    <a:pt x="3850" y="0"/>
                  </a:lnTo>
                  <a:lnTo>
                    <a:pt x="3926" y="28"/>
                  </a:lnTo>
                  <a:lnTo>
                    <a:pt x="2238" y="1116"/>
                  </a:lnTo>
                  <a:lnTo>
                    <a:pt x="748" y="1273"/>
                  </a:lnTo>
                  <a:lnTo>
                    <a:pt x="1" y="3215"/>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34">
              <a:extLst>
                <a:ext uri="{FF2B5EF4-FFF2-40B4-BE49-F238E27FC236}">
                  <a16:creationId xmlns:a16="http://schemas.microsoft.com/office/drawing/2014/main" id="{841CF5AB-19A4-F345-B414-4C9AF31AF64D}"/>
                </a:ext>
              </a:extLst>
            </p:cNvPr>
            <p:cNvSpPr>
              <a:spLocks noChangeArrowheads="1"/>
            </p:cNvSpPr>
            <p:nvPr/>
          </p:nvSpPr>
          <p:spPr bwMode="auto">
            <a:xfrm>
              <a:off x="17038641" y="4157329"/>
              <a:ext cx="69464" cy="71859"/>
            </a:xfrm>
            <a:custGeom>
              <a:avLst/>
              <a:gdLst>
                <a:gd name="T0" fmla="*/ 126 w 127"/>
                <a:gd name="T1" fmla="*/ 67 h 134"/>
                <a:gd name="T2" fmla="*/ 126 w 127"/>
                <a:gd name="T3" fmla="*/ 67 h 134"/>
                <a:gd name="T4" fmla="*/ 63 w 127"/>
                <a:gd name="T5" fmla="*/ 133 h 134"/>
                <a:gd name="T6" fmla="*/ 63 w 127"/>
                <a:gd name="T7" fmla="*/ 133 h 134"/>
                <a:gd name="T8" fmla="*/ 0 w 127"/>
                <a:gd name="T9" fmla="*/ 67 h 134"/>
                <a:gd name="T10" fmla="*/ 0 w 127"/>
                <a:gd name="T11" fmla="*/ 67 h 134"/>
                <a:gd name="T12" fmla="*/ 63 w 127"/>
                <a:gd name="T13" fmla="*/ 0 h 134"/>
                <a:gd name="T14" fmla="*/ 63 w 127"/>
                <a:gd name="T15" fmla="*/ 0 h 134"/>
                <a:gd name="T16" fmla="*/ 126 w 127"/>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34">
                  <a:moveTo>
                    <a:pt x="126" y="67"/>
                  </a:moveTo>
                  <a:lnTo>
                    <a:pt x="126" y="67"/>
                  </a:lnTo>
                  <a:cubicBezTo>
                    <a:pt x="126" y="104"/>
                    <a:pt x="98" y="133"/>
                    <a:pt x="63" y="133"/>
                  </a:cubicBezTo>
                  <a:lnTo>
                    <a:pt x="63" y="133"/>
                  </a:lnTo>
                  <a:cubicBezTo>
                    <a:pt x="28" y="133"/>
                    <a:pt x="0" y="104"/>
                    <a:pt x="0" y="67"/>
                  </a:cubicBezTo>
                  <a:lnTo>
                    <a:pt x="0" y="67"/>
                  </a:lnTo>
                  <a:cubicBezTo>
                    <a:pt x="0" y="30"/>
                    <a:pt x="28" y="0"/>
                    <a:pt x="63" y="0"/>
                  </a:cubicBezTo>
                  <a:lnTo>
                    <a:pt x="63" y="0"/>
                  </a:lnTo>
                  <a:cubicBezTo>
                    <a:pt x="98" y="0"/>
                    <a:pt x="126" y="30"/>
                    <a:pt x="126" y="67"/>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2" name="Freeform 35">
              <a:extLst>
                <a:ext uri="{FF2B5EF4-FFF2-40B4-BE49-F238E27FC236}">
                  <a16:creationId xmlns:a16="http://schemas.microsoft.com/office/drawing/2014/main" id="{805A7DF1-7767-1648-BCB1-D9CC3F1DB8ED}"/>
                </a:ext>
              </a:extLst>
            </p:cNvPr>
            <p:cNvSpPr>
              <a:spLocks noChangeArrowheads="1"/>
            </p:cNvSpPr>
            <p:nvPr/>
          </p:nvSpPr>
          <p:spPr bwMode="auto">
            <a:xfrm>
              <a:off x="17838670" y="4068702"/>
              <a:ext cx="71859" cy="69464"/>
            </a:xfrm>
            <a:custGeom>
              <a:avLst/>
              <a:gdLst>
                <a:gd name="T0" fmla="*/ 133 w 134"/>
                <a:gd name="T1" fmla="*/ 64 h 129"/>
                <a:gd name="T2" fmla="*/ 133 w 134"/>
                <a:gd name="T3" fmla="*/ 64 h 129"/>
                <a:gd name="T4" fmla="*/ 67 w 134"/>
                <a:gd name="T5" fmla="*/ 128 h 129"/>
                <a:gd name="T6" fmla="*/ 67 w 134"/>
                <a:gd name="T7" fmla="*/ 128 h 129"/>
                <a:gd name="T8" fmla="*/ 0 w 134"/>
                <a:gd name="T9" fmla="*/ 64 h 129"/>
                <a:gd name="T10" fmla="*/ 0 w 134"/>
                <a:gd name="T11" fmla="*/ 64 h 129"/>
                <a:gd name="T12" fmla="*/ 67 w 134"/>
                <a:gd name="T13" fmla="*/ 0 h 129"/>
                <a:gd name="T14" fmla="*/ 67 w 134"/>
                <a:gd name="T15" fmla="*/ 0 h 129"/>
                <a:gd name="T16" fmla="*/ 133 w 134"/>
                <a:gd name="T17" fmla="*/ 6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29">
                  <a:moveTo>
                    <a:pt x="133" y="64"/>
                  </a:moveTo>
                  <a:lnTo>
                    <a:pt x="133" y="64"/>
                  </a:lnTo>
                  <a:cubicBezTo>
                    <a:pt x="133" y="100"/>
                    <a:pt x="103" y="128"/>
                    <a:pt x="67" y="128"/>
                  </a:cubicBezTo>
                  <a:lnTo>
                    <a:pt x="67" y="128"/>
                  </a:lnTo>
                  <a:cubicBezTo>
                    <a:pt x="30" y="128"/>
                    <a:pt x="0" y="100"/>
                    <a:pt x="0" y="64"/>
                  </a:cubicBezTo>
                  <a:lnTo>
                    <a:pt x="0" y="64"/>
                  </a:lnTo>
                  <a:cubicBezTo>
                    <a:pt x="0" y="29"/>
                    <a:pt x="30" y="0"/>
                    <a:pt x="67" y="0"/>
                  </a:cubicBezTo>
                  <a:lnTo>
                    <a:pt x="67" y="0"/>
                  </a:lnTo>
                  <a:cubicBezTo>
                    <a:pt x="103" y="0"/>
                    <a:pt x="133" y="29"/>
                    <a:pt x="133" y="64"/>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3" name="Freeform 36">
              <a:extLst>
                <a:ext uri="{FF2B5EF4-FFF2-40B4-BE49-F238E27FC236}">
                  <a16:creationId xmlns:a16="http://schemas.microsoft.com/office/drawing/2014/main" id="{BCA15D2C-B453-DF4E-A5A9-0016494B9D36}"/>
                </a:ext>
              </a:extLst>
            </p:cNvPr>
            <p:cNvSpPr>
              <a:spLocks noChangeArrowheads="1"/>
            </p:cNvSpPr>
            <p:nvPr/>
          </p:nvSpPr>
          <p:spPr bwMode="auto">
            <a:xfrm>
              <a:off x="18751278" y="3491437"/>
              <a:ext cx="74253" cy="67068"/>
            </a:xfrm>
            <a:custGeom>
              <a:avLst/>
              <a:gdLst>
                <a:gd name="T0" fmla="*/ 137 w 138"/>
                <a:gd name="T1" fmla="*/ 61 h 123"/>
                <a:gd name="T2" fmla="*/ 137 w 138"/>
                <a:gd name="T3" fmla="*/ 61 h 123"/>
                <a:gd name="T4" fmla="*/ 68 w 138"/>
                <a:gd name="T5" fmla="*/ 122 h 123"/>
                <a:gd name="T6" fmla="*/ 68 w 138"/>
                <a:gd name="T7" fmla="*/ 122 h 123"/>
                <a:gd name="T8" fmla="*/ 0 w 138"/>
                <a:gd name="T9" fmla="*/ 61 h 123"/>
                <a:gd name="T10" fmla="*/ 0 w 138"/>
                <a:gd name="T11" fmla="*/ 61 h 123"/>
                <a:gd name="T12" fmla="*/ 68 w 138"/>
                <a:gd name="T13" fmla="*/ 0 h 123"/>
                <a:gd name="T14" fmla="*/ 68 w 138"/>
                <a:gd name="T15" fmla="*/ 0 h 123"/>
                <a:gd name="T16" fmla="*/ 137 w 138"/>
                <a:gd name="T17"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23">
                  <a:moveTo>
                    <a:pt x="137" y="61"/>
                  </a:moveTo>
                  <a:lnTo>
                    <a:pt x="137" y="61"/>
                  </a:lnTo>
                  <a:cubicBezTo>
                    <a:pt x="137" y="95"/>
                    <a:pt x="106" y="122"/>
                    <a:pt x="68" y="122"/>
                  </a:cubicBezTo>
                  <a:lnTo>
                    <a:pt x="68" y="122"/>
                  </a:lnTo>
                  <a:cubicBezTo>
                    <a:pt x="31" y="122"/>
                    <a:pt x="0" y="95"/>
                    <a:pt x="0" y="61"/>
                  </a:cubicBezTo>
                  <a:lnTo>
                    <a:pt x="0" y="61"/>
                  </a:lnTo>
                  <a:cubicBezTo>
                    <a:pt x="0" y="28"/>
                    <a:pt x="31" y="0"/>
                    <a:pt x="68" y="0"/>
                  </a:cubicBezTo>
                  <a:lnTo>
                    <a:pt x="68" y="0"/>
                  </a:lnTo>
                  <a:cubicBezTo>
                    <a:pt x="106" y="0"/>
                    <a:pt x="137" y="28"/>
                    <a:pt x="137" y="6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4" name="Freeform 37">
              <a:extLst>
                <a:ext uri="{FF2B5EF4-FFF2-40B4-BE49-F238E27FC236}">
                  <a16:creationId xmlns:a16="http://schemas.microsoft.com/office/drawing/2014/main" id="{9DF929B1-669E-0843-9998-9E80B679EE94}"/>
                </a:ext>
              </a:extLst>
            </p:cNvPr>
            <p:cNvSpPr>
              <a:spLocks noChangeArrowheads="1"/>
            </p:cNvSpPr>
            <p:nvPr/>
          </p:nvSpPr>
          <p:spPr bwMode="auto">
            <a:xfrm>
              <a:off x="17239845" y="4475903"/>
              <a:ext cx="143718" cy="871887"/>
            </a:xfrm>
            <a:custGeom>
              <a:avLst/>
              <a:gdLst>
                <a:gd name="T0" fmla="*/ 265 w 266"/>
                <a:gd name="T1" fmla="*/ 0 h 1605"/>
                <a:gd name="T2" fmla="*/ 0 w 266"/>
                <a:gd name="T3" fmla="*/ 0 h 1605"/>
                <a:gd name="T4" fmla="*/ 0 w 266"/>
                <a:gd name="T5" fmla="*/ 1604 h 1605"/>
                <a:gd name="T6" fmla="*/ 265 w 266"/>
                <a:gd name="T7" fmla="*/ 1604 h 1605"/>
                <a:gd name="T8" fmla="*/ 265 w 266"/>
                <a:gd name="T9" fmla="*/ 0 h 1605"/>
              </a:gdLst>
              <a:ahLst/>
              <a:cxnLst>
                <a:cxn ang="0">
                  <a:pos x="T0" y="T1"/>
                </a:cxn>
                <a:cxn ang="0">
                  <a:pos x="T2" y="T3"/>
                </a:cxn>
                <a:cxn ang="0">
                  <a:pos x="T4" y="T5"/>
                </a:cxn>
                <a:cxn ang="0">
                  <a:pos x="T6" y="T7"/>
                </a:cxn>
                <a:cxn ang="0">
                  <a:pos x="T8" y="T9"/>
                </a:cxn>
              </a:cxnLst>
              <a:rect l="0" t="0" r="r" b="b"/>
              <a:pathLst>
                <a:path w="266" h="1605">
                  <a:moveTo>
                    <a:pt x="265" y="0"/>
                  </a:moveTo>
                  <a:lnTo>
                    <a:pt x="0" y="0"/>
                  </a:lnTo>
                  <a:lnTo>
                    <a:pt x="0" y="1604"/>
                  </a:lnTo>
                  <a:lnTo>
                    <a:pt x="265" y="1604"/>
                  </a:lnTo>
                  <a:lnTo>
                    <a:pt x="265"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5" name="Freeform 38">
              <a:extLst>
                <a:ext uri="{FF2B5EF4-FFF2-40B4-BE49-F238E27FC236}">
                  <a16:creationId xmlns:a16="http://schemas.microsoft.com/office/drawing/2014/main" id="{94E9E524-E1D1-A74A-A48E-AEFB19139158}"/>
                </a:ext>
              </a:extLst>
            </p:cNvPr>
            <p:cNvSpPr>
              <a:spLocks noChangeArrowheads="1"/>
            </p:cNvSpPr>
            <p:nvPr/>
          </p:nvSpPr>
          <p:spPr bwMode="auto">
            <a:xfrm>
              <a:off x="17659023" y="4746572"/>
              <a:ext cx="143718" cy="601218"/>
            </a:xfrm>
            <a:custGeom>
              <a:avLst/>
              <a:gdLst>
                <a:gd name="T0" fmla="*/ 265 w 266"/>
                <a:gd name="T1" fmla="*/ 0 h 1106"/>
                <a:gd name="T2" fmla="*/ 0 w 266"/>
                <a:gd name="T3" fmla="*/ 0 h 1106"/>
                <a:gd name="T4" fmla="*/ 0 w 266"/>
                <a:gd name="T5" fmla="*/ 1105 h 1106"/>
                <a:gd name="T6" fmla="*/ 265 w 266"/>
                <a:gd name="T7" fmla="*/ 1105 h 1106"/>
                <a:gd name="T8" fmla="*/ 265 w 266"/>
                <a:gd name="T9" fmla="*/ 0 h 1106"/>
              </a:gdLst>
              <a:ahLst/>
              <a:cxnLst>
                <a:cxn ang="0">
                  <a:pos x="T0" y="T1"/>
                </a:cxn>
                <a:cxn ang="0">
                  <a:pos x="T2" y="T3"/>
                </a:cxn>
                <a:cxn ang="0">
                  <a:pos x="T4" y="T5"/>
                </a:cxn>
                <a:cxn ang="0">
                  <a:pos x="T6" y="T7"/>
                </a:cxn>
                <a:cxn ang="0">
                  <a:pos x="T8" y="T9"/>
                </a:cxn>
              </a:cxnLst>
              <a:rect l="0" t="0" r="r" b="b"/>
              <a:pathLst>
                <a:path w="266" h="1106">
                  <a:moveTo>
                    <a:pt x="265" y="0"/>
                  </a:moveTo>
                  <a:lnTo>
                    <a:pt x="0" y="0"/>
                  </a:lnTo>
                  <a:lnTo>
                    <a:pt x="0" y="1105"/>
                  </a:lnTo>
                  <a:lnTo>
                    <a:pt x="265" y="1105"/>
                  </a:lnTo>
                  <a:lnTo>
                    <a:pt x="26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36" name="Freeform 39">
              <a:extLst>
                <a:ext uri="{FF2B5EF4-FFF2-40B4-BE49-F238E27FC236}">
                  <a16:creationId xmlns:a16="http://schemas.microsoft.com/office/drawing/2014/main" id="{2507CF2C-CEC4-364D-B82E-324A4E80B458}"/>
                </a:ext>
              </a:extLst>
            </p:cNvPr>
            <p:cNvSpPr>
              <a:spLocks noChangeArrowheads="1"/>
            </p:cNvSpPr>
            <p:nvPr/>
          </p:nvSpPr>
          <p:spPr bwMode="auto">
            <a:xfrm>
              <a:off x="18075805" y="4332185"/>
              <a:ext cx="143718" cy="1015605"/>
            </a:xfrm>
            <a:custGeom>
              <a:avLst/>
              <a:gdLst>
                <a:gd name="T0" fmla="*/ 265 w 266"/>
                <a:gd name="T1" fmla="*/ 0 h 1869"/>
                <a:gd name="T2" fmla="*/ 0 w 266"/>
                <a:gd name="T3" fmla="*/ 0 h 1869"/>
                <a:gd name="T4" fmla="*/ 0 w 266"/>
                <a:gd name="T5" fmla="*/ 1868 h 1869"/>
                <a:gd name="T6" fmla="*/ 265 w 266"/>
                <a:gd name="T7" fmla="*/ 1868 h 1869"/>
                <a:gd name="T8" fmla="*/ 265 w 266"/>
                <a:gd name="T9" fmla="*/ 0 h 1869"/>
              </a:gdLst>
              <a:ahLst/>
              <a:cxnLst>
                <a:cxn ang="0">
                  <a:pos x="T0" y="T1"/>
                </a:cxn>
                <a:cxn ang="0">
                  <a:pos x="T2" y="T3"/>
                </a:cxn>
                <a:cxn ang="0">
                  <a:pos x="T4" y="T5"/>
                </a:cxn>
                <a:cxn ang="0">
                  <a:pos x="T6" y="T7"/>
                </a:cxn>
                <a:cxn ang="0">
                  <a:pos x="T8" y="T9"/>
                </a:cxn>
              </a:cxnLst>
              <a:rect l="0" t="0" r="r" b="b"/>
              <a:pathLst>
                <a:path w="266" h="1869">
                  <a:moveTo>
                    <a:pt x="265" y="0"/>
                  </a:moveTo>
                  <a:lnTo>
                    <a:pt x="0" y="0"/>
                  </a:lnTo>
                  <a:lnTo>
                    <a:pt x="0" y="1868"/>
                  </a:lnTo>
                  <a:lnTo>
                    <a:pt x="265" y="1868"/>
                  </a:lnTo>
                  <a:lnTo>
                    <a:pt x="265"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37" name="Freeform 40">
              <a:extLst>
                <a:ext uri="{FF2B5EF4-FFF2-40B4-BE49-F238E27FC236}">
                  <a16:creationId xmlns:a16="http://schemas.microsoft.com/office/drawing/2014/main" id="{1D0E6B0B-5E53-EA4E-96A5-29E49112CB79}"/>
                </a:ext>
              </a:extLst>
            </p:cNvPr>
            <p:cNvSpPr>
              <a:spLocks noChangeArrowheads="1"/>
            </p:cNvSpPr>
            <p:nvPr/>
          </p:nvSpPr>
          <p:spPr bwMode="auto">
            <a:xfrm>
              <a:off x="18494980" y="3889057"/>
              <a:ext cx="143718" cy="1458734"/>
            </a:xfrm>
            <a:custGeom>
              <a:avLst/>
              <a:gdLst>
                <a:gd name="T0" fmla="*/ 265 w 266"/>
                <a:gd name="T1" fmla="*/ 0 h 2687"/>
                <a:gd name="T2" fmla="*/ 0 w 266"/>
                <a:gd name="T3" fmla="*/ 0 h 2687"/>
                <a:gd name="T4" fmla="*/ 0 w 266"/>
                <a:gd name="T5" fmla="*/ 2686 h 2687"/>
                <a:gd name="T6" fmla="*/ 265 w 266"/>
                <a:gd name="T7" fmla="*/ 2686 h 2687"/>
                <a:gd name="T8" fmla="*/ 265 w 266"/>
                <a:gd name="T9" fmla="*/ 0 h 2687"/>
              </a:gdLst>
              <a:ahLst/>
              <a:cxnLst>
                <a:cxn ang="0">
                  <a:pos x="T0" y="T1"/>
                </a:cxn>
                <a:cxn ang="0">
                  <a:pos x="T2" y="T3"/>
                </a:cxn>
                <a:cxn ang="0">
                  <a:pos x="T4" y="T5"/>
                </a:cxn>
                <a:cxn ang="0">
                  <a:pos x="T6" y="T7"/>
                </a:cxn>
                <a:cxn ang="0">
                  <a:pos x="T8" y="T9"/>
                </a:cxn>
              </a:cxnLst>
              <a:rect l="0" t="0" r="r" b="b"/>
              <a:pathLst>
                <a:path w="266" h="2687">
                  <a:moveTo>
                    <a:pt x="265" y="0"/>
                  </a:moveTo>
                  <a:lnTo>
                    <a:pt x="0" y="0"/>
                  </a:lnTo>
                  <a:lnTo>
                    <a:pt x="0" y="2686"/>
                  </a:lnTo>
                  <a:lnTo>
                    <a:pt x="265" y="2686"/>
                  </a:lnTo>
                  <a:lnTo>
                    <a:pt x="265" y="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38" name="Freeform 41">
              <a:extLst>
                <a:ext uri="{FF2B5EF4-FFF2-40B4-BE49-F238E27FC236}">
                  <a16:creationId xmlns:a16="http://schemas.microsoft.com/office/drawing/2014/main" id="{EE48366C-09F8-C44E-B497-B06B52F5750D}"/>
                </a:ext>
              </a:extLst>
            </p:cNvPr>
            <p:cNvSpPr>
              <a:spLocks noChangeArrowheads="1"/>
            </p:cNvSpPr>
            <p:nvPr/>
          </p:nvSpPr>
          <p:spPr bwMode="auto">
            <a:xfrm>
              <a:off x="16655393" y="3416595"/>
              <a:ext cx="2627640" cy="1952754"/>
            </a:xfrm>
            <a:custGeom>
              <a:avLst/>
              <a:gdLst>
                <a:gd name="T0" fmla="*/ 4837 w 4838"/>
                <a:gd name="T1" fmla="*/ 4454 h 4455"/>
                <a:gd name="T2" fmla="*/ 0 w 4838"/>
                <a:gd name="T3" fmla="*/ 4454 h 4455"/>
                <a:gd name="T4" fmla="*/ 0 w 4838"/>
                <a:gd name="T5" fmla="*/ 0 h 4455"/>
                <a:gd name="T6" fmla="*/ 45 w 4838"/>
                <a:gd name="T7" fmla="*/ 0 h 4455"/>
                <a:gd name="T8" fmla="*/ 45 w 4838"/>
                <a:gd name="T9" fmla="*/ 4409 h 4455"/>
                <a:gd name="T10" fmla="*/ 4837 w 4838"/>
                <a:gd name="T11" fmla="*/ 4409 h 4455"/>
                <a:gd name="T12" fmla="*/ 4837 w 4838"/>
                <a:gd name="T13" fmla="*/ 4454 h 4455"/>
              </a:gdLst>
              <a:ahLst/>
              <a:cxnLst>
                <a:cxn ang="0">
                  <a:pos x="T0" y="T1"/>
                </a:cxn>
                <a:cxn ang="0">
                  <a:pos x="T2" y="T3"/>
                </a:cxn>
                <a:cxn ang="0">
                  <a:pos x="T4" y="T5"/>
                </a:cxn>
                <a:cxn ang="0">
                  <a:pos x="T6" y="T7"/>
                </a:cxn>
                <a:cxn ang="0">
                  <a:pos x="T8" y="T9"/>
                </a:cxn>
                <a:cxn ang="0">
                  <a:pos x="T10" y="T11"/>
                </a:cxn>
                <a:cxn ang="0">
                  <a:pos x="T12" y="T13"/>
                </a:cxn>
              </a:cxnLst>
              <a:rect l="0" t="0" r="r" b="b"/>
              <a:pathLst>
                <a:path w="4838" h="4455">
                  <a:moveTo>
                    <a:pt x="4837" y="4454"/>
                  </a:moveTo>
                  <a:lnTo>
                    <a:pt x="0" y="4454"/>
                  </a:lnTo>
                  <a:lnTo>
                    <a:pt x="0" y="0"/>
                  </a:lnTo>
                  <a:lnTo>
                    <a:pt x="45" y="0"/>
                  </a:lnTo>
                  <a:lnTo>
                    <a:pt x="45" y="4409"/>
                  </a:lnTo>
                  <a:lnTo>
                    <a:pt x="4837" y="4409"/>
                  </a:lnTo>
                  <a:lnTo>
                    <a:pt x="4837" y="4454"/>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grpSp>
      <p:grpSp>
        <p:nvGrpSpPr>
          <p:cNvPr id="85" name="Group 84">
            <a:extLst>
              <a:ext uri="{FF2B5EF4-FFF2-40B4-BE49-F238E27FC236}">
                <a16:creationId xmlns:a16="http://schemas.microsoft.com/office/drawing/2014/main" id="{324B717E-B24D-8640-9619-85F76BD19D21}"/>
              </a:ext>
            </a:extLst>
          </p:cNvPr>
          <p:cNvGrpSpPr/>
          <p:nvPr/>
        </p:nvGrpSpPr>
        <p:grpSpPr>
          <a:xfrm>
            <a:off x="10839077" y="3474670"/>
            <a:ext cx="2699497" cy="4924741"/>
            <a:chOff x="10394059" y="2742689"/>
            <a:chExt cx="3870885" cy="7061725"/>
          </a:xfrm>
        </p:grpSpPr>
        <p:sp>
          <p:nvSpPr>
            <p:cNvPr id="10" name="Freeform 9">
              <a:extLst>
                <a:ext uri="{FF2B5EF4-FFF2-40B4-BE49-F238E27FC236}">
                  <a16:creationId xmlns:a16="http://schemas.microsoft.com/office/drawing/2014/main" id="{B06F60DA-BC11-A742-81CE-B335586945BE}"/>
                </a:ext>
              </a:extLst>
            </p:cNvPr>
            <p:cNvSpPr>
              <a:spLocks noChangeArrowheads="1"/>
            </p:cNvSpPr>
            <p:nvPr/>
          </p:nvSpPr>
          <p:spPr bwMode="auto">
            <a:xfrm>
              <a:off x="10911696" y="6007112"/>
              <a:ext cx="2597826" cy="3797302"/>
            </a:xfrm>
            <a:custGeom>
              <a:avLst/>
              <a:gdLst>
                <a:gd name="connsiteX0" fmla="*/ 1402707 w 1721756"/>
                <a:gd name="connsiteY0" fmla="*/ 0 h 2516732"/>
                <a:gd name="connsiteX1" fmla="*/ 1537423 w 1721756"/>
                <a:gd name="connsiteY1" fmla="*/ 0 h 2516732"/>
                <a:gd name="connsiteX2" fmla="*/ 1537423 w 1721756"/>
                <a:gd name="connsiteY2" fmla="*/ 14403 h 2516732"/>
                <a:gd name="connsiteX3" fmla="*/ 1650800 w 1721756"/>
                <a:gd name="connsiteY3" fmla="*/ 14403 h 2516732"/>
                <a:gd name="connsiteX4" fmla="*/ 1710247 w 1721756"/>
                <a:gd name="connsiteY4" fmla="*/ 73843 h 2516732"/>
                <a:gd name="connsiteX5" fmla="*/ 1710247 w 1721756"/>
                <a:gd name="connsiteY5" fmla="*/ 296672 h 2516732"/>
                <a:gd name="connsiteX6" fmla="*/ 1721756 w 1721756"/>
                <a:gd name="connsiteY6" fmla="*/ 296672 h 2516732"/>
                <a:gd name="connsiteX7" fmla="*/ 1721756 w 1721756"/>
                <a:gd name="connsiteY7" fmla="*/ 399715 h 2516732"/>
                <a:gd name="connsiteX8" fmla="*/ 1710247 w 1721756"/>
                <a:gd name="connsiteY8" fmla="*/ 399715 h 2516732"/>
                <a:gd name="connsiteX9" fmla="*/ 1710247 w 1721756"/>
                <a:gd name="connsiteY9" fmla="*/ 437806 h 2516732"/>
                <a:gd name="connsiteX10" fmla="*/ 1721756 w 1721756"/>
                <a:gd name="connsiteY10" fmla="*/ 437806 h 2516732"/>
                <a:gd name="connsiteX11" fmla="*/ 1721756 w 1721756"/>
                <a:gd name="connsiteY11" fmla="*/ 540849 h 2516732"/>
                <a:gd name="connsiteX12" fmla="*/ 1710247 w 1721756"/>
                <a:gd name="connsiteY12" fmla="*/ 540849 h 2516732"/>
                <a:gd name="connsiteX13" fmla="*/ 1710247 w 1721756"/>
                <a:gd name="connsiteY13" fmla="*/ 2457293 h 2516732"/>
                <a:gd name="connsiteX14" fmla="*/ 1650800 w 1721756"/>
                <a:gd name="connsiteY14" fmla="*/ 2516732 h 2516732"/>
                <a:gd name="connsiteX15" fmla="*/ 59447 w 1721756"/>
                <a:gd name="connsiteY15" fmla="*/ 2516732 h 2516732"/>
                <a:gd name="connsiteX16" fmla="*/ 0 w 1721756"/>
                <a:gd name="connsiteY16" fmla="*/ 2457293 h 2516732"/>
                <a:gd name="connsiteX17" fmla="*/ 0 w 1721756"/>
                <a:gd name="connsiteY17" fmla="*/ 73843 h 2516732"/>
                <a:gd name="connsiteX18" fmla="*/ 59447 w 1721756"/>
                <a:gd name="connsiteY18" fmla="*/ 14403 h 2516732"/>
                <a:gd name="connsiteX19" fmla="*/ 1402707 w 1721756"/>
                <a:gd name="connsiteY19" fmla="*/ 14403 h 251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21756" h="2516732">
                  <a:moveTo>
                    <a:pt x="1402707" y="0"/>
                  </a:moveTo>
                  <a:lnTo>
                    <a:pt x="1537423" y="0"/>
                  </a:lnTo>
                  <a:lnTo>
                    <a:pt x="1537423" y="14403"/>
                  </a:lnTo>
                  <a:lnTo>
                    <a:pt x="1650800" y="14403"/>
                  </a:lnTo>
                  <a:cubicBezTo>
                    <a:pt x="1684116" y="14403"/>
                    <a:pt x="1710247" y="41184"/>
                    <a:pt x="1710247" y="73843"/>
                  </a:cubicBezTo>
                  <a:lnTo>
                    <a:pt x="1710247" y="296672"/>
                  </a:lnTo>
                  <a:lnTo>
                    <a:pt x="1721756" y="296672"/>
                  </a:lnTo>
                  <a:lnTo>
                    <a:pt x="1721756" y="399715"/>
                  </a:lnTo>
                  <a:lnTo>
                    <a:pt x="1710247" y="399715"/>
                  </a:lnTo>
                  <a:lnTo>
                    <a:pt x="1710247" y="437806"/>
                  </a:lnTo>
                  <a:lnTo>
                    <a:pt x="1721756" y="437806"/>
                  </a:lnTo>
                  <a:lnTo>
                    <a:pt x="1721756" y="540849"/>
                  </a:lnTo>
                  <a:lnTo>
                    <a:pt x="1710247" y="540849"/>
                  </a:lnTo>
                  <a:lnTo>
                    <a:pt x="1710247" y="2457293"/>
                  </a:lnTo>
                  <a:cubicBezTo>
                    <a:pt x="1710247" y="2489951"/>
                    <a:pt x="1684116" y="2516732"/>
                    <a:pt x="1650800" y="2516732"/>
                  </a:cubicBezTo>
                  <a:lnTo>
                    <a:pt x="59447" y="2516732"/>
                  </a:lnTo>
                  <a:cubicBezTo>
                    <a:pt x="26131" y="2516732"/>
                    <a:pt x="0" y="2489951"/>
                    <a:pt x="0" y="2457293"/>
                  </a:cubicBezTo>
                  <a:lnTo>
                    <a:pt x="0" y="73843"/>
                  </a:lnTo>
                  <a:cubicBezTo>
                    <a:pt x="0" y="41184"/>
                    <a:pt x="26131" y="14403"/>
                    <a:pt x="59447" y="14403"/>
                  </a:cubicBezTo>
                  <a:lnTo>
                    <a:pt x="1402707" y="14403"/>
                  </a:lnTo>
                  <a:close/>
                </a:path>
              </a:pathLst>
            </a:custGeom>
            <a:solidFill>
              <a:schemeClr val="tx2"/>
            </a:solidFill>
            <a:ln>
              <a:noFill/>
            </a:ln>
            <a:effectLst/>
          </p:spPr>
          <p:txBody>
            <a:bodyPr wrap="square" anchor="ctr">
              <a:noAutofit/>
            </a:bodyPr>
            <a:lstStyle/>
            <a:p>
              <a:endParaRPr lang="en-US" sz="6532" dirty="0">
                <a:latin typeface="Lato Light" panose="020F0502020204030203" pitchFamily="34" charset="0"/>
              </a:endParaRPr>
            </a:p>
          </p:txBody>
        </p:sp>
        <p:sp>
          <p:nvSpPr>
            <p:cNvPr id="11" name="Freeform 13">
              <a:extLst>
                <a:ext uri="{FF2B5EF4-FFF2-40B4-BE49-F238E27FC236}">
                  <a16:creationId xmlns:a16="http://schemas.microsoft.com/office/drawing/2014/main" id="{E878661B-4315-834C-AD64-8489C5A03393}"/>
                </a:ext>
              </a:extLst>
            </p:cNvPr>
            <p:cNvSpPr>
              <a:spLocks noChangeArrowheads="1"/>
            </p:cNvSpPr>
            <p:nvPr/>
          </p:nvSpPr>
          <p:spPr bwMode="auto">
            <a:xfrm>
              <a:off x="11011651" y="6280905"/>
              <a:ext cx="2394572" cy="3185518"/>
            </a:xfrm>
            <a:custGeom>
              <a:avLst/>
              <a:gdLst>
                <a:gd name="T0" fmla="*/ 2430 w 2431"/>
                <a:gd name="T1" fmla="*/ 3218 h 3232"/>
                <a:gd name="T2" fmla="*/ 22 w 2431"/>
                <a:gd name="T3" fmla="*/ 3231 h 3232"/>
                <a:gd name="T4" fmla="*/ 0 w 2431"/>
                <a:gd name="T5" fmla="*/ 13 h 3232"/>
                <a:gd name="T6" fmla="*/ 2408 w 2431"/>
                <a:gd name="T7" fmla="*/ 0 h 3232"/>
                <a:gd name="T8" fmla="*/ 2430 w 2431"/>
                <a:gd name="T9" fmla="*/ 3218 h 3232"/>
              </a:gdLst>
              <a:ahLst/>
              <a:cxnLst>
                <a:cxn ang="0">
                  <a:pos x="T0" y="T1"/>
                </a:cxn>
                <a:cxn ang="0">
                  <a:pos x="T2" y="T3"/>
                </a:cxn>
                <a:cxn ang="0">
                  <a:pos x="T4" y="T5"/>
                </a:cxn>
                <a:cxn ang="0">
                  <a:pos x="T6" y="T7"/>
                </a:cxn>
                <a:cxn ang="0">
                  <a:pos x="T8" y="T9"/>
                </a:cxn>
              </a:cxnLst>
              <a:rect l="0" t="0" r="r" b="b"/>
              <a:pathLst>
                <a:path w="2431" h="3232">
                  <a:moveTo>
                    <a:pt x="2430" y="3218"/>
                  </a:moveTo>
                  <a:lnTo>
                    <a:pt x="22" y="3231"/>
                  </a:lnTo>
                  <a:lnTo>
                    <a:pt x="0" y="13"/>
                  </a:lnTo>
                  <a:lnTo>
                    <a:pt x="2408" y="0"/>
                  </a:lnTo>
                  <a:lnTo>
                    <a:pt x="2430" y="3218"/>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2" name="Freeform 14">
              <a:extLst>
                <a:ext uri="{FF2B5EF4-FFF2-40B4-BE49-F238E27FC236}">
                  <a16:creationId xmlns:a16="http://schemas.microsoft.com/office/drawing/2014/main" id="{04780CB1-4E3A-7745-9503-2326C4DFFBEA}"/>
                </a:ext>
              </a:extLst>
            </p:cNvPr>
            <p:cNvSpPr>
              <a:spLocks noChangeArrowheads="1"/>
            </p:cNvSpPr>
            <p:nvPr/>
          </p:nvSpPr>
          <p:spPr bwMode="auto">
            <a:xfrm>
              <a:off x="11407124" y="6269799"/>
              <a:ext cx="1999100" cy="2681398"/>
            </a:xfrm>
            <a:custGeom>
              <a:avLst/>
              <a:gdLst>
                <a:gd name="T0" fmla="*/ 2010 w 2029"/>
                <a:gd name="T1" fmla="*/ 0 h 2722"/>
                <a:gd name="T2" fmla="*/ 0 w 2029"/>
                <a:gd name="T3" fmla="*/ 10 h 2722"/>
                <a:gd name="T4" fmla="*/ 0 w 2029"/>
                <a:gd name="T5" fmla="*/ 10 h 2722"/>
                <a:gd name="T6" fmla="*/ 2028 w 2029"/>
                <a:gd name="T7" fmla="*/ 2721 h 2722"/>
                <a:gd name="T8" fmla="*/ 2010 w 2029"/>
                <a:gd name="T9" fmla="*/ 0 h 2722"/>
              </a:gdLst>
              <a:ahLst/>
              <a:cxnLst>
                <a:cxn ang="0">
                  <a:pos x="T0" y="T1"/>
                </a:cxn>
                <a:cxn ang="0">
                  <a:pos x="T2" y="T3"/>
                </a:cxn>
                <a:cxn ang="0">
                  <a:pos x="T4" y="T5"/>
                </a:cxn>
                <a:cxn ang="0">
                  <a:pos x="T6" y="T7"/>
                </a:cxn>
                <a:cxn ang="0">
                  <a:pos x="T8" y="T9"/>
                </a:cxn>
              </a:cxnLst>
              <a:rect l="0" t="0" r="r" b="b"/>
              <a:pathLst>
                <a:path w="2029" h="2722">
                  <a:moveTo>
                    <a:pt x="2010" y="0"/>
                  </a:moveTo>
                  <a:lnTo>
                    <a:pt x="0" y="10"/>
                  </a:lnTo>
                  <a:lnTo>
                    <a:pt x="0" y="10"/>
                  </a:lnTo>
                  <a:cubicBezTo>
                    <a:pt x="911" y="810"/>
                    <a:pt x="1573" y="1714"/>
                    <a:pt x="2028" y="2721"/>
                  </a:cubicBezTo>
                  <a:lnTo>
                    <a:pt x="2010" y="0"/>
                  </a:lnTo>
                </a:path>
              </a:pathLst>
            </a:custGeom>
            <a:solidFill>
              <a:schemeClr val="bg1">
                <a:lumMod val="95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5">
              <a:extLst>
                <a:ext uri="{FF2B5EF4-FFF2-40B4-BE49-F238E27FC236}">
                  <a16:creationId xmlns:a16="http://schemas.microsoft.com/office/drawing/2014/main" id="{5429FB12-DA23-304C-89BD-4072703C49C4}"/>
                </a:ext>
              </a:extLst>
            </p:cNvPr>
            <p:cNvSpPr>
              <a:spLocks noChangeArrowheads="1"/>
            </p:cNvSpPr>
            <p:nvPr/>
          </p:nvSpPr>
          <p:spPr bwMode="auto">
            <a:xfrm>
              <a:off x="12093772" y="9501190"/>
              <a:ext cx="217293" cy="217293"/>
            </a:xfrm>
            <a:custGeom>
              <a:avLst/>
              <a:gdLst>
                <a:gd name="T0" fmla="*/ 190 w 220"/>
                <a:gd name="T1" fmla="*/ 29 h 220"/>
                <a:gd name="T2" fmla="*/ 190 w 220"/>
                <a:gd name="T3" fmla="*/ 29 h 220"/>
                <a:gd name="T4" fmla="*/ 29 w 220"/>
                <a:gd name="T5" fmla="*/ 29 h 220"/>
                <a:gd name="T6" fmla="*/ 29 w 220"/>
                <a:gd name="T7" fmla="*/ 29 h 220"/>
                <a:gd name="T8" fmla="*/ 29 w 220"/>
                <a:gd name="T9" fmla="*/ 190 h 220"/>
                <a:gd name="T10" fmla="*/ 29 w 220"/>
                <a:gd name="T11" fmla="*/ 190 h 220"/>
                <a:gd name="T12" fmla="*/ 190 w 220"/>
                <a:gd name="T13" fmla="*/ 190 h 220"/>
                <a:gd name="T14" fmla="*/ 190 w 220"/>
                <a:gd name="T15" fmla="*/ 190 h 220"/>
                <a:gd name="T16" fmla="*/ 190 w 220"/>
                <a:gd name="T17" fmla="*/ 2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220">
                  <a:moveTo>
                    <a:pt x="190" y="29"/>
                  </a:moveTo>
                  <a:lnTo>
                    <a:pt x="190" y="29"/>
                  </a:lnTo>
                  <a:cubicBezTo>
                    <a:pt x="161" y="0"/>
                    <a:pt x="58" y="0"/>
                    <a:pt x="29" y="29"/>
                  </a:cubicBezTo>
                  <a:lnTo>
                    <a:pt x="29" y="29"/>
                  </a:lnTo>
                  <a:cubicBezTo>
                    <a:pt x="0" y="58"/>
                    <a:pt x="0" y="160"/>
                    <a:pt x="29" y="190"/>
                  </a:cubicBezTo>
                  <a:lnTo>
                    <a:pt x="29" y="190"/>
                  </a:lnTo>
                  <a:cubicBezTo>
                    <a:pt x="58" y="219"/>
                    <a:pt x="161" y="219"/>
                    <a:pt x="190" y="190"/>
                  </a:cubicBezTo>
                  <a:lnTo>
                    <a:pt x="190" y="190"/>
                  </a:lnTo>
                  <a:cubicBezTo>
                    <a:pt x="219" y="160"/>
                    <a:pt x="219" y="58"/>
                    <a:pt x="190" y="29"/>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6">
              <a:extLst>
                <a:ext uri="{FF2B5EF4-FFF2-40B4-BE49-F238E27FC236}">
                  <a16:creationId xmlns:a16="http://schemas.microsoft.com/office/drawing/2014/main" id="{79C60973-F1BC-D94C-B80A-D11BDAEFF024}"/>
                </a:ext>
              </a:extLst>
            </p:cNvPr>
            <p:cNvSpPr>
              <a:spLocks noChangeArrowheads="1"/>
            </p:cNvSpPr>
            <p:nvPr/>
          </p:nvSpPr>
          <p:spPr bwMode="auto">
            <a:xfrm>
              <a:off x="12141578" y="9553339"/>
              <a:ext cx="112993" cy="112993"/>
            </a:xfrm>
            <a:custGeom>
              <a:avLst/>
              <a:gdLst>
                <a:gd name="T0" fmla="*/ 59 w 116"/>
                <a:gd name="T1" fmla="*/ 12 h 113"/>
                <a:gd name="T2" fmla="*/ 59 w 116"/>
                <a:gd name="T3" fmla="*/ 12 h 113"/>
                <a:gd name="T4" fmla="*/ 24 w 116"/>
                <a:gd name="T5" fmla="*/ 21 h 113"/>
                <a:gd name="T6" fmla="*/ 24 w 116"/>
                <a:gd name="T7" fmla="*/ 21 h 113"/>
                <a:gd name="T8" fmla="*/ 24 w 116"/>
                <a:gd name="T9" fmla="*/ 91 h 113"/>
                <a:gd name="T10" fmla="*/ 24 w 116"/>
                <a:gd name="T11" fmla="*/ 91 h 113"/>
                <a:gd name="T12" fmla="*/ 59 w 116"/>
                <a:gd name="T13" fmla="*/ 100 h 113"/>
                <a:gd name="T14" fmla="*/ 59 w 116"/>
                <a:gd name="T15" fmla="*/ 100 h 113"/>
                <a:gd name="T16" fmla="*/ 95 w 116"/>
                <a:gd name="T17" fmla="*/ 91 h 113"/>
                <a:gd name="T18" fmla="*/ 95 w 116"/>
                <a:gd name="T19" fmla="*/ 91 h 113"/>
                <a:gd name="T20" fmla="*/ 104 w 116"/>
                <a:gd name="T21" fmla="*/ 56 h 113"/>
                <a:gd name="T22" fmla="*/ 104 w 116"/>
                <a:gd name="T23" fmla="*/ 56 h 113"/>
                <a:gd name="T24" fmla="*/ 95 w 116"/>
                <a:gd name="T25" fmla="*/ 21 h 113"/>
                <a:gd name="T26" fmla="*/ 95 w 116"/>
                <a:gd name="T27" fmla="*/ 21 h 113"/>
                <a:gd name="T28" fmla="*/ 59 w 116"/>
                <a:gd name="T29" fmla="*/ 12 h 113"/>
                <a:gd name="T30" fmla="*/ 59 w 116"/>
                <a:gd name="T31" fmla="*/ 112 h 113"/>
                <a:gd name="T32" fmla="*/ 59 w 116"/>
                <a:gd name="T33" fmla="*/ 112 h 113"/>
                <a:gd name="T34" fmla="*/ 59 w 116"/>
                <a:gd name="T35" fmla="*/ 112 h 113"/>
                <a:gd name="T36" fmla="*/ 16 w 116"/>
                <a:gd name="T37" fmla="*/ 99 h 113"/>
                <a:gd name="T38" fmla="*/ 16 w 116"/>
                <a:gd name="T39" fmla="*/ 99 h 113"/>
                <a:gd name="T40" fmla="*/ 16 w 116"/>
                <a:gd name="T41" fmla="*/ 13 h 113"/>
                <a:gd name="T42" fmla="*/ 16 w 116"/>
                <a:gd name="T43" fmla="*/ 13 h 113"/>
                <a:gd name="T44" fmla="*/ 59 w 116"/>
                <a:gd name="T45" fmla="*/ 0 h 113"/>
                <a:gd name="T46" fmla="*/ 59 w 116"/>
                <a:gd name="T47" fmla="*/ 0 h 113"/>
                <a:gd name="T48" fmla="*/ 103 w 116"/>
                <a:gd name="T49" fmla="*/ 13 h 113"/>
                <a:gd name="T50" fmla="*/ 103 w 116"/>
                <a:gd name="T51" fmla="*/ 13 h 113"/>
                <a:gd name="T52" fmla="*/ 115 w 116"/>
                <a:gd name="T53" fmla="*/ 56 h 113"/>
                <a:gd name="T54" fmla="*/ 115 w 116"/>
                <a:gd name="T55" fmla="*/ 56 h 113"/>
                <a:gd name="T56" fmla="*/ 103 w 116"/>
                <a:gd name="T57" fmla="*/ 99 h 113"/>
                <a:gd name="T58" fmla="*/ 103 w 116"/>
                <a:gd name="T59" fmla="*/ 99 h 113"/>
                <a:gd name="T60" fmla="*/ 59 w 116"/>
                <a:gd name="T6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13">
                  <a:moveTo>
                    <a:pt x="59" y="12"/>
                  </a:moveTo>
                  <a:lnTo>
                    <a:pt x="59" y="12"/>
                  </a:lnTo>
                  <a:cubicBezTo>
                    <a:pt x="44" y="12"/>
                    <a:pt x="30" y="15"/>
                    <a:pt x="24" y="21"/>
                  </a:cubicBezTo>
                  <a:lnTo>
                    <a:pt x="24" y="21"/>
                  </a:lnTo>
                  <a:cubicBezTo>
                    <a:pt x="12" y="33"/>
                    <a:pt x="12" y="79"/>
                    <a:pt x="24" y="91"/>
                  </a:cubicBezTo>
                  <a:lnTo>
                    <a:pt x="24" y="91"/>
                  </a:lnTo>
                  <a:cubicBezTo>
                    <a:pt x="30" y="97"/>
                    <a:pt x="44" y="100"/>
                    <a:pt x="59" y="100"/>
                  </a:cubicBezTo>
                  <a:lnTo>
                    <a:pt x="59" y="100"/>
                  </a:lnTo>
                  <a:cubicBezTo>
                    <a:pt x="75" y="100"/>
                    <a:pt x="89" y="97"/>
                    <a:pt x="95" y="91"/>
                  </a:cubicBezTo>
                  <a:lnTo>
                    <a:pt x="95" y="91"/>
                  </a:lnTo>
                  <a:cubicBezTo>
                    <a:pt x="100" y="86"/>
                    <a:pt x="104" y="72"/>
                    <a:pt x="104" y="56"/>
                  </a:cubicBezTo>
                  <a:lnTo>
                    <a:pt x="104" y="56"/>
                  </a:lnTo>
                  <a:cubicBezTo>
                    <a:pt x="104" y="40"/>
                    <a:pt x="100" y="26"/>
                    <a:pt x="95" y="21"/>
                  </a:cubicBezTo>
                  <a:lnTo>
                    <a:pt x="95" y="21"/>
                  </a:lnTo>
                  <a:cubicBezTo>
                    <a:pt x="89" y="15"/>
                    <a:pt x="75" y="12"/>
                    <a:pt x="59" y="12"/>
                  </a:cubicBezTo>
                  <a:close/>
                  <a:moveTo>
                    <a:pt x="59" y="112"/>
                  </a:moveTo>
                  <a:lnTo>
                    <a:pt x="59" y="112"/>
                  </a:lnTo>
                  <a:lnTo>
                    <a:pt x="59" y="112"/>
                  </a:lnTo>
                  <a:cubicBezTo>
                    <a:pt x="40" y="112"/>
                    <a:pt x="24" y="108"/>
                    <a:pt x="16" y="99"/>
                  </a:cubicBezTo>
                  <a:lnTo>
                    <a:pt x="16" y="99"/>
                  </a:lnTo>
                  <a:cubicBezTo>
                    <a:pt x="0" y="83"/>
                    <a:pt x="0" y="29"/>
                    <a:pt x="16" y="13"/>
                  </a:cubicBezTo>
                  <a:lnTo>
                    <a:pt x="16" y="13"/>
                  </a:lnTo>
                  <a:cubicBezTo>
                    <a:pt x="24" y="5"/>
                    <a:pt x="40" y="0"/>
                    <a:pt x="59" y="0"/>
                  </a:cubicBezTo>
                  <a:lnTo>
                    <a:pt x="59" y="0"/>
                  </a:lnTo>
                  <a:cubicBezTo>
                    <a:pt x="79" y="0"/>
                    <a:pt x="95" y="5"/>
                    <a:pt x="103" y="13"/>
                  </a:cubicBezTo>
                  <a:lnTo>
                    <a:pt x="103" y="13"/>
                  </a:lnTo>
                  <a:cubicBezTo>
                    <a:pt x="111" y="20"/>
                    <a:pt x="115" y="37"/>
                    <a:pt x="115" y="56"/>
                  </a:cubicBezTo>
                  <a:lnTo>
                    <a:pt x="115" y="56"/>
                  </a:lnTo>
                  <a:cubicBezTo>
                    <a:pt x="115" y="76"/>
                    <a:pt x="111" y="91"/>
                    <a:pt x="103" y="99"/>
                  </a:cubicBezTo>
                  <a:lnTo>
                    <a:pt x="103" y="99"/>
                  </a:lnTo>
                  <a:cubicBezTo>
                    <a:pt x="95" y="108"/>
                    <a:pt x="79" y="112"/>
                    <a:pt x="59" y="112"/>
                  </a:cubicBezTo>
                  <a:close/>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15" name="Freeform 17">
              <a:extLst>
                <a:ext uri="{FF2B5EF4-FFF2-40B4-BE49-F238E27FC236}">
                  <a16:creationId xmlns:a16="http://schemas.microsoft.com/office/drawing/2014/main" id="{BF82810A-71CE-4045-A23B-A5EE7E613500}"/>
                </a:ext>
              </a:extLst>
            </p:cNvPr>
            <p:cNvSpPr>
              <a:spLocks noChangeArrowheads="1"/>
            </p:cNvSpPr>
            <p:nvPr/>
          </p:nvSpPr>
          <p:spPr bwMode="auto">
            <a:xfrm>
              <a:off x="12211109" y="6120105"/>
              <a:ext cx="82570" cy="82573"/>
            </a:xfrm>
            <a:custGeom>
              <a:avLst/>
              <a:gdLst>
                <a:gd name="T0" fmla="*/ 82 w 83"/>
                <a:gd name="T1" fmla="*/ 41 h 83"/>
                <a:gd name="T2" fmla="*/ 82 w 83"/>
                <a:gd name="T3" fmla="*/ 41 h 83"/>
                <a:gd name="T4" fmla="*/ 41 w 83"/>
                <a:gd name="T5" fmla="*/ 82 h 83"/>
                <a:gd name="T6" fmla="*/ 41 w 83"/>
                <a:gd name="T7" fmla="*/ 82 h 83"/>
                <a:gd name="T8" fmla="*/ 0 w 83"/>
                <a:gd name="T9" fmla="*/ 41 h 83"/>
                <a:gd name="T10" fmla="*/ 0 w 83"/>
                <a:gd name="T11" fmla="*/ 41 h 83"/>
                <a:gd name="T12" fmla="*/ 41 w 83"/>
                <a:gd name="T13" fmla="*/ 0 h 83"/>
                <a:gd name="T14" fmla="*/ 41 w 83"/>
                <a:gd name="T15" fmla="*/ 0 h 83"/>
                <a:gd name="T16" fmla="*/ 82 w 83"/>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2" y="41"/>
                  </a:moveTo>
                  <a:lnTo>
                    <a:pt x="82" y="41"/>
                  </a:lnTo>
                  <a:cubicBezTo>
                    <a:pt x="82" y="64"/>
                    <a:pt x="63" y="82"/>
                    <a:pt x="41" y="82"/>
                  </a:cubicBezTo>
                  <a:lnTo>
                    <a:pt x="41" y="82"/>
                  </a:lnTo>
                  <a:cubicBezTo>
                    <a:pt x="18" y="82"/>
                    <a:pt x="0" y="64"/>
                    <a:pt x="0" y="41"/>
                  </a:cubicBezTo>
                  <a:lnTo>
                    <a:pt x="0" y="41"/>
                  </a:lnTo>
                  <a:cubicBezTo>
                    <a:pt x="0" y="18"/>
                    <a:pt x="18" y="0"/>
                    <a:pt x="41" y="0"/>
                  </a:cubicBezTo>
                  <a:lnTo>
                    <a:pt x="41" y="0"/>
                  </a:lnTo>
                  <a:cubicBezTo>
                    <a:pt x="63" y="0"/>
                    <a:pt x="82" y="18"/>
                    <a:pt x="82" y="41"/>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18">
              <a:extLst>
                <a:ext uri="{FF2B5EF4-FFF2-40B4-BE49-F238E27FC236}">
                  <a16:creationId xmlns:a16="http://schemas.microsoft.com/office/drawing/2014/main" id="{F52C0F6C-1B7A-3A47-8C4F-4747611D4BB3}"/>
                </a:ext>
              </a:extLst>
            </p:cNvPr>
            <p:cNvSpPr>
              <a:spLocks noChangeArrowheads="1"/>
            </p:cNvSpPr>
            <p:nvPr/>
          </p:nvSpPr>
          <p:spPr bwMode="auto">
            <a:xfrm>
              <a:off x="12237186" y="6141836"/>
              <a:ext cx="34766" cy="39111"/>
            </a:xfrm>
            <a:custGeom>
              <a:avLst/>
              <a:gdLst>
                <a:gd name="T0" fmla="*/ 36 w 37"/>
                <a:gd name="T1" fmla="*/ 19 h 38"/>
                <a:gd name="T2" fmla="*/ 36 w 37"/>
                <a:gd name="T3" fmla="*/ 19 h 38"/>
                <a:gd name="T4" fmla="*/ 18 w 37"/>
                <a:gd name="T5" fmla="*/ 37 h 38"/>
                <a:gd name="T6" fmla="*/ 18 w 37"/>
                <a:gd name="T7" fmla="*/ 37 h 38"/>
                <a:gd name="T8" fmla="*/ 0 w 37"/>
                <a:gd name="T9" fmla="*/ 19 h 38"/>
                <a:gd name="T10" fmla="*/ 0 w 37"/>
                <a:gd name="T11" fmla="*/ 19 h 38"/>
                <a:gd name="T12" fmla="*/ 18 w 37"/>
                <a:gd name="T13" fmla="*/ 0 h 38"/>
                <a:gd name="T14" fmla="*/ 18 w 37"/>
                <a:gd name="T15" fmla="*/ 0 h 38"/>
                <a:gd name="T16" fmla="*/ 36 w 37"/>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36" y="19"/>
                  </a:moveTo>
                  <a:lnTo>
                    <a:pt x="36" y="19"/>
                  </a:lnTo>
                  <a:cubicBezTo>
                    <a:pt x="36" y="29"/>
                    <a:pt x="28" y="37"/>
                    <a:pt x="18" y="37"/>
                  </a:cubicBezTo>
                  <a:lnTo>
                    <a:pt x="18" y="37"/>
                  </a:lnTo>
                  <a:cubicBezTo>
                    <a:pt x="8" y="37"/>
                    <a:pt x="0" y="29"/>
                    <a:pt x="0" y="19"/>
                  </a:cubicBezTo>
                  <a:lnTo>
                    <a:pt x="0" y="19"/>
                  </a:lnTo>
                  <a:cubicBezTo>
                    <a:pt x="0" y="9"/>
                    <a:pt x="8" y="0"/>
                    <a:pt x="18" y="0"/>
                  </a:cubicBezTo>
                  <a:lnTo>
                    <a:pt x="18" y="0"/>
                  </a:lnTo>
                  <a:cubicBezTo>
                    <a:pt x="28" y="0"/>
                    <a:pt x="36" y="9"/>
                    <a:pt x="36" y="19"/>
                  </a:cubicBezTo>
                </a:path>
              </a:pathLst>
            </a:custGeom>
            <a:solidFill>
              <a:srgbClr val="3A3D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 name="Freeform 19">
              <a:extLst>
                <a:ext uri="{FF2B5EF4-FFF2-40B4-BE49-F238E27FC236}">
                  <a16:creationId xmlns:a16="http://schemas.microsoft.com/office/drawing/2014/main" id="{31A613B0-697C-8B4B-BF11-DA0A1052544F}"/>
                </a:ext>
              </a:extLst>
            </p:cNvPr>
            <p:cNvSpPr>
              <a:spLocks noChangeArrowheads="1"/>
            </p:cNvSpPr>
            <p:nvPr/>
          </p:nvSpPr>
          <p:spPr bwMode="auto">
            <a:xfrm>
              <a:off x="12132885" y="6141836"/>
              <a:ext cx="34766" cy="39111"/>
            </a:xfrm>
            <a:custGeom>
              <a:avLst/>
              <a:gdLst>
                <a:gd name="T0" fmla="*/ 36 w 37"/>
                <a:gd name="T1" fmla="*/ 19 h 38"/>
                <a:gd name="T2" fmla="*/ 36 w 37"/>
                <a:gd name="T3" fmla="*/ 19 h 38"/>
                <a:gd name="T4" fmla="*/ 18 w 37"/>
                <a:gd name="T5" fmla="*/ 37 h 38"/>
                <a:gd name="T6" fmla="*/ 18 w 37"/>
                <a:gd name="T7" fmla="*/ 37 h 38"/>
                <a:gd name="T8" fmla="*/ 0 w 37"/>
                <a:gd name="T9" fmla="*/ 19 h 38"/>
                <a:gd name="T10" fmla="*/ 0 w 37"/>
                <a:gd name="T11" fmla="*/ 19 h 38"/>
                <a:gd name="T12" fmla="*/ 18 w 37"/>
                <a:gd name="T13" fmla="*/ 0 h 38"/>
                <a:gd name="T14" fmla="*/ 18 w 37"/>
                <a:gd name="T15" fmla="*/ 0 h 38"/>
                <a:gd name="T16" fmla="*/ 36 w 37"/>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36" y="19"/>
                  </a:moveTo>
                  <a:lnTo>
                    <a:pt x="36" y="19"/>
                  </a:lnTo>
                  <a:cubicBezTo>
                    <a:pt x="36" y="29"/>
                    <a:pt x="28" y="37"/>
                    <a:pt x="18" y="37"/>
                  </a:cubicBezTo>
                  <a:lnTo>
                    <a:pt x="18" y="37"/>
                  </a:lnTo>
                  <a:cubicBezTo>
                    <a:pt x="8" y="37"/>
                    <a:pt x="0" y="29"/>
                    <a:pt x="0" y="19"/>
                  </a:cubicBezTo>
                  <a:lnTo>
                    <a:pt x="0" y="19"/>
                  </a:lnTo>
                  <a:cubicBezTo>
                    <a:pt x="0" y="9"/>
                    <a:pt x="8" y="0"/>
                    <a:pt x="18" y="0"/>
                  </a:cubicBezTo>
                  <a:lnTo>
                    <a:pt x="18" y="0"/>
                  </a:lnTo>
                  <a:cubicBezTo>
                    <a:pt x="28" y="0"/>
                    <a:pt x="36" y="9"/>
                    <a:pt x="36" y="19"/>
                  </a:cubicBezTo>
                </a:path>
              </a:pathLst>
            </a:custGeom>
            <a:solidFill>
              <a:srgbClr val="FB65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7" name="Freeform 50">
              <a:extLst>
                <a:ext uri="{FF2B5EF4-FFF2-40B4-BE49-F238E27FC236}">
                  <a16:creationId xmlns:a16="http://schemas.microsoft.com/office/drawing/2014/main" id="{6816D7BB-CE8C-2745-842F-53F3DB8BF6E6}"/>
                </a:ext>
              </a:extLst>
            </p:cNvPr>
            <p:cNvSpPr>
              <a:spLocks noChangeArrowheads="1"/>
            </p:cNvSpPr>
            <p:nvPr/>
          </p:nvSpPr>
          <p:spPr bwMode="auto">
            <a:xfrm>
              <a:off x="12255655" y="4250515"/>
              <a:ext cx="1312049" cy="1315482"/>
            </a:xfrm>
            <a:custGeom>
              <a:avLst/>
              <a:gdLst>
                <a:gd name="T0" fmla="*/ 12 w 1685"/>
                <a:gd name="T1" fmla="*/ 1689 h 1690"/>
                <a:gd name="T2" fmla="*/ 12 w 1685"/>
                <a:gd name="T3" fmla="*/ 1689 h 1690"/>
                <a:gd name="T4" fmla="*/ 1677 w 1685"/>
                <a:gd name="T5" fmla="*/ 0 h 1690"/>
                <a:gd name="T6" fmla="*/ 0 w 1685"/>
                <a:gd name="T7" fmla="*/ 12 h 1690"/>
                <a:gd name="T8" fmla="*/ 12 w 1685"/>
                <a:gd name="T9" fmla="*/ 1689 h 1690"/>
              </a:gdLst>
              <a:ahLst/>
              <a:cxnLst>
                <a:cxn ang="0">
                  <a:pos x="T0" y="T1"/>
                </a:cxn>
                <a:cxn ang="0">
                  <a:pos x="T2" y="T3"/>
                </a:cxn>
                <a:cxn ang="0">
                  <a:pos x="T4" y="T5"/>
                </a:cxn>
                <a:cxn ang="0">
                  <a:pos x="T6" y="T7"/>
                </a:cxn>
                <a:cxn ang="0">
                  <a:pos x="T8" y="T9"/>
                </a:cxn>
              </a:cxnLst>
              <a:rect l="0" t="0" r="r" b="b"/>
              <a:pathLst>
                <a:path w="1685" h="1690">
                  <a:moveTo>
                    <a:pt x="12" y="1689"/>
                  </a:moveTo>
                  <a:lnTo>
                    <a:pt x="12" y="1689"/>
                  </a:lnTo>
                  <a:cubicBezTo>
                    <a:pt x="939" y="1683"/>
                    <a:pt x="1684" y="927"/>
                    <a:pt x="1677" y="0"/>
                  </a:cubicBezTo>
                  <a:lnTo>
                    <a:pt x="0" y="12"/>
                  </a:lnTo>
                  <a:lnTo>
                    <a:pt x="12" y="168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8" name="Freeform 51">
              <a:extLst>
                <a:ext uri="{FF2B5EF4-FFF2-40B4-BE49-F238E27FC236}">
                  <a16:creationId xmlns:a16="http://schemas.microsoft.com/office/drawing/2014/main" id="{13A0CB94-B6D4-7D46-B6CA-8A15C3862807}"/>
                </a:ext>
              </a:extLst>
            </p:cNvPr>
            <p:cNvSpPr>
              <a:spLocks noChangeArrowheads="1"/>
            </p:cNvSpPr>
            <p:nvPr/>
          </p:nvSpPr>
          <p:spPr bwMode="auto">
            <a:xfrm>
              <a:off x="12272831" y="2976247"/>
              <a:ext cx="1308612" cy="1088796"/>
            </a:xfrm>
            <a:custGeom>
              <a:avLst/>
              <a:gdLst>
                <a:gd name="T0" fmla="*/ 1677 w 1678"/>
                <a:gd name="T1" fmla="*/ 1384 h 1398"/>
                <a:gd name="T2" fmla="*/ 1677 w 1678"/>
                <a:gd name="T3" fmla="*/ 1384 h 1398"/>
                <a:gd name="T4" fmla="*/ 928 w 1678"/>
                <a:gd name="T5" fmla="*/ 0 h 1398"/>
                <a:gd name="T6" fmla="*/ 0 w 1678"/>
                <a:gd name="T7" fmla="*/ 1397 h 1398"/>
                <a:gd name="T8" fmla="*/ 1677 w 1678"/>
                <a:gd name="T9" fmla="*/ 1384 h 1398"/>
              </a:gdLst>
              <a:ahLst/>
              <a:cxnLst>
                <a:cxn ang="0">
                  <a:pos x="T0" y="T1"/>
                </a:cxn>
                <a:cxn ang="0">
                  <a:pos x="T2" y="T3"/>
                </a:cxn>
                <a:cxn ang="0">
                  <a:pos x="T4" y="T5"/>
                </a:cxn>
                <a:cxn ang="0">
                  <a:pos x="T6" y="T7"/>
                </a:cxn>
                <a:cxn ang="0">
                  <a:pos x="T8" y="T9"/>
                </a:cxn>
              </a:cxnLst>
              <a:rect l="0" t="0" r="r" b="b"/>
              <a:pathLst>
                <a:path w="1678" h="1398">
                  <a:moveTo>
                    <a:pt x="1677" y="1384"/>
                  </a:moveTo>
                  <a:lnTo>
                    <a:pt x="1677" y="1384"/>
                  </a:lnTo>
                  <a:cubicBezTo>
                    <a:pt x="1674" y="806"/>
                    <a:pt x="1376" y="297"/>
                    <a:pt x="928" y="0"/>
                  </a:cubicBezTo>
                  <a:lnTo>
                    <a:pt x="0" y="1397"/>
                  </a:lnTo>
                  <a:lnTo>
                    <a:pt x="1677" y="1384"/>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49" name="Freeform 52">
              <a:extLst>
                <a:ext uri="{FF2B5EF4-FFF2-40B4-BE49-F238E27FC236}">
                  <a16:creationId xmlns:a16="http://schemas.microsoft.com/office/drawing/2014/main" id="{B9FE761B-297B-8B48-BD21-FA4A51DD1BDC}"/>
                </a:ext>
              </a:extLst>
            </p:cNvPr>
            <p:cNvSpPr>
              <a:spLocks noChangeArrowheads="1"/>
            </p:cNvSpPr>
            <p:nvPr/>
          </p:nvSpPr>
          <p:spPr bwMode="auto">
            <a:xfrm>
              <a:off x="10771872" y="2742689"/>
              <a:ext cx="2033332" cy="2617227"/>
            </a:xfrm>
            <a:custGeom>
              <a:avLst/>
              <a:gdLst>
                <a:gd name="T0" fmla="*/ 7 w 2612"/>
                <a:gd name="T1" fmla="*/ 1690 h 3360"/>
                <a:gd name="T2" fmla="*/ 7 w 2612"/>
                <a:gd name="T3" fmla="*/ 1690 h 3360"/>
                <a:gd name="T4" fmla="*/ 276 w 2612"/>
                <a:gd name="T5" fmla="*/ 2589 h 3360"/>
                <a:gd name="T6" fmla="*/ 276 w 2612"/>
                <a:gd name="T7" fmla="*/ 2589 h 3360"/>
                <a:gd name="T8" fmla="*/ 1695 w 2612"/>
                <a:gd name="T9" fmla="*/ 3355 h 3360"/>
                <a:gd name="T10" fmla="*/ 1682 w 2612"/>
                <a:gd name="T11" fmla="*/ 1679 h 3360"/>
                <a:gd name="T12" fmla="*/ 2611 w 2612"/>
                <a:gd name="T13" fmla="*/ 281 h 3360"/>
                <a:gd name="T14" fmla="*/ 2611 w 2612"/>
                <a:gd name="T15" fmla="*/ 281 h 3360"/>
                <a:gd name="T16" fmla="*/ 1671 w 2612"/>
                <a:gd name="T17" fmla="*/ 1 h 3360"/>
                <a:gd name="T18" fmla="*/ 1671 w 2612"/>
                <a:gd name="T19" fmla="*/ 1 h 3360"/>
                <a:gd name="T20" fmla="*/ 7 w 2612"/>
                <a:gd name="T21" fmla="*/ 1690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2" h="3360">
                  <a:moveTo>
                    <a:pt x="7" y="1690"/>
                  </a:moveTo>
                  <a:lnTo>
                    <a:pt x="7" y="1690"/>
                  </a:lnTo>
                  <a:cubicBezTo>
                    <a:pt x="10" y="2022"/>
                    <a:pt x="108" y="2330"/>
                    <a:pt x="276" y="2589"/>
                  </a:cubicBezTo>
                  <a:lnTo>
                    <a:pt x="276" y="2589"/>
                  </a:lnTo>
                  <a:cubicBezTo>
                    <a:pt x="578" y="3053"/>
                    <a:pt x="1102" y="3359"/>
                    <a:pt x="1695" y="3355"/>
                  </a:cubicBezTo>
                  <a:lnTo>
                    <a:pt x="1682" y="1679"/>
                  </a:lnTo>
                  <a:lnTo>
                    <a:pt x="2611" y="281"/>
                  </a:lnTo>
                  <a:lnTo>
                    <a:pt x="2611" y="281"/>
                  </a:lnTo>
                  <a:cubicBezTo>
                    <a:pt x="2341" y="103"/>
                    <a:pt x="2018" y="0"/>
                    <a:pt x="1671" y="1"/>
                  </a:cubicBezTo>
                  <a:lnTo>
                    <a:pt x="1671" y="1"/>
                  </a:lnTo>
                  <a:cubicBezTo>
                    <a:pt x="746" y="8"/>
                    <a:pt x="0" y="764"/>
                    <a:pt x="7" y="169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50" name="Freeform 53">
              <a:extLst>
                <a:ext uri="{FF2B5EF4-FFF2-40B4-BE49-F238E27FC236}">
                  <a16:creationId xmlns:a16="http://schemas.microsoft.com/office/drawing/2014/main" id="{8D84F6C1-7A03-2449-842F-4567D6740B39}"/>
                </a:ext>
              </a:extLst>
            </p:cNvPr>
            <p:cNvSpPr>
              <a:spLocks noChangeArrowheads="1"/>
            </p:cNvSpPr>
            <p:nvPr/>
          </p:nvSpPr>
          <p:spPr bwMode="auto">
            <a:xfrm>
              <a:off x="10394059" y="3910480"/>
              <a:ext cx="1174661" cy="4066521"/>
            </a:xfrm>
            <a:custGeom>
              <a:avLst/>
              <a:gdLst>
                <a:gd name="T0" fmla="*/ 918 w 1506"/>
                <a:gd name="T1" fmla="*/ 0 h 5726"/>
                <a:gd name="T2" fmla="*/ 0 w 1506"/>
                <a:gd name="T3" fmla="*/ 0 h 5726"/>
                <a:gd name="T4" fmla="*/ 0 w 1506"/>
                <a:gd name="T5" fmla="*/ 5725 h 5726"/>
                <a:gd name="T6" fmla="*/ 1505 w 1506"/>
                <a:gd name="T7" fmla="*/ 5725 h 5726"/>
              </a:gdLst>
              <a:ahLst/>
              <a:cxnLst>
                <a:cxn ang="0">
                  <a:pos x="T0" y="T1"/>
                </a:cxn>
                <a:cxn ang="0">
                  <a:pos x="T2" y="T3"/>
                </a:cxn>
                <a:cxn ang="0">
                  <a:pos x="T4" y="T5"/>
                </a:cxn>
                <a:cxn ang="0">
                  <a:pos x="T6" y="T7"/>
                </a:cxn>
              </a:cxnLst>
              <a:rect l="0" t="0" r="r" b="b"/>
              <a:pathLst>
                <a:path w="1506" h="5726">
                  <a:moveTo>
                    <a:pt x="918" y="0"/>
                  </a:moveTo>
                  <a:lnTo>
                    <a:pt x="0" y="0"/>
                  </a:lnTo>
                  <a:lnTo>
                    <a:pt x="0" y="5725"/>
                  </a:lnTo>
                  <a:lnTo>
                    <a:pt x="1505" y="5725"/>
                  </a:lnTo>
                </a:path>
              </a:pathLst>
            </a:custGeom>
            <a:noFill/>
            <a:ln w="381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1" name="Freeform 54">
              <a:extLst>
                <a:ext uri="{FF2B5EF4-FFF2-40B4-BE49-F238E27FC236}">
                  <a16:creationId xmlns:a16="http://schemas.microsoft.com/office/drawing/2014/main" id="{B0A1DF63-CFA7-2A44-A0CD-EE668A30DD2E}"/>
                </a:ext>
              </a:extLst>
            </p:cNvPr>
            <p:cNvSpPr>
              <a:spLocks noChangeArrowheads="1"/>
            </p:cNvSpPr>
            <p:nvPr/>
          </p:nvSpPr>
          <p:spPr bwMode="auto">
            <a:xfrm>
              <a:off x="12612863" y="3700966"/>
              <a:ext cx="1229616" cy="3157034"/>
            </a:xfrm>
            <a:custGeom>
              <a:avLst/>
              <a:gdLst>
                <a:gd name="T0" fmla="*/ 783 w 1579"/>
                <a:gd name="T1" fmla="*/ 0 h 4772"/>
                <a:gd name="T2" fmla="*/ 1578 w 1579"/>
                <a:gd name="T3" fmla="*/ 0 h 4772"/>
                <a:gd name="T4" fmla="*/ 1578 w 1579"/>
                <a:gd name="T5" fmla="*/ 4771 h 4772"/>
                <a:gd name="T6" fmla="*/ 0 w 1579"/>
                <a:gd name="T7" fmla="*/ 4771 h 4772"/>
              </a:gdLst>
              <a:ahLst/>
              <a:cxnLst>
                <a:cxn ang="0">
                  <a:pos x="T0" y="T1"/>
                </a:cxn>
                <a:cxn ang="0">
                  <a:pos x="T2" y="T3"/>
                </a:cxn>
                <a:cxn ang="0">
                  <a:pos x="T4" y="T5"/>
                </a:cxn>
                <a:cxn ang="0">
                  <a:pos x="T6" y="T7"/>
                </a:cxn>
              </a:cxnLst>
              <a:rect l="0" t="0" r="r" b="b"/>
              <a:pathLst>
                <a:path w="1579" h="4772">
                  <a:moveTo>
                    <a:pt x="783" y="0"/>
                  </a:moveTo>
                  <a:lnTo>
                    <a:pt x="1578" y="0"/>
                  </a:lnTo>
                  <a:lnTo>
                    <a:pt x="1578" y="4771"/>
                  </a:lnTo>
                  <a:lnTo>
                    <a:pt x="0" y="4771"/>
                  </a:lnTo>
                </a:path>
              </a:pathLst>
            </a:custGeom>
            <a:noFill/>
            <a:ln w="381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2" name="Freeform 55">
              <a:extLst>
                <a:ext uri="{FF2B5EF4-FFF2-40B4-BE49-F238E27FC236}">
                  <a16:creationId xmlns:a16="http://schemas.microsoft.com/office/drawing/2014/main" id="{F16F26D8-C1B1-D54B-A044-51CEF5B3E2E2}"/>
                </a:ext>
              </a:extLst>
            </p:cNvPr>
            <p:cNvSpPr>
              <a:spLocks noChangeArrowheads="1"/>
            </p:cNvSpPr>
            <p:nvPr/>
          </p:nvSpPr>
          <p:spPr bwMode="auto">
            <a:xfrm>
              <a:off x="12709032" y="4903106"/>
              <a:ext cx="1555912" cy="4197182"/>
            </a:xfrm>
            <a:custGeom>
              <a:avLst/>
              <a:gdLst>
                <a:gd name="T0" fmla="*/ 0 w 1996"/>
                <a:gd name="T1" fmla="*/ 0 h 5506"/>
                <a:gd name="T2" fmla="*/ 1995 w 1996"/>
                <a:gd name="T3" fmla="*/ 0 h 5506"/>
                <a:gd name="T4" fmla="*/ 1995 w 1996"/>
                <a:gd name="T5" fmla="*/ 5505 h 5506"/>
                <a:gd name="T6" fmla="*/ 58 w 1996"/>
                <a:gd name="T7" fmla="*/ 5505 h 5506"/>
              </a:gdLst>
              <a:ahLst/>
              <a:cxnLst>
                <a:cxn ang="0">
                  <a:pos x="T0" y="T1"/>
                </a:cxn>
                <a:cxn ang="0">
                  <a:pos x="T2" y="T3"/>
                </a:cxn>
                <a:cxn ang="0">
                  <a:pos x="T4" y="T5"/>
                </a:cxn>
                <a:cxn ang="0">
                  <a:pos x="T6" y="T7"/>
                </a:cxn>
              </a:cxnLst>
              <a:rect l="0" t="0" r="r" b="b"/>
              <a:pathLst>
                <a:path w="1996" h="5506">
                  <a:moveTo>
                    <a:pt x="0" y="0"/>
                  </a:moveTo>
                  <a:lnTo>
                    <a:pt x="1995" y="0"/>
                  </a:lnTo>
                  <a:lnTo>
                    <a:pt x="1995" y="5505"/>
                  </a:lnTo>
                  <a:lnTo>
                    <a:pt x="58" y="5505"/>
                  </a:lnTo>
                </a:path>
              </a:pathLst>
            </a:custGeom>
            <a:noFill/>
            <a:ln w="38100" cap="flat">
              <a:solidFill>
                <a:schemeClr val="accent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3" name="Freeform 56">
              <a:extLst>
                <a:ext uri="{FF2B5EF4-FFF2-40B4-BE49-F238E27FC236}">
                  <a16:creationId xmlns:a16="http://schemas.microsoft.com/office/drawing/2014/main" id="{94306BDA-680E-EE4D-AF1C-65D4F320D9C9}"/>
                </a:ext>
              </a:extLst>
            </p:cNvPr>
            <p:cNvSpPr>
              <a:spLocks noChangeArrowheads="1"/>
            </p:cNvSpPr>
            <p:nvPr/>
          </p:nvSpPr>
          <p:spPr bwMode="auto">
            <a:xfrm>
              <a:off x="11060385" y="3845223"/>
              <a:ext cx="127084" cy="127082"/>
            </a:xfrm>
            <a:custGeom>
              <a:avLst/>
              <a:gdLst>
                <a:gd name="T0" fmla="*/ 164 w 165"/>
                <a:gd name="T1" fmla="*/ 82 h 165"/>
                <a:gd name="T2" fmla="*/ 164 w 165"/>
                <a:gd name="T3" fmla="*/ 82 h 165"/>
                <a:gd name="T4" fmla="*/ 82 w 165"/>
                <a:gd name="T5" fmla="*/ 164 h 165"/>
                <a:gd name="T6" fmla="*/ 82 w 165"/>
                <a:gd name="T7" fmla="*/ 164 h 165"/>
                <a:gd name="T8" fmla="*/ 0 w 165"/>
                <a:gd name="T9" fmla="*/ 82 h 165"/>
                <a:gd name="T10" fmla="*/ 0 w 165"/>
                <a:gd name="T11" fmla="*/ 82 h 165"/>
                <a:gd name="T12" fmla="*/ 82 w 165"/>
                <a:gd name="T13" fmla="*/ 0 h 165"/>
                <a:gd name="T14" fmla="*/ 82 w 165"/>
                <a:gd name="T15" fmla="*/ 0 h 165"/>
                <a:gd name="T16" fmla="*/ 164 w 165"/>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5">
                  <a:moveTo>
                    <a:pt x="164" y="82"/>
                  </a:moveTo>
                  <a:lnTo>
                    <a:pt x="164" y="82"/>
                  </a:lnTo>
                  <a:cubicBezTo>
                    <a:pt x="164" y="127"/>
                    <a:pt x="128" y="164"/>
                    <a:pt x="82" y="164"/>
                  </a:cubicBezTo>
                  <a:lnTo>
                    <a:pt x="82" y="164"/>
                  </a:lnTo>
                  <a:cubicBezTo>
                    <a:pt x="37" y="164"/>
                    <a:pt x="0" y="127"/>
                    <a:pt x="0" y="82"/>
                  </a:cubicBezTo>
                  <a:lnTo>
                    <a:pt x="0" y="82"/>
                  </a:lnTo>
                  <a:cubicBezTo>
                    <a:pt x="0" y="37"/>
                    <a:pt x="37" y="0"/>
                    <a:pt x="82" y="0"/>
                  </a:cubicBezTo>
                  <a:lnTo>
                    <a:pt x="82" y="0"/>
                  </a:lnTo>
                  <a:cubicBezTo>
                    <a:pt x="128" y="0"/>
                    <a:pt x="164" y="37"/>
                    <a:pt x="164" y="8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4" name="Freeform 57">
              <a:extLst>
                <a:ext uri="{FF2B5EF4-FFF2-40B4-BE49-F238E27FC236}">
                  <a16:creationId xmlns:a16="http://schemas.microsoft.com/office/drawing/2014/main" id="{242AC236-8C8A-544C-B23F-2B13F5ED981B}"/>
                </a:ext>
              </a:extLst>
            </p:cNvPr>
            <p:cNvSpPr>
              <a:spLocks noChangeArrowheads="1"/>
            </p:cNvSpPr>
            <p:nvPr/>
          </p:nvSpPr>
          <p:spPr bwMode="auto">
            <a:xfrm>
              <a:off x="11500025" y="7929059"/>
              <a:ext cx="127084" cy="130517"/>
            </a:xfrm>
            <a:custGeom>
              <a:avLst/>
              <a:gdLst>
                <a:gd name="T0" fmla="*/ 164 w 165"/>
                <a:gd name="T1" fmla="*/ 82 h 166"/>
                <a:gd name="T2" fmla="*/ 164 w 165"/>
                <a:gd name="T3" fmla="*/ 82 h 166"/>
                <a:gd name="T4" fmla="*/ 82 w 165"/>
                <a:gd name="T5" fmla="*/ 165 h 166"/>
                <a:gd name="T6" fmla="*/ 82 w 165"/>
                <a:gd name="T7" fmla="*/ 165 h 166"/>
                <a:gd name="T8" fmla="*/ 0 w 165"/>
                <a:gd name="T9" fmla="*/ 82 h 166"/>
                <a:gd name="T10" fmla="*/ 0 w 165"/>
                <a:gd name="T11" fmla="*/ 82 h 166"/>
                <a:gd name="T12" fmla="*/ 82 w 165"/>
                <a:gd name="T13" fmla="*/ 0 h 166"/>
                <a:gd name="T14" fmla="*/ 82 w 165"/>
                <a:gd name="T15" fmla="*/ 0 h 166"/>
                <a:gd name="T16" fmla="*/ 164 w 165"/>
                <a:gd name="T17" fmla="*/ 8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6">
                  <a:moveTo>
                    <a:pt x="164" y="82"/>
                  </a:moveTo>
                  <a:lnTo>
                    <a:pt x="164" y="82"/>
                  </a:lnTo>
                  <a:cubicBezTo>
                    <a:pt x="164" y="128"/>
                    <a:pt x="128" y="165"/>
                    <a:pt x="82" y="165"/>
                  </a:cubicBezTo>
                  <a:lnTo>
                    <a:pt x="82" y="165"/>
                  </a:lnTo>
                  <a:cubicBezTo>
                    <a:pt x="36" y="165"/>
                    <a:pt x="0" y="128"/>
                    <a:pt x="0" y="82"/>
                  </a:cubicBezTo>
                  <a:lnTo>
                    <a:pt x="0" y="82"/>
                  </a:lnTo>
                  <a:cubicBezTo>
                    <a:pt x="0" y="37"/>
                    <a:pt x="36" y="0"/>
                    <a:pt x="82" y="0"/>
                  </a:cubicBezTo>
                  <a:lnTo>
                    <a:pt x="82" y="0"/>
                  </a:lnTo>
                  <a:cubicBezTo>
                    <a:pt x="128" y="0"/>
                    <a:pt x="164" y="37"/>
                    <a:pt x="164" y="8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5" name="Freeform 58">
              <a:extLst>
                <a:ext uri="{FF2B5EF4-FFF2-40B4-BE49-F238E27FC236}">
                  <a16:creationId xmlns:a16="http://schemas.microsoft.com/office/drawing/2014/main" id="{8ABB1719-0239-4044-BAB9-9E0F0CF7E923}"/>
                </a:ext>
              </a:extLst>
            </p:cNvPr>
            <p:cNvSpPr>
              <a:spLocks noChangeArrowheads="1"/>
            </p:cNvSpPr>
            <p:nvPr/>
          </p:nvSpPr>
          <p:spPr bwMode="auto">
            <a:xfrm>
              <a:off x="12530431" y="6805916"/>
              <a:ext cx="130517" cy="127084"/>
            </a:xfrm>
            <a:custGeom>
              <a:avLst/>
              <a:gdLst>
                <a:gd name="T0" fmla="*/ 165 w 166"/>
                <a:gd name="T1" fmla="*/ 82 h 165"/>
                <a:gd name="T2" fmla="*/ 165 w 166"/>
                <a:gd name="T3" fmla="*/ 82 h 165"/>
                <a:gd name="T4" fmla="*/ 82 w 166"/>
                <a:gd name="T5" fmla="*/ 164 h 165"/>
                <a:gd name="T6" fmla="*/ 82 w 166"/>
                <a:gd name="T7" fmla="*/ 164 h 165"/>
                <a:gd name="T8" fmla="*/ 0 w 166"/>
                <a:gd name="T9" fmla="*/ 82 h 165"/>
                <a:gd name="T10" fmla="*/ 0 w 166"/>
                <a:gd name="T11" fmla="*/ 82 h 165"/>
                <a:gd name="T12" fmla="*/ 82 w 166"/>
                <a:gd name="T13" fmla="*/ 0 h 165"/>
                <a:gd name="T14" fmla="*/ 82 w 166"/>
                <a:gd name="T15" fmla="*/ 0 h 165"/>
                <a:gd name="T16" fmla="*/ 165 w 166"/>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5">
                  <a:moveTo>
                    <a:pt x="165" y="82"/>
                  </a:moveTo>
                  <a:lnTo>
                    <a:pt x="165" y="82"/>
                  </a:lnTo>
                  <a:cubicBezTo>
                    <a:pt x="165" y="128"/>
                    <a:pt x="128" y="164"/>
                    <a:pt x="82" y="164"/>
                  </a:cubicBezTo>
                  <a:lnTo>
                    <a:pt x="82" y="164"/>
                  </a:lnTo>
                  <a:cubicBezTo>
                    <a:pt x="37" y="164"/>
                    <a:pt x="0" y="128"/>
                    <a:pt x="0" y="82"/>
                  </a:cubicBezTo>
                  <a:lnTo>
                    <a:pt x="0" y="82"/>
                  </a:lnTo>
                  <a:cubicBezTo>
                    <a:pt x="0" y="37"/>
                    <a:pt x="37" y="0"/>
                    <a:pt x="82" y="0"/>
                  </a:cubicBezTo>
                  <a:lnTo>
                    <a:pt x="82" y="0"/>
                  </a:lnTo>
                  <a:cubicBezTo>
                    <a:pt x="128" y="0"/>
                    <a:pt x="165" y="37"/>
                    <a:pt x="165" y="8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56" name="Freeform 59">
              <a:extLst>
                <a:ext uri="{FF2B5EF4-FFF2-40B4-BE49-F238E27FC236}">
                  <a16:creationId xmlns:a16="http://schemas.microsoft.com/office/drawing/2014/main" id="{0BEA0621-BDBF-4647-AF32-CBB410CFA3A0}"/>
                </a:ext>
              </a:extLst>
            </p:cNvPr>
            <p:cNvSpPr>
              <a:spLocks noChangeArrowheads="1"/>
            </p:cNvSpPr>
            <p:nvPr/>
          </p:nvSpPr>
          <p:spPr bwMode="auto">
            <a:xfrm>
              <a:off x="12650536" y="9038464"/>
              <a:ext cx="130517" cy="127084"/>
            </a:xfrm>
            <a:custGeom>
              <a:avLst/>
              <a:gdLst>
                <a:gd name="T0" fmla="*/ 165 w 166"/>
                <a:gd name="T1" fmla="*/ 82 h 165"/>
                <a:gd name="T2" fmla="*/ 165 w 166"/>
                <a:gd name="T3" fmla="*/ 82 h 165"/>
                <a:gd name="T4" fmla="*/ 83 w 166"/>
                <a:gd name="T5" fmla="*/ 164 h 165"/>
                <a:gd name="T6" fmla="*/ 83 w 166"/>
                <a:gd name="T7" fmla="*/ 164 h 165"/>
                <a:gd name="T8" fmla="*/ 0 w 166"/>
                <a:gd name="T9" fmla="*/ 82 h 165"/>
                <a:gd name="T10" fmla="*/ 0 w 166"/>
                <a:gd name="T11" fmla="*/ 82 h 165"/>
                <a:gd name="T12" fmla="*/ 83 w 166"/>
                <a:gd name="T13" fmla="*/ 0 h 165"/>
                <a:gd name="T14" fmla="*/ 83 w 166"/>
                <a:gd name="T15" fmla="*/ 0 h 165"/>
                <a:gd name="T16" fmla="*/ 165 w 166"/>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5">
                  <a:moveTo>
                    <a:pt x="165" y="82"/>
                  </a:moveTo>
                  <a:lnTo>
                    <a:pt x="165" y="82"/>
                  </a:lnTo>
                  <a:cubicBezTo>
                    <a:pt x="165" y="127"/>
                    <a:pt x="128" y="164"/>
                    <a:pt x="83" y="164"/>
                  </a:cubicBezTo>
                  <a:lnTo>
                    <a:pt x="83" y="164"/>
                  </a:lnTo>
                  <a:cubicBezTo>
                    <a:pt x="37" y="164"/>
                    <a:pt x="0" y="127"/>
                    <a:pt x="0" y="82"/>
                  </a:cubicBezTo>
                  <a:lnTo>
                    <a:pt x="0" y="82"/>
                  </a:lnTo>
                  <a:cubicBezTo>
                    <a:pt x="0" y="36"/>
                    <a:pt x="37" y="0"/>
                    <a:pt x="83" y="0"/>
                  </a:cubicBezTo>
                  <a:lnTo>
                    <a:pt x="83" y="0"/>
                  </a:lnTo>
                  <a:cubicBezTo>
                    <a:pt x="128" y="0"/>
                    <a:pt x="165" y="36"/>
                    <a:pt x="165" y="8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57" name="Freeform 60">
              <a:extLst>
                <a:ext uri="{FF2B5EF4-FFF2-40B4-BE49-F238E27FC236}">
                  <a16:creationId xmlns:a16="http://schemas.microsoft.com/office/drawing/2014/main" id="{EF8AF25C-1C59-2C4F-A0A7-915B924E9AFD}"/>
                </a:ext>
              </a:extLst>
            </p:cNvPr>
            <p:cNvSpPr>
              <a:spLocks noChangeArrowheads="1"/>
            </p:cNvSpPr>
            <p:nvPr/>
          </p:nvSpPr>
          <p:spPr bwMode="auto">
            <a:xfrm>
              <a:off x="12643777" y="4837846"/>
              <a:ext cx="130517" cy="130517"/>
            </a:xfrm>
            <a:custGeom>
              <a:avLst/>
              <a:gdLst>
                <a:gd name="T0" fmla="*/ 165 w 166"/>
                <a:gd name="T1" fmla="*/ 83 h 166"/>
                <a:gd name="T2" fmla="*/ 165 w 166"/>
                <a:gd name="T3" fmla="*/ 83 h 166"/>
                <a:gd name="T4" fmla="*/ 82 w 166"/>
                <a:gd name="T5" fmla="*/ 165 h 166"/>
                <a:gd name="T6" fmla="*/ 82 w 166"/>
                <a:gd name="T7" fmla="*/ 165 h 166"/>
                <a:gd name="T8" fmla="*/ 0 w 166"/>
                <a:gd name="T9" fmla="*/ 83 h 166"/>
                <a:gd name="T10" fmla="*/ 0 w 166"/>
                <a:gd name="T11" fmla="*/ 83 h 166"/>
                <a:gd name="T12" fmla="*/ 82 w 166"/>
                <a:gd name="T13" fmla="*/ 0 h 166"/>
                <a:gd name="T14" fmla="*/ 82 w 166"/>
                <a:gd name="T15" fmla="*/ 0 h 166"/>
                <a:gd name="T16" fmla="*/ 165 w 166"/>
                <a:gd name="T17" fmla="*/ 8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165" y="83"/>
                  </a:moveTo>
                  <a:lnTo>
                    <a:pt x="165" y="83"/>
                  </a:lnTo>
                  <a:cubicBezTo>
                    <a:pt x="165" y="128"/>
                    <a:pt x="128" y="165"/>
                    <a:pt x="82" y="165"/>
                  </a:cubicBezTo>
                  <a:lnTo>
                    <a:pt x="82" y="165"/>
                  </a:lnTo>
                  <a:cubicBezTo>
                    <a:pt x="37" y="165"/>
                    <a:pt x="0" y="128"/>
                    <a:pt x="0" y="83"/>
                  </a:cubicBezTo>
                  <a:lnTo>
                    <a:pt x="0" y="83"/>
                  </a:lnTo>
                  <a:cubicBezTo>
                    <a:pt x="0" y="37"/>
                    <a:pt x="37" y="0"/>
                    <a:pt x="82" y="0"/>
                  </a:cubicBezTo>
                  <a:lnTo>
                    <a:pt x="82" y="0"/>
                  </a:lnTo>
                  <a:cubicBezTo>
                    <a:pt x="128" y="0"/>
                    <a:pt x="165" y="37"/>
                    <a:pt x="165" y="8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58" name="Freeform 61">
              <a:extLst>
                <a:ext uri="{FF2B5EF4-FFF2-40B4-BE49-F238E27FC236}">
                  <a16:creationId xmlns:a16="http://schemas.microsoft.com/office/drawing/2014/main" id="{80653E67-F9E1-D740-875F-07981F36C4E4}"/>
                </a:ext>
              </a:extLst>
            </p:cNvPr>
            <p:cNvSpPr>
              <a:spLocks noChangeArrowheads="1"/>
            </p:cNvSpPr>
            <p:nvPr/>
          </p:nvSpPr>
          <p:spPr bwMode="auto">
            <a:xfrm>
              <a:off x="13155543" y="3635706"/>
              <a:ext cx="130517" cy="127084"/>
            </a:xfrm>
            <a:custGeom>
              <a:avLst/>
              <a:gdLst>
                <a:gd name="T0" fmla="*/ 166 w 167"/>
                <a:gd name="T1" fmla="*/ 82 h 165"/>
                <a:gd name="T2" fmla="*/ 166 w 167"/>
                <a:gd name="T3" fmla="*/ 82 h 165"/>
                <a:gd name="T4" fmla="*/ 83 w 167"/>
                <a:gd name="T5" fmla="*/ 164 h 165"/>
                <a:gd name="T6" fmla="*/ 83 w 167"/>
                <a:gd name="T7" fmla="*/ 164 h 165"/>
                <a:gd name="T8" fmla="*/ 0 w 167"/>
                <a:gd name="T9" fmla="*/ 82 h 165"/>
                <a:gd name="T10" fmla="*/ 0 w 167"/>
                <a:gd name="T11" fmla="*/ 82 h 165"/>
                <a:gd name="T12" fmla="*/ 83 w 167"/>
                <a:gd name="T13" fmla="*/ 0 h 165"/>
                <a:gd name="T14" fmla="*/ 83 w 167"/>
                <a:gd name="T15" fmla="*/ 0 h 165"/>
                <a:gd name="T16" fmla="*/ 166 w 167"/>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5">
                  <a:moveTo>
                    <a:pt x="166" y="82"/>
                  </a:moveTo>
                  <a:lnTo>
                    <a:pt x="166" y="82"/>
                  </a:lnTo>
                  <a:cubicBezTo>
                    <a:pt x="166" y="127"/>
                    <a:pt x="128" y="164"/>
                    <a:pt x="83" y="164"/>
                  </a:cubicBezTo>
                  <a:lnTo>
                    <a:pt x="83" y="164"/>
                  </a:lnTo>
                  <a:cubicBezTo>
                    <a:pt x="37" y="164"/>
                    <a:pt x="0" y="127"/>
                    <a:pt x="0" y="82"/>
                  </a:cubicBezTo>
                  <a:lnTo>
                    <a:pt x="0" y="82"/>
                  </a:lnTo>
                  <a:cubicBezTo>
                    <a:pt x="0" y="36"/>
                    <a:pt x="37" y="0"/>
                    <a:pt x="83" y="0"/>
                  </a:cubicBezTo>
                  <a:lnTo>
                    <a:pt x="83" y="0"/>
                  </a:lnTo>
                  <a:cubicBezTo>
                    <a:pt x="128" y="0"/>
                    <a:pt x="166" y="36"/>
                    <a:pt x="166" y="8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grpSp>
      <p:grpSp>
        <p:nvGrpSpPr>
          <p:cNvPr id="98" name="Group 97">
            <a:extLst>
              <a:ext uri="{FF2B5EF4-FFF2-40B4-BE49-F238E27FC236}">
                <a16:creationId xmlns:a16="http://schemas.microsoft.com/office/drawing/2014/main" id="{1F2D2497-A5EB-A044-BF9F-A480D9946D89}"/>
              </a:ext>
            </a:extLst>
          </p:cNvPr>
          <p:cNvGrpSpPr/>
          <p:nvPr/>
        </p:nvGrpSpPr>
        <p:grpSpPr>
          <a:xfrm>
            <a:off x="4398782" y="3474670"/>
            <a:ext cx="4008993" cy="5188875"/>
            <a:chOff x="4398782" y="3474670"/>
            <a:chExt cx="4008993" cy="5188875"/>
          </a:xfrm>
        </p:grpSpPr>
        <p:sp>
          <p:nvSpPr>
            <p:cNvPr id="59" name="Freeform 62">
              <a:extLst>
                <a:ext uri="{FF2B5EF4-FFF2-40B4-BE49-F238E27FC236}">
                  <a16:creationId xmlns:a16="http://schemas.microsoft.com/office/drawing/2014/main" id="{3C745F1B-8472-8E48-91DA-28128EFF3907}"/>
                </a:ext>
              </a:extLst>
            </p:cNvPr>
            <p:cNvSpPr>
              <a:spLocks noChangeArrowheads="1"/>
            </p:cNvSpPr>
            <p:nvPr/>
          </p:nvSpPr>
          <p:spPr bwMode="auto">
            <a:xfrm>
              <a:off x="5781699" y="3826779"/>
              <a:ext cx="641939" cy="881469"/>
            </a:xfrm>
            <a:custGeom>
              <a:avLst/>
              <a:gdLst>
                <a:gd name="T0" fmla="*/ 1005 w 1184"/>
                <a:gd name="T1" fmla="*/ 414 h 1623"/>
                <a:gd name="T2" fmla="*/ 1005 w 1184"/>
                <a:gd name="T3" fmla="*/ 1622 h 1623"/>
                <a:gd name="T4" fmla="*/ 190 w 1184"/>
                <a:gd name="T5" fmla="*/ 1622 h 1623"/>
                <a:gd name="T6" fmla="*/ 190 w 1184"/>
                <a:gd name="T7" fmla="*/ 414 h 1623"/>
                <a:gd name="T8" fmla="*/ 0 w 1184"/>
                <a:gd name="T9" fmla="*/ 414 h 1623"/>
                <a:gd name="T10" fmla="*/ 592 w 1184"/>
                <a:gd name="T11" fmla="*/ 0 h 1623"/>
                <a:gd name="T12" fmla="*/ 1183 w 1184"/>
                <a:gd name="T13" fmla="*/ 414 h 1623"/>
                <a:gd name="T14" fmla="*/ 1005 w 1184"/>
                <a:gd name="T15" fmla="*/ 414 h 1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1623">
                  <a:moveTo>
                    <a:pt x="1005" y="414"/>
                  </a:moveTo>
                  <a:lnTo>
                    <a:pt x="1005" y="1622"/>
                  </a:lnTo>
                  <a:lnTo>
                    <a:pt x="190" y="1622"/>
                  </a:lnTo>
                  <a:lnTo>
                    <a:pt x="190" y="414"/>
                  </a:lnTo>
                  <a:lnTo>
                    <a:pt x="0" y="414"/>
                  </a:lnTo>
                  <a:lnTo>
                    <a:pt x="592" y="0"/>
                  </a:lnTo>
                  <a:lnTo>
                    <a:pt x="1183" y="414"/>
                  </a:lnTo>
                  <a:lnTo>
                    <a:pt x="1005" y="414"/>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0" name="Freeform 63">
              <a:extLst>
                <a:ext uri="{FF2B5EF4-FFF2-40B4-BE49-F238E27FC236}">
                  <a16:creationId xmlns:a16="http://schemas.microsoft.com/office/drawing/2014/main" id="{1D86F508-C508-1A4D-88C7-FFD25930AD4D}"/>
                </a:ext>
              </a:extLst>
            </p:cNvPr>
            <p:cNvSpPr>
              <a:spLocks noChangeArrowheads="1"/>
            </p:cNvSpPr>
            <p:nvPr/>
          </p:nvSpPr>
          <p:spPr bwMode="auto">
            <a:xfrm>
              <a:off x="6449986" y="3474670"/>
              <a:ext cx="641939" cy="1233579"/>
            </a:xfrm>
            <a:custGeom>
              <a:avLst/>
              <a:gdLst>
                <a:gd name="T0" fmla="*/ 1005 w 1183"/>
                <a:gd name="T1" fmla="*/ 415 h 2269"/>
                <a:gd name="T2" fmla="*/ 1005 w 1183"/>
                <a:gd name="T3" fmla="*/ 2268 h 2269"/>
                <a:gd name="T4" fmla="*/ 189 w 1183"/>
                <a:gd name="T5" fmla="*/ 2268 h 2269"/>
                <a:gd name="T6" fmla="*/ 189 w 1183"/>
                <a:gd name="T7" fmla="*/ 415 h 2269"/>
                <a:gd name="T8" fmla="*/ 0 w 1183"/>
                <a:gd name="T9" fmla="*/ 415 h 2269"/>
                <a:gd name="T10" fmla="*/ 592 w 1183"/>
                <a:gd name="T11" fmla="*/ 0 h 2269"/>
                <a:gd name="T12" fmla="*/ 1182 w 1183"/>
                <a:gd name="T13" fmla="*/ 415 h 2269"/>
                <a:gd name="T14" fmla="*/ 1005 w 1183"/>
                <a:gd name="T15" fmla="*/ 415 h 2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2269">
                  <a:moveTo>
                    <a:pt x="1005" y="415"/>
                  </a:moveTo>
                  <a:lnTo>
                    <a:pt x="1005" y="2268"/>
                  </a:lnTo>
                  <a:lnTo>
                    <a:pt x="189" y="2268"/>
                  </a:lnTo>
                  <a:lnTo>
                    <a:pt x="189" y="415"/>
                  </a:lnTo>
                  <a:lnTo>
                    <a:pt x="0" y="415"/>
                  </a:lnTo>
                  <a:lnTo>
                    <a:pt x="592" y="0"/>
                  </a:lnTo>
                  <a:lnTo>
                    <a:pt x="1182" y="415"/>
                  </a:lnTo>
                  <a:lnTo>
                    <a:pt x="1005" y="415"/>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1" name="Freeform 64">
              <a:extLst>
                <a:ext uri="{FF2B5EF4-FFF2-40B4-BE49-F238E27FC236}">
                  <a16:creationId xmlns:a16="http://schemas.microsoft.com/office/drawing/2014/main" id="{2B58850E-ED59-D74F-AB88-0774886EB0AE}"/>
                </a:ext>
              </a:extLst>
            </p:cNvPr>
            <p:cNvSpPr>
              <a:spLocks noChangeArrowheads="1"/>
            </p:cNvSpPr>
            <p:nvPr/>
          </p:nvSpPr>
          <p:spPr bwMode="auto">
            <a:xfrm>
              <a:off x="5043948" y="3474670"/>
              <a:ext cx="641939" cy="1233579"/>
            </a:xfrm>
            <a:custGeom>
              <a:avLst/>
              <a:gdLst>
                <a:gd name="T0" fmla="*/ 1004 w 1183"/>
                <a:gd name="T1" fmla="*/ 415 h 2269"/>
                <a:gd name="T2" fmla="*/ 1004 w 1183"/>
                <a:gd name="T3" fmla="*/ 2268 h 2269"/>
                <a:gd name="T4" fmla="*/ 189 w 1183"/>
                <a:gd name="T5" fmla="*/ 2268 h 2269"/>
                <a:gd name="T6" fmla="*/ 189 w 1183"/>
                <a:gd name="T7" fmla="*/ 415 h 2269"/>
                <a:gd name="T8" fmla="*/ 0 w 1183"/>
                <a:gd name="T9" fmla="*/ 415 h 2269"/>
                <a:gd name="T10" fmla="*/ 591 w 1183"/>
                <a:gd name="T11" fmla="*/ 0 h 2269"/>
                <a:gd name="T12" fmla="*/ 1182 w 1183"/>
                <a:gd name="T13" fmla="*/ 415 h 2269"/>
                <a:gd name="T14" fmla="*/ 1004 w 1183"/>
                <a:gd name="T15" fmla="*/ 415 h 2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2269">
                  <a:moveTo>
                    <a:pt x="1004" y="415"/>
                  </a:moveTo>
                  <a:lnTo>
                    <a:pt x="1004" y="2268"/>
                  </a:lnTo>
                  <a:lnTo>
                    <a:pt x="189" y="2268"/>
                  </a:lnTo>
                  <a:lnTo>
                    <a:pt x="189" y="415"/>
                  </a:lnTo>
                  <a:lnTo>
                    <a:pt x="0" y="415"/>
                  </a:lnTo>
                  <a:lnTo>
                    <a:pt x="591" y="0"/>
                  </a:lnTo>
                  <a:lnTo>
                    <a:pt x="1182" y="415"/>
                  </a:lnTo>
                  <a:lnTo>
                    <a:pt x="1004" y="415"/>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2" name="Freeform 65">
              <a:extLst>
                <a:ext uri="{FF2B5EF4-FFF2-40B4-BE49-F238E27FC236}">
                  <a16:creationId xmlns:a16="http://schemas.microsoft.com/office/drawing/2014/main" id="{F0D4F648-9A86-7546-8693-14105AEED15B}"/>
                </a:ext>
              </a:extLst>
            </p:cNvPr>
            <p:cNvSpPr>
              <a:spLocks noChangeArrowheads="1"/>
            </p:cNvSpPr>
            <p:nvPr/>
          </p:nvSpPr>
          <p:spPr bwMode="auto">
            <a:xfrm>
              <a:off x="7118274" y="4061519"/>
              <a:ext cx="641939" cy="646730"/>
            </a:xfrm>
            <a:custGeom>
              <a:avLst/>
              <a:gdLst>
                <a:gd name="T0" fmla="*/ 1004 w 1183"/>
                <a:gd name="T1" fmla="*/ 414 h 1192"/>
                <a:gd name="T2" fmla="*/ 1004 w 1183"/>
                <a:gd name="T3" fmla="*/ 1191 h 1192"/>
                <a:gd name="T4" fmla="*/ 189 w 1183"/>
                <a:gd name="T5" fmla="*/ 1191 h 1192"/>
                <a:gd name="T6" fmla="*/ 189 w 1183"/>
                <a:gd name="T7" fmla="*/ 414 h 1192"/>
                <a:gd name="T8" fmla="*/ 0 w 1183"/>
                <a:gd name="T9" fmla="*/ 414 h 1192"/>
                <a:gd name="T10" fmla="*/ 591 w 1183"/>
                <a:gd name="T11" fmla="*/ 0 h 1192"/>
                <a:gd name="T12" fmla="*/ 1182 w 1183"/>
                <a:gd name="T13" fmla="*/ 414 h 1192"/>
                <a:gd name="T14" fmla="*/ 1004 w 1183"/>
                <a:gd name="T15" fmla="*/ 414 h 1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1192">
                  <a:moveTo>
                    <a:pt x="1004" y="414"/>
                  </a:moveTo>
                  <a:lnTo>
                    <a:pt x="1004" y="1191"/>
                  </a:lnTo>
                  <a:lnTo>
                    <a:pt x="189" y="1191"/>
                  </a:lnTo>
                  <a:lnTo>
                    <a:pt x="189" y="414"/>
                  </a:lnTo>
                  <a:lnTo>
                    <a:pt x="0" y="414"/>
                  </a:lnTo>
                  <a:lnTo>
                    <a:pt x="591" y="0"/>
                  </a:lnTo>
                  <a:lnTo>
                    <a:pt x="1182" y="414"/>
                  </a:lnTo>
                  <a:lnTo>
                    <a:pt x="1004" y="414"/>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64" name="Freeform 1">
              <a:extLst>
                <a:ext uri="{FF2B5EF4-FFF2-40B4-BE49-F238E27FC236}">
                  <a16:creationId xmlns:a16="http://schemas.microsoft.com/office/drawing/2014/main" id="{B52CF2F4-ECD3-074D-A330-D864831BD897}"/>
                </a:ext>
              </a:extLst>
            </p:cNvPr>
            <p:cNvSpPr>
              <a:spLocks noChangeArrowheads="1"/>
            </p:cNvSpPr>
            <p:nvPr/>
          </p:nvSpPr>
          <p:spPr bwMode="auto">
            <a:xfrm>
              <a:off x="4398782" y="7750015"/>
              <a:ext cx="4008993" cy="284600"/>
            </a:xfrm>
            <a:custGeom>
              <a:avLst/>
              <a:gdLst>
                <a:gd name="T0" fmla="*/ 0 w 5030"/>
                <a:gd name="T1" fmla="*/ 0 h 356"/>
                <a:gd name="T2" fmla="*/ 0 w 5030"/>
                <a:gd name="T3" fmla="*/ 237 h 356"/>
                <a:gd name="T4" fmla="*/ 0 w 5030"/>
                <a:gd name="T5" fmla="*/ 237 h 356"/>
                <a:gd name="T6" fmla="*/ 118 w 5030"/>
                <a:gd name="T7" fmla="*/ 355 h 356"/>
                <a:gd name="T8" fmla="*/ 4911 w 5030"/>
                <a:gd name="T9" fmla="*/ 355 h 356"/>
                <a:gd name="T10" fmla="*/ 4911 w 5030"/>
                <a:gd name="T11" fmla="*/ 355 h 356"/>
                <a:gd name="T12" fmla="*/ 5029 w 5030"/>
                <a:gd name="T13" fmla="*/ 237 h 356"/>
                <a:gd name="T14" fmla="*/ 5029 w 5030"/>
                <a:gd name="T15" fmla="*/ 0 h 356"/>
                <a:gd name="T16" fmla="*/ 0 w 5030"/>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0" h="356">
                  <a:moveTo>
                    <a:pt x="0" y="0"/>
                  </a:moveTo>
                  <a:lnTo>
                    <a:pt x="0" y="237"/>
                  </a:lnTo>
                  <a:lnTo>
                    <a:pt x="0" y="237"/>
                  </a:lnTo>
                  <a:cubicBezTo>
                    <a:pt x="0" y="303"/>
                    <a:pt x="52" y="355"/>
                    <a:pt x="118" y="355"/>
                  </a:cubicBezTo>
                  <a:lnTo>
                    <a:pt x="4911" y="355"/>
                  </a:lnTo>
                  <a:lnTo>
                    <a:pt x="4911" y="355"/>
                  </a:lnTo>
                  <a:cubicBezTo>
                    <a:pt x="4977" y="355"/>
                    <a:pt x="5029" y="303"/>
                    <a:pt x="5029" y="237"/>
                  </a:cubicBezTo>
                  <a:lnTo>
                    <a:pt x="5029" y="0"/>
                  </a:lnTo>
                  <a:lnTo>
                    <a:pt x="0"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2">
              <a:extLst>
                <a:ext uri="{FF2B5EF4-FFF2-40B4-BE49-F238E27FC236}">
                  <a16:creationId xmlns:a16="http://schemas.microsoft.com/office/drawing/2014/main" id="{27CEE9A3-B183-9A4E-9F2F-6E39F0E49964}"/>
                </a:ext>
              </a:extLst>
            </p:cNvPr>
            <p:cNvSpPr>
              <a:spLocks noChangeArrowheads="1"/>
            </p:cNvSpPr>
            <p:nvPr/>
          </p:nvSpPr>
          <p:spPr bwMode="auto">
            <a:xfrm>
              <a:off x="4398782" y="5532946"/>
              <a:ext cx="4008993" cy="2220581"/>
            </a:xfrm>
            <a:custGeom>
              <a:avLst/>
              <a:gdLst>
                <a:gd name="T0" fmla="*/ 5029 w 5030"/>
                <a:gd name="T1" fmla="*/ 118 h 2787"/>
                <a:gd name="T2" fmla="*/ 5029 w 5030"/>
                <a:gd name="T3" fmla="*/ 118 h 2787"/>
                <a:gd name="T4" fmla="*/ 4911 w 5030"/>
                <a:gd name="T5" fmla="*/ 0 h 2787"/>
                <a:gd name="T6" fmla="*/ 118 w 5030"/>
                <a:gd name="T7" fmla="*/ 0 h 2787"/>
                <a:gd name="T8" fmla="*/ 118 w 5030"/>
                <a:gd name="T9" fmla="*/ 0 h 2787"/>
                <a:gd name="T10" fmla="*/ 0 w 5030"/>
                <a:gd name="T11" fmla="*/ 118 h 2787"/>
                <a:gd name="T12" fmla="*/ 0 w 5030"/>
                <a:gd name="T13" fmla="*/ 2786 h 2787"/>
                <a:gd name="T14" fmla="*/ 5029 w 5030"/>
                <a:gd name="T15" fmla="*/ 2786 h 2787"/>
                <a:gd name="T16" fmla="*/ 5029 w 5030"/>
                <a:gd name="T17" fmla="*/ 118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0" h="2787">
                  <a:moveTo>
                    <a:pt x="5029" y="118"/>
                  </a:moveTo>
                  <a:lnTo>
                    <a:pt x="5029" y="118"/>
                  </a:lnTo>
                  <a:cubicBezTo>
                    <a:pt x="5029" y="52"/>
                    <a:pt x="4977" y="0"/>
                    <a:pt x="4911" y="0"/>
                  </a:cubicBezTo>
                  <a:lnTo>
                    <a:pt x="118" y="0"/>
                  </a:lnTo>
                  <a:lnTo>
                    <a:pt x="118" y="0"/>
                  </a:lnTo>
                  <a:cubicBezTo>
                    <a:pt x="52" y="0"/>
                    <a:pt x="0" y="52"/>
                    <a:pt x="0" y="118"/>
                  </a:cubicBezTo>
                  <a:lnTo>
                    <a:pt x="0" y="2786"/>
                  </a:lnTo>
                  <a:lnTo>
                    <a:pt x="5029" y="2786"/>
                  </a:lnTo>
                  <a:lnTo>
                    <a:pt x="5029" y="118"/>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66" name="Freeform 3">
              <a:extLst>
                <a:ext uri="{FF2B5EF4-FFF2-40B4-BE49-F238E27FC236}">
                  <a16:creationId xmlns:a16="http://schemas.microsoft.com/office/drawing/2014/main" id="{27E34535-63E4-EE45-A494-2ECFD14F05D8}"/>
                </a:ext>
              </a:extLst>
            </p:cNvPr>
            <p:cNvSpPr>
              <a:spLocks noChangeArrowheads="1"/>
            </p:cNvSpPr>
            <p:nvPr/>
          </p:nvSpPr>
          <p:spPr bwMode="auto">
            <a:xfrm>
              <a:off x="6331250" y="7834342"/>
              <a:ext cx="144058" cy="144055"/>
            </a:xfrm>
            <a:custGeom>
              <a:avLst/>
              <a:gdLst>
                <a:gd name="T0" fmla="*/ 179 w 180"/>
                <a:gd name="T1" fmla="*/ 89 h 180"/>
                <a:gd name="T2" fmla="*/ 179 w 180"/>
                <a:gd name="T3" fmla="*/ 89 h 180"/>
                <a:gd name="T4" fmla="*/ 90 w 180"/>
                <a:gd name="T5" fmla="*/ 179 h 180"/>
                <a:gd name="T6" fmla="*/ 90 w 180"/>
                <a:gd name="T7" fmla="*/ 179 h 180"/>
                <a:gd name="T8" fmla="*/ 0 w 180"/>
                <a:gd name="T9" fmla="*/ 89 h 180"/>
                <a:gd name="T10" fmla="*/ 0 w 180"/>
                <a:gd name="T11" fmla="*/ 89 h 180"/>
                <a:gd name="T12" fmla="*/ 90 w 180"/>
                <a:gd name="T13" fmla="*/ 0 h 180"/>
                <a:gd name="T14" fmla="*/ 90 w 180"/>
                <a:gd name="T15" fmla="*/ 0 h 180"/>
                <a:gd name="T16" fmla="*/ 179 w 180"/>
                <a:gd name="T17" fmla="*/ 8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80">
                  <a:moveTo>
                    <a:pt x="179" y="89"/>
                  </a:moveTo>
                  <a:lnTo>
                    <a:pt x="179" y="89"/>
                  </a:lnTo>
                  <a:cubicBezTo>
                    <a:pt x="179" y="139"/>
                    <a:pt x="139" y="179"/>
                    <a:pt x="90" y="179"/>
                  </a:cubicBezTo>
                  <a:lnTo>
                    <a:pt x="90" y="179"/>
                  </a:lnTo>
                  <a:cubicBezTo>
                    <a:pt x="40" y="179"/>
                    <a:pt x="0" y="139"/>
                    <a:pt x="0" y="89"/>
                  </a:cubicBezTo>
                  <a:lnTo>
                    <a:pt x="0" y="89"/>
                  </a:lnTo>
                  <a:cubicBezTo>
                    <a:pt x="0" y="40"/>
                    <a:pt x="40" y="0"/>
                    <a:pt x="90" y="0"/>
                  </a:cubicBezTo>
                  <a:lnTo>
                    <a:pt x="90" y="0"/>
                  </a:lnTo>
                  <a:cubicBezTo>
                    <a:pt x="139" y="0"/>
                    <a:pt x="179" y="40"/>
                    <a:pt x="179" y="89"/>
                  </a:cubicBezTo>
                </a:path>
              </a:pathLst>
            </a:custGeom>
            <a:solidFill>
              <a:srgbClr val="3543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7" name="Freeform 4">
              <a:extLst>
                <a:ext uri="{FF2B5EF4-FFF2-40B4-BE49-F238E27FC236}">
                  <a16:creationId xmlns:a16="http://schemas.microsoft.com/office/drawing/2014/main" id="{072943F6-D5D5-684B-A6DA-9938E790EDB1}"/>
                </a:ext>
              </a:extLst>
            </p:cNvPr>
            <p:cNvSpPr>
              <a:spLocks noChangeArrowheads="1"/>
            </p:cNvSpPr>
            <p:nvPr/>
          </p:nvSpPr>
          <p:spPr bwMode="auto">
            <a:xfrm>
              <a:off x="4546353" y="5680517"/>
              <a:ext cx="3706826" cy="1999227"/>
            </a:xfrm>
            <a:custGeom>
              <a:avLst/>
              <a:gdLst>
                <a:gd name="T0" fmla="*/ 0 w 4654"/>
                <a:gd name="T1" fmla="*/ 0 h 2511"/>
                <a:gd name="T2" fmla="*/ 4653 w 4654"/>
                <a:gd name="T3" fmla="*/ 0 h 2511"/>
                <a:gd name="T4" fmla="*/ 4653 w 4654"/>
                <a:gd name="T5" fmla="*/ 2510 h 2511"/>
                <a:gd name="T6" fmla="*/ 0 w 4654"/>
                <a:gd name="T7" fmla="*/ 2510 h 2511"/>
                <a:gd name="T8" fmla="*/ 0 w 4654"/>
                <a:gd name="T9" fmla="*/ 0 h 2511"/>
              </a:gdLst>
              <a:ahLst/>
              <a:cxnLst>
                <a:cxn ang="0">
                  <a:pos x="T0" y="T1"/>
                </a:cxn>
                <a:cxn ang="0">
                  <a:pos x="T2" y="T3"/>
                </a:cxn>
                <a:cxn ang="0">
                  <a:pos x="T4" y="T5"/>
                </a:cxn>
                <a:cxn ang="0">
                  <a:pos x="T6" y="T7"/>
                </a:cxn>
                <a:cxn ang="0">
                  <a:pos x="T8" y="T9"/>
                </a:cxn>
              </a:cxnLst>
              <a:rect l="0" t="0" r="r" b="b"/>
              <a:pathLst>
                <a:path w="4654" h="2511">
                  <a:moveTo>
                    <a:pt x="0" y="0"/>
                  </a:moveTo>
                  <a:lnTo>
                    <a:pt x="4653" y="0"/>
                  </a:lnTo>
                  <a:lnTo>
                    <a:pt x="4653" y="2510"/>
                  </a:lnTo>
                  <a:lnTo>
                    <a:pt x="0" y="2510"/>
                  </a:lnTo>
                  <a:lnTo>
                    <a:pt x="0"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8" name="Freeform 5">
              <a:extLst>
                <a:ext uri="{FF2B5EF4-FFF2-40B4-BE49-F238E27FC236}">
                  <a16:creationId xmlns:a16="http://schemas.microsoft.com/office/drawing/2014/main" id="{78925BF1-4A6D-7E4B-8A68-FDF798BB3C88}"/>
                </a:ext>
              </a:extLst>
            </p:cNvPr>
            <p:cNvSpPr>
              <a:spLocks noChangeArrowheads="1"/>
            </p:cNvSpPr>
            <p:nvPr/>
          </p:nvSpPr>
          <p:spPr bwMode="auto">
            <a:xfrm>
              <a:off x="5448284" y="5666461"/>
              <a:ext cx="2807351" cy="2002738"/>
            </a:xfrm>
            <a:custGeom>
              <a:avLst/>
              <a:gdLst>
                <a:gd name="T0" fmla="*/ 3504 w 3524"/>
                <a:gd name="T1" fmla="*/ 13 h 2556"/>
                <a:gd name="T2" fmla="*/ 0 w 3524"/>
                <a:gd name="T3" fmla="*/ 0 h 2556"/>
                <a:gd name="T4" fmla="*/ 0 w 3524"/>
                <a:gd name="T5" fmla="*/ 0 h 2556"/>
                <a:gd name="T6" fmla="*/ 3523 w 3524"/>
                <a:gd name="T7" fmla="*/ 2555 h 2556"/>
                <a:gd name="T8" fmla="*/ 3504 w 3524"/>
                <a:gd name="T9" fmla="*/ 13 h 2556"/>
              </a:gdLst>
              <a:ahLst/>
              <a:cxnLst>
                <a:cxn ang="0">
                  <a:pos x="T0" y="T1"/>
                </a:cxn>
                <a:cxn ang="0">
                  <a:pos x="T2" y="T3"/>
                </a:cxn>
                <a:cxn ang="0">
                  <a:pos x="T4" y="T5"/>
                </a:cxn>
                <a:cxn ang="0">
                  <a:pos x="T6" y="T7"/>
                </a:cxn>
                <a:cxn ang="0">
                  <a:pos x="T8" y="T9"/>
                </a:cxn>
              </a:cxnLst>
              <a:rect l="0" t="0" r="r" b="b"/>
              <a:pathLst>
                <a:path w="3524" h="2556">
                  <a:moveTo>
                    <a:pt x="3504" y="13"/>
                  </a:moveTo>
                  <a:lnTo>
                    <a:pt x="0" y="0"/>
                  </a:lnTo>
                  <a:lnTo>
                    <a:pt x="0" y="0"/>
                  </a:lnTo>
                  <a:cubicBezTo>
                    <a:pt x="0" y="0"/>
                    <a:pt x="2871" y="871"/>
                    <a:pt x="3523" y="2555"/>
                  </a:cubicBezTo>
                  <a:lnTo>
                    <a:pt x="3504" y="13"/>
                  </a:lnTo>
                </a:path>
              </a:pathLst>
            </a:custGeom>
            <a:solidFill>
              <a:schemeClr val="bg1">
                <a:lumMod val="95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6">
              <a:extLst>
                <a:ext uri="{FF2B5EF4-FFF2-40B4-BE49-F238E27FC236}">
                  <a16:creationId xmlns:a16="http://schemas.microsoft.com/office/drawing/2014/main" id="{73394C4B-B69A-1C4B-A9E6-A361FF5436D4}"/>
                </a:ext>
              </a:extLst>
            </p:cNvPr>
            <p:cNvSpPr>
              <a:spLocks noChangeArrowheads="1"/>
            </p:cNvSpPr>
            <p:nvPr/>
          </p:nvSpPr>
          <p:spPr bwMode="auto">
            <a:xfrm>
              <a:off x="6095840" y="8073265"/>
              <a:ext cx="657038" cy="484874"/>
            </a:xfrm>
            <a:custGeom>
              <a:avLst/>
              <a:gdLst>
                <a:gd name="T0" fmla="*/ 825 w 826"/>
                <a:gd name="T1" fmla="*/ 608 h 609"/>
                <a:gd name="T2" fmla="*/ 726 w 826"/>
                <a:gd name="T3" fmla="*/ 10 h 609"/>
                <a:gd name="T4" fmla="*/ 101 w 826"/>
                <a:gd name="T5" fmla="*/ 0 h 609"/>
                <a:gd name="T6" fmla="*/ 0 w 826"/>
                <a:gd name="T7" fmla="*/ 608 h 609"/>
                <a:gd name="T8" fmla="*/ 825 w 826"/>
                <a:gd name="T9" fmla="*/ 608 h 609"/>
              </a:gdLst>
              <a:ahLst/>
              <a:cxnLst>
                <a:cxn ang="0">
                  <a:pos x="T0" y="T1"/>
                </a:cxn>
                <a:cxn ang="0">
                  <a:pos x="T2" y="T3"/>
                </a:cxn>
                <a:cxn ang="0">
                  <a:pos x="T4" y="T5"/>
                </a:cxn>
                <a:cxn ang="0">
                  <a:pos x="T6" y="T7"/>
                </a:cxn>
                <a:cxn ang="0">
                  <a:pos x="T8" y="T9"/>
                </a:cxn>
              </a:cxnLst>
              <a:rect l="0" t="0" r="r" b="b"/>
              <a:pathLst>
                <a:path w="826" h="609">
                  <a:moveTo>
                    <a:pt x="825" y="608"/>
                  </a:moveTo>
                  <a:lnTo>
                    <a:pt x="726" y="10"/>
                  </a:lnTo>
                  <a:lnTo>
                    <a:pt x="101" y="0"/>
                  </a:lnTo>
                  <a:lnTo>
                    <a:pt x="0" y="608"/>
                  </a:lnTo>
                  <a:lnTo>
                    <a:pt x="825" y="608"/>
                  </a:ln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70" name="Freeform 7">
              <a:extLst>
                <a:ext uri="{FF2B5EF4-FFF2-40B4-BE49-F238E27FC236}">
                  <a16:creationId xmlns:a16="http://schemas.microsoft.com/office/drawing/2014/main" id="{F39C9851-541A-5F4F-B137-360C6C912BC8}"/>
                </a:ext>
              </a:extLst>
            </p:cNvPr>
            <p:cNvSpPr>
              <a:spLocks noChangeArrowheads="1"/>
            </p:cNvSpPr>
            <p:nvPr/>
          </p:nvSpPr>
          <p:spPr bwMode="auto">
            <a:xfrm>
              <a:off x="5628534" y="8508948"/>
              <a:ext cx="1545974" cy="154597"/>
            </a:xfrm>
            <a:custGeom>
              <a:avLst/>
              <a:gdLst>
                <a:gd name="T0" fmla="*/ 1939 w 1940"/>
                <a:gd name="T1" fmla="*/ 134 h 195"/>
                <a:gd name="T2" fmla="*/ 1939 w 1940"/>
                <a:gd name="T3" fmla="*/ 134 h 195"/>
                <a:gd name="T4" fmla="*/ 1804 w 1940"/>
                <a:gd name="T5" fmla="*/ 0 h 195"/>
                <a:gd name="T6" fmla="*/ 135 w 1940"/>
                <a:gd name="T7" fmla="*/ 0 h 195"/>
                <a:gd name="T8" fmla="*/ 135 w 1940"/>
                <a:gd name="T9" fmla="*/ 0 h 195"/>
                <a:gd name="T10" fmla="*/ 0 w 1940"/>
                <a:gd name="T11" fmla="*/ 134 h 195"/>
                <a:gd name="T12" fmla="*/ 0 w 1940"/>
                <a:gd name="T13" fmla="*/ 194 h 195"/>
                <a:gd name="T14" fmla="*/ 1939 w 1940"/>
                <a:gd name="T15" fmla="*/ 194 h 195"/>
                <a:gd name="T16" fmla="*/ 1939 w 1940"/>
                <a:gd name="T17" fmla="*/ 134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0" h="195">
                  <a:moveTo>
                    <a:pt x="1939" y="134"/>
                  </a:moveTo>
                  <a:lnTo>
                    <a:pt x="1939" y="134"/>
                  </a:lnTo>
                  <a:cubicBezTo>
                    <a:pt x="1939" y="60"/>
                    <a:pt x="1879" y="0"/>
                    <a:pt x="1804" y="0"/>
                  </a:cubicBezTo>
                  <a:lnTo>
                    <a:pt x="135" y="0"/>
                  </a:lnTo>
                  <a:lnTo>
                    <a:pt x="135" y="0"/>
                  </a:lnTo>
                  <a:cubicBezTo>
                    <a:pt x="60" y="0"/>
                    <a:pt x="0" y="60"/>
                    <a:pt x="0" y="134"/>
                  </a:cubicBezTo>
                  <a:lnTo>
                    <a:pt x="0" y="194"/>
                  </a:lnTo>
                  <a:lnTo>
                    <a:pt x="1939" y="194"/>
                  </a:lnTo>
                  <a:lnTo>
                    <a:pt x="1939" y="134"/>
                  </a:lnTo>
                </a:path>
              </a:pathLst>
            </a:custGeom>
            <a:solidFill>
              <a:schemeClr val="bg1">
                <a:lumMod val="8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1" name="Freeform 8">
              <a:extLst>
                <a:ext uri="{FF2B5EF4-FFF2-40B4-BE49-F238E27FC236}">
                  <a16:creationId xmlns:a16="http://schemas.microsoft.com/office/drawing/2014/main" id="{C407435A-CE1C-2749-9E5F-80DA755EE4F1}"/>
                </a:ext>
              </a:extLst>
            </p:cNvPr>
            <p:cNvSpPr>
              <a:spLocks noChangeArrowheads="1"/>
            </p:cNvSpPr>
            <p:nvPr/>
          </p:nvSpPr>
          <p:spPr bwMode="auto">
            <a:xfrm>
              <a:off x="6166113" y="8034613"/>
              <a:ext cx="520010" cy="112435"/>
            </a:xfrm>
            <a:custGeom>
              <a:avLst/>
              <a:gdLst>
                <a:gd name="T0" fmla="*/ 628 w 652"/>
                <a:gd name="T1" fmla="*/ 0 h 140"/>
                <a:gd name="T2" fmla="*/ 22 w 652"/>
                <a:gd name="T3" fmla="*/ 0 h 140"/>
                <a:gd name="T4" fmla="*/ 0 w 652"/>
                <a:gd name="T5" fmla="*/ 139 h 140"/>
                <a:gd name="T6" fmla="*/ 651 w 652"/>
                <a:gd name="T7" fmla="*/ 139 h 140"/>
                <a:gd name="T8" fmla="*/ 628 w 652"/>
                <a:gd name="T9" fmla="*/ 0 h 140"/>
              </a:gdLst>
              <a:ahLst/>
              <a:cxnLst>
                <a:cxn ang="0">
                  <a:pos x="T0" y="T1"/>
                </a:cxn>
                <a:cxn ang="0">
                  <a:pos x="T2" y="T3"/>
                </a:cxn>
                <a:cxn ang="0">
                  <a:pos x="T4" y="T5"/>
                </a:cxn>
                <a:cxn ang="0">
                  <a:pos x="T6" y="T7"/>
                </a:cxn>
                <a:cxn ang="0">
                  <a:pos x="T8" y="T9"/>
                </a:cxn>
              </a:cxnLst>
              <a:rect l="0" t="0" r="r" b="b"/>
              <a:pathLst>
                <a:path w="652" h="140">
                  <a:moveTo>
                    <a:pt x="628" y="0"/>
                  </a:moveTo>
                  <a:lnTo>
                    <a:pt x="22" y="0"/>
                  </a:lnTo>
                  <a:lnTo>
                    <a:pt x="0" y="139"/>
                  </a:lnTo>
                  <a:lnTo>
                    <a:pt x="651" y="139"/>
                  </a:lnTo>
                  <a:lnTo>
                    <a:pt x="628" y="0"/>
                  </a:ln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grpSp>
      <p:grpSp>
        <p:nvGrpSpPr>
          <p:cNvPr id="90" name="Group 89">
            <a:extLst>
              <a:ext uri="{FF2B5EF4-FFF2-40B4-BE49-F238E27FC236}">
                <a16:creationId xmlns:a16="http://schemas.microsoft.com/office/drawing/2014/main" id="{5604E2E0-95CE-6541-AE27-9B3756C36548}"/>
              </a:ext>
            </a:extLst>
          </p:cNvPr>
          <p:cNvGrpSpPr/>
          <p:nvPr/>
        </p:nvGrpSpPr>
        <p:grpSpPr>
          <a:xfrm>
            <a:off x="4211493" y="8907264"/>
            <a:ext cx="4383570" cy="2031376"/>
            <a:chOff x="5322844" y="9040994"/>
            <a:chExt cx="4383570" cy="2031376"/>
          </a:xfrm>
        </p:grpSpPr>
        <p:sp>
          <p:nvSpPr>
            <p:cNvPr id="88" name="TextBox 87">
              <a:extLst>
                <a:ext uri="{FF2B5EF4-FFF2-40B4-BE49-F238E27FC236}">
                  <a16:creationId xmlns:a16="http://schemas.microsoft.com/office/drawing/2014/main" id="{39D2A33E-276B-B44B-B49B-AE58D86165CB}"/>
                </a:ext>
              </a:extLst>
            </p:cNvPr>
            <p:cNvSpPr txBox="1"/>
            <p:nvPr/>
          </p:nvSpPr>
          <p:spPr>
            <a:xfrm>
              <a:off x="6036502" y="9040994"/>
              <a:ext cx="295625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89" name="Subtitle 2">
              <a:extLst>
                <a:ext uri="{FF2B5EF4-FFF2-40B4-BE49-F238E27FC236}">
                  <a16:creationId xmlns:a16="http://schemas.microsoft.com/office/drawing/2014/main" id="{25AD20AB-7BA6-5B46-A5BB-144B17FDDEB2}"/>
                </a:ext>
              </a:extLst>
            </p:cNvPr>
            <p:cNvSpPr txBox="1">
              <a:spLocks/>
            </p:cNvSpPr>
            <p:nvPr/>
          </p:nvSpPr>
          <p:spPr>
            <a:xfrm>
              <a:off x="5322844" y="9680194"/>
              <a:ext cx="438357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spc="-20" dirty="0">
                  <a:latin typeface="Lato" panose="020F0502020204030203" pitchFamily="34" charset="77"/>
                </a:rPr>
                <a:t>You can do whatever you want, go a impress your audience with an amazing presentation</a:t>
              </a:r>
            </a:p>
          </p:txBody>
        </p:sp>
      </p:grpSp>
      <p:grpSp>
        <p:nvGrpSpPr>
          <p:cNvPr id="91" name="Group 90">
            <a:extLst>
              <a:ext uri="{FF2B5EF4-FFF2-40B4-BE49-F238E27FC236}">
                <a16:creationId xmlns:a16="http://schemas.microsoft.com/office/drawing/2014/main" id="{C83C2C63-F322-2F45-A8AA-EFE9398AC831}"/>
              </a:ext>
            </a:extLst>
          </p:cNvPr>
          <p:cNvGrpSpPr/>
          <p:nvPr/>
        </p:nvGrpSpPr>
        <p:grpSpPr>
          <a:xfrm>
            <a:off x="9994460" y="8907264"/>
            <a:ext cx="4383570" cy="2031376"/>
            <a:chOff x="5322844" y="9040994"/>
            <a:chExt cx="4383570" cy="2031376"/>
          </a:xfrm>
        </p:grpSpPr>
        <p:sp>
          <p:nvSpPr>
            <p:cNvPr id="92" name="TextBox 91">
              <a:extLst>
                <a:ext uri="{FF2B5EF4-FFF2-40B4-BE49-F238E27FC236}">
                  <a16:creationId xmlns:a16="http://schemas.microsoft.com/office/drawing/2014/main" id="{43CC8E03-FFCA-174F-AAC2-0C229E2B33A7}"/>
                </a:ext>
              </a:extLst>
            </p:cNvPr>
            <p:cNvSpPr txBox="1"/>
            <p:nvPr/>
          </p:nvSpPr>
          <p:spPr>
            <a:xfrm>
              <a:off x="6036502" y="9040994"/>
              <a:ext cx="295625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93" name="Subtitle 2">
              <a:extLst>
                <a:ext uri="{FF2B5EF4-FFF2-40B4-BE49-F238E27FC236}">
                  <a16:creationId xmlns:a16="http://schemas.microsoft.com/office/drawing/2014/main" id="{11CDE50A-0066-024A-87E5-F770EF524002}"/>
                </a:ext>
              </a:extLst>
            </p:cNvPr>
            <p:cNvSpPr txBox="1">
              <a:spLocks/>
            </p:cNvSpPr>
            <p:nvPr/>
          </p:nvSpPr>
          <p:spPr>
            <a:xfrm>
              <a:off x="5322844" y="9680194"/>
              <a:ext cx="438357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spc="-20" dirty="0">
                  <a:latin typeface="Lato" panose="020F0502020204030203" pitchFamily="34" charset="77"/>
                </a:rPr>
                <a:t>You can do whatever you want, go a impress your audience with an amazing presentation</a:t>
              </a:r>
            </a:p>
          </p:txBody>
        </p:sp>
      </p:grpSp>
      <p:grpSp>
        <p:nvGrpSpPr>
          <p:cNvPr id="94" name="Group 93">
            <a:extLst>
              <a:ext uri="{FF2B5EF4-FFF2-40B4-BE49-F238E27FC236}">
                <a16:creationId xmlns:a16="http://schemas.microsoft.com/office/drawing/2014/main" id="{D17CBFD5-B686-B74F-B394-D2D57ECBB399}"/>
              </a:ext>
            </a:extLst>
          </p:cNvPr>
          <p:cNvGrpSpPr/>
          <p:nvPr/>
        </p:nvGrpSpPr>
        <p:grpSpPr>
          <a:xfrm>
            <a:off x="15777428" y="8907264"/>
            <a:ext cx="4383570" cy="2031376"/>
            <a:chOff x="5322844" y="9040994"/>
            <a:chExt cx="4383570" cy="2031376"/>
          </a:xfrm>
        </p:grpSpPr>
        <p:sp>
          <p:nvSpPr>
            <p:cNvPr id="95" name="TextBox 94">
              <a:extLst>
                <a:ext uri="{FF2B5EF4-FFF2-40B4-BE49-F238E27FC236}">
                  <a16:creationId xmlns:a16="http://schemas.microsoft.com/office/drawing/2014/main" id="{0680DABE-70A1-C041-A544-8642E872DC98}"/>
                </a:ext>
              </a:extLst>
            </p:cNvPr>
            <p:cNvSpPr txBox="1"/>
            <p:nvPr/>
          </p:nvSpPr>
          <p:spPr>
            <a:xfrm>
              <a:off x="6036502" y="9040994"/>
              <a:ext cx="295625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96" name="Subtitle 2">
              <a:extLst>
                <a:ext uri="{FF2B5EF4-FFF2-40B4-BE49-F238E27FC236}">
                  <a16:creationId xmlns:a16="http://schemas.microsoft.com/office/drawing/2014/main" id="{7282FF54-B178-FA45-B6AB-3803A19A16FF}"/>
                </a:ext>
              </a:extLst>
            </p:cNvPr>
            <p:cNvSpPr txBox="1">
              <a:spLocks/>
            </p:cNvSpPr>
            <p:nvPr/>
          </p:nvSpPr>
          <p:spPr>
            <a:xfrm>
              <a:off x="5322844" y="9680194"/>
              <a:ext cx="4383570"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spc="-20" dirty="0">
                  <a:latin typeface="Lato" panose="020F0502020204030203" pitchFamily="34" charset="77"/>
                </a:rPr>
                <a:t>You can do whatever you want, go a impress your audience with an amazing presentation</a:t>
              </a:r>
            </a:p>
          </p:txBody>
        </p:sp>
      </p:grpSp>
      <p:sp>
        <p:nvSpPr>
          <p:cNvPr id="72" name="Rectángulo 71">
            <a:extLst>
              <a:ext uri="{FF2B5EF4-FFF2-40B4-BE49-F238E27FC236}">
                <a16:creationId xmlns:a16="http://schemas.microsoft.com/office/drawing/2014/main" id="{1A6F2B99-23B7-CC44-860E-29EA00CC7ACA}"/>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TECHNOLOGY COMPUTER</a:t>
            </a:r>
          </a:p>
        </p:txBody>
      </p:sp>
      <p:sp>
        <p:nvSpPr>
          <p:cNvPr id="73" name="Rectángulo 72">
            <a:extLst>
              <a:ext uri="{FF2B5EF4-FFF2-40B4-BE49-F238E27FC236}">
                <a16:creationId xmlns:a16="http://schemas.microsoft.com/office/drawing/2014/main" id="{D8D18E90-6DEC-6945-A911-8EE687AEF34C}"/>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470127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ángulo 13">
            <a:extLst>
              <a:ext uri="{FF2B5EF4-FFF2-40B4-BE49-F238E27FC236}">
                <a16:creationId xmlns:a16="http://schemas.microsoft.com/office/drawing/2014/main" id="{67314DD0-36EB-674F-BB6B-3AD754633325}"/>
              </a:ext>
            </a:extLst>
          </p:cNvPr>
          <p:cNvSpPr/>
          <p:nvPr/>
        </p:nvSpPr>
        <p:spPr>
          <a:xfrm>
            <a:off x="0" y="-23802"/>
            <a:ext cx="24478595" cy="137636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ángulo 8">
            <a:extLst>
              <a:ext uri="{FF2B5EF4-FFF2-40B4-BE49-F238E27FC236}">
                <a16:creationId xmlns:a16="http://schemas.microsoft.com/office/drawing/2014/main" id="{1462C5C7-ECFB-8F4E-AE67-626C93ABE723}"/>
              </a:ext>
            </a:extLst>
          </p:cNvPr>
          <p:cNvSpPr/>
          <p:nvPr/>
        </p:nvSpPr>
        <p:spPr>
          <a:xfrm>
            <a:off x="0" y="-29497"/>
            <a:ext cx="24377650" cy="13716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2317456 w 24377650"/>
              <a:gd name="connsiteY2" fmla="*/ 6672649 h 13716000"/>
              <a:gd name="connsiteX3" fmla="*/ 0 w 24377650"/>
              <a:gd name="connsiteY3" fmla="*/ 13716000 h 13716000"/>
              <a:gd name="connsiteX4" fmla="*/ 0 w 24377650"/>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77650" h="13716000">
                <a:moveTo>
                  <a:pt x="0" y="0"/>
                </a:moveTo>
                <a:lnTo>
                  <a:pt x="24377650" y="0"/>
                </a:lnTo>
                <a:cubicBezTo>
                  <a:pt x="20505865" y="4250724"/>
                  <a:pt x="14780570" y="1062682"/>
                  <a:pt x="12317456" y="6672649"/>
                </a:cubicBezTo>
                <a:cubicBezTo>
                  <a:pt x="8829475" y="12653320"/>
                  <a:pt x="4155246" y="9910118"/>
                  <a:pt x="0" y="13716000"/>
                </a:cubicBezTo>
                <a:lnTo>
                  <a:pt x="0" y="0"/>
                </a:lnTo>
                <a:close/>
              </a:path>
            </a:pathLst>
          </a:custGeom>
          <a:pattFill prst="shingle">
            <a:fgClr>
              <a:schemeClr val="accent4">
                <a:lumMod val="50000"/>
              </a:schemeClr>
            </a:fgClr>
            <a:bgClr>
              <a:schemeClr val="accent4"/>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CuadroTexto 150">
            <a:extLst>
              <a:ext uri="{FF2B5EF4-FFF2-40B4-BE49-F238E27FC236}">
                <a16:creationId xmlns:a16="http://schemas.microsoft.com/office/drawing/2014/main" id="{8BFB4489-3E3E-B54A-B661-675BA649B3F5}"/>
              </a:ext>
            </a:extLst>
          </p:cNvPr>
          <p:cNvSpPr txBox="1"/>
          <p:nvPr/>
        </p:nvSpPr>
        <p:spPr>
          <a:xfrm>
            <a:off x="1190009" y="3687417"/>
            <a:ext cx="13860521" cy="2646878"/>
          </a:xfrm>
          <a:prstGeom prst="rect">
            <a:avLst/>
          </a:prstGeom>
          <a:noFill/>
          <a:effectLst>
            <a:outerShdw blurRad="534739" dist="112514" dir="5400000" algn="ctr" rotWithShape="0">
              <a:srgbClr val="000000">
                <a:alpha val="51262"/>
              </a:srgbClr>
            </a:outerShdw>
          </a:effectLst>
        </p:spPr>
        <p:txBody>
          <a:bodyPr wrap="square" rtlCol="0">
            <a:spAutoFit/>
          </a:bodyPr>
          <a:lstStyle/>
          <a:p>
            <a:r>
              <a:rPr lang="en-US" sz="16600" b="1" i="1" dirty="0">
                <a:solidFill>
                  <a:schemeClr val="bg1"/>
                </a:solidFill>
                <a:latin typeface="Montserrat Black" pitchFamily="2" charset="77"/>
              </a:rPr>
              <a:t>THANKS</a:t>
            </a:r>
          </a:p>
        </p:txBody>
      </p:sp>
      <p:sp>
        <p:nvSpPr>
          <p:cNvPr id="36" name="CuadroTexto 35">
            <a:extLst>
              <a:ext uri="{FF2B5EF4-FFF2-40B4-BE49-F238E27FC236}">
                <a16:creationId xmlns:a16="http://schemas.microsoft.com/office/drawing/2014/main" id="{FFD27A52-A45E-3E46-8C99-85B2D1163E6D}"/>
              </a:ext>
            </a:extLst>
          </p:cNvPr>
          <p:cNvSpPr txBox="1"/>
          <p:nvPr/>
        </p:nvSpPr>
        <p:spPr>
          <a:xfrm>
            <a:off x="1190009" y="6107407"/>
            <a:ext cx="14660999" cy="830997"/>
          </a:xfrm>
          <a:prstGeom prst="rect">
            <a:avLst/>
          </a:prstGeom>
          <a:noFill/>
        </p:spPr>
        <p:txBody>
          <a:bodyPr wrap="square" rtlCol="0">
            <a:spAutoFit/>
          </a:bodyPr>
          <a:lstStyle/>
          <a:p>
            <a:r>
              <a:rPr lang="en-US" sz="4800" dirty="0">
                <a:solidFill>
                  <a:schemeClr val="bg1"/>
                </a:solidFill>
                <a:latin typeface="Montserrat" pitchFamily="2" charset="77"/>
              </a:rPr>
              <a:t>POWERPOINT PRESENTATION</a:t>
            </a:r>
          </a:p>
        </p:txBody>
      </p:sp>
      <p:sp>
        <p:nvSpPr>
          <p:cNvPr id="38" name="CuadroTexto 37">
            <a:extLst>
              <a:ext uri="{FF2B5EF4-FFF2-40B4-BE49-F238E27FC236}">
                <a16:creationId xmlns:a16="http://schemas.microsoft.com/office/drawing/2014/main" id="{263518B8-770C-FB4F-A08B-8EBDBEA26C72}"/>
              </a:ext>
            </a:extLst>
          </p:cNvPr>
          <p:cNvSpPr txBox="1"/>
          <p:nvPr/>
        </p:nvSpPr>
        <p:spPr>
          <a:xfrm>
            <a:off x="1190009" y="6938404"/>
            <a:ext cx="8504162" cy="646331"/>
          </a:xfrm>
          <a:prstGeom prst="rect">
            <a:avLst/>
          </a:prstGeom>
          <a:noFill/>
        </p:spPr>
        <p:txBody>
          <a:bodyPr wrap="square" rtlCol="0">
            <a:spAutoFit/>
          </a:bodyPr>
          <a:lstStyle/>
          <a:p>
            <a:r>
              <a:rPr lang="en-US" dirty="0">
                <a:solidFill>
                  <a:schemeClr val="bg1"/>
                </a:solidFill>
              </a:rPr>
              <a:t>WWW.PPTHEMES.COM</a:t>
            </a:r>
          </a:p>
        </p:txBody>
      </p:sp>
    </p:spTree>
    <p:extLst>
      <p:ext uri="{BB962C8B-B14F-4D97-AF65-F5344CB8AC3E}">
        <p14:creationId xmlns:p14="http://schemas.microsoft.com/office/powerpoint/2010/main" val="341370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B1142476-945D-4046-BDBD-9F8E6873B0E2}"/>
              </a:ext>
            </a:extLst>
          </p:cNvPr>
          <p:cNvSpPr/>
          <p:nvPr/>
        </p:nvSpPr>
        <p:spPr>
          <a:xfrm>
            <a:off x="0" y="-1"/>
            <a:ext cx="24377650" cy="13716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ángulo 10">
            <a:extLst>
              <a:ext uri="{FF2B5EF4-FFF2-40B4-BE49-F238E27FC236}">
                <a16:creationId xmlns:a16="http://schemas.microsoft.com/office/drawing/2014/main" id="{61A51C84-B5D4-034B-983C-91DE2714020A}"/>
              </a:ext>
            </a:extLst>
          </p:cNvPr>
          <p:cNvSpPr/>
          <p:nvPr/>
        </p:nvSpPr>
        <p:spPr>
          <a:xfrm>
            <a:off x="0" y="-1"/>
            <a:ext cx="24377650" cy="10053221"/>
          </a:xfrm>
          <a:custGeom>
            <a:avLst/>
            <a:gdLst>
              <a:gd name="connsiteX0" fmla="*/ 0 w 24377650"/>
              <a:gd name="connsiteY0" fmla="*/ 0 h 7633252"/>
              <a:gd name="connsiteX1" fmla="*/ 24377650 w 24377650"/>
              <a:gd name="connsiteY1" fmla="*/ 0 h 7633252"/>
              <a:gd name="connsiteX2" fmla="*/ 24377650 w 24377650"/>
              <a:gd name="connsiteY2" fmla="*/ 7633252 h 7633252"/>
              <a:gd name="connsiteX3" fmla="*/ 0 w 24377650"/>
              <a:gd name="connsiteY3" fmla="*/ 7633252 h 7633252"/>
              <a:gd name="connsiteX4" fmla="*/ 0 w 24377650"/>
              <a:gd name="connsiteY4" fmla="*/ 0 h 7633252"/>
              <a:gd name="connsiteX0" fmla="*/ 0 w 24377650"/>
              <a:gd name="connsiteY0" fmla="*/ 0 h 7633252"/>
              <a:gd name="connsiteX1" fmla="*/ 24377650 w 24377650"/>
              <a:gd name="connsiteY1" fmla="*/ 0 h 7633252"/>
              <a:gd name="connsiteX2" fmla="*/ 24377650 w 24377650"/>
              <a:gd name="connsiteY2" fmla="*/ 7633252 h 7633252"/>
              <a:gd name="connsiteX3" fmla="*/ 12046226 w 24377650"/>
              <a:gd name="connsiteY3" fmla="*/ 7633252 h 7633252"/>
              <a:gd name="connsiteX4" fmla="*/ 0 w 24377650"/>
              <a:gd name="connsiteY4" fmla="*/ 7633252 h 7633252"/>
              <a:gd name="connsiteX5" fmla="*/ 0 w 24377650"/>
              <a:gd name="connsiteY5" fmla="*/ 0 h 7633252"/>
              <a:gd name="connsiteX0" fmla="*/ 0 w 24377650"/>
              <a:gd name="connsiteY0" fmla="*/ 0 h 8198678"/>
              <a:gd name="connsiteX1" fmla="*/ 24377650 w 24377650"/>
              <a:gd name="connsiteY1" fmla="*/ 0 h 8198678"/>
              <a:gd name="connsiteX2" fmla="*/ 24377650 w 24377650"/>
              <a:gd name="connsiteY2" fmla="*/ 7633252 h 8198678"/>
              <a:gd name="connsiteX3" fmla="*/ 12046226 w 24377650"/>
              <a:gd name="connsiteY3" fmla="*/ 7633252 h 8198678"/>
              <a:gd name="connsiteX4" fmla="*/ 0 w 24377650"/>
              <a:gd name="connsiteY4" fmla="*/ 7633252 h 8198678"/>
              <a:gd name="connsiteX5" fmla="*/ 0 w 24377650"/>
              <a:gd name="connsiteY5" fmla="*/ 0 h 8198678"/>
              <a:gd name="connsiteX0" fmla="*/ 0 w 24377650"/>
              <a:gd name="connsiteY0" fmla="*/ 0 h 7919595"/>
              <a:gd name="connsiteX1" fmla="*/ 24377650 w 24377650"/>
              <a:gd name="connsiteY1" fmla="*/ 0 h 7919595"/>
              <a:gd name="connsiteX2" fmla="*/ 24377650 w 24377650"/>
              <a:gd name="connsiteY2" fmla="*/ 7633252 h 7919595"/>
              <a:gd name="connsiteX3" fmla="*/ 12006470 w 24377650"/>
              <a:gd name="connsiteY3" fmla="*/ 5526156 h 7919595"/>
              <a:gd name="connsiteX4" fmla="*/ 0 w 24377650"/>
              <a:gd name="connsiteY4" fmla="*/ 7633252 h 7919595"/>
              <a:gd name="connsiteX5" fmla="*/ 0 w 24377650"/>
              <a:gd name="connsiteY5" fmla="*/ 0 h 7919595"/>
              <a:gd name="connsiteX0" fmla="*/ 0 w 24377650"/>
              <a:gd name="connsiteY0" fmla="*/ 0 h 8996399"/>
              <a:gd name="connsiteX1" fmla="*/ 24377650 w 24377650"/>
              <a:gd name="connsiteY1" fmla="*/ 0 h 8996399"/>
              <a:gd name="connsiteX2" fmla="*/ 24377650 w 24377650"/>
              <a:gd name="connsiteY2" fmla="*/ 7633252 h 8996399"/>
              <a:gd name="connsiteX3" fmla="*/ 12006470 w 24377650"/>
              <a:gd name="connsiteY3" fmla="*/ 5526156 h 8996399"/>
              <a:gd name="connsiteX4" fmla="*/ 0 w 24377650"/>
              <a:gd name="connsiteY4" fmla="*/ 7633252 h 8996399"/>
              <a:gd name="connsiteX5" fmla="*/ 0 w 24377650"/>
              <a:gd name="connsiteY5" fmla="*/ 0 h 8996399"/>
              <a:gd name="connsiteX0" fmla="*/ 0 w 24377650"/>
              <a:gd name="connsiteY0" fmla="*/ 0 h 9697737"/>
              <a:gd name="connsiteX1" fmla="*/ 24377650 w 24377650"/>
              <a:gd name="connsiteY1" fmla="*/ 0 h 9697737"/>
              <a:gd name="connsiteX2" fmla="*/ 24377650 w 24377650"/>
              <a:gd name="connsiteY2" fmla="*/ 7633252 h 9697737"/>
              <a:gd name="connsiteX3" fmla="*/ 11926957 w 24377650"/>
              <a:gd name="connsiteY3" fmla="*/ 6798365 h 9697737"/>
              <a:gd name="connsiteX4" fmla="*/ 0 w 24377650"/>
              <a:gd name="connsiteY4" fmla="*/ 7633252 h 9697737"/>
              <a:gd name="connsiteX5" fmla="*/ 0 w 24377650"/>
              <a:gd name="connsiteY5" fmla="*/ 0 h 9697737"/>
              <a:gd name="connsiteX0" fmla="*/ 0 w 24377650"/>
              <a:gd name="connsiteY0" fmla="*/ 0 h 10053221"/>
              <a:gd name="connsiteX1" fmla="*/ 24377650 w 24377650"/>
              <a:gd name="connsiteY1" fmla="*/ 0 h 10053221"/>
              <a:gd name="connsiteX2" fmla="*/ 24377650 w 24377650"/>
              <a:gd name="connsiteY2" fmla="*/ 7633252 h 10053221"/>
              <a:gd name="connsiteX3" fmla="*/ 11926957 w 24377650"/>
              <a:gd name="connsiteY3" fmla="*/ 6798365 h 10053221"/>
              <a:gd name="connsiteX4" fmla="*/ 0 w 24377650"/>
              <a:gd name="connsiteY4" fmla="*/ 7633252 h 10053221"/>
              <a:gd name="connsiteX5" fmla="*/ 0 w 24377650"/>
              <a:gd name="connsiteY5" fmla="*/ 0 h 100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7650" h="10053221">
                <a:moveTo>
                  <a:pt x="0" y="0"/>
                </a:moveTo>
                <a:lnTo>
                  <a:pt x="24377650" y="0"/>
                </a:lnTo>
                <a:lnTo>
                  <a:pt x="24377650" y="7633252"/>
                </a:lnTo>
                <a:cubicBezTo>
                  <a:pt x="22322413" y="8905461"/>
                  <a:pt x="19249934" y="795130"/>
                  <a:pt x="11926957" y="6798365"/>
                </a:cubicBezTo>
                <a:cubicBezTo>
                  <a:pt x="4603980" y="12801600"/>
                  <a:pt x="2007704" y="8905461"/>
                  <a:pt x="0" y="7633252"/>
                </a:cubicBezTo>
                <a:lnTo>
                  <a:pt x="0" y="0"/>
                </a:lnTo>
                <a:close/>
              </a:path>
            </a:pathLst>
          </a:custGeom>
          <a:pattFill prst="shingle">
            <a:fgClr>
              <a:schemeClr val="accent4"/>
            </a:fgClr>
            <a:bgClr>
              <a:schemeClr val="accent4">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uadroTexto 12">
            <a:extLst>
              <a:ext uri="{FF2B5EF4-FFF2-40B4-BE49-F238E27FC236}">
                <a16:creationId xmlns:a16="http://schemas.microsoft.com/office/drawing/2014/main" id="{E64576C3-6501-BB46-8E15-7D15ADCDF450}"/>
              </a:ext>
            </a:extLst>
          </p:cNvPr>
          <p:cNvSpPr txBox="1"/>
          <p:nvPr/>
        </p:nvSpPr>
        <p:spPr>
          <a:xfrm>
            <a:off x="760839" y="673155"/>
            <a:ext cx="13318435" cy="3046988"/>
          </a:xfrm>
          <a:prstGeom prst="rect">
            <a:avLst/>
          </a:prstGeom>
          <a:noFill/>
        </p:spPr>
        <p:txBody>
          <a:bodyPr wrap="square" rtlCol="0">
            <a:spAutoFit/>
          </a:bodyPr>
          <a:lstStyle/>
          <a:p>
            <a:r>
              <a:rPr lang="en-US" sz="9600" b="1" dirty="0">
                <a:solidFill>
                  <a:schemeClr val="bg1"/>
                </a:solidFill>
                <a:latin typeface="Montserrat Black" pitchFamily="2" charset="77"/>
              </a:rPr>
              <a:t>COMPUTER PRESENTATION</a:t>
            </a:r>
          </a:p>
        </p:txBody>
      </p:sp>
      <p:sp>
        <p:nvSpPr>
          <p:cNvPr id="15" name="CuadroTexto 14">
            <a:extLst>
              <a:ext uri="{FF2B5EF4-FFF2-40B4-BE49-F238E27FC236}">
                <a16:creationId xmlns:a16="http://schemas.microsoft.com/office/drawing/2014/main" id="{19345874-1A05-EC4F-8DD6-3E758EDA1581}"/>
              </a:ext>
            </a:extLst>
          </p:cNvPr>
          <p:cNvSpPr txBox="1"/>
          <p:nvPr/>
        </p:nvSpPr>
        <p:spPr>
          <a:xfrm>
            <a:off x="760839" y="3595205"/>
            <a:ext cx="9700591" cy="1200329"/>
          </a:xfrm>
          <a:prstGeom prst="rect">
            <a:avLst/>
          </a:prstGeom>
          <a:noFill/>
        </p:spPr>
        <p:txBody>
          <a:bodyPr wrap="square" rtlCol="0">
            <a:spAutoFit/>
          </a:bodyPr>
          <a:lstStyle/>
          <a:p>
            <a:r>
              <a:rPr lang="en-US" sz="7200" dirty="0">
                <a:solidFill>
                  <a:schemeClr val="bg1"/>
                </a:solidFill>
                <a:latin typeface="Nautilus Pompilius" panose="02000000000000000000" pitchFamily="2" charset="0"/>
              </a:rPr>
              <a:t>PowerPoint Template</a:t>
            </a:r>
          </a:p>
        </p:txBody>
      </p:sp>
      <p:sp>
        <p:nvSpPr>
          <p:cNvPr id="47" name="Rectángulo 10">
            <a:extLst>
              <a:ext uri="{FF2B5EF4-FFF2-40B4-BE49-F238E27FC236}">
                <a16:creationId xmlns:a16="http://schemas.microsoft.com/office/drawing/2014/main" id="{D2EAA883-5FAD-784D-BCC5-EE4CF5BD4C81}"/>
              </a:ext>
            </a:extLst>
          </p:cNvPr>
          <p:cNvSpPr/>
          <p:nvPr/>
        </p:nvSpPr>
        <p:spPr>
          <a:xfrm>
            <a:off x="0" y="-1868556"/>
            <a:ext cx="24377650" cy="12905802"/>
          </a:xfrm>
          <a:custGeom>
            <a:avLst/>
            <a:gdLst>
              <a:gd name="connsiteX0" fmla="*/ 0 w 24377650"/>
              <a:gd name="connsiteY0" fmla="*/ 0 h 7633252"/>
              <a:gd name="connsiteX1" fmla="*/ 24377650 w 24377650"/>
              <a:gd name="connsiteY1" fmla="*/ 0 h 7633252"/>
              <a:gd name="connsiteX2" fmla="*/ 24377650 w 24377650"/>
              <a:gd name="connsiteY2" fmla="*/ 7633252 h 7633252"/>
              <a:gd name="connsiteX3" fmla="*/ 0 w 24377650"/>
              <a:gd name="connsiteY3" fmla="*/ 7633252 h 7633252"/>
              <a:gd name="connsiteX4" fmla="*/ 0 w 24377650"/>
              <a:gd name="connsiteY4" fmla="*/ 0 h 7633252"/>
              <a:gd name="connsiteX0" fmla="*/ 0 w 24377650"/>
              <a:gd name="connsiteY0" fmla="*/ 0 h 7633252"/>
              <a:gd name="connsiteX1" fmla="*/ 24377650 w 24377650"/>
              <a:gd name="connsiteY1" fmla="*/ 0 h 7633252"/>
              <a:gd name="connsiteX2" fmla="*/ 24377650 w 24377650"/>
              <a:gd name="connsiteY2" fmla="*/ 7633252 h 7633252"/>
              <a:gd name="connsiteX3" fmla="*/ 12046226 w 24377650"/>
              <a:gd name="connsiteY3" fmla="*/ 7633252 h 7633252"/>
              <a:gd name="connsiteX4" fmla="*/ 0 w 24377650"/>
              <a:gd name="connsiteY4" fmla="*/ 7633252 h 7633252"/>
              <a:gd name="connsiteX5" fmla="*/ 0 w 24377650"/>
              <a:gd name="connsiteY5" fmla="*/ 0 h 7633252"/>
              <a:gd name="connsiteX0" fmla="*/ 0 w 24377650"/>
              <a:gd name="connsiteY0" fmla="*/ 0 h 8198678"/>
              <a:gd name="connsiteX1" fmla="*/ 24377650 w 24377650"/>
              <a:gd name="connsiteY1" fmla="*/ 0 h 8198678"/>
              <a:gd name="connsiteX2" fmla="*/ 24377650 w 24377650"/>
              <a:gd name="connsiteY2" fmla="*/ 7633252 h 8198678"/>
              <a:gd name="connsiteX3" fmla="*/ 12046226 w 24377650"/>
              <a:gd name="connsiteY3" fmla="*/ 7633252 h 8198678"/>
              <a:gd name="connsiteX4" fmla="*/ 0 w 24377650"/>
              <a:gd name="connsiteY4" fmla="*/ 7633252 h 8198678"/>
              <a:gd name="connsiteX5" fmla="*/ 0 w 24377650"/>
              <a:gd name="connsiteY5" fmla="*/ 0 h 8198678"/>
              <a:gd name="connsiteX0" fmla="*/ 0 w 24377650"/>
              <a:gd name="connsiteY0" fmla="*/ 0 h 7919595"/>
              <a:gd name="connsiteX1" fmla="*/ 24377650 w 24377650"/>
              <a:gd name="connsiteY1" fmla="*/ 0 h 7919595"/>
              <a:gd name="connsiteX2" fmla="*/ 24377650 w 24377650"/>
              <a:gd name="connsiteY2" fmla="*/ 7633252 h 7919595"/>
              <a:gd name="connsiteX3" fmla="*/ 12006470 w 24377650"/>
              <a:gd name="connsiteY3" fmla="*/ 5526156 h 7919595"/>
              <a:gd name="connsiteX4" fmla="*/ 0 w 24377650"/>
              <a:gd name="connsiteY4" fmla="*/ 7633252 h 7919595"/>
              <a:gd name="connsiteX5" fmla="*/ 0 w 24377650"/>
              <a:gd name="connsiteY5" fmla="*/ 0 h 7919595"/>
              <a:gd name="connsiteX0" fmla="*/ 0 w 24377650"/>
              <a:gd name="connsiteY0" fmla="*/ 0 h 8996399"/>
              <a:gd name="connsiteX1" fmla="*/ 24377650 w 24377650"/>
              <a:gd name="connsiteY1" fmla="*/ 0 h 8996399"/>
              <a:gd name="connsiteX2" fmla="*/ 24377650 w 24377650"/>
              <a:gd name="connsiteY2" fmla="*/ 7633252 h 8996399"/>
              <a:gd name="connsiteX3" fmla="*/ 12006470 w 24377650"/>
              <a:gd name="connsiteY3" fmla="*/ 5526156 h 8996399"/>
              <a:gd name="connsiteX4" fmla="*/ 0 w 24377650"/>
              <a:gd name="connsiteY4" fmla="*/ 7633252 h 8996399"/>
              <a:gd name="connsiteX5" fmla="*/ 0 w 24377650"/>
              <a:gd name="connsiteY5" fmla="*/ 0 h 8996399"/>
              <a:gd name="connsiteX0" fmla="*/ 0 w 24377650"/>
              <a:gd name="connsiteY0" fmla="*/ 0 h 9697737"/>
              <a:gd name="connsiteX1" fmla="*/ 24377650 w 24377650"/>
              <a:gd name="connsiteY1" fmla="*/ 0 h 9697737"/>
              <a:gd name="connsiteX2" fmla="*/ 24377650 w 24377650"/>
              <a:gd name="connsiteY2" fmla="*/ 7633252 h 9697737"/>
              <a:gd name="connsiteX3" fmla="*/ 11926957 w 24377650"/>
              <a:gd name="connsiteY3" fmla="*/ 6798365 h 9697737"/>
              <a:gd name="connsiteX4" fmla="*/ 0 w 24377650"/>
              <a:gd name="connsiteY4" fmla="*/ 7633252 h 9697737"/>
              <a:gd name="connsiteX5" fmla="*/ 0 w 24377650"/>
              <a:gd name="connsiteY5" fmla="*/ 0 h 9697737"/>
              <a:gd name="connsiteX0" fmla="*/ 0 w 24377650"/>
              <a:gd name="connsiteY0" fmla="*/ 0 h 10053221"/>
              <a:gd name="connsiteX1" fmla="*/ 24377650 w 24377650"/>
              <a:gd name="connsiteY1" fmla="*/ 0 h 10053221"/>
              <a:gd name="connsiteX2" fmla="*/ 24377650 w 24377650"/>
              <a:gd name="connsiteY2" fmla="*/ 7633252 h 10053221"/>
              <a:gd name="connsiteX3" fmla="*/ 11926957 w 24377650"/>
              <a:gd name="connsiteY3" fmla="*/ 6798365 h 10053221"/>
              <a:gd name="connsiteX4" fmla="*/ 0 w 24377650"/>
              <a:gd name="connsiteY4" fmla="*/ 7633252 h 10053221"/>
              <a:gd name="connsiteX5" fmla="*/ 0 w 24377650"/>
              <a:gd name="connsiteY5" fmla="*/ 0 h 100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7650" h="10053221">
                <a:moveTo>
                  <a:pt x="0" y="0"/>
                </a:moveTo>
                <a:lnTo>
                  <a:pt x="24377650" y="0"/>
                </a:lnTo>
                <a:lnTo>
                  <a:pt x="24377650" y="7633252"/>
                </a:lnTo>
                <a:cubicBezTo>
                  <a:pt x="22322413" y="8905461"/>
                  <a:pt x="19249934" y="795130"/>
                  <a:pt x="11926957" y="6798365"/>
                </a:cubicBezTo>
                <a:cubicBezTo>
                  <a:pt x="4603980" y="12801600"/>
                  <a:pt x="2007704" y="8905461"/>
                  <a:pt x="0" y="7633252"/>
                </a:cubicBezTo>
                <a:lnTo>
                  <a:pt x="0" y="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orma libre 36">
            <a:extLst>
              <a:ext uri="{FF2B5EF4-FFF2-40B4-BE49-F238E27FC236}">
                <a16:creationId xmlns:a16="http://schemas.microsoft.com/office/drawing/2014/main" id="{C7D1DF04-9BB0-A04B-B4D0-D8E7AE05E1D6}"/>
              </a:ext>
            </a:extLst>
          </p:cNvPr>
          <p:cNvSpPr/>
          <p:nvPr/>
        </p:nvSpPr>
        <p:spPr>
          <a:xfrm rot="9655967">
            <a:off x="6401263" y="3471958"/>
            <a:ext cx="9715396" cy="8580865"/>
          </a:xfrm>
          <a:custGeom>
            <a:avLst/>
            <a:gdLst>
              <a:gd name="connsiteX0" fmla="*/ 1455937 w 9715396"/>
              <a:gd name="connsiteY0" fmla="*/ 8429191 h 8580865"/>
              <a:gd name="connsiteX1" fmla="*/ 607818 w 9715396"/>
              <a:gd name="connsiteY1" fmla="*/ 7807759 h 8580865"/>
              <a:gd name="connsiteX2" fmla="*/ 705168 w 9715396"/>
              <a:gd name="connsiteY2" fmla="*/ 5111707 h 8580865"/>
              <a:gd name="connsiteX3" fmla="*/ 770312 w 9715396"/>
              <a:gd name="connsiteY3" fmla="*/ 5013467 h 8580865"/>
              <a:gd name="connsiteX4" fmla="*/ 780988 w 9715396"/>
              <a:gd name="connsiteY4" fmla="*/ 4991715 h 8580865"/>
              <a:gd name="connsiteX5" fmla="*/ 1040526 w 9715396"/>
              <a:gd name="connsiteY5" fmla="*/ 3649201 h 8580865"/>
              <a:gd name="connsiteX6" fmla="*/ 1016685 w 9715396"/>
              <a:gd name="connsiteY6" fmla="*/ 3613200 h 8580865"/>
              <a:gd name="connsiteX7" fmla="*/ 909449 w 9715396"/>
              <a:gd name="connsiteY7" fmla="*/ 3513366 h 8580865"/>
              <a:gd name="connsiteX8" fmla="*/ 176714 w 9715396"/>
              <a:gd name="connsiteY8" fmla="*/ 2467189 h 8580865"/>
              <a:gd name="connsiteX9" fmla="*/ 148732 w 9715396"/>
              <a:gd name="connsiteY9" fmla="*/ 2387999 h 8580865"/>
              <a:gd name="connsiteX10" fmla="*/ 112259 w 9715396"/>
              <a:gd name="connsiteY10" fmla="*/ 2308418 h 8580865"/>
              <a:gd name="connsiteX11" fmla="*/ 27560 w 9715396"/>
              <a:gd name="connsiteY11" fmla="*/ 1938473 h 8580865"/>
              <a:gd name="connsiteX12" fmla="*/ 26474 w 9715396"/>
              <a:gd name="connsiteY12" fmla="*/ 1898028 h 8580865"/>
              <a:gd name="connsiteX13" fmla="*/ 8395 w 9715396"/>
              <a:gd name="connsiteY13" fmla="*/ 1784192 h 8580865"/>
              <a:gd name="connsiteX14" fmla="*/ 170487 w 9715396"/>
              <a:gd name="connsiteY14" fmla="*/ 905851 h 8580865"/>
              <a:gd name="connsiteX15" fmla="*/ 4221581 w 9715396"/>
              <a:gd name="connsiteY15" fmla="*/ 581373 h 8580865"/>
              <a:gd name="connsiteX16" fmla="*/ 6059168 w 9715396"/>
              <a:gd name="connsiteY16" fmla="*/ 2283918 h 8580865"/>
              <a:gd name="connsiteX17" fmla="*/ 6176097 w 9715396"/>
              <a:gd name="connsiteY17" fmla="*/ 2514373 h 8580865"/>
              <a:gd name="connsiteX18" fmla="*/ 6182120 w 9715396"/>
              <a:gd name="connsiteY18" fmla="*/ 2525159 h 8580865"/>
              <a:gd name="connsiteX19" fmla="*/ 6836312 w 9715396"/>
              <a:gd name="connsiteY19" fmla="*/ 3137003 h 8580865"/>
              <a:gd name="connsiteX20" fmla="*/ 6909731 w 9715396"/>
              <a:gd name="connsiteY20" fmla="*/ 3171010 h 8580865"/>
              <a:gd name="connsiteX21" fmla="*/ 6920540 w 9715396"/>
              <a:gd name="connsiteY21" fmla="*/ 3173287 h 8580865"/>
              <a:gd name="connsiteX22" fmla="*/ 7827016 w 9715396"/>
              <a:gd name="connsiteY22" fmla="*/ 3526991 h 8580865"/>
              <a:gd name="connsiteX23" fmla="*/ 9462680 w 9715396"/>
              <a:gd name="connsiteY23" fmla="*/ 7350416 h 8580865"/>
              <a:gd name="connsiteX24" fmla="*/ 5671802 w 9715396"/>
              <a:gd name="connsiteY24" fmla="*/ 8248279 h 8580865"/>
              <a:gd name="connsiteX25" fmla="*/ 5604491 w 9715396"/>
              <a:gd name="connsiteY25" fmla="*/ 8215603 h 8580865"/>
              <a:gd name="connsiteX26" fmla="*/ 5573452 w 9715396"/>
              <a:gd name="connsiteY26" fmla="*/ 8206813 h 8580865"/>
              <a:gd name="connsiteX27" fmla="*/ 3844410 w 9715396"/>
              <a:gd name="connsiteY27" fmla="*/ 8251388 h 8580865"/>
              <a:gd name="connsiteX28" fmla="*/ 3717022 w 9715396"/>
              <a:gd name="connsiteY28" fmla="*/ 8299067 h 8580865"/>
              <a:gd name="connsiteX29" fmla="*/ 3625548 w 9715396"/>
              <a:gd name="connsiteY29" fmla="*/ 8321747 h 8580865"/>
              <a:gd name="connsiteX30" fmla="*/ 3513313 w 9715396"/>
              <a:gd name="connsiteY30" fmla="*/ 8367026 h 8580865"/>
              <a:gd name="connsiteX31" fmla="*/ 1604261 w 9715396"/>
              <a:gd name="connsiteY31" fmla="*/ 8478758 h 8580865"/>
              <a:gd name="connsiteX32" fmla="*/ 1455937 w 9715396"/>
              <a:gd name="connsiteY32" fmla="*/ 8429191 h 85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715396" h="8580865">
                <a:moveTo>
                  <a:pt x="1455937" y="8429191"/>
                </a:moveTo>
                <a:cubicBezTo>
                  <a:pt x="1116425" y="8302115"/>
                  <a:pt x="824299" y="8095093"/>
                  <a:pt x="607818" y="7807759"/>
                </a:cubicBezTo>
                <a:cubicBezTo>
                  <a:pt x="63521" y="7085320"/>
                  <a:pt x="139127" y="6043259"/>
                  <a:pt x="705168" y="5111707"/>
                </a:cubicBezTo>
                <a:lnTo>
                  <a:pt x="770312" y="5013467"/>
                </a:lnTo>
                <a:lnTo>
                  <a:pt x="780988" y="4991715"/>
                </a:lnTo>
                <a:cubicBezTo>
                  <a:pt x="956289" y="4649805"/>
                  <a:pt x="1299798" y="4094993"/>
                  <a:pt x="1040526" y="3649201"/>
                </a:cubicBezTo>
                <a:lnTo>
                  <a:pt x="1016685" y="3613200"/>
                </a:lnTo>
                <a:lnTo>
                  <a:pt x="909449" y="3513366"/>
                </a:lnTo>
                <a:cubicBezTo>
                  <a:pt x="571082" y="3172994"/>
                  <a:pt x="319853" y="2813414"/>
                  <a:pt x="176714" y="2467189"/>
                </a:cubicBezTo>
                <a:lnTo>
                  <a:pt x="148732" y="2387999"/>
                </a:lnTo>
                <a:lnTo>
                  <a:pt x="112259" y="2308418"/>
                </a:lnTo>
                <a:cubicBezTo>
                  <a:pt x="64765" y="2184550"/>
                  <a:pt x="35963" y="2060658"/>
                  <a:pt x="27560" y="1938473"/>
                </a:cubicBezTo>
                <a:lnTo>
                  <a:pt x="26474" y="1898028"/>
                </a:lnTo>
                <a:lnTo>
                  <a:pt x="8395" y="1784192"/>
                </a:lnTo>
                <a:cubicBezTo>
                  <a:pt x="-21769" y="1471708"/>
                  <a:pt x="28691" y="1172602"/>
                  <a:pt x="170487" y="905851"/>
                </a:cubicBezTo>
                <a:cubicBezTo>
                  <a:pt x="737666" y="-161156"/>
                  <a:pt x="2551403" y="-306430"/>
                  <a:pt x="4221581" y="581373"/>
                </a:cubicBezTo>
                <a:cubicBezTo>
                  <a:pt x="5056670" y="1025274"/>
                  <a:pt x="5697755" y="1643396"/>
                  <a:pt x="6059168" y="2283918"/>
                </a:cubicBezTo>
                <a:lnTo>
                  <a:pt x="6176097" y="2514373"/>
                </a:lnTo>
                <a:lnTo>
                  <a:pt x="6182120" y="2525159"/>
                </a:lnTo>
                <a:cubicBezTo>
                  <a:pt x="6399089" y="2910339"/>
                  <a:pt x="6455540" y="2959438"/>
                  <a:pt x="6836312" y="3137003"/>
                </a:cubicBezTo>
                <a:lnTo>
                  <a:pt x="6909731" y="3171010"/>
                </a:lnTo>
                <a:lnTo>
                  <a:pt x="6920540" y="3173287"/>
                </a:lnTo>
                <a:cubicBezTo>
                  <a:pt x="7225322" y="3250665"/>
                  <a:pt x="7530564" y="3367999"/>
                  <a:pt x="7827016" y="3526991"/>
                </a:cubicBezTo>
                <a:cubicBezTo>
                  <a:pt x="9408091" y="4374951"/>
                  <a:pt x="10140404" y="6086756"/>
                  <a:pt x="9462680" y="7350416"/>
                </a:cubicBezTo>
                <a:cubicBezTo>
                  <a:pt x="8827315" y="8535098"/>
                  <a:pt x="7178222" y="8905325"/>
                  <a:pt x="5671802" y="8248279"/>
                </a:cubicBezTo>
                <a:lnTo>
                  <a:pt x="5604491" y="8215603"/>
                </a:lnTo>
                <a:lnTo>
                  <a:pt x="5573452" y="8206813"/>
                </a:lnTo>
                <a:cubicBezTo>
                  <a:pt x="4846394" y="7983884"/>
                  <a:pt x="4972503" y="7775059"/>
                  <a:pt x="3844410" y="8251388"/>
                </a:cubicBezTo>
                <a:cubicBezTo>
                  <a:pt x="3797406" y="8271235"/>
                  <a:pt x="3755034" y="8287033"/>
                  <a:pt x="3717022" y="8299067"/>
                </a:cubicBezTo>
                <a:lnTo>
                  <a:pt x="3625548" y="8321747"/>
                </a:lnTo>
                <a:lnTo>
                  <a:pt x="3513313" y="8367026"/>
                </a:lnTo>
                <a:cubicBezTo>
                  <a:pt x="2843153" y="8607801"/>
                  <a:pt x="2168221" y="8645544"/>
                  <a:pt x="1604261" y="8478758"/>
                </a:cubicBezTo>
                <a:cubicBezTo>
                  <a:pt x="1553908" y="8463867"/>
                  <a:pt x="1504439" y="8447344"/>
                  <a:pt x="1455937" y="8429191"/>
                </a:cubicBezTo>
                <a:close/>
              </a:path>
            </a:pathLst>
          </a:custGeom>
          <a:blipFill dpi="0" rotWithShape="0">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orma libre 38">
            <a:extLst>
              <a:ext uri="{FF2B5EF4-FFF2-40B4-BE49-F238E27FC236}">
                <a16:creationId xmlns:a16="http://schemas.microsoft.com/office/drawing/2014/main" id="{E958165E-B81B-B94A-B505-1F5CC9EC92A6}"/>
              </a:ext>
            </a:extLst>
          </p:cNvPr>
          <p:cNvSpPr/>
          <p:nvPr/>
        </p:nvSpPr>
        <p:spPr>
          <a:xfrm rot="9655967">
            <a:off x="6553663" y="3624358"/>
            <a:ext cx="9715396" cy="8580865"/>
          </a:xfrm>
          <a:custGeom>
            <a:avLst/>
            <a:gdLst>
              <a:gd name="connsiteX0" fmla="*/ 1455937 w 9715396"/>
              <a:gd name="connsiteY0" fmla="*/ 8429191 h 8580865"/>
              <a:gd name="connsiteX1" fmla="*/ 607818 w 9715396"/>
              <a:gd name="connsiteY1" fmla="*/ 7807759 h 8580865"/>
              <a:gd name="connsiteX2" fmla="*/ 705168 w 9715396"/>
              <a:gd name="connsiteY2" fmla="*/ 5111707 h 8580865"/>
              <a:gd name="connsiteX3" fmla="*/ 770312 w 9715396"/>
              <a:gd name="connsiteY3" fmla="*/ 5013467 h 8580865"/>
              <a:gd name="connsiteX4" fmla="*/ 780988 w 9715396"/>
              <a:gd name="connsiteY4" fmla="*/ 4991715 h 8580865"/>
              <a:gd name="connsiteX5" fmla="*/ 1040526 w 9715396"/>
              <a:gd name="connsiteY5" fmla="*/ 3649201 h 8580865"/>
              <a:gd name="connsiteX6" fmla="*/ 1016685 w 9715396"/>
              <a:gd name="connsiteY6" fmla="*/ 3613200 h 8580865"/>
              <a:gd name="connsiteX7" fmla="*/ 909449 w 9715396"/>
              <a:gd name="connsiteY7" fmla="*/ 3513366 h 8580865"/>
              <a:gd name="connsiteX8" fmla="*/ 176714 w 9715396"/>
              <a:gd name="connsiteY8" fmla="*/ 2467189 h 8580865"/>
              <a:gd name="connsiteX9" fmla="*/ 148732 w 9715396"/>
              <a:gd name="connsiteY9" fmla="*/ 2387999 h 8580865"/>
              <a:gd name="connsiteX10" fmla="*/ 112259 w 9715396"/>
              <a:gd name="connsiteY10" fmla="*/ 2308418 h 8580865"/>
              <a:gd name="connsiteX11" fmla="*/ 27560 w 9715396"/>
              <a:gd name="connsiteY11" fmla="*/ 1938473 h 8580865"/>
              <a:gd name="connsiteX12" fmla="*/ 26474 w 9715396"/>
              <a:gd name="connsiteY12" fmla="*/ 1898028 h 8580865"/>
              <a:gd name="connsiteX13" fmla="*/ 8395 w 9715396"/>
              <a:gd name="connsiteY13" fmla="*/ 1784192 h 8580865"/>
              <a:gd name="connsiteX14" fmla="*/ 170487 w 9715396"/>
              <a:gd name="connsiteY14" fmla="*/ 905851 h 8580865"/>
              <a:gd name="connsiteX15" fmla="*/ 4221581 w 9715396"/>
              <a:gd name="connsiteY15" fmla="*/ 581373 h 8580865"/>
              <a:gd name="connsiteX16" fmla="*/ 6059168 w 9715396"/>
              <a:gd name="connsiteY16" fmla="*/ 2283918 h 8580865"/>
              <a:gd name="connsiteX17" fmla="*/ 6176097 w 9715396"/>
              <a:gd name="connsiteY17" fmla="*/ 2514373 h 8580865"/>
              <a:gd name="connsiteX18" fmla="*/ 6182120 w 9715396"/>
              <a:gd name="connsiteY18" fmla="*/ 2525159 h 8580865"/>
              <a:gd name="connsiteX19" fmla="*/ 6836312 w 9715396"/>
              <a:gd name="connsiteY19" fmla="*/ 3137003 h 8580865"/>
              <a:gd name="connsiteX20" fmla="*/ 6909731 w 9715396"/>
              <a:gd name="connsiteY20" fmla="*/ 3171010 h 8580865"/>
              <a:gd name="connsiteX21" fmla="*/ 6920540 w 9715396"/>
              <a:gd name="connsiteY21" fmla="*/ 3173287 h 8580865"/>
              <a:gd name="connsiteX22" fmla="*/ 7827016 w 9715396"/>
              <a:gd name="connsiteY22" fmla="*/ 3526991 h 8580865"/>
              <a:gd name="connsiteX23" fmla="*/ 9462680 w 9715396"/>
              <a:gd name="connsiteY23" fmla="*/ 7350416 h 8580865"/>
              <a:gd name="connsiteX24" fmla="*/ 5671802 w 9715396"/>
              <a:gd name="connsiteY24" fmla="*/ 8248279 h 8580865"/>
              <a:gd name="connsiteX25" fmla="*/ 5604491 w 9715396"/>
              <a:gd name="connsiteY25" fmla="*/ 8215603 h 8580865"/>
              <a:gd name="connsiteX26" fmla="*/ 5573452 w 9715396"/>
              <a:gd name="connsiteY26" fmla="*/ 8206813 h 8580865"/>
              <a:gd name="connsiteX27" fmla="*/ 3844410 w 9715396"/>
              <a:gd name="connsiteY27" fmla="*/ 8251388 h 8580865"/>
              <a:gd name="connsiteX28" fmla="*/ 3717022 w 9715396"/>
              <a:gd name="connsiteY28" fmla="*/ 8299067 h 8580865"/>
              <a:gd name="connsiteX29" fmla="*/ 3625548 w 9715396"/>
              <a:gd name="connsiteY29" fmla="*/ 8321747 h 8580865"/>
              <a:gd name="connsiteX30" fmla="*/ 3513313 w 9715396"/>
              <a:gd name="connsiteY30" fmla="*/ 8367026 h 8580865"/>
              <a:gd name="connsiteX31" fmla="*/ 1604261 w 9715396"/>
              <a:gd name="connsiteY31" fmla="*/ 8478758 h 8580865"/>
              <a:gd name="connsiteX32" fmla="*/ 1455937 w 9715396"/>
              <a:gd name="connsiteY32" fmla="*/ 8429191 h 858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715396" h="8580865">
                <a:moveTo>
                  <a:pt x="1455937" y="8429191"/>
                </a:moveTo>
                <a:cubicBezTo>
                  <a:pt x="1116425" y="8302115"/>
                  <a:pt x="824299" y="8095093"/>
                  <a:pt x="607818" y="7807759"/>
                </a:cubicBezTo>
                <a:cubicBezTo>
                  <a:pt x="63521" y="7085320"/>
                  <a:pt x="139127" y="6043259"/>
                  <a:pt x="705168" y="5111707"/>
                </a:cubicBezTo>
                <a:lnTo>
                  <a:pt x="770312" y="5013467"/>
                </a:lnTo>
                <a:lnTo>
                  <a:pt x="780988" y="4991715"/>
                </a:lnTo>
                <a:cubicBezTo>
                  <a:pt x="956289" y="4649805"/>
                  <a:pt x="1299798" y="4094993"/>
                  <a:pt x="1040526" y="3649201"/>
                </a:cubicBezTo>
                <a:lnTo>
                  <a:pt x="1016685" y="3613200"/>
                </a:lnTo>
                <a:lnTo>
                  <a:pt x="909449" y="3513366"/>
                </a:lnTo>
                <a:cubicBezTo>
                  <a:pt x="571082" y="3172994"/>
                  <a:pt x="319853" y="2813414"/>
                  <a:pt x="176714" y="2467189"/>
                </a:cubicBezTo>
                <a:lnTo>
                  <a:pt x="148732" y="2387999"/>
                </a:lnTo>
                <a:lnTo>
                  <a:pt x="112259" y="2308418"/>
                </a:lnTo>
                <a:cubicBezTo>
                  <a:pt x="64765" y="2184550"/>
                  <a:pt x="35963" y="2060658"/>
                  <a:pt x="27560" y="1938473"/>
                </a:cubicBezTo>
                <a:lnTo>
                  <a:pt x="26474" y="1898028"/>
                </a:lnTo>
                <a:lnTo>
                  <a:pt x="8395" y="1784192"/>
                </a:lnTo>
                <a:cubicBezTo>
                  <a:pt x="-21769" y="1471708"/>
                  <a:pt x="28691" y="1172602"/>
                  <a:pt x="170487" y="905851"/>
                </a:cubicBezTo>
                <a:cubicBezTo>
                  <a:pt x="737666" y="-161156"/>
                  <a:pt x="2551403" y="-306430"/>
                  <a:pt x="4221581" y="581373"/>
                </a:cubicBezTo>
                <a:cubicBezTo>
                  <a:pt x="5056670" y="1025274"/>
                  <a:pt x="5697755" y="1643396"/>
                  <a:pt x="6059168" y="2283918"/>
                </a:cubicBezTo>
                <a:lnTo>
                  <a:pt x="6176097" y="2514373"/>
                </a:lnTo>
                <a:lnTo>
                  <a:pt x="6182120" y="2525159"/>
                </a:lnTo>
                <a:cubicBezTo>
                  <a:pt x="6399089" y="2910339"/>
                  <a:pt x="6455540" y="2959438"/>
                  <a:pt x="6836312" y="3137003"/>
                </a:cubicBezTo>
                <a:lnTo>
                  <a:pt x="6909731" y="3171010"/>
                </a:lnTo>
                <a:lnTo>
                  <a:pt x="6920540" y="3173287"/>
                </a:lnTo>
                <a:cubicBezTo>
                  <a:pt x="7225322" y="3250665"/>
                  <a:pt x="7530564" y="3367999"/>
                  <a:pt x="7827016" y="3526991"/>
                </a:cubicBezTo>
                <a:cubicBezTo>
                  <a:pt x="9408091" y="4374951"/>
                  <a:pt x="10140404" y="6086756"/>
                  <a:pt x="9462680" y="7350416"/>
                </a:cubicBezTo>
                <a:cubicBezTo>
                  <a:pt x="8827315" y="8535098"/>
                  <a:pt x="7178222" y="8905325"/>
                  <a:pt x="5671802" y="8248279"/>
                </a:cubicBezTo>
                <a:lnTo>
                  <a:pt x="5604491" y="8215603"/>
                </a:lnTo>
                <a:lnTo>
                  <a:pt x="5573452" y="8206813"/>
                </a:lnTo>
                <a:cubicBezTo>
                  <a:pt x="4846394" y="7983884"/>
                  <a:pt x="4972503" y="7775059"/>
                  <a:pt x="3844410" y="8251388"/>
                </a:cubicBezTo>
                <a:cubicBezTo>
                  <a:pt x="3797406" y="8271235"/>
                  <a:pt x="3755034" y="8287033"/>
                  <a:pt x="3717022" y="8299067"/>
                </a:cubicBezTo>
                <a:lnTo>
                  <a:pt x="3625548" y="8321747"/>
                </a:lnTo>
                <a:lnTo>
                  <a:pt x="3513313" y="8367026"/>
                </a:lnTo>
                <a:cubicBezTo>
                  <a:pt x="2843153" y="8607801"/>
                  <a:pt x="2168221" y="8645544"/>
                  <a:pt x="1604261" y="8478758"/>
                </a:cubicBezTo>
                <a:cubicBezTo>
                  <a:pt x="1553908" y="8463867"/>
                  <a:pt x="1504439" y="8447344"/>
                  <a:pt x="1455937" y="8429191"/>
                </a:cubicBezTo>
                <a:close/>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Rectángulo 30">
            <a:extLst>
              <a:ext uri="{FF2B5EF4-FFF2-40B4-BE49-F238E27FC236}">
                <a16:creationId xmlns:a16="http://schemas.microsoft.com/office/drawing/2014/main" id="{C55CE534-3703-314F-8DC4-DFD332527D1A}"/>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18" name="CuadroTexto 17">
            <a:extLst>
              <a:ext uri="{FF2B5EF4-FFF2-40B4-BE49-F238E27FC236}">
                <a16:creationId xmlns:a16="http://schemas.microsoft.com/office/drawing/2014/main" id="{D637B175-39AA-4A4D-ABFD-DDD0D9738F59}"/>
              </a:ext>
            </a:extLst>
          </p:cNvPr>
          <p:cNvSpPr txBox="1"/>
          <p:nvPr/>
        </p:nvSpPr>
        <p:spPr>
          <a:xfrm>
            <a:off x="6593672" y="12905801"/>
            <a:ext cx="10734261" cy="830997"/>
          </a:xfrm>
          <a:prstGeom prst="rect">
            <a:avLst/>
          </a:prstGeom>
          <a:noFill/>
        </p:spPr>
        <p:txBody>
          <a:bodyPr wrap="square" rtlCol="0">
            <a:spAutoFit/>
          </a:bodyPr>
          <a:lstStyle/>
          <a:p>
            <a:pPr algn="ctr"/>
            <a:r>
              <a:rPr lang="en-US" sz="4800" b="1" dirty="0" err="1">
                <a:solidFill>
                  <a:schemeClr val="bg1"/>
                </a:solidFill>
                <a:latin typeface="Montserrat" pitchFamily="2" charset="77"/>
              </a:rPr>
              <a:t>www.ppthemes.com</a:t>
            </a:r>
            <a:endParaRPr lang="en-US" sz="4800" b="1" dirty="0">
              <a:solidFill>
                <a:schemeClr val="bg1"/>
              </a:solidFill>
              <a:latin typeface="Montserrat" pitchFamily="2" charset="77"/>
            </a:endParaRPr>
          </a:p>
        </p:txBody>
      </p:sp>
    </p:spTree>
    <p:extLst>
      <p:ext uri="{BB962C8B-B14F-4D97-AF65-F5344CB8AC3E}">
        <p14:creationId xmlns:p14="http://schemas.microsoft.com/office/powerpoint/2010/main" val="3679464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Placeholder 33">
            <a:extLst>
              <a:ext uri="{FF2B5EF4-FFF2-40B4-BE49-F238E27FC236}">
                <a16:creationId xmlns:a16="http://schemas.microsoft.com/office/drawing/2014/main" id="{881463A5-889B-024C-847C-15EF14B39645}"/>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t="15265" b="15265"/>
          <a:stretch/>
        </p:blipFill>
        <p:spPr/>
      </p:pic>
      <p:sp>
        <p:nvSpPr>
          <p:cNvPr id="15" name="TextBox 14">
            <a:extLst>
              <a:ext uri="{FF2B5EF4-FFF2-40B4-BE49-F238E27FC236}">
                <a16:creationId xmlns:a16="http://schemas.microsoft.com/office/drawing/2014/main" id="{683459D4-4AF6-6F47-8BB4-1CA1BBA68B26}"/>
              </a:ext>
            </a:extLst>
          </p:cNvPr>
          <p:cNvSpPr txBox="1"/>
          <p:nvPr/>
        </p:nvSpPr>
        <p:spPr>
          <a:xfrm>
            <a:off x="11181377" y="3201163"/>
            <a:ext cx="348845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01</a:t>
            </a:r>
          </a:p>
        </p:txBody>
      </p:sp>
      <p:sp>
        <p:nvSpPr>
          <p:cNvPr id="16" name="Subtitle 2">
            <a:extLst>
              <a:ext uri="{FF2B5EF4-FFF2-40B4-BE49-F238E27FC236}">
                <a16:creationId xmlns:a16="http://schemas.microsoft.com/office/drawing/2014/main" id="{57A9006D-9130-1E4E-9BCB-9B466D13EEEE}"/>
              </a:ext>
            </a:extLst>
          </p:cNvPr>
          <p:cNvSpPr txBox="1">
            <a:spLocks/>
          </p:cNvSpPr>
          <p:nvPr/>
        </p:nvSpPr>
        <p:spPr>
          <a:xfrm>
            <a:off x="11181376" y="3884989"/>
            <a:ext cx="9129817"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8" name="TextBox 17">
            <a:extLst>
              <a:ext uri="{FF2B5EF4-FFF2-40B4-BE49-F238E27FC236}">
                <a16:creationId xmlns:a16="http://schemas.microsoft.com/office/drawing/2014/main" id="{B91323FD-D35D-8B4C-A558-83041901AC81}"/>
              </a:ext>
            </a:extLst>
          </p:cNvPr>
          <p:cNvSpPr txBox="1"/>
          <p:nvPr/>
        </p:nvSpPr>
        <p:spPr>
          <a:xfrm>
            <a:off x="10122011" y="5832407"/>
            <a:ext cx="35686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02</a:t>
            </a:r>
          </a:p>
        </p:txBody>
      </p:sp>
      <p:sp>
        <p:nvSpPr>
          <p:cNvPr id="19" name="Subtitle 2">
            <a:extLst>
              <a:ext uri="{FF2B5EF4-FFF2-40B4-BE49-F238E27FC236}">
                <a16:creationId xmlns:a16="http://schemas.microsoft.com/office/drawing/2014/main" id="{5DCFD89A-6769-9844-BEB1-765488F6BD29}"/>
              </a:ext>
            </a:extLst>
          </p:cNvPr>
          <p:cNvSpPr txBox="1">
            <a:spLocks/>
          </p:cNvSpPr>
          <p:nvPr/>
        </p:nvSpPr>
        <p:spPr>
          <a:xfrm>
            <a:off x="10122010" y="6516233"/>
            <a:ext cx="9129817"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1" name="TextBox 20">
            <a:extLst>
              <a:ext uri="{FF2B5EF4-FFF2-40B4-BE49-F238E27FC236}">
                <a16:creationId xmlns:a16="http://schemas.microsoft.com/office/drawing/2014/main" id="{51B73627-1A60-2045-A632-2803AA27F966}"/>
              </a:ext>
            </a:extLst>
          </p:cNvPr>
          <p:cNvSpPr txBox="1"/>
          <p:nvPr/>
        </p:nvSpPr>
        <p:spPr>
          <a:xfrm>
            <a:off x="8606556" y="8559781"/>
            <a:ext cx="3583032"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03</a:t>
            </a:r>
          </a:p>
        </p:txBody>
      </p:sp>
      <p:sp>
        <p:nvSpPr>
          <p:cNvPr id="22" name="Subtitle 2">
            <a:extLst>
              <a:ext uri="{FF2B5EF4-FFF2-40B4-BE49-F238E27FC236}">
                <a16:creationId xmlns:a16="http://schemas.microsoft.com/office/drawing/2014/main" id="{5F49052D-848B-994C-896A-1E934C97EB86}"/>
              </a:ext>
            </a:extLst>
          </p:cNvPr>
          <p:cNvSpPr txBox="1">
            <a:spLocks/>
          </p:cNvSpPr>
          <p:nvPr/>
        </p:nvSpPr>
        <p:spPr>
          <a:xfrm>
            <a:off x="8606555" y="9243607"/>
            <a:ext cx="9129817"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4" name="TextBox 23">
            <a:extLst>
              <a:ext uri="{FF2B5EF4-FFF2-40B4-BE49-F238E27FC236}">
                <a16:creationId xmlns:a16="http://schemas.microsoft.com/office/drawing/2014/main" id="{190AF846-2830-6844-9427-F751719FEB92}"/>
              </a:ext>
            </a:extLst>
          </p:cNvPr>
          <p:cNvSpPr txBox="1"/>
          <p:nvPr/>
        </p:nvSpPr>
        <p:spPr>
          <a:xfrm>
            <a:off x="7453637" y="11184378"/>
            <a:ext cx="361188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AGENDA ITEM 04</a:t>
            </a:r>
          </a:p>
        </p:txBody>
      </p:sp>
      <p:sp>
        <p:nvSpPr>
          <p:cNvPr id="25" name="Subtitle 2">
            <a:extLst>
              <a:ext uri="{FF2B5EF4-FFF2-40B4-BE49-F238E27FC236}">
                <a16:creationId xmlns:a16="http://schemas.microsoft.com/office/drawing/2014/main" id="{DDD24781-0F52-4B44-BE07-602F7E243425}"/>
              </a:ext>
            </a:extLst>
          </p:cNvPr>
          <p:cNvSpPr txBox="1">
            <a:spLocks/>
          </p:cNvSpPr>
          <p:nvPr/>
        </p:nvSpPr>
        <p:spPr>
          <a:xfrm>
            <a:off x="7453636" y="11868204"/>
            <a:ext cx="9129817"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 name="Elipse 1">
            <a:extLst>
              <a:ext uri="{FF2B5EF4-FFF2-40B4-BE49-F238E27FC236}">
                <a16:creationId xmlns:a16="http://schemas.microsoft.com/office/drawing/2014/main" id="{FCDB892A-3DF7-994B-82B9-1D88B4CE41C4}"/>
              </a:ext>
            </a:extLst>
          </p:cNvPr>
          <p:cNvSpPr/>
          <p:nvPr/>
        </p:nvSpPr>
        <p:spPr>
          <a:xfrm>
            <a:off x="8606555" y="2554696"/>
            <a:ext cx="2171655" cy="21716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atin typeface="Montserrat" pitchFamily="2" charset="77"/>
              </a:rPr>
              <a:t>1</a:t>
            </a:r>
          </a:p>
        </p:txBody>
      </p:sp>
      <p:sp>
        <p:nvSpPr>
          <p:cNvPr id="30" name="Elipse 29">
            <a:extLst>
              <a:ext uri="{FF2B5EF4-FFF2-40B4-BE49-F238E27FC236}">
                <a16:creationId xmlns:a16="http://schemas.microsoft.com/office/drawing/2014/main" id="{60C720DA-A1CB-074D-B30C-F2B5BBEA743C}"/>
              </a:ext>
            </a:extLst>
          </p:cNvPr>
          <p:cNvSpPr/>
          <p:nvPr/>
        </p:nvSpPr>
        <p:spPr>
          <a:xfrm>
            <a:off x="5964376" y="8050883"/>
            <a:ext cx="2171655" cy="217165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atin typeface="Montserrat" pitchFamily="2" charset="77"/>
              </a:rPr>
              <a:t>3</a:t>
            </a:r>
          </a:p>
        </p:txBody>
      </p:sp>
      <p:sp>
        <p:nvSpPr>
          <p:cNvPr id="31" name="Elipse 30">
            <a:extLst>
              <a:ext uri="{FF2B5EF4-FFF2-40B4-BE49-F238E27FC236}">
                <a16:creationId xmlns:a16="http://schemas.microsoft.com/office/drawing/2014/main" id="{7CAD87D1-A245-E440-8095-08F90ADA55A7}"/>
              </a:ext>
            </a:extLst>
          </p:cNvPr>
          <p:cNvSpPr/>
          <p:nvPr/>
        </p:nvSpPr>
        <p:spPr>
          <a:xfrm>
            <a:off x="7453636" y="5250811"/>
            <a:ext cx="2171655" cy="21716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atin typeface="Montserrat" pitchFamily="2" charset="77"/>
              </a:rPr>
              <a:t>2</a:t>
            </a:r>
          </a:p>
        </p:txBody>
      </p:sp>
      <p:sp>
        <p:nvSpPr>
          <p:cNvPr id="32" name="Elipse 31">
            <a:extLst>
              <a:ext uri="{FF2B5EF4-FFF2-40B4-BE49-F238E27FC236}">
                <a16:creationId xmlns:a16="http://schemas.microsoft.com/office/drawing/2014/main" id="{567FA584-F0CC-3948-B50F-B8D7BC86F10C}"/>
              </a:ext>
            </a:extLst>
          </p:cNvPr>
          <p:cNvSpPr/>
          <p:nvPr/>
        </p:nvSpPr>
        <p:spPr>
          <a:xfrm>
            <a:off x="4507432" y="10671360"/>
            <a:ext cx="2171655" cy="217165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dirty="0">
                <a:latin typeface="Montserrat" pitchFamily="2" charset="77"/>
              </a:rPr>
              <a:t>4</a:t>
            </a:r>
          </a:p>
        </p:txBody>
      </p:sp>
      <p:sp>
        <p:nvSpPr>
          <p:cNvPr id="3" name="Rectángulo 2">
            <a:extLst>
              <a:ext uri="{FF2B5EF4-FFF2-40B4-BE49-F238E27FC236}">
                <a16:creationId xmlns:a16="http://schemas.microsoft.com/office/drawing/2014/main" id="{D7BE85E3-A324-B84E-8C50-B189ABAF55DE}"/>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Montserrat ExtraBold" pitchFamily="2" charset="77"/>
              </a:rPr>
              <a:t>AGENDA</a:t>
            </a:r>
          </a:p>
        </p:txBody>
      </p:sp>
      <p:sp>
        <p:nvSpPr>
          <p:cNvPr id="33" name="Rectángulo 32">
            <a:extLst>
              <a:ext uri="{FF2B5EF4-FFF2-40B4-BE49-F238E27FC236}">
                <a16:creationId xmlns:a16="http://schemas.microsoft.com/office/drawing/2014/main" id="{797EE251-4875-D948-B109-D32F2A598D8B}"/>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01093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Freeform 77">
            <a:extLst>
              <a:ext uri="{FF2B5EF4-FFF2-40B4-BE49-F238E27FC236}">
                <a16:creationId xmlns:a16="http://schemas.microsoft.com/office/drawing/2014/main" id="{EB200520-4BD2-C042-A403-55E06CD82219}"/>
              </a:ext>
            </a:extLst>
          </p:cNvPr>
          <p:cNvSpPr>
            <a:spLocks noChangeArrowheads="1"/>
          </p:cNvSpPr>
          <p:nvPr/>
        </p:nvSpPr>
        <p:spPr bwMode="auto">
          <a:xfrm>
            <a:off x="10911696" y="6555752"/>
            <a:ext cx="2597826" cy="3797302"/>
          </a:xfrm>
          <a:custGeom>
            <a:avLst/>
            <a:gdLst>
              <a:gd name="connsiteX0" fmla="*/ 1402707 w 1721756"/>
              <a:gd name="connsiteY0" fmla="*/ 0 h 2516732"/>
              <a:gd name="connsiteX1" fmla="*/ 1537423 w 1721756"/>
              <a:gd name="connsiteY1" fmla="*/ 0 h 2516732"/>
              <a:gd name="connsiteX2" fmla="*/ 1537423 w 1721756"/>
              <a:gd name="connsiteY2" fmla="*/ 14403 h 2516732"/>
              <a:gd name="connsiteX3" fmla="*/ 1650800 w 1721756"/>
              <a:gd name="connsiteY3" fmla="*/ 14403 h 2516732"/>
              <a:gd name="connsiteX4" fmla="*/ 1710247 w 1721756"/>
              <a:gd name="connsiteY4" fmla="*/ 73843 h 2516732"/>
              <a:gd name="connsiteX5" fmla="*/ 1710247 w 1721756"/>
              <a:gd name="connsiteY5" fmla="*/ 296672 h 2516732"/>
              <a:gd name="connsiteX6" fmla="*/ 1721756 w 1721756"/>
              <a:gd name="connsiteY6" fmla="*/ 296672 h 2516732"/>
              <a:gd name="connsiteX7" fmla="*/ 1721756 w 1721756"/>
              <a:gd name="connsiteY7" fmla="*/ 399715 h 2516732"/>
              <a:gd name="connsiteX8" fmla="*/ 1710247 w 1721756"/>
              <a:gd name="connsiteY8" fmla="*/ 399715 h 2516732"/>
              <a:gd name="connsiteX9" fmla="*/ 1710247 w 1721756"/>
              <a:gd name="connsiteY9" fmla="*/ 437806 h 2516732"/>
              <a:gd name="connsiteX10" fmla="*/ 1721756 w 1721756"/>
              <a:gd name="connsiteY10" fmla="*/ 437806 h 2516732"/>
              <a:gd name="connsiteX11" fmla="*/ 1721756 w 1721756"/>
              <a:gd name="connsiteY11" fmla="*/ 540849 h 2516732"/>
              <a:gd name="connsiteX12" fmla="*/ 1710247 w 1721756"/>
              <a:gd name="connsiteY12" fmla="*/ 540849 h 2516732"/>
              <a:gd name="connsiteX13" fmla="*/ 1710247 w 1721756"/>
              <a:gd name="connsiteY13" fmla="*/ 2457293 h 2516732"/>
              <a:gd name="connsiteX14" fmla="*/ 1650800 w 1721756"/>
              <a:gd name="connsiteY14" fmla="*/ 2516732 h 2516732"/>
              <a:gd name="connsiteX15" fmla="*/ 59447 w 1721756"/>
              <a:gd name="connsiteY15" fmla="*/ 2516732 h 2516732"/>
              <a:gd name="connsiteX16" fmla="*/ 0 w 1721756"/>
              <a:gd name="connsiteY16" fmla="*/ 2457293 h 2516732"/>
              <a:gd name="connsiteX17" fmla="*/ 0 w 1721756"/>
              <a:gd name="connsiteY17" fmla="*/ 73843 h 2516732"/>
              <a:gd name="connsiteX18" fmla="*/ 59447 w 1721756"/>
              <a:gd name="connsiteY18" fmla="*/ 14403 h 2516732"/>
              <a:gd name="connsiteX19" fmla="*/ 1402707 w 1721756"/>
              <a:gd name="connsiteY19" fmla="*/ 14403 h 251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21756" h="2516732">
                <a:moveTo>
                  <a:pt x="1402707" y="0"/>
                </a:moveTo>
                <a:lnTo>
                  <a:pt x="1537423" y="0"/>
                </a:lnTo>
                <a:lnTo>
                  <a:pt x="1537423" y="14403"/>
                </a:lnTo>
                <a:lnTo>
                  <a:pt x="1650800" y="14403"/>
                </a:lnTo>
                <a:cubicBezTo>
                  <a:pt x="1684116" y="14403"/>
                  <a:pt x="1710247" y="41184"/>
                  <a:pt x="1710247" y="73843"/>
                </a:cubicBezTo>
                <a:lnTo>
                  <a:pt x="1710247" y="296672"/>
                </a:lnTo>
                <a:lnTo>
                  <a:pt x="1721756" y="296672"/>
                </a:lnTo>
                <a:lnTo>
                  <a:pt x="1721756" y="399715"/>
                </a:lnTo>
                <a:lnTo>
                  <a:pt x="1710247" y="399715"/>
                </a:lnTo>
                <a:lnTo>
                  <a:pt x="1710247" y="437806"/>
                </a:lnTo>
                <a:lnTo>
                  <a:pt x="1721756" y="437806"/>
                </a:lnTo>
                <a:lnTo>
                  <a:pt x="1721756" y="540849"/>
                </a:lnTo>
                <a:lnTo>
                  <a:pt x="1710247" y="540849"/>
                </a:lnTo>
                <a:lnTo>
                  <a:pt x="1710247" y="2457293"/>
                </a:lnTo>
                <a:cubicBezTo>
                  <a:pt x="1710247" y="2489951"/>
                  <a:pt x="1684116" y="2516732"/>
                  <a:pt x="1650800" y="2516732"/>
                </a:cubicBezTo>
                <a:lnTo>
                  <a:pt x="59447" y="2516732"/>
                </a:lnTo>
                <a:cubicBezTo>
                  <a:pt x="26131" y="2516732"/>
                  <a:pt x="0" y="2489951"/>
                  <a:pt x="0" y="2457293"/>
                </a:cubicBezTo>
                <a:lnTo>
                  <a:pt x="0" y="73843"/>
                </a:lnTo>
                <a:cubicBezTo>
                  <a:pt x="0" y="41184"/>
                  <a:pt x="26131" y="14403"/>
                  <a:pt x="59447" y="14403"/>
                </a:cubicBezTo>
                <a:lnTo>
                  <a:pt x="1402707" y="14403"/>
                </a:lnTo>
                <a:close/>
              </a:path>
            </a:pathLst>
          </a:custGeom>
          <a:solidFill>
            <a:schemeClr val="tx2"/>
          </a:solidFill>
          <a:ln>
            <a:noFill/>
          </a:ln>
          <a:effectLst/>
        </p:spPr>
        <p:txBody>
          <a:bodyPr wrap="square" anchor="ctr">
            <a:noAutofit/>
          </a:bodyPr>
          <a:lstStyle/>
          <a:p>
            <a:endParaRPr lang="en-US" sz="6532" dirty="0">
              <a:latin typeface="Lato Light" panose="020F0502020204030203" pitchFamily="34" charset="0"/>
            </a:endParaRPr>
          </a:p>
        </p:txBody>
      </p:sp>
      <p:sp>
        <p:nvSpPr>
          <p:cNvPr id="16" name="Freeform 13">
            <a:extLst>
              <a:ext uri="{FF2B5EF4-FFF2-40B4-BE49-F238E27FC236}">
                <a16:creationId xmlns:a16="http://schemas.microsoft.com/office/drawing/2014/main" id="{3664B3E5-2A0F-C946-AEEB-DA00BEECB956}"/>
              </a:ext>
            </a:extLst>
          </p:cNvPr>
          <p:cNvSpPr>
            <a:spLocks noChangeArrowheads="1"/>
          </p:cNvSpPr>
          <p:nvPr/>
        </p:nvSpPr>
        <p:spPr bwMode="auto">
          <a:xfrm>
            <a:off x="11011651" y="6829545"/>
            <a:ext cx="2394572" cy="3185518"/>
          </a:xfrm>
          <a:custGeom>
            <a:avLst/>
            <a:gdLst>
              <a:gd name="T0" fmla="*/ 2430 w 2431"/>
              <a:gd name="T1" fmla="*/ 3218 h 3232"/>
              <a:gd name="T2" fmla="*/ 22 w 2431"/>
              <a:gd name="T3" fmla="*/ 3231 h 3232"/>
              <a:gd name="T4" fmla="*/ 0 w 2431"/>
              <a:gd name="T5" fmla="*/ 13 h 3232"/>
              <a:gd name="T6" fmla="*/ 2408 w 2431"/>
              <a:gd name="T7" fmla="*/ 0 h 3232"/>
              <a:gd name="T8" fmla="*/ 2430 w 2431"/>
              <a:gd name="T9" fmla="*/ 3218 h 3232"/>
            </a:gdLst>
            <a:ahLst/>
            <a:cxnLst>
              <a:cxn ang="0">
                <a:pos x="T0" y="T1"/>
              </a:cxn>
              <a:cxn ang="0">
                <a:pos x="T2" y="T3"/>
              </a:cxn>
              <a:cxn ang="0">
                <a:pos x="T4" y="T5"/>
              </a:cxn>
              <a:cxn ang="0">
                <a:pos x="T6" y="T7"/>
              </a:cxn>
              <a:cxn ang="0">
                <a:pos x="T8" y="T9"/>
              </a:cxn>
            </a:cxnLst>
            <a:rect l="0" t="0" r="r" b="b"/>
            <a:pathLst>
              <a:path w="2431" h="3232">
                <a:moveTo>
                  <a:pt x="2430" y="3218"/>
                </a:moveTo>
                <a:lnTo>
                  <a:pt x="22" y="3231"/>
                </a:lnTo>
                <a:lnTo>
                  <a:pt x="0" y="13"/>
                </a:lnTo>
                <a:lnTo>
                  <a:pt x="2408" y="0"/>
                </a:lnTo>
                <a:lnTo>
                  <a:pt x="2430" y="3218"/>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17" name="Freeform 14">
            <a:extLst>
              <a:ext uri="{FF2B5EF4-FFF2-40B4-BE49-F238E27FC236}">
                <a16:creationId xmlns:a16="http://schemas.microsoft.com/office/drawing/2014/main" id="{C4F7B58D-8506-6343-BFFC-71633246644F}"/>
              </a:ext>
            </a:extLst>
          </p:cNvPr>
          <p:cNvSpPr>
            <a:spLocks noChangeArrowheads="1"/>
          </p:cNvSpPr>
          <p:nvPr/>
        </p:nvSpPr>
        <p:spPr bwMode="auto">
          <a:xfrm>
            <a:off x="11407124" y="6818439"/>
            <a:ext cx="1999100" cy="2681398"/>
          </a:xfrm>
          <a:custGeom>
            <a:avLst/>
            <a:gdLst>
              <a:gd name="T0" fmla="*/ 2010 w 2029"/>
              <a:gd name="T1" fmla="*/ 0 h 2722"/>
              <a:gd name="T2" fmla="*/ 0 w 2029"/>
              <a:gd name="T3" fmla="*/ 10 h 2722"/>
              <a:gd name="T4" fmla="*/ 0 w 2029"/>
              <a:gd name="T5" fmla="*/ 10 h 2722"/>
              <a:gd name="T6" fmla="*/ 2028 w 2029"/>
              <a:gd name="T7" fmla="*/ 2721 h 2722"/>
              <a:gd name="T8" fmla="*/ 2010 w 2029"/>
              <a:gd name="T9" fmla="*/ 0 h 2722"/>
            </a:gdLst>
            <a:ahLst/>
            <a:cxnLst>
              <a:cxn ang="0">
                <a:pos x="T0" y="T1"/>
              </a:cxn>
              <a:cxn ang="0">
                <a:pos x="T2" y="T3"/>
              </a:cxn>
              <a:cxn ang="0">
                <a:pos x="T4" y="T5"/>
              </a:cxn>
              <a:cxn ang="0">
                <a:pos x="T6" y="T7"/>
              </a:cxn>
              <a:cxn ang="0">
                <a:pos x="T8" y="T9"/>
              </a:cxn>
            </a:cxnLst>
            <a:rect l="0" t="0" r="r" b="b"/>
            <a:pathLst>
              <a:path w="2029" h="2722">
                <a:moveTo>
                  <a:pt x="2010" y="0"/>
                </a:moveTo>
                <a:lnTo>
                  <a:pt x="0" y="10"/>
                </a:lnTo>
                <a:lnTo>
                  <a:pt x="0" y="10"/>
                </a:lnTo>
                <a:cubicBezTo>
                  <a:pt x="911" y="810"/>
                  <a:pt x="1573" y="1714"/>
                  <a:pt x="2028" y="2721"/>
                </a:cubicBezTo>
                <a:lnTo>
                  <a:pt x="2010" y="0"/>
                </a:lnTo>
              </a:path>
            </a:pathLst>
          </a:custGeom>
          <a:solidFill>
            <a:schemeClr val="accent6">
              <a:lumMod val="50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15">
            <a:extLst>
              <a:ext uri="{FF2B5EF4-FFF2-40B4-BE49-F238E27FC236}">
                <a16:creationId xmlns:a16="http://schemas.microsoft.com/office/drawing/2014/main" id="{EA95A33E-6A6A-7645-80BB-DC89B26FD688}"/>
              </a:ext>
            </a:extLst>
          </p:cNvPr>
          <p:cNvSpPr>
            <a:spLocks noChangeArrowheads="1"/>
          </p:cNvSpPr>
          <p:nvPr/>
        </p:nvSpPr>
        <p:spPr bwMode="auto">
          <a:xfrm>
            <a:off x="12093772" y="10049830"/>
            <a:ext cx="217293" cy="217293"/>
          </a:xfrm>
          <a:custGeom>
            <a:avLst/>
            <a:gdLst>
              <a:gd name="T0" fmla="*/ 190 w 220"/>
              <a:gd name="T1" fmla="*/ 29 h 220"/>
              <a:gd name="T2" fmla="*/ 190 w 220"/>
              <a:gd name="T3" fmla="*/ 29 h 220"/>
              <a:gd name="T4" fmla="*/ 29 w 220"/>
              <a:gd name="T5" fmla="*/ 29 h 220"/>
              <a:gd name="T6" fmla="*/ 29 w 220"/>
              <a:gd name="T7" fmla="*/ 29 h 220"/>
              <a:gd name="T8" fmla="*/ 29 w 220"/>
              <a:gd name="T9" fmla="*/ 190 h 220"/>
              <a:gd name="T10" fmla="*/ 29 w 220"/>
              <a:gd name="T11" fmla="*/ 190 h 220"/>
              <a:gd name="T12" fmla="*/ 190 w 220"/>
              <a:gd name="T13" fmla="*/ 190 h 220"/>
              <a:gd name="T14" fmla="*/ 190 w 220"/>
              <a:gd name="T15" fmla="*/ 190 h 220"/>
              <a:gd name="T16" fmla="*/ 190 w 220"/>
              <a:gd name="T17" fmla="*/ 2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0" h="220">
                <a:moveTo>
                  <a:pt x="190" y="29"/>
                </a:moveTo>
                <a:lnTo>
                  <a:pt x="190" y="29"/>
                </a:lnTo>
                <a:cubicBezTo>
                  <a:pt x="161" y="0"/>
                  <a:pt x="58" y="0"/>
                  <a:pt x="29" y="29"/>
                </a:cubicBezTo>
                <a:lnTo>
                  <a:pt x="29" y="29"/>
                </a:lnTo>
                <a:cubicBezTo>
                  <a:pt x="0" y="58"/>
                  <a:pt x="0" y="160"/>
                  <a:pt x="29" y="190"/>
                </a:cubicBezTo>
                <a:lnTo>
                  <a:pt x="29" y="190"/>
                </a:lnTo>
                <a:cubicBezTo>
                  <a:pt x="58" y="219"/>
                  <a:pt x="161" y="219"/>
                  <a:pt x="190" y="190"/>
                </a:cubicBezTo>
                <a:lnTo>
                  <a:pt x="190" y="190"/>
                </a:lnTo>
                <a:cubicBezTo>
                  <a:pt x="219" y="160"/>
                  <a:pt x="219" y="58"/>
                  <a:pt x="190" y="29"/>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16">
            <a:extLst>
              <a:ext uri="{FF2B5EF4-FFF2-40B4-BE49-F238E27FC236}">
                <a16:creationId xmlns:a16="http://schemas.microsoft.com/office/drawing/2014/main" id="{F23A2B8E-5FC8-5F4B-B819-41CCC997E337}"/>
              </a:ext>
            </a:extLst>
          </p:cNvPr>
          <p:cNvSpPr>
            <a:spLocks noChangeArrowheads="1"/>
          </p:cNvSpPr>
          <p:nvPr/>
        </p:nvSpPr>
        <p:spPr bwMode="auto">
          <a:xfrm>
            <a:off x="12141578" y="10101979"/>
            <a:ext cx="112993" cy="112993"/>
          </a:xfrm>
          <a:custGeom>
            <a:avLst/>
            <a:gdLst>
              <a:gd name="T0" fmla="*/ 59 w 116"/>
              <a:gd name="T1" fmla="*/ 12 h 113"/>
              <a:gd name="T2" fmla="*/ 59 w 116"/>
              <a:gd name="T3" fmla="*/ 12 h 113"/>
              <a:gd name="T4" fmla="*/ 24 w 116"/>
              <a:gd name="T5" fmla="*/ 21 h 113"/>
              <a:gd name="T6" fmla="*/ 24 w 116"/>
              <a:gd name="T7" fmla="*/ 21 h 113"/>
              <a:gd name="T8" fmla="*/ 24 w 116"/>
              <a:gd name="T9" fmla="*/ 91 h 113"/>
              <a:gd name="T10" fmla="*/ 24 w 116"/>
              <a:gd name="T11" fmla="*/ 91 h 113"/>
              <a:gd name="T12" fmla="*/ 59 w 116"/>
              <a:gd name="T13" fmla="*/ 100 h 113"/>
              <a:gd name="T14" fmla="*/ 59 w 116"/>
              <a:gd name="T15" fmla="*/ 100 h 113"/>
              <a:gd name="T16" fmla="*/ 95 w 116"/>
              <a:gd name="T17" fmla="*/ 91 h 113"/>
              <a:gd name="T18" fmla="*/ 95 w 116"/>
              <a:gd name="T19" fmla="*/ 91 h 113"/>
              <a:gd name="T20" fmla="*/ 104 w 116"/>
              <a:gd name="T21" fmla="*/ 56 h 113"/>
              <a:gd name="T22" fmla="*/ 104 w 116"/>
              <a:gd name="T23" fmla="*/ 56 h 113"/>
              <a:gd name="T24" fmla="*/ 95 w 116"/>
              <a:gd name="T25" fmla="*/ 21 h 113"/>
              <a:gd name="T26" fmla="*/ 95 w 116"/>
              <a:gd name="T27" fmla="*/ 21 h 113"/>
              <a:gd name="T28" fmla="*/ 59 w 116"/>
              <a:gd name="T29" fmla="*/ 12 h 113"/>
              <a:gd name="T30" fmla="*/ 59 w 116"/>
              <a:gd name="T31" fmla="*/ 112 h 113"/>
              <a:gd name="T32" fmla="*/ 59 w 116"/>
              <a:gd name="T33" fmla="*/ 112 h 113"/>
              <a:gd name="T34" fmla="*/ 59 w 116"/>
              <a:gd name="T35" fmla="*/ 112 h 113"/>
              <a:gd name="T36" fmla="*/ 16 w 116"/>
              <a:gd name="T37" fmla="*/ 99 h 113"/>
              <a:gd name="T38" fmla="*/ 16 w 116"/>
              <a:gd name="T39" fmla="*/ 99 h 113"/>
              <a:gd name="T40" fmla="*/ 16 w 116"/>
              <a:gd name="T41" fmla="*/ 13 h 113"/>
              <a:gd name="T42" fmla="*/ 16 w 116"/>
              <a:gd name="T43" fmla="*/ 13 h 113"/>
              <a:gd name="T44" fmla="*/ 59 w 116"/>
              <a:gd name="T45" fmla="*/ 0 h 113"/>
              <a:gd name="T46" fmla="*/ 59 w 116"/>
              <a:gd name="T47" fmla="*/ 0 h 113"/>
              <a:gd name="T48" fmla="*/ 103 w 116"/>
              <a:gd name="T49" fmla="*/ 13 h 113"/>
              <a:gd name="T50" fmla="*/ 103 w 116"/>
              <a:gd name="T51" fmla="*/ 13 h 113"/>
              <a:gd name="T52" fmla="*/ 115 w 116"/>
              <a:gd name="T53" fmla="*/ 56 h 113"/>
              <a:gd name="T54" fmla="*/ 115 w 116"/>
              <a:gd name="T55" fmla="*/ 56 h 113"/>
              <a:gd name="T56" fmla="*/ 103 w 116"/>
              <a:gd name="T57" fmla="*/ 99 h 113"/>
              <a:gd name="T58" fmla="*/ 103 w 116"/>
              <a:gd name="T59" fmla="*/ 99 h 113"/>
              <a:gd name="T60" fmla="*/ 59 w 116"/>
              <a:gd name="T61" fmla="*/ 11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113">
                <a:moveTo>
                  <a:pt x="59" y="12"/>
                </a:moveTo>
                <a:lnTo>
                  <a:pt x="59" y="12"/>
                </a:lnTo>
                <a:cubicBezTo>
                  <a:pt x="44" y="12"/>
                  <a:pt x="30" y="15"/>
                  <a:pt x="24" y="21"/>
                </a:cubicBezTo>
                <a:lnTo>
                  <a:pt x="24" y="21"/>
                </a:lnTo>
                <a:cubicBezTo>
                  <a:pt x="12" y="33"/>
                  <a:pt x="12" y="79"/>
                  <a:pt x="24" y="91"/>
                </a:cubicBezTo>
                <a:lnTo>
                  <a:pt x="24" y="91"/>
                </a:lnTo>
                <a:cubicBezTo>
                  <a:pt x="30" y="97"/>
                  <a:pt x="44" y="100"/>
                  <a:pt x="59" y="100"/>
                </a:cubicBezTo>
                <a:lnTo>
                  <a:pt x="59" y="100"/>
                </a:lnTo>
                <a:cubicBezTo>
                  <a:pt x="75" y="100"/>
                  <a:pt x="89" y="97"/>
                  <a:pt x="95" y="91"/>
                </a:cubicBezTo>
                <a:lnTo>
                  <a:pt x="95" y="91"/>
                </a:lnTo>
                <a:cubicBezTo>
                  <a:pt x="100" y="86"/>
                  <a:pt x="104" y="72"/>
                  <a:pt x="104" y="56"/>
                </a:cubicBezTo>
                <a:lnTo>
                  <a:pt x="104" y="56"/>
                </a:lnTo>
                <a:cubicBezTo>
                  <a:pt x="104" y="40"/>
                  <a:pt x="100" y="26"/>
                  <a:pt x="95" y="21"/>
                </a:cubicBezTo>
                <a:lnTo>
                  <a:pt x="95" y="21"/>
                </a:lnTo>
                <a:cubicBezTo>
                  <a:pt x="89" y="15"/>
                  <a:pt x="75" y="12"/>
                  <a:pt x="59" y="12"/>
                </a:cubicBezTo>
                <a:close/>
                <a:moveTo>
                  <a:pt x="59" y="112"/>
                </a:moveTo>
                <a:lnTo>
                  <a:pt x="59" y="112"/>
                </a:lnTo>
                <a:lnTo>
                  <a:pt x="59" y="112"/>
                </a:lnTo>
                <a:cubicBezTo>
                  <a:pt x="40" y="112"/>
                  <a:pt x="24" y="108"/>
                  <a:pt x="16" y="99"/>
                </a:cubicBezTo>
                <a:lnTo>
                  <a:pt x="16" y="99"/>
                </a:lnTo>
                <a:cubicBezTo>
                  <a:pt x="0" y="83"/>
                  <a:pt x="0" y="29"/>
                  <a:pt x="16" y="13"/>
                </a:cubicBezTo>
                <a:lnTo>
                  <a:pt x="16" y="13"/>
                </a:lnTo>
                <a:cubicBezTo>
                  <a:pt x="24" y="5"/>
                  <a:pt x="40" y="0"/>
                  <a:pt x="59" y="0"/>
                </a:cubicBezTo>
                <a:lnTo>
                  <a:pt x="59" y="0"/>
                </a:lnTo>
                <a:cubicBezTo>
                  <a:pt x="79" y="0"/>
                  <a:pt x="95" y="5"/>
                  <a:pt x="103" y="13"/>
                </a:cubicBezTo>
                <a:lnTo>
                  <a:pt x="103" y="13"/>
                </a:lnTo>
                <a:cubicBezTo>
                  <a:pt x="111" y="20"/>
                  <a:pt x="115" y="37"/>
                  <a:pt x="115" y="56"/>
                </a:cubicBezTo>
                <a:lnTo>
                  <a:pt x="115" y="56"/>
                </a:lnTo>
                <a:cubicBezTo>
                  <a:pt x="115" y="76"/>
                  <a:pt x="111" y="91"/>
                  <a:pt x="103" y="99"/>
                </a:cubicBezTo>
                <a:lnTo>
                  <a:pt x="103" y="99"/>
                </a:lnTo>
                <a:cubicBezTo>
                  <a:pt x="95" y="108"/>
                  <a:pt x="79" y="112"/>
                  <a:pt x="59" y="112"/>
                </a:cubicBezTo>
                <a:close/>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20" name="Freeform 17">
            <a:extLst>
              <a:ext uri="{FF2B5EF4-FFF2-40B4-BE49-F238E27FC236}">
                <a16:creationId xmlns:a16="http://schemas.microsoft.com/office/drawing/2014/main" id="{60F1B027-B74A-DE45-9776-51A358E8B1A8}"/>
              </a:ext>
            </a:extLst>
          </p:cNvPr>
          <p:cNvSpPr>
            <a:spLocks noChangeArrowheads="1"/>
          </p:cNvSpPr>
          <p:nvPr/>
        </p:nvSpPr>
        <p:spPr bwMode="auto">
          <a:xfrm>
            <a:off x="12211109" y="6668745"/>
            <a:ext cx="82570" cy="82573"/>
          </a:xfrm>
          <a:custGeom>
            <a:avLst/>
            <a:gdLst>
              <a:gd name="T0" fmla="*/ 82 w 83"/>
              <a:gd name="T1" fmla="*/ 41 h 83"/>
              <a:gd name="T2" fmla="*/ 82 w 83"/>
              <a:gd name="T3" fmla="*/ 41 h 83"/>
              <a:gd name="T4" fmla="*/ 41 w 83"/>
              <a:gd name="T5" fmla="*/ 82 h 83"/>
              <a:gd name="T6" fmla="*/ 41 w 83"/>
              <a:gd name="T7" fmla="*/ 82 h 83"/>
              <a:gd name="T8" fmla="*/ 0 w 83"/>
              <a:gd name="T9" fmla="*/ 41 h 83"/>
              <a:gd name="T10" fmla="*/ 0 w 83"/>
              <a:gd name="T11" fmla="*/ 41 h 83"/>
              <a:gd name="T12" fmla="*/ 41 w 83"/>
              <a:gd name="T13" fmla="*/ 0 h 83"/>
              <a:gd name="T14" fmla="*/ 41 w 83"/>
              <a:gd name="T15" fmla="*/ 0 h 83"/>
              <a:gd name="T16" fmla="*/ 82 w 83"/>
              <a:gd name="T17" fmla="*/ 4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2" y="41"/>
                </a:moveTo>
                <a:lnTo>
                  <a:pt x="82" y="41"/>
                </a:lnTo>
                <a:cubicBezTo>
                  <a:pt x="82" y="64"/>
                  <a:pt x="63" y="82"/>
                  <a:pt x="41" y="82"/>
                </a:cubicBezTo>
                <a:lnTo>
                  <a:pt x="41" y="82"/>
                </a:lnTo>
                <a:cubicBezTo>
                  <a:pt x="18" y="82"/>
                  <a:pt x="0" y="64"/>
                  <a:pt x="0" y="41"/>
                </a:cubicBezTo>
                <a:lnTo>
                  <a:pt x="0" y="41"/>
                </a:lnTo>
                <a:cubicBezTo>
                  <a:pt x="0" y="18"/>
                  <a:pt x="18" y="0"/>
                  <a:pt x="41" y="0"/>
                </a:cubicBezTo>
                <a:lnTo>
                  <a:pt x="41" y="0"/>
                </a:lnTo>
                <a:cubicBezTo>
                  <a:pt x="63" y="0"/>
                  <a:pt x="82" y="18"/>
                  <a:pt x="82" y="41"/>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18">
            <a:extLst>
              <a:ext uri="{FF2B5EF4-FFF2-40B4-BE49-F238E27FC236}">
                <a16:creationId xmlns:a16="http://schemas.microsoft.com/office/drawing/2014/main" id="{38B6DEC0-72DF-904D-9BFB-85A3D8FA9F0A}"/>
              </a:ext>
            </a:extLst>
          </p:cNvPr>
          <p:cNvSpPr>
            <a:spLocks noChangeArrowheads="1"/>
          </p:cNvSpPr>
          <p:nvPr/>
        </p:nvSpPr>
        <p:spPr bwMode="auto">
          <a:xfrm>
            <a:off x="12237186" y="6690476"/>
            <a:ext cx="34766" cy="39111"/>
          </a:xfrm>
          <a:custGeom>
            <a:avLst/>
            <a:gdLst>
              <a:gd name="T0" fmla="*/ 36 w 37"/>
              <a:gd name="T1" fmla="*/ 19 h 38"/>
              <a:gd name="T2" fmla="*/ 36 w 37"/>
              <a:gd name="T3" fmla="*/ 19 h 38"/>
              <a:gd name="T4" fmla="*/ 18 w 37"/>
              <a:gd name="T5" fmla="*/ 37 h 38"/>
              <a:gd name="T6" fmla="*/ 18 w 37"/>
              <a:gd name="T7" fmla="*/ 37 h 38"/>
              <a:gd name="T8" fmla="*/ 0 w 37"/>
              <a:gd name="T9" fmla="*/ 19 h 38"/>
              <a:gd name="T10" fmla="*/ 0 w 37"/>
              <a:gd name="T11" fmla="*/ 19 h 38"/>
              <a:gd name="T12" fmla="*/ 18 w 37"/>
              <a:gd name="T13" fmla="*/ 0 h 38"/>
              <a:gd name="T14" fmla="*/ 18 w 37"/>
              <a:gd name="T15" fmla="*/ 0 h 38"/>
              <a:gd name="T16" fmla="*/ 36 w 37"/>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36" y="19"/>
                </a:moveTo>
                <a:lnTo>
                  <a:pt x="36" y="19"/>
                </a:lnTo>
                <a:cubicBezTo>
                  <a:pt x="36" y="29"/>
                  <a:pt x="28" y="37"/>
                  <a:pt x="18" y="37"/>
                </a:cubicBezTo>
                <a:lnTo>
                  <a:pt x="18" y="37"/>
                </a:lnTo>
                <a:cubicBezTo>
                  <a:pt x="8" y="37"/>
                  <a:pt x="0" y="29"/>
                  <a:pt x="0" y="19"/>
                </a:cubicBezTo>
                <a:lnTo>
                  <a:pt x="0" y="19"/>
                </a:lnTo>
                <a:cubicBezTo>
                  <a:pt x="0" y="9"/>
                  <a:pt x="8" y="0"/>
                  <a:pt x="18" y="0"/>
                </a:cubicBezTo>
                <a:lnTo>
                  <a:pt x="18" y="0"/>
                </a:lnTo>
                <a:cubicBezTo>
                  <a:pt x="28" y="0"/>
                  <a:pt x="36" y="9"/>
                  <a:pt x="36" y="19"/>
                </a:cubicBezTo>
              </a:path>
            </a:pathLst>
          </a:custGeom>
          <a:solidFill>
            <a:srgbClr val="3A3D5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 name="Freeform 19">
            <a:extLst>
              <a:ext uri="{FF2B5EF4-FFF2-40B4-BE49-F238E27FC236}">
                <a16:creationId xmlns:a16="http://schemas.microsoft.com/office/drawing/2014/main" id="{5859B3F1-08AB-7D46-860C-84E0CD95E073}"/>
              </a:ext>
            </a:extLst>
          </p:cNvPr>
          <p:cNvSpPr>
            <a:spLocks noChangeArrowheads="1"/>
          </p:cNvSpPr>
          <p:nvPr/>
        </p:nvSpPr>
        <p:spPr bwMode="auto">
          <a:xfrm>
            <a:off x="12132885" y="6690476"/>
            <a:ext cx="34766" cy="39111"/>
          </a:xfrm>
          <a:custGeom>
            <a:avLst/>
            <a:gdLst>
              <a:gd name="T0" fmla="*/ 36 w 37"/>
              <a:gd name="T1" fmla="*/ 19 h 38"/>
              <a:gd name="T2" fmla="*/ 36 w 37"/>
              <a:gd name="T3" fmla="*/ 19 h 38"/>
              <a:gd name="T4" fmla="*/ 18 w 37"/>
              <a:gd name="T5" fmla="*/ 37 h 38"/>
              <a:gd name="T6" fmla="*/ 18 w 37"/>
              <a:gd name="T7" fmla="*/ 37 h 38"/>
              <a:gd name="T8" fmla="*/ 0 w 37"/>
              <a:gd name="T9" fmla="*/ 19 h 38"/>
              <a:gd name="T10" fmla="*/ 0 w 37"/>
              <a:gd name="T11" fmla="*/ 19 h 38"/>
              <a:gd name="T12" fmla="*/ 18 w 37"/>
              <a:gd name="T13" fmla="*/ 0 h 38"/>
              <a:gd name="T14" fmla="*/ 18 w 37"/>
              <a:gd name="T15" fmla="*/ 0 h 38"/>
              <a:gd name="T16" fmla="*/ 36 w 37"/>
              <a:gd name="T17"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8">
                <a:moveTo>
                  <a:pt x="36" y="19"/>
                </a:moveTo>
                <a:lnTo>
                  <a:pt x="36" y="19"/>
                </a:lnTo>
                <a:cubicBezTo>
                  <a:pt x="36" y="29"/>
                  <a:pt x="28" y="37"/>
                  <a:pt x="18" y="37"/>
                </a:cubicBezTo>
                <a:lnTo>
                  <a:pt x="18" y="37"/>
                </a:lnTo>
                <a:cubicBezTo>
                  <a:pt x="8" y="37"/>
                  <a:pt x="0" y="29"/>
                  <a:pt x="0" y="19"/>
                </a:cubicBezTo>
                <a:lnTo>
                  <a:pt x="0" y="19"/>
                </a:lnTo>
                <a:cubicBezTo>
                  <a:pt x="0" y="9"/>
                  <a:pt x="8" y="0"/>
                  <a:pt x="18" y="0"/>
                </a:cubicBezTo>
                <a:lnTo>
                  <a:pt x="18" y="0"/>
                </a:lnTo>
                <a:cubicBezTo>
                  <a:pt x="28" y="0"/>
                  <a:pt x="36" y="9"/>
                  <a:pt x="36" y="19"/>
                </a:cubicBezTo>
              </a:path>
            </a:pathLst>
          </a:custGeom>
          <a:solidFill>
            <a:srgbClr val="FB65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7" name="Subtitle 2">
            <a:extLst>
              <a:ext uri="{FF2B5EF4-FFF2-40B4-BE49-F238E27FC236}">
                <a16:creationId xmlns:a16="http://schemas.microsoft.com/office/drawing/2014/main" id="{EA63C763-FBA4-1440-87CC-E3CE88BAFBB9}"/>
              </a:ext>
            </a:extLst>
          </p:cNvPr>
          <p:cNvSpPr txBox="1">
            <a:spLocks/>
          </p:cNvSpPr>
          <p:nvPr/>
        </p:nvSpPr>
        <p:spPr>
          <a:xfrm>
            <a:off x="11443301" y="7061694"/>
            <a:ext cx="1088760" cy="584775"/>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Green </a:t>
            </a:r>
          </a:p>
          <a:p>
            <a:pPr algn="r">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marketing</a:t>
            </a:r>
          </a:p>
        </p:txBody>
      </p:sp>
      <p:sp>
        <p:nvSpPr>
          <p:cNvPr id="98" name="Subtitle 2">
            <a:extLst>
              <a:ext uri="{FF2B5EF4-FFF2-40B4-BE49-F238E27FC236}">
                <a16:creationId xmlns:a16="http://schemas.microsoft.com/office/drawing/2014/main" id="{0D11D84D-0142-504C-9CC5-804EB23C3031}"/>
              </a:ext>
            </a:extLst>
          </p:cNvPr>
          <p:cNvSpPr txBox="1">
            <a:spLocks/>
          </p:cNvSpPr>
          <p:nvPr/>
        </p:nvSpPr>
        <p:spPr>
          <a:xfrm>
            <a:off x="11443301" y="9308496"/>
            <a:ext cx="1088760" cy="584775"/>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Green </a:t>
            </a:r>
          </a:p>
          <a:p>
            <a:pPr algn="r">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marketing</a:t>
            </a:r>
          </a:p>
        </p:txBody>
      </p:sp>
      <p:sp>
        <p:nvSpPr>
          <p:cNvPr id="99" name="Subtitle 2">
            <a:extLst>
              <a:ext uri="{FF2B5EF4-FFF2-40B4-BE49-F238E27FC236}">
                <a16:creationId xmlns:a16="http://schemas.microsoft.com/office/drawing/2014/main" id="{3B45DACE-6BC0-E447-A50C-E1A0B3FFC9D3}"/>
              </a:ext>
            </a:extLst>
          </p:cNvPr>
          <p:cNvSpPr txBox="1">
            <a:spLocks/>
          </p:cNvSpPr>
          <p:nvPr/>
        </p:nvSpPr>
        <p:spPr>
          <a:xfrm>
            <a:off x="11649898" y="8185095"/>
            <a:ext cx="1088760" cy="584775"/>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Green </a:t>
            </a:r>
          </a:p>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marketing</a:t>
            </a:r>
          </a:p>
        </p:txBody>
      </p:sp>
      <p:sp>
        <p:nvSpPr>
          <p:cNvPr id="34" name="Freeform 31">
            <a:extLst>
              <a:ext uri="{FF2B5EF4-FFF2-40B4-BE49-F238E27FC236}">
                <a16:creationId xmlns:a16="http://schemas.microsoft.com/office/drawing/2014/main" id="{849020FA-AE01-5C49-9C7D-1E2B7230133C}"/>
              </a:ext>
            </a:extLst>
          </p:cNvPr>
          <p:cNvSpPr>
            <a:spLocks noChangeArrowheads="1"/>
          </p:cNvSpPr>
          <p:nvPr/>
        </p:nvSpPr>
        <p:spPr bwMode="auto">
          <a:xfrm>
            <a:off x="8521355" y="3000908"/>
            <a:ext cx="45720" cy="10515600"/>
          </a:xfrm>
          <a:prstGeom prst="rect">
            <a:avLst/>
          </a:prstGeom>
          <a:solidFill>
            <a:schemeClr val="accent6"/>
          </a:solidFill>
          <a:ln w="9525" cap="flat">
            <a:solidFill>
              <a:schemeClr val="accent6"/>
            </a:solidFill>
            <a:bevel/>
            <a:headEnd/>
            <a:tailEnd/>
          </a:ln>
          <a:effectLst/>
        </p:spPr>
        <p:txBody>
          <a:bodyPr wrap="none" anchor="ctr"/>
          <a:lstStyle/>
          <a:p>
            <a:endParaRPr lang="en-US" sz="6532" dirty="0">
              <a:latin typeface="Lato Light" panose="020F0502020204030203" pitchFamily="34" charset="0"/>
            </a:endParaRPr>
          </a:p>
        </p:txBody>
      </p:sp>
      <p:grpSp>
        <p:nvGrpSpPr>
          <p:cNvPr id="83" name="Group 82">
            <a:extLst>
              <a:ext uri="{FF2B5EF4-FFF2-40B4-BE49-F238E27FC236}">
                <a16:creationId xmlns:a16="http://schemas.microsoft.com/office/drawing/2014/main" id="{31A2EFD5-CC13-9D41-9541-7FFDA9C5DB65}"/>
              </a:ext>
            </a:extLst>
          </p:cNvPr>
          <p:cNvGrpSpPr/>
          <p:nvPr/>
        </p:nvGrpSpPr>
        <p:grpSpPr>
          <a:xfrm>
            <a:off x="17370829" y="2539135"/>
            <a:ext cx="3767848" cy="7885250"/>
            <a:chOff x="15501933" y="1990495"/>
            <a:chExt cx="3767848" cy="7885250"/>
          </a:xfrm>
        </p:grpSpPr>
        <p:sp>
          <p:nvSpPr>
            <p:cNvPr id="81" name="Freeform 80">
              <a:extLst>
                <a:ext uri="{FF2B5EF4-FFF2-40B4-BE49-F238E27FC236}">
                  <a16:creationId xmlns:a16="http://schemas.microsoft.com/office/drawing/2014/main" id="{EE58FBD2-F2DA-6A40-8678-83280F8E8854}"/>
                </a:ext>
              </a:extLst>
            </p:cNvPr>
            <p:cNvSpPr>
              <a:spLocks noChangeArrowheads="1"/>
            </p:cNvSpPr>
            <p:nvPr/>
          </p:nvSpPr>
          <p:spPr bwMode="auto">
            <a:xfrm>
              <a:off x="16281608" y="6778441"/>
              <a:ext cx="1777614" cy="3097304"/>
            </a:xfrm>
            <a:custGeom>
              <a:avLst/>
              <a:gdLst>
                <a:gd name="connsiteX0" fmla="*/ 0 w 1777614"/>
                <a:gd name="connsiteY0" fmla="*/ 724717 h 3097304"/>
                <a:gd name="connsiteX1" fmla="*/ 21855 w 1777614"/>
                <a:gd name="connsiteY1" fmla="*/ 724717 h 3097304"/>
                <a:gd name="connsiteX2" fmla="*/ 23312 w 1777614"/>
                <a:gd name="connsiteY2" fmla="*/ 899104 h 3097304"/>
                <a:gd name="connsiteX3" fmla="*/ 1457 w 1777614"/>
                <a:gd name="connsiteY3" fmla="*/ 899104 h 3097304"/>
                <a:gd name="connsiteX4" fmla="*/ 22538 w 1777614"/>
                <a:gd name="connsiteY4" fmla="*/ 463681 h 3097304"/>
                <a:gd name="connsiteX5" fmla="*/ 23290 w 1777614"/>
                <a:gd name="connsiteY5" fmla="*/ 638072 h 3097304"/>
                <a:gd name="connsiteX6" fmla="*/ 751 w 1777614"/>
                <a:gd name="connsiteY6" fmla="*/ 638072 h 3097304"/>
                <a:gd name="connsiteX7" fmla="*/ 0 w 1777614"/>
                <a:gd name="connsiteY7" fmla="*/ 464460 h 3097304"/>
                <a:gd name="connsiteX8" fmla="*/ 1586040 w 1777614"/>
                <a:gd name="connsiteY8" fmla="*/ 0 h 3097304"/>
                <a:gd name="connsiteX9" fmla="*/ 1586040 w 1777614"/>
                <a:gd name="connsiteY9" fmla="*/ 20939 h 3097304"/>
                <a:gd name="connsiteX10" fmla="*/ 1644370 w 1777614"/>
                <a:gd name="connsiteY10" fmla="*/ 20607 h 3097304"/>
                <a:gd name="connsiteX11" fmla="*/ 1761244 w 1777614"/>
                <a:gd name="connsiteY11" fmla="*/ 135886 h 3097304"/>
                <a:gd name="connsiteX12" fmla="*/ 1777606 w 1777614"/>
                <a:gd name="connsiteY12" fmla="*/ 2971120 h 3097304"/>
                <a:gd name="connsiteX13" fmla="*/ 1662290 w 1777614"/>
                <a:gd name="connsiteY13" fmla="*/ 3087956 h 3097304"/>
                <a:gd name="connsiteX14" fmla="*/ 154622 w 1777614"/>
                <a:gd name="connsiteY14" fmla="*/ 3097304 h 3097304"/>
                <a:gd name="connsiteX15" fmla="*/ 37748 w 1777614"/>
                <a:gd name="connsiteY15" fmla="*/ 2982025 h 3097304"/>
                <a:gd name="connsiteX16" fmla="*/ 21385 w 1777614"/>
                <a:gd name="connsiteY16" fmla="*/ 146013 h 3097304"/>
                <a:gd name="connsiteX17" fmla="*/ 136701 w 1777614"/>
                <a:gd name="connsiteY17" fmla="*/ 29175 h 3097304"/>
                <a:gd name="connsiteX18" fmla="*/ 1354006 w 1777614"/>
                <a:gd name="connsiteY18" fmla="*/ 22258 h 3097304"/>
                <a:gd name="connsiteX19" fmla="*/ 1353262 w 1777614"/>
                <a:gd name="connsiteY19" fmla="*/ 1457 h 309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77614" h="3097304">
                  <a:moveTo>
                    <a:pt x="0" y="724717"/>
                  </a:moveTo>
                  <a:lnTo>
                    <a:pt x="21855" y="724717"/>
                  </a:lnTo>
                  <a:lnTo>
                    <a:pt x="23312" y="899104"/>
                  </a:lnTo>
                  <a:lnTo>
                    <a:pt x="1457" y="899104"/>
                  </a:lnTo>
                  <a:close/>
                  <a:moveTo>
                    <a:pt x="22538" y="463681"/>
                  </a:moveTo>
                  <a:lnTo>
                    <a:pt x="23290" y="638072"/>
                  </a:lnTo>
                  <a:lnTo>
                    <a:pt x="751" y="638072"/>
                  </a:lnTo>
                  <a:lnTo>
                    <a:pt x="0" y="464460"/>
                  </a:lnTo>
                  <a:close/>
                  <a:moveTo>
                    <a:pt x="1586040" y="0"/>
                  </a:moveTo>
                  <a:lnTo>
                    <a:pt x="1586040" y="20939"/>
                  </a:lnTo>
                  <a:lnTo>
                    <a:pt x="1644370" y="20607"/>
                  </a:lnTo>
                  <a:cubicBezTo>
                    <a:pt x="1708260" y="20607"/>
                    <a:pt x="1760464" y="72016"/>
                    <a:pt x="1761244" y="135886"/>
                  </a:cubicBezTo>
                  <a:lnTo>
                    <a:pt x="1777606" y="2971120"/>
                  </a:lnTo>
                  <a:cubicBezTo>
                    <a:pt x="1778384" y="3034991"/>
                    <a:pt x="1726960" y="3087177"/>
                    <a:pt x="1662290" y="3087956"/>
                  </a:cubicBezTo>
                  <a:lnTo>
                    <a:pt x="154622" y="3097304"/>
                  </a:lnTo>
                  <a:cubicBezTo>
                    <a:pt x="90731" y="3097304"/>
                    <a:pt x="38527" y="3045895"/>
                    <a:pt x="37748" y="2982025"/>
                  </a:cubicBezTo>
                  <a:lnTo>
                    <a:pt x="21385" y="146013"/>
                  </a:lnTo>
                  <a:cubicBezTo>
                    <a:pt x="20607" y="82920"/>
                    <a:pt x="72031" y="29955"/>
                    <a:pt x="136701" y="29175"/>
                  </a:cubicBezTo>
                  <a:lnTo>
                    <a:pt x="1354006" y="22258"/>
                  </a:lnTo>
                  <a:lnTo>
                    <a:pt x="1353262" y="1457"/>
                  </a:lnTo>
                  <a:close/>
                </a:path>
              </a:pathLst>
            </a:custGeom>
            <a:solidFill>
              <a:schemeClr val="tx2"/>
            </a:solidFill>
            <a:ln>
              <a:noFill/>
            </a:ln>
            <a:effectLst/>
          </p:spPr>
          <p:txBody>
            <a:bodyPr wrap="square" anchor="ctr">
              <a:noAutofit/>
            </a:bodyPr>
            <a:lstStyle/>
            <a:p>
              <a:endParaRPr lang="en-US" sz="6532" dirty="0">
                <a:latin typeface="Lato Light" panose="020F0502020204030203" pitchFamily="34" charset="0"/>
              </a:endParaRPr>
            </a:p>
          </p:txBody>
        </p:sp>
        <p:sp>
          <p:nvSpPr>
            <p:cNvPr id="27" name="Freeform 24">
              <a:extLst>
                <a:ext uri="{FF2B5EF4-FFF2-40B4-BE49-F238E27FC236}">
                  <a16:creationId xmlns:a16="http://schemas.microsoft.com/office/drawing/2014/main" id="{1A17834E-8A17-F34D-9199-E3551DAE8F38}"/>
                </a:ext>
              </a:extLst>
            </p:cNvPr>
            <p:cNvSpPr>
              <a:spLocks noChangeArrowheads="1"/>
            </p:cNvSpPr>
            <p:nvPr/>
          </p:nvSpPr>
          <p:spPr bwMode="auto">
            <a:xfrm>
              <a:off x="16391518" y="7125343"/>
              <a:ext cx="1579954" cy="2345888"/>
            </a:xfrm>
            <a:custGeom>
              <a:avLst/>
              <a:gdLst>
                <a:gd name="T0" fmla="*/ 2028 w 2029"/>
                <a:gd name="T1" fmla="*/ 2998 h 3011"/>
                <a:gd name="T2" fmla="*/ 18 w 2029"/>
                <a:gd name="T3" fmla="*/ 3010 h 3011"/>
                <a:gd name="T4" fmla="*/ 0 w 2029"/>
                <a:gd name="T5" fmla="*/ 12 h 3011"/>
                <a:gd name="T6" fmla="*/ 2011 w 2029"/>
                <a:gd name="T7" fmla="*/ 0 h 3011"/>
                <a:gd name="T8" fmla="*/ 2028 w 2029"/>
                <a:gd name="T9" fmla="*/ 2998 h 3011"/>
              </a:gdLst>
              <a:ahLst/>
              <a:cxnLst>
                <a:cxn ang="0">
                  <a:pos x="T0" y="T1"/>
                </a:cxn>
                <a:cxn ang="0">
                  <a:pos x="T2" y="T3"/>
                </a:cxn>
                <a:cxn ang="0">
                  <a:pos x="T4" y="T5"/>
                </a:cxn>
                <a:cxn ang="0">
                  <a:pos x="T6" y="T7"/>
                </a:cxn>
                <a:cxn ang="0">
                  <a:pos x="T8" y="T9"/>
                </a:cxn>
              </a:cxnLst>
              <a:rect l="0" t="0" r="r" b="b"/>
              <a:pathLst>
                <a:path w="2029" h="3011">
                  <a:moveTo>
                    <a:pt x="2028" y="2998"/>
                  </a:moveTo>
                  <a:lnTo>
                    <a:pt x="18" y="3010"/>
                  </a:lnTo>
                  <a:lnTo>
                    <a:pt x="0" y="12"/>
                  </a:lnTo>
                  <a:lnTo>
                    <a:pt x="2011" y="0"/>
                  </a:lnTo>
                  <a:lnTo>
                    <a:pt x="2028" y="2998"/>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28" name="Freeform 25">
              <a:extLst>
                <a:ext uri="{FF2B5EF4-FFF2-40B4-BE49-F238E27FC236}">
                  <a16:creationId xmlns:a16="http://schemas.microsoft.com/office/drawing/2014/main" id="{8AB1B152-6170-DF4B-A9E2-E554E50997AD}"/>
                </a:ext>
              </a:extLst>
            </p:cNvPr>
            <p:cNvSpPr>
              <a:spLocks noChangeArrowheads="1"/>
            </p:cNvSpPr>
            <p:nvPr/>
          </p:nvSpPr>
          <p:spPr bwMode="auto">
            <a:xfrm>
              <a:off x="16649118" y="7125343"/>
              <a:ext cx="1318918" cy="1974944"/>
            </a:xfrm>
            <a:custGeom>
              <a:avLst/>
              <a:gdLst>
                <a:gd name="T0" fmla="*/ 1678 w 1694"/>
                <a:gd name="T1" fmla="*/ 0 h 2536"/>
                <a:gd name="T2" fmla="*/ 0 w 1694"/>
                <a:gd name="T3" fmla="*/ 10 h 2536"/>
                <a:gd name="T4" fmla="*/ 0 w 1694"/>
                <a:gd name="T5" fmla="*/ 10 h 2536"/>
                <a:gd name="T6" fmla="*/ 1693 w 1694"/>
                <a:gd name="T7" fmla="*/ 2535 h 2536"/>
                <a:gd name="T8" fmla="*/ 1678 w 1694"/>
                <a:gd name="T9" fmla="*/ 0 h 2536"/>
              </a:gdLst>
              <a:ahLst/>
              <a:cxnLst>
                <a:cxn ang="0">
                  <a:pos x="T0" y="T1"/>
                </a:cxn>
                <a:cxn ang="0">
                  <a:pos x="T2" y="T3"/>
                </a:cxn>
                <a:cxn ang="0">
                  <a:pos x="T4" y="T5"/>
                </a:cxn>
                <a:cxn ang="0">
                  <a:pos x="T6" y="T7"/>
                </a:cxn>
                <a:cxn ang="0">
                  <a:pos x="T8" y="T9"/>
                </a:cxn>
              </a:cxnLst>
              <a:rect l="0" t="0" r="r" b="b"/>
              <a:pathLst>
                <a:path w="1694" h="2536">
                  <a:moveTo>
                    <a:pt x="1678" y="0"/>
                  </a:moveTo>
                  <a:lnTo>
                    <a:pt x="0" y="10"/>
                  </a:lnTo>
                  <a:lnTo>
                    <a:pt x="0" y="10"/>
                  </a:lnTo>
                  <a:cubicBezTo>
                    <a:pt x="761" y="756"/>
                    <a:pt x="1312" y="1597"/>
                    <a:pt x="1693" y="2535"/>
                  </a:cubicBezTo>
                  <a:lnTo>
                    <a:pt x="1678" y="0"/>
                  </a:lnTo>
                </a:path>
              </a:pathLst>
            </a:custGeom>
            <a:solidFill>
              <a:schemeClr val="bg1">
                <a:lumMod val="95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26">
              <a:extLst>
                <a:ext uri="{FF2B5EF4-FFF2-40B4-BE49-F238E27FC236}">
                  <a16:creationId xmlns:a16="http://schemas.microsoft.com/office/drawing/2014/main" id="{1FEA54BE-7936-D74E-AECF-4A0A28EC85C8}"/>
                </a:ext>
              </a:extLst>
            </p:cNvPr>
            <p:cNvSpPr>
              <a:spLocks noChangeArrowheads="1"/>
            </p:cNvSpPr>
            <p:nvPr/>
          </p:nvSpPr>
          <p:spPr bwMode="auto">
            <a:xfrm>
              <a:off x="16961675" y="6933000"/>
              <a:ext cx="425900" cy="82432"/>
            </a:xfrm>
            <a:custGeom>
              <a:avLst/>
              <a:gdLst>
                <a:gd name="T0" fmla="*/ 51 w 547"/>
                <a:gd name="T1" fmla="*/ 105 h 106"/>
                <a:gd name="T2" fmla="*/ 51 w 547"/>
                <a:gd name="T3" fmla="*/ 105 h 106"/>
                <a:gd name="T4" fmla="*/ 0 w 547"/>
                <a:gd name="T5" fmla="*/ 54 h 106"/>
                <a:gd name="T6" fmla="*/ 0 w 547"/>
                <a:gd name="T7" fmla="*/ 54 h 106"/>
                <a:gd name="T8" fmla="*/ 50 w 547"/>
                <a:gd name="T9" fmla="*/ 3 h 106"/>
                <a:gd name="T10" fmla="*/ 494 w 547"/>
                <a:gd name="T11" fmla="*/ 0 h 106"/>
                <a:gd name="T12" fmla="*/ 494 w 547"/>
                <a:gd name="T13" fmla="*/ 0 h 106"/>
                <a:gd name="T14" fmla="*/ 545 w 547"/>
                <a:gd name="T15" fmla="*/ 51 h 106"/>
                <a:gd name="T16" fmla="*/ 545 w 547"/>
                <a:gd name="T17" fmla="*/ 51 h 106"/>
                <a:gd name="T18" fmla="*/ 495 w 547"/>
                <a:gd name="T19" fmla="*/ 102 h 106"/>
                <a:gd name="T20" fmla="*/ 51 w 547"/>
                <a:gd name="T21"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7" h="106">
                  <a:moveTo>
                    <a:pt x="51" y="105"/>
                  </a:moveTo>
                  <a:lnTo>
                    <a:pt x="51" y="105"/>
                  </a:lnTo>
                  <a:cubicBezTo>
                    <a:pt x="22" y="105"/>
                    <a:pt x="0" y="83"/>
                    <a:pt x="0" y="54"/>
                  </a:cubicBezTo>
                  <a:lnTo>
                    <a:pt x="0" y="54"/>
                  </a:lnTo>
                  <a:cubicBezTo>
                    <a:pt x="0" y="26"/>
                    <a:pt x="22" y="3"/>
                    <a:pt x="50" y="3"/>
                  </a:cubicBezTo>
                  <a:lnTo>
                    <a:pt x="494" y="0"/>
                  </a:lnTo>
                  <a:lnTo>
                    <a:pt x="494" y="0"/>
                  </a:lnTo>
                  <a:cubicBezTo>
                    <a:pt x="522" y="0"/>
                    <a:pt x="545" y="23"/>
                    <a:pt x="545" y="51"/>
                  </a:cubicBezTo>
                  <a:lnTo>
                    <a:pt x="545" y="51"/>
                  </a:lnTo>
                  <a:cubicBezTo>
                    <a:pt x="546" y="79"/>
                    <a:pt x="523" y="102"/>
                    <a:pt x="495" y="102"/>
                  </a:cubicBezTo>
                  <a:lnTo>
                    <a:pt x="51" y="105"/>
                  </a:ln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0" name="Freeform 27">
              <a:extLst>
                <a:ext uri="{FF2B5EF4-FFF2-40B4-BE49-F238E27FC236}">
                  <a16:creationId xmlns:a16="http://schemas.microsoft.com/office/drawing/2014/main" id="{14C3BD4D-01D3-5949-9AD3-2A87E7D79A40}"/>
                </a:ext>
              </a:extLst>
            </p:cNvPr>
            <p:cNvSpPr>
              <a:spLocks noChangeArrowheads="1"/>
            </p:cNvSpPr>
            <p:nvPr/>
          </p:nvSpPr>
          <p:spPr bwMode="auto">
            <a:xfrm>
              <a:off x="17470008" y="6919263"/>
              <a:ext cx="106474" cy="106476"/>
            </a:xfrm>
            <a:custGeom>
              <a:avLst/>
              <a:gdLst>
                <a:gd name="T0" fmla="*/ 134 w 135"/>
                <a:gd name="T1" fmla="*/ 66 h 135"/>
                <a:gd name="T2" fmla="*/ 134 w 135"/>
                <a:gd name="T3" fmla="*/ 66 h 135"/>
                <a:gd name="T4" fmla="*/ 67 w 135"/>
                <a:gd name="T5" fmla="*/ 134 h 135"/>
                <a:gd name="T6" fmla="*/ 67 w 135"/>
                <a:gd name="T7" fmla="*/ 134 h 135"/>
                <a:gd name="T8" fmla="*/ 0 w 135"/>
                <a:gd name="T9" fmla="*/ 67 h 135"/>
                <a:gd name="T10" fmla="*/ 0 w 135"/>
                <a:gd name="T11" fmla="*/ 67 h 135"/>
                <a:gd name="T12" fmla="*/ 66 w 135"/>
                <a:gd name="T13" fmla="*/ 0 h 135"/>
                <a:gd name="T14" fmla="*/ 66 w 135"/>
                <a:gd name="T15" fmla="*/ 0 h 135"/>
                <a:gd name="T16" fmla="*/ 134 w 135"/>
                <a:gd name="T17" fmla="*/ 6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35">
                  <a:moveTo>
                    <a:pt x="134" y="66"/>
                  </a:moveTo>
                  <a:lnTo>
                    <a:pt x="134" y="66"/>
                  </a:lnTo>
                  <a:cubicBezTo>
                    <a:pt x="134" y="103"/>
                    <a:pt x="105" y="134"/>
                    <a:pt x="67" y="134"/>
                  </a:cubicBezTo>
                  <a:lnTo>
                    <a:pt x="67" y="134"/>
                  </a:lnTo>
                  <a:cubicBezTo>
                    <a:pt x="31" y="134"/>
                    <a:pt x="0" y="104"/>
                    <a:pt x="0" y="67"/>
                  </a:cubicBezTo>
                  <a:lnTo>
                    <a:pt x="0" y="67"/>
                  </a:lnTo>
                  <a:cubicBezTo>
                    <a:pt x="0" y="30"/>
                    <a:pt x="30" y="0"/>
                    <a:pt x="66" y="0"/>
                  </a:cubicBezTo>
                  <a:lnTo>
                    <a:pt x="66" y="0"/>
                  </a:lnTo>
                  <a:cubicBezTo>
                    <a:pt x="104" y="0"/>
                    <a:pt x="134" y="29"/>
                    <a:pt x="134" y="66"/>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28">
              <a:extLst>
                <a:ext uri="{FF2B5EF4-FFF2-40B4-BE49-F238E27FC236}">
                  <a16:creationId xmlns:a16="http://schemas.microsoft.com/office/drawing/2014/main" id="{8AF2BCD8-1183-E148-89F0-F79970E5B352}"/>
                </a:ext>
              </a:extLst>
            </p:cNvPr>
            <p:cNvSpPr>
              <a:spLocks noChangeArrowheads="1"/>
            </p:cNvSpPr>
            <p:nvPr/>
          </p:nvSpPr>
          <p:spPr bwMode="auto">
            <a:xfrm>
              <a:off x="17500921" y="6946740"/>
              <a:ext cx="48085" cy="48085"/>
            </a:xfrm>
            <a:custGeom>
              <a:avLst/>
              <a:gdLst>
                <a:gd name="T0" fmla="*/ 60 w 61"/>
                <a:gd name="T1" fmla="*/ 30 h 61"/>
                <a:gd name="T2" fmla="*/ 60 w 61"/>
                <a:gd name="T3" fmla="*/ 30 h 61"/>
                <a:gd name="T4" fmla="*/ 30 w 61"/>
                <a:gd name="T5" fmla="*/ 60 h 61"/>
                <a:gd name="T6" fmla="*/ 30 w 61"/>
                <a:gd name="T7" fmla="*/ 60 h 61"/>
                <a:gd name="T8" fmla="*/ 0 w 61"/>
                <a:gd name="T9" fmla="*/ 30 h 61"/>
                <a:gd name="T10" fmla="*/ 0 w 61"/>
                <a:gd name="T11" fmla="*/ 30 h 61"/>
                <a:gd name="T12" fmla="*/ 30 w 61"/>
                <a:gd name="T13" fmla="*/ 0 h 61"/>
                <a:gd name="T14" fmla="*/ 30 w 61"/>
                <a:gd name="T15" fmla="*/ 0 h 61"/>
                <a:gd name="T16" fmla="*/ 60 w 61"/>
                <a:gd name="T17"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1">
                  <a:moveTo>
                    <a:pt x="60" y="30"/>
                  </a:moveTo>
                  <a:lnTo>
                    <a:pt x="60" y="30"/>
                  </a:lnTo>
                  <a:cubicBezTo>
                    <a:pt x="60" y="46"/>
                    <a:pt x="47" y="60"/>
                    <a:pt x="30" y="60"/>
                  </a:cubicBezTo>
                  <a:lnTo>
                    <a:pt x="30" y="60"/>
                  </a:lnTo>
                  <a:cubicBezTo>
                    <a:pt x="14" y="60"/>
                    <a:pt x="0" y="46"/>
                    <a:pt x="0" y="30"/>
                  </a:cubicBezTo>
                  <a:lnTo>
                    <a:pt x="0" y="30"/>
                  </a:lnTo>
                  <a:cubicBezTo>
                    <a:pt x="0" y="13"/>
                    <a:pt x="14" y="0"/>
                    <a:pt x="30" y="0"/>
                  </a:cubicBezTo>
                  <a:lnTo>
                    <a:pt x="30" y="0"/>
                  </a:lnTo>
                  <a:cubicBezTo>
                    <a:pt x="47" y="0"/>
                    <a:pt x="60" y="13"/>
                    <a:pt x="60" y="30"/>
                  </a:cubicBez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32" name="Freeform 29">
              <a:extLst>
                <a:ext uri="{FF2B5EF4-FFF2-40B4-BE49-F238E27FC236}">
                  <a16:creationId xmlns:a16="http://schemas.microsoft.com/office/drawing/2014/main" id="{BDC81AD0-C296-CC49-847A-E0B37C4465DD}"/>
                </a:ext>
              </a:extLst>
            </p:cNvPr>
            <p:cNvSpPr>
              <a:spLocks noChangeArrowheads="1"/>
            </p:cNvSpPr>
            <p:nvPr/>
          </p:nvSpPr>
          <p:spPr bwMode="auto">
            <a:xfrm>
              <a:off x="17047541" y="9522751"/>
              <a:ext cx="281644" cy="281644"/>
            </a:xfrm>
            <a:custGeom>
              <a:avLst/>
              <a:gdLst>
                <a:gd name="T0" fmla="*/ 311 w 361"/>
                <a:gd name="T1" fmla="*/ 48 h 362"/>
                <a:gd name="T2" fmla="*/ 311 w 361"/>
                <a:gd name="T3" fmla="*/ 48 h 362"/>
                <a:gd name="T4" fmla="*/ 48 w 361"/>
                <a:gd name="T5" fmla="*/ 50 h 362"/>
                <a:gd name="T6" fmla="*/ 48 w 361"/>
                <a:gd name="T7" fmla="*/ 50 h 362"/>
                <a:gd name="T8" fmla="*/ 49 w 361"/>
                <a:gd name="T9" fmla="*/ 312 h 362"/>
                <a:gd name="T10" fmla="*/ 49 w 361"/>
                <a:gd name="T11" fmla="*/ 312 h 362"/>
                <a:gd name="T12" fmla="*/ 312 w 361"/>
                <a:gd name="T13" fmla="*/ 311 h 362"/>
                <a:gd name="T14" fmla="*/ 312 w 361"/>
                <a:gd name="T15" fmla="*/ 311 h 362"/>
                <a:gd name="T16" fmla="*/ 311 w 361"/>
                <a:gd name="T17" fmla="*/ 48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62">
                  <a:moveTo>
                    <a:pt x="311" y="48"/>
                  </a:moveTo>
                  <a:lnTo>
                    <a:pt x="311" y="48"/>
                  </a:lnTo>
                  <a:cubicBezTo>
                    <a:pt x="263" y="0"/>
                    <a:pt x="96" y="1"/>
                    <a:pt x="48" y="50"/>
                  </a:cubicBezTo>
                  <a:lnTo>
                    <a:pt x="48" y="50"/>
                  </a:lnTo>
                  <a:cubicBezTo>
                    <a:pt x="0" y="98"/>
                    <a:pt x="1" y="265"/>
                    <a:pt x="49" y="312"/>
                  </a:cubicBezTo>
                  <a:lnTo>
                    <a:pt x="49" y="312"/>
                  </a:lnTo>
                  <a:cubicBezTo>
                    <a:pt x="98" y="361"/>
                    <a:pt x="264" y="359"/>
                    <a:pt x="312" y="311"/>
                  </a:cubicBezTo>
                  <a:lnTo>
                    <a:pt x="312" y="311"/>
                  </a:lnTo>
                  <a:cubicBezTo>
                    <a:pt x="360" y="262"/>
                    <a:pt x="359" y="96"/>
                    <a:pt x="311" y="48"/>
                  </a:cubicBezTo>
                </a:path>
              </a:pathLst>
            </a:custGeom>
            <a:solidFill>
              <a:schemeClr val="tx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3" name="Freeform 30">
              <a:extLst>
                <a:ext uri="{FF2B5EF4-FFF2-40B4-BE49-F238E27FC236}">
                  <a16:creationId xmlns:a16="http://schemas.microsoft.com/office/drawing/2014/main" id="{B0FD2089-E963-8B40-9F46-BF973070A587}"/>
                </a:ext>
              </a:extLst>
            </p:cNvPr>
            <p:cNvSpPr>
              <a:spLocks noChangeArrowheads="1"/>
            </p:cNvSpPr>
            <p:nvPr/>
          </p:nvSpPr>
          <p:spPr bwMode="auto">
            <a:xfrm>
              <a:off x="17112801" y="9591445"/>
              <a:ext cx="147690" cy="144257"/>
            </a:xfrm>
            <a:custGeom>
              <a:avLst/>
              <a:gdLst>
                <a:gd name="T0" fmla="*/ 98 w 190"/>
                <a:gd name="T1" fmla="*/ 18 h 184"/>
                <a:gd name="T2" fmla="*/ 98 w 190"/>
                <a:gd name="T3" fmla="*/ 18 h 184"/>
                <a:gd name="T4" fmla="*/ 40 w 190"/>
                <a:gd name="T5" fmla="*/ 34 h 184"/>
                <a:gd name="T6" fmla="*/ 40 w 190"/>
                <a:gd name="T7" fmla="*/ 34 h 184"/>
                <a:gd name="T8" fmla="*/ 41 w 190"/>
                <a:gd name="T9" fmla="*/ 149 h 184"/>
                <a:gd name="T10" fmla="*/ 41 w 190"/>
                <a:gd name="T11" fmla="*/ 149 h 184"/>
                <a:gd name="T12" fmla="*/ 99 w 190"/>
                <a:gd name="T13" fmla="*/ 164 h 184"/>
                <a:gd name="T14" fmla="*/ 99 w 190"/>
                <a:gd name="T15" fmla="*/ 164 h 184"/>
                <a:gd name="T16" fmla="*/ 156 w 190"/>
                <a:gd name="T17" fmla="*/ 149 h 184"/>
                <a:gd name="T18" fmla="*/ 156 w 190"/>
                <a:gd name="T19" fmla="*/ 149 h 184"/>
                <a:gd name="T20" fmla="*/ 171 w 190"/>
                <a:gd name="T21" fmla="*/ 91 h 184"/>
                <a:gd name="T22" fmla="*/ 171 w 190"/>
                <a:gd name="T23" fmla="*/ 91 h 184"/>
                <a:gd name="T24" fmla="*/ 155 w 190"/>
                <a:gd name="T25" fmla="*/ 33 h 184"/>
                <a:gd name="T26" fmla="*/ 155 w 190"/>
                <a:gd name="T27" fmla="*/ 33 h 184"/>
                <a:gd name="T28" fmla="*/ 98 w 190"/>
                <a:gd name="T29" fmla="*/ 18 h 184"/>
                <a:gd name="T30" fmla="*/ 99 w 190"/>
                <a:gd name="T31" fmla="*/ 182 h 184"/>
                <a:gd name="T32" fmla="*/ 99 w 190"/>
                <a:gd name="T33" fmla="*/ 182 h 184"/>
                <a:gd name="T34" fmla="*/ 99 w 190"/>
                <a:gd name="T35" fmla="*/ 182 h 184"/>
                <a:gd name="T36" fmla="*/ 28 w 190"/>
                <a:gd name="T37" fmla="*/ 162 h 184"/>
                <a:gd name="T38" fmla="*/ 28 w 190"/>
                <a:gd name="T39" fmla="*/ 162 h 184"/>
                <a:gd name="T40" fmla="*/ 27 w 190"/>
                <a:gd name="T41" fmla="*/ 21 h 184"/>
                <a:gd name="T42" fmla="*/ 27 w 190"/>
                <a:gd name="T43" fmla="*/ 21 h 184"/>
                <a:gd name="T44" fmla="*/ 98 w 190"/>
                <a:gd name="T45" fmla="*/ 0 h 184"/>
                <a:gd name="T46" fmla="*/ 98 w 190"/>
                <a:gd name="T47" fmla="*/ 0 h 184"/>
                <a:gd name="T48" fmla="*/ 169 w 190"/>
                <a:gd name="T49" fmla="*/ 20 h 184"/>
                <a:gd name="T50" fmla="*/ 169 w 190"/>
                <a:gd name="T51" fmla="*/ 20 h 184"/>
                <a:gd name="T52" fmla="*/ 189 w 190"/>
                <a:gd name="T53" fmla="*/ 91 h 184"/>
                <a:gd name="T54" fmla="*/ 189 w 190"/>
                <a:gd name="T55" fmla="*/ 91 h 184"/>
                <a:gd name="T56" fmla="*/ 169 w 190"/>
                <a:gd name="T57" fmla="*/ 162 h 184"/>
                <a:gd name="T58" fmla="*/ 169 w 190"/>
                <a:gd name="T59" fmla="*/ 162 h 184"/>
                <a:gd name="T60" fmla="*/ 99 w 190"/>
                <a:gd name="T61" fmla="*/ 18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0" h="184">
                  <a:moveTo>
                    <a:pt x="98" y="18"/>
                  </a:moveTo>
                  <a:lnTo>
                    <a:pt x="98" y="18"/>
                  </a:lnTo>
                  <a:cubicBezTo>
                    <a:pt x="72" y="19"/>
                    <a:pt x="49" y="25"/>
                    <a:pt x="40" y="34"/>
                  </a:cubicBezTo>
                  <a:lnTo>
                    <a:pt x="40" y="34"/>
                  </a:lnTo>
                  <a:cubicBezTo>
                    <a:pt x="20" y="54"/>
                    <a:pt x="21" y="129"/>
                    <a:pt x="41" y="149"/>
                  </a:cubicBezTo>
                  <a:lnTo>
                    <a:pt x="41" y="149"/>
                  </a:lnTo>
                  <a:cubicBezTo>
                    <a:pt x="50" y="158"/>
                    <a:pt x="73" y="164"/>
                    <a:pt x="99" y="164"/>
                  </a:cubicBezTo>
                  <a:lnTo>
                    <a:pt x="99" y="164"/>
                  </a:lnTo>
                  <a:cubicBezTo>
                    <a:pt x="124" y="163"/>
                    <a:pt x="148" y="158"/>
                    <a:pt x="156" y="149"/>
                  </a:cubicBezTo>
                  <a:lnTo>
                    <a:pt x="156" y="149"/>
                  </a:lnTo>
                  <a:cubicBezTo>
                    <a:pt x="165" y="139"/>
                    <a:pt x="171" y="117"/>
                    <a:pt x="171" y="91"/>
                  </a:cubicBezTo>
                  <a:lnTo>
                    <a:pt x="171" y="91"/>
                  </a:lnTo>
                  <a:cubicBezTo>
                    <a:pt x="171" y="65"/>
                    <a:pt x="164" y="42"/>
                    <a:pt x="155" y="33"/>
                  </a:cubicBezTo>
                  <a:lnTo>
                    <a:pt x="155" y="33"/>
                  </a:lnTo>
                  <a:cubicBezTo>
                    <a:pt x="146" y="24"/>
                    <a:pt x="123" y="18"/>
                    <a:pt x="98" y="18"/>
                  </a:cubicBezTo>
                  <a:close/>
                  <a:moveTo>
                    <a:pt x="99" y="182"/>
                  </a:moveTo>
                  <a:lnTo>
                    <a:pt x="99" y="182"/>
                  </a:lnTo>
                  <a:lnTo>
                    <a:pt x="99" y="182"/>
                  </a:lnTo>
                  <a:cubicBezTo>
                    <a:pt x="67" y="183"/>
                    <a:pt x="41" y="175"/>
                    <a:pt x="28" y="162"/>
                  </a:cubicBezTo>
                  <a:lnTo>
                    <a:pt x="28" y="162"/>
                  </a:lnTo>
                  <a:cubicBezTo>
                    <a:pt x="0" y="135"/>
                    <a:pt x="0" y="48"/>
                    <a:pt x="27" y="21"/>
                  </a:cubicBezTo>
                  <a:lnTo>
                    <a:pt x="27" y="21"/>
                  </a:lnTo>
                  <a:cubicBezTo>
                    <a:pt x="40" y="8"/>
                    <a:pt x="66" y="0"/>
                    <a:pt x="98" y="0"/>
                  </a:cubicBezTo>
                  <a:lnTo>
                    <a:pt x="98" y="0"/>
                  </a:lnTo>
                  <a:cubicBezTo>
                    <a:pt x="129" y="0"/>
                    <a:pt x="156" y="7"/>
                    <a:pt x="169" y="20"/>
                  </a:cubicBezTo>
                  <a:lnTo>
                    <a:pt x="169" y="20"/>
                  </a:lnTo>
                  <a:cubicBezTo>
                    <a:pt x="182" y="32"/>
                    <a:pt x="189" y="59"/>
                    <a:pt x="189" y="91"/>
                  </a:cubicBezTo>
                  <a:lnTo>
                    <a:pt x="189" y="91"/>
                  </a:lnTo>
                  <a:cubicBezTo>
                    <a:pt x="189" y="122"/>
                    <a:pt x="182" y="149"/>
                    <a:pt x="169" y="162"/>
                  </a:cubicBezTo>
                  <a:lnTo>
                    <a:pt x="169" y="162"/>
                  </a:lnTo>
                  <a:cubicBezTo>
                    <a:pt x="157" y="175"/>
                    <a:pt x="131" y="182"/>
                    <a:pt x="99" y="182"/>
                  </a:cubicBezTo>
                  <a:close/>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35" name="Freeform 33">
              <a:extLst>
                <a:ext uri="{FF2B5EF4-FFF2-40B4-BE49-F238E27FC236}">
                  <a16:creationId xmlns:a16="http://schemas.microsoft.com/office/drawing/2014/main" id="{72510725-6A46-9A40-B888-90DDD1FFAA8D}"/>
                </a:ext>
              </a:extLst>
            </p:cNvPr>
            <p:cNvSpPr>
              <a:spLocks noChangeArrowheads="1"/>
            </p:cNvSpPr>
            <p:nvPr/>
          </p:nvSpPr>
          <p:spPr bwMode="auto">
            <a:xfrm>
              <a:off x="15536282" y="2804513"/>
              <a:ext cx="3060302" cy="2503884"/>
            </a:xfrm>
            <a:custGeom>
              <a:avLst/>
              <a:gdLst>
                <a:gd name="T0" fmla="*/ 1 w 3927"/>
                <a:gd name="T1" fmla="*/ 3215 h 3216"/>
                <a:gd name="T2" fmla="*/ 0 w 3927"/>
                <a:gd name="T3" fmla="*/ 2989 h 3216"/>
                <a:gd name="T4" fmla="*/ 704 w 3927"/>
                <a:gd name="T5" fmla="*/ 1216 h 3216"/>
                <a:gd name="T6" fmla="*/ 2193 w 3927"/>
                <a:gd name="T7" fmla="*/ 1058 h 3216"/>
                <a:gd name="T8" fmla="*/ 3850 w 3927"/>
                <a:gd name="T9" fmla="*/ 0 h 3216"/>
                <a:gd name="T10" fmla="*/ 3926 w 3927"/>
                <a:gd name="T11" fmla="*/ 28 h 3216"/>
                <a:gd name="T12" fmla="*/ 2238 w 3927"/>
                <a:gd name="T13" fmla="*/ 1116 h 3216"/>
                <a:gd name="T14" fmla="*/ 748 w 3927"/>
                <a:gd name="T15" fmla="*/ 1273 h 3216"/>
                <a:gd name="T16" fmla="*/ 1 w 3927"/>
                <a:gd name="T17" fmla="*/ 3215 h 3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7" h="3216">
                  <a:moveTo>
                    <a:pt x="1" y="3215"/>
                  </a:moveTo>
                  <a:lnTo>
                    <a:pt x="0" y="2989"/>
                  </a:lnTo>
                  <a:lnTo>
                    <a:pt x="704" y="1216"/>
                  </a:lnTo>
                  <a:lnTo>
                    <a:pt x="2193" y="1058"/>
                  </a:lnTo>
                  <a:lnTo>
                    <a:pt x="3850" y="0"/>
                  </a:lnTo>
                  <a:lnTo>
                    <a:pt x="3926" y="28"/>
                  </a:lnTo>
                  <a:lnTo>
                    <a:pt x="2238" y="1116"/>
                  </a:lnTo>
                  <a:lnTo>
                    <a:pt x="748" y="1273"/>
                  </a:lnTo>
                  <a:lnTo>
                    <a:pt x="1" y="3215"/>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4">
              <a:extLst>
                <a:ext uri="{FF2B5EF4-FFF2-40B4-BE49-F238E27FC236}">
                  <a16:creationId xmlns:a16="http://schemas.microsoft.com/office/drawing/2014/main" id="{9E57AE68-C433-D54B-B6F8-7A898EBFFA34}"/>
                </a:ext>
              </a:extLst>
            </p:cNvPr>
            <p:cNvSpPr>
              <a:spLocks noChangeArrowheads="1"/>
            </p:cNvSpPr>
            <p:nvPr/>
          </p:nvSpPr>
          <p:spPr bwMode="auto">
            <a:xfrm>
              <a:off x="16051483" y="3721574"/>
              <a:ext cx="99607" cy="103040"/>
            </a:xfrm>
            <a:custGeom>
              <a:avLst/>
              <a:gdLst>
                <a:gd name="T0" fmla="*/ 126 w 127"/>
                <a:gd name="T1" fmla="*/ 67 h 134"/>
                <a:gd name="T2" fmla="*/ 126 w 127"/>
                <a:gd name="T3" fmla="*/ 67 h 134"/>
                <a:gd name="T4" fmla="*/ 63 w 127"/>
                <a:gd name="T5" fmla="*/ 133 h 134"/>
                <a:gd name="T6" fmla="*/ 63 w 127"/>
                <a:gd name="T7" fmla="*/ 133 h 134"/>
                <a:gd name="T8" fmla="*/ 0 w 127"/>
                <a:gd name="T9" fmla="*/ 67 h 134"/>
                <a:gd name="T10" fmla="*/ 0 w 127"/>
                <a:gd name="T11" fmla="*/ 67 h 134"/>
                <a:gd name="T12" fmla="*/ 63 w 127"/>
                <a:gd name="T13" fmla="*/ 0 h 134"/>
                <a:gd name="T14" fmla="*/ 63 w 127"/>
                <a:gd name="T15" fmla="*/ 0 h 134"/>
                <a:gd name="T16" fmla="*/ 126 w 127"/>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134">
                  <a:moveTo>
                    <a:pt x="126" y="67"/>
                  </a:moveTo>
                  <a:lnTo>
                    <a:pt x="126" y="67"/>
                  </a:lnTo>
                  <a:cubicBezTo>
                    <a:pt x="126" y="104"/>
                    <a:pt x="98" y="133"/>
                    <a:pt x="63" y="133"/>
                  </a:cubicBezTo>
                  <a:lnTo>
                    <a:pt x="63" y="133"/>
                  </a:lnTo>
                  <a:cubicBezTo>
                    <a:pt x="28" y="133"/>
                    <a:pt x="0" y="104"/>
                    <a:pt x="0" y="67"/>
                  </a:cubicBezTo>
                  <a:lnTo>
                    <a:pt x="0" y="67"/>
                  </a:lnTo>
                  <a:cubicBezTo>
                    <a:pt x="0" y="30"/>
                    <a:pt x="28" y="0"/>
                    <a:pt x="63" y="0"/>
                  </a:cubicBezTo>
                  <a:lnTo>
                    <a:pt x="63" y="0"/>
                  </a:lnTo>
                  <a:cubicBezTo>
                    <a:pt x="98" y="0"/>
                    <a:pt x="126" y="30"/>
                    <a:pt x="126" y="67"/>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7" name="Freeform 35">
              <a:extLst>
                <a:ext uri="{FF2B5EF4-FFF2-40B4-BE49-F238E27FC236}">
                  <a16:creationId xmlns:a16="http://schemas.microsoft.com/office/drawing/2014/main" id="{A6CA5768-D96A-FE4C-9368-3E2749CD3C55}"/>
                </a:ext>
              </a:extLst>
            </p:cNvPr>
            <p:cNvSpPr>
              <a:spLocks noChangeArrowheads="1"/>
            </p:cNvSpPr>
            <p:nvPr/>
          </p:nvSpPr>
          <p:spPr bwMode="auto">
            <a:xfrm>
              <a:off x="17198668" y="3594489"/>
              <a:ext cx="103040" cy="99607"/>
            </a:xfrm>
            <a:custGeom>
              <a:avLst/>
              <a:gdLst>
                <a:gd name="T0" fmla="*/ 133 w 134"/>
                <a:gd name="T1" fmla="*/ 64 h 129"/>
                <a:gd name="T2" fmla="*/ 133 w 134"/>
                <a:gd name="T3" fmla="*/ 64 h 129"/>
                <a:gd name="T4" fmla="*/ 67 w 134"/>
                <a:gd name="T5" fmla="*/ 128 h 129"/>
                <a:gd name="T6" fmla="*/ 67 w 134"/>
                <a:gd name="T7" fmla="*/ 128 h 129"/>
                <a:gd name="T8" fmla="*/ 0 w 134"/>
                <a:gd name="T9" fmla="*/ 64 h 129"/>
                <a:gd name="T10" fmla="*/ 0 w 134"/>
                <a:gd name="T11" fmla="*/ 64 h 129"/>
                <a:gd name="T12" fmla="*/ 67 w 134"/>
                <a:gd name="T13" fmla="*/ 0 h 129"/>
                <a:gd name="T14" fmla="*/ 67 w 134"/>
                <a:gd name="T15" fmla="*/ 0 h 129"/>
                <a:gd name="T16" fmla="*/ 133 w 134"/>
                <a:gd name="T17" fmla="*/ 6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 h="129">
                  <a:moveTo>
                    <a:pt x="133" y="64"/>
                  </a:moveTo>
                  <a:lnTo>
                    <a:pt x="133" y="64"/>
                  </a:lnTo>
                  <a:cubicBezTo>
                    <a:pt x="133" y="100"/>
                    <a:pt x="103" y="128"/>
                    <a:pt x="67" y="128"/>
                  </a:cubicBezTo>
                  <a:lnTo>
                    <a:pt x="67" y="128"/>
                  </a:lnTo>
                  <a:cubicBezTo>
                    <a:pt x="30" y="128"/>
                    <a:pt x="0" y="100"/>
                    <a:pt x="0" y="64"/>
                  </a:cubicBezTo>
                  <a:lnTo>
                    <a:pt x="0" y="64"/>
                  </a:lnTo>
                  <a:cubicBezTo>
                    <a:pt x="0" y="29"/>
                    <a:pt x="30" y="0"/>
                    <a:pt x="67" y="0"/>
                  </a:cubicBezTo>
                  <a:lnTo>
                    <a:pt x="67" y="0"/>
                  </a:lnTo>
                  <a:cubicBezTo>
                    <a:pt x="103" y="0"/>
                    <a:pt x="133" y="29"/>
                    <a:pt x="133" y="64"/>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8" name="Freeform 36">
              <a:extLst>
                <a:ext uri="{FF2B5EF4-FFF2-40B4-BE49-F238E27FC236}">
                  <a16:creationId xmlns:a16="http://schemas.microsoft.com/office/drawing/2014/main" id="{D40E6E3C-D483-CB4E-A98C-852282126153}"/>
                </a:ext>
              </a:extLst>
            </p:cNvPr>
            <p:cNvSpPr>
              <a:spLocks noChangeArrowheads="1"/>
            </p:cNvSpPr>
            <p:nvPr/>
          </p:nvSpPr>
          <p:spPr bwMode="auto">
            <a:xfrm>
              <a:off x="18507282" y="2766732"/>
              <a:ext cx="106474" cy="96171"/>
            </a:xfrm>
            <a:custGeom>
              <a:avLst/>
              <a:gdLst>
                <a:gd name="T0" fmla="*/ 137 w 138"/>
                <a:gd name="T1" fmla="*/ 61 h 123"/>
                <a:gd name="T2" fmla="*/ 137 w 138"/>
                <a:gd name="T3" fmla="*/ 61 h 123"/>
                <a:gd name="T4" fmla="*/ 68 w 138"/>
                <a:gd name="T5" fmla="*/ 122 h 123"/>
                <a:gd name="T6" fmla="*/ 68 w 138"/>
                <a:gd name="T7" fmla="*/ 122 h 123"/>
                <a:gd name="T8" fmla="*/ 0 w 138"/>
                <a:gd name="T9" fmla="*/ 61 h 123"/>
                <a:gd name="T10" fmla="*/ 0 w 138"/>
                <a:gd name="T11" fmla="*/ 61 h 123"/>
                <a:gd name="T12" fmla="*/ 68 w 138"/>
                <a:gd name="T13" fmla="*/ 0 h 123"/>
                <a:gd name="T14" fmla="*/ 68 w 138"/>
                <a:gd name="T15" fmla="*/ 0 h 123"/>
                <a:gd name="T16" fmla="*/ 137 w 138"/>
                <a:gd name="T17" fmla="*/ 6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8" h="123">
                  <a:moveTo>
                    <a:pt x="137" y="61"/>
                  </a:moveTo>
                  <a:lnTo>
                    <a:pt x="137" y="61"/>
                  </a:lnTo>
                  <a:cubicBezTo>
                    <a:pt x="137" y="95"/>
                    <a:pt x="106" y="122"/>
                    <a:pt x="68" y="122"/>
                  </a:cubicBezTo>
                  <a:lnTo>
                    <a:pt x="68" y="122"/>
                  </a:lnTo>
                  <a:cubicBezTo>
                    <a:pt x="31" y="122"/>
                    <a:pt x="0" y="95"/>
                    <a:pt x="0" y="61"/>
                  </a:cubicBezTo>
                  <a:lnTo>
                    <a:pt x="0" y="61"/>
                  </a:lnTo>
                  <a:cubicBezTo>
                    <a:pt x="0" y="28"/>
                    <a:pt x="31" y="0"/>
                    <a:pt x="68" y="0"/>
                  </a:cubicBezTo>
                  <a:lnTo>
                    <a:pt x="68" y="0"/>
                  </a:lnTo>
                  <a:cubicBezTo>
                    <a:pt x="106" y="0"/>
                    <a:pt x="137" y="28"/>
                    <a:pt x="137" y="6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9" name="Freeform 37">
              <a:extLst>
                <a:ext uri="{FF2B5EF4-FFF2-40B4-BE49-F238E27FC236}">
                  <a16:creationId xmlns:a16="http://schemas.microsoft.com/office/drawing/2014/main" id="{DA1B1080-15D3-2644-B215-87D1FB400B19}"/>
                </a:ext>
              </a:extLst>
            </p:cNvPr>
            <p:cNvSpPr>
              <a:spLocks noChangeArrowheads="1"/>
            </p:cNvSpPr>
            <p:nvPr/>
          </p:nvSpPr>
          <p:spPr bwMode="auto">
            <a:xfrm>
              <a:off x="16339996" y="4178386"/>
              <a:ext cx="206081" cy="1250224"/>
            </a:xfrm>
            <a:custGeom>
              <a:avLst/>
              <a:gdLst>
                <a:gd name="T0" fmla="*/ 265 w 266"/>
                <a:gd name="T1" fmla="*/ 0 h 1605"/>
                <a:gd name="T2" fmla="*/ 0 w 266"/>
                <a:gd name="T3" fmla="*/ 0 h 1605"/>
                <a:gd name="T4" fmla="*/ 0 w 266"/>
                <a:gd name="T5" fmla="*/ 1604 h 1605"/>
                <a:gd name="T6" fmla="*/ 265 w 266"/>
                <a:gd name="T7" fmla="*/ 1604 h 1605"/>
                <a:gd name="T8" fmla="*/ 265 w 266"/>
                <a:gd name="T9" fmla="*/ 0 h 1605"/>
              </a:gdLst>
              <a:ahLst/>
              <a:cxnLst>
                <a:cxn ang="0">
                  <a:pos x="T0" y="T1"/>
                </a:cxn>
                <a:cxn ang="0">
                  <a:pos x="T2" y="T3"/>
                </a:cxn>
                <a:cxn ang="0">
                  <a:pos x="T4" y="T5"/>
                </a:cxn>
                <a:cxn ang="0">
                  <a:pos x="T6" y="T7"/>
                </a:cxn>
                <a:cxn ang="0">
                  <a:pos x="T8" y="T9"/>
                </a:cxn>
              </a:cxnLst>
              <a:rect l="0" t="0" r="r" b="b"/>
              <a:pathLst>
                <a:path w="266" h="1605">
                  <a:moveTo>
                    <a:pt x="265" y="0"/>
                  </a:moveTo>
                  <a:lnTo>
                    <a:pt x="0" y="0"/>
                  </a:lnTo>
                  <a:lnTo>
                    <a:pt x="0" y="1604"/>
                  </a:lnTo>
                  <a:lnTo>
                    <a:pt x="265" y="1604"/>
                  </a:lnTo>
                  <a:lnTo>
                    <a:pt x="265"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0" name="Freeform 38">
              <a:extLst>
                <a:ext uri="{FF2B5EF4-FFF2-40B4-BE49-F238E27FC236}">
                  <a16:creationId xmlns:a16="http://schemas.microsoft.com/office/drawing/2014/main" id="{A90BB688-F469-AB44-AC65-168A13068AF7}"/>
                </a:ext>
              </a:extLst>
            </p:cNvPr>
            <p:cNvSpPr>
              <a:spLocks noChangeArrowheads="1"/>
            </p:cNvSpPr>
            <p:nvPr/>
          </p:nvSpPr>
          <p:spPr bwMode="auto">
            <a:xfrm>
              <a:off x="16941067" y="4566506"/>
              <a:ext cx="206081" cy="862104"/>
            </a:xfrm>
            <a:custGeom>
              <a:avLst/>
              <a:gdLst>
                <a:gd name="T0" fmla="*/ 265 w 266"/>
                <a:gd name="T1" fmla="*/ 0 h 1106"/>
                <a:gd name="T2" fmla="*/ 0 w 266"/>
                <a:gd name="T3" fmla="*/ 0 h 1106"/>
                <a:gd name="T4" fmla="*/ 0 w 266"/>
                <a:gd name="T5" fmla="*/ 1105 h 1106"/>
                <a:gd name="T6" fmla="*/ 265 w 266"/>
                <a:gd name="T7" fmla="*/ 1105 h 1106"/>
                <a:gd name="T8" fmla="*/ 265 w 266"/>
                <a:gd name="T9" fmla="*/ 0 h 1106"/>
              </a:gdLst>
              <a:ahLst/>
              <a:cxnLst>
                <a:cxn ang="0">
                  <a:pos x="T0" y="T1"/>
                </a:cxn>
                <a:cxn ang="0">
                  <a:pos x="T2" y="T3"/>
                </a:cxn>
                <a:cxn ang="0">
                  <a:pos x="T4" y="T5"/>
                </a:cxn>
                <a:cxn ang="0">
                  <a:pos x="T6" y="T7"/>
                </a:cxn>
                <a:cxn ang="0">
                  <a:pos x="T8" y="T9"/>
                </a:cxn>
              </a:cxnLst>
              <a:rect l="0" t="0" r="r" b="b"/>
              <a:pathLst>
                <a:path w="266" h="1106">
                  <a:moveTo>
                    <a:pt x="265" y="0"/>
                  </a:moveTo>
                  <a:lnTo>
                    <a:pt x="0" y="0"/>
                  </a:lnTo>
                  <a:lnTo>
                    <a:pt x="0" y="1105"/>
                  </a:lnTo>
                  <a:lnTo>
                    <a:pt x="265" y="1105"/>
                  </a:lnTo>
                  <a:lnTo>
                    <a:pt x="26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1" name="Freeform 39">
              <a:extLst>
                <a:ext uri="{FF2B5EF4-FFF2-40B4-BE49-F238E27FC236}">
                  <a16:creationId xmlns:a16="http://schemas.microsoft.com/office/drawing/2014/main" id="{13CBBF8C-D163-F940-9112-B3E735C5BE8E}"/>
                </a:ext>
              </a:extLst>
            </p:cNvPr>
            <p:cNvSpPr>
              <a:spLocks noChangeArrowheads="1"/>
            </p:cNvSpPr>
            <p:nvPr/>
          </p:nvSpPr>
          <p:spPr bwMode="auto">
            <a:xfrm>
              <a:off x="17538702" y="3972305"/>
              <a:ext cx="206081" cy="1456305"/>
            </a:xfrm>
            <a:custGeom>
              <a:avLst/>
              <a:gdLst>
                <a:gd name="T0" fmla="*/ 265 w 266"/>
                <a:gd name="T1" fmla="*/ 0 h 1869"/>
                <a:gd name="T2" fmla="*/ 0 w 266"/>
                <a:gd name="T3" fmla="*/ 0 h 1869"/>
                <a:gd name="T4" fmla="*/ 0 w 266"/>
                <a:gd name="T5" fmla="*/ 1868 h 1869"/>
                <a:gd name="T6" fmla="*/ 265 w 266"/>
                <a:gd name="T7" fmla="*/ 1868 h 1869"/>
                <a:gd name="T8" fmla="*/ 265 w 266"/>
                <a:gd name="T9" fmla="*/ 0 h 1869"/>
              </a:gdLst>
              <a:ahLst/>
              <a:cxnLst>
                <a:cxn ang="0">
                  <a:pos x="T0" y="T1"/>
                </a:cxn>
                <a:cxn ang="0">
                  <a:pos x="T2" y="T3"/>
                </a:cxn>
                <a:cxn ang="0">
                  <a:pos x="T4" y="T5"/>
                </a:cxn>
                <a:cxn ang="0">
                  <a:pos x="T6" y="T7"/>
                </a:cxn>
                <a:cxn ang="0">
                  <a:pos x="T8" y="T9"/>
                </a:cxn>
              </a:cxnLst>
              <a:rect l="0" t="0" r="r" b="b"/>
              <a:pathLst>
                <a:path w="266" h="1869">
                  <a:moveTo>
                    <a:pt x="265" y="0"/>
                  </a:moveTo>
                  <a:lnTo>
                    <a:pt x="0" y="0"/>
                  </a:lnTo>
                  <a:lnTo>
                    <a:pt x="0" y="1868"/>
                  </a:lnTo>
                  <a:lnTo>
                    <a:pt x="265" y="1868"/>
                  </a:lnTo>
                  <a:lnTo>
                    <a:pt x="265"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42" name="Freeform 40">
              <a:extLst>
                <a:ext uri="{FF2B5EF4-FFF2-40B4-BE49-F238E27FC236}">
                  <a16:creationId xmlns:a16="http://schemas.microsoft.com/office/drawing/2014/main" id="{4D7B78BF-568D-5248-9963-8EB92EB2163E}"/>
                </a:ext>
              </a:extLst>
            </p:cNvPr>
            <p:cNvSpPr>
              <a:spLocks noChangeArrowheads="1"/>
            </p:cNvSpPr>
            <p:nvPr/>
          </p:nvSpPr>
          <p:spPr bwMode="auto">
            <a:xfrm>
              <a:off x="18139770" y="3336890"/>
              <a:ext cx="206081" cy="2091720"/>
            </a:xfrm>
            <a:custGeom>
              <a:avLst/>
              <a:gdLst>
                <a:gd name="T0" fmla="*/ 265 w 266"/>
                <a:gd name="T1" fmla="*/ 0 h 2687"/>
                <a:gd name="T2" fmla="*/ 0 w 266"/>
                <a:gd name="T3" fmla="*/ 0 h 2687"/>
                <a:gd name="T4" fmla="*/ 0 w 266"/>
                <a:gd name="T5" fmla="*/ 2686 h 2687"/>
                <a:gd name="T6" fmla="*/ 265 w 266"/>
                <a:gd name="T7" fmla="*/ 2686 h 2687"/>
                <a:gd name="T8" fmla="*/ 265 w 266"/>
                <a:gd name="T9" fmla="*/ 0 h 2687"/>
              </a:gdLst>
              <a:ahLst/>
              <a:cxnLst>
                <a:cxn ang="0">
                  <a:pos x="T0" y="T1"/>
                </a:cxn>
                <a:cxn ang="0">
                  <a:pos x="T2" y="T3"/>
                </a:cxn>
                <a:cxn ang="0">
                  <a:pos x="T4" y="T5"/>
                </a:cxn>
                <a:cxn ang="0">
                  <a:pos x="T6" y="T7"/>
                </a:cxn>
                <a:cxn ang="0">
                  <a:pos x="T8" y="T9"/>
                </a:cxn>
              </a:cxnLst>
              <a:rect l="0" t="0" r="r" b="b"/>
              <a:pathLst>
                <a:path w="266" h="2687">
                  <a:moveTo>
                    <a:pt x="265" y="0"/>
                  </a:moveTo>
                  <a:lnTo>
                    <a:pt x="0" y="0"/>
                  </a:lnTo>
                  <a:lnTo>
                    <a:pt x="0" y="2686"/>
                  </a:lnTo>
                  <a:lnTo>
                    <a:pt x="265" y="2686"/>
                  </a:lnTo>
                  <a:lnTo>
                    <a:pt x="265" y="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43" name="Freeform 41">
              <a:extLst>
                <a:ext uri="{FF2B5EF4-FFF2-40B4-BE49-F238E27FC236}">
                  <a16:creationId xmlns:a16="http://schemas.microsoft.com/office/drawing/2014/main" id="{CFD3DD32-CBDE-034F-9EA9-45B388C48FD8}"/>
                </a:ext>
              </a:extLst>
            </p:cNvPr>
            <p:cNvSpPr>
              <a:spLocks noChangeArrowheads="1"/>
            </p:cNvSpPr>
            <p:nvPr/>
          </p:nvSpPr>
          <p:spPr bwMode="auto">
            <a:xfrm>
              <a:off x="15501933" y="1990495"/>
              <a:ext cx="3767848" cy="3469028"/>
            </a:xfrm>
            <a:custGeom>
              <a:avLst/>
              <a:gdLst>
                <a:gd name="T0" fmla="*/ 4837 w 4838"/>
                <a:gd name="T1" fmla="*/ 4454 h 4455"/>
                <a:gd name="T2" fmla="*/ 0 w 4838"/>
                <a:gd name="T3" fmla="*/ 4454 h 4455"/>
                <a:gd name="T4" fmla="*/ 0 w 4838"/>
                <a:gd name="T5" fmla="*/ 0 h 4455"/>
                <a:gd name="T6" fmla="*/ 45 w 4838"/>
                <a:gd name="T7" fmla="*/ 0 h 4455"/>
                <a:gd name="T8" fmla="*/ 45 w 4838"/>
                <a:gd name="T9" fmla="*/ 4409 h 4455"/>
                <a:gd name="T10" fmla="*/ 4837 w 4838"/>
                <a:gd name="T11" fmla="*/ 4409 h 4455"/>
                <a:gd name="T12" fmla="*/ 4837 w 4838"/>
                <a:gd name="T13" fmla="*/ 4454 h 4455"/>
              </a:gdLst>
              <a:ahLst/>
              <a:cxnLst>
                <a:cxn ang="0">
                  <a:pos x="T0" y="T1"/>
                </a:cxn>
                <a:cxn ang="0">
                  <a:pos x="T2" y="T3"/>
                </a:cxn>
                <a:cxn ang="0">
                  <a:pos x="T4" y="T5"/>
                </a:cxn>
                <a:cxn ang="0">
                  <a:pos x="T6" y="T7"/>
                </a:cxn>
                <a:cxn ang="0">
                  <a:pos x="T8" y="T9"/>
                </a:cxn>
                <a:cxn ang="0">
                  <a:pos x="T10" y="T11"/>
                </a:cxn>
                <a:cxn ang="0">
                  <a:pos x="T12" y="T13"/>
                </a:cxn>
              </a:cxnLst>
              <a:rect l="0" t="0" r="r" b="b"/>
              <a:pathLst>
                <a:path w="4838" h="4455">
                  <a:moveTo>
                    <a:pt x="4837" y="4454"/>
                  </a:moveTo>
                  <a:lnTo>
                    <a:pt x="0" y="4454"/>
                  </a:lnTo>
                  <a:lnTo>
                    <a:pt x="0" y="0"/>
                  </a:lnTo>
                  <a:lnTo>
                    <a:pt x="45" y="0"/>
                  </a:lnTo>
                  <a:lnTo>
                    <a:pt x="45" y="4409"/>
                  </a:lnTo>
                  <a:lnTo>
                    <a:pt x="4837" y="4409"/>
                  </a:lnTo>
                  <a:lnTo>
                    <a:pt x="4837" y="4454"/>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44" name="Freeform 42">
              <a:extLst>
                <a:ext uri="{FF2B5EF4-FFF2-40B4-BE49-F238E27FC236}">
                  <a16:creationId xmlns:a16="http://schemas.microsoft.com/office/drawing/2014/main" id="{A4C49E9D-3C4D-C649-BEB6-945F5F891A47}"/>
                </a:ext>
              </a:extLst>
            </p:cNvPr>
            <p:cNvSpPr>
              <a:spLocks noChangeArrowheads="1"/>
            </p:cNvSpPr>
            <p:nvPr/>
          </p:nvSpPr>
          <p:spPr bwMode="auto">
            <a:xfrm>
              <a:off x="16546078" y="7537504"/>
              <a:ext cx="230125" cy="233559"/>
            </a:xfrm>
            <a:custGeom>
              <a:avLst/>
              <a:gdLst>
                <a:gd name="T0" fmla="*/ 296 w 297"/>
                <a:gd name="T1" fmla="*/ 149 h 298"/>
                <a:gd name="T2" fmla="*/ 296 w 297"/>
                <a:gd name="T3" fmla="*/ 149 h 298"/>
                <a:gd name="T4" fmla="*/ 148 w 297"/>
                <a:gd name="T5" fmla="*/ 297 h 298"/>
                <a:gd name="T6" fmla="*/ 148 w 297"/>
                <a:gd name="T7" fmla="*/ 297 h 298"/>
                <a:gd name="T8" fmla="*/ 0 w 297"/>
                <a:gd name="T9" fmla="*/ 149 h 298"/>
                <a:gd name="T10" fmla="*/ 0 w 297"/>
                <a:gd name="T11" fmla="*/ 149 h 298"/>
                <a:gd name="T12" fmla="*/ 148 w 297"/>
                <a:gd name="T13" fmla="*/ 0 h 298"/>
                <a:gd name="T14" fmla="*/ 148 w 297"/>
                <a:gd name="T15" fmla="*/ 0 h 298"/>
                <a:gd name="T16" fmla="*/ 296 w 297"/>
                <a:gd name="T17" fmla="*/ 14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9"/>
                  </a:moveTo>
                  <a:lnTo>
                    <a:pt x="296" y="149"/>
                  </a:lnTo>
                  <a:cubicBezTo>
                    <a:pt x="296" y="231"/>
                    <a:pt x="230" y="297"/>
                    <a:pt x="148" y="297"/>
                  </a:cubicBezTo>
                  <a:lnTo>
                    <a:pt x="148" y="297"/>
                  </a:lnTo>
                  <a:cubicBezTo>
                    <a:pt x="66" y="297"/>
                    <a:pt x="0" y="231"/>
                    <a:pt x="0" y="149"/>
                  </a:cubicBezTo>
                  <a:lnTo>
                    <a:pt x="0" y="149"/>
                  </a:lnTo>
                  <a:cubicBezTo>
                    <a:pt x="0" y="67"/>
                    <a:pt x="66" y="0"/>
                    <a:pt x="148" y="0"/>
                  </a:cubicBezTo>
                  <a:lnTo>
                    <a:pt x="148" y="0"/>
                  </a:lnTo>
                  <a:cubicBezTo>
                    <a:pt x="230" y="0"/>
                    <a:pt x="296" y="67"/>
                    <a:pt x="296" y="149"/>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5" name="Freeform 43">
              <a:extLst>
                <a:ext uri="{FF2B5EF4-FFF2-40B4-BE49-F238E27FC236}">
                  <a16:creationId xmlns:a16="http://schemas.microsoft.com/office/drawing/2014/main" id="{7B1CB966-4737-114E-B413-32B47564C1D0}"/>
                </a:ext>
              </a:extLst>
            </p:cNvPr>
            <p:cNvSpPr>
              <a:spLocks noChangeArrowheads="1"/>
            </p:cNvSpPr>
            <p:nvPr/>
          </p:nvSpPr>
          <p:spPr bwMode="auto">
            <a:xfrm>
              <a:off x="16546078" y="7537504"/>
              <a:ext cx="230125" cy="233559"/>
            </a:xfrm>
            <a:custGeom>
              <a:avLst/>
              <a:gdLst>
                <a:gd name="T0" fmla="*/ 296 w 297"/>
                <a:gd name="T1" fmla="*/ 149 h 298"/>
                <a:gd name="T2" fmla="*/ 296 w 297"/>
                <a:gd name="T3" fmla="*/ 149 h 298"/>
                <a:gd name="T4" fmla="*/ 148 w 297"/>
                <a:gd name="T5" fmla="*/ 297 h 298"/>
                <a:gd name="T6" fmla="*/ 148 w 297"/>
                <a:gd name="T7" fmla="*/ 297 h 298"/>
                <a:gd name="T8" fmla="*/ 0 w 297"/>
                <a:gd name="T9" fmla="*/ 149 h 298"/>
                <a:gd name="T10" fmla="*/ 0 w 297"/>
                <a:gd name="T11" fmla="*/ 149 h 298"/>
                <a:gd name="T12" fmla="*/ 148 w 297"/>
                <a:gd name="T13" fmla="*/ 0 h 298"/>
                <a:gd name="T14" fmla="*/ 148 w 297"/>
                <a:gd name="T15" fmla="*/ 0 h 298"/>
                <a:gd name="T16" fmla="*/ 296 w 297"/>
                <a:gd name="T17" fmla="*/ 14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9"/>
                  </a:moveTo>
                  <a:lnTo>
                    <a:pt x="296" y="149"/>
                  </a:lnTo>
                  <a:cubicBezTo>
                    <a:pt x="296" y="231"/>
                    <a:pt x="230" y="297"/>
                    <a:pt x="148" y="297"/>
                  </a:cubicBezTo>
                  <a:lnTo>
                    <a:pt x="148" y="297"/>
                  </a:lnTo>
                  <a:cubicBezTo>
                    <a:pt x="66" y="297"/>
                    <a:pt x="0" y="231"/>
                    <a:pt x="0" y="149"/>
                  </a:cubicBezTo>
                  <a:lnTo>
                    <a:pt x="0" y="149"/>
                  </a:lnTo>
                  <a:cubicBezTo>
                    <a:pt x="0" y="67"/>
                    <a:pt x="66" y="0"/>
                    <a:pt x="148" y="0"/>
                  </a:cubicBezTo>
                  <a:lnTo>
                    <a:pt x="148" y="0"/>
                  </a:lnTo>
                  <a:cubicBezTo>
                    <a:pt x="230" y="0"/>
                    <a:pt x="296" y="67"/>
                    <a:pt x="296" y="149"/>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6" name="Freeform 44">
              <a:extLst>
                <a:ext uri="{FF2B5EF4-FFF2-40B4-BE49-F238E27FC236}">
                  <a16:creationId xmlns:a16="http://schemas.microsoft.com/office/drawing/2014/main" id="{A2B21FD0-768D-D14D-B154-3E6FECF75FCB}"/>
                </a:ext>
              </a:extLst>
            </p:cNvPr>
            <p:cNvSpPr>
              <a:spLocks noChangeArrowheads="1"/>
            </p:cNvSpPr>
            <p:nvPr/>
          </p:nvSpPr>
          <p:spPr bwMode="auto">
            <a:xfrm>
              <a:off x="16546078" y="7942797"/>
              <a:ext cx="230125" cy="233559"/>
            </a:xfrm>
            <a:custGeom>
              <a:avLst/>
              <a:gdLst>
                <a:gd name="T0" fmla="*/ 296 w 297"/>
                <a:gd name="T1" fmla="*/ 148 h 298"/>
                <a:gd name="T2" fmla="*/ 296 w 297"/>
                <a:gd name="T3" fmla="*/ 148 h 298"/>
                <a:gd name="T4" fmla="*/ 148 w 297"/>
                <a:gd name="T5" fmla="*/ 297 h 298"/>
                <a:gd name="T6" fmla="*/ 148 w 297"/>
                <a:gd name="T7" fmla="*/ 297 h 298"/>
                <a:gd name="T8" fmla="*/ 0 w 297"/>
                <a:gd name="T9" fmla="*/ 148 h 298"/>
                <a:gd name="T10" fmla="*/ 0 w 297"/>
                <a:gd name="T11" fmla="*/ 148 h 298"/>
                <a:gd name="T12" fmla="*/ 148 w 297"/>
                <a:gd name="T13" fmla="*/ 0 h 298"/>
                <a:gd name="T14" fmla="*/ 148 w 297"/>
                <a:gd name="T15" fmla="*/ 0 h 298"/>
                <a:gd name="T16" fmla="*/ 296 w 297"/>
                <a:gd name="T17" fmla="*/ 14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8"/>
                  </a:moveTo>
                  <a:lnTo>
                    <a:pt x="296" y="148"/>
                  </a:lnTo>
                  <a:cubicBezTo>
                    <a:pt x="296" y="230"/>
                    <a:pt x="230" y="297"/>
                    <a:pt x="148" y="297"/>
                  </a:cubicBezTo>
                  <a:lnTo>
                    <a:pt x="148" y="297"/>
                  </a:lnTo>
                  <a:cubicBezTo>
                    <a:pt x="66" y="297"/>
                    <a:pt x="0" y="230"/>
                    <a:pt x="0" y="148"/>
                  </a:cubicBezTo>
                  <a:lnTo>
                    <a:pt x="0" y="148"/>
                  </a:lnTo>
                  <a:cubicBezTo>
                    <a:pt x="0" y="66"/>
                    <a:pt x="66" y="0"/>
                    <a:pt x="148" y="0"/>
                  </a:cubicBezTo>
                  <a:lnTo>
                    <a:pt x="148" y="0"/>
                  </a:lnTo>
                  <a:cubicBezTo>
                    <a:pt x="230" y="0"/>
                    <a:pt x="296" y="66"/>
                    <a:pt x="296" y="148"/>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47" name="Freeform 45">
              <a:extLst>
                <a:ext uri="{FF2B5EF4-FFF2-40B4-BE49-F238E27FC236}">
                  <a16:creationId xmlns:a16="http://schemas.microsoft.com/office/drawing/2014/main" id="{492D5352-2A95-5348-B5EA-78B202F12046}"/>
                </a:ext>
              </a:extLst>
            </p:cNvPr>
            <p:cNvSpPr>
              <a:spLocks noChangeArrowheads="1"/>
            </p:cNvSpPr>
            <p:nvPr/>
          </p:nvSpPr>
          <p:spPr bwMode="auto">
            <a:xfrm>
              <a:off x="16546078" y="7942797"/>
              <a:ext cx="230125" cy="233559"/>
            </a:xfrm>
            <a:custGeom>
              <a:avLst/>
              <a:gdLst>
                <a:gd name="T0" fmla="*/ 296 w 297"/>
                <a:gd name="T1" fmla="*/ 148 h 298"/>
                <a:gd name="T2" fmla="*/ 296 w 297"/>
                <a:gd name="T3" fmla="*/ 148 h 298"/>
                <a:gd name="T4" fmla="*/ 148 w 297"/>
                <a:gd name="T5" fmla="*/ 297 h 298"/>
                <a:gd name="T6" fmla="*/ 148 w 297"/>
                <a:gd name="T7" fmla="*/ 297 h 298"/>
                <a:gd name="T8" fmla="*/ 0 w 297"/>
                <a:gd name="T9" fmla="*/ 148 h 298"/>
                <a:gd name="T10" fmla="*/ 0 w 297"/>
                <a:gd name="T11" fmla="*/ 148 h 298"/>
                <a:gd name="T12" fmla="*/ 148 w 297"/>
                <a:gd name="T13" fmla="*/ 0 h 298"/>
                <a:gd name="T14" fmla="*/ 148 w 297"/>
                <a:gd name="T15" fmla="*/ 0 h 298"/>
                <a:gd name="T16" fmla="*/ 296 w 297"/>
                <a:gd name="T17" fmla="*/ 14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8"/>
                  </a:moveTo>
                  <a:lnTo>
                    <a:pt x="296" y="148"/>
                  </a:lnTo>
                  <a:cubicBezTo>
                    <a:pt x="296" y="230"/>
                    <a:pt x="230" y="297"/>
                    <a:pt x="148" y="297"/>
                  </a:cubicBezTo>
                  <a:lnTo>
                    <a:pt x="148" y="297"/>
                  </a:lnTo>
                  <a:cubicBezTo>
                    <a:pt x="66" y="297"/>
                    <a:pt x="0" y="230"/>
                    <a:pt x="0" y="148"/>
                  </a:cubicBezTo>
                  <a:lnTo>
                    <a:pt x="0" y="148"/>
                  </a:lnTo>
                  <a:cubicBezTo>
                    <a:pt x="0" y="66"/>
                    <a:pt x="66" y="0"/>
                    <a:pt x="148" y="0"/>
                  </a:cubicBezTo>
                  <a:lnTo>
                    <a:pt x="148" y="0"/>
                  </a:lnTo>
                  <a:cubicBezTo>
                    <a:pt x="230" y="0"/>
                    <a:pt x="296" y="66"/>
                    <a:pt x="296" y="148"/>
                  </a:cubicBezTo>
                </a:path>
              </a:pathLst>
            </a:custGeom>
            <a:noFill/>
            <a:ln w="216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8" name="Freeform 46">
              <a:extLst>
                <a:ext uri="{FF2B5EF4-FFF2-40B4-BE49-F238E27FC236}">
                  <a16:creationId xmlns:a16="http://schemas.microsoft.com/office/drawing/2014/main" id="{EF9A640D-BEC0-9E4F-B9D4-20428A3BAEC2}"/>
                </a:ext>
              </a:extLst>
            </p:cNvPr>
            <p:cNvSpPr>
              <a:spLocks noChangeArrowheads="1"/>
            </p:cNvSpPr>
            <p:nvPr/>
          </p:nvSpPr>
          <p:spPr bwMode="auto">
            <a:xfrm>
              <a:off x="16546078" y="8348088"/>
              <a:ext cx="230125" cy="233559"/>
            </a:xfrm>
            <a:custGeom>
              <a:avLst/>
              <a:gdLst>
                <a:gd name="T0" fmla="*/ 296 w 297"/>
                <a:gd name="T1" fmla="*/ 149 h 298"/>
                <a:gd name="T2" fmla="*/ 296 w 297"/>
                <a:gd name="T3" fmla="*/ 149 h 298"/>
                <a:gd name="T4" fmla="*/ 148 w 297"/>
                <a:gd name="T5" fmla="*/ 297 h 298"/>
                <a:gd name="T6" fmla="*/ 148 w 297"/>
                <a:gd name="T7" fmla="*/ 297 h 298"/>
                <a:gd name="T8" fmla="*/ 0 w 297"/>
                <a:gd name="T9" fmla="*/ 149 h 298"/>
                <a:gd name="T10" fmla="*/ 0 w 297"/>
                <a:gd name="T11" fmla="*/ 149 h 298"/>
                <a:gd name="T12" fmla="*/ 148 w 297"/>
                <a:gd name="T13" fmla="*/ 0 h 298"/>
                <a:gd name="T14" fmla="*/ 148 w 297"/>
                <a:gd name="T15" fmla="*/ 0 h 298"/>
                <a:gd name="T16" fmla="*/ 296 w 297"/>
                <a:gd name="T17" fmla="*/ 14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9"/>
                  </a:moveTo>
                  <a:lnTo>
                    <a:pt x="296" y="149"/>
                  </a:lnTo>
                  <a:cubicBezTo>
                    <a:pt x="296" y="230"/>
                    <a:pt x="230" y="297"/>
                    <a:pt x="148" y="297"/>
                  </a:cubicBezTo>
                  <a:lnTo>
                    <a:pt x="148" y="297"/>
                  </a:lnTo>
                  <a:cubicBezTo>
                    <a:pt x="66" y="297"/>
                    <a:pt x="0" y="230"/>
                    <a:pt x="0" y="149"/>
                  </a:cubicBezTo>
                  <a:lnTo>
                    <a:pt x="0" y="149"/>
                  </a:lnTo>
                  <a:cubicBezTo>
                    <a:pt x="0" y="66"/>
                    <a:pt x="66" y="0"/>
                    <a:pt x="148" y="0"/>
                  </a:cubicBezTo>
                  <a:lnTo>
                    <a:pt x="148" y="0"/>
                  </a:lnTo>
                  <a:cubicBezTo>
                    <a:pt x="230" y="0"/>
                    <a:pt x="296" y="66"/>
                    <a:pt x="296" y="149"/>
                  </a:cubicBezTo>
                </a:path>
              </a:pathLst>
            </a:custGeom>
            <a:solidFill>
              <a:srgbClr val="71E3EE"/>
            </a:solidFill>
            <a:ln>
              <a:noFill/>
            </a:ln>
            <a:effectLst/>
            <a:extLst>
              <a:ext uri="{91240B29-F687-4F45-9708-019B960494DF}">
                <a14:hiddenLine xmlns:a14="http://schemas.microsoft.com/office/drawing/2010/main" w="9525" cap="flat">
                  <a:solidFill>
                    <a:srgbClr val="EAEAEC"/>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9" name="Freeform 47">
              <a:extLst>
                <a:ext uri="{FF2B5EF4-FFF2-40B4-BE49-F238E27FC236}">
                  <a16:creationId xmlns:a16="http://schemas.microsoft.com/office/drawing/2014/main" id="{29AF396B-904B-7140-A7F3-77BF0015CACC}"/>
                </a:ext>
              </a:extLst>
            </p:cNvPr>
            <p:cNvSpPr>
              <a:spLocks noChangeArrowheads="1"/>
            </p:cNvSpPr>
            <p:nvPr/>
          </p:nvSpPr>
          <p:spPr bwMode="auto">
            <a:xfrm>
              <a:off x="16546078" y="8348088"/>
              <a:ext cx="230125" cy="233559"/>
            </a:xfrm>
            <a:custGeom>
              <a:avLst/>
              <a:gdLst>
                <a:gd name="T0" fmla="*/ 296 w 297"/>
                <a:gd name="T1" fmla="*/ 149 h 298"/>
                <a:gd name="T2" fmla="*/ 296 w 297"/>
                <a:gd name="T3" fmla="*/ 149 h 298"/>
                <a:gd name="T4" fmla="*/ 148 w 297"/>
                <a:gd name="T5" fmla="*/ 297 h 298"/>
                <a:gd name="T6" fmla="*/ 148 w 297"/>
                <a:gd name="T7" fmla="*/ 297 h 298"/>
                <a:gd name="T8" fmla="*/ 0 w 297"/>
                <a:gd name="T9" fmla="*/ 149 h 298"/>
                <a:gd name="T10" fmla="*/ 0 w 297"/>
                <a:gd name="T11" fmla="*/ 149 h 298"/>
                <a:gd name="T12" fmla="*/ 148 w 297"/>
                <a:gd name="T13" fmla="*/ 0 h 298"/>
                <a:gd name="T14" fmla="*/ 148 w 297"/>
                <a:gd name="T15" fmla="*/ 0 h 298"/>
                <a:gd name="T16" fmla="*/ 296 w 297"/>
                <a:gd name="T17" fmla="*/ 149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9"/>
                  </a:moveTo>
                  <a:lnTo>
                    <a:pt x="296" y="149"/>
                  </a:lnTo>
                  <a:cubicBezTo>
                    <a:pt x="296" y="230"/>
                    <a:pt x="230" y="297"/>
                    <a:pt x="148" y="297"/>
                  </a:cubicBezTo>
                  <a:lnTo>
                    <a:pt x="148" y="297"/>
                  </a:lnTo>
                  <a:cubicBezTo>
                    <a:pt x="66" y="297"/>
                    <a:pt x="0" y="230"/>
                    <a:pt x="0" y="149"/>
                  </a:cubicBezTo>
                  <a:lnTo>
                    <a:pt x="0" y="149"/>
                  </a:lnTo>
                  <a:cubicBezTo>
                    <a:pt x="0" y="66"/>
                    <a:pt x="66" y="0"/>
                    <a:pt x="148" y="0"/>
                  </a:cubicBezTo>
                  <a:lnTo>
                    <a:pt x="148" y="0"/>
                  </a:lnTo>
                  <a:cubicBezTo>
                    <a:pt x="230" y="0"/>
                    <a:pt x="296" y="66"/>
                    <a:pt x="296" y="149"/>
                  </a:cubicBezTo>
                </a:path>
              </a:pathLst>
            </a:custGeom>
            <a:solidFill>
              <a:schemeClr val="accent5"/>
            </a:solidFill>
            <a:ln w="2160" cap="flat">
              <a:solidFill>
                <a:srgbClr val="EAEAEC"/>
              </a:solidFill>
              <a:round/>
              <a:headEnd/>
              <a:tailEnd/>
            </a:ln>
            <a:effectLst/>
          </p:spPr>
          <p:txBody>
            <a:bodyPr wrap="none" anchor="ctr"/>
            <a:lstStyle/>
            <a:p>
              <a:endParaRPr lang="en-US" sz="6532" dirty="0">
                <a:latin typeface="Lato Light" panose="020F0502020204030203" pitchFamily="34" charset="0"/>
              </a:endParaRPr>
            </a:p>
          </p:txBody>
        </p:sp>
        <p:sp>
          <p:nvSpPr>
            <p:cNvPr id="50" name="Freeform 48">
              <a:extLst>
                <a:ext uri="{FF2B5EF4-FFF2-40B4-BE49-F238E27FC236}">
                  <a16:creationId xmlns:a16="http://schemas.microsoft.com/office/drawing/2014/main" id="{E2C4A9E0-B508-CA46-916E-71D306CE673D}"/>
                </a:ext>
              </a:extLst>
            </p:cNvPr>
            <p:cNvSpPr>
              <a:spLocks noChangeArrowheads="1"/>
            </p:cNvSpPr>
            <p:nvPr/>
          </p:nvSpPr>
          <p:spPr bwMode="auto">
            <a:xfrm>
              <a:off x="16546078" y="8767120"/>
              <a:ext cx="230125" cy="233559"/>
            </a:xfrm>
            <a:custGeom>
              <a:avLst/>
              <a:gdLst>
                <a:gd name="T0" fmla="*/ 296 w 297"/>
                <a:gd name="T1" fmla="*/ 148 h 298"/>
                <a:gd name="T2" fmla="*/ 296 w 297"/>
                <a:gd name="T3" fmla="*/ 148 h 298"/>
                <a:gd name="T4" fmla="*/ 148 w 297"/>
                <a:gd name="T5" fmla="*/ 297 h 298"/>
                <a:gd name="T6" fmla="*/ 148 w 297"/>
                <a:gd name="T7" fmla="*/ 297 h 298"/>
                <a:gd name="T8" fmla="*/ 0 w 297"/>
                <a:gd name="T9" fmla="*/ 148 h 298"/>
                <a:gd name="T10" fmla="*/ 0 w 297"/>
                <a:gd name="T11" fmla="*/ 148 h 298"/>
                <a:gd name="T12" fmla="*/ 148 w 297"/>
                <a:gd name="T13" fmla="*/ 0 h 298"/>
                <a:gd name="T14" fmla="*/ 148 w 297"/>
                <a:gd name="T15" fmla="*/ 0 h 298"/>
                <a:gd name="T16" fmla="*/ 296 w 297"/>
                <a:gd name="T17" fmla="*/ 14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8"/>
                  </a:moveTo>
                  <a:lnTo>
                    <a:pt x="296" y="148"/>
                  </a:lnTo>
                  <a:cubicBezTo>
                    <a:pt x="296" y="231"/>
                    <a:pt x="230" y="297"/>
                    <a:pt x="148" y="297"/>
                  </a:cubicBezTo>
                  <a:lnTo>
                    <a:pt x="148" y="297"/>
                  </a:lnTo>
                  <a:cubicBezTo>
                    <a:pt x="66" y="297"/>
                    <a:pt x="0" y="231"/>
                    <a:pt x="0" y="148"/>
                  </a:cubicBezTo>
                  <a:lnTo>
                    <a:pt x="0" y="148"/>
                  </a:lnTo>
                  <a:cubicBezTo>
                    <a:pt x="0" y="66"/>
                    <a:pt x="66" y="0"/>
                    <a:pt x="148" y="0"/>
                  </a:cubicBezTo>
                  <a:lnTo>
                    <a:pt x="148" y="0"/>
                  </a:lnTo>
                  <a:cubicBezTo>
                    <a:pt x="230" y="0"/>
                    <a:pt x="296" y="66"/>
                    <a:pt x="296" y="148"/>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51" name="Freeform 49">
              <a:extLst>
                <a:ext uri="{FF2B5EF4-FFF2-40B4-BE49-F238E27FC236}">
                  <a16:creationId xmlns:a16="http://schemas.microsoft.com/office/drawing/2014/main" id="{70E93E85-DD37-044E-86B1-C91F0EFB3F4F}"/>
                </a:ext>
              </a:extLst>
            </p:cNvPr>
            <p:cNvSpPr>
              <a:spLocks noChangeArrowheads="1"/>
            </p:cNvSpPr>
            <p:nvPr/>
          </p:nvSpPr>
          <p:spPr bwMode="auto">
            <a:xfrm>
              <a:off x="16546078" y="8767120"/>
              <a:ext cx="230125" cy="233559"/>
            </a:xfrm>
            <a:custGeom>
              <a:avLst/>
              <a:gdLst>
                <a:gd name="T0" fmla="*/ 296 w 297"/>
                <a:gd name="T1" fmla="*/ 148 h 298"/>
                <a:gd name="T2" fmla="*/ 296 w 297"/>
                <a:gd name="T3" fmla="*/ 148 h 298"/>
                <a:gd name="T4" fmla="*/ 148 w 297"/>
                <a:gd name="T5" fmla="*/ 297 h 298"/>
                <a:gd name="T6" fmla="*/ 148 w 297"/>
                <a:gd name="T7" fmla="*/ 297 h 298"/>
                <a:gd name="T8" fmla="*/ 0 w 297"/>
                <a:gd name="T9" fmla="*/ 148 h 298"/>
                <a:gd name="T10" fmla="*/ 0 w 297"/>
                <a:gd name="T11" fmla="*/ 148 h 298"/>
                <a:gd name="T12" fmla="*/ 148 w 297"/>
                <a:gd name="T13" fmla="*/ 0 h 298"/>
                <a:gd name="T14" fmla="*/ 148 w 297"/>
                <a:gd name="T15" fmla="*/ 0 h 298"/>
                <a:gd name="T16" fmla="*/ 296 w 297"/>
                <a:gd name="T17" fmla="*/ 148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98">
                  <a:moveTo>
                    <a:pt x="296" y="148"/>
                  </a:moveTo>
                  <a:lnTo>
                    <a:pt x="296" y="148"/>
                  </a:lnTo>
                  <a:cubicBezTo>
                    <a:pt x="296" y="231"/>
                    <a:pt x="230" y="297"/>
                    <a:pt x="148" y="297"/>
                  </a:cubicBezTo>
                  <a:lnTo>
                    <a:pt x="148" y="297"/>
                  </a:lnTo>
                  <a:cubicBezTo>
                    <a:pt x="66" y="297"/>
                    <a:pt x="0" y="231"/>
                    <a:pt x="0" y="148"/>
                  </a:cubicBezTo>
                  <a:lnTo>
                    <a:pt x="0" y="148"/>
                  </a:lnTo>
                  <a:cubicBezTo>
                    <a:pt x="0" y="66"/>
                    <a:pt x="66" y="0"/>
                    <a:pt x="148" y="0"/>
                  </a:cubicBezTo>
                  <a:lnTo>
                    <a:pt x="148" y="0"/>
                  </a:lnTo>
                  <a:cubicBezTo>
                    <a:pt x="230" y="0"/>
                    <a:pt x="296" y="66"/>
                    <a:pt x="296" y="148"/>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52" name="Freeform 50">
            <a:extLst>
              <a:ext uri="{FF2B5EF4-FFF2-40B4-BE49-F238E27FC236}">
                <a16:creationId xmlns:a16="http://schemas.microsoft.com/office/drawing/2014/main" id="{085E3A00-50BC-2144-9861-206E3D3A12DC}"/>
              </a:ext>
            </a:extLst>
          </p:cNvPr>
          <p:cNvSpPr>
            <a:spLocks noChangeArrowheads="1"/>
          </p:cNvSpPr>
          <p:nvPr/>
        </p:nvSpPr>
        <p:spPr bwMode="auto">
          <a:xfrm>
            <a:off x="12255655" y="4799155"/>
            <a:ext cx="1312049" cy="1315482"/>
          </a:xfrm>
          <a:custGeom>
            <a:avLst/>
            <a:gdLst>
              <a:gd name="T0" fmla="*/ 12 w 1685"/>
              <a:gd name="T1" fmla="*/ 1689 h 1690"/>
              <a:gd name="T2" fmla="*/ 12 w 1685"/>
              <a:gd name="T3" fmla="*/ 1689 h 1690"/>
              <a:gd name="T4" fmla="*/ 1677 w 1685"/>
              <a:gd name="T5" fmla="*/ 0 h 1690"/>
              <a:gd name="T6" fmla="*/ 0 w 1685"/>
              <a:gd name="T7" fmla="*/ 12 h 1690"/>
              <a:gd name="T8" fmla="*/ 12 w 1685"/>
              <a:gd name="T9" fmla="*/ 1689 h 1690"/>
            </a:gdLst>
            <a:ahLst/>
            <a:cxnLst>
              <a:cxn ang="0">
                <a:pos x="T0" y="T1"/>
              </a:cxn>
              <a:cxn ang="0">
                <a:pos x="T2" y="T3"/>
              </a:cxn>
              <a:cxn ang="0">
                <a:pos x="T4" y="T5"/>
              </a:cxn>
              <a:cxn ang="0">
                <a:pos x="T6" y="T7"/>
              </a:cxn>
              <a:cxn ang="0">
                <a:pos x="T8" y="T9"/>
              </a:cxn>
            </a:cxnLst>
            <a:rect l="0" t="0" r="r" b="b"/>
            <a:pathLst>
              <a:path w="1685" h="1690">
                <a:moveTo>
                  <a:pt x="12" y="1689"/>
                </a:moveTo>
                <a:lnTo>
                  <a:pt x="12" y="1689"/>
                </a:lnTo>
                <a:cubicBezTo>
                  <a:pt x="939" y="1683"/>
                  <a:pt x="1684" y="927"/>
                  <a:pt x="1677" y="0"/>
                </a:cubicBezTo>
                <a:lnTo>
                  <a:pt x="0" y="12"/>
                </a:lnTo>
                <a:lnTo>
                  <a:pt x="12" y="168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3" name="Freeform 51">
            <a:extLst>
              <a:ext uri="{FF2B5EF4-FFF2-40B4-BE49-F238E27FC236}">
                <a16:creationId xmlns:a16="http://schemas.microsoft.com/office/drawing/2014/main" id="{95C83DF1-B4CC-014D-B211-5C8ADE632D12}"/>
              </a:ext>
            </a:extLst>
          </p:cNvPr>
          <p:cNvSpPr>
            <a:spLocks noChangeArrowheads="1"/>
          </p:cNvSpPr>
          <p:nvPr/>
        </p:nvSpPr>
        <p:spPr bwMode="auto">
          <a:xfrm>
            <a:off x="12272831" y="3524887"/>
            <a:ext cx="1308612" cy="1088796"/>
          </a:xfrm>
          <a:custGeom>
            <a:avLst/>
            <a:gdLst>
              <a:gd name="T0" fmla="*/ 1677 w 1678"/>
              <a:gd name="T1" fmla="*/ 1384 h 1398"/>
              <a:gd name="T2" fmla="*/ 1677 w 1678"/>
              <a:gd name="T3" fmla="*/ 1384 h 1398"/>
              <a:gd name="T4" fmla="*/ 928 w 1678"/>
              <a:gd name="T5" fmla="*/ 0 h 1398"/>
              <a:gd name="T6" fmla="*/ 0 w 1678"/>
              <a:gd name="T7" fmla="*/ 1397 h 1398"/>
              <a:gd name="T8" fmla="*/ 1677 w 1678"/>
              <a:gd name="T9" fmla="*/ 1384 h 1398"/>
            </a:gdLst>
            <a:ahLst/>
            <a:cxnLst>
              <a:cxn ang="0">
                <a:pos x="T0" y="T1"/>
              </a:cxn>
              <a:cxn ang="0">
                <a:pos x="T2" y="T3"/>
              </a:cxn>
              <a:cxn ang="0">
                <a:pos x="T4" y="T5"/>
              </a:cxn>
              <a:cxn ang="0">
                <a:pos x="T6" y="T7"/>
              </a:cxn>
              <a:cxn ang="0">
                <a:pos x="T8" y="T9"/>
              </a:cxn>
            </a:cxnLst>
            <a:rect l="0" t="0" r="r" b="b"/>
            <a:pathLst>
              <a:path w="1678" h="1398">
                <a:moveTo>
                  <a:pt x="1677" y="1384"/>
                </a:moveTo>
                <a:lnTo>
                  <a:pt x="1677" y="1384"/>
                </a:lnTo>
                <a:cubicBezTo>
                  <a:pt x="1674" y="806"/>
                  <a:pt x="1376" y="297"/>
                  <a:pt x="928" y="0"/>
                </a:cubicBezTo>
                <a:lnTo>
                  <a:pt x="0" y="1397"/>
                </a:lnTo>
                <a:lnTo>
                  <a:pt x="1677" y="1384"/>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54" name="Freeform 52">
            <a:extLst>
              <a:ext uri="{FF2B5EF4-FFF2-40B4-BE49-F238E27FC236}">
                <a16:creationId xmlns:a16="http://schemas.microsoft.com/office/drawing/2014/main" id="{AC5AC793-33D4-264D-B70A-78351779C695}"/>
              </a:ext>
            </a:extLst>
          </p:cNvPr>
          <p:cNvSpPr>
            <a:spLocks noChangeArrowheads="1"/>
          </p:cNvSpPr>
          <p:nvPr/>
        </p:nvSpPr>
        <p:spPr bwMode="auto">
          <a:xfrm>
            <a:off x="10771872" y="3291329"/>
            <a:ext cx="2033332" cy="2617227"/>
          </a:xfrm>
          <a:custGeom>
            <a:avLst/>
            <a:gdLst>
              <a:gd name="T0" fmla="*/ 7 w 2612"/>
              <a:gd name="T1" fmla="*/ 1690 h 3360"/>
              <a:gd name="T2" fmla="*/ 7 w 2612"/>
              <a:gd name="T3" fmla="*/ 1690 h 3360"/>
              <a:gd name="T4" fmla="*/ 276 w 2612"/>
              <a:gd name="T5" fmla="*/ 2589 h 3360"/>
              <a:gd name="T6" fmla="*/ 276 w 2612"/>
              <a:gd name="T7" fmla="*/ 2589 h 3360"/>
              <a:gd name="T8" fmla="*/ 1695 w 2612"/>
              <a:gd name="T9" fmla="*/ 3355 h 3360"/>
              <a:gd name="T10" fmla="*/ 1682 w 2612"/>
              <a:gd name="T11" fmla="*/ 1679 h 3360"/>
              <a:gd name="T12" fmla="*/ 2611 w 2612"/>
              <a:gd name="T13" fmla="*/ 281 h 3360"/>
              <a:gd name="T14" fmla="*/ 2611 w 2612"/>
              <a:gd name="T15" fmla="*/ 281 h 3360"/>
              <a:gd name="T16" fmla="*/ 1671 w 2612"/>
              <a:gd name="T17" fmla="*/ 1 h 3360"/>
              <a:gd name="T18" fmla="*/ 1671 w 2612"/>
              <a:gd name="T19" fmla="*/ 1 h 3360"/>
              <a:gd name="T20" fmla="*/ 7 w 2612"/>
              <a:gd name="T21" fmla="*/ 1690 h 3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2" h="3360">
                <a:moveTo>
                  <a:pt x="7" y="1690"/>
                </a:moveTo>
                <a:lnTo>
                  <a:pt x="7" y="1690"/>
                </a:lnTo>
                <a:cubicBezTo>
                  <a:pt x="10" y="2022"/>
                  <a:pt x="108" y="2330"/>
                  <a:pt x="276" y="2589"/>
                </a:cubicBezTo>
                <a:lnTo>
                  <a:pt x="276" y="2589"/>
                </a:lnTo>
                <a:cubicBezTo>
                  <a:pt x="578" y="3053"/>
                  <a:pt x="1102" y="3359"/>
                  <a:pt x="1695" y="3355"/>
                </a:cubicBezTo>
                <a:lnTo>
                  <a:pt x="1682" y="1679"/>
                </a:lnTo>
                <a:lnTo>
                  <a:pt x="2611" y="281"/>
                </a:lnTo>
                <a:lnTo>
                  <a:pt x="2611" y="281"/>
                </a:lnTo>
                <a:cubicBezTo>
                  <a:pt x="2341" y="103"/>
                  <a:pt x="2018" y="0"/>
                  <a:pt x="1671" y="1"/>
                </a:cubicBezTo>
                <a:lnTo>
                  <a:pt x="1671" y="1"/>
                </a:lnTo>
                <a:cubicBezTo>
                  <a:pt x="746" y="8"/>
                  <a:pt x="0" y="764"/>
                  <a:pt x="7" y="169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55" name="Freeform 53">
            <a:extLst>
              <a:ext uri="{FF2B5EF4-FFF2-40B4-BE49-F238E27FC236}">
                <a16:creationId xmlns:a16="http://schemas.microsoft.com/office/drawing/2014/main" id="{93A3E160-748D-9C41-B139-B1F6EF39FD2C}"/>
              </a:ext>
            </a:extLst>
          </p:cNvPr>
          <p:cNvSpPr>
            <a:spLocks noChangeArrowheads="1"/>
          </p:cNvSpPr>
          <p:nvPr/>
        </p:nvSpPr>
        <p:spPr bwMode="auto">
          <a:xfrm>
            <a:off x="10394059" y="4459120"/>
            <a:ext cx="1174661" cy="4066521"/>
          </a:xfrm>
          <a:custGeom>
            <a:avLst/>
            <a:gdLst>
              <a:gd name="T0" fmla="*/ 918 w 1506"/>
              <a:gd name="T1" fmla="*/ 0 h 5726"/>
              <a:gd name="T2" fmla="*/ 0 w 1506"/>
              <a:gd name="T3" fmla="*/ 0 h 5726"/>
              <a:gd name="T4" fmla="*/ 0 w 1506"/>
              <a:gd name="T5" fmla="*/ 5725 h 5726"/>
              <a:gd name="T6" fmla="*/ 1505 w 1506"/>
              <a:gd name="T7" fmla="*/ 5725 h 5726"/>
            </a:gdLst>
            <a:ahLst/>
            <a:cxnLst>
              <a:cxn ang="0">
                <a:pos x="T0" y="T1"/>
              </a:cxn>
              <a:cxn ang="0">
                <a:pos x="T2" y="T3"/>
              </a:cxn>
              <a:cxn ang="0">
                <a:pos x="T4" y="T5"/>
              </a:cxn>
              <a:cxn ang="0">
                <a:pos x="T6" y="T7"/>
              </a:cxn>
            </a:cxnLst>
            <a:rect l="0" t="0" r="r" b="b"/>
            <a:pathLst>
              <a:path w="1506" h="5726">
                <a:moveTo>
                  <a:pt x="918" y="0"/>
                </a:moveTo>
                <a:lnTo>
                  <a:pt x="0" y="0"/>
                </a:lnTo>
                <a:lnTo>
                  <a:pt x="0" y="5725"/>
                </a:lnTo>
                <a:lnTo>
                  <a:pt x="1505" y="5725"/>
                </a:lnTo>
              </a:path>
            </a:pathLst>
          </a:custGeom>
          <a:noFill/>
          <a:ln w="381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6" name="Freeform 54">
            <a:extLst>
              <a:ext uri="{FF2B5EF4-FFF2-40B4-BE49-F238E27FC236}">
                <a16:creationId xmlns:a16="http://schemas.microsoft.com/office/drawing/2014/main" id="{7657AA54-CD02-8640-B0BB-3E8C8088E07D}"/>
              </a:ext>
            </a:extLst>
          </p:cNvPr>
          <p:cNvSpPr>
            <a:spLocks noChangeArrowheads="1"/>
          </p:cNvSpPr>
          <p:nvPr/>
        </p:nvSpPr>
        <p:spPr bwMode="auto">
          <a:xfrm>
            <a:off x="12612863" y="4249606"/>
            <a:ext cx="1229616" cy="3157034"/>
          </a:xfrm>
          <a:custGeom>
            <a:avLst/>
            <a:gdLst>
              <a:gd name="T0" fmla="*/ 783 w 1579"/>
              <a:gd name="T1" fmla="*/ 0 h 4772"/>
              <a:gd name="T2" fmla="*/ 1578 w 1579"/>
              <a:gd name="T3" fmla="*/ 0 h 4772"/>
              <a:gd name="T4" fmla="*/ 1578 w 1579"/>
              <a:gd name="T5" fmla="*/ 4771 h 4772"/>
              <a:gd name="T6" fmla="*/ 0 w 1579"/>
              <a:gd name="T7" fmla="*/ 4771 h 4772"/>
            </a:gdLst>
            <a:ahLst/>
            <a:cxnLst>
              <a:cxn ang="0">
                <a:pos x="T0" y="T1"/>
              </a:cxn>
              <a:cxn ang="0">
                <a:pos x="T2" y="T3"/>
              </a:cxn>
              <a:cxn ang="0">
                <a:pos x="T4" y="T5"/>
              </a:cxn>
              <a:cxn ang="0">
                <a:pos x="T6" y="T7"/>
              </a:cxn>
            </a:cxnLst>
            <a:rect l="0" t="0" r="r" b="b"/>
            <a:pathLst>
              <a:path w="1579" h="4772">
                <a:moveTo>
                  <a:pt x="783" y="0"/>
                </a:moveTo>
                <a:lnTo>
                  <a:pt x="1578" y="0"/>
                </a:lnTo>
                <a:lnTo>
                  <a:pt x="1578" y="4771"/>
                </a:lnTo>
                <a:lnTo>
                  <a:pt x="0" y="4771"/>
                </a:lnTo>
              </a:path>
            </a:pathLst>
          </a:custGeom>
          <a:noFill/>
          <a:ln w="381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7" name="Freeform 55">
            <a:extLst>
              <a:ext uri="{FF2B5EF4-FFF2-40B4-BE49-F238E27FC236}">
                <a16:creationId xmlns:a16="http://schemas.microsoft.com/office/drawing/2014/main" id="{6AF3C4D3-E550-CD4F-887C-3EF0C8AB01EB}"/>
              </a:ext>
            </a:extLst>
          </p:cNvPr>
          <p:cNvSpPr>
            <a:spLocks noChangeArrowheads="1"/>
          </p:cNvSpPr>
          <p:nvPr/>
        </p:nvSpPr>
        <p:spPr bwMode="auto">
          <a:xfrm>
            <a:off x="12709032" y="5451746"/>
            <a:ext cx="1555912" cy="4197182"/>
          </a:xfrm>
          <a:custGeom>
            <a:avLst/>
            <a:gdLst>
              <a:gd name="T0" fmla="*/ 0 w 1996"/>
              <a:gd name="T1" fmla="*/ 0 h 5506"/>
              <a:gd name="T2" fmla="*/ 1995 w 1996"/>
              <a:gd name="T3" fmla="*/ 0 h 5506"/>
              <a:gd name="T4" fmla="*/ 1995 w 1996"/>
              <a:gd name="T5" fmla="*/ 5505 h 5506"/>
              <a:gd name="T6" fmla="*/ 58 w 1996"/>
              <a:gd name="T7" fmla="*/ 5505 h 5506"/>
            </a:gdLst>
            <a:ahLst/>
            <a:cxnLst>
              <a:cxn ang="0">
                <a:pos x="T0" y="T1"/>
              </a:cxn>
              <a:cxn ang="0">
                <a:pos x="T2" y="T3"/>
              </a:cxn>
              <a:cxn ang="0">
                <a:pos x="T4" y="T5"/>
              </a:cxn>
              <a:cxn ang="0">
                <a:pos x="T6" y="T7"/>
              </a:cxn>
            </a:cxnLst>
            <a:rect l="0" t="0" r="r" b="b"/>
            <a:pathLst>
              <a:path w="1996" h="5506">
                <a:moveTo>
                  <a:pt x="0" y="0"/>
                </a:moveTo>
                <a:lnTo>
                  <a:pt x="1995" y="0"/>
                </a:lnTo>
                <a:lnTo>
                  <a:pt x="1995" y="5505"/>
                </a:lnTo>
                <a:lnTo>
                  <a:pt x="58" y="5505"/>
                </a:lnTo>
              </a:path>
            </a:pathLst>
          </a:custGeom>
          <a:noFill/>
          <a:ln w="38100" cap="flat">
            <a:solidFill>
              <a:schemeClr val="accent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8" name="Freeform 56">
            <a:extLst>
              <a:ext uri="{FF2B5EF4-FFF2-40B4-BE49-F238E27FC236}">
                <a16:creationId xmlns:a16="http://schemas.microsoft.com/office/drawing/2014/main" id="{9B73EFC2-A89B-1B43-AE38-190F499DBB45}"/>
              </a:ext>
            </a:extLst>
          </p:cNvPr>
          <p:cNvSpPr>
            <a:spLocks noChangeArrowheads="1"/>
          </p:cNvSpPr>
          <p:nvPr/>
        </p:nvSpPr>
        <p:spPr bwMode="auto">
          <a:xfrm>
            <a:off x="11060385" y="4393863"/>
            <a:ext cx="127084" cy="127082"/>
          </a:xfrm>
          <a:custGeom>
            <a:avLst/>
            <a:gdLst>
              <a:gd name="T0" fmla="*/ 164 w 165"/>
              <a:gd name="T1" fmla="*/ 82 h 165"/>
              <a:gd name="T2" fmla="*/ 164 w 165"/>
              <a:gd name="T3" fmla="*/ 82 h 165"/>
              <a:gd name="T4" fmla="*/ 82 w 165"/>
              <a:gd name="T5" fmla="*/ 164 h 165"/>
              <a:gd name="T6" fmla="*/ 82 w 165"/>
              <a:gd name="T7" fmla="*/ 164 h 165"/>
              <a:gd name="T8" fmla="*/ 0 w 165"/>
              <a:gd name="T9" fmla="*/ 82 h 165"/>
              <a:gd name="T10" fmla="*/ 0 w 165"/>
              <a:gd name="T11" fmla="*/ 82 h 165"/>
              <a:gd name="T12" fmla="*/ 82 w 165"/>
              <a:gd name="T13" fmla="*/ 0 h 165"/>
              <a:gd name="T14" fmla="*/ 82 w 165"/>
              <a:gd name="T15" fmla="*/ 0 h 165"/>
              <a:gd name="T16" fmla="*/ 164 w 165"/>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5">
                <a:moveTo>
                  <a:pt x="164" y="82"/>
                </a:moveTo>
                <a:lnTo>
                  <a:pt x="164" y="82"/>
                </a:lnTo>
                <a:cubicBezTo>
                  <a:pt x="164" y="127"/>
                  <a:pt x="128" y="164"/>
                  <a:pt x="82" y="164"/>
                </a:cubicBezTo>
                <a:lnTo>
                  <a:pt x="82" y="164"/>
                </a:lnTo>
                <a:cubicBezTo>
                  <a:pt x="37" y="164"/>
                  <a:pt x="0" y="127"/>
                  <a:pt x="0" y="82"/>
                </a:cubicBezTo>
                <a:lnTo>
                  <a:pt x="0" y="82"/>
                </a:lnTo>
                <a:cubicBezTo>
                  <a:pt x="0" y="37"/>
                  <a:pt x="37" y="0"/>
                  <a:pt x="82" y="0"/>
                </a:cubicBezTo>
                <a:lnTo>
                  <a:pt x="82" y="0"/>
                </a:lnTo>
                <a:cubicBezTo>
                  <a:pt x="128" y="0"/>
                  <a:pt x="164" y="37"/>
                  <a:pt x="164" y="8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9" name="Freeform 57">
            <a:extLst>
              <a:ext uri="{FF2B5EF4-FFF2-40B4-BE49-F238E27FC236}">
                <a16:creationId xmlns:a16="http://schemas.microsoft.com/office/drawing/2014/main" id="{78699B23-A8C3-824A-8F3A-D6711E4BFDF1}"/>
              </a:ext>
            </a:extLst>
          </p:cNvPr>
          <p:cNvSpPr>
            <a:spLocks noChangeArrowheads="1"/>
          </p:cNvSpPr>
          <p:nvPr/>
        </p:nvSpPr>
        <p:spPr bwMode="auto">
          <a:xfrm>
            <a:off x="11500025" y="8477699"/>
            <a:ext cx="127084" cy="130517"/>
          </a:xfrm>
          <a:custGeom>
            <a:avLst/>
            <a:gdLst>
              <a:gd name="T0" fmla="*/ 164 w 165"/>
              <a:gd name="T1" fmla="*/ 82 h 166"/>
              <a:gd name="T2" fmla="*/ 164 w 165"/>
              <a:gd name="T3" fmla="*/ 82 h 166"/>
              <a:gd name="T4" fmla="*/ 82 w 165"/>
              <a:gd name="T5" fmla="*/ 165 h 166"/>
              <a:gd name="T6" fmla="*/ 82 w 165"/>
              <a:gd name="T7" fmla="*/ 165 h 166"/>
              <a:gd name="T8" fmla="*/ 0 w 165"/>
              <a:gd name="T9" fmla="*/ 82 h 166"/>
              <a:gd name="T10" fmla="*/ 0 w 165"/>
              <a:gd name="T11" fmla="*/ 82 h 166"/>
              <a:gd name="T12" fmla="*/ 82 w 165"/>
              <a:gd name="T13" fmla="*/ 0 h 166"/>
              <a:gd name="T14" fmla="*/ 82 w 165"/>
              <a:gd name="T15" fmla="*/ 0 h 166"/>
              <a:gd name="T16" fmla="*/ 164 w 165"/>
              <a:gd name="T17" fmla="*/ 82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6">
                <a:moveTo>
                  <a:pt x="164" y="82"/>
                </a:moveTo>
                <a:lnTo>
                  <a:pt x="164" y="82"/>
                </a:lnTo>
                <a:cubicBezTo>
                  <a:pt x="164" y="128"/>
                  <a:pt x="128" y="165"/>
                  <a:pt x="82" y="165"/>
                </a:cubicBezTo>
                <a:lnTo>
                  <a:pt x="82" y="165"/>
                </a:lnTo>
                <a:cubicBezTo>
                  <a:pt x="36" y="165"/>
                  <a:pt x="0" y="128"/>
                  <a:pt x="0" y="82"/>
                </a:cubicBezTo>
                <a:lnTo>
                  <a:pt x="0" y="82"/>
                </a:lnTo>
                <a:cubicBezTo>
                  <a:pt x="0" y="37"/>
                  <a:pt x="36" y="0"/>
                  <a:pt x="82" y="0"/>
                </a:cubicBezTo>
                <a:lnTo>
                  <a:pt x="82" y="0"/>
                </a:lnTo>
                <a:cubicBezTo>
                  <a:pt x="128" y="0"/>
                  <a:pt x="164" y="37"/>
                  <a:pt x="164" y="8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0" name="Freeform 58">
            <a:extLst>
              <a:ext uri="{FF2B5EF4-FFF2-40B4-BE49-F238E27FC236}">
                <a16:creationId xmlns:a16="http://schemas.microsoft.com/office/drawing/2014/main" id="{AA55697F-E260-7B47-B52D-479E304698D7}"/>
              </a:ext>
            </a:extLst>
          </p:cNvPr>
          <p:cNvSpPr>
            <a:spLocks noChangeArrowheads="1"/>
          </p:cNvSpPr>
          <p:nvPr/>
        </p:nvSpPr>
        <p:spPr bwMode="auto">
          <a:xfrm>
            <a:off x="12530431" y="7354556"/>
            <a:ext cx="130517" cy="127084"/>
          </a:xfrm>
          <a:custGeom>
            <a:avLst/>
            <a:gdLst>
              <a:gd name="T0" fmla="*/ 165 w 166"/>
              <a:gd name="T1" fmla="*/ 82 h 165"/>
              <a:gd name="T2" fmla="*/ 165 w 166"/>
              <a:gd name="T3" fmla="*/ 82 h 165"/>
              <a:gd name="T4" fmla="*/ 82 w 166"/>
              <a:gd name="T5" fmla="*/ 164 h 165"/>
              <a:gd name="T6" fmla="*/ 82 w 166"/>
              <a:gd name="T7" fmla="*/ 164 h 165"/>
              <a:gd name="T8" fmla="*/ 0 w 166"/>
              <a:gd name="T9" fmla="*/ 82 h 165"/>
              <a:gd name="T10" fmla="*/ 0 w 166"/>
              <a:gd name="T11" fmla="*/ 82 h 165"/>
              <a:gd name="T12" fmla="*/ 82 w 166"/>
              <a:gd name="T13" fmla="*/ 0 h 165"/>
              <a:gd name="T14" fmla="*/ 82 w 166"/>
              <a:gd name="T15" fmla="*/ 0 h 165"/>
              <a:gd name="T16" fmla="*/ 165 w 166"/>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5">
                <a:moveTo>
                  <a:pt x="165" y="82"/>
                </a:moveTo>
                <a:lnTo>
                  <a:pt x="165" y="82"/>
                </a:lnTo>
                <a:cubicBezTo>
                  <a:pt x="165" y="128"/>
                  <a:pt x="128" y="164"/>
                  <a:pt x="82" y="164"/>
                </a:cubicBezTo>
                <a:lnTo>
                  <a:pt x="82" y="164"/>
                </a:lnTo>
                <a:cubicBezTo>
                  <a:pt x="37" y="164"/>
                  <a:pt x="0" y="128"/>
                  <a:pt x="0" y="82"/>
                </a:cubicBezTo>
                <a:lnTo>
                  <a:pt x="0" y="82"/>
                </a:lnTo>
                <a:cubicBezTo>
                  <a:pt x="0" y="37"/>
                  <a:pt x="37" y="0"/>
                  <a:pt x="82" y="0"/>
                </a:cubicBezTo>
                <a:lnTo>
                  <a:pt x="82" y="0"/>
                </a:lnTo>
                <a:cubicBezTo>
                  <a:pt x="128" y="0"/>
                  <a:pt x="165" y="37"/>
                  <a:pt x="165" y="8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1" name="Freeform 59">
            <a:extLst>
              <a:ext uri="{FF2B5EF4-FFF2-40B4-BE49-F238E27FC236}">
                <a16:creationId xmlns:a16="http://schemas.microsoft.com/office/drawing/2014/main" id="{C09090BD-A9AD-A54A-818D-99430FE3C788}"/>
              </a:ext>
            </a:extLst>
          </p:cNvPr>
          <p:cNvSpPr>
            <a:spLocks noChangeArrowheads="1"/>
          </p:cNvSpPr>
          <p:nvPr/>
        </p:nvSpPr>
        <p:spPr bwMode="auto">
          <a:xfrm>
            <a:off x="12650536" y="9587104"/>
            <a:ext cx="130517" cy="127084"/>
          </a:xfrm>
          <a:custGeom>
            <a:avLst/>
            <a:gdLst>
              <a:gd name="T0" fmla="*/ 165 w 166"/>
              <a:gd name="T1" fmla="*/ 82 h 165"/>
              <a:gd name="T2" fmla="*/ 165 w 166"/>
              <a:gd name="T3" fmla="*/ 82 h 165"/>
              <a:gd name="T4" fmla="*/ 83 w 166"/>
              <a:gd name="T5" fmla="*/ 164 h 165"/>
              <a:gd name="T6" fmla="*/ 83 w 166"/>
              <a:gd name="T7" fmla="*/ 164 h 165"/>
              <a:gd name="T8" fmla="*/ 0 w 166"/>
              <a:gd name="T9" fmla="*/ 82 h 165"/>
              <a:gd name="T10" fmla="*/ 0 w 166"/>
              <a:gd name="T11" fmla="*/ 82 h 165"/>
              <a:gd name="T12" fmla="*/ 83 w 166"/>
              <a:gd name="T13" fmla="*/ 0 h 165"/>
              <a:gd name="T14" fmla="*/ 83 w 166"/>
              <a:gd name="T15" fmla="*/ 0 h 165"/>
              <a:gd name="T16" fmla="*/ 165 w 166"/>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5">
                <a:moveTo>
                  <a:pt x="165" y="82"/>
                </a:moveTo>
                <a:lnTo>
                  <a:pt x="165" y="82"/>
                </a:lnTo>
                <a:cubicBezTo>
                  <a:pt x="165" y="127"/>
                  <a:pt x="128" y="164"/>
                  <a:pt x="83" y="164"/>
                </a:cubicBezTo>
                <a:lnTo>
                  <a:pt x="83" y="164"/>
                </a:lnTo>
                <a:cubicBezTo>
                  <a:pt x="37" y="164"/>
                  <a:pt x="0" y="127"/>
                  <a:pt x="0" y="82"/>
                </a:cubicBezTo>
                <a:lnTo>
                  <a:pt x="0" y="82"/>
                </a:lnTo>
                <a:cubicBezTo>
                  <a:pt x="0" y="36"/>
                  <a:pt x="37" y="0"/>
                  <a:pt x="83" y="0"/>
                </a:cubicBezTo>
                <a:lnTo>
                  <a:pt x="83" y="0"/>
                </a:lnTo>
                <a:cubicBezTo>
                  <a:pt x="128" y="0"/>
                  <a:pt x="165" y="36"/>
                  <a:pt x="165" y="8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2" name="Freeform 60">
            <a:extLst>
              <a:ext uri="{FF2B5EF4-FFF2-40B4-BE49-F238E27FC236}">
                <a16:creationId xmlns:a16="http://schemas.microsoft.com/office/drawing/2014/main" id="{079E053C-CF01-0845-862B-EE57226A69CF}"/>
              </a:ext>
            </a:extLst>
          </p:cNvPr>
          <p:cNvSpPr>
            <a:spLocks noChangeArrowheads="1"/>
          </p:cNvSpPr>
          <p:nvPr/>
        </p:nvSpPr>
        <p:spPr bwMode="auto">
          <a:xfrm>
            <a:off x="12643777" y="5386486"/>
            <a:ext cx="130517" cy="130517"/>
          </a:xfrm>
          <a:custGeom>
            <a:avLst/>
            <a:gdLst>
              <a:gd name="T0" fmla="*/ 165 w 166"/>
              <a:gd name="T1" fmla="*/ 83 h 166"/>
              <a:gd name="T2" fmla="*/ 165 w 166"/>
              <a:gd name="T3" fmla="*/ 83 h 166"/>
              <a:gd name="T4" fmla="*/ 82 w 166"/>
              <a:gd name="T5" fmla="*/ 165 h 166"/>
              <a:gd name="T6" fmla="*/ 82 w 166"/>
              <a:gd name="T7" fmla="*/ 165 h 166"/>
              <a:gd name="T8" fmla="*/ 0 w 166"/>
              <a:gd name="T9" fmla="*/ 83 h 166"/>
              <a:gd name="T10" fmla="*/ 0 w 166"/>
              <a:gd name="T11" fmla="*/ 83 h 166"/>
              <a:gd name="T12" fmla="*/ 82 w 166"/>
              <a:gd name="T13" fmla="*/ 0 h 166"/>
              <a:gd name="T14" fmla="*/ 82 w 166"/>
              <a:gd name="T15" fmla="*/ 0 h 166"/>
              <a:gd name="T16" fmla="*/ 165 w 166"/>
              <a:gd name="T17" fmla="*/ 8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66">
                <a:moveTo>
                  <a:pt x="165" y="83"/>
                </a:moveTo>
                <a:lnTo>
                  <a:pt x="165" y="83"/>
                </a:lnTo>
                <a:cubicBezTo>
                  <a:pt x="165" y="128"/>
                  <a:pt x="128" y="165"/>
                  <a:pt x="82" y="165"/>
                </a:cubicBezTo>
                <a:lnTo>
                  <a:pt x="82" y="165"/>
                </a:lnTo>
                <a:cubicBezTo>
                  <a:pt x="37" y="165"/>
                  <a:pt x="0" y="128"/>
                  <a:pt x="0" y="83"/>
                </a:cubicBezTo>
                <a:lnTo>
                  <a:pt x="0" y="83"/>
                </a:lnTo>
                <a:cubicBezTo>
                  <a:pt x="0" y="37"/>
                  <a:pt x="37" y="0"/>
                  <a:pt x="82" y="0"/>
                </a:cubicBezTo>
                <a:lnTo>
                  <a:pt x="82" y="0"/>
                </a:lnTo>
                <a:cubicBezTo>
                  <a:pt x="128" y="0"/>
                  <a:pt x="165" y="37"/>
                  <a:pt x="165" y="8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3" name="Freeform 61">
            <a:extLst>
              <a:ext uri="{FF2B5EF4-FFF2-40B4-BE49-F238E27FC236}">
                <a16:creationId xmlns:a16="http://schemas.microsoft.com/office/drawing/2014/main" id="{6CB2D669-8E93-144A-AB54-4F81997CFDF8}"/>
              </a:ext>
            </a:extLst>
          </p:cNvPr>
          <p:cNvSpPr>
            <a:spLocks noChangeArrowheads="1"/>
          </p:cNvSpPr>
          <p:nvPr/>
        </p:nvSpPr>
        <p:spPr bwMode="auto">
          <a:xfrm>
            <a:off x="13155543" y="4184346"/>
            <a:ext cx="130517" cy="127084"/>
          </a:xfrm>
          <a:custGeom>
            <a:avLst/>
            <a:gdLst>
              <a:gd name="T0" fmla="*/ 166 w 167"/>
              <a:gd name="T1" fmla="*/ 82 h 165"/>
              <a:gd name="T2" fmla="*/ 166 w 167"/>
              <a:gd name="T3" fmla="*/ 82 h 165"/>
              <a:gd name="T4" fmla="*/ 83 w 167"/>
              <a:gd name="T5" fmla="*/ 164 h 165"/>
              <a:gd name="T6" fmla="*/ 83 w 167"/>
              <a:gd name="T7" fmla="*/ 164 h 165"/>
              <a:gd name="T8" fmla="*/ 0 w 167"/>
              <a:gd name="T9" fmla="*/ 82 h 165"/>
              <a:gd name="T10" fmla="*/ 0 w 167"/>
              <a:gd name="T11" fmla="*/ 82 h 165"/>
              <a:gd name="T12" fmla="*/ 83 w 167"/>
              <a:gd name="T13" fmla="*/ 0 h 165"/>
              <a:gd name="T14" fmla="*/ 83 w 167"/>
              <a:gd name="T15" fmla="*/ 0 h 165"/>
              <a:gd name="T16" fmla="*/ 166 w 167"/>
              <a:gd name="T17" fmla="*/ 8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7" h="165">
                <a:moveTo>
                  <a:pt x="166" y="82"/>
                </a:moveTo>
                <a:lnTo>
                  <a:pt x="166" y="82"/>
                </a:lnTo>
                <a:cubicBezTo>
                  <a:pt x="166" y="127"/>
                  <a:pt x="128" y="164"/>
                  <a:pt x="83" y="164"/>
                </a:cubicBezTo>
                <a:lnTo>
                  <a:pt x="83" y="164"/>
                </a:lnTo>
                <a:cubicBezTo>
                  <a:pt x="37" y="164"/>
                  <a:pt x="0" y="127"/>
                  <a:pt x="0" y="82"/>
                </a:cubicBezTo>
                <a:lnTo>
                  <a:pt x="0" y="82"/>
                </a:lnTo>
                <a:cubicBezTo>
                  <a:pt x="0" y="36"/>
                  <a:pt x="37" y="0"/>
                  <a:pt x="83" y="0"/>
                </a:cubicBezTo>
                <a:lnTo>
                  <a:pt x="83" y="0"/>
                </a:lnTo>
                <a:cubicBezTo>
                  <a:pt x="128" y="0"/>
                  <a:pt x="166" y="36"/>
                  <a:pt x="166" y="8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4" name="Freeform 62">
            <a:extLst>
              <a:ext uri="{FF2B5EF4-FFF2-40B4-BE49-F238E27FC236}">
                <a16:creationId xmlns:a16="http://schemas.microsoft.com/office/drawing/2014/main" id="{84E2B245-A796-DB42-89D1-667812920958}"/>
              </a:ext>
            </a:extLst>
          </p:cNvPr>
          <p:cNvSpPr>
            <a:spLocks noChangeArrowheads="1"/>
          </p:cNvSpPr>
          <p:nvPr/>
        </p:nvSpPr>
        <p:spPr bwMode="auto">
          <a:xfrm>
            <a:off x="3925909" y="3796228"/>
            <a:ext cx="920495" cy="1263963"/>
          </a:xfrm>
          <a:custGeom>
            <a:avLst/>
            <a:gdLst>
              <a:gd name="T0" fmla="*/ 1005 w 1184"/>
              <a:gd name="T1" fmla="*/ 414 h 1623"/>
              <a:gd name="T2" fmla="*/ 1005 w 1184"/>
              <a:gd name="T3" fmla="*/ 1622 h 1623"/>
              <a:gd name="T4" fmla="*/ 190 w 1184"/>
              <a:gd name="T5" fmla="*/ 1622 h 1623"/>
              <a:gd name="T6" fmla="*/ 190 w 1184"/>
              <a:gd name="T7" fmla="*/ 414 h 1623"/>
              <a:gd name="T8" fmla="*/ 0 w 1184"/>
              <a:gd name="T9" fmla="*/ 414 h 1623"/>
              <a:gd name="T10" fmla="*/ 592 w 1184"/>
              <a:gd name="T11" fmla="*/ 0 h 1623"/>
              <a:gd name="T12" fmla="*/ 1183 w 1184"/>
              <a:gd name="T13" fmla="*/ 414 h 1623"/>
              <a:gd name="T14" fmla="*/ 1005 w 1184"/>
              <a:gd name="T15" fmla="*/ 414 h 16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4" h="1623">
                <a:moveTo>
                  <a:pt x="1005" y="414"/>
                </a:moveTo>
                <a:lnTo>
                  <a:pt x="1005" y="1622"/>
                </a:lnTo>
                <a:lnTo>
                  <a:pt x="190" y="1622"/>
                </a:lnTo>
                <a:lnTo>
                  <a:pt x="190" y="414"/>
                </a:lnTo>
                <a:lnTo>
                  <a:pt x="0" y="414"/>
                </a:lnTo>
                <a:lnTo>
                  <a:pt x="592" y="0"/>
                </a:lnTo>
                <a:lnTo>
                  <a:pt x="1183" y="414"/>
                </a:lnTo>
                <a:lnTo>
                  <a:pt x="1005" y="414"/>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5" name="Freeform 63">
            <a:extLst>
              <a:ext uri="{FF2B5EF4-FFF2-40B4-BE49-F238E27FC236}">
                <a16:creationId xmlns:a16="http://schemas.microsoft.com/office/drawing/2014/main" id="{063EE441-E701-9E40-BA8A-B773065E064B}"/>
              </a:ext>
            </a:extLst>
          </p:cNvPr>
          <p:cNvSpPr>
            <a:spLocks noChangeArrowheads="1"/>
          </p:cNvSpPr>
          <p:nvPr/>
        </p:nvSpPr>
        <p:spPr bwMode="auto">
          <a:xfrm>
            <a:off x="4884184" y="3291329"/>
            <a:ext cx="920495" cy="1768863"/>
          </a:xfrm>
          <a:custGeom>
            <a:avLst/>
            <a:gdLst>
              <a:gd name="T0" fmla="*/ 1005 w 1183"/>
              <a:gd name="T1" fmla="*/ 415 h 2269"/>
              <a:gd name="T2" fmla="*/ 1005 w 1183"/>
              <a:gd name="T3" fmla="*/ 2268 h 2269"/>
              <a:gd name="T4" fmla="*/ 189 w 1183"/>
              <a:gd name="T5" fmla="*/ 2268 h 2269"/>
              <a:gd name="T6" fmla="*/ 189 w 1183"/>
              <a:gd name="T7" fmla="*/ 415 h 2269"/>
              <a:gd name="T8" fmla="*/ 0 w 1183"/>
              <a:gd name="T9" fmla="*/ 415 h 2269"/>
              <a:gd name="T10" fmla="*/ 592 w 1183"/>
              <a:gd name="T11" fmla="*/ 0 h 2269"/>
              <a:gd name="T12" fmla="*/ 1182 w 1183"/>
              <a:gd name="T13" fmla="*/ 415 h 2269"/>
              <a:gd name="T14" fmla="*/ 1005 w 1183"/>
              <a:gd name="T15" fmla="*/ 415 h 2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2269">
                <a:moveTo>
                  <a:pt x="1005" y="415"/>
                </a:moveTo>
                <a:lnTo>
                  <a:pt x="1005" y="2268"/>
                </a:lnTo>
                <a:lnTo>
                  <a:pt x="189" y="2268"/>
                </a:lnTo>
                <a:lnTo>
                  <a:pt x="189" y="415"/>
                </a:lnTo>
                <a:lnTo>
                  <a:pt x="0" y="415"/>
                </a:lnTo>
                <a:lnTo>
                  <a:pt x="592" y="0"/>
                </a:lnTo>
                <a:lnTo>
                  <a:pt x="1182" y="415"/>
                </a:lnTo>
                <a:lnTo>
                  <a:pt x="1005" y="415"/>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6" name="Freeform 64">
            <a:extLst>
              <a:ext uri="{FF2B5EF4-FFF2-40B4-BE49-F238E27FC236}">
                <a16:creationId xmlns:a16="http://schemas.microsoft.com/office/drawing/2014/main" id="{30007E63-09B4-3F40-AD5F-1128DF106021}"/>
              </a:ext>
            </a:extLst>
          </p:cNvPr>
          <p:cNvSpPr>
            <a:spLocks noChangeArrowheads="1"/>
          </p:cNvSpPr>
          <p:nvPr/>
        </p:nvSpPr>
        <p:spPr bwMode="auto">
          <a:xfrm>
            <a:off x="2868027" y="3291329"/>
            <a:ext cx="920495" cy="1768863"/>
          </a:xfrm>
          <a:custGeom>
            <a:avLst/>
            <a:gdLst>
              <a:gd name="T0" fmla="*/ 1004 w 1183"/>
              <a:gd name="T1" fmla="*/ 415 h 2269"/>
              <a:gd name="T2" fmla="*/ 1004 w 1183"/>
              <a:gd name="T3" fmla="*/ 2268 h 2269"/>
              <a:gd name="T4" fmla="*/ 189 w 1183"/>
              <a:gd name="T5" fmla="*/ 2268 h 2269"/>
              <a:gd name="T6" fmla="*/ 189 w 1183"/>
              <a:gd name="T7" fmla="*/ 415 h 2269"/>
              <a:gd name="T8" fmla="*/ 0 w 1183"/>
              <a:gd name="T9" fmla="*/ 415 h 2269"/>
              <a:gd name="T10" fmla="*/ 591 w 1183"/>
              <a:gd name="T11" fmla="*/ 0 h 2269"/>
              <a:gd name="T12" fmla="*/ 1182 w 1183"/>
              <a:gd name="T13" fmla="*/ 415 h 2269"/>
              <a:gd name="T14" fmla="*/ 1004 w 1183"/>
              <a:gd name="T15" fmla="*/ 415 h 22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2269">
                <a:moveTo>
                  <a:pt x="1004" y="415"/>
                </a:moveTo>
                <a:lnTo>
                  <a:pt x="1004" y="2268"/>
                </a:lnTo>
                <a:lnTo>
                  <a:pt x="189" y="2268"/>
                </a:lnTo>
                <a:lnTo>
                  <a:pt x="189" y="415"/>
                </a:lnTo>
                <a:lnTo>
                  <a:pt x="0" y="415"/>
                </a:lnTo>
                <a:lnTo>
                  <a:pt x="591" y="0"/>
                </a:lnTo>
                <a:lnTo>
                  <a:pt x="1182" y="415"/>
                </a:lnTo>
                <a:lnTo>
                  <a:pt x="1004" y="415"/>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7" name="Freeform 65">
            <a:extLst>
              <a:ext uri="{FF2B5EF4-FFF2-40B4-BE49-F238E27FC236}">
                <a16:creationId xmlns:a16="http://schemas.microsoft.com/office/drawing/2014/main" id="{BB9C92B9-2601-484C-9351-ED4FF1015907}"/>
              </a:ext>
            </a:extLst>
          </p:cNvPr>
          <p:cNvSpPr>
            <a:spLocks noChangeArrowheads="1"/>
          </p:cNvSpPr>
          <p:nvPr/>
        </p:nvSpPr>
        <p:spPr bwMode="auto">
          <a:xfrm>
            <a:off x="5842461" y="4132828"/>
            <a:ext cx="920495" cy="927365"/>
          </a:xfrm>
          <a:custGeom>
            <a:avLst/>
            <a:gdLst>
              <a:gd name="T0" fmla="*/ 1004 w 1183"/>
              <a:gd name="T1" fmla="*/ 414 h 1192"/>
              <a:gd name="T2" fmla="*/ 1004 w 1183"/>
              <a:gd name="T3" fmla="*/ 1191 h 1192"/>
              <a:gd name="T4" fmla="*/ 189 w 1183"/>
              <a:gd name="T5" fmla="*/ 1191 h 1192"/>
              <a:gd name="T6" fmla="*/ 189 w 1183"/>
              <a:gd name="T7" fmla="*/ 414 h 1192"/>
              <a:gd name="T8" fmla="*/ 0 w 1183"/>
              <a:gd name="T9" fmla="*/ 414 h 1192"/>
              <a:gd name="T10" fmla="*/ 591 w 1183"/>
              <a:gd name="T11" fmla="*/ 0 h 1192"/>
              <a:gd name="T12" fmla="*/ 1182 w 1183"/>
              <a:gd name="T13" fmla="*/ 414 h 1192"/>
              <a:gd name="T14" fmla="*/ 1004 w 1183"/>
              <a:gd name="T15" fmla="*/ 414 h 11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3" h="1192">
                <a:moveTo>
                  <a:pt x="1004" y="414"/>
                </a:moveTo>
                <a:lnTo>
                  <a:pt x="1004" y="1191"/>
                </a:lnTo>
                <a:lnTo>
                  <a:pt x="189" y="1191"/>
                </a:lnTo>
                <a:lnTo>
                  <a:pt x="189" y="414"/>
                </a:lnTo>
                <a:lnTo>
                  <a:pt x="0" y="414"/>
                </a:lnTo>
                <a:lnTo>
                  <a:pt x="591" y="0"/>
                </a:lnTo>
                <a:lnTo>
                  <a:pt x="1182" y="414"/>
                </a:lnTo>
                <a:lnTo>
                  <a:pt x="1004" y="414"/>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grpSp>
        <p:nvGrpSpPr>
          <p:cNvPr id="95" name="Group 94">
            <a:extLst>
              <a:ext uri="{FF2B5EF4-FFF2-40B4-BE49-F238E27FC236}">
                <a16:creationId xmlns:a16="http://schemas.microsoft.com/office/drawing/2014/main" id="{C2315BA0-B8D5-9441-A231-0427D6E18BB6}"/>
              </a:ext>
            </a:extLst>
          </p:cNvPr>
          <p:cNvGrpSpPr/>
          <p:nvPr/>
        </p:nvGrpSpPr>
        <p:grpSpPr>
          <a:xfrm>
            <a:off x="1942905" y="6242749"/>
            <a:ext cx="5748608" cy="4489054"/>
            <a:chOff x="2857722" y="6884915"/>
            <a:chExt cx="3918973" cy="3060303"/>
          </a:xfrm>
        </p:grpSpPr>
        <p:sp>
          <p:nvSpPr>
            <p:cNvPr id="4" name="Freeform 1">
              <a:extLst>
                <a:ext uri="{FF2B5EF4-FFF2-40B4-BE49-F238E27FC236}">
                  <a16:creationId xmlns:a16="http://schemas.microsoft.com/office/drawing/2014/main" id="{5F97573A-7662-F14B-B73A-C893BF6B9B83}"/>
                </a:ext>
              </a:extLst>
            </p:cNvPr>
            <p:cNvSpPr>
              <a:spLocks noChangeArrowheads="1"/>
            </p:cNvSpPr>
            <p:nvPr/>
          </p:nvSpPr>
          <p:spPr bwMode="auto">
            <a:xfrm>
              <a:off x="2857722" y="9052201"/>
              <a:ext cx="3918973" cy="278209"/>
            </a:xfrm>
            <a:custGeom>
              <a:avLst/>
              <a:gdLst>
                <a:gd name="T0" fmla="*/ 0 w 5030"/>
                <a:gd name="T1" fmla="*/ 0 h 356"/>
                <a:gd name="T2" fmla="*/ 0 w 5030"/>
                <a:gd name="T3" fmla="*/ 237 h 356"/>
                <a:gd name="T4" fmla="*/ 0 w 5030"/>
                <a:gd name="T5" fmla="*/ 237 h 356"/>
                <a:gd name="T6" fmla="*/ 118 w 5030"/>
                <a:gd name="T7" fmla="*/ 355 h 356"/>
                <a:gd name="T8" fmla="*/ 4911 w 5030"/>
                <a:gd name="T9" fmla="*/ 355 h 356"/>
                <a:gd name="T10" fmla="*/ 4911 w 5030"/>
                <a:gd name="T11" fmla="*/ 355 h 356"/>
                <a:gd name="T12" fmla="*/ 5029 w 5030"/>
                <a:gd name="T13" fmla="*/ 237 h 356"/>
                <a:gd name="T14" fmla="*/ 5029 w 5030"/>
                <a:gd name="T15" fmla="*/ 0 h 356"/>
                <a:gd name="T16" fmla="*/ 0 w 5030"/>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0" h="356">
                  <a:moveTo>
                    <a:pt x="0" y="0"/>
                  </a:moveTo>
                  <a:lnTo>
                    <a:pt x="0" y="237"/>
                  </a:lnTo>
                  <a:lnTo>
                    <a:pt x="0" y="237"/>
                  </a:lnTo>
                  <a:cubicBezTo>
                    <a:pt x="0" y="303"/>
                    <a:pt x="52" y="355"/>
                    <a:pt x="118" y="355"/>
                  </a:cubicBezTo>
                  <a:lnTo>
                    <a:pt x="4911" y="355"/>
                  </a:lnTo>
                  <a:lnTo>
                    <a:pt x="4911" y="355"/>
                  </a:lnTo>
                  <a:cubicBezTo>
                    <a:pt x="4977" y="355"/>
                    <a:pt x="5029" y="303"/>
                    <a:pt x="5029" y="237"/>
                  </a:cubicBezTo>
                  <a:lnTo>
                    <a:pt x="5029" y="0"/>
                  </a:lnTo>
                  <a:lnTo>
                    <a:pt x="0"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2">
              <a:extLst>
                <a:ext uri="{FF2B5EF4-FFF2-40B4-BE49-F238E27FC236}">
                  <a16:creationId xmlns:a16="http://schemas.microsoft.com/office/drawing/2014/main" id="{A4244A11-57A1-2444-81A7-EE993F79029F}"/>
                </a:ext>
              </a:extLst>
            </p:cNvPr>
            <p:cNvSpPr>
              <a:spLocks noChangeArrowheads="1"/>
            </p:cNvSpPr>
            <p:nvPr/>
          </p:nvSpPr>
          <p:spPr bwMode="auto">
            <a:xfrm>
              <a:off x="2857722" y="6884915"/>
              <a:ext cx="3918973" cy="2170719"/>
            </a:xfrm>
            <a:custGeom>
              <a:avLst/>
              <a:gdLst>
                <a:gd name="T0" fmla="*/ 5029 w 5030"/>
                <a:gd name="T1" fmla="*/ 118 h 2787"/>
                <a:gd name="T2" fmla="*/ 5029 w 5030"/>
                <a:gd name="T3" fmla="*/ 118 h 2787"/>
                <a:gd name="T4" fmla="*/ 4911 w 5030"/>
                <a:gd name="T5" fmla="*/ 0 h 2787"/>
                <a:gd name="T6" fmla="*/ 118 w 5030"/>
                <a:gd name="T7" fmla="*/ 0 h 2787"/>
                <a:gd name="T8" fmla="*/ 118 w 5030"/>
                <a:gd name="T9" fmla="*/ 0 h 2787"/>
                <a:gd name="T10" fmla="*/ 0 w 5030"/>
                <a:gd name="T11" fmla="*/ 118 h 2787"/>
                <a:gd name="T12" fmla="*/ 0 w 5030"/>
                <a:gd name="T13" fmla="*/ 2786 h 2787"/>
                <a:gd name="T14" fmla="*/ 5029 w 5030"/>
                <a:gd name="T15" fmla="*/ 2786 h 2787"/>
                <a:gd name="T16" fmla="*/ 5029 w 5030"/>
                <a:gd name="T17" fmla="*/ 118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0" h="2787">
                  <a:moveTo>
                    <a:pt x="5029" y="118"/>
                  </a:moveTo>
                  <a:lnTo>
                    <a:pt x="5029" y="118"/>
                  </a:lnTo>
                  <a:cubicBezTo>
                    <a:pt x="5029" y="52"/>
                    <a:pt x="4977" y="0"/>
                    <a:pt x="4911" y="0"/>
                  </a:cubicBezTo>
                  <a:lnTo>
                    <a:pt x="118" y="0"/>
                  </a:lnTo>
                  <a:lnTo>
                    <a:pt x="118" y="0"/>
                  </a:lnTo>
                  <a:cubicBezTo>
                    <a:pt x="52" y="0"/>
                    <a:pt x="0" y="52"/>
                    <a:pt x="0" y="118"/>
                  </a:cubicBezTo>
                  <a:lnTo>
                    <a:pt x="0" y="2786"/>
                  </a:lnTo>
                  <a:lnTo>
                    <a:pt x="5029" y="2786"/>
                  </a:lnTo>
                  <a:lnTo>
                    <a:pt x="5029" y="118"/>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6" name="Freeform 3">
              <a:extLst>
                <a:ext uri="{FF2B5EF4-FFF2-40B4-BE49-F238E27FC236}">
                  <a16:creationId xmlns:a16="http://schemas.microsoft.com/office/drawing/2014/main" id="{B938C739-C9B0-AC4A-A60A-07677EE39726}"/>
                </a:ext>
              </a:extLst>
            </p:cNvPr>
            <p:cNvSpPr>
              <a:spLocks noChangeArrowheads="1"/>
            </p:cNvSpPr>
            <p:nvPr/>
          </p:nvSpPr>
          <p:spPr bwMode="auto">
            <a:xfrm>
              <a:off x="4746797" y="9134634"/>
              <a:ext cx="140823" cy="140820"/>
            </a:xfrm>
            <a:custGeom>
              <a:avLst/>
              <a:gdLst>
                <a:gd name="T0" fmla="*/ 179 w 180"/>
                <a:gd name="T1" fmla="*/ 89 h 180"/>
                <a:gd name="T2" fmla="*/ 179 w 180"/>
                <a:gd name="T3" fmla="*/ 89 h 180"/>
                <a:gd name="T4" fmla="*/ 90 w 180"/>
                <a:gd name="T5" fmla="*/ 179 h 180"/>
                <a:gd name="T6" fmla="*/ 90 w 180"/>
                <a:gd name="T7" fmla="*/ 179 h 180"/>
                <a:gd name="T8" fmla="*/ 0 w 180"/>
                <a:gd name="T9" fmla="*/ 89 h 180"/>
                <a:gd name="T10" fmla="*/ 0 w 180"/>
                <a:gd name="T11" fmla="*/ 89 h 180"/>
                <a:gd name="T12" fmla="*/ 90 w 180"/>
                <a:gd name="T13" fmla="*/ 0 h 180"/>
                <a:gd name="T14" fmla="*/ 90 w 180"/>
                <a:gd name="T15" fmla="*/ 0 h 180"/>
                <a:gd name="T16" fmla="*/ 179 w 180"/>
                <a:gd name="T17" fmla="*/ 8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0" h="180">
                  <a:moveTo>
                    <a:pt x="179" y="89"/>
                  </a:moveTo>
                  <a:lnTo>
                    <a:pt x="179" y="89"/>
                  </a:lnTo>
                  <a:cubicBezTo>
                    <a:pt x="179" y="139"/>
                    <a:pt x="139" y="179"/>
                    <a:pt x="90" y="179"/>
                  </a:cubicBezTo>
                  <a:lnTo>
                    <a:pt x="90" y="179"/>
                  </a:lnTo>
                  <a:cubicBezTo>
                    <a:pt x="40" y="179"/>
                    <a:pt x="0" y="139"/>
                    <a:pt x="0" y="89"/>
                  </a:cubicBezTo>
                  <a:lnTo>
                    <a:pt x="0" y="89"/>
                  </a:lnTo>
                  <a:cubicBezTo>
                    <a:pt x="0" y="40"/>
                    <a:pt x="40" y="0"/>
                    <a:pt x="90" y="0"/>
                  </a:cubicBezTo>
                  <a:lnTo>
                    <a:pt x="90" y="0"/>
                  </a:lnTo>
                  <a:cubicBezTo>
                    <a:pt x="139" y="0"/>
                    <a:pt x="179" y="40"/>
                    <a:pt x="179" y="89"/>
                  </a:cubicBezTo>
                </a:path>
              </a:pathLst>
            </a:custGeom>
            <a:solidFill>
              <a:srgbClr val="35435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 name="Freeform 4">
              <a:extLst>
                <a:ext uri="{FF2B5EF4-FFF2-40B4-BE49-F238E27FC236}">
                  <a16:creationId xmlns:a16="http://schemas.microsoft.com/office/drawing/2014/main" id="{7526E330-E9F0-9541-8F35-C9C6E5D98532}"/>
                </a:ext>
              </a:extLst>
            </p:cNvPr>
            <p:cNvSpPr>
              <a:spLocks noChangeArrowheads="1"/>
            </p:cNvSpPr>
            <p:nvPr/>
          </p:nvSpPr>
          <p:spPr bwMode="auto">
            <a:xfrm>
              <a:off x="3001979" y="7029172"/>
              <a:ext cx="3623591" cy="1954335"/>
            </a:xfrm>
            <a:custGeom>
              <a:avLst/>
              <a:gdLst>
                <a:gd name="T0" fmla="*/ 0 w 4654"/>
                <a:gd name="T1" fmla="*/ 0 h 2511"/>
                <a:gd name="T2" fmla="*/ 4653 w 4654"/>
                <a:gd name="T3" fmla="*/ 0 h 2511"/>
                <a:gd name="T4" fmla="*/ 4653 w 4654"/>
                <a:gd name="T5" fmla="*/ 2510 h 2511"/>
                <a:gd name="T6" fmla="*/ 0 w 4654"/>
                <a:gd name="T7" fmla="*/ 2510 h 2511"/>
                <a:gd name="T8" fmla="*/ 0 w 4654"/>
                <a:gd name="T9" fmla="*/ 0 h 2511"/>
              </a:gdLst>
              <a:ahLst/>
              <a:cxnLst>
                <a:cxn ang="0">
                  <a:pos x="T0" y="T1"/>
                </a:cxn>
                <a:cxn ang="0">
                  <a:pos x="T2" y="T3"/>
                </a:cxn>
                <a:cxn ang="0">
                  <a:pos x="T4" y="T5"/>
                </a:cxn>
                <a:cxn ang="0">
                  <a:pos x="T6" y="T7"/>
                </a:cxn>
                <a:cxn ang="0">
                  <a:pos x="T8" y="T9"/>
                </a:cxn>
              </a:cxnLst>
              <a:rect l="0" t="0" r="r" b="b"/>
              <a:pathLst>
                <a:path w="4654" h="2511">
                  <a:moveTo>
                    <a:pt x="0" y="0"/>
                  </a:moveTo>
                  <a:lnTo>
                    <a:pt x="4653" y="0"/>
                  </a:lnTo>
                  <a:lnTo>
                    <a:pt x="4653" y="2510"/>
                  </a:lnTo>
                  <a:lnTo>
                    <a:pt x="0" y="2510"/>
                  </a:lnTo>
                  <a:lnTo>
                    <a:pt x="0" y="0"/>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8" name="Freeform 5">
              <a:extLst>
                <a:ext uri="{FF2B5EF4-FFF2-40B4-BE49-F238E27FC236}">
                  <a16:creationId xmlns:a16="http://schemas.microsoft.com/office/drawing/2014/main" id="{5CFC5C24-A7FA-8045-BD7C-DCBEA1BFEE2C}"/>
                </a:ext>
              </a:extLst>
            </p:cNvPr>
            <p:cNvSpPr>
              <a:spLocks noChangeArrowheads="1"/>
            </p:cNvSpPr>
            <p:nvPr/>
          </p:nvSpPr>
          <p:spPr bwMode="auto">
            <a:xfrm>
              <a:off x="3883658" y="7015432"/>
              <a:ext cx="2744313" cy="1957768"/>
            </a:xfrm>
            <a:custGeom>
              <a:avLst/>
              <a:gdLst>
                <a:gd name="T0" fmla="*/ 3504 w 3524"/>
                <a:gd name="T1" fmla="*/ 13 h 2556"/>
                <a:gd name="T2" fmla="*/ 0 w 3524"/>
                <a:gd name="T3" fmla="*/ 0 h 2556"/>
                <a:gd name="T4" fmla="*/ 0 w 3524"/>
                <a:gd name="T5" fmla="*/ 0 h 2556"/>
                <a:gd name="T6" fmla="*/ 3523 w 3524"/>
                <a:gd name="T7" fmla="*/ 2555 h 2556"/>
                <a:gd name="T8" fmla="*/ 3504 w 3524"/>
                <a:gd name="T9" fmla="*/ 13 h 2556"/>
              </a:gdLst>
              <a:ahLst/>
              <a:cxnLst>
                <a:cxn ang="0">
                  <a:pos x="T0" y="T1"/>
                </a:cxn>
                <a:cxn ang="0">
                  <a:pos x="T2" y="T3"/>
                </a:cxn>
                <a:cxn ang="0">
                  <a:pos x="T4" y="T5"/>
                </a:cxn>
                <a:cxn ang="0">
                  <a:pos x="T6" y="T7"/>
                </a:cxn>
                <a:cxn ang="0">
                  <a:pos x="T8" y="T9"/>
                </a:cxn>
              </a:cxnLst>
              <a:rect l="0" t="0" r="r" b="b"/>
              <a:pathLst>
                <a:path w="3524" h="2556">
                  <a:moveTo>
                    <a:pt x="3504" y="13"/>
                  </a:moveTo>
                  <a:lnTo>
                    <a:pt x="0" y="0"/>
                  </a:lnTo>
                  <a:lnTo>
                    <a:pt x="0" y="0"/>
                  </a:lnTo>
                  <a:cubicBezTo>
                    <a:pt x="0" y="0"/>
                    <a:pt x="2871" y="871"/>
                    <a:pt x="3523" y="2555"/>
                  </a:cubicBezTo>
                  <a:lnTo>
                    <a:pt x="3504" y="13"/>
                  </a:lnTo>
                </a:path>
              </a:pathLst>
            </a:custGeom>
            <a:solidFill>
              <a:schemeClr val="accent6">
                <a:lumMod val="50000"/>
                <a:alpha val="2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6">
              <a:extLst>
                <a:ext uri="{FF2B5EF4-FFF2-40B4-BE49-F238E27FC236}">
                  <a16:creationId xmlns:a16="http://schemas.microsoft.com/office/drawing/2014/main" id="{C1C3826B-C6EB-A543-B86C-59DC1FF1FCDE}"/>
                </a:ext>
              </a:extLst>
            </p:cNvPr>
            <p:cNvSpPr>
              <a:spLocks noChangeArrowheads="1"/>
            </p:cNvSpPr>
            <p:nvPr/>
          </p:nvSpPr>
          <p:spPr bwMode="auto">
            <a:xfrm>
              <a:off x="4516673" y="9368192"/>
              <a:ext cx="642285" cy="473986"/>
            </a:xfrm>
            <a:custGeom>
              <a:avLst/>
              <a:gdLst>
                <a:gd name="T0" fmla="*/ 825 w 826"/>
                <a:gd name="T1" fmla="*/ 608 h 609"/>
                <a:gd name="T2" fmla="*/ 726 w 826"/>
                <a:gd name="T3" fmla="*/ 10 h 609"/>
                <a:gd name="T4" fmla="*/ 101 w 826"/>
                <a:gd name="T5" fmla="*/ 0 h 609"/>
                <a:gd name="T6" fmla="*/ 0 w 826"/>
                <a:gd name="T7" fmla="*/ 608 h 609"/>
                <a:gd name="T8" fmla="*/ 825 w 826"/>
                <a:gd name="T9" fmla="*/ 608 h 609"/>
              </a:gdLst>
              <a:ahLst/>
              <a:cxnLst>
                <a:cxn ang="0">
                  <a:pos x="T0" y="T1"/>
                </a:cxn>
                <a:cxn ang="0">
                  <a:pos x="T2" y="T3"/>
                </a:cxn>
                <a:cxn ang="0">
                  <a:pos x="T4" y="T5"/>
                </a:cxn>
                <a:cxn ang="0">
                  <a:pos x="T6" y="T7"/>
                </a:cxn>
                <a:cxn ang="0">
                  <a:pos x="T8" y="T9"/>
                </a:cxn>
              </a:cxnLst>
              <a:rect l="0" t="0" r="r" b="b"/>
              <a:pathLst>
                <a:path w="826" h="609">
                  <a:moveTo>
                    <a:pt x="825" y="608"/>
                  </a:moveTo>
                  <a:lnTo>
                    <a:pt x="726" y="10"/>
                  </a:lnTo>
                  <a:lnTo>
                    <a:pt x="101" y="0"/>
                  </a:lnTo>
                  <a:lnTo>
                    <a:pt x="0" y="608"/>
                  </a:lnTo>
                  <a:lnTo>
                    <a:pt x="825" y="608"/>
                  </a:ln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7">
              <a:extLst>
                <a:ext uri="{FF2B5EF4-FFF2-40B4-BE49-F238E27FC236}">
                  <a16:creationId xmlns:a16="http://schemas.microsoft.com/office/drawing/2014/main" id="{9AB117D8-44C1-C24F-9F84-46C53C6BA50B}"/>
                </a:ext>
              </a:extLst>
            </p:cNvPr>
            <p:cNvSpPr>
              <a:spLocks noChangeArrowheads="1"/>
            </p:cNvSpPr>
            <p:nvPr/>
          </p:nvSpPr>
          <p:spPr bwMode="auto">
            <a:xfrm>
              <a:off x="4059861" y="9794092"/>
              <a:ext cx="1511260" cy="151126"/>
            </a:xfrm>
            <a:custGeom>
              <a:avLst/>
              <a:gdLst>
                <a:gd name="T0" fmla="*/ 1939 w 1940"/>
                <a:gd name="T1" fmla="*/ 134 h 195"/>
                <a:gd name="T2" fmla="*/ 1939 w 1940"/>
                <a:gd name="T3" fmla="*/ 134 h 195"/>
                <a:gd name="T4" fmla="*/ 1804 w 1940"/>
                <a:gd name="T5" fmla="*/ 0 h 195"/>
                <a:gd name="T6" fmla="*/ 135 w 1940"/>
                <a:gd name="T7" fmla="*/ 0 h 195"/>
                <a:gd name="T8" fmla="*/ 135 w 1940"/>
                <a:gd name="T9" fmla="*/ 0 h 195"/>
                <a:gd name="T10" fmla="*/ 0 w 1940"/>
                <a:gd name="T11" fmla="*/ 134 h 195"/>
                <a:gd name="T12" fmla="*/ 0 w 1940"/>
                <a:gd name="T13" fmla="*/ 194 h 195"/>
                <a:gd name="T14" fmla="*/ 1939 w 1940"/>
                <a:gd name="T15" fmla="*/ 194 h 195"/>
                <a:gd name="T16" fmla="*/ 1939 w 1940"/>
                <a:gd name="T17" fmla="*/ 134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0" h="195">
                  <a:moveTo>
                    <a:pt x="1939" y="134"/>
                  </a:moveTo>
                  <a:lnTo>
                    <a:pt x="1939" y="134"/>
                  </a:lnTo>
                  <a:cubicBezTo>
                    <a:pt x="1939" y="60"/>
                    <a:pt x="1879" y="0"/>
                    <a:pt x="1804" y="0"/>
                  </a:cubicBezTo>
                  <a:lnTo>
                    <a:pt x="135" y="0"/>
                  </a:lnTo>
                  <a:lnTo>
                    <a:pt x="135" y="0"/>
                  </a:lnTo>
                  <a:cubicBezTo>
                    <a:pt x="60" y="0"/>
                    <a:pt x="0" y="60"/>
                    <a:pt x="0" y="134"/>
                  </a:cubicBezTo>
                  <a:lnTo>
                    <a:pt x="0" y="194"/>
                  </a:lnTo>
                  <a:lnTo>
                    <a:pt x="1939" y="194"/>
                  </a:lnTo>
                  <a:lnTo>
                    <a:pt x="1939" y="134"/>
                  </a:lnTo>
                </a:path>
              </a:pathLst>
            </a:custGeom>
            <a:solidFill>
              <a:schemeClr val="bg1">
                <a:lumMod val="9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 name="Freeform 8">
              <a:extLst>
                <a:ext uri="{FF2B5EF4-FFF2-40B4-BE49-F238E27FC236}">
                  <a16:creationId xmlns:a16="http://schemas.microsoft.com/office/drawing/2014/main" id="{3745F615-59ED-9F47-8C47-DE254DAAEEF1}"/>
                </a:ext>
              </a:extLst>
            </p:cNvPr>
            <p:cNvSpPr>
              <a:spLocks noChangeArrowheads="1"/>
            </p:cNvSpPr>
            <p:nvPr/>
          </p:nvSpPr>
          <p:spPr bwMode="auto">
            <a:xfrm>
              <a:off x="4585368" y="9330408"/>
              <a:ext cx="508333" cy="109910"/>
            </a:xfrm>
            <a:custGeom>
              <a:avLst/>
              <a:gdLst>
                <a:gd name="T0" fmla="*/ 628 w 652"/>
                <a:gd name="T1" fmla="*/ 0 h 140"/>
                <a:gd name="T2" fmla="*/ 22 w 652"/>
                <a:gd name="T3" fmla="*/ 0 h 140"/>
                <a:gd name="T4" fmla="*/ 0 w 652"/>
                <a:gd name="T5" fmla="*/ 139 h 140"/>
                <a:gd name="T6" fmla="*/ 651 w 652"/>
                <a:gd name="T7" fmla="*/ 139 h 140"/>
                <a:gd name="T8" fmla="*/ 628 w 652"/>
                <a:gd name="T9" fmla="*/ 0 h 140"/>
              </a:gdLst>
              <a:ahLst/>
              <a:cxnLst>
                <a:cxn ang="0">
                  <a:pos x="T0" y="T1"/>
                </a:cxn>
                <a:cxn ang="0">
                  <a:pos x="T2" y="T3"/>
                </a:cxn>
                <a:cxn ang="0">
                  <a:pos x="T4" y="T5"/>
                </a:cxn>
                <a:cxn ang="0">
                  <a:pos x="T6" y="T7"/>
                </a:cxn>
                <a:cxn ang="0">
                  <a:pos x="T8" y="T9"/>
                </a:cxn>
              </a:cxnLst>
              <a:rect l="0" t="0" r="r" b="b"/>
              <a:pathLst>
                <a:path w="652" h="140">
                  <a:moveTo>
                    <a:pt x="628" y="0"/>
                  </a:moveTo>
                  <a:lnTo>
                    <a:pt x="22" y="0"/>
                  </a:lnTo>
                  <a:lnTo>
                    <a:pt x="0" y="139"/>
                  </a:lnTo>
                  <a:lnTo>
                    <a:pt x="651" y="139"/>
                  </a:lnTo>
                  <a:lnTo>
                    <a:pt x="628" y="0"/>
                  </a:ln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8" name="Freeform 66">
              <a:extLst>
                <a:ext uri="{FF2B5EF4-FFF2-40B4-BE49-F238E27FC236}">
                  <a16:creationId xmlns:a16="http://schemas.microsoft.com/office/drawing/2014/main" id="{89536A3D-5FFC-7149-AE78-15CDF5500E30}"/>
                </a:ext>
              </a:extLst>
            </p:cNvPr>
            <p:cNvSpPr>
              <a:spLocks noChangeArrowheads="1"/>
            </p:cNvSpPr>
            <p:nvPr/>
          </p:nvSpPr>
          <p:spPr bwMode="auto">
            <a:xfrm>
              <a:off x="3238973" y="7417292"/>
              <a:ext cx="291947"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3" y="376"/>
                    <a:pt x="0" y="291"/>
                    <a:pt x="0" y="188"/>
                  </a:cubicBezTo>
                  <a:lnTo>
                    <a:pt x="0" y="188"/>
                  </a:lnTo>
                  <a:cubicBezTo>
                    <a:pt x="0" y="84"/>
                    <a:pt x="83" y="0"/>
                    <a:pt x="187" y="0"/>
                  </a:cubicBezTo>
                  <a:lnTo>
                    <a:pt x="187" y="0"/>
                  </a:lnTo>
                  <a:cubicBezTo>
                    <a:pt x="291" y="0"/>
                    <a:pt x="375" y="84"/>
                    <a:pt x="375" y="188"/>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9" name="Freeform 67">
              <a:extLst>
                <a:ext uri="{FF2B5EF4-FFF2-40B4-BE49-F238E27FC236}">
                  <a16:creationId xmlns:a16="http://schemas.microsoft.com/office/drawing/2014/main" id="{1244FC37-1E38-4641-8375-96519D2F258B}"/>
                </a:ext>
              </a:extLst>
            </p:cNvPr>
            <p:cNvSpPr>
              <a:spLocks noChangeArrowheads="1"/>
            </p:cNvSpPr>
            <p:nvPr/>
          </p:nvSpPr>
          <p:spPr bwMode="auto">
            <a:xfrm>
              <a:off x="3238973" y="7417292"/>
              <a:ext cx="291947"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3" y="376"/>
                    <a:pt x="0" y="291"/>
                    <a:pt x="0" y="188"/>
                  </a:cubicBezTo>
                  <a:lnTo>
                    <a:pt x="0" y="188"/>
                  </a:lnTo>
                  <a:cubicBezTo>
                    <a:pt x="0" y="84"/>
                    <a:pt x="83" y="0"/>
                    <a:pt x="187" y="0"/>
                  </a:cubicBezTo>
                  <a:lnTo>
                    <a:pt x="187" y="0"/>
                  </a:lnTo>
                  <a:cubicBezTo>
                    <a:pt x="291" y="0"/>
                    <a:pt x="375" y="84"/>
                    <a:pt x="375" y="188"/>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0" name="Freeform 68">
              <a:extLst>
                <a:ext uri="{FF2B5EF4-FFF2-40B4-BE49-F238E27FC236}">
                  <a16:creationId xmlns:a16="http://schemas.microsoft.com/office/drawing/2014/main" id="{97116E27-49DF-EB4A-A4D4-846C1DDE444B}"/>
                </a:ext>
              </a:extLst>
            </p:cNvPr>
            <p:cNvSpPr>
              <a:spLocks noChangeArrowheads="1"/>
            </p:cNvSpPr>
            <p:nvPr/>
          </p:nvSpPr>
          <p:spPr bwMode="auto">
            <a:xfrm>
              <a:off x="4248770" y="7417292"/>
              <a:ext cx="291947"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4" y="376"/>
                    <a:pt x="0" y="291"/>
                    <a:pt x="0" y="188"/>
                  </a:cubicBezTo>
                  <a:lnTo>
                    <a:pt x="0" y="188"/>
                  </a:lnTo>
                  <a:cubicBezTo>
                    <a:pt x="0" y="84"/>
                    <a:pt x="84" y="0"/>
                    <a:pt x="187" y="0"/>
                  </a:cubicBezTo>
                  <a:lnTo>
                    <a:pt x="187" y="0"/>
                  </a:lnTo>
                  <a:cubicBezTo>
                    <a:pt x="291" y="0"/>
                    <a:pt x="375" y="84"/>
                    <a:pt x="375" y="188"/>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71" name="Freeform 69">
              <a:extLst>
                <a:ext uri="{FF2B5EF4-FFF2-40B4-BE49-F238E27FC236}">
                  <a16:creationId xmlns:a16="http://schemas.microsoft.com/office/drawing/2014/main" id="{17042274-13A8-AA4E-90FC-80BC29A348C7}"/>
                </a:ext>
              </a:extLst>
            </p:cNvPr>
            <p:cNvSpPr>
              <a:spLocks noChangeArrowheads="1"/>
            </p:cNvSpPr>
            <p:nvPr/>
          </p:nvSpPr>
          <p:spPr bwMode="auto">
            <a:xfrm>
              <a:off x="4248770" y="7417292"/>
              <a:ext cx="291947"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4" y="376"/>
                    <a:pt x="0" y="291"/>
                    <a:pt x="0" y="188"/>
                  </a:cubicBezTo>
                  <a:lnTo>
                    <a:pt x="0" y="188"/>
                  </a:lnTo>
                  <a:cubicBezTo>
                    <a:pt x="0" y="84"/>
                    <a:pt x="84" y="0"/>
                    <a:pt x="187" y="0"/>
                  </a:cubicBezTo>
                  <a:lnTo>
                    <a:pt x="187" y="0"/>
                  </a:lnTo>
                  <a:cubicBezTo>
                    <a:pt x="291" y="0"/>
                    <a:pt x="375" y="84"/>
                    <a:pt x="375" y="188"/>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2" name="Freeform 70">
              <a:extLst>
                <a:ext uri="{FF2B5EF4-FFF2-40B4-BE49-F238E27FC236}">
                  <a16:creationId xmlns:a16="http://schemas.microsoft.com/office/drawing/2014/main" id="{C4A18670-A5A3-ED4A-B125-097F03AACB9B}"/>
                </a:ext>
              </a:extLst>
            </p:cNvPr>
            <p:cNvSpPr>
              <a:spLocks noChangeArrowheads="1"/>
            </p:cNvSpPr>
            <p:nvPr/>
          </p:nvSpPr>
          <p:spPr bwMode="auto">
            <a:xfrm>
              <a:off x="5200175" y="7417292"/>
              <a:ext cx="291950" cy="291947"/>
            </a:xfrm>
            <a:custGeom>
              <a:avLst/>
              <a:gdLst>
                <a:gd name="T0" fmla="*/ 376 w 377"/>
                <a:gd name="T1" fmla="*/ 188 h 377"/>
                <a:gd name="T2" fmla="*/ 376 w 377"/>
                <a:gd name="T3" fmla="*/ 188 h 377"/>
                <a:gd name="T4" fmla="*/ 187 w 377"/>
                <a:gd name="T5" fmla="*/ 376 h 377"/>
                <a:gd name="T6" fmla="*/ 187 w 377"/>
                <a:gd name="T7" fmla="*/ 376 h 377"/>
                <a:gd name="T8" fmla="*/ 0 w 377"/>
                <a:gd name="T9" fmla="*/ 188 h 377"/>
                <a:gd name="T10" fmla="*/ 0 w 377"/>
                <a:gd name="T11" fmla="*/ 188 h 377"/>
                <a:gd name="T12" fmla="*/ 187 w 377"/>
                <a:gd name="T13" fmla="*/ 0 h 377"/>
                <a:gd name="T14" fmla="*/ 187 w 377"/>
                <a:gd name="T15" fmla="*/ 0 h 377"/>
                <a:gd name="T16" fmla="*/ 376 w 377"/>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7">
                  <a:moveTo>
                    <a:pt x="376" y="188"/>
                  </a:moveTo>
                  <a:lnTo>
                    <a:pt x="376" y="188"/>
                  </a:lnTo>
                  <a:cubicBezTo>
                    <a:pt x="376" y="291"/>
                    <a:pt x="291" y="376"/>
                    <a:pt x="187" y="376"/>
                  </a:cubicBezTo>
                  <a:lnTo>
                    <a:pt x="187" y="376"/>
                  </a:lnTo>
                  <a:cubicBezTo>
                    <a:pt x="84" y="376"/>
                    <a:pt x="0" y="291"/>
                    <a:pt x="0" y="188"/>
                  </a:cubicBezTo>
                  <a:lnTo>
                    <a:pt x="0" y="188"/>
                  </a:lnTo>
                  <a:cubicBezTo>
                    <a:pt x="0" y="84"/>
                    <a:pt x="84" y="0"/>
                    <a:pt x="187" y="0"/>
                  </a:cubicBezTo>
                  <a:lnTo>
                    <a:pt x="187" y="0"/>
                  </a:lnTo>
                  <a:cubicBezTo>
                    <a:pt x="291" y="0"/>
                    <a:pt x="376" y="84"/>
                    <a:pt x="376" y="188"/>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73" name="Freeform 71">
              <a:extLst>
                <a:ext uri="{FF2B5EF4-FFF2-40B4-BE49-F238E27FC236}">
                  <a16:creationId xmlns:a16="http://schemas.microsoft.com/office/drawing/2014/main" id="{CE997F63-FB6D-734C-8056-0311F867729C}"/>
                </a:ext>
              </a:extLst>
            </p:cNvPr>
            <p:cNvSpPr>
              <a:spLocks noChangeArrowheads="1"/>
            </p:cNvSpPr>
            <p:nvPr/>
          </p:nvSpPr>
          <p:spPr bwMode="auto">
            <a:xfrm>
              <a:off x="5200175" y="7417292"/>
              <a:ext cx="291950" cy="291947"/>
            </a:xfrm>
            <a:custGeom>
              <a:avLst/>
              <a:gdLst>
                <a:gd name="T0" fmla="*/ 376 w 377"/>
                <a:gd name="T1" fmla="*/ 188 h 377"/>
                <a:gd name="T2" fmla="*/ 376 w 377"/>
                <a:gd name="T3" fmla="*/ 188 h 377"/>
                <a:gd name="T4" fmla="*/ 187 w 377"/>
                <a:gd name="T5" fmla="*/ 376 h 377"/>
                <a:gd name="T6" fmla="*/ 187 w 377"/>
                <a:gd name="T7" fmla="*/ 376 h 377"/>
                <a:gd name="T8" fmla="*/ 0 w 377"/>
                <a:gd name="T9" fmla="*/ 188 h 377"/>
                <a:gd name="T10" fmla="*/ 0 w 377"/>
                <a:gd name="T11" fmla="*/ 188 h 377"/>
                <a:gd name="T12" fmla="*/ 187 w 377"/>
                <a:gd name="T13" fmla="*/ 0 h 377"/>
                <a:gd name="T14" fmla="*/ 187 w 377"/>
                <a:gd name="T15" fmla="*/ 0 h 377"/>
                <a:gd name="T16" fmla="*/ 376 w 377"/>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7">
                  <a:moveTo>
                    <a:pt x="376" y="188"/>
                  </a:moveTo>
                  <a:lnTo>
                    <a:pt x="376" y="188"/>
                  </a:lnTo>
                  <a:cubicBezTo>
                    <a:pt x="376" y="291"/>
                    <a:pt x="291" y="376"/>
                    <a:pt x="187" y="376"/>
                  </a:cubicBezTo>
                  <a:lnTo>
                    <a:pt x="187" y="376"/>
                  </a:lnTo>
                  <a:cubicBezTo>
                    <a:pt x="84" y="376"/>
                    <a:pt x="0" y="291"/>
                    <a:pt x="0" y="188"/>
                  </a:cubicBezTo>
                  <a:lnTo>
                    <a:pt x="0" y="188"/>
                  </a:lnTo>
                  <a:cubicBezTo>
                    <a:pt x="0" y="84"/>
                    <a:pt x="84" y="0"/>
                    <a:pt x="187" y="0"/>
                  </a:cubicBezTo>
                  <a:lnTo>
                    <a:pt x="187" y="0"/>
                  </a:lnTo>
                  <a:cubicBezTo>
                    <a:pt x="291" y="0"/>
                    <a:pt x="376" y="84"/>
                    <a:pt x="376" y="188"/>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4" name="Freeform 72">
              <a:extLst>
                <a:ext uri="{FF2B5EF4-FFF2-40B4-BE49-F238E27FC236}">
                  <a16:creationId xmlns:a16="http://schemas.microsoft.com/office/drawing/2014/main" id="{CC899FA5-5DBF-3145-AF6A-F22B905D9D91}"/>
                </a:ext>
              </a:extLst>
            </p:cNvPr>
            <p:cNvSpPr>
              <a:spLocks noChangeArrowheads="1"/>
            </p:cNvSpPr>
            <p:nvPr/>
          </p:nvSpPr>
          <p:spPr bwMode="auto">
            <a:xfrm>
              <a:off x="6155016" y="7417292"/>
              <a:ext cx="291950"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4" y="376"/>
                    <a:pt x="0" y="291"/>
                    <a:pt x="0" y="188"/>
                  </a:cubicBezTo>
                  <a:lnTo>
                    <a:pt x="0" y="188"/>
                  </a:lnTo>
                  <a:cubicBezTo>
                    <a:pt x="0" y="84"/>
                    <a:pt x="84" y="0"/>
                    <a:pt x="187" y="0"/>
                  </a:cubicBezTo>
                  <a:lnTo>
                    <a:pt x="187" y="0"/>
                  </a:lnTo>
                  <a:cubicBezTo>
                    <a:pt x="291" y="0"/>
                    <a:pt x="375" y="84"/>
                    <a:pt x="375" y="188"/>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75" name="Freeform 73">
              <a:extLst>
                <a:ext uri="{FF2B5EF4-FFF2-40B4-BE49-F238E27FC236}">
                  <a16:creationId xmlns:a16="http://schemas.microsoft.com/office/drawing/2014/main" id="{54A56CCD-A76F-984E-99BF-ED51CE3F54EA}"/>
                </a:ext>
              </a:extLst>
            </p:cNvPr>
            <p:cNvSpPr>
              <a:spLocks noChangeArrowheads="1"/>
            </p:cNvSpPr>
            <p:nvPr/>
          </p:nvSpPr>
          <p:spPr bwMode="auto">
            <a:xfrm>
              <a:off x="6155016" y="7417292"/>
              <a:ext cx="291950" cy="291947"/>
            </a:xfrm>
            <a:custGeom>
              <a:avLst/>
              <a:gdLst>
                <a:gd name="T0" fmla="*/ 375 w 376"/>
                <a:gd name="T1" fmla="*/ 188 h 377"/>
                <a:gd name="T2" fmla="*/ 375 w 376"/>
                <a:gd name="T3" fmla="*/ 188 h 377"/>
                <a:gd name="T4" fmla="*/ 187 w 376"/>
                <a:gd name="T5" fmla="*/ 376 h 377"/>
                <a:gd name="T6" fmla="*/ 187 w 376"/>
                <a:gd name="T7" fmla="*/ 376 h 377"/>
                <a:gd name="T8" fmla="*/ 0 w 376"/>
                <a:gd name="T9" fmla="*/ 188 h 377"/>
                <a:gd name="T10" fmla="*/ 0 w 376"/>
                <a:gd name="T11" fmla="*/ 188 h 377"/>
                <a:gd name="T12" fmla="*/ 187 w 376"/>
                <a:gd name="T13" fmla="*/ 0 h 377"/>
                <a:gd name="T14" fmla="*/ 187 w 376"/>
                <a:gd name="T15" fmla="*/ 0 h 377"/>
                <a:gd name="T16" fmla="*/ 375 w 376"/>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377">
                  <a:moveTo>
                    <a:pt x="375" y="188"/>
                  </a:moveTo>
                  <a:lnTo>
                    <a:pt x="375" y="188"/>
                  </a:lnTo>
                  <a:cubicBezTo>
                    <a:pt x="375" y="291"/>
                    <a:pt x="291" y="376"/>
                    <a:pt x="187" y="376"/>
                  </a:cubicBezTo>
                  <a:lnTo>
                    <a:pt x="187" y="376"/>
                  </a:lnTo>
                  <a:cubicBezTo>
                    <a:pt x="84" y="376"/>
                    <a:pt x="0" y="291"/>
                    <a:pt x="0" y="188"/>
                  </a:cubicBezTo>
                  <a:lnTo>
                    <a:pt x="0" y="188"/>
                  </a:lnTo>
                  <a:cubicBezTo>
                    <a:pt x="0" y="84"/>
                    <a:pt x="84" y="0"/>
                    <a:pt x="187" y="0"/>
                  </a:cubicBezTo>
                  <a:lnTo>
                    <a:pt x="187" y="0"/>
                  </a:lnTo>
                  <a:cubicBezTo>
                    <a:pt x="291" y="0"/>
                    <a:pt x="375" y="84"/>
                    <a:pt x="375" y="188"/>
                  </a:cubicBezTo>
                </a:path>
              </a:pathLst>
            </a:custGeom>
            <a:noFill/>
            <a:ln w="2160" cap="flat">
              <a:solidFill>
                <a:srgbClr val="EAEAE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85" name="Freeform 31">
            <a:extLst>
              <a:ext uri="{FF2B5EF4-FFF2-40B4-BE49-F238E27FC236}">
                <a16:creationId xmlns:a16="http://schemas.microsoft.com/office/drawing/2014/main" id="{2B38AF0A-330F-544D-BD49-FA3698D4B4D2}"/>
              </a:ext>
            </a:extLst>
          </p:cNvPr>
          <p:cNvSpPr>
            <a:spLocks noChangeArrowheads="1"/>
          </p:cNvSpPr>
          <p:nvPr/>
        </p:nvSpPr>
        <p:spPr bwMode="auto">
          <a:xfrm>
            <a:off x="15830012" y="3000908"/>
            <a:ext cx="45720" cy="10515600"/>
          </a:xfrm>
          <a:prstGeom prst="rect">
            <a:avLst/>
          </a:prstGeom>
          <a:solidFill>
            <a:schemeClr val="accent6"/>
          </a:solidFill>
          <a:ln w="9525" cap="flat">
            <a:solidFill>
              <a:schemeClr val="accent6"/>
            </a:solidFill>
            <a:bevel/>
            <a:headEnd/>
            <a:tailEnd/>
          </a:ln>
          <a:effectLst/>
        </p:spPr>
        <p:txBody>
          <a:bodyPr wrap="none" anchor="ctr"/>
          <a:lstStyle/>
          <a:p>
            <a:endParaRPr lang="en-US" sz="6532" dirty="0">
              <a:latin typeface="Lato Light" panose="020F0502020204030203" pitchFamily="34" charset="0"/>
            </a:endParaRPr>
          </a:p>
        </p:txBody>
      </p:sp>
      <p:sp>
        <p:nvSpPr>
          <p:cNvPr id="86" name="TextBox 85">
            <a:extLst>
              <a:ext uri="{FF2B5EF4-FFF2-40B4-BE49-F238E27FC236}">
                <a16:creationId xmlns:a16="http://schemas.microsoft.com/office/drawing/2014/main" id="{8DD9B433-8CED-FC48-BAE2-A4345B5D66CE}"/>
              </a:ext>
            </a:extLst>
          </p:cNvPr>
          <p:cNvSpPr txBox="1"/>
          <p:nvPr/>
        </p:nvSpPr>
        <p:spPr>
          <a:xfrm>
            <a:off x="3368277" y="10888882"/>
            <a:ext cx="295625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01</a:t>
            </a:r>
          </a:p>
        </p:txBody>
      </p:sp>
      <p:sp>
        <p:nvSpPr>
          <p:cNvPr id="87" name="Subtitle 2">
            <a:extLst>
              <a:ext uri="{FF2B5EF4-FFF2-40B4-BE49-F238E27FC236}">
                <a16:creationId xmlns:a16="http://schemas.microsoft.com/office/drawing/2014/main" id="{2302D13F-ABCE-0D4E-969C-2A2937065EF1}"/>
              </a:ext>
            </a:extLst>
          </p:cNvPr>
          <p:cNvSpPr txBox="1">
            <a:spLocks/>
          </p:cNvSpPr>
          <p:nvPr/>
        </p:nvSpPr>
        <p:spPr>
          <a:xfrm>
            <a:off x="1955577" y="11351100"/>
            <a:ext cx="5781654" cy="193815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sz="2800" spc="-20" dirty="0">
                <a:latin typeface="Lato" panose="020F0502020204030203" pitchFamily="34" charset="77"/>
              </a:rPr>
              <a:t>You can do whatever you want, go a impress your audience with an amazing presentation</a:t>
            </a:r>
          </a:p>
          <a:p>
            <a:pPr>
              <a:lnSpc>
                <a:spcPts val="3500"/>
              </a:lnSpc>
            </a:pPr>
            <a:endParaRPr lang="en-US" sz="28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90" name="TextBox 89">
            <a:extLst>
              <a:ext uri="{FF2B5EF4-FFF2-40B4-BE49-F238E27FC236}">
                <a16:creationId xmlns:a16="http://schemas.microsoft.com/office/drawing/2014/main" id="{82AC8E10-BD3D-AA44-A2D1-113C76C7EF12}"/>
              </a:ext>
            </a:extLst>
          </p:cNvPr>
          <p:cNvSpPr txBox="1"/>
          <p:nvPr/>
        </p:nvSpPr>
        <p:spPr>
          <a:xfrm>
            <a:off x="10670623" y="10888882"/>
            <a:ext cx="3036409"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02</a:t>
            </a:r>
          </a:p>
        </p:txBody>
      </p:sp>
      <p:sp>
        <p:nvSpPr>
          <p:cNvPr id="91" name="Subtitle 2">
            <a:extLst>
              <a:ext uri="{FF2B5EF4-FFF2-40B4-BE49-F238E27FC236}">
                <a16:creationId xmlns:a16="http://schemas.microsoft.com/office/drawing/2014/main" id="{413C6BC3-615B-7B43-9C0F-0492FC6328F3}"/>
              </a:ext>
            </a:extLst>
          </p:cNvPr>
          <p:cNvSpPr txBox="1">
            <a:spLocks/>
          </p:cNvSpPr>
          <p:nvPr/>
        </p:nvSpPr>
        <p:spPr>
          <a:xfrm>
            <a:off x="9297998" y="11351100"/>
            <a:ext cx="5781654"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800" spc="-20" dirty="0">
                <a:latin typeface="Lato" panose="020F0502020204030203" pitchFamily="34" charset="77"/>
              </a:rPr>
              <a:t>You can do whatever you want, go a impress your audience with an amazing presentation</a:t>
            </a:r>
          </a:p>
        </p:txBody>
      </p:sp>
      <p:sp>
        <p:nvSpPr>
          <p:cNvPr id="93" name="TextBox 92">
            <a:extLst>
              <a:ext uri="{FF2B5EF4-FFF2-40B4-BE49-F238E27FC236}">
                <a16:creationId xmlns:a16="http://schemas.microsoft.com/office/drawing/2014/main" id="{4B9446B9-23BD-2F43-A439-C3150B570CA4}"/>
              </a:ext>
            </a:extLst>
          </p:cNvPr>
          <p:cNvSpPr txBox="1"/>
          <p:nvPr/>
        </p:nvSpPr>
        <p:spPr>
          <a:xfrm>
            <a:off x="18005830" y="10888882"/>
            <a:ext cx="3050836" cy="584775"/>
          </a:xfrm>
          <a:prstGeom prst="rect">
            <a:avLst/>
          </a:prstGeom>
          <a:noFill/>
        </p:spPr>
        <p:txBody>
          <a:bodyPr wrap="none" rtlCol="0" anchor="b" anchorCtr="0">
            <a:spAutoFit/>
          </a:bodyPr>
          <a:lstStyle/>
          <a:p>
            <a:pPr algn="ctr"/>
            <a:r>
              <a:rPr lang="en-US" sz="3200" b="1" dirty="0">
                <a:solidFill>
                  <a:schemeClr val="tx2"/>
                </a:solidFill>
                <a:latin typeface="Poppins" pitchFamily="2" charset="77"/>
                <a:ea typeface="League Spartan" charset="0"/>
                <a:cs typeface="Poppins" pitchFamily="2" charset="77"/>
              </a:rPr>
              <a:t>YOUR TITLE 03</a:t>
            </a:r>
          </a:p>
        </p:txBody>
      </p:sp>
      <p:sp>
        <p:nvSpPr>
          <p:cNvPr id="94" name="Subtitle 2">
            <a:extLst>
              <a:ext uri="{FF2B5EF4-FFF2-40B4-BE49-F238E27FC236}">
                <a16:creationId xmlns:a16="http://schemas.microsoft.com/office/drawing/2014/main" id="{7A9AC143-73A9-E54F-8CCF-118274F2ADB0}"/>
              </a:ext>
            </a:extLst>
          </p:cNvPr>
          <p:cNvSpPr txBox="1">
            <a:spLocks/>
          </p:cNvSpPr>
          <p:nvPr/>
        </p:nvSpPr>
        <p:spPr>
          <a:xfrm>
            <a:off x="16640419" y="11351100"/>
            <a:ext cx="5781654"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800" spc="-20" dirty="0">
                <a:latin typeface="Lato" panose="020F0502020204030203" pitchFamily="34" charset="77"/>
              </a:rPr>
              <a:t>You can do whatever you want, go a impress your audience with an amazing presentation</a:t>
            </a:r>
          </a:p>
        </p:txBody>
      </p:sp>
      <p:sp>
        <p:nvSpPr>
          <p:cNvPr id="96" name="Subtitle 2">
            <a:extLst>
              <a:ext uri="{FF2B5EF4-FFF2-40B4-BE49-F238E27FC236}">
                <a16:creationId xmlns:a16="http://schemas.microsoft.com/office/drawing/2014/main" id="{8512A18D-628E-974C-8F27-9F7AAF01DFBF}"/>
              </a:ext>
            </a:extLst>
          </p:cNvPr>
          <p:cNvSpPr txBox="1">
            <a:spLocks/>
          </p:cNvSpPr>
          <p:nvPr/>
        </p:nvSpPr>
        <p:spPr>
          <a:xfrm>
            <a:off x="2484963" y="7778843"/>
            <a:ext cx="4722882" cy="120494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000"/>
              </a:lnSpc>
            </a:pPr>
            <a:r>
              <a:rPr lang="en-US" sz="20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 traditional marketing by promoting.</a:t>
            </a:r>
          </a:p>
        </p:txBody>
      </p:sp>
      <p:sp>
        <p:nvSpPr>
          <p:cNvPr id="101" name="Subtitle 2">
            <a:extLst>
              <a:ext uri="{FF2B5EF4-FFF2-40B4-BE49-F238E27FC236}">
                <a16:creationId xmlns:a16="http://schemas.microsoft.com/office/drawing/2014/main" id="{331FD788-47C0-F243-8995-8D25E79A4ADC}"/>
              </a:ext>
            </a:extLst>
          </p:cNvPr>
          <p:cNvSpPr txBox="1">
            <a:spLocks/>
          </p:cNvSpPr>
          <p:nvPr/>
        </p:nvSpPr>
        <p:spPr>
          <a:xfrm>
            <a:off x="18696635" y="8037112"/>
            <a:ext cx="1111202" cy="338554"/>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Marketing</a:t>
            </a:r>
          </a:p>
        </p:txBody>
      </p:sp>
      <p:sp>
        <p:nvSpPr>
          <p:cNvPr id="102" name="Subtitle 2">
            <a:extLst>
              <a:ext uri="{FF2B5EF4-FFF2-40B4-BE49-F238E27FC236}">
                <a16:creationId xmlns:a16="http://schemas.microsoft.com/office/drawing/2014/main" id="{DF839A10-8070-7242-98D6-16B5D8183EF3}"/>
              </a:ext>
            </a:extLst>
          </p:cNvPr>
          <p:cNvSpPr txBox="1">
            <a:spLocks/>
          </p:cNvSpPr>
          <p:nvPr/>
        </p:nvSpPr>
        <p:spPr>
          <a:xfrm>
            <a:off x="18696635" y="8438938"/>
            <a:ext cx="742511" cy="338554"/>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Green</a:t>
            </a:r>
          </a:p>
        </p:txBody>
      </p:sp>
      <p:sp>
        <p:nvSpPr>
          <p:cNvPr id="103" name="Subtitle 2">
            <a:extLst>
              <a:ext uri="{FF2B5EF4-FFF2-40B4-BE49-F238E27FC236}">
                <a16:creationId xmlns:a16="http://schemas.microsoft.com/office/drawing/2014/main" id="{9A371087-E499-F642-BFAB-934A73F1F2FB}"/>
              </a:ext>
            </a:extLst>
          </p:cNvPr>
          <p:cNvSpPr txBox="1">
            <a:spLocks/>
          </p:cNvSpPr>
          <p:nvPr/>
        </p:nvSpPr>
        <p:spPr>
          <a:xfrm>
            <a:off x="18696635" y="8866705"/>
            <a:ext cx="1111202" cy="338554"/>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Marketing</a:t>
            </a:r>
          </a:p>
        </p:txBody>
      </p:sp>
      <p:sp>
        <p:nvSpPr>
          <p:cNvPr id="104" name="Subtitle 2">
            <a:extLst>
              <a:ext uri="{FF2B5EF4-FFF2-40B4-BE49-F238E27FC236}">
                <a16:creationId xmlns:a16="http://schemas.microsoft.com/office/drawing/2014/main" id="{FB14A2FF-1AE7-6D4D-9BFC-37BBD1A17F51}"/>
              </a:ext>
            </a:extLst>
          </p:cNvPr>
          <p:cNvSpPr txBox="1">
            <a:spLocks/>
          </p:cNvSpPr>
          <p:nvPr/>
        </p:nvSpPr>
        <p:spPr>
          <a:xfrm>
            <a:off x="18696635" y="9268531"/>
            <a:ext cx="742511" cy="338554"/>
          </a:xfrm>
          <a:prstGeom prst="rect">
            <a:avLst/>
          </a:prstGeom>
        </p:spPr>
        <p:txBody>
          <a:bodyPr vert="horz" wrap="non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spcBef>
                <a:spcPts val="0"/>
              </a:spcBef>
            </a:pPr>
            <a:r>
              <a:rPr lang="en-US" sz="1600" dirty="0">
                <a:solidFill>
                  <a:schemeClr val="bg1"/>
                </a:solidFill>
                <a:latin typeface="Lato" panose="020F0502020204030203" pitchFamily="34" charset="0"/>
                <a:ea typeface="Lato" panose="020F0502020204030203" pitchFamily="34" charset="0"/>
                <a:cs typeface="Lato" panose="020F0502020204030203" pitchFamily="34" charset="0"/>
              </a:rPr>
              <a:t>Green</a:t>
            </a:r>
          </a:p>
        </p:txBody>
      </p:sp>
      <p:sp>
        <p:nvSpPr>
          <p:cNvPr id="88" name="Rectángulo 87">
            <a:extLst>
              <a:ext uri="{FF2B5EF4-FFF2-40B4-BE49-F238E27FC236}">
                <a16:creationId xmlns:a16="http://schemas.microsoft.com/office/drawing/2014/main" id="{33A49687-2AC9-9D4A-8276-61C85875D1CE}"/>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Montserrat ExtraBold" pitchFamily="2" charset="77"/>
              </a:rPr>
              <a:t>GADGETS </a:t>
            </a:r>
          </a:p>
        </p:txBody>
      </p:sp>
      <p:sp>
        <p:nvSpPr>
          <p:cNvPr id="89" name="Rectángulo 88">
            <a:extLst>
              <a:ext uri="{FF2B5EF4-FFF2-40B4-BE49-F238E27FC236}">
                <a16:creationId xmlns:a16="http://schemas.microsoft.com/office/drawing/2014/main" id="{66D9EA9B-68F3-9B4A-A2C1-F0B20DFEBE37}"/>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2885035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62EF2DE8-D713-3046-9EB2-D375BC456A25}"/>
              </a:ext>
            </a:extLst>
          </p:cNvPr>
          <p:cNvSpPr>
            <a:spLocks noChangeArrowheads="1"/>
          </p:cNvSpPr>
          <p:nvPr/>
        </p:nvSpPr>
        <p:spPr bwMode="auto">
          <a:xfrm>
            <a:off x="4624567" y="6899112"/>
            <a:ext cx="7227793" cy="4375364"/>
          </a:xfrm>
          <a:custGeom>
            <a:avLst/>
            <a:gdLst>
              <a:gd name="T0" fmla="*/ 10013 w 10380"/>
              <a:gd name="T1" fmla="*/ 0 h 6284"/>
              <a:gd name="T2" fmla="*/ 366 w 10380"/>
              <a:gd name="T3" fmla="*/ 0 h 6284"/>
              <a:gd name="T4" fmla="*/ 366 w 10380"/>
              <a:gd name="T5" fmla="*/ 0 h 6284"/>
              <a:gd name="T6" fmla="*/ 0 w 10380"/>
              <a:gd name="T7" fmla="*/ 366 h 6284"/>
              <a:gd name="T8" fmla="*/ 0 w 10380"/>
              <a:gd name="T9" fmla="*/ 6283 h 6284"/>
              <a:gd name="T10" fmla="*/ 10379 w 10380"/>
              <a:gd name="T11" fmla="*/ 6283 h 6284"/>
              <a:gd name="T12" fmla="*/ 10379 w 10380"/>
              <a:gd name="T13" fmla="*/ 366 h 6284"/>
              <a:gd name="T14" fmla="*/ 10379 w 10380"/>
              <a:gd name="T15" fmla="*/ 366 h 6284"/>
              <a:gd name="T16" fmla="*/ 10013 w 10380"/>
              <a:gd name="T17" fmla="*/ 0 h 6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80" h="6284">
                <a:moveTo>
                  <a:pt x="10013" y="0"/>
                </a:moveTo>
                <a:lnTo>
                  <a:pt x="366" y="0"/>
                </a:lnTo>
                <a:lnTo>
                  <a:pt x="366" y="0"/>
                </a:lnTo>
                <a:cubicBezTo>
                  <a:pt x="164" y="0"/>
                  <a:pt x="0" y="163"/>
                  <a:pt x="0" y="366"/>
                </a:cubicBezTo>
                <a:lnTo>
                  <a:pt x="0" y="6283"/>
                </a:lnTo>
                <a:lnTo>
                  <a:pt x="10379" y="6283"/>
                </a:lnTo>
                <a:lnTo>
                  <a:pt x="10379" y="366"/>
                </a:lnTo>
                <a:lnTo>
                  <a:pt x="10379" y="366"/>
                </a:lnTo>
                <a:cubicBezTo>
                  <a:pt x="10379" y="163"/>
                  <a:pt x="10215" y="0"/>
                  <a:pt x="10013" y="0"/>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2">
            <a:extLst>
              <a:ext uri="{FF2B5EF4-FFF2-40B4-BE49-F238E27FC236}">
                <a16:creationId xmlns:a16="http://schemas.microsoft.com/office/drawing/2014/main" id="{91578B73-8E09-2B4A-B9D6-0178A4ACAB9D}"/>
              </a:ext>
            </a:extLst>
          </p:cNvPr>
          <p:cNvSpPr>
            <a:spLocks noChangeArrowheads="1"/>
          </p:cNvSpPr>
          <p:nvPr/>
        </p:nvSpPr>
        <p:spPr bwMode="auto">
          <a:xfrm>
            <a:off x="4999159" y="7273704"/>
            <a:ext cx="6475539" cy="3623108"/>
          </a:xfrm>
          <a:custGeom>
            <a:avLst/>
            <a:gdLst>
              <a:gd name="T0" fmla="*/ 0 w 9300"/>
              <a:gd name="T1" fmla="*/ 0 h 5205"/>
              <a:gd name="T2" fmla="*/ 9299 w 9300"/>
              <a:gd name="T3" fmla="*/ 0 h 5205"/>
              <a:gd name="T4" fmla="*/ 9299 w 9300"/>
              <a:gd name="T5" fmla="*/ 5204 h 5205"/>
              <a:gd name="T6" fmla="*/ 0 w 9300"/>
              <a:gd name="T7" fmla="*/ 5204 h 5205"/>
              <a:gd name="T8" fmla="*/ 0 w 9300"/>
              <a:gd name="T9" fmla="*/ 0 h 5205"/>
            </a:gdLst>
            <a:ahLst/>
            <a:cxnLst>
              <a:cxn ang="0">
                <a:pos x="T0" y="T1"/>
              </a:cxn>
              <a:cxn ang="0">
                <a:pos x="T2" y="T3"/>
              </a:cxn>
              <a:cxn ang="0">
                <a:pos x="T4" y="T5"/>
              </a:cxn>
              <a:cxn ang="0">
                <a:pos x="T6" y="T7"/>
              </a:cxn>
              <a:cxn ang="0">
                <a:pos x="T8" y="T9"/>
              </a:cxn>
            </a:cxnLst>
            <a:rect l="0" t="0" r="r" b="b"/>
            <a:pathLst>
              <a:path w="9300" h="5205">
                <a:moveTo>
                  <a:pt x="0" y="0"/>
                </a:moveTo>
                <a:lnTo>
                  <a:pt x="9299" y="0"/>
                </a:lnTo>
                <a:lnTo>
                  <a:pt x="9299" y="5204"/>
                </a:lnTo>
                <a:lnTo>
                  <a:pt x="0" y="5204"/>
                </a:lnTo>
                <a:lnTo>
                  <a:pt x="0" y="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 name="Freeform 3">
            <a:extLst>
              <a:ext uri="{FF2B5EF4-FFF2-40B4-BE49-F238E27FC236}">
                <a16:creationId xmlns:a16="http://schemas.microsoft.com/office/drawing/2014/main" id="{7EF528CC-DF6D-DA48-98B6-3D9C27EA5CA2}"/>
              </a:ext>
            </a:extLst>
          </p:cNvPr>
          <p:cNvSpPr>
            <a:spLocks noChangeArrowheads="1"/>
          </p:cNvSpPr>
          <p:nvPr/>
        </p:nvSpPr>
        <p:spPr bwMode="auto">
          <a:xfrm>
            <a:off x="4624567" y="11274476"/>
            <a:ext cx="7227793" cy="801381"/>
          </a:xfrm>
          <a:custGeom>
            <a:avLst/>
            <a:gdLst>
              <a:gd name="T0" fmla="*/ 0 w 10380"/>
              <a:gd name="T1" fmla="*/ 784 h 1151"/>
              <a:gd name="T2" fmla="*/ 0 w 10380"/>
              <a:gd name="T3" fmla="*/ 784 h 1151"/>
              <a:gd name="T4" fmla="*/ 366 w 10380"/>
              <a:gd name="T5" fmla="*/ 1150 h 1151"/>
              <a:gd name="T6" fmla="*/ 10013 w 10380"/>
              <a:gd name="T7" fmla="*/ 1150 h 1151"/>
              <a:gd name="T8" fmla="*/ 10013 w 10380"/>
              <a:gd name="T9" fmla="*/ 1150 h 1151"/>
              <a:gd name="T10" fmla="*/ 10379 w 10380"/>
              <a:gd name="T11" fmla="*/ 784 h 1151"/>
              <a:gd name="T12" fmla="*/ 10379 w 10380"/>
              <a:gd name="T13" fmla="*/ 0 h 1151"/>
              <a:gd name="T14" fmla="*/ 0 w 10380"/>
              <a:gd name="T15" fmla="*/ 0 h 1151"/>
              <a:gd name="T16" fmla="*/ 0 w 10380"/>
              <a:gd name="T17" fmla="*/ 784 h 1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80" h="1151">
                <a:moveTo>
                  <a:pt x="0" y="784"/>
                </a:moveTo>
                <a:lnTo>
                  <a:pt x="0" y="784"/>
                </a:lnTo>
                <a:cubicBezTo>
                  <a:pt x="0" y="986"/>
                  <a:pt x="164" y="1150"/>
                  <a:pt x="366" y="1150"/>
                </a:cubicBezTo>
                <a:lnTo>
                  <a:pt x="10013" y="1150"/>
                </a:lnTo>
                <a:lnTo>
                  <a:pt x="10013" y="1150"/>
                </a:lnTo>
                <a:cubicBezTo>
                  <a:pt x="10215" y="1150"/>
                  <a:pt x="10379" y="986"/>
                  <a:pt x="10379" y="784"/>
                </a:cubicBezTo>
                <a:lnTo>
                  <a:pt x="10379" y="0"/>
                </a:lnTo>
                <a:lnTo>
                  <a:pt x="0" y="0"/>
                </a:lnTo>
                <a:lnTo>
                  <a:pt x="0" y="78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4">
            <a:extLst>
              <a:ext uri="{FF2B5EF4-FFF2-40B4-BE49-F238E27FC236}">
                <a16:creationId xmlns:a16="http://schemas.microsoft.com/office/drawing/2014/main" id="{EAEE46DA-C285-394F-BB06-F25B898D9FB4}"/>
              </a:ext>
            </a:extLst>
          </p:cNvPr>
          <p:cNvSpPr>
            <a:spLocks noChangeArrowheads="1"/>
          </p:cNvSpPr>
          <p:nvPr/>
        </p:nvSpPr>
        <p:spPr bwMode="auto">
          <a:xfrm>
            <a:off x="8127928" y="11563096"/>
            <a:ext cx="218000" cy="218000"/>
          </a:xfrm>
          <a:custGeom>
            <a:avLst/>
            <a:gdLst>
              <a:gd name="T0" fmla="*/ 312 w 313"/>
              <a:gd name="T1" fmla="*/ 156 h 314"/>
              <a:gd name="T2" fmla="*/ 312 w 313"/>
              <a:gd name="T3" fmla="*/ 156 h 314"/>
              <a:gd name="T4" fmla="*/ 156 w 313"/>
              <a:gd name="T5" fmla="*/ 313 h 314"/>
              <a:gd name="T6" fmla="*/ 156 w 313"/>
              <a:gd name="T7" fmla="*/ 313 h 314"/>
              <a:gd name="T8" fmla="*/ 0 w 313"/>
              <a:gd name="T9" fmla="*/ 156 h 314"/>
              <a:gd name="T10" fmla="*/ 0 w 313"/>
              <a:gd name="T11" fmla="*/ 156 h 314"/>
              <a:gd name="T12" fmla="*/ 156 w 313"/>
              <a:gd name="T13" fmla="*/ 0 h 314"/>
              <a:gd name="T14" fmla="*/ 156 w 313"/>
              <a:gd name="T15" fmla="*/ 0 h 314"/>
              <a:gd name="T16" fmla="*/ 312 w 313"/>
              <a:gd name="T17" fmla="*/ 156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14">
                <a:moveTo>
                  <a:pt x="312" y="156"/>
                </a:moveTo>
                <a:lnTo>
                  <a:pt x="312" y="156"/>
                </a:lnTo>
                <a:cubicBezTo>
                  <a:pt x="312" y="243"/>
                  <a:pt x="242" y="313"/>
                  <a:pt x="156" y="313"/>
                </a:cubicBezTo>
                <a:lnTo>
                  <a:pt x="156" y="313"/>
                </a:lnTo>
                <a:cubicBezTo>
                  <a:pt x="70" y="313"/>
                  <a:pt x="0" y="243"/>
                  <a:pt x="0" y="156"/>
                </a:cubicBezTo>
                <a:lnTo>
                  <a:pt x="0" y="156"/>
                </a:lnTo>
                <a:cubicBezTo>
                  <a:pt x="0" y="70"/>
                  <a:pt x="70" y="0"/>
                  <a:pt x="156" y="0"/>
                </a:cubicBezTo>
                <a:lnTo>
                  <a:pt x="156" y="0"/>
                </a:lnTo>
                <a:cubicBezTo>
                  <a:pt x="242" y="0"/>
                  <a:pt x="312" y="70"/>
                  <a:pt x="312" y="156"/>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5">
            <a:extLst>
              <a:ext uri="{FF2B5EF4-FFF2-40B4-BE49-F238E27FC236}">
                <a16:creationId xmlns:a16="http://schemas.microsoft.com/office/drawing/2014/main" id="{763B811E-2302-734A-BB15-77D3164B322B}"/>
              </a:ext>
            </a:extLst>
          </p:cNvPr>
          <p:cNvSpPr>
            <a:spLocks noChangeArrowheads="1"/>
          </p:cNvSpPr>
          <p:nvPr/>
        </p:nvSpPr>
        <p:spPr bwMode="auto">
          <a:xfrm>
            <a:off x="7584461" y="12072787"/>
            <a:ext cx="1308003" cy="712340"/>
          </a:xfrm>
          <a:custGeom>
            <a:avLst/>
            <a:gdLst>
              <a:gd name="T0" fmla="*/ 1877 w 1878"/>
              <a:gd name="T1" fmla="*/ 0 h 1023"/>
              <a:gd name="T2" fmla="*/ 0 w 1878"/>
              <a:gd name="T3" fmla="*/ 0 h 1023"/>
              <a:gd name="T4" fmla="*/ 0 w 1878"/>
              <a:gd name="T5" fmla="*/ 1022 h 1023"/>
              <a:gd name="T6" fmla="*/ 1877 w 1878"/>
              <a:gd name="T7" fmla="*/ 1022 h 1023"/>
              <a:gd name="T8" fmla="*/ 1877 w 1878"/>
              <a:gd name="T9" fmla="*/ 0 h 1023"/>
            </a:gdLst>
            <a:ahLst/>
            <a:cxnLst>
              <a:cxn ang="0">
                <a:pos x="T0" y="T1"/>
              </a:cxn>
              <a:cxn ang="0">
                <a:pos x="T2" y="T3"/>
              </a:cxn>
              <a:cxn ang="0">
                <a:pos x="T4" y="T5"/>
              </a:cxn>
              <a:cxn ang="0">
                <a:pos x="T6" y="T7"/>
              </a:cxn>
              <a:cxn ang="0">
                <a:pos x="T8" y="T9"/>
              </a:cxn>
            </a:cxnLst>
            <a:rect l="0" t="0" r="r" b="b"/>
            <a:pathLst>
              <a:path w="1878" h="1023">
                <a:moveTo>
                  <a:pt x="1877" y="0"/>
                </a:moveTo>
                <a:lnTo>
                  <a:pt x="0" y="0"/>
                </a:lnTo>
                <a:lnTo>
                  <a:pt x="0" y="1022"/>
                </a:lnTo>
                <a:lnTo>
                  <a:pt x="1877" y="1022"/>
                </a:lnTo>
                <a:lnTo>
                  <a:pt x="1877"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6">
            <a:extLst>
              <a:ext uri="{FF2B5EF4-FFF2-40B4-BE49-F238E27FC236}">
                <a16:creationId xmlns:a16="http://schemas.microsoft.com/office/drawing/2014/main" id="{5B1F8C85-D450-164A-A587-C54107FCC402}"/>
              </a:ext>
            </a:extLst>
          </p:cNvPr>
          <p:cNvSpPr>
            <a:spLocks noChangeArrowheads="1"/>
          </p:cNvSpPr>
          <p:nvPr/>
        </p:nvSpPr>
        <p:spPr bwMode="auto">
          <a:xfrm>
            <a:off x="7584461" y="12072787"/>
            <a:ext cx="1308003" cy="218000"/>
          </a:xfrm>
          <a:custGeom>
            <a:avLst/>
            <a:gdLst>
              <a:gd name="T0" fmla="*/ 1877 w 1878"/>
              <a:gd name="T1" fmla="*/ 313 h 314"/>
              <a:gd name="T2" fmla="*/ 0 w 1878"/>
              <a:gd name="T3" fmla="*/ 313 h 314"/>
              <a:gd name="T4" fmla="*/ 0 w 1878"/>
              <a:gd name="T5" fmla="*/ 0 h 314"/>
              <a:gd name="T6" fmla="*/ 1877 w 1878"/>
              <a:gd name="T7" fmla="*/ 0 h 314"/>
              <a:gd name="T8" fmla="*/ 1877 w 1878"/>
              <a:gd name="T9" fmla="*/ 313 h 314"/>
            </a:gdLst>
            <a:ahLst/>
            <a:cxnLst>
              <a:cxn ang="0">
                <a:pos x="T0" y="T1"/>
              </a:cxn>
              <a:cxn ang="0">
                <a:pos x="T2" y="T3"/>
              </a:cxn>
              <a:cxn ang="0">
                <a:pos x="T4" y="T5"/>
              </a:cxn>
              <a:cxn ang="0">
                <a:pos x="T6" y="T7"/>
              </a:cxn>
              <a:cxn ang="0">
                <a:pos x="T8" y="T9"/>
              </a:cxn>
            </a:cxnLst>
            <a:rect l="0" t="0" r="r" b="b"/>
            <a:pathLst>
              <a:path w="1878" h="314">
                <a:moveTo>
                  <a:pt x="1877" y="313"/>
                </a:moveTo>
                <a:lnTo>
                  <a:pt x="0" y="313"/>
                </a:lnTo>
                <a:lnTo>
                  <a:pt x="0" y="0"/>
                </a:lnTo>
                <a:lnTo>
                  <a:pt x="1877" y="0"/>
                </a:lnTo>
                <a:lnTo>
                  <a:pt x="1877" y="313"/>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7">
            <a:extLst>
              <a:ext uri="{FF2B5EF4-FFF2-40B4-BE49-F238E27FC236}">
                <a16:creationId xmlns:a16="http://schemas.microsoft.com/office/drawing/2014/main" id="{4ACA5146-CE0E-804A-9FAF-3EF82FB70275}"/>
              </a:ext>
            </a:extLst>
          </p:cNvPr>
          <p:cNvSpPr>
            <a:spLocks noChangeArrowheads="1"/>
          </p:cNvSpPr>
          <p:nvPr/>
        </p:nvSpPr>
        <p:spPr bwMode="auto">
          <a:xfrm>
            <a:off x="8207759" y="7058775"/>
            <a:ext cx="58337" cy="58340"/>
          </a:xfrm>
          <a:custGeom>
            <a:avLst/>
            <a:gdLst>
              <a:gd name="T0" fmla="*/ 84 w 85"/>
              <a:gd name="T1" fmla="*/ 42 h 85"/>
              <a:gd name="T2" fmla="*/ 84 w 85"/>
              <a:gd name="T3" fmla="*/ 42 h 85"/>
              <a:gd name="T4" fmla="*/ 42 w 85"/>
              <a:gd name="T5" fmla="*/ 0 h 85"/>
              <a:gd name="T6" fmla="*/ 42 w 85"/>
              <a:gd name="T7" fmla="*/ 0 h 85"/>
              <a:gd name="T8" fmla="*/ 0 w 85"/>
              <a:gd name="T9" fmla="*/ 42 h 85"/>
              <a:gd name="T10" fmla="*/ 0 w 85"/>
              <a:gd name="T11" fmla="*/ 42 h 85"/>
              <a:gd name="T12" fmla="*/ 42 w 85"/>
              <a:gd name="T13" fmla="*/ 84 h 85"/>
              <a:gd name="T14" fmla="*/ 42 w 85"/>
              <a:gd name="T15" fmla="*/ 84 h 85"/>
              <a:gd name="T16" fmla="*/ 84 w 85"/>
              <a:gd name="T17" fmla="*/ 4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85">
                <a:moveTo>
                  <a:pt x="84" y="42"/>
                </a:moveTo>
                <a:lnTo>
                  <a:pt x="84" y="42"/>
                </a:lnTo>
                <a:cubicBezTo>
                  <a:pt x="84" y="19"/>
                  <a:pt x="65" y="0"/>
                  <a:pt x="42" y="0"/>
                </a:cubicBezTo>
                <a:lnTo>
                  <a:pt x="42" y="0"/>
                </a:lnTo>
                <a:cubicBezTo>
                  <a:pt x="19" y="0"/>
                  <a:pt x="0" y="19"/>
                  <a:pt x="0" y="42"/>
                </a:cubicBezTo>
                <a:lnTo>
                  <a:pt x="0" y="42"/>
                </a:lnTo>
                <a:cubicBezTo>
                  <a:pt x="0" y="65"/>
                  <a:pt x="19" y="84"/>
                  <a:pt x="42" y="84"/>
                </a:cubicBezTo>
                <a:lnTo>
                  <a:pt x="42" y="84"/>
                </a:lnTo>
                <a:cubicBezTo>
                  <a:pt x="65" y="84"/>
                  <a:pt x="84" y="65"/>
                  <a:pt x="84" y="42"/>
                </a:cubicBezTo>
              </a:path>
            </a:pathLst>
          </a:custGeom>
          <a:solidFill>
            <a:srgbClr val="333E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 name="Freeform 8">
            <a:extLst>
              <a:ext uri="{FF2B5EF4-FFF2-40B4-BE49-F238E27FC236}">
                <a16:creationId xmlns:a16="http://schemas.microsoft.com/office/drawing/2014/main" id="{B1DF892A-8B36-5D47-A304-D2DD28D3DBFC}"/>
              </a:ext>
            </a:extLst>
          </p:cNvPr>
          <p:cNvSpPr>
            <a:spLocks noChangeArrowheads="1"/>
          </p:cNvSpPr>
          <p:nvPr/>
        </p:nvSpPr>
        <p:spPr bwMode="auto">
          <a:xfrm>
            <a:off x="8213900" y="7064915"/>
            <a:ext cx="49127" cy="49127"/>
          </a:xfrm>
          <a:custGeom>
            <a:avLst/>
            <a:gdLst>
              <a:gd name="T0" fmla="*/ 70 w 71"/>
              <a:gd name="T1" fmla="*/ 35 h 71"/>
              <a:gd name="T2" fmla="*/ 70 w 71"/>
              <a:gd name="T3" fmla="*/ 35 h 71"/>
              <a:gd name="T4" fmla="*/ 35 w 71"/>
              <a:gd name="T5" fmla="*/ 0 h 71"/>
              <a:gd name="T6" fmla="*/ 35 w 71"/>
              <a:gd name="T7" fmla="*/ 0 h 71"/>
              <a:gd name="T8" fmla="*/ 0 w 71"/>
              <a:gd name="T9" fmla="*/ 35 h 71"/>
              <a:gd name="T10" fmla="*/ 0 w 71"/>
              <a:gd name="T11" fmla="*/ 35 h 71"/>
              <a:gd name="T12" fmla="*/ 35 w 71"/>
              <a:gd name="T13" fmla="*/ 70 h 71"/>
              <a:gd name="T14" fmla="*/ 35 w 71"/>
              <a:gd name="T15" fmla="*/ 70 h 71"/>
              <a:gd name="T16" fmla="*/ 70 w 71"/>
              <a:gd name="T17"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 h="71">
                <a:moveTo>
                  <a:pt x="70" y="35"/>
                </a:moveTo>
                <a:lnTo>
                  <a:pt x="70" y="35"/>
                </a:lnTo>
                <a:cubicBezTo>
                  <a:pt x="70" y="16"/>
                  <a:pt x="54" y="0"/>
                  <a:pt x="35" y="0"/>
                </a:cubicBezTo>
                <a:lnTo>
                  <a:pt x="35" y="0"/>
                </a:lnTo>
                <a:cubicBezTo>
                  <a:pt x="16" y="0"/>
                  <a:pt x="0" y="16"/>
                  <a:pt x="0" y="35"/>
                </a:cubicBezTo>
                <a:lnTo>
                  <a:pt x="0" y="35"/>
                </a:lnTo>
                <a:cubicBezTo>
                  <a:pt x="0" y="54"/>
                  <a:pt x="16" y="70"/>
                  <a:pt x="35" y="70"/>
                </a:cubicBezTo>
                <a:lnTo>
                  <a:pt x="35" y="70"/>
                </a:lnTo>
                <a:cubicBezTo>
                  <a:pt x="54" y="70"/>
                  <a:pt x="70" y="54"/>
                  <a:pt x="70" y="35"/>
                </a:cubicBezTo>
              </a:path>
            </a:pathLst>
          </a:custGeom>
          <a:solidFill>
            <a:srgbClr val="1E25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 name="Freeform 9">
            <a:extLst>
              <a:ext uri="{FF2B5EF4-FFF2-40B4-BE49-F238E27FC236}">
                <a16:creationId xmlns:a16="http://schemas.microsoft.com/office/drawing/2014/main" id="{E96628D4-6432-C449-8453-171F4DB9EB29}"/>
              </a:ext>
            </a:extLst>
          </p:cNvPr>
          <p:cNvSpPr>
            <a:spLocks noChangeArrowheads="1"/>
          </p:cNvSpPr>
          <p:nvPr/>
        </p:nvSpPr>
        <p:spPr bwMode="auto">
          <a:xfrm>
            <a:off x="8220041" y="7071055"/>
            <a:ext cx="36846" cy="36846"/>
          </a:xfrm>
          <a:custGeom>
            <a:avLst/>
            <a:gdLst>
              <a:gd name="T0" fmla="*/ 52 w 53"/>
              <a:gd name="T1" fmla="*/ 25 h 52"/>
              <a:gd name="T2" fmla="*/ 52 w 53"/>
              <a:gd name="T3" fmla="*/ 25 h 52"/>
              <a:gd name="T4" fmla="*/ 26 w 53"/>
              <a:gd name="T5" fmla="*/ 0 h 52"/>
              <a:gd name="T6" fmla="*/ 26 w 53"/>
              <a:gd name="T7" fmla="*/ 0 h 52"/>
              <a:gd name="T8" fmla="*/ 0 w 53"/>
              <a:gd name="T9" fmla="*/ 25 h 52"/>
              <a:gd name="T10" fmla="*/ 0 w 53"/>
              <a:gd name="T11" fmla="*/ 25 h 52"/>
              <a:gd name="T12" fmla="*/ 26 w 53"/>
              <a:gd name="T13" fmla="*/ 51 h 52"/>
              <a:gd name="T14" fmla="*/ 26 w 53"/>
              <a:gd name="T15" fmla="*/ 51 h 52"/>
              <a:gd name="T16" fmla="*/ 52 w 53"/>
              <a:gd name="T17" fmla="*/ 2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52">
                <a:moveTo>
                  <a:pt x="52" y="25"/>
                </a:moveTo>
                <a:lnTo>
                  <a:pt x="52" y="25"/>
                </a:lnTo>
                <a:cubicBezTo>
                  <a:pt x="52" y="11"/>
                  <a:pt x="40" y="0"/>
                  <a:pt x="26" y="0"/>
                </a:cubicBezTo>
                <a:lnTo>
                  <a:pt x="26" y="0"/>
                </a:lnTo>
                <a:cubicBezTo>
                  <a:pt x="12" y="0"/>
                  <a:pt x="0" y="11"/>
                  <a:pt x="0" y="25"/>
                </a:cubicBezTo>
                <a:lnTo>
                  <a:pt x="0" y="25"/>
                </a:lnTo>
                <a:cubicBezTo>
                  <a:pt x="0" y="40"/>
                  <a:pt x="12" y="51"/>
                  <a:pt x="26" y="51"/>
                </a:cubicBezTo>
                <a:lnTo>
                  <a:pt x="26" y="51"/>
                </a:lnTo>
                <a:cubicBezTo>
                  <a:pt x="40" y="51"/>
                  <a:pt x="52" y="40"/>
                  <a:pt x="52" y="25"/>
                </a:cubicBezTo>
              </a:path>
            </a:pathLst>
          </a:custGeom>
          <a:solidFill>
            <a:srgbClr val="00376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 name="Freeform 10">
            <a:extLst>
              <a:ext uri="{FF2B5EF4-FFF2-40B4-BE49-F238E27FC236}">
                <a16:creationId xmlns:a16="http://schemas.microsoft.com/office/drawing/2014/main" id="{BEA209AB-2A5F-904E-9D8F-54D8B2FB4C6F}"/>
              </a:ext>
            </a:extLst>
          </p:cNvPr>
          <p:cNvSpPr>
            <a:spLocks noChangeArrowheads="1"/>
          </p:cNvSpPr>
          <p:nvPr/>
        </p:nvSpPr>
        <p:spPr bwMode="auto">
          <a:xfrm>
            <a:off x="8226182" y="7077197"/>
            <a:ext cx="24563" cy="24563"/>
          </a:xfrm>
          <a:custGeom>
            <a:avLst/>
            <a:gdLst>
              <a:gd name="T0" fmla="*/ 36 w 37"/>
              <a:gd name="T1" fmla="*/ 18 h 37"/>
              <a:gd name="T2" fmla="*/ 36 w 37"/>
              <a:gd name="T3" fmla="*/ 18 h 37"/>
              <a:gd name="T4" fmla="*/ 18 w 37"/>
              <a:gd name="T5" fmla="*/ 0 h 37"/>
              <a:gd name="T6" fmla="*/ 18 w 37"/>
              <a:gd name="T7" fmla="*/ 0 h 37"/>
              <a:gd name="T8" fmla="*/ 0 w 37"/>
              <a:gd name="T9" fmla="*/ 18 h 37"/>
              <a:gd name="T10" fmla="*/ 0 w 37"/>
              <a:gd name="T11" fmla="*/ 18 h 37"/>
              <a:gd name="T12" fmla="*/ 18 w 37"/>
              <a:gd name="T13" fmla="*/ 36 h 37"/>
              <a:gd name="T14" fmla="*/ 18 w 37"/>
              <a:gd name="T15" fmla="*/ 36 h 37"/>
              <a:gd name="T16" fmla="*/ 36 w 37"/>
              <a:gd name="T17" fmla="*/ 18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37">
                <a:moveTo>
                  <a:pt x="36" y="18"/>
                </a:moveTo>
                <a:lnTo>
                  <a:pt x="36" y="18"/>
                </a:lnTo>
                <a:cubicBezTo>
                  <a:pt x="36" y="8"/>
                  <a:pt x="28" y="0"/>
                  <a:pt x="18" y="0"/>
                </a:cubicBezTo>
                <a:lnTo>
                  <a:pt x="18" y="0"/>
                </a:lnTo>
                <a:cubicBezTo>
                  <a:pt x="8" y="0"/>
                  <a:pt x="0" y="8"/>
                  <a:pt x="0" y="18"/>
                </a:cubicBezTo>
                <a:lnTo>
                  <a:pt x="0" y="18"/>
                </a:lnTo>
                <a:cubicBezTo>
                  <a:pt x="0" y="28"/>
                  <a:pt x="8" y="36"/>
                  <a:pt x="18" y="36"/>
                </a:cubicBezTo>
                <a:lnTo>
                  <a:pt x="18" y="36"/>
                </a:lnTo>
                <a:cubicBezTo>
                  <a:pt x="28" y="36"/>
                  <a:pt x="36" y="28"/>
                  <a:pt x="36" y="18"/>
                </a:cubicBezTo>
              </a:path>
            </a:pathLst>
          </a:custGeom>
          <a:solidFill>
            <a:srgbClr val="1E252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 name="Freeform 11">
            <a:extLst>
              <a:ext uri="{FF2B5EF4-FFF2-40B4-BE49-F238E27FC236}">
                <a16:creationId xmlns:a16="http://schemas.microsoft.com/office/drawing/2014/main" id="{E7BB128C-AD85-614A-AC92-8A997AE3D76D}"/>
              </a:ext>
            </a:extLst>
          </p:cNvPr>
          <p:cNvSpPr>
            <a:spLocks noChangeArrowheads="1"/>
          </p:cNvSpPr>
          <p:nvPr/>
        </p:nvSpPr>
        <p:spPr bwMode="auto">
          <a:xfrm>
            <a:off x="8238464" y="7071057"/>
            <a:ext cx="21492" cy="21494"/>
          </a:xfrm>
          <a:custGeom>
            <a:avLst/>
            <a:gdLst>
              <a:gd name="T0" fmla="*/ 28 w 29"/>
              <a:gd name="T1" fmla="*/ 15 h 29"/>
              <a:gd name="T2" fmla="*/ 28 w 29"/>
              <a:gd name="T3" fmla="*/ 15 h 29"/>
              <a:gd name="T4" fmla="*/ 14 w 29"/>
              <a:gd name="T5" fmla="*/ 0 h 29"/>
              <a:gd name="T6" fmla="*/ 14 w 29"/>
              <a:gd name="T7" fmla="*/ 0 h 29"/>
              <a:gd name="T8" fmla="*/ 0 w 29"/>
              <a:gd name="T9" fmla="*/ 15 h 29"/>
              <a:gd name="T10" fmla="*/ 0 w 29"/>
              <a:gd name="T11" fmla="*/ 15 h 29"/>
              <a:gd name="T12" fmla="*/ 14 w 29"/>
              <a:gd name="T13" fmla="*/ 28 h 29"/>
              <a:gd name="T14" fmla="*/ 14 w 29"/>
              <a:gd name="T15" fmla="*/ 28 h 29"/>
              <a:gd name="T16" fmla="*/ 28 w 29"/>
              <a:gd name="T17" fmla="*/ 1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9">
                <a:moveTo>
                  <a:pt x="28" y="15"/>
                </a:moveTo>
                <a:lnTo>
                  <a:pt x="28" y="15"/>
                </a:lnTo>
                <a:cubicBezTo>
                  <a:pt x="28" y="6"/>
                  <a:pt x="22" y="0"/>
                  <a:pt x="14" y="0"/>
                </a:cubicBezTo>
                <a:lnTo>
                  <a:pt x="14" y="0"/>
                </a:lnTo>
                <a:cubicBezTo>
                  <a:pt x="6" y="0"/>
                  <a:pt x="0" y="6"/>
                  <a:pt x="0" y="15"/>
                </a:cubicBezTo>
                <a:lnTo>
                  <a:pt x="0" y="15"/>
                </a:lnTo>
                <a:cubicBezTo>
                  <a:pt x="0" y="22"/>
                  <a:pt x="6" y="28"/>
                  <a:pt x="14" y="28"/>
                </a:cubicBezTo>
                <a:lnTo>
                  <a:pt x="14" y="28"/>
                </a:lnTo>
                <a:cubicBezTo>
                  <a:pt x="22" y="28"/>
                  <a:pt x="28" y="22"/>
                  <a:pt x="28"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12">
            <a:extLst>
              <a:ext uri="{FF2B5EF4-FFF2-40B4-BE49-F238E27FC236}">
                <a16:creationId xmlns:a16="http://schemas.microsoft.com/office/drawing/2014/main" id="{B5ACFAAF-2428-7F4E-9BE1-DC1381F93E60}"/>
              </a:ext>
            </a:extLst>
          </p:cNvPr>
          <p:cNvSpPr>
            <a:spLocks noChangeArrowheads="1"/>
          </p:cNvSpPr>
          <p:nvPr/>
        </p:nvSpPr>
        <p:spPr bwMode="auto">
          <a:xfrm>
            <a:off x="7219080" y="12785127"/>
            <a:ext cx="2038766" cy="168873"/>
          </a:xfrm>
          <a:custGeom>
            <a:avLst/>
            <a:gdLst>
              <a:gd name="T0" fmla="*/ 2928 w 2929"/>
              <a:gd name="T1" fmla="*/ 243 h 244"/>
              <a:gd name="T2" fmla="*/ 0 w 2929"/>
              <a:gd name="T3" fmla="*/ 243 h 244"/>
              <a:gd name="T4" fmla="*/ 0 w 2929"/>
              <a:gd name="T5" fmla="*/ 0 h 244"/>
              <a:gd name="T6" fmla="*/ 2928 w 2929"/>
              <a:gd name="T7" fmla="*/ 0 h 244"/>
              <a:gd name="T8" fmla="*/ 2928 w 2929"/>
              <a:gd name="T9" fmla="*/ 243 h 244"/>
            </a:gdLst>
            <a:ahLst/>
            <a:cxnLst>
              <a:cxn ang="0">
                <a:pos x="T0" y="T1"/>
              </a:cxn>
              <a:cxn ang="0">
                <a:pos x="T2" y="T3"/>
              </a:cxn>
              <a:cxn ang="0">
                <a:pos x="T4" y="T5"/>
              </a:cxn>
              <a:cxn ang="0">
                <a:pos x="T6" y="T7"/>
              </a:cxn>
              <a:cxn ang="0">
                <a:pos x="T8" y="T9"/>
              </a:cxn>
            </a:cxnLst>
            <a:rect l="0" t="0" r="r" b="b"/>
            <a:pathLst>
              <a:path w="2929" h="244">
                <a:moveTo>
                  <a:pt x="2928" y="243"/>
                </a:moveTo>
                <a:lnTo>
                  <a:pt x="0" y="243"/>
                </a:lnTo>
                <a:lnTo>
                  <a:pt x="0" y="0"/>
                </a:lnTo>
                <a:lnTo>
                  <a:pt x="2928" y="0"/>
                </a:lnTo>
                <a:lnTo>
                  <a:pt x="2928" y="243"/>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13">
            <a:extLst>
              <a:ext uri="{FF2B5EF4-FFF2-40B4-BE49-F238E27FC236}">
                <a16:creationId xmlns:a16="http://schemas.microsoft.com/office/drawing/2014/main" id="{1ED374B9-F4DD-D74F-8B4E-421F9EC214FE}"/>
              </a:ext>
            </a:extLst>
          </p:cNvPr>
          <p:cNvSpPr>
            <a:spLocks noChangeArrowheads="1"/>
          </p:cNvSpPr>
          <p:nvPr/>
        </p:nvSpPr>
        <p:spPr bwMode="auto">
          <a:xfrm>
            <a:off x="4624566" y="6899112"/>
            <a:ext cx="3613897" cy="6054888"/>
          </a:xfrm>
          <a:custGeom>
            <a:avLst/>
            <a:gdLst>
              <a:gd name="T0" fmla="*/ 366 w 5191"/>
              <a:gd name="T1" fmla="*/ 0 h 8696"/>
              <a:gd name="T2" fmla="*/ 366 w 5191"/>
              <a:gd name="T3" fmla="*/ 0 h 8696"/>
              <a:gd name="T4" fmla="*/ 0 w 5191"/>
              <a:gd name="T5" fmla="*/ 366 h 8696"/>
              <a:gd name="T6" fmla="*/ 0 w 5191"/>
              <a:gd name="T7" fmla="*/ 7067 h 8696"/>
              <a:gd name="T8" fmla="*/ 0 w 5191"/>
              <a:gd name="T9" fmla="*/ 7067 h 8696"/>
              <a:gd name="T10" fmla="*/ 366 w 5191"/>
              <a:gd name="T11" fmla="*/ 7433 h 8696"/>
              <a:gd name="T12" fmla="*/ 4251 w 5191"/>
              <a:gd name="T13" fmla="*/ 7433 h 8696"/>
              <a:gd name="T14" fmla="*/ 4251 w 5191"/>
              <a:gd name="T15" fmla="*/ 8453 h 8696"/>
              <a:gd name="T16" fmla="*/ 3726 w 5191"/>
              <a:gd name="T17" fmla="*/ 8453 h 8696"/>
              <a:gd name="T18" fmla="*/ 3726 w 5191"/>
              <a:gd name="T19" fmla="*/ 8695 h 8696"/>
              <a:gd name="T20" fmla="*/ 5190 w 5191"/>
              <a:gd name="T21" fmla="*/ 8695 h 8696"/>
              <a:gd name="T22" fmla="*/ 5190 w 5191"/>
              <a:gd name="T23" fmla="*/ 0 h 8696"/>
              <a:gd name="T24" fmla="*/ 366 w 5191"/>
              <a:gd name="T25" fmla="*/ 0 h 8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191" h="8696">
                <a:moveTo>
                  <a:pt x="366" y="0"/>
                </a:moveTo>
                <a:lnTo>
                  <a:pt x="366" y="0"/>
                </a:lnTo>
                <a:cubicBezTo>
                  <a:pt x="164" y="0"/>
                  <a:pt x="0" y="163"/>
                  <a:pt x="0" y="366"/>
                </a:cubicBezTo>
                <a:lnTo>
                  <a:pt x="0" y="7067"/>
                </a:lnTo>
                <a:lnTo>
                  <a:pt x="0" y="7067"/>
                </a:lnTo>
                <a:cubicBezTo>
                  <a:pt x="0" y="7269"/>
                  <a:pt x="164" y="7433"/>
                  <a:pt x="366" y="7433"/>
                </a:cubicBezTo>
                <a:lnTo>
                  <a:pt x="4251" y="7433"/>
                </a:lnTo>
                <a:lnTo>
                  <a:pt x="4251" y="8453"/>
                </a:lnTo>
                <a:lnTo>
                  <a:pt x="3726" y="8453"/>
                </a:lnTo>
                <a:lnTo>
                  <a:pt x="3726" y="8695"/>
                </a:lnTo>
                <a:lnTo>
                  <a:pt x="5190" y="8695"/>
                </a:lnTo>
                <a:lnTo>
                  <a:pt x="5190" y="0"/>
                </a:lnTo>
                <a:lnTo>
                  <a:pt x="366"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17" name="Freeform 14">
            <a:extLst>
              <a:ext uri="{FF2B5EF4-FFF2-40B4-BE49-F238E27FC236}">
                <a16:creationId xmlns:a16="http://schemas.microsoft.com/office/drawing/2014/main" id="{1864ED69-418A-9446-A0E5-7CAB2AB61E95}"/>
              </a:ext>
            </a:extLst>
          </p:cNvPr>
          <p:cNvSpPr>
            <a:spLocks noChangeArrowheads="1"/>
          </p:cNvSpPr>
          <p:nvPr/>
        </p:nvSpPr>
        <p:spPr bwMode="auto">
          <a:xfrm>
            <a:off x="4999159" y="7273704"/>
            <a:ext cx="6475539" cy="3623108"/>
          </a:xfrm>
          <a:custGeom>
            <a:avLst/>
            <a:gdLst>
              <a:gd name="T0" fmla="*/ 7965 w 9300"/>
              <a:gd name="T1" fmla="*/ 0 h 5205"/>
              <a:gd name="T2" fmla="*/ 4592 w 9300"/>
              <a:gd name="T3" fmla="*/ 0 h 5205"/>
              <a:gd name="T4" fmla="*/ 9299 w 9300"/>
              <a:gd name="T5" fmla="*/ 4707 h 5205"/>
              <a:gd name="T6" fmla="*/ 9299 w 9300"/>
              <a:gd name="T7" fmla="*/ 1333 h 5205"/>
              <a:gd name="T8" fmla="*/ 7965 w 9300"/>
              <a:gd name="T9" fmla="*/ 0 h 5205"/>
              <a:gd name="T10" fmla="*/ 0 w 9300"/>
              <a:gd name="T11" fmla="*/ 3163 h 5205"/>
              <a:gd name="T12" fmla="*/ 2041 w 9300"/>
              <a:gd name="T13" fmla="*/ 5204 h 5205"/>
              <a:gd name="T14" fmla="*/ 3660 w 9300"/>
              <a:gd name="T15" fmla="*/ 5204 h 5205"/>
              <a:gd name="T16" fmla="*/ 0 w 9300"/>
              <a:gd name="T17" fmla="*/ 1544 h 5205"/>
              <a:gd name="T18" fmla="*/ 0 w 9300"/>
              <a:gd name="T19" fmla="*/ 3163 h 5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00" h="5205">
                <a:moveTo>
                  <a:pt x="7965" y="0"/>
                </a:moveTo>
                <a:lnTo>
                  <a:pt x="4592" y="0"/>
                </a:lnTo>
                <a:lnTo>
                  <a:pt x="9299" y="4707"/>
                </a:lnTo>
                <a:lnTo>
                  <a:pt x="9299" y="1333"/>
                </a:lnTo>
                <a:lnTo>
                  <a:pt x="7965" y="0"/>
                </a:lnTo>
                <a:close/>
                <a:moveTo>
                  <a:pt x="0" y="3163"/>
                </a:moveTo>
                <a:lnTo>
                  <a:pt x="2041" y="5204"/>
                </a:lnTo>
                <a:lnTo>
                  <a:pt x="3660" y="5204"/>
                </a:lnTo>
                <a:lnTo>
                  <a:pt x="0" y="1544"/>
                </a:lnTo>
                <a:lnTo>
                  <a:pt x="0" y="3163"/>
                </a:lnTo>
                <a:close/>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15">
            <a:extLst>
              <a:ext uri="{FF2B5EF4-FFF2-40B4-BE49-F238E27FC236}">
                <a16:creationId xmlns:a16="http://schemas.microsoft.com/office/drawing/2014/main" id="{3A23024E-8137-0548-85A7-454C96642724}"/>
              </a:ext>
            </a:extLst>
          </p:cNvPr>
          <p:cNvSpPr>
            <a:spLocks noChangeArrowheads="1"/>
          </p:cNvSpPr>
          <p:nvPr/>
        </p:nvSpPr>
        <p:spPr bwMode="auto">
          <a:xfrm>
            <a:off x="11600583" y="3196173"/>
            <a:ext cx="985609" cy="970256"/>
          </a:xfrm>
          <a:custGeom>
            <a:avLst/>
            <a:gdLst>
              <a:gd name="T0" fmla="*/ 708 w 1416"/>
              <a:gd name="T1" fmla="*/ 959 h 1395"/>
              <a:gd name="T2" fmla="*/ 708 w 1416"/>
              <a:gd name="T3" fmla="*/ 959 h 1395"/>
              <a:gd name="T4" fmla="*/ 468 w 1416"/>
              <a:gd name="T5" fmla="*/ 719 h 1395"/>
              <a:gd name="T6" fmla="*/ 468 w 1416"/>
              <a:gd name="T7" fmla="*/ 719 h 1395"/>
              <a:gd name="T8" fmla="*/ 708 w 1416"/>
              <a:gd name="T9" fmla="*/ 479 h 1395"/>
              <a:gd name="T10" fmla="*/ 708 w 1416"/>
              <a:gd name="T11" fmla="*/ 479 h 1395"/>
              <a:gd name="T12" fmla="*/ 948 w 1416"/>
              <a:gd name="T13" fmla="*/ 719 h 1395"/>
              <a:gd name="T14" fmla="*/ 948 w 1416"/>
              <a:gd name="T15" fmla="*/ 719 h 1395"/>
              <a:gd name="T16" fmla="*/ 708 w 1416"/>
              <a:gd name="T17" fmla="*/ 959 h 1395"/>
              <a:gd name="T18" fmla="*/ 1274 w 1416"/>
              <a:gd name="T19" fmla="*/ 720 h 1395"/>
              <a:gd name="T20" fmla="*/ 1415 w 1416"/>
              <a:gd name="T21" fmla="*/ 719 h 1395"/>
              <a:gd name="T22" fmla="*/ 1415 w 1416"/>
              <a:gd name="T23" fmla="*/ 719 h 1395"/>
              <a:gd name="T24" fmla="*/ 1280 w 1416"/>
              <a:gd name="T25" fmla="*/ 303 h 1395"/>
              <a:gd name="T26" fmla="*/ 1165 w 1416"/>
              <a:gd name="T27" fmla="*/ 387 h 1395"/>
              <a:gd name="T28" fmla="*/ 1165 w 1416"/>
              <a:gd name="T29" fmla="*/ 387 h 1395"/>
              <a:gd name="T30" fmla="*/ 883 w 1416"/>
              <a:gd name="T31" fmla="*/ 181 h 1395"/>
              <a:gd name="T32" fmla="*/ 927 w 1416"/>
              <a:gd name="T33" fmla="*/ 46 h 1395"/>
              <a:gd name="T34" fmla="*/ 927 w 1416"/>
              <a:gd name="T35" fmla="*/ 46 h 1395"/>
              <a:gd name="T36" fmla="*/ 489 w 1416"/>
              <a:gd name="T37" fmla="*/ 46 h 1395"/>
              <a:gd name="T38" fmla="*/ 533 w 1416"/>
              <a:gd name="T39" fmla="*/ 181 h 1395"/>
              <a:gd name="T40" fmla="*/ 533 w 1416"/>
              <a:gd name="T41" fmla="*/ 181 h 1395"/>
              <a:gd name="T42" fmla="*/ 250 w 1416"/>
              <a:gd name="T43" fmla="*/ 386 h 1395"/>
              <a:gd name="T44" fmla="*/ 136 w 1416"/>
              <a:gd name="T45" fmla="*/ 302 h 1395"/>
              <a:gd name="T46" fmla="*/ 136 w 1416"/>
              <a:gd name="T47" fmla="*/ 302 h 1395"/>
              <a:gd name="T48" fmla="*/ 0 w 1416"/>
              <a:gd name="T49" fmla="*/ 718 h 1395"/>
              <a:gd name="T50" fmla="*/ 141 w 1416"/>
              <a:gd name="T51" fmla="*/ 718 h 1395"/>
              <a:gd name="T52" fmla="*/ 141 w 1416"/>
              <a:gd name="T53" fmla="*/ 718 h 1395"/>
              <a:gd name="T54" fmla="*/ 141 w 1416"/>
              <a:gd name="T55" fmla="*/ 719 h 1395"/>
              <a:gd name="T56" fmla="*/ 141 w 1416"/>
              <a:gd name="T57" fmla="*/ 719 h 1395"/>
              <a:gd name="T58" fmla="*/ 249 w 1416"/>
              <a:gd name="T59" fmla="*/ 1051 h 1395"/>
              <a:gd name="T60" fmla="*/ 134 w 1416"/>
              <a:gd name="T61" fmla="*/ 1134 h 1395"/>
              <a:gd name="T62" fmla="*/ 134 w 1416"/>
              <a:gd name="T63" fmla="*/ 1134 h 1395"/>
              <a:gd name="T64" fmla="*/ 487 w 1416"/>
              <a:gd name="T65" fmla="*/ 1392 h 1395"/>
              <a:gd name="T66" fmla="*/ 531 w 1416"/>
              <a:gd name="T67" fmla="*/ 1257 h 1395"/>
              <a:gd name="T68" fmla="*/ 531 w 1416"/>
              <a:gd name="T69" fmla="*/ 1257 h 1395"/>
              <a:gd name="T70" fmla="*/ 708 w 1416"/>
              <a:gd name="T71" fmla="*/ 1285 h 1395"/>
              <a:gd name="T72" fmla="*/ 708 w 1416"/>
              <a:gd name="T73" fmla="*/ 1285 h 1395"/>
              <a:gd name="T74" fmla="*/ 881 w 1416"/>
              <a:gd name="T75" fmla="*/ 1258 h 1395"/>
              <a:gd name="T76" fmla="*/ 924 w 1416"/>
              <a:gd name="T77" fmla="*/ 1394 h 1395"/>
              <a:gd name="T78" fmla="*/ 924 w 1416"/>
              <a:gd name="T79" fmla="*/ 1394 h 1395"/>
              <a:gd name="T80" fmla="*/ 1279 w 1416"/>
              <a:gd name="T81" fmla="*/ 1137 h 1395"/>
              <a:gd name="T82" fmla="*/ 1164 w 1416"/>
              <a:gd name="T83" fmla="*/ 1053 h 1395"/>
              <a:gd name="T84" fmla="*/ 1164 w 1416"/>
              <a:gd name="T85" fmla="*/ 1053 h 1395"/>
              <a:gd name="T86" fmla="*/ 1274 w 1416"/>
              <a:gd name="T87" fmla="*/ 720 h 1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16" h="1395">
                <a:moveTo>
                  <a:pt x="708" y="959"/>
                </a:moveTo>
                <a:lnTo>
                  <a:pt x="708" y="959"/>
                </a:lnTo>
                <a:cubicBezTo>
                  <a:pt x="575" y="959"/>
                  <a:pt x="468" y="852"/>
                  <a:pt x="468" y="719"/>
                </a:cubicBezTo>
                <a:lnTo>
                  <a:pt x="468" y="719"/>
                </a:lnTo>
                <a:cubicBezTo>
                  <a:pt x="468" y="586"/>
                  <a:pt x="575" y="479"/>
                  <a:pt x="708" y="479"/>
                </a:cubicBezTo>
                <a:lnTo>
                  <a:pt x="708" y="479"/>
                </a:lnTo>
                <a:cubicBezTo>
                  <a:pt x="840" y="479"/>
                  <a:pt x="948" y="586"/>
                  <a:pt x="948" y="719"/>
                </a:cubicBezTo>
                <a:lnTo>
                  <a:pt x="948" y="719"/>
                </a:lnTo>
                <a:cubicBezTo>
                  <a:pt x="948" y="852"/>
                  <a:pt x="840" y="959"/>
                  <a:pt x="708" y="959"/>
                </a:cubicBezTo>
                <a:close/>
                <a:moveTo>
                  <a:pt x="1274" y="720"/>
                </a:moveTo>
                <a:lnTo>
                  <a:pt x="1415" y="719"/>
                </a:lnTo>
                <a:lnTo>
                  <a:pt x="1415" y="719"/>
                </a:lnTo>
                <a:cubicBezTo>
                  <a:pt x="1415" y="569"/>
                  <a:pt x="1368" y="425"/>
                  <a:pt x="1280" y="303"/>
                </a:cubicBezTo>
                <a:lnTo>
                  <a:pt x="1165" y="387"/>
                </a:lnTo>
                <a:lnTo>
                  <a:pt x="1165" y="387"/>
                </a:lnTo>
                <a:cubicBezTo>
                  <a:pt x="1096" y="292"/>
                  <a:pt x="997" y="219"/>
                  <a:pt x="883" y="181"/>
                </a:cubicBezTo>
                <a:lnTo>
                  <a:pt x="927" y="46"/>
                </a:lnTo>
                <a:lnTo>
                  <a:pt x="927" y="46"/>
                </a:lnTo>
                <a:cubicBezTo>
                  <a:pt x="786" y="0"/>
                  <a:pt x="630" y="0"/>
                  <a:pt x="489" y="46"/>
                </a:cubicBezTo>
                <a:lnTo>
                  <a:pt x="533" y="181"/>
                </a:lnTo>
                <a:lnTo>
                  <a:pt x="533" y="181"/>
                </a:lnTo>
                <a:cubicBezTo>
                  <a:pt x="418" y="218"/>
                  <a:pt x="320" y="291"/>
                  <a:pt x="250" y="386"/>
                </a:cubicBezTo>
                <a:lnTo>
                  <a:pt x="136" y="302"/>
                </a:lnTo>
                <a:lnTo>
                  <a:pt x="136" y="302"/>
                </a:lnTo>
                <a:cubicBezTo>
                  <a:pt x="47" y="424"/>
                  <a:pt x="0" y="567"/>
                  <a:pt x="0" y="718"/>
                </a:cubicBezTo>
                <a:lnTo>
                  <a:pt x="141" y="718"/>
                </a:lnTo>
                <a:lnTo>
                  <a:pt x="141" y="718"/>
                </a:lnTo>
                <a:cubicBezTo>
                  <a:pt x="141" y="719"/>
                  <a:pt x="141" y="719"/>
                  <a:pt x="141" y="719"/>
                </a:cubicBezTo>
                <a:lnTo>
                  <a:pt x="141" y="719"/>
                </a:lnTo>
                <a:cubicBezTo>
                  <a:pt x="141" y="843"/>
                  <a:pt x="181" y="958"/>
                  <a:pt x="249" y="1051"/>
                </a:cubicBezTo>
                <a:lnTo>
                  <a:pt x="134" y="1134"/>
                </a:lnTo>
                <a:lnTo>
                  <a:pt x="134" y="1134"/>
                </a:lnTo>
                <a:cubicBezTo>
                  <a:pt x="221" y="1254"/>
                  <a:pt x="347" y="1346"/>
                  <a:pt x="487" y="1392"/>
                </a:cubicBezTo>
                <a:lnTo>
                  <a:pt x="531" y="1257"/>
                </a:lnTo>
                <a:lnTo>
                  <a:pt x="531" y="1257"/>
                </a:lnTo>
                <a:cubicBezTo>
                  <a:pt x="587" y="1275"/>
                  <a:pt x="646" y="1285"/>
                  <a:pt x="708" y="1285"/>
                </a:cubicBezTo>
                <a:lnTo>
                  <a:pt x="708" y="1285"/>
                </a:lnTo>
                <a:cubicBezTo>
                  <a:pt x="767" y="1285"/>
                  <a:pt x="826" y="1276"/>
                  <a:pt x="881" y="1258"/>
                </a:cubicBezTo>
                <a:lnTo>
                  <a:pt x="924" y="1394"/>
                </a:lnTo>
                <a:lnTo>
                  <a:pt x="924" y="1394"/>
                </a:lnTo>
                <a:cubicBezTo>
                  <a:pt x="1065" y="1348"/>
                  <a:pt x="1190" y="1257"/>
                  <a:pt x="1279" y="1137"/>
                </a:cubicBezTo>
                <a:lnTo>
                  <a:pt x="1164" y="1053"/>
                </a:lnTo>
                <a:lnTo>
                  <a:pt x="1164" y="1053"/>
                </a:lnTo>
                <a:cubicBezTo>
                  <a:pt x="1232" y="960"/>
                  <a:pt x="1273" y="846"/>
                  <a:pt x="1274" y="720"/>
                </a:cubicBezTo>
                <a:close/>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16">
            <a:extLst>
              <a:ext uri="{FF2B5EF4-FFF2-40B4-BE49-F238E27FC236}">
                <a16:creationId xmlns:a16="http://schemas.microsoft.com/office/drawing/2014/main" id="{2BDF881B-C0B0-FB45-A7F3-C0604E5E9591}"/>
              </a:ext>
            </a:extLst>
          </p:cNvPr>
          <p:cNvSpPr>
            <a:spLocks noChangeArrowheads="1"/>
          </p:cNvSpPr>
          <p:nvPr/>
        </p:nvSpPr>
        <p:spPr bwMode="auto">
          <a:xfrm>
            <a:off x="11600583" y="3205387"/>
            <a:ext cx="494341" cy="961044"/>
          </a:xfrm>
          <a:custGeom>
            <a:avLst/>
            <a:gdLst>
              <a:gd name="T0" fmla="*/ 708 w 709"/>
              <a:gd name="T1" fmla="*/ 467 h 1381"/>
              <a:gd name="T2" fmla="*/ 708 w 709"/>
              <a:gd name="T3" fmla="*/ 0 h 1381"/>
              <a:gd name="T4" fmla="*/ 708 w 709"/>
              <a:gd name="T5" fmla="*/ 0 h 1381"/>
              <a:gd name="T6" fmla="*/ 489 w 709"/>
              <a:gd name="T7" fmla="*/ 34 h 1381"/>
              <a:gd name="T8" fmla="*/ 533 w 709"/>
              <a:gd name="T9" fmla="*/ 169 h 1381"/>
              <a:gd name="T10" fmla="*/ 533 w 709"/>
              <a:gd name="T11" fmla="*/ 169 h 1381"/>
              <a:gd name="T12" fmla="*/ 250 w 709"/>
              <a:gd name="T13" fmla="*/ 374 h 1381"/>
              <a:gd name="T14" fmla="*/ 136 w 709"/>
              <a:gd name="T15" fmla="*/ 290 h 1381"/>
              <a:gd name="T16" fmla="*/ 136 w 709"/>
              <a:gd name="T17" fmla="*/ 290 h 1381"/>
              <a:gd name="T18" fmla="*/ 0 w 709"/>
              <a:gd name="T19" fmla="*/ 706 h 1381"/>
              <a:gd name="T20" fmla="*/ 141 w 709"/>
              <a:gd name="T21" fmla="*/ 706 h 1381"/>
              <a:gd name="T22" fmla="*/ 141 w 709"/>
              <a:gd name="T23" fmla="*/ 706 h 1381"/>
              <a:gd name="T24" fmla="*/ 141 w 709"/>
              <a:gd name="T25" fmla="*/ 707 h 1381"/>
              <a:gd name="T26" fmla="*/ 141 w 709"/>
              <a:gd name="T27" fmla="*/ 707 h 1381"/>
              <a:gd name="T28" fmla="*/ 249 w 709"/>
              <a:gd name="T29" fmla="*/ 1039 h 1381"/>
              <a:gd name="T30" fmla="*/ 134 w 709"/>
              <a:gd name="T31" fmla="*/ 1122 h 1381"/>
              <a:gd name="T32" fmla="*/ 134 w 709"/>
              <a:gd name="T33" fmla="*/ 1122 h 1381"/>
              <a:gd name="T34" fmla="*/ 487 w 709"/>
              <a:gd name="T35" fmla="*/ 1380 h 1381"/>
              <a:gd name="T36" fmla="*/ 531 w 709"/>
              <a:gd name="T37" fmla="*/ 1245 h 1381"/>
              <a:gd name="T38" fmla="*/ 531 w 709"/>
              <a:gd name="T39" fmla="*/ 1245 h 1381"/>
              <a:gd name="T40" fmla="*/ 708 w 709"/>
              <a:gd name="T41" fmla="*/ 1273 h 1381"/>
              <a:gd name="T42" fmla="*/ 708 w 709"/>
              <a:gd name="T43" fmla="*/ 947 h 1381"/>
              <a:gd name="T44" fmla="*/ 708 w 709"/>
              <a:gd name="T45" fmla="*/ 947 h 1381"/>
              <a:gd name="T46" fmla="*/ 468 w 709"/>
              <a:gd name="T47" fmla="*/ 707 h 1381"/>
              <a:gd name="T48" fmla="*/ 468 w 709"/>
              <a:gd name="T49" fmla="*/ 707 h 1381"/>
              <a:gd name="T50" fmla="*/ 708 w 709"/>
              <a:gd name="T51" fmla="*/ 467 h 1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09" h="1381">
                <a:moveTo>
                  <a:pt x="708" y="467"/>
                </a:moveTo>
                <a:lnTo>
                  <a:pt x="708" y="0"/>
                </a:lnTo>
                <a:lnTo>
                  <a:pt x="708" y="0"/>
                </a:lnTo>
                <a:cubicBezTo>
                  <a:pt x="634" y="0"/>
                  <a:pt x="560" y="11"/>
                  <a:pt x="489" y="34"/>
                </a:cubicBezTo>
                <a:lnTo>
                  <a:pt x="533" y="169"/>
                </a:lnTo>
                <a:lnTo>
                  <a:pt x="533" y="169"/>
                </a:lnTo>
                <a:cubicBezTo>
                  <a:pt x="418" y="206"/>
                  <a:pt x="320" y="279"/>
                  <a:pt x="250" y="374"/>
                </a:cubicBezTo>
                <a:lnTo>
                  <a:pt x="136" y="290"/>
                </a:lnTo>
                <a:lnTo>
                  <a:pt x="136" y="290"/>
                </a:lnTo>
                <a:cubicBezTo>
                  <a:pt x="47" y="412"/>
                  <a:pt x="0" y="555"/>
                  <a:pt x="0" y="706"/>
                </a:cubicBezTo>
                <a:lnTo>
                  <a:pt x="141" y="706"/>
                </a:lnTo>
                <a:lnTo>
                  <a:pt x="141" y="706"/>
                </a:lnTo>
                <a:cubicBezTo>
                  <a:pt x="141" y="707"/>
                  <a:pt x="141" y="707"/>
                  <a:pt x="141" y="707"/>
                </a:cubicBezTo>
                <a:lnTo>
                  <a:pt x="141" y="707"/>
                </a:lnTo>
                <a:cubicBezTo>
                  <a:pt x="141" y="831"/>
                  <a:pt x="181" y="946"/>
                  <a:pt x="249" y="1039"/>
                </a:cubicBezTo>
                <a:lnTo>
                  <a:pt x="134" y="1122"/>
                </a:lnTo>
                <a:lnTo>
                  <a:pt x="134" y="1122"/>
                </a:lnTo>
                <a:cubicBezTo>
                  <a:pt x="221" y="1242"/>
                  <a:pt x="347" y="1334"/>
                  <a:pt x="487" y="1380"/>
                </a:cubicBezTo>
                <a:lnTo>
                  <a:pt x="531" y="1245"/>
                </a:lnTo>
                <a:lnTo>
                  <a:pt x="531" y="1245"/>
                </a:lnTo>
                <a:cubicBezTo>
                  <a:pt x="587" y="1263"/>
                  <a:pt x="646" y="1273"/>
                  <a:pt x="708" y="1273"/>
                </a:cubicBezTo>
                <a:lnTo>
                  <a:pt x="708" y="947"/>
                </a:lnTo>
                <a:lnTo>
                  <a:pt x="708" y="947"/>
                </a:lnTo>
                <a:cubicBezTo>
                  <a:pt x="575" y="947"/>
                  <a:pt x="468" y="840"/>
                  <a:pt x="468" y="707"/>
                </a:cubicBezTo>
                <a:lnTo>
                  <a:pt x="468" y="707"/>
                </a:lnTo>
                <a:cubicBezTo>
                  <a:pt x="468" y="574"/>
                  <a:pt x="575" y="467"/>
                  <a:pt x="708" y="467"/>
                </a:cubicBez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20" name="Line 17">
            <a:extLst>
              <a:ext uri="{FF2B5EF4-FFF2-40B4-BE49-F238E27FC236}">
                <a16:creationId xmlns:a16="http://schemas.microsoft.com/office/drawing/2014/main" id="{63BB5669-C4D4-CB4A-B9C1-0987ED9E8894}"/>
              </a:ext>
            </a:extLst>
          </p:cNvPr>
          <p:cNvSpPr>
            <a:spLocks noChangeShapeType="1"/>
          </p:cNvSpPr>
          <p:nvPr/>
        </p:nvSpPr>
        <p:spPr bwMode="auto">
          <a:xfrm>
            <a:off x="11081682" y="9825233"/>
            <a:ext cx="1768568" cy="0"/>
          </a:xfrm>
          <a:prstGeom prst="line">
            <a:avLst/>
          </a:prstGeom>
          <a:noFill/>
          <a:ln w="38100" cap="flat">
            <a:solidFill>
              <a:schemeClr val="bg1">
                <a:lumMod val="8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21" name="Freeform 18">
            <a:extLst>
              <a:ext uri="{FF2B5EF4-FFF2-40B4-BE49-F238E27FC236}">
                <a16:creationId xmlns:a16="http://schemas.microsoft.com/office/drawing/2014/main" id="{B0A01296-81FE-8D43-A0BE-878060BCF553}"/>
              </a:ext>
            </a:extLst>
          </p:cNvPr>
          <p:cNvSpPr>
            <a:spLocks noChangeArrowheads="1"/>
          </p:cNvSpPr>
          <p:nvPr/>
        </p:nvSpPr>
        <p:spPr bwMode="auto">
          <a:xfrm>
            <a:off x="13117375" y="7936918"/>
            <a:ext cx="7278275" cy="770679"/>
          </a:xfrm>
          <a:custGeom>
            <a:avLst/>
            <a:gdLst>
              <a:gd name="T0" fmla="*/ 5042 w 5043"/>
              <a:gd name="T1" fmla="*/ 0 h 1107"/>
              <a:gd name="T2" fmla="*/ 0 w 5043"/>
              <a:gd name="T3" fmla="*/ 0 h 1107"/>
              <a:gd name="T4" fmla="*/ 0 w 5043"/>
              <a:gd name="T5" fmla="*/ 1106 h 1107"/>
              <a:gd name="T6" fmla="*/ 5042 w 5043"/>
              <a:gd name="T7" fmla="*/ 1106 h 1107"/>
              <a:gd name="T8" fmla="*/ 5042 w 5043"/>
              <a:gd name="T9" fmla="*/ 0 h 1107"/>
            </a:gdLst>
            <a:ahLst/>
            <a:cxnLst>
              <a:cxn ang="0">
                <a:pos x="T0" y="T1"/>
              </a:cxn>
              <a:cxn ang="0">
                <a:pos x="T2" y="T3"/>
              </a:cxn>
              <a:cxn ang="0">
                <a:pos x="T4" y="T5"/>
              </a:cxn>
              <a:cxn ang="0">
                <a:pos x="T6" y="T7"/>
              </a:cxn>
              <a:cxn ang="0">
                <a:pos x="T8" y="T9"/>
              </a:cxn>
            </a:cxnLst>
            <a:rect l="0" t="0" r="r" b="b"/>
            <a:pathLst>
              <a:path w="5043" h="1107">
                <a:moveTo>
                  <a:pt x="5042" y="0"/>
                </a:moveTo>
                <a:lnTo>
                  <a:pt x="0" y="0"/>
                </a:lnTo>
                <a:lnTo>
                  <a:pt x="0" y="1106"/>
                </a:lnTo>
                <a:lnTo>
                  <a:pt x="5042" y="1106"/>
                </a:lnTo>
                <a:lnTo>
                  <a:pt x="5042" y="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86" name="Freeform 85">
            <a:extLst>
              <a:ext uri="{FF2B5EF4-FFF2-40B4-BE49-F238E27FC236}">
                <a16:creationId xmlns:a16="http://schemas.microsoft.com/office/drawing/2014/main" id="{88042487-5B6C-DE44-BB6B-5BEFAA7FD080}"/>
              </a:ext>
            </a:extLst>
          </p:cNvPr>
          <p:cNvSpPr>
            <a:spLocks noChangeArrowheads="1"/>
          </p:cNvSpPr>
          <p:nvPr/>
        </p:nvSpPr>
        <p:spPr bwMode="auto">
          <a:xfrm>
            <a:off x="13952533" y="8090439"/>
            <a:ext cx="6256852" cy="459871"/>
          </a:xfrm>
          <a:custGeom>
            <a:avLst/>
            <a:gdLst>
              <a:gd name="connsiteX0" fmla="*/ 0 w 2517057"/>
              <a:gd name="connsiteY0" fmla="*/ 374592 h 459871"/>
              <a:gd name="connsiteX1" fmla="*/ 2517057 w 2517057"/>
              <a:gd name="connsiteY1" fmla="*/ 374592 h 459871"/>
              <a:gd name="connsiteX2" fmla="*/ 2517057 w 2517057"/>
              <a:gd name="connsiteY2" fmla="*/ 459871 h 459871"/>
              <a:gd name="connsiteX3" fmla="*/ 0 w 2517057"/>
              <a:gd name="connsiteY3" fmla="*/ 459871 h 459871"/>
              <a:gd name="connsiteX4" fmla="*/ 0 w 2517057"/>
              <a:gd name="connsiteY4" fmla="*/ 187298 h 459871"/>
              <a:gd name="connsiteX5" fmla="*/ 2517057 w 2517057"/>
              <a:gd name="connsiteY5" fmla="*/ 187298 h 459871"/>
              <a:gd name="connsiteX6" fmla="*/ 2517057 w 2517057"/>
              <a:gd name="connsiteY6" fmla="*/ 272576 h 459871"/>
              <a:gd name="connsiteX7" fmla="*/ 0 w 2517057"/>
              <a:gd name="connsiteY7" fmla="*/ 272576 h 459871"/>
              <a:gd name="connsiteX8" fmla="*/ 0 w 2517057"/>
              <a:gd name="connsiteY8" fmla="*/ 0 h 459871"/>
              <a:gd name="connsiteX9" fmla="*/ 2517057 w 2517057"/>
              <a:gd name="connsiteY9" fmla="*/ 0 h 459871"/>
              <a:gd name="connsiteX10" fmla="*/ 2517057 w 2517057"/>
              <a:gd name="connsiteY10" fmla="*/ 85267 h 459871"/>
              <a:gd name="connsiteX11" fmla="*/ 0 w 2517057"/>
              <a:gd name="connsiteY11" fmla="*/ 85267 h 45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17057" h="459871">
                <a:moveTo>
                  <a:pt x="0" y="374592"/>
                </a:moveTo>
                <a:lnTo>
                  <a:pt x="2517057" y="374592"/>
                </a:lnTo>
                <a:lnTo>
                  <a:pt x="2517057" y="459871"/>
                </a:lnTo>
                <a:lnTo>
                  <a:pt x="0" y="459871"/>
                </a:lnTo>
                <a:close/>
                <a:moveTo>
                  <a:pt x="0" y="187298"/>
                </a:moveTo>
                <a:lnTo>
                  <a:pt x="2517057" y="187298"/>
                </a:lnTo>
                <a:lnTo>
                  <a:pt x="2517057" y="272576"/>
                </a:lnTo>
                <a:lnTo>
                  <a:pt x="0" y="272576"/>
                </a:lnTo>
                <a:close/>
                <a:moveTo>
                  <a:pt x="0" y="0"/>
                </a:moveTo>
                <a:lnTo>
                  <a:pt x="2517057" y="0"/>
                </a:lnTo>
                <a:lnTo>
                  <a:pt x="2517057" y="85267"/>
                </a:lnTo>
                <a:lnTo>
                  <a:pt x="0" y="85267"/>
                </a:lnTo>
                <a:close/>
              </a:path>
            </a:pathLst>
          </a:custGeom>
          <a:solidFill>
            <a:schemeClr val="accent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5" name="Freeform 22">
            <a:extLst>
              <a:ext uri="{FF2B5EF4-FFF2-40B4-BE49-F238E27FC236}">
                <a16:creationId xmlns:a16="http://schemas.microsoft.com/office/drawing/2014/main" id="{EE9A9EDF-99E9-0642-A37A-841D2561AFC5}"/>
              </a:ext>
            </a:extLst>
          </p:cNvPr>
          <p:cNvSpPr>
            <a:spLocks noChangeArrowheads="1"/>
          </p:cNvSpPr>
          <p:nvPr/>
        </p:nvSpPr>
        <p:spPr bwMode="auto">
          <a:xfrm>
            <a:off x="13117375" y="7936918"/>
            <a:ext cx="3693729" cy="770679"/>
          </a:xfrm>
          <a:custGeom>
            <a:avLst/>
            <a:gdLst>
              <a:gd name="T0" fmla="*/ 2521 w 2522"/>
              <a:gd name="T1" fmla="*/ 0 h 1107"/>
              <a:gd name="T2" fmla="*/ 0 w 2522"/>
              <a:gd name="T3" fmla="*/ 0 h 1107"/>
              <a:gd name="T4" fmla="*/ 0 w 2522"/>
              <a:gd name="T5" fmla="*/ 1106 h 1107"/>
              <a:gd name="T6" fmla="*/ 2521 w 2522"/>
              <a:gd name="T7" fmla="*/ 1106 h 1107"/>
              <a:gd name="T8" fmla="*/ 2521 w 2522"/>
              <a:gd name="T9" fmla="*/ 0 h 1107"/>
            </a:gdLst>
            <a:ahLst/>
            <a:cxnLst>
              <a:cxn ang="0">
                <a:pos x="T0" y="T1"/>
              </a:cxn>
              <a:cxn ang="0">
                <a:pos x="T2" y="T3"/>
              </a:cxn>
              <a:cxn ang="0">
                <a:pos x="T4" y="T5"/>
              </a:cxn>
              <a:cxn ang="0">
                <a:pos x="T6" y="T7"/>
              </a:cxn>
              <a:cxn ang="0">
                <a:pos x="T8" y="T9"/>
              </a:cxn>
            </a:cxnLst>
            <a:rect l="0" t="0" r="r" b="b"/>
            <a:pathLst>
              <a:path w="2522" h="1107">
                <a:moveTo>
                  <a:pt x="2521" y="0"/>
                </a:moveTo>
                <a:lnTo>
                  <a:pt x="0" y="0"/>
                </a:lnTo>
                <a:lnTo>
                  <a:pt x="0" y="1106"/>
                </a:lnTo>
                <a:lnTo>
                  <a:pt x="2521" y="1106"/>
                </a:lnTo>
                <a:lnTo>
                  <a:pt x="2521"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23">
            <a:extLst>
              <a:ext uri="{FF2B5EF4-FFF2-40B4-BE49-F238E27FC236}">
                <a16:creationId xmlns:a16="http://schemas.microsoft.com/office/drawing/2014/main" id="{3CAD7156-0547-6545-BF0C-3262781D3BA4}"/>
              </a:ext>
            </a:extLst>
          </p:cNvPr>
          <p:cNvSpPr>
            <a:spLocks noChangeArrowheads="1"/>
          </p:cNvSpPr>
          <p:nvPr/>
        </p:nvSpPr>
        <p:spPr bwMode="auto">
          <a:xfrm>
            <a:off x="13270898" y="8065877"/>
            <a:ext cx="509691" cy="509691"/>
          </a:xfrm>
          <a:custGeom>
            <a:avLst/>
            <a:gdLst>
              <a:gd name="T0" fmla="*/ 733 w 734"/>
              <a:gd name="T1" fmla="*/ 0 h 733"/>
              <a:gd name="T2" fmla="*/ 0 w 734"/>
              <a:gd name="T3" fmla="*/ 0 h 733"/>
              <a:gd name="T4" fmla="*/ 0 w 734"/>
              <a:gd name="T5" fmla="*/ 732 h 733"/>
              <a:gd name="T6" fmla="*/ 733 w 734"/>
              <a:gd name="T7" fmla="*/ 732 h 733"/>
              <a:gd name="T8" fmla="*/ 733 w 734"/>
              <a:gd name="T9" fmla="*/ 0 h 733"/>
            </a:gdLst>
            <a:ahLst/>
            <a:cxnLst>
              <a:cxn ang="0">
                <a:pos x="T0" y="T1"/>
              </a:cxn>
              <a:cxn ang="0">
                <a:pos x="T2" y="T3"/>
              </a:cxn>
              <a:cxn ang="0">
                <a:pos x="T4" y="T5"/>
              </a:cxn>
              <a:cxn ang="0">
                <a:pos x="T6" y="T7"/>
              </a:cxn>
              <a:cxn ang="0">
                <a:pos x="T8" y="T9"/>
              </a:cxn>
            </a:cxnLst>
            <a:rect l="0" t="0" r="r" b="b"/>
            <a:pathLst>
              <a:path w="734" h="733">
                <a:moveTo>
                  <a:pt x="733" y="0"/>
                </a:moveTo>
                <a:lnTo>
                  <a:pt x="0" y="0"/>
                </a:lnTo>
                <a:lnTo>
                  <a:pt x="0" y="732"/>
                </a:lnTo>
                <a:lnTo>
                  <a:pt x="733" y="732"/>
                </a:lnTo>
                <a:lnTo>
                  <a:pt x="733" y="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7" name="Freeform 24">
            <a:extLst>
              <a:ext uri="{FF2B5EF4-FFF2-40B4-BE49-F238E27FC236}">
                <a16:creationId xmlns:a16="http://schemas.microsoft.com/office/drawing/2014/main" id="{4F83026C-6824-F34D-A455-217A233574B4}"/>
              </a:ext>
            </a:extLst>
          </p:cNvPr>
          <p:cNvSpPr>
            <a:spLocks noChangeArrowheads="1"/>
          </p:cNvSpPr>
          <p:nvPr/>
        </p:nvSpPr>
        <p:spPr bwMode="auto">
          <a:xfrm>
            <a:off x="13117375" y="8990075"/>
            <a:ext cx="7278275" cy="770677"/>
          </a:xfrm>
          <a:custGeom>
            <a:avLst/>
            <a:gdLst>
              <a:gd name="T0" fmla="*/ 5042 w 5043"/>
              <a:gd name="T1" fmla="*/ 0 h 1108"/>
              <a:gd name="T2" fmla="*/ 0 w 5043"/>
              <a:gd name="T3" fmla="*/ 0 h 1108"/>
              <a:gd name="T4" fmla="*/ 0 w 5043"/>
              <a:gd name="T5" fmla="*/ 1107 h 1108"/>
              <a:gd name="T6" fmla="*/ 5042 w 5043"/>
              <a:gd name="T7" fmla="*/ 1107 h 1108"/>
              <a:gd name="T8" fmla="*/ 5042 w 5043"/>
              <a:gd name="T9" fmla="*/ 0 h 1108"/>
            </a:gdLst>
            <a:ahLst/>
            <a:cxnLst>
              <a:cxn ang="0">
                <a:pos x="T0" y="T1"/>
              </a:cxn>
              <a:cxn ang="0">
                <a:pos x="T2" y="T3"/>
              </a:cxn>
              <a:cxn ang="0">
                <a:pos x="T4" y="T5"/>
              </a:cxn>
              <a:cxn ang="0">
                <a:pos x="T6" y="T7"/>
              </a:cxn>
              <a:cxn ang="0">
                <a:pos x="T8" y="T9"/>
              </a:cxn>
            </a:cxnLst>
            <a:rect l="0" t="0" r="r" b="b"/>
            <a:pathLst>
              <a:path w="5043" h="1108">
                <a:moveTo>
                  <a:pt x="5042" y="0"/>
                </a:moveTo>
                <a:lnTo>
                  <a:pt x="0" y="0"/>
                </a:lnTo>
                <a:lnTo>
                  <a:pt x="0" y="1107"/>
                </a:lnTo>
                <a:lnTo>
                  <a:pt x="5042" y="1107"/>
                </a:lnTo>
                <a:lnTo>
                  <a:pt x="5042"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87" name="Freeform 86">
            <a:extLst>
              <a:ext uri="{FF2B5EF4-FFF2-40B4-BE49-F238E27FC236}">
                <a16:creationId xmlns:a16="http://schemas.microsoft.com/office/drawing/2014/main" id="{7A607719-A349-5A43-BD93-9B65252DC6E2}"/>
              </a:ext>
            </a:extLst>
          </p:cNvPr>
          <p:cNvSpPr>
            <a:spLocks noChangeArrowheads="1"/>
          </p:cNvSpPr>
          <p:nvPr/>
        </p:nvSpPr>
        <p:spPr bwMode="auto">
          <a:xfrm>
            <a:off x="13952533" y="9146667"/>
            <a:ext cx="6256852" cy="459865"/>
          </a:xfrm>
          <a:custGeom>
            <a:avLst/>
            <a:gdLst>
              <a:gd name="connsiteX0" fmla="*/ 0 w 2517057"/>
              <a:gd name="connsiteY0" fmla="*/ 374592 h 459865"/>
              <a:gd name="connsiteX1" fmla="*/ 2517057 w 2517057"/>
              <a:gd name="connsiteY1" fmla="*/ 374592 h 459865"/>
              <a:gd name="connsiteX2" fmla="*/ 2517057 w 2517057"/>
              <a:gd name="connsiteY2" fmla="*/ 459865 h 459865"/>
              <a:gd name="connsiteX3" fmla="*/ 0 w 2517057"/>
              <a:gd name="connsiteY3" fmla="*/ 459865 h 459865"/>
              <a:gd name="connsiteX4" fmla="*/ 0 w 2517057"/>
              <a:gd name="connsiteY4" fmla="*/ 187298 h 459865"/>
              <a:gd name="connsiteX5" fmla="*/ 2517057 w 2517057"/>
              <a:gd name="connsiteY5" fmla="*/ 187298 h 459865"/>
              <a:gd name="connsiteX6" fmla="*/ 2517057 w 2517057"/>
              <a:gd name="connsiteY6" fmla="*/ 272571 h 459865"/>
              <a:gd name="connsiteX7" fmla="*/ 0 w 2517057"/>
              <a:gd name="connsiteY7" fmla="*/ 272571 h 459865"/>
              <a:gd name="connsiteX8" fmla="*/ 0 w 2517057"/>
              <a:gd name="connsiteY8" fmla="*/ 0 h 459865"/>
              <a:gd name="connsiteX9" fmla="*/ 2517057 w 2517057"/>
              <a:gd name="connsiteY9" fmla="*/ 0 h 459865"/>
              <a:gd name="connsiteX10" fmla="*/ 2517057 w 2517057"/>
              <a:gd name="connsiteY10" fmla="*/ 85279 h 459865"/>
              <a:gd name="connsiteX11" fmla="*/ 0 w 2517057"/>
              <a:gd name="connsiteY11" fmla="*/ 85279 h 45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17057" h="459865">
                <a:moveTo>
                  <a:pt x="0" y="374592"/>
                </a:moveTo>
                <a:lnTo>
                  <a:pt x="2517057" y="374592"/>
                </a:lnTo>
                <a:lnTo>
                  <a:pt x="2517057" y="459865"/>
                </a:lnTo>
                <a:lnTo>
                  <a:pt x="0" y="459865"/>
                </a:lnTo>
                <a:close/>
                <a:moveTo>
                  <a:pt x="0" y="187298"/>
                </a:moveTo>
                <a:lnTo>
                  <a:pt x="2517057" y="187298"/>
                </a:lnTo>
                <a:lnTo>
                  <a:pt x="2517057" y="272571"/>
                </a:lnTo>
                <a:lnTo>
                  <a:pt x="0" y="272571"/>
                </a:lnTo>
                <a:close/>
                <a:moveTo>
                  <a:pt x="0" y="0"/>
                </a:moveTo>
                <a:lnTo>
                  <a:pt x="2517057" y="0"/>
                </a:lnTo>
                <a:lnTo>
                  <a:pt x="2517057" y="85279"/>
                </a:lnTo>
                <a:lnTo>
                  <a:pt x="0" y="85279"/>
                </a:ln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31" name="Freeform 28">
            <a:extLst>
              <a:ext uri="{FF2B5EF4-FFF2-40B4-BE49-F238E27FC236}">
                <a16:creationId xmlns:a16="http://schemas.microsoft.com/office/drawing/2014/main" id="{61477434-61AD-7147-BADA-2D47BA58A502}"/>
              </a:ext>
            </a:extLst>
          </p:cNvPr>
          <p:cNvSpPr>
            <a:spLocks noChangeArrowheads="1"/>
          </p:cNvSpPr>
          <p:nvPr/>
        </p:nvSpPr>
        <p:spPr bwMode="auto">
          <a:xfrm>
            <a:off x="13117375" y="8990075"/>
            <a:ext cx="3693729" cy="770677"/>
          </a:xfrm>
          <a:custGeom>
            <a:avLst/>
            <a:gdLst>
              <a:gd name="T0" fmla="*/ 2521 w 2522"/>
              <a:gd name="T1" fmla="*/ 0 h 1108"/>
              <a:gd name="T2" fmla="*/ 0 w 2522"/>
              <a:gd name="T3" fmla="*/ 0 h 1108"/>
              <a:gd name="T4" fmla="*/ 0 w 2522"/>
              <a:gd name="T5" fmla="*/ 1107 h 1108"/>
              <a:gd name="T6" fmla="*/ 2521 w 2522"/>
              <a:gd name="T7" fmla="*/ 1107 h 1108"/>
              <a:gd name="T8" fmla="*/ 2521 w 2522"/>
              <a:gd name="T9" fmla="*/ 0 h 1108"/>
            </a:gdLst>
            <a:ahLst/>
            <a:cxnLst>
              <a:cxn ang="0">
                <a:pos x="T0" y="T1"/>
              </a:cxn>
              <a:cxn ang="0">
                <a:pos x="T2" y="T3"/>
              </a:cxn>
              <a:cxn ang="0">
                <a:pos x="T4" y="T5"/>
              </a:cxn>
              <a:cxn ang="0">
                <a:pos x="T6" y="T7"/>
              </a:cxn>
              <a:cxn ang="0">
                <a:pos x="T8" y="T9"/>
              </a:cxn>
            </a:cxnLst>
            <a:rect l="0" t="0" r="r" b="b"/>
            <a:pathLst>
              <a:path w="2522" h="1108">
                <a:moveTo>
                  <a:pt x="2521" y="0"/>
                </a:moveTo>
                <a:lnTo>
                  <a:pt x="0" y="0"/>
                </a:lnTo>
                <a:lnTo>
                  <a:pt x="0" y="1107"/>
                </a:lnTo>
                <a:lnTo>
                  <a:pt x="2521" y="1107"/>
                </a:lnTo>
                <a:lnTo>
                  <a:pt x="2521"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29">
            <a:extLst>
              <a:ext uri="{FF2B5EF4-FFF2-40B4-BE49-F238E27FC236}">
                <a16:creationId xmlns:a16="http://schemas.microsoft.com/office/drawing/2014/main" id="{DF9F1257-4A6B-4144-B8DE-2D345B49D9C1}"/>
              </a:ext>
            </a:extLst>
          </p:cNvPr>
          <p:cNvSpPr>
            <a:spLocks noChangeArrowheads="1"/>
          </p:cNvSpPr>
          <p:nvPr/>
        </p:nvSpPr>
        <p:spPr bwMode="auto">
          <a:xfrm>
            <a:off x="13270898" y="9122105"/>
            <a:ext cx="509691" cy="509691"/>
          </a:xfrm>
          <a:custGeom>
            <a:avLst/>
            <a:gdLst>
              <a:gd name="T0" fmla="*/ 733 w 734"/>
              <a:gd name="T1" fmla="*/ 0 h 734"/>
              <a:gd name="T2" fmla="*/ 0 w 734"/>
              <a:gd name="T3" fmla="*/ 0 h 734"/>
              <a:gd name="T4" fmla="*/ 0 w 734"/>
              <a:gd name="T5" fmla="*/ 733 h 734"/>
              <a:gd name="T6" fmla="*/ 733 w 734"/>
              <a:gd name="T7" fmla="*/ 733 h 734"/>
              <a:gd name="T8" fmla="*/ 733 w 734"/>
              <a:gd name="T9" fmla="*/ 0 h 734"/>
            </a:gdLst>
            <a:ahLst/>
            <a:cxnLst>
              <a:cxn ang="0">
                <a:pos x="T0" y="T1"/>
              </a:cxn>
              <a:cxn ang="0">
                <a:pos x="T2" y="T3"/>
              </a:cxn>
              <a:cxn ang="0">
                <a:pos x="T4" y="T5"/>
              </a:cxn>
              <a:cxn ang="0">
                <a:pos x="T6" y="T7"/>
              </a:cxn>
              <a:cxn ang="0">
                <a:pos x="T8" y="T9"/>
              </a:cxn>
            </a:cxnLst>
            <a:rect l="0" t="0" r="r" b="b"/>
            <a:pathLst>
              <a:path w="734" h="734">
                <a:moveTo>
                  <a:pt x="733" y="0"/>
                </a:moveTo>
                <a:lnTo>
                  <a:pt x="0" y="0"/>
                </a:lnTo>
                <a:lnTo>
                  <a:pt x="0" y="733"/>
                </a:lnTo>
                <a:lnTo>
                  <a:pt x="733" y="733"/>
                </a:lnTo>
                <a:lnTo>
                  <a:pt x="733" y="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3" name="Freeform 30">
            <a:extLst>
              <a:ext uri="{FF2B5EF4-FFF2-40B4-BE49-F238E27FC236}">
                <a16:creationId xmlns:a16="http://schemas.microsoft.com/office/drawing/2014/main" id="{01FE0A86-E483-F842-9ECF-70E34091D31C}"/>
              </a:ext>
            </a:extLst>
          </p:cNvPr>
          <p:cNvSpPr>
            <a:spLocks noChangeArrowheads="1"/>
          </p:cNvSpPr>
          <p:nvPr/>
        </p:nvSpPr>
        <p:spPr bwMode="auto">
          <a:xfrm>
            <a:off x="13117375" y="10046304"/>
            <a:ext cx="7278275" cy="770677"/>
          </a:xfrm>
          <a:custGeom>
            <a:avLst/>
            <a:gdLst>
              <a:gd name="T0" fmla="*/ 5042 w 5043"/>
              <a:gd name="T1" fmla="*/ 0 h 1108"/>
              <a:gd name="T2" fmla="*/ 0 w 5043"/>
              <a:gd name="T3" fmla="*/ 0 h 1108"/>
              <a:gd name="T4" fmla="*/ 0 w 5043"/>
              <a:gd name="T5" fmla="*/ 1107 h 1108"/>
              <a:gd name="T6" fmla="*/ 5042 w 5043"/>
              <a:gd name="T7" fmla="*/ 1107 h 1108"/>
              <a:gd name="T8" fmla="*/ 5042 w 5043"/>
              <a:gd name="T9" fmla="*/ 0 h 1108"/>
            </a:gdLst>
            <a:ahLst/>
            <a:cxnLst>
              <a:cxn ang="0">
                <a:pos x="T0" y="T1"/>
              </a:cxn>
              <a:cxn ang="0">
                <a:pos x="T2" y="T3"/>
              </a:cxn>
              <a:cxn ang="0">
                <a:pos x="T4" y="T5"/>
              </a:cxn>
              <a:cxn ang="0">
                <a:pos x="T6" y="T7"/>
              </a:cxn>
              <a:cxn ang="0">
                <a:pos x="T8" y="T9"/>
              </a:cxn>
            </a:cxnLst>
            <a:rect l="0" t="0" r="r" b="b"/>
            <a:pathLst>
              <a:path w="5043" h="1108">
                <a:moveTo>
                  <a:pt x="5042" y="0"/>
                </a:moveTo>
                <a:lnTo>
                  <a:pt x="0" y="0"/>
                </a:lnTo>
                <a:lnTo>
                  <a:pt x="0" y="1107"/>
                </a:lnTo>
                <a:lnTo>
                  <a:pt x="5042" y="1107"/>
                </a:lnTo>
                <a:lnTo>
                  <a:pt x="5042"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88" name="Freeform 87">
            <a:extLst>
              <a:ext uri="{FF2B5EF4-FFF2-40B4-BE49-F238E27FC236}">
                <a16:creationId xmlns:a16="http://schemas.microsoft.com/office/drawing/2014/main" id="{0D242B60-A44A-9341-9AF4-C88A6CDF8A5A}"/>
              </a:ext>
            </a:extLst>
          </p:cNvPr>
          <p:cNvSpPr>
            <a:spLocks noChangeArrowheads="1"/>
          </p:cNvSpPr>
          <p:nvPr/>
        </p:nvSpPr>
        <p:spPr bwMode="auto">
          <a:xfrm>
            <a:off x="13952533" y="10202895"/>
            <a:ext cx="6256852" cy="459865"/>
          </a:xfrm>
          <a:custGeom>
            <a:avLst/>
            <a:gdLst>
              <a:gd name="connsiteX0" fmla="*/ 0 w 2517057"/>
              <a:gd name="connsiteY0" fmla="*/ 374592 h 459865"/>
              <a:gd name="connsiteX1" fmla="*/ 2517057 w 2517057"/>
              <a:gd name="connsiteY1" fmla="*/ 374592 h 459865"/>
              <a:gd name="connsiteX2" fmla="*/ 2517057 w 2517057"/>
              <a:gd name="connsiteY2" fmla="*/ 459865 h 459865"/>
              <a:gd name="connsiteX3" fmla="*/ 0 w 2517057"/>
              <a:gd name="connsiteY3" fmla="*/ 459865 h 459865"/>
              <a:gd name="connsiteX4" fmla="*/ 0 w 2517057"/>
              <a:gd name="connsiteY4" fmla="*/ 187297 h 459865"/>
              <a:gd name="connsiteX5" fmla="*/ 2517057 w 2517057"/>
              <a:gd name="connsiteY5" fmla="*/ 187297 h 459865"/>
              <a:gd name="connsiteX6" fmla="*/ 2517057 w 2517057"/>
              <a:gd name="connsiteY6" fmla="*/ 272576 h 459865"/>
              <a:gd name="connsiteX7" fmla="*/ 0 w 2517057"/>
              <a:gd name="connsiteY7" fmla="*/ 272576 h 459865"/>
              <a:gd name="connsiteX8" fmla="*/ 0 w 2517057"/>
              <a:gd name="connsiteY8" fmla="*/ 0 h 459865"/>
              <a:gd name="connsiteX9" fmla="*/ 2517057 w 2517057"/>
              <a:gd name="connsiteY9" fmla="*/ 0 h 459865"/>
              <a:gd name="connsiteX10" fmla="*/ 2517057 w 2517057"/>
              <a:gd name="connsiteY10" fmla="*/ 85279 h 459865"/>
              <a:gd name="connsiteX11" fmla="*/ 0 w 2517057"/>
              <a:gd name="connsiteY11" fmla="*/ 85279 h 459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17057" h="459865">
                <a:moveTo>
                  <a:pt x="0" y="374592"/>
                </a:moveTo>
                <a:lnTo>
                  <a:pt x="2517057" y="374592"/>
                </a:lnTo>
                <a:lnTo>
                  <a:pt x="2517057" y="459865"/>
                </a:lnTo>
                <a:lnTo>
                  <a:pt x="0" y="459865"/>
                </a:lnTo>
                <a:close/>
                <a:moveTo>
                  <a:pt x="0" y="187297"/>
                </a:moveTo>
                <a:lnTo>
                  <a:pt x="2517057" y="187297"/>
                </a:lnTo>
                <a:lnTo>
                  <a:pt x="2517057" y="272576"/>
                </a:lnTo>
                <a:lnTo>
                  <a:pt x="0" y="272576"/>
                </a:lnTo>
                <a:close/>
                <a:moveTo>
                  <a:pt x="0" y="0"/>
                </a:moveTo>
                <a:lnTo>
                  <a:pt x="2517057" y="0"/>
                </a:lnTo>
                <a:lnTo>
                  <a:pt x="2517057" y="85279"/>
                </a:lnTo>
                <a:lnTo>
                  <a:pt x="0" y="85279"/>
                </a:ln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37" name="Freeform 34">
            <a:extLst>
              <a:ext uri="{FF2B5EF4-FFF2-40B4-BE49-F238E27FC236}">
                <a16:creationId xmlns:a16="http://schemas.microsoft.com/office/drawing/2014/main" id="{3F781536-41E3-884B-8B3D-A637589F7A45}"/>
              </a:ext>
            </a:extLst>
          </p:cNvPr>
          <p:cNvSpPr>
            <a:spLocks noChangeArrowheads="1"/>
          </p:cNvSpPr>
          <p:nvPr/>
        </p:nvSpPr>
        <p:spPr bwMode="auto">
          <a:xfrm>
            <a:off x="13117375" y="10046304"/>
            <a:ext cx="3693729" cy="770677"/>
          </a:xfrm>
          <a:custGeom>
            <a:avLst/>
            <a:gdLst>
              <a:gd name="T0" fmla="*/ 2521 w 2522"/>
              <a:gd name="T1" fmla="*/ 0 h 1108"/>
              <a:gd name="T2" fmla="*/ 0 w 2522"/>
              <a:gd name="T3" fmla="*/ 0 h 1108"/>
              <a:gd name="T4" fmla="*/ 0 w 2522"/>
              <a:gd name="T5" fmla="*/ 1107 h 1108"/>
              <a:gd name="T6" fmla="*/ 2521 w 2522"/>
              <a:gd name="T7" fmla="*/ 1107 h 1108"/>
              <a:gd name="T8" fmla="*/ 2521 w 2522"/>
              <a:gd name="T9" fmla="*/ 0 h 1108"/>
            </a:gdLst>
            <a:ahLst/>
            <a:cxnLst>
              <a:cxn ang="0">
                <a:pos x="T0" y="T1"/>
              </a:cxn>
              <a:cxn ang="0">
                <a:pos x="T2" y="T3"/>
              </a:cxn>
              <a:cxn ang="0">
                <a:pos x="T4" y="T5"/>
              </a:cxn>
              <a:cxn ang="0">
                <a:pos x="T6" y="T7"/>
              </a:cxn>
              <a:cxn ang="0">
                <a:pos x="T8" y="T9"/>
              </a:cxn>
            </a:cxnLst>
            <a:rect l="0" t="0" r="r" b="b"/>
            <a:pathLst>
              <a:path w="2522" h="1108">
                <a:moveTo>
                  <a:pt x="2521" y="0"/>
                </a:moveTo>
                <a:lnTo>
                  <a:pt x="0" y="0"/>
                </a:lnTo>
                <a:lnTo>
                  <a:pt x="0" y="1107"/>
                </a:lnTo>
                <a:lnTo>
                  <a:pt x="2521" y="1107"/>
                </a:lnTo>
                <a:lnTo>
                  <a:pt x="2521"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38" name="Freeform 35">
            <a:extLst>
              <a:ext uri="{FF2B5EF4-FFF2-40B4-BE49-F238E27FC236}">
                <a16:creationId xmlns:a16="http://schemas.microsoft.com/office/drawing/2014/main" id="{21442812-0BF3-A742-BBEA-654291F0B421}"/>
              </a:ext>
            </a:extLst>
          </p:cNvPr>
          <p:cNvSpPr>
            <a:spLocks noChangeArrowheads="1"/>
          </p:cNvSpPr>
          <p:nvPr/>
        </p:nvSpPr>
        <p:spPr bwMode="auto">
          <a:xfrm>
            <a:off x="13270898" y="10178333"/>
            <a:ext cx="509691" cy="509691"/>
          </a:xfrm>
          <a:custGeom>
            <a:avLst/>
            <a:gdLst>
              <a:gd name="T0" fmla="*/ 733 w 734"/>
              <a:gd name="T1" fmla="*/ 0 h 733"/>
              <a:gd name="T2" fmla="*/ 0 w 734"/>
              <a:gd name="T3" fmla="*/ 0 h 733"/>
              <a:gd name="T4" fmla="*/ 0 w 734"/>
              <a:gd name="T5" fmla="*/ 732 h 733"/>
              <a:gd name="T6" fmla="*/ 733 w 734"/>
              <a:gd name="T7" fmla="*/ 732 h 733"/>
              <a:gd name="T8" fmla="*/ 733 w 734"/>
              <a:gd name="T9" fmla="*/ 0 h 733"/>
            </a:gdLst>
            <a:ahLst/>
            <a:cxnLst>
              <a:cxn ang="0">
                <a:pos x="T0" y="T1"/>
              </a:cxn>
              <a:cxn ang="0">
                <a:pos x="T2" y="T3"/>
              </a:cxn>
              <a:cxn ang="0">
                <a:pos x="T4" y="T5"/>
              </a:cxn>
              <a:cxn ang="0">
                <a:pos x="T6" y="T7"/>
              </a:cxn>
              <a:cxn ang="0">
                <a:pos x="T8" y="T9"/>
              </a:cxn>
            </a:cxnLst>
            <a:rect l="0" t="0" r="r" b="b"/>
            <a:pathLst>
              <a:path w="734" h="733">
                <a:moveTo>
                  <a:pt x="733" y="0"/>
                </a:moveTo>
                <a:lnTo>
                  <a:pt x="0" y="0"/>
                </a:lnTo>
                <a:lnTo>
                  <a:pt x="0" y="732"/>
                </a:lnTo>
                <a:lnTo>
                  <a:pt x="733" y="732"/>
                </a:lnTo>
                <a:lnTo>
                  <a:pt x="733" y="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9" name="Freeform 36">
            <a:extLst>
              <a:ext uri="{FF2B5EF4-FFF2-40B4-BE49-F238E27FC236}">
                <a16:creationId xmlns:a16="http://schemas.microsoft.com/office/drawing/2014/main" id="{50AEB945-8CEA-0B4E-A27D-B89D06EBB649}"/>
              </a:ext>
            </a:extLst>
          </p:cNvPr>
          <p:cNvSpPr>
            <a:spLocks noChangeArrowheads="1"/>
          </p:cNvSpPr>
          <p:nvPr/>
        </p:nvSpPr>
        <p:spPr bwMode="auto">
          <a:xfrm>
            <a:off x="12850249" y="6613562"/>
            <a:ext cx="7793260" cy="5929000"/>
          </a:xfrm>
          <a:custGeom>
            <a:avLst/>
            <a:gdLst>
              <a:gd name="T0" fmla="*/ 5814 w 5815"/>
              <a:gd name="T1" fmla="*/ 0 h 8517"/>
              <a:gd name="T2" fmla="*/ 0 w 5815"/>
              <a:gd name="T3" fmla="*/ 0 h 8517"/>
              <a:gd name="T4" fmla="*/ 0 w 5815"/>
              <a:gd name="T5" fmla="*/ 8516 h 8517"/>
              <a:gd name="T6" fmla="*/ 5814 w 5815"/>
              <a:gd name="T7" fmla="*/ 8516 h 8517"/>
              <a:gd name="T8" fmla="*/ 5814 w 5815"/>
              <a:gd name="T9" fmla="*/ 0 h 8517"/>
              <a:gd name="T10" fmla="*/ 5785 w 5815"/>
              <a:gd name="T11" fmla="*/ 8487 h 8517"/>
              <a:gd name="T12" fmla="*/ 29 w 5815"/>
              <a:gd name="T13" fmla="*/ 8487 h 8517"/>
              <a:gd name="T14" fmla="*/ 29 w 5815"/>
              <a:gd name="T15" fmla="*/ 29 h 8517"/>
              <a:gd name="T16" fmla="*/ 5785 w 5815"/>
              <a:gd name="T17" fmla="*/ 29 h 8517"/>
              <a:gd name="T18" fmla="*/ 5785 w 5815"/>
              <a:gd name="T19" fmla="*/ 8487 h 8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15" h="8517">
                <a:moveTo>
                  <a:pt x="5814" y="0"/>
                </a:moveTo>
                <a:lnTo>
                  <a:pt x="0" y="0"/>
                </a:lnTo>
                <a:lnTo>
                  <a:pt x="0" y="8516"/>
                </a:lnTo>
                <a:lnTo>
                  <a:pt x="5814" y="8516"/>
                </a:lnTo>
                <a:lnTo>
                  <a:pt x="5814" y="0"/>
                </a:lnTo>
                <a:close/>
                <a:moveTo>
                  <a:pt x="5785" y="8487"/>
                </a:moveTo>
                <a:lnTo>
                  <a:pt x="29" y="8487"/>
                </a:lnTo>
                <a:lnTo>
                  <a:pt x="29" y="29"/>
                </a:lnTo>
                <a:lnTo>
                  <a:pt x="5785" y="29"/>
                </a:lnTo>
                <a:lnTo>
                  <a:pt x="5785" y="8487"/>
                </a:lnTo>
                <a:close/>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40" name="Freeform 37">
            <a:extLst>
              <a:ext uri="{FF2B5EF4-FFF2-40B4-BE49-F238E27FC236}">
                <a16:creationId xmlns:a16="http://schemas.microsoft.com/office/drawing/2014/main" id="{F2C9D47E-05A0-394E-90D0-0AB6AAF8963D}"/>
              </a:ext>
            </a:extLst>
          </p:cNvPr>
          <p:cNvSpPr>
            <a:spLocks noChangeArrowheads="1"/>
          </p:cNvSpPr>
          <p:nvPr/>
        </p:nvSpPr>
        <p:spPr bwMode="auto">
          <a:xfrm>
            <a:off x="12850249" y="6613563"/>
            <a:ext cx="7793260" cy="973325"/>
          </a:xfrm>
          <a:custGeom>
            <a:avLst/>
            <a:gdLst>
              <a:gd name="T0" fmla="*/ 5814 w 5815"/>
              <a:gd name="T1" fmla="*/ 1396 h 1397"/>
              <a:gd name="T2" fmla="*/ 0 w 5815"/>
              <a:gd name="T3" fmla="*/ 1396 h 1397"/>
              <a:gd name="T4" fmla="*/ 0 w 5815"/>
              <a:gd name="T5" fmla="*/ 0 h 1397"/>
              <a:gd name="T6" fmla="*/ 5814 w 5815"/>
              <a:gd name="T7" fmla="*/ 0 h 1397"/>
              <a:gd name="T8" fmla="*/ 5814 w 5815"/>
              <a:gd name="T9" fmla="*/ 1396 h 1397"/>
            </a:gdLst>
            <a:ahLst/>
            <a:cxnLst>
              <a:cxn ang="0">
                <a:pos x="T0" y="T1"/>
              </a:cxn>
              <a:cxn ang="0">
                <a:pos x="T2" y="T3"/>
              </a:cxn>
              <a:cxn ang="0">
                <a:pos x="T4" y="T5"/>
              </a:cxn>
              <a:cxn ang="0">
                <a:pos x="T6" y="T7"/>
              </a:cxn>
              <a:cxn ang="0">
                <a:pos x="T8" y="T9"/>
              </a:cxn>
            </a:cxnLst>
            <a:rect l="0" t="0" r="r" b="b"/>
            <a:pathLst>
              <a:path w="5815" h="1397">
                <a:moveTo>
                  <a:pt x="5814" y="1396"/>
                </a:moveTo>
                <a:lnTo>
                  <a:pt x="0" y="1396"/>
                </a:lnTo>
                <a:lnTo>
                  <a:pt x="0" y="0"/>
                </a:lnTo>
                <a:lnTo>
                  <a:pt x="5814" y="0"/>
                </a:lnTo>
                <a:lnTo>
                  <a:pt x="5814" y="1396"/>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1" name="Freeform 38">
            <a:extLst>
              <a:ext uri="{FF2B5EF4-FFF2-40B4-BE49-F238E27FC236}">
                <a16:creationId xmlns:a16="http://schemas.microsoft.com/office/drawing/2014/main" id="{22A4684A-564E-7C46-AA5D-9F1265E24F7F}"/>
              </a:ext>
            </a:extLst>
          </p:cNvPr>
          <p:cNvSpPr>
            <a:spLocks noChangeArrowheads="1"/>
          </p:cNvSpPr>
          <p:nvPr/>
        </p:nvSpPr>
        <p:spPr bwMode="auto">
          <a:xfrm>
            <a:off x="12850249" y="6613563"/>
            <a:ext cx="3960856" cy="973325"/>
          </a:xfrm>
          <a:custGeom>
            <a:avLst/>
            <a:gdLst>
              <a:gd name="T0" fmla="*/ 2907 w 2908"/>
              <a:gd name="T1" fmla="*/ 1396 h 1397"/>
              <a:gd name="T2" fmla="*/ 0 w 2908"/>
              <a:gd name="T3" fmla="*/ 1396 h 1397"/>
              <a:gd name="T4" fmla="*/ 0 w 2908"/>
              <a:gd name="T5" fmla="*/ 0 h 1397"/>
              <a:gd name="T6" fmla="*/ 2907 w 2908"/>
              <a:gd name="T7" fmla="*/ 0 h 1397"/>
              <a:gd name="T8" fmla="*/ 2907 w 2908"/>
              <a:gd name="T9" fmla="*/ 1396 h 1397"/>
            </a:gdLst>
            <a:ahLst/>
            <a:cxnLst>
              <a:cxn ang="0">
                <a:pos x="T0" y="T1"/>
              </a:cxn>
              <a:cxn ang="0">
                <a:pos x="T2" y="T3"/>
              </a:cxn>
              <a:cxn ang="0">
                <a:pos x="T4" y="T5"/>
              </a:cxn>
              <a:cxn ang="0">
                <a:pos x="T6" y="T7"/>
              </a:cxn>
              <a:cxn ang="0">
                <a:pos x="T8" y="T9"/>
              </a:cxn>
            </a:cxnLst>
            <a:rect l="0" t="0" r="r" b="b"/>
            <a:pathLst>
              <a:path w="2908" h="1397">
                <a:moveTo>
                  <a:pt x="2907" y="1396"/>
                </a:moveTo>
                <a:lnTo>
                  <a:pt x="0" y="1396"/>
                </a:lnTo>
                <a:lnTo>
                  <a:pt x="0" y="0"/>
                </a:lnTo>
                <a:lnTo>
                  <a:pt x="2907" y="0"/>
                </a:lnTo>
                <a:lnTo>
                  <a:pt x="2907" y="1396"/>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39">
            <a:extLst>
              <a:ext uri="{FF2B5EF4-FFF2-40B4-BE49-F238E27FC236}">
                <a16:creationId xmlns:a16="http://schemas.microsoft.com/office/drawing/2014/main" id="{50EC9807-22D0-4A4C-87A3-2CFFB841589F}"/>
              </a:ext>
            </a:extLst>
          </p:cNvPr>
          <p:cNvSpPr>
            <a:spLocks noChangeArrowheads="1"/>
          </p:cNvSpPr>
          <p:nvPr/>
        </p:nvSpPr>
        <p:spPr bwMode="auto">
          <a:xfrm>
            <a:off x="11038696" y="10574418"/>
            <a:ext cx="42986" cy="39915"/>
          </a:xfrm>
          <a:custGeom>
            <a:avLst/>
            <a:gdLst>
              <a:gd name="T0" fmla="*/ 59 w 60"/>
              <a:gd name="T1" fmla="*/ 0 h 59"/>
              <a:gd name="T2" fmla="*/ 59 w 60"/>
              <a:gd name="T3" fmla="*/ 58 h 59"/>
              <a:gd name="T4" fmla="*/ 0 w 60"/>
              <a:gd name="T5" fmla="*/ 58 h 59"/>
            </a:gdLst>
            <a:ahLst/>
            <a:cxnLst>
              <a:cxn ang="0">
                <a:pos x="T0" y="T1"/>
              </a:cxn>
              <a:cxn ang="0">
                <a:pos x="T2" y="T3"/>
              </a:cxn>
              <a:cxn ang="0">
                <a:pos x="T4" y="T5"/>
              </a:cxn>
            </a:cxnLst>
            <a:rect l="0" t="0" r="r" b="b"/>
            <a:pathLst>
              <a:path w="60" h="59">
                <a:moveTo>
                  <a:pt x="59" y="0"/>
                </a:moveTo>
                <a:lnTo>
                  <a:pt x="59" y="58"/>
                </a:lnTo>
                <a:lnTo>
                  <a:pt x="0" y="58"/>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3" name="Line 40">
            <a:extLst>
              <a:ext uri="{FF2B5EF4-FFF2-40B4-BE49-F238E27FC236}">
                <a16:creationId xmlns:a16="http://schemas.microsoft.com/office/drawing/2014/main" id="{507CFB8F-E8C1-A940-AD0F-E92F20939C21}"/>
              </a:ext>
            </a:extLst>
          </p:cNvPr>
          <p:cNvSpPr>
            <a:spLocks noChangeShapeType="1"/>
          </p:cNvSpPr>
          <p:nvPr/>
        </p:nvSpPr>
        <p:spPr bwMode="auto">
          <a:xfrm flipH="1">
            <a:off x="9531114" y="10614333"/>
            <a:ext cx="1430821" cy="0"/>
          </a:xfrm>
          <a:prstGeom prst="line">
            <a:avLst/>
          </a:prstGeom>
          <a:noFill/>
          <a:ln w="38100" cap="flat">
            <a:solidFill>
              <a:srgbClr val="333E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4" name="Freeform 41">
            <a:extLst>
              <a:ext uri="{FF2B5EF4-FFF2-40B4-BE49-F238E27FC236}">
                <a16:creationId xmlns:a16="http://schemas.microsoft.com/office/drawing/2014/main" id="{16147CE3-C373-294E-A6CA-E5FAE214F894}"/>
              </a:ext>
            </a:extLst>
          </p:cNvPr>
          <p:cNvSpPr>
            <a:spLocks noChangeArrowheads="1"/>
          </p:cNvSpPr>
          <p:nvPr/>
        </p:nvSpPr>
        <p:spPr bwMode="auto">
          <a:xfrm>
            <a:off x="9451283" y="10574418"/>
            <a:ext cx="42986" cy="39915"/>
          </a:xfrm>
          <a:custGeom>
            <a:avLst/>
            <a:gdLst>
              <a:gd name="T0" fmla="*/ 59 w 60"/>
              <a:gd name="T1" fmla="*/ 58 h 59"/>
              <a:gd name="T2" fmla="*/ 0 w 60"/>
              <a:gd name="T3" fmla="*/ 58 h 59"/>
              <a:gd name="T4" fmla="*/ 0 w 60"/>
              <a:gd name="T5" fmla="*/ 0 h 59"/>
            </a:gdLst>
            <a:ahLst/>
            <a:cxnLst>
              <a:cxn ang="0">
                <a:pos x="T0" y="T1"/>
              </a:cxn>
              <a:cxn ang="0">
                <a:pos x="T2" y="T3"/>
              </a:cxn>
              <a:cxn ang="0">
                <a:pos x="T4" y="T5"/>
              </a:cxn>
            </a:cxnLst>
            <a:rect l="0" t="0" r="r" b="b"/>
            <a:pathLst>
              <a:path w="60" h="59">
                <a:moveTo>
                  <a:pt x="59" y="58"/>
                </a:moveTo>
                <a:lnTo>
                  <a:pt x="0" y="58"/>
                </a:lnTo>
                <a:lnTo>
                  <a:pt x="0" y="0"/>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5" name="Line 42">
            <a:extLst>
              <a:ext uri="{FF2B5EF4-FFF2-40B4-BE49-F238E27FC236}">
                <a16:creationId xmlns:a16="http://schemas.microsoft.com/office/drawing/2014/main" id="{B5CB88AC-4032-CB49-BCAD-C329B5E60A2D}"/>
              </a:ext>
            </a:extLst>
          </p:cNvPr>
          <p:cNvSpPr>
            <a:spLocks noChangeShapeType="1"/>
          </p:cNvSpPr>
          <p:nvPr/>
        </p:nvSpPr>
        <p:spPr bwMode="auto">
          <a:xfrm flipV="1">
            <a:off x="9451282" y="9112893"/>
            <a:ext cx="0" cy="1384762"/>
          </a:xfrm>
          <a:prstGeom prst="line">
            <a:avLst/>
          </a:prstGeom>
          <a:noFill/>
          <a:ln w="38100" cap="flat">
            <a:solidFill>
              <a:srgbClr val="333E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6" name="Freeform 43">
            <a:extLst>
              <a:ext uri="{FF2B5EF4-FFF2-40B4-BE49-F238E27FC236}">
                <a16:creationId xmlns:a16="http://schemas.microsoft.com/office/drawing/2014/main" id="{BE5C8043-CD58-D04D-90DC-9272B74C3A29}"/>
              </a:ext>
            </a:extLst>
          </p:cNvPr>
          <p:cNvSpPr>
            <a:spLocks noChangeArrowheads="1"/>
          </p:cNvSpPr>
          <p:nvPr/>
        </p:nvSpPr>
        <p:spPr bwMode="auto">
          <a:xfrm>
            <a:off x="9451283" y="9036132"/>
            <a:ext cx="42986" cy="42986"/>
          </a:xfrm>
          <a:custGeom>
            <a:avLst/>
            <a:gdLst>
              <a:gd name="T0" fmla="*/ 0 w 60"/>
              <a:gd name="T1" fmla="*/ 59 h 60"/>
              <a:gd name="T2" fmla="*/ 0 w 60"/>
              <a:gd name="T3" fmla="*/ 0 h 60"/>
              <a:gd name="T4" fmla="*/ 59 w 60"/>
              <a:gd name="T5" fmla="*/ 0 h 60"/>
            </a:gdLst>
            <a:ahLst/>
            <a:cxnLst>
              <a:cxn ang="0">
                <a:pos x="T0" y="T1"/>
              </a:cxn>
              <a:cxn ang="0">
                <a:pos x="T2" y="T3"/>
              </a:cxn>
              <a:cxn ang="0">
                <a:pos x="T4" y="T5"/>
              </a:cxn>
            </a:cxnLst>
            <a:rect l="0" t="0" r="r" b="b"/>
            <a:pathLst>
              <a:path w="60" h="60">
                <a:moveTo>
                  <a:pt x="0" y="59"/>
                </a:moveTo>
                <a:lnTo>
                  <a:pt x="0" y="0"/>
                </a:lnTo>
                <a:lnTo>
                  <a:pt x="59" y="0"/>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7" name="Line 44">
            <a:extLst>
              <a:ext uri="{FF2B5EF4-FFF2-40B4-BE49-F238E27FC236}">
                <a16:creationId xmlns:a16="http://schemas.microsoft.com/office/drawing/2014/main" id="{EAF8B230-1960-844F-B449-C6E4E9839CEC}"/>
              </a:ext>
            </a:extLst>
          </p:cNvPr>
          <p:cNvSpPr>
            <a:spLocks noChangeShapeType="1"/>
          </p:cNvSpPr>
          <p:nvPr/>
        </p:nvSpPr>
        <p:spPr bwMode="auto">
          <a:xfrm>
            <a:off x="9574099" y="9036131"/>
            <a:ext cx="1424679" cy="0"/>
          </a:xfrm>
          <a:prstGeom prst="line">
            <a:avLst/>
          </a:prstGeom>
          <a:noFill/>
          <a:ln w="38100" cap="flat">
            <a:solidFill>
              <a:srgbClr val="333E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8" name="Freeform 45">
            <a:extLst>
              <a:ext uri="{FF2B5EF4-FFF2-40B4-BE49-F238E27FC236}">
                <a16:creationId xmlns:a16="http://schemas.microsoft.com/office/drawing/2014/main" id="{AE352FFD-1067-2041-AC21-CFAE3998F2C7}"/>
              </a:ext>
            </a:extLst>
          </p:cNvPr>
          <p:cNvSpPr>
            <a:spLocks noChangeArrowheads="1"/>
          </p:cNvSpPr>
          <p:nvPr/>
        </p:nvSpPr>
        <p:spPr bwMode="auto">
          <a:xfrm>
            <a:off x="11038696" y="9036132"/>
            <a:ext cx="42986" cy="42986"/>
          </a:xfrm>
          <a:custGeom>
            <a:avLst/>
            <a:gdLst>
              <a:gd name="T0" fmla="*/ 0 w 60"/>
              <a:gd name="T1" fmla="*/ 0 h 60"/>
              <a:gd name="T2" fmla="*/ 59 w 60"/>
              <a:gd name="T3" fmla="*/ 0 h 60"/>
              <a:gd name="T4" fmla="*/ 59 w 60"/>
              <a:gd name="T5" fmla="*/ 59 h 60"/>
            </a:gdLst>
            <a:ahLst/>
            <a:cxnLst>
              <a:cxn ang="0">
                <a:pos x="T0" y="T1"/>
              </a:cxn>
              <a:cxn ang="0">
                <a:pos x="T2" y="T3"/>
              </a:cxn>
              <a:cxn ang="0">
                <a:pos x="T4" y="T5"/>
              </a:cxn>
            </a:cxnLst>
            <a:rect l="0" t="0" r="r" b="b"/>
            <a:pathLst>
              <a:path w="60" h="60">
                <a:moveTo>
                  <a:pt x="0" y="0"/>
                </a:moveTo>
                <a:lnTo>
                  <a:pt x="59" y="0"/>
                </a:lnTo>
                <a:lnTo>
                  <a:pt x="59" y="59"/>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9" name="Line 46">
            <a:extLst>
              <a:ext uri="{FF2B5EF4-FFF2-40B4-BE49-F238E27FC236}">
                <a16:creationId xmlns:a16="http://schemas.microsoft.com/office/drawing/2014/main" id="{99F3042E-3206-EF44-A672-67691658946E}"/>
              </a:ext>
            </a:extLst>
          </p:cNvPr>
          <p:cNvSpPr>
            <a:spLocks noChangeShapeType="1"/>
          </p:cNvSpPr>
          <p:nvPr/>
        </p:nvSpPr>
        <p:spPr bwMode="auto">
          <a:xfrm>
            <a:off x="11081682" y="9155880"/>
            <a:ext cx="0" cy="1378622"/>
          </a:xfrm>
          <a:prstGeom prst="line">
            <a:avLst/>
          </a:prstGeom>
          <a:noFill/>
          <a:ln w="38100" cap="flat">
            <a:solidFill>
              <a:srgbClr val="333E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0" name="Freeform 47">
            <a:extLst>
              <a:ext uri="{FF2B5EF4-FFF2-40B4-BE49-F238E27FC236}">
                <a16:creationId xmlns:a16="http://schemas.microsoft.com/office/drawing/2014/main" id="{00460F3A-9E18-DC4A-BD15-FCAFCFF3D171}"/>
              </a:ext>
            </a:extLst>
          </p:cNvPr>
          <p:cNvSpPr>
            <a:spLocks noChangeArrowheads="1"/>
          </p:cNvSpPr>
          <p:nvPr/>
        </p:nvSpPr>
        <p:spPr bwMode="auto">
          <a:xfrm>
            <a:off x="12850249" y="3199244"/>
            <a:ext cx="7793260" cy="2493190"/>
          </a:xfrm>
          <a:custGeom>
            <a:avLst/>
            <a:gdLst>
              <a:gd name="T0" fmla="*/ 5814 w 5815"/>
              <a:gd name="T1" fmla="*/ 0 h 3582"/>
              <a:gd name="T2" fmla="*/ 0 w 5815"/>
              <a:gd name="T3" fmla="*/ 0 h 3582"/>
              <a:gd name="T4" fmla="*/ 0 w 5815"/>
              <a:gd name="T5" fmla="*/ 3581 h 3582"/>
              <a:gd name="T6" fmla="*/ 5814 w 5815"/>
              <a:gd name="T7" fmla="*/ 3581 h 3582"/>
              <a:gd name="T8" fmla="*/ 5814 w 5815"/>
              <a:gd name="T9" fmla="*/ 0 h 3582"/>
              <a:gd name="T10" fmla="*/ 5785 w 5815"/>
              <a:gd name="T11" fmla="*/ 3552 h 3582"/>
              <a:gd name="T12" fmla="*/ 29 w 5815"/>
              <a:gd name="T13" fmla="*/ 3552 h 3582"/>
              <a:gd name="T14" fmla="*/ 29 w 5815"/>
              <a:gd name="T15" fmla="*/ 29 h 3582"/>
              <a:gd name="T16" fmla="*/ 5785 w 5815"/>
              <a:gd name="T17" fmla="*/ 29 h 3582"/>
              <a:gd name="T18" fmla="*/ 5785 w 5815"/>
              <a:gd name="T19" fmla="*/ 3552 h 3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15" h="3582">
                <a:moveTo>
                  <a:pt x="5814" y="0"/>
                </a:moveTo>
                <a:lnTo>
                  <a:pt x="0" y="0"/>
                </a:lnTo>
                <a:lnTo>
                  <a:pt x="0" y="3581"/>
                </a:lnTo>
                <a:lnTo>
                  <a:pt x="5814" y="3581"/>
                </a:lnTo>
                <a:lnTo>
                  <a:pt x="5814" y="0"/>
                </a:lnTo>
                <a:close/>
                <a:moveTo>
                  <a:pt x="5785" y="3552"/>
                </a:moveTo>
                <a:lnTo>
                  <a:pt x="29" y="3552"/>
                </a:lnTo>
                <a:lnTo>
                  <a:pt x="29" y="29"/>
                </a:lnTo>
                <a:lnTo>
                  <a:pt x="5785" y="29"/>
                </a:lnTo>
                <a:lnTo>
                  <a:pt x="5785" y="3552"/>
                </a:lnTo>
                <a:close/>
              </a:path>
            </a:pathLst>
          </a:custGeom>
          <a:solidFill>
            <a:srgbClr val="333E48"/>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1" name="Freeform 48">
            <a:extLst>
              <a:ext uri="{FF2B5EF4-FFF2-40B4-BE49-F238E27FC236}">
                <a16:creationId xmlns:a16="http://schemas.microsoft.com/office/drawing/2014/main" id="{05B71113-9F5D-DF46-9D21-682051184BD9}"/>
              </a:ext>
            </a:extLst>
          </p:cNvPr>
          <p:cNvSpPr>
            <a:spLocks noChangeArrowheads="1"/>
          </p:cNvSpPr>
          <p:nvPr/>
        </p:nvSpPr>
        <p:spPr bwMode="auto">
          <a:xfrm>
            <a:off x="12850249" y="3199245"/>
            <a:ext cx="7793260" cy="973325"/>
          </a:xfrm>
          <a:custGeom>
            <a:avLst/>
            <a:gdLst>
              <a:gd name="T0" fmla="*/ 5814 w 5815"/>
              <a:gd name="T1" fmla="*/ 1397 h 1398"/>
              <a:gd name="T2" fmla="*/ 0 w 5815"/>
              <a:gd name="T3" fmla="*/ 1397 h 1398"/>
              <a:gd name="T4" fmla="*/ 0 w 5815"/>
              <a:gd name="T5" fmla="*/ 0 h 1398"/>
              <a:gd name="T6" fmla="*/ 5814 w 5815"/>
              <a:gd name="T7" fmla="*/ 0 h 1398"/>
              <a:gd name="T8" fmla="*/ 5814 w 5815"/>
              <a:gd name="T9" fmla="*/ 1397 h 1398"/>
            </a:gdLst>
            <a:ahLst/>
            <a:cxnLst>
              <a:cxn ang="0">
                <a:pos x="T0" y="T1"/>
              </a:cxn>
              <a:cxn ang="0">
                <a:pos x="T2" y="T3"/>
              </a:cxn>
              <a:cxn ang="0">
                <a:pos x="T4" y="T5"/>
              </a:cxn>
              <a:cxn ang="0">
                <a:pos x="T6" y="T7"/>
              </a:cxn>
              <a:cxn ang="0">
                <a:pos x="T8" y="T9"/>
              </a:cxn>
            </a:cxnLst>
            <a:rect l="0" t="0" r="r" b="b"/>
            <a:pathLst>
              <a:path w="5815" h="1398">
                <a:moveTo>
                  <a:pt x="5814" y="1397"/>
                </a:moveTo>
                <a:lnTo>
                  <a:pt x="0" y="1397"/>
                </a:lnTo>
                <a:lnTo>
                  <a:pt x="0" y="0"/>
                </a:lnTo>
                <a:lnTo>
                  <a:pt x="5814" y="0"/>
                </a:lnTo>
                <a:lnTo>
                  <a:pt x="5814" y="1397"/>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49">
            <a:extLst>
              <a:ext uri="{FF2B5EF4-FFF2-40B4-BE49-F238E27FC236}">
                <a16:creationId xmlns:a16="http://schemas.microsoft.com/office/drawing/2014/main" id="{6315282E-8D3F-7F4A-89C5-EE55D16A633F}"/>
              </a:ext>
            </a:extLst>
          </p:cNvPr>
          <p:cNvSpPr>
            <a:spLocks noChangeArrowheads="1"/>
          </p:cNvSpPr>
          <p:nvPr/>
        </p:nvSpPr>
        <p:spPr bwMode="auto">
          <a:xfrm>
            <a:off x="12850249" y="3199245"/>
            <a:ext cx="3960856" cy="973325"/>
          </a:xfrm>
          <a:custGeom>
            <a:avLst/>
            <a:gdLst>
              <a:gd name="T0" fmla="*/ 2907 w 2908"/>
              <a:gd name="T1" fmla="*/ 1397 h 1398"/>
              <a:gd name="T2" fmla="*/ 0 w 2908"/>
              <a:gd name="T3" fmla="*/ 1397 h 1398"/>
              <a:gd name="T4" fmla="*/ 0 w 2908"/>
              <a:gd name="T5" fmla="*/ 0 h 1398"/>
              <a:gd name="T6" fmla="*/ 2907 w 2908"/>
              <a:gd name="T7" fmla="*/ 0 h 1398"/>
              <a:gd name="T8" fmla="*/ 2907 w 2908"/>
              <a:gd name="T9" fmla="*/ 1397 h 1398"/>
            </a:gdLst>
            <a:ahLst/>
            <a:cxnLst>
              <a:cxn ang="0">
                <a:pos x="T0" y="T1"/>
              </a:cxn>
              <a:cxn ang="0">
                <a:pos x="T2" y="T3"/>
              </a:cxn>
              <a:cxn ang="0">
                <a:pos x="T4" y="T5"/>
              </a:cxn>
              <a:cxn ang="0">
                <a:pos x="T6" y="T7"/>
              </a:cxn>
              <a:cxn ang="0">
                <a:pos x="T8" y="T9"/>
              </a:cxn>
            </a:cxnLst>
            <a:rect l="0" t="0" r="r" b="b"/>
            <a:pathLst>
              <a:path w="2908" h="1398">
                <a:moveTo>
                  <a:pt x="2907" y="1397"/>
                </a:moveTo>
                <a:lnTo>
                  <a:pt x="0" y="1397"/>
                </a:lnTo>
                <a:lnTo>
                  <a:pt x="0" y="0"/>
                </a:lnTo>
                <a:lnTo>
                  <a:pt x="2907" y="0"/>
                </a:lnTo>
                <a:lnTo>
                  <a:pt x="2907" y="1397"/>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grpSp>
        <p:nvGrpSpPr>
          <p:cNvPr id="90" name="Group 89">
            <a:extLst>
              <a:ext uri="{FF2B5EF4-FFF2-40B4-BE49-F238E27FC236}">
                <a16:creationId xmlns:a16="http://schemas.microsoft.com/office/drawing/2014/main" id="{ED38E071-AFA0-6B4B-98FA-AC6F1A751AD9}"/>
              </a:ext>
            </a:extLst>
          </p:cNvPr>
          <p:cNvGrpSpPr/>
          <p:nvPr/>
        </p:nvGrpSpPr>
        <p:grpSpPr>
          <a:xfrm>
            <a:off x="11846218" y="4369079"/>
            <a:ext cx="614086" cy="583381"/>
            <a:chOff x="13717900" y="4369079"/>
            <a:chExt cx="614086" cy="583381"/>
          </a:xfrm>
        </p:grpSpPr>
        <p:sp>
          <p:nvSpPr>
            <p:cNvPr id="53" name="Freeform 50">
              <a:extLst>
                <a:ext uri="{FF2B5EF4-FFF2-40B4-BE49-F238E27FC236}">
                  <a16:creationId xmlns:a16="http://schemas.microsoft.com/office/drawing/2014/main" id="{1B6B5EBE-A5A4-9341-92CD-FE160BC98D64}"/>
                </a:ext>
              </a:extLst>
            </p:cNvPr>
            <p:cNvSpPr>
              <a:spLocks noChangeArrowheads="1"/>
            </p:cNvSpPr>
            <p:nvPr/>
          </p:nvSpPr>
          <p:spPr bwMode="auto">
            <a:xfrm>
              <a:off x="13717900" y="4369079"/>
              <a:ext cx="346959" cy="583381"/>
            </a:xfrm>
            <a:custGeom>
              <a:avLst/>
              <a:gdLst>
                <a:gd name="T0" fmla="*/ 210 w 500"/>
                <a:gd name="T1" fmla="*/ 236 h 839"/>
                <a:gd name="T2" fmla="*/ 0 w 500"/>
                <a:gd name="T3" fmla="*/ 236 h 839"/>
                <a:gd name="T4" fmla="*/ 0 w 500"/>
                <a:gd name="T5" fmla="*/ 603 h 839"/>
                <a:gd name="T6" fmla="*/ 210 w 500"/>
                <a:gd name="T7" fmla="*/ 603 h 839"/>
                <a:gd name="T8" fmla="*/ 499 w 500"/>
                <a:gd name="T9" fmla="*/ 838 h 839"/>
                <a:gd name="T10" fmla="*/ 499 w 500"/>
                <a:gd name="T11" fmla="*/ 0 h 839"/>
                <a:gd name="T12" fmla="*/ 210 w 500"/>
                <a:gd name="T13" fmla="*/ 236 h 839"/>
              </a:gdLst>
              <a:ahLst/>
              <a:cxnLst>
                <a:cxn ang="0">
                  <a:pos x="T0" y="T1"/>
                </a:cxn>
                <a:cxn ang="0">
                  <a:pos x="T2" y="T3"/>
                </a:cxn>
                <a:cxn ang="0">
                  <a:pos x="T4" y="T5"/>
                </a:cxn>
                <a:cxn ang="0">
                  <a:pos x="T6" y="T7"/>
                </a:cxn>
                <a:cxn ang="0">
                  <a:pos x="T8" y="T9"/>
                </a:cxn>
                <a:cxn ang="0">
                  <a:pos x="T10" y="T11"/>
                </a:cxn>
                <a:cxn ang="0">
                  <a:pos x="T12" y="T13"/>
                </a:cxn>
              </a:cxnLst>
              <a:rect l="0" t="0" r="r" b="b"/>
              <a:pathLst>
                <a:path w="500" h="839">
                  <a:moveTo>
                    <a:pt x="210" y="236"/>
                  </a:moveTo>
                  <a:lnTo>
                    <a:pt x="0" y="236"/>
                  </a:lnTo>
                  <a:lnTo>
                    <a:pt x="0" y="603"/>
                  </a:lnTo>
                  <a:lnTo>
                    <a:pt x="210" y="603"/>
                  </a:lnTo>
                  <a:lnTo>
                    <a:pt x="499" y="838"/>
                  </a:lnTo>
                  <a:lnTo>
                    <a:pt x="499" y="0"/>
                  </a:lnTo>
                  <a:lnTo>
                    <a:pt x="210" y="236"/>
                  </a:lnTo>
                </a:path>
              </a:pathLst>
            </a:custGeom>
            <a:solidFill>
              <a:schemeClr val="accent3"/>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4" name="Freeform 51">
              <a:extLst>
                <a:ext uri="{FF2B5EF4-FFF2-40B4-BE49-F238E27FC236}">
                  <a16:creationId xmlns:a16="http://schemas.microsoft.com/office/drawing/2014/main" id="{8A744C60-0E99-7F45-83A8-5CAF1CCE0D2A}"/>
                </a:ext>
              </a:extLst>
            </p:cNvPr>
            <p:cNvSpPr>
              <a:spLocks noChangeArrowheads="1"/>
            </p:cNvSpPr>
            <p:nvPr/>
          </p:nvSpPr>
          <p:spPr bwMode="auto">
            <a:xfrm>
              <a:off x="14178465" y="4418205"/>
              <a:ext cx="153521" cy="485128"/>
            </a:xfrm>
            <a:custGeom>
              <a:avLst/>
              <a:gdLst>
                <a:gd name="T0" fmla="*/ 0 w 221"/>
                <a:gd name="T1" fmla="*/ 695 h 696"/>
                <a:gd name="T2" fmla="*/ 0 w 221"/>
                <a:gd name="T3" fmla="*/ 695 h 696"/>
                <a:gd name="T4" fmla="*/ 220 w 221"/>
                <a:gd name="T5" fmla="*/ 348 h 696"/>
                <a:gd name="T6" fmla="*/ 220 w 221"/>
                <a:gd name="T7" fmla="*/ 348 h 696"/>
                <a:gd name="T8" fmla="*/ 0 w 221"/>
                <a:gd name="T9" fmla="*/ 0 h 696"/>
              </a:gdLst>
              <a:ahLst/>
              <a:cxnLst>
                <a:cxn ang="0">
                  <a:pos x="T0" y="T1"/>
                </a:cxn>
                <a:cxn ang="0">
                  <a:pos x="T2" y="T3"/>
                </a:cxn>
                <a:cxn ang="0">
                  <a:pos x="T4" y="T5"/>
                </a:cxn>
                <a:cxn ang="0">
                  <a:pos x="T6" y="T7"/>
                </a:cxn>
                <a:cxn ang="0">
                  <a:pos x="T8" y="T9"/>
                </a:cxn>
              </a:cxnLst>
              <a:rect l="0" t="0" r="r" b="b"/>
              <a:pathLst>
                <a:path w="221" h="696">
                  <a:moveTo>
                    <a:pt x="0" y="695"/>
                  </a:moveTo>
                  <a:lnTo>
                    <a:pt x="0" y="695"/>
                  </a:lnTo>
                  <a:cubicBezTo>
                    <a:pt x="130" y="634"/>
                    <a:pt x="220" y="502"/>
                    <a:pt x="220" y="348"/>
                  </a:cubicBezTo>
                  <a:lnTo>
                    <a:pt x="220" y="348"/>
                  </a:lnTo>
                  <a:cubicBezTo>
                    <a:pt x="220" y="194"/>
                    <a:pt x="130" y="62"/>
                    <a:pt x="0" y="0"/>
                  </a:cubicBezTo>
                </a:path>
              </a:pathLst>
            </a:custGeom>
            <a:noFill/>
            <a:ln w="381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5" name="Freeform 52">
              <a:extLst>
                <a:ext uri="{FF2B5EF4-FFF2-40B4-BE49-F238E27FC236}">
                  <a16:creationId xmlns:a16="http://schemas.microsoft.com/office/drawing/2014/main" id="{5DFF7C6F-6943-864C-8385-4350640A71F0}"/>
                </a:ext>
              </a:extLst>
            </p:cNvPr>
            <p:cNvSpPr>
              <a:spLocks noChangeArrowheads="1"/>
            </p:cNvSpPr>
            <p:nvPr/>
          </p:nvSpPr>
          <p:spPr bwMode="auto">
            <a:xfrm>
              <a:off x="14144690" y="4485754"/>
              <a:ext cx="110536" cy="343888"/>
            </a:xfrm>
            <a:custGeom>
              <a:avLst/>
              <a:gdLst>
                <a:gd name="T0" fmla="*/ 0 w 159"/>
                <a:gd name="T1" fmla="*/ 495 h 496"/>
                <a:gd name="T2" fmla="*/ 0 w 159"/>
                <a:gd name="T3" fmla="*/ 495 h 496"/>
                <a:gd name="T4" fmla="*/ 158 w 159"/>
                <a:gd name="T5" fmla="*/ 248 h 496"/>
                <a:gd name="T6" fmla="*/ 158 w 159"/>
                <a:gd name="T7" fmla="*/ 248 h 496"/>
                <a:gd name="T8" fmla="*/ 0 w 159"/>
                <a:gd name="T9" fmla="*/ 0 h 496"/>
              </a:gdLst>
              <a:ahLst/>
              <a:cxnLst>
                <a:cxn ang="0">
                  <a:pos x="T0" y="T1"/>
                </a:cxn>
                <a:cxn ang="0">
                  <a:pos x="T2" y="T3"/>
                </a:cxn>
                <a:cxn ang="0">
                  <a:pos x="T4" y="T5"/>
                </a:cxn>
                <a:cxn ang="0">
                  <a:pos x="T6" y="T7"/>
                </a:cxn>
                <a:cxn ang="0">
                  <a:pos x="T8" y="T9"/>
                </a:cxn>
              </a:cxnLst>
              <a:rect l="0" t="0" r="r" b="b"/>
              <a:pathLst>
                <a:path w="159" h="496">
                  <a:moveTo>
                    <a:pt x="0" y="495"/>
                  </a:moveTo>
                  <a:lnTo>
                    <a:pt x="0" y="495"/>
                  </a:lnTo>
                  <a:cubicBezTo>
                    <a:pt x="93" y="452"/>
                    <a:pt x="158" y="357"/>
                    <a:pt x="158" y="248"/>
                  </a:cubicBezTo>
                  <a:lnTo>
                    <a:pt x="158" y="248"/>
                  </a:lnTo>
                  <a:cubicBezTo>
                    <a:pt x="158" y="138"/>
                    <a:pt x="93" y="44"/>
                    <a:pt x="0" y="0"/>
                  </a:cubicBezTo>
                </a:path>
              </a:pathLst>
            </a:custGeom>
            <a:noFill/>
            <a:ln w="381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56" name="Freeform 53">
              <a:extLst>
                <a:ext uri="{FF2B5EF4-FFF2-40B4-BE49-F238E27FC236}">
                  <a16:creationId xmlns:a16="http://schemas.microsoft.com/office/drawing/2014/main" id="{83D09F67-DFBB-5E46-88EF-E4085DDC57EF}"/>
                </a:ext>
              </a:extLst>
            </p:cNvPr>
            <p:cNvSpPr>
              <a:spLocks noChangeArrowheads="1"/>
            </p:cNvSpPr>
            <p:nvPr/>
          </p:nvSpPr>
          <p:spPr bwMode="auto">
            <a:xfrm>
              <a:off x="14107845" y="4568656"/>
              <a:ext cx="58337" cy="181154"/>
            </a:xfrm>
            <a:custGeom>
              <a:avLst/>
              <a:gdLst>
                <a:gd name="T0" fmla="*/ 0 w 84"/>
                <a:gd name="T1" fmla="*/ 260 h 261"/>
                <a:gd name="T2" fmla="*/ 0 w 84"/>
                <a:gd name="T3" fmla="*/ 260 h 261"/>
                <a:gd name="T4" fmla="*/ 83 w 84"/>
                <a:gd name="T5" fmla="*/ 130 h 261"/>
                <a:gd name="T6" fmla="*/ 83 w 84"/>
                <a:gd name="T7" fmla="*/ 130 h 261"/>
                <a:gd name="T8" fmla="*/ 0 w 84"/>
                <a:gd name="T9" fmla="*/ 0 h 261"/>
              </a:gdLst>
              <a:ahLst/>
              <a:cxnLst>
                <a:cxn ang="0">
                  <a:pos x="T0" y="T1"/>
                </a:cxn>
                <a:cxn ang="0">
                  <a:pos x="T2" y="T3"/>
                </a:cxn>
                <a:cxn ang="0">
                  <a:pos x="T4" y="T5"/>
                </a:cxn>
                <a:cxn ang="0">
                  <a:pos x="T6" y="T7"/>
                </a:cxn>
                <a:cxn ang="0">
                  <a:pos x="T8" y="T9"/>
                </a:cxn>
              </a:cxnLst>
              <a:rect l="0" t="0" r="r" b="b"/>
              <a:pathLst>
                <a:path w="84" h="261">
                  <a:moveTo>
                    <a:pt x="0" y="260"/>
                  </a:moveTo>
                  <a:lnTo>
                    <a:pt x="0" y="260"/>
                  </a:lnTo>
                  <a:cubicBezTo>
                    <a:pt x="50" y="237"/>
                    <a:pt x="83" y="188"/>
                    <a:pt x="83" y="130"/>
                  </a:cubicBezTo>
                  <a:lnTo>
                    <a:pt x="83" y="130"/>
                  </a:lnTo>
                  <a:cubicBezTo>
                    <a:pt x="83" y="72"/>
                    <a:pt x="50" y="23"/>
                    <a:pt x="0" y="0"/>
                  </a:cubicBezTo>
                </a:path>
              </a:pathLst>
            </a:custGeom>
            <a:noFill/>
            <a:ln w="381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grpSp>
      <p:sp>
        <p:nvSpPr>
          <p:cNvPr id="57" name="Freeform 54">
            <a:extLst>
              <a:ext uri="{FF2B5EF4-FFF2-40B4-BE49-F238E27FC236}">
                <a16:creationId xmlns:a16="http://schemas.microsoft.com/office/drawing/2014/main" id="{D5C025C7-7957-CC42-A8FB-078B5F25D9F4}"/>
              </a:ext>
            </a:extLst>
          </p:cNvPr>
          <p:cNvSpPr>
            <a:spLocks noChangeArrowheads="1"/>
          </p:cNvSpPr>
          <p:nvPr/>
        </p:nvSpPr>
        <p:spPr bwMode="auto">
          <a:xfrm>
            <a:off x="11735682" y="5222658"/>
            <a:ext cx="752256" cy="297832"/>
          </a:xfrm>
          <a:custGeom>
            <a:avLst/>
            <a:gdLst>
              <a:gd name="T0" fmla="*/ 869 w 1082"/>
              <a:gd name="T1" fmla="*/ 0 h 426"/>
              <a:gd name="T2" fmla="*/ 869 w 1082"/>
              <a:gd name="T3" fmla="*/ 0 h 426"/>
              <a:gd name="T4" fmla="*/ 1081 w 1082"/>
              <a:gd name="T5" fmla="*/ 213 h 426"/>
              <a:gd name="T6" fmla="*/ 1081 w 1082"/>
              <a:gd name="T7" fmla="*/ 213 h 426"/>
              <a:gd name="T8" fmla="*/ 869 w 1082"/>
              <a:gd name="T9" fmla="*/ 425 h 426"/>
              <a:gd name="T10" fmla="*/ 212 w 1082"/>
              <a:gd name="T11" fmla="*/ 425 h 426"/>
              <a:gd name="T12" fmla="*/ 212 w 1082"/>
              <a:gd name="T13" fmla="*/ 425 h 426"/>
              <a:gd name="T14" fmla="*/ 0 w 1082"/>
              <a:gd name="T15" fmla="*/ 213 h 426"/>
              <a:gd name="T16" fmla="*/ 0 w 1082"/>
              <a:gd name="T17" fmla="*/ 213 h 426"/>
              <a:gd name="T18" fmla="*/ 212 w 1082"/>
              <a:gd name="T19" fmla="*/ 0 h 426"/>
              <a:gd name="T20" fmla="*/ 869 w 1082"/>
              <a:gd name="T21"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2" h="426">
                <a:moveTo>
                  <a:pt x="869" y="0"/>
                </a:moveTo>
                <a:lnTo>
                  <a:pt x="869" y="0"/>
                </a:lnTo>
                <a:cubicBezTo>
                  <a:pt x="986" y="0"/>
                  <a:pt x="1081" y="95"/>
                  <a:pt x="1081" y="213"/>
                </a:cubicBezTo>
                <a:lnTo>
                  <a:pt x="1081" y="213"/>
                </a:lnTo>
                <a:cubicBezTo>
                  <a:pt x="1081" y="330"/>
                  <a:pt x="986" y="425"/>
                  <a:pt x="869" y="425"/>
                </a:cubicBezTo>
                <a:lnTo>
                  <a:pt x="212" y="425"/>
                </a:lnTo>
                <a:lnTo>
                  <a:pt x="212" y="425"/>
                </a:lnTo>
                <a:cubicBezTo>
                  <a:pt x="95" y="425"/>
                  <a:pt x="0" y="330"/>
                  <a:pt x="0" y="213"/>
                </a:cubicBezTo>
                <a:lnTo>
                  <a:pt x="0" y="213"/>
                </a:lnTo>
                <a:cubicBezTo>
                  <a:pt x="0" y="95"/>
                  <a:pt x="95" y="0"/>
                  <a:pt x="212" y="0"/>
                </a:cubicBezTo>
                <a:lnTo>
                  <a:pt x="869"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58" name="Freeform 55">
            <a:extLst>
              <a:ext uri="{FF2B5EF4-FFF2-40B4-BE49-F238E27FC236}">
                <a16:creationId xmlns:a16="http://schemas.microsoft.com/office/drawing/2014/main" id="{64756D90-1A6A-7448-B294-192ADA6CFBF3}"/>
              </a:ext>
            </a:extLst>
          </p:cNvPr>
          <p:cNvSpPr>
            <a:spLocks noChangeArrowheads="1"/>
          </p:cNvSpPr>
          <p:nvPr/>
        </p:nvSpPr>
        <p:spPr bwMode="auto">
          <a:xfrm>
            <a:off x="11794022" y="5277926"/>
            <a:ext cx="380733" cy="181157"/>
          </a:xfrm>
          <a:custGeom>
            <a:avLst/>
            <a:gdLst>
              <a:gd name="T0" fmla="*/ 414 w 545"/>
              <a:gd name="T1" fmla="*/ 0 h 262"/>
              <a:gd name="T2" fmla="*/ 414 w 545"/>
              <a:gd name="T3" fmla="*/ 0 h 262"/>
              <a:gd name="T4" fmla="*/ 544 w 545"/>
              <a:gd name="T5" fmla="*/ 131 h 262"/>
              <a:gd name="T6" fmla="*/ 544 w 545"/>
              <a:gd name="T7" fmla="*/ 131 h 262"/>
              <a:gd name="T8" fmla="*/ 414 w 545"/>
              <a:gd name="T9" fmla="*/ 261 h 262"/>
              <a:gd name="T10" fmla="*/ 130 w 545"/>
              <a:gd name="T11" fmla="*/ 261 h 262"/>
              <a:gd name="T12" fmla="*/ 130 w 545"/>
              <a:gd name="T13" fmla="*/ 261 h 262"/>
              <a:gd name="T14" fmla="*/ 0 w 545"/>
              <a:gd name="T15" fmla="*/ 131 h 262"/>
              <a:gd name="T16" fmla="*/ 0 w 545"/>
              <a:gd name="T17" fmla="*/ 131 h 262"/>
              <a:gd name="T18" fmla="*/ 130 w 545"/>
              <a:gd name="T19" fmla="*/ 0 h 262"/>
              <a:gd name="T20" fmla="*/ 414 w 545"/>
              <a:gd name="T21"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5" h="262">
                <a:moveTo>
                  <a:pt x="414" y="0"/>
                </a:moveTo>
                <a:lnTo>
                  <a:pt x="414" y="0"/>
                </a:lnTo>
                <a:cubicBezTo>
                  <a:pt x="486" y="0"/>
                  <a:pt x="544" y="58"/>
                  <a:pt x="544" y="131"/>
                </a:cubicBezTo>
                <a:lnTo>
                  <a:pt x="544" y="131"/>
                </a:lnTo>
                <a:cubicBezTo>
                  <a:pt x="544" y="202"/>
                  <a:pt x="486" y="261"/>
                  <a:pt x="414" y="261"/>
                </a:cubicBezTo>
                <a:lnTo>
                  <a:pt x="130" y="261"/>
                </a:lnTo>
                <a:lnTo>
                  <a:pt x="130" y="261"/>
                </a:lnTo>
                <a:cubicBezTo>
                  <a:pt x="59" y="261"/>
                  <a:pt x="0" y="202"/>
                  <a:pt x="0" y="131"/>
                </a:cubicBezTo>
                <a:lnTo>
                  <a:pt x="0" y="131"/>
                </a:lnTo>
                <a:cubicBezTo>
                  <a:pt x="0" y="58"/>
                  <a:pt x="59" y="0"/>
                  <a:pt x="130" y="0"/>
                </a:cubicBezTo>
                <a:lnTo>
                  <a:pt x="414" y="0"/>
                </a:lnTo>
              </a:path>
            </a:pathLst>
          </a:custGeom>
          <a:solidFill>
            <a:schemeClr val="bg2"/>
          </a:solidFill>
          <a:ln>
            <a:noFill/>
          </a:ln>
          <a:effectLst/>
        </p:spPr>
        <p:txBody>
          <a:bodyPr wrap="none" anchor="ctr"/>
          <a:lstStyle/>
          <a:p>
            <a:endParaRPr lang="en-US" sz="6532" dirty="0">
              <a:latin typeface="Lato Light" panose="020F0502020204030203" pitchFamily="34" charset="0"/>
            </a:endParaRPr>
          </a:p>
        </p:txBody>
      </p:sp>
      <p:sp>
        <p:nvSpPr>
          <p:cNvPr id="59" name="Freeform 56">
            <a:extLst>
              <a:ext uri="{FF2B5EF4-FFF2-40B4-BE49-F238E27FC236}">
                <a16:creationId xmlns:a16="http://schemas.microsoft.com/office/drawing/2014/main" id="{EF5B598B-CACA-D940-9489-1B2918E3B6C7}"/>
              </a:ext>
            </a:extLst>
          </p:cNvPr>
          <p:cNvSpPr>
            <a:spLocks noChangeArrowheads="1"/>
          </p:cNvSpPr>
          <p:nvPr/>
        </p:nvSpPr>
        <p:spPr bwMode="auto">
          <a:xfrm>
            <a:off x="11081682" y="5818320"/>
            <a:ext cx="1080791" cy="2051047"/>
          </a:xfrm>
          <a:custGeom>
            <a:avLst/>
            <a:gdLst>
              <a:gd name="T0" fmla="*/ 1551 w 1552"/>
              <a:gd name="T1" fmla="*/ 0 h 2944"/>
              <a:gd name="T2" fmla="*/ 1551 w 1552"/>
              <a:gd name="T3" fmla="*/ 2943 h 2944"/>
              <a:gd name="T4" fmla="*/ 0 w 1552"/>
              <a:gd name="T5" fmla="*/ 2943 h 2944"/>
            </a:gdLst>
            <a:ahLst/>
            <a:cxnLst>
              <a:cxn ang="0">
                <a:pos x="T0" y="T1"/>
              </a:cxn>
              <a:cxn ang="0">
                <a:pos x="T2" y="T3"/>
              </a:cxn>
              <a:cxn ang="0">
                <a:pos x="T4" y="T5"/>
              </a:cxn>
            </a:cxnLst>
            <a:rect l="0" t="0" r="r" b="b"/>
            <a:pathLst>
              <a:path w="1552" h="2944">
                <a:moveTo>
                  <a:pt x="1551" y="0"/>
                </a:moveTo>
                <a:lnTo>
                  <a:pt x="1551" y="2943"/>
                </a:lnTo>
                <a:lnTo>
                  <a:pt x="0" y="2943"/>
                </a:lnTo>
              </a:path>
            </a:pathLst>
          </a:custGeom>
          <a:noFill/>
          <a:ln w="381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0" name="Freeform 57">
            <a:extLst>
              <a:ext uri="{FF2B5EF4-FFF2-40B4-BE49-F238E27FC236}">
                <a16:creationId xmlns:a16="http://schemas.microsoft.com/office/drawing/2014/main" id="{F6C639E1-3442-AB45-9692-3715F5102B84}"/>
              </a:ext>
            </a:extLst>
          </p:cNvPr>
          <p:cNvSpPr>
            <a:spLocks noChangeArrowheads="1"/>
          </p:cNvSpPr>
          <p:nvPr/>
        </p:nvSpPr>
        <p:spPr bwMode="auto">
          <a:xfrm>
            <a:off x="9451283" y="7798750"/>
            <a:ext cx="1630399" cy="521973"/>
          </a:xfrm>
          <a:custGeom>
            <a:avLst/>
            <a:gdLst>
              <a:gd name="T0" fmla="*/ 0 w 2340"/>
              <a:gd name="T1" fmla="*/ 748 h 749"/>
              <a:gd name="T2" fmla="*/ 2339 w 2340"/>
              <a:gd name="T3" fmla="*/ 748 h 749"/>
              <a:gd name="T4" fmla="*/ 2339 w 2340"/>
              <a:gd name="T5" fmla="*/ 0 h 749"/>
              <a:gd name="T6" fmla="*/ 0 w 2340"/>
              <a:gd name="T7" fmla="*/ 0 h 749"/>
              <a:gd name="T8" fmla="*/ 0 w 2340"/>
              <a:gd name="T9" fmla="*/ 748 h 749"/>
            </a:gdLst>
            <a:ahLst/>
            <a:cxnLst>
              <a:cxn ang="0">
                <a:pos x="T0" y="T1"/>
              </a:cxn>
              <a:cxn ang="0">
                <a:pos x="T2" y="T3"/>
              </a:cxn>
              <a:cxn ang="0">
                <a:pos x="T4" y="T5"/>
              </a:cxn>
              <a:cxn ang="0">
                <a:pos x="T6" y="T7"/>
              </a:cxn>
              <a:cxn ang="0">
                <a:pos x="T8" y="T9"/>
              </a:cxn>
            </a:cxnLst>
            <a:rect l="0" t="0" r="r" b="b"/>
            <a:pathLst>
              <a:path w="2340" h="749">
                <a:moveTo>
                  <a:pt x="0" y="748"/>
                </a:moveTo>
                <a:lnTo>
                  <a:pt x="2339" y="748"/>
                </a:lnTo>
                <a:lnTo>
                  <a:pt x="2339" y="0"/>
                </a:lnTo>
                <a:lnTo>
                  <a:pt x="0" y="0"/>
                </a:lnTo>
                <a:lnTo>
                  <a:pt x="0" y="748"/>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1" name="Freeform 58">
            <a:extLst>
              <a:ext uri="{FF2B5EF4-FFF2-40B4-BE49-F238E27FC236}">
                <a16:creationId xmlns:a16="http://schemas.microsoft.com/office/drawing/2014/main" id="{75D4860B-B910-9941-9B25-1E1A33D1B38C}"/>
              </a:ext>
            </a:extLst>
          </p:cNvPr>
          <p:cNvSpPr>
            <a:spLocks noChangeArrowheads="1"/>
          </p:cNvSpPr>
          <p:nvPr/>
        </p:nvSpPr>
        <p:spPr bwMode="auto">
          <a:xfrm>
            <a:off x="5432091" y="7801820"/>
            <a:ext cx="3282289" cy="905778"/>
          </a:xfrm>
          <a:custGeom>
            <a:avLst/>
            <a:gdLst>
              <a:gd name="T0" fmla="*/ 0 w 4713"/>
              <a:gd name="T1" fmla="*/ 1301 h 1302"/>
              <a:gd name="T2" fmla="*/ 4712 w 4713"/>
              <a:gd name="T3" fmla="*/ 1301 h 1302"/>
              <a:gd name="T4" fmla="*/ 4712 w 4713"/>
              <a:gd name="T5" fmla="*/ 0 h 1302"/>
              <a:gd name="T6" fmla="*/ 0 w 4713"/>
              <a:gd name="T7" fmla="*/ 0 h 1302"/>
              <a:gd name="T8" fmla="*/ 0 w 4713"/>
              <a:gd name="T9" fmla="*/ 1301 h 1302"/>
            </a:gdLst>
            <a:ahLst/>
            <a:cxnLst>
              <a:cxn ang="0">
                <a:pos x="T0" y="T1"/>
              </a:cxn>
              <a:cxn ang="0">
                <a:pos x="T2" y="T3"/>
              </a:cxn>
              <a:cxn ang="0">
                <a:pos x="T4" y="T5"/>
              </a:cxn>
              <a:cxn ang="0">
                <a:pos x="T6" y="T7"/>
              </a:cxn>
              <a:cxn ang="0">
                <a:pos x="T8" y="T9"/>
              </a:cxn>
            </a:cxnLst>
            <a:rect l="0" t="0" r="r" b="b"/>
            <a:pathLst>
              <a:path w="4713" h="1302">
                <a:moveTo>
                  <a:pt x="0" y="1301"/>
                </a:moveTo>
                <a:lnTo>
                  <a:pt x="4712" y="1301"/>
                </a:lnTo>
                <a:lnTo>
                  <a:pt x="4712" y="0"/>
                </a:lnTo>
                <a:lnTo>
                  <a:pt x="0" y="0"/>
                </a:lnTo>
                <a:lnTo>
                  <a:pt x="0" y="1301"/>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2" name="Freeform 59">
            <a:extLst>
              <a:ext uri="{FF2B5EF4-FFF2-40B4-BE49-F238E27FC236}">
                <a16:creationId xmlns:a16="http://schemas.microsoft.com/office/drawing/2014/main" id="{294FDB76-1A83-0244-97CB-E1A46A05469C}"/>
              </a:ext>
            </a:extLst>
          </p:cNvPr>
          <p:cNvSpPr>
            <a:spLocks noChangeArrowheads="1"/>
          </p:cNvSpPr>
          <p:nvPr/>
        </p:nvSpPr>
        <p:spPr bwMode="auto">
          <a:xfrm>
            <a:off x="5432091" y="9069907"/>
            <a:ext cx="3282289" cy="1544425"/>
          </a:xfrm>
          <a:custGeom>
            <a:avLst/>
            <a:gdLst>
              <a:gd name="T0" fmla="*/ 0 w 4713"/>
              <a:gd name="T1" fmla="*/ 2219 h 2220"/>
              <a:gd name="T2" fmla="*/ 4712 w 4713"/>
              <a:gd name="T3" fmla="*/ 2219 h 2220"/>
              <a:gd name="T4" fmla="*/ 4712 w 4713"/>
              <a:gd name="T5" fmla="*/ 0 h 2220"/>
              <a:gd name="T6" fmla="*/ 0 w 4713"/>
              <a:gd name="T7" fmla="*/ 0 h 2220"/>
              <a:gd name="T8" fmla="*/ 0 w 4713"/>
              <a:gd name="T9" fmla="*/ 2219 h 2220"/>
            </a:gdLst>
            <a:ahLst/>
            <a:cxnLst>
              <a:cxn ang="0">
                <a:pos x="T0" y="T1"/>
              </a:cxn>
              <a:cxn ang="0">
                <a:pos x="T2" y="T3"/>
              </a:cxn>
              <a:cxn ang="0">
                <a:pos x="T4" y="T5"/>
              </a:cxn>
              <a:cxn ang="0">
                <a:pos x="T6" y="T7"/>
              </a:cxn>
              <a:cxn ang="0">
                <a:pos x="T8" y="T9"/>
              </a:cxn>
            </a:cxnLst>
            <a:rect l="0" t="0" r="r" b="b"/>
            <a:pathLst>
              <a:path w="4713" h="2220">
                <a:moveTo>
                  <a:pt x="0" y="2219"/>
                </a:moveTo>
                <a:lnTo>
                  <a:pt x="4712" y="2219"/>
                </a:lnTo>
                <a:lnTo>
                  <a:pt x="4712" y="0"/>
                </a:lnTo>
                <a:lnTo>
                  <a:pt x="0" y="0"/>
                </a:lnTo>
                <a:lnTo>
                  <a:pt x="0" y="2219"/>
                </a:lnTo>
              </a:path>
            </a:pathLst>
          </a:custGeom>
          <a:noFill/>
          <a:ln w="38100" cap="flat">
            <a:solidFill>
              <a:srgbClr val="333E48"/>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nvGrpSpPr>
          <p:cNvPr id="91" name="Group 90">
            <a:extLst>
              <a:ext uri="{FF2B5EF4-FFF2-40B4-BE49-F238E27FC236}">
                <a16:creationId xmlns:a16="http://schemas.microsoft.com/office/drawing/2014/main" id="{AB36CEE4-69B1-4F4B-800D-E2AF99DA69EF}"/>
              </a:ext>
            </a:extLst>
          </p:cNvPr>
          <p:cNvGrpSpPr/>
          <p:nvPr/>
        </p:nvGrpSpPr>
        <p:grpSpPr>
          <a:xfrm>
            <a:off x="8238464" y="6340294"/>
            <a:ext cx="3236234" cy="408368"/>
            <a:chOff x="10110146" y="6340294"/>
            <a:chExt cx="3236234" cy="408368"/>
          </a:xfrm>
        </p:grpSpPr>
        <p:sp>
          <p:nvSpPr>
            <p:cNvPr id="63" name="Line 60">
              <a:extLst>
                <a:ext uri="{FF2B5EF4-FFF2-40B4-BE49-F238E27FC236}">
                  <a16:creationId xmlns:a16="http://schemas.microsoft.com/office/drawing/2014/main" id="{EFD9AE25-1B1B-9147-A397-AE9BA2411473}"/>
                </a:ext>
              </a:extLst>
            </p:cNvPr>
            <p:cNvSpPr>
              <a:spLocks noChangeShapeType="1"/>
            </p:cNvSpPr>
            <p:nvPr/>
          </p:nvSpPr>
          <p:spPr bwMode="auto">
            <a:xfrm flipV="1">
              <a:off x="13346378" y="6340294"/>
              <a:ext cx="0" cy="408368"/>
            </a:xfrm>
            <a:prstGeom prst="line">
              <a:avLst/>
            </a:prstGeom>
            <a:noFill/>
            <a:ln w="38100" cap="flat">
              <a:solidFill>
                <a:schemeClr val="bg1">
                  <a:lumMod val="8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4" name="Line 61">
              <a:extLst>
                <a:ext uri="{FF2B5EF4-FFF2-40B4-BE49-F238E27FC236}">
                  <a16:creationId xmlns:a16="http://schemas.microsoft.com/office/drawing/2014/main" id="{D357838B-BA16-9A4B-99CE-1F8995C7DAED}"/>
                </a:ext>
              </a:extLst>
            </p:cNvPr>
            <p:cNvSpPr>
              <a:spLocks noChangeShapeType="1"/>
            </p:cNvSpPr>
            <p:nvPr/>
          </p:nvSpPr>
          <p:spPr bwMode="auto">
            <a:xfrm>
              <a:off x="10110146" y="6343365"/>
              <a:ext cx="0" cy="402226"/>
            </a:xfrm>
            <a:prstGeom prst="line">
              <a:avLst/>
            </a:prstGeom>
            <a:noFill/>
            <a:ln w="38100" cap="flat">
              <a:solidFill>
                <a:schemeClr val="bg1">
                  <a:lumMod val="8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5" name="Line 62">
              <a:extLst>
                <a:ext uri="{FF2B5EF4-FFF2-40B4-BE49-F238E27FC236}">
                  <a16:creationId xmlns:a16="http://schemas.microsoft.com/office/drawing/2014/main" id="{1BC784BD-E3AD-B94B-B62F-B1E0389FB5CE}"/>
                </a:ext>
              </a:extLst>
            </p:cNvPr>
            <p:cNvSpPr>
              <a:spLocks noChangeShapeType="1"/>
            </p:cNvSpPr>
            <p:nvPr/>
          </p:nvSpPr>
          <p:spPr bwMode="auto">
            <a:xfrm>
              <a:off x="10110146" y="6546014"/>
              <a:ext cx="3236234" cy="0"/>
            </a:xfrm>
            <a:prstGeom prst="line">
              <a:avLst/>
            </a:prstGeom>
            <a:noFill/>
            <a:ln w="38100" cap="flat">
              <a:solidFill>
                <a:schemeClr val="bg1">
                  <a:lumMod val="8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grpSp>
      <p:sp>
        <p:nvSpPr>
          <p:cNvPr id="66" name="Freeform 63">
            <a:extLst>
              <a:ext uri="{FF2B5EF4-FFF2-40B4-BE49-F238E27FC236}">
                <a16:creationId xmlns:a16="http://schemas.microsoft.com/office/drawing/2014/main" id="{BA17536B-E2DA-6440-8341-7F3892DDA778}"/>
              </a:ext>
            </a:extLst>
          </p:cNvPr>
          <p:cNvSpPr>
            <a:spLocks noChangeArrowheads="1"/>
          </p:cNvSpPr>
          <p:nvPr/>
        </p:nvSpPr>
        <p:spPr bwMode="auto">
          <a:xfrm>
            <a:off x="9061339" y="3226879"/>
            <a:ext cx="660141" cy="660144"/>
          </a:xfrm>
          <a:custGeom>
            <a:avLst/>
            <a:gdLst>
              <a:gd name="T0" fmla="*/ 948 w 949"/>
              <a:gd name="T1" fmla="*/ 475 h 949"/>
              <a:gd name="T2" fmla="*/ 948 w 949"/>
              <a:gd name="T3" fmla="*/ 475 h 949"/>
              <a:gd name="T4" fmla="*/ 474 w 949"/>
              <a:gd name="T5" fmla="*/ 0 h 949"/>
              <a:gd name="T6" fmla="*/ 474 w 949"/>
              <a:gd name="T7" fmla="*/ 0 h 949"/>
              <a:gd name="T8" fmla="*/ 0 w 949"/>
              <a:gd name="T9" fmla="*/ 475 h 949"/>
              <a:gd name="T10" fmla="*/ 0 w 949"/>
              <a:gd name="T11" fmla="*/ 475 h 949"/>
              <a:gd name="T12" fmla="*/ 474 w 949"/>
              <a:gd name="T13" fmla="*/ 948 h 949"/>
              <a:gd name="T14" fmla="*/ 474 w 949"/>
              <a:gd name="T15" fmla="*/ 948 h 949"/>
              <a:gd name="T16" fmla="*/ 948 w 949"/>
              <a:gd name="T17" fmla="*/ 47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9" h="949">
                <a:moveTo>
                  <a:pt x="948" y="475"/>
                </a:moveTo>
                <a:lnTo>
                  <a:pt x="948" y="475"/>
                </a:lnTo>
                <a:cubicBezTo>
                  <a:pt x="948" y="213"/>
                  <a:pt x="736" y="0"/>
                  <a:pt x="474" y="0"/>
                </a:cubicBezTo>
                <a:lnTo>
                  <a:pt x="474" y="0"/>
                </a:lnTo>
                <a:cubicBezTo>
                  <a:pt x="212" y="0"/>
                  <a:pt x="0" y="213"/>
                  <a:pt x="0" y="475"/>
                </a:cubicBezTo>
                <a:lnTo>
                  <a:pt x="0" y="475"/>
                </a:lnTo>
                <a:cubicBezTo>
                  <a:pt x="0" y="736"/>
                  <a:pt x="212" y="948"/>
                  <a:pt x="474" y="948"/>
                </a:cubicBezTo>
                <a:lnTo>
                  <a:pt x="474" y="948"/>
                </a:lnTo>
                <a:cubicBezTo>
                  <a:pt x="736" y="948"/>
                  <a:pt x="948" y="736"/>
                  <a:pt x="948" y="475"/>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7" name="Freeform 64">
            <a:extLst>
              <a:ext uri="{FF2B5EF4-FFF2-40B4-BE49-F238E27FC236}">
                <a16:creationId xmlns:a16="http://schemas.microsoft.com/office/drawing/2014/main" id="{C5384B4F-33B8-C04F-8637-020810594EA6}"/>
              </a:ext>
            </a:extLst>
          </p:cNvPr>
          <p:cNvSpPr>
            <a:spLocks noChangeArrowheads="1"/>
          </p:cNvSpPr>
          <p:nvPr/>
        </p:nvSpPr>
        <p:spPr bwMode="auto">
          <a:xfrm>
            <a:off x="9242494" y="3328204"/>
            <a:ext cx="276338" cy="457493"/>
          </a:xfrm>
          <a:custGeom>
            <a:avLst/>
            <a:gdLst>
              <a:gd name="T0" fmla="*/ 329 w 399"/>
              <a:gd name="T1" fmla="*/ 654 h 655"/>
              <a:gd name="T2" fmla="*/ 329 w 399"/>
              <a:gd name="T3" fmla="*/ 654 h 655"/>
              <a:gd name="T4" fmla="*/ 285 w 399"/>
              <a:gd name="T5" fmla="*/ 635 h 655"/>
              <a:gd name="T6" fmla="*/ 23 w 399"/>
              <a:gd name="T7" fmla="*/ 375 h 655"/>
              <a:gd name="T8" fmla="*/ 23 w 399"/>
              <a:gd name="T9" fmla="*/ 375 h 655"/>
              <a:gd name="T10" fmla="*/ 23 w 399"/>
              <a:gd name="T11" fmla="*/ 286 h 655"/>
              <a:gd name="T12" fmla="*/ 285 w 399"/>
              <a:gd name="T13" fmla="*/ 25 h 655"/>
              <a:gd name="T14" fmla="*/ 285 w 399"/>
              <a:gd name="T15" fmla="*/ 25 h 655"/>
              <a:gd name="T16" fmla="*/ 374 w 399"/>
              <a:gd name="T17" fmla="*/ 25 h 655"/>
              <a:gd name="T18" fmla="*/ 374 w 399"/>
              <a:gd name="T19" fmla="*/ 25 h 655"/>
              <a:gd name="T20" fmla="*/ 374 w 399"/>
              <a:gd name="T21" fmla="*/ 114 h 655"/>
              <a:gd name="T22" fmla="*/ 157 w 399"/>
              <a:gd name="T23" fmla="*/ 331 h 655"/>
              <a:gd name="T24" fmla="*/ 374 w 399"/>
              <a:gd name="T25" fmla="*/ 547 h 655"/>
              <a:gd name="T26" fmla="*/ 374 w 399"/>
              <a:gd name="T27" fmla="*/ 547 h 655"/>
              <a:gd name="T28" fmla="*/ 374 w 399"/>
              <a:gd name="T29" fmla="*/ 635 h 655"/>
              <a:gd name="T30" fmla="*/ 374 w 399"/>
              <a:gd name="T31" fmla="*/ 635 h 655"/>
              <a:gd name="T32" fmla="*/ 329 w 399"/>
              <a:gd name="T33" fmla="*/ 65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655">
                <a:moveTo>
                  <a:pt x="329" y="654"/>
                </a:moveTo>
                <a:lnTo>
                  <a:pt x="329" y="654"/>
                </a:lnTo>
                <a:cubicBezTo>
                  <a:pt x="313" y="654"/>
                  <a:pt x="297" y="648"/>
                  <a:pt x="285" y="635"/>
                </a:cubicBezTo>
                <a:lnTo>
                  <a:pt x="23" y="375"/>
                </a:lnTo>
                <a:lnTo>
                  <a:pt x="23" y="375"/>
                </a:lnTo>
                <a:cubicBezTo>
                  <a:pt x="0" y="351"/>
                  <a:pt x="0" y="311"/>
                  <a:pt x="23" y="286"/>
                </a:cubicBezTo>
                <a:lnTo>
                  <a:pt x="285" y="25"/>
                </a:lnTo>
                <a:lnTo>
                  <a:pt x="285" y="25"/>
                </a:lnTo>
                <a:cubicBezTo>
                  <a:pt x="309" y="0"/>
                  <a:pt x="349" y="0"/>
                  <a:pt x="374" y="25"/>
                </a:cubicBezTo>
                <a:lnTo>
                  <a:pt x="374" y="25"/>
                </a:lnTo>
                <a:cubicBezTo>
                  <a:pt x="398" y="50"/>
                  <a:pt x="398" y="89"/>
                  <a:pt x="374" y="114"/>
                </a:cubicBezTo>
                <a:lnTo>
                  <a:pt x="157" y="331"/>
                </a:lnTo>
                <a:lnTo>
                  <a:pt x="374" y="547"/>
                </a:lnTo>
                <a:lnTo>
                  <a:pt x="374" y="547"/>
                </a:lnTo>
                <a:cubicBezTo>
                  <a:pt x="398" y="571"/>
                  <a:pt x="398" y="611"/>
                  <a:pt x="374" y="635"/>
                </a:cubicBezTo>
                <a:lnTo>
                  <a:pt x="374" y="635"/>
                </a:lnTo>
                <a:cubicBezTo>
                  <a:pt x="361" y="648"/>
                  <a:pt x="345" y="654"/>
                  <a:pt x="329" y="654"/>
                </a:cubicBezTo>
              </a:path>
            </a:pathLst>
          </a:custGeom>
          <a:solidFill>
            <a:srgbClr val="FFFFFF"/>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8" name="Freeform 65">
            <a:extLst>
              <a:ext uri="{FF2B5EF4-FFF2-40B4-BE49-F238E27FC236}">
                <a16:creationId xmlns:a16="http://schemas.microsoft.com/office/drawing/2014/main" id="{06D3FD39-8B50-2F4F-980C-DFAAC9D605F4}"/>
              </a:ext>
            </a:extLst>
          </p:cNvPr>
          <p:cNvSpPr>
            <a:spLocks noChangeArrowheads="1"/>
          </p:cNvSpPr>
          <p:nvPr/>
        </p:nvSpPr>
        <p:spPr bwMode="auto">
          <a:xfrm>
            <a:off x="9061339" y="3226879"/>
            <a:ext cx="331607" cy="660144"/>
          </a:xfrm>
          <a:custGeom>
            <a:avLst/>
            <a:gdLst>
              <a:gd name="T0" fmla="*/ 474 w 475"/>
              <a:gd name="T1" fmla="*/ 0 h 949"/>
              <a:gd name="T2" fmla="*/ 474 w 475"/>
              <a:gd name="T3" fmla="*/ 0 h 949"/>
              <a:gd name="T4" fmla="*/ 0 w 475"/>
              <a:gd name="T5" fmla="*/ 475 h 949"/>
              <a:gd name="T6" fmla="*/ 0 w 475"/>
              <a:gd name="T7" fmla="*/ 475 h 949"/>
              <a:gd name="T8" fmla="*/ 474 w 475"/>
              <a:gd name="T9" fmla="*/ 948 h 949"/>
              <a:gd name="T10" fmla="*/ 474 w 475"/>
              <a:gd name="T11" fmla="*/ 0 h 949"/>
            </a:gdLst>
            <a:ahLst/>
            <a:cxnLst>
              <a:cxn ang="0">
                <a:pos x="T0" y="T1"/>
              </a:cxn>
              <a:cxn ang="0">
                <a:pos x="T2" y="T3"/>
              </a:cxn>
              <a:cxn ang="0">
                <a:pos x="T4" y="T5"/>
              </a:cxn>
              <a:cxn ang="0">
                <a:pos x="T6" y="T7"/>
              </a:cxn>
              <a:cxn ang="0">
                <a:pos x="T8" y="T9"/>
              </a:cxn>
              <a:cxn ang="0">
                <a:pos x="T10" y="T11"/>
              </a:cxn>
            </a:cxnLst>
            <a:rect l="0" t="0" r="r" b="b"/>
            <a:pathLst>
              <a:path w="475" h="949">
                <a:moveTo>
                  <a:pt x="474" y="0"/>
                </a:moveTo>
                <a:lnTo>
                  <a:pt x="474" y="0"/>
                </a:lnTo>
                <a:cubicBezTo>
                  <a:pt x="212" y="0"/>
                  <a:pt x="0" y="213"/>
                  <a:pt x="0" y="475"/>
                </a:cubicBezTo>
                <a:lnTo>
                  <a:pt x="0" y="475"/>
                </a:lnTo>
                <a:cubicBezTo>
                  <a:pt x="0" y="736"/>
                  <a:pt x="212" y="948"/>
                  <a:pt x="474" y="948"/>
                </a:cubicBezTo>
                <a:lnTo>
                  <a:pt x="474"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66">
            <a:extLst>
              <a:ext uri="{FF2B5EF4-FFF2-40B4-BE49-F238E27FC236}">
                <a16:creationId xmlns:a16="http://schemas.microsoft.com/office/drawing/2014/main" id="{91F51D47-21F1-4844-9CA3-138197059D2B}"/>
              </a:ext>
            </a:extLst>
          </p:cNvPr>
          <p:cNvSpPr>
            <a:spLocks noChangeArrowheads="1"/>
          </p:cNvSpPr>
          <p:nvPr/>
        </p:nvSpPr>
        <p:spPr bwMode="auto">
          <a:xfrm>
            <a:off x="10089933" y="3226879"/>
            <a:ext cx="660144" cy="660144"/>
          </a:xfrm>
          <a:custGeom>
            <a:avLst/>
            <a:gdLst>
              <a:gd name="T0" fmla="*/ 0 w 948"/>
              <a:gd name="T1" fmla="*/ 475 h 949"/>
              <a:gd name="T2" fmla="*/ 0 w 948"/>
              <a:gd name="T3" fmla="*/ 475 h 949"/>
              <a:gd name="T4" fmla="*/ 473 w 948"/>
              <a:gd name="T5" fmla="*/ 0 h 949"/>
              <a:gd name="T6" fmla="*/ 473 w 948"/>
              <a:gd name="T7" fmla="*/ 0 h 949"/>
              <a:gd name="T8" fmla="*/ 947 w 948"/>
              <a:gd name="T9" fmla="*/ 475 h 949"/>
              <a:gd name="T10" fmla="*/ 947 w 948"/>
              <a:gd name="T11" fmla="*/ 475 h 949"/>
              <a:gd name="T12" fmla="*/ 473 w 948"/>
              <a:gd name="T13" fmla="*/ 948 h 949"/>
              <a:gd name="T14" fmla="*/ 473 w 948"/>
              <a:gd name="T15" fmla="*/ 948 h 949"/>
              <a:gd name="T16" fmla="*/ 0 w 948"/>
              <a:gd name="T17" fmla="*/ 47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949">
                <a:moveTo>
                  <a:pt x="0" y="475"/>
                </a:moveTo>
                <a:lnTo>
                  <a:pt x="0" y="475"/>
                </a:lnTo>
                <a:cubicBezTo>
                  <a:pt x="0" y="213"/>
                  <a:pt x="212" y="0"/>
                  <a:pt x="473" y="0"/>
                </a:cubicBezTo>
                <a:lnTo>
                  <a:pt x="473" y="0"/>
                </a:lnTo>
                <a:cubicBezTo>
                  <a:pt x="735" y="0"/>
                  <a:pt x="947" y="213"/>
                  <a:pt x="947" y="475"/>
                </a:cubicBezTo>
                <a:lnTo>
                  <a:pt x="947" y="475"/>
                </a:lnTo>
                <a:cubicBezTo>
                  <a:pt x="947" y="736"/>
                  <a:pt x="735" y="948"/>
                  <a:pt x="473" y="948"/>
                </a:cubicBezTo>
                <a:lnTo>
                  <a:pt x="473" y="948"/>
                </a:lnTo>
                <a:cubicBezTo>
                  <a:pt x="212" y="948"/>
                  <a:pt x="0" y="736"/>
                  <a:pt x="0" y="475"/>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70" name="Freeform 67">
            <a:extLst>
              <a:ext uri="{FF2B5EF4-FFF2-40B4-BE49-F238E27FC236}">
                <a16:creationId xmlns:a16="http://schemas.microsoft.com/office/drawing/2014/main" id="{4A598D89-91B6-D849-8065-E430DBC6DB6F}"/>
              </a:ext>
            </a:extLst>
          </p:cNvPr>
          <p:cNvSpPr>
            <a:spLocks noChangeArrowheads="1"/>
          </p:cNvSpPr>
          <p:nvPr/>
        </p:nvSpPr>
        <p:spPr bwMode="auto">
          <a:xfrm>
            <a:off x="10292581" y="3328204"/>
            <a:ext cx="276338" cy="457493"/>
          </a:xfrm>
          <a:custGeom>
            <a:avLst/>
            <a:gdLst>
              <a:gd name="T0" fmla="*/ 68 w 399"/>
              <a:gd name="T1" fmla="*/ 654 h 655"/>
              <a:gd name="T2" fmla="*/ 68 w 399"/>
              <a:gd name="T3" fmla="*/ 654 h 655"/>
              <a:gd name="T4" fmla="*/ 112 w 399"/>
              <a:gd name="T5" fmla="*/ 635 h 655"/>
              <a:gd name="T6" fmla="*/ 374 w 399"/>
              <a:gd name="T7" fmla="*/ 375 h 655"/>
              <a:gd name="T8" fmla="*/ 374 w 399"/>
              <a:gd name="T9" fmla="*/ 375 h 655"/>
              <a:gd name="T10" fmla="*/ 374 w 399"/>
              <a:gd name="T11" fmla="*/ 286 h 655"/>
              <a:gd name="T12" fmla="*/ 112 w 399"/>
              <a:gd name="T13" fmla="*/ 25 h 655"/>
              <a:gd name="T14" fmla="*/ 112 w 399"/>
              <a:gd name="T15" fmla="*/ 25 h 655"/>
              <a:gd name="T16" fmla="*/ 24 w 399"/>
              <a:gd name="T17" fmla="*/ 25 h 655"/>
              <a:gd name="T18" fmla="*/ 24 w 399"/>
              <a:gd name="T19" fmla="*/ 25 h 655"/>
              <a:gd name="T20" fmla="*/ 24 w 399"/>
              <a:gd name="T21" fmla="*/ 114 h 655"/>
              <a:gd name="T22" fmla="*/ 240 w 399"/>
              <a:gd name="T23" fmla="*/ 331 h 655"/>
              <a:gd name="T24" fmla="*/ 24 w 399"/>
              <a:gd name="T25" fmla="*/ 547 h 655"/>
              <a:gd name="T26" fmla="*/ 24 w 399"/>
              <a:gd name="T27" fmla="*/ 547 h 655"/>
              <a:gd name="T28" fmla="*/ 24 w 399"/>
              <a:gd name="T29" fmla="*/ 635 h 655"/>
              <a:gd name="T30" fmla="*/ 24 w 399"/>
              <a:gd name="T31" fmla="*/ 635 h 655"/>
              <a:gd name="T32" fmla="*/ 68 w 399"/>
              <a:gd name="T33" fmla="*/ 654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9" h="655">
                <a:moveTo>
                  <a:pt x="68" y="654"/>
                </a:moveTo>
                <a:lnTo>
                  <a:pt x="68" y="654"/>
                </a:lnTo>
                <a:cubicBezTo>
                  <a:pt x="84" y="654"/>
                  <a:pt x="100" y="648"/>
                  <a:pt x="112" y="635"/>
                </a:cubicBezTo>
                <a:lnTo>
                  <a:pt x="374" y="375"/>
                </a:lnTo>
                <a:lnTo>
                  <a:pt x="374" y="375"/>
                </a:lnTo>
                <a:cubicBezTo>
                  <a:pt x="398" y="351"/>
                  <a:pt x="398" y="311"/>
                  <a:pt x="374" y="286"/>
                </a:cubicBezTo>
                <a:lnTo>
                  <a:pt x="112" y="25"/>
                </a:lnTo>
                <a:lnTo>
                  <a:pt x="112" y="25"/>
                </a:lnTo>
                <a:cubicBezTo>
                  <a:pt x="88" y="0"/>
                  <a:pt x="48" y="0"/>
                  <a:pt x="24" y="25"/>
                </a:cubicBezTo>
                <a:lnTo>
                  <a:pt x="24" y="25"/>
                </a:lnTo>
                <a:cubicBezTo>
                  <a:pt x="0" y="50"/>
                  <a:pt x="0" y="89"/>
                  <a:pt x="24" y="114"/>
                </a:cubicBezTo>
                <a:lnTo>
                  <a:pt x="240" y="331"/>
                </a:lnTo>
                <a:lnTo>
                  <a:pt x="24" y="547"/>
                </a:lnTo>
                <a:lnTo>
                  <a:pt x="24" y="547"/>
                </a:lnTo>
                <a:cubicBezTo>
                  <a:pt x="0" y="571"/>
                  <a:pt x="0" y="611"/>
                  <a:pt x="24" y="635"/>
                </a:cubicBezTo>
                <a:lnTo>
                  <a:pt x="24" y="635"/>
                </a:lnTo>
                <a:cubicBezTo>
                  <a:pt x="36" y="648"/>
                  <a:pt x="52" y="654"/>
                  <a:pt x="68" y="654"/>
                </a:cubicBezTo>
              </a:path>
            </a:pathLst>
          </a:custGeom>
          <a:solidFill>
            <a:srgbClr val="FFFFFF"/>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1" name="Freeform 68">
            <a:extLst>
              <a:ext uri="{FF2B5EF4-FFF2-40B4-BE49-F238E27FC236}">
                <a16:creationId xmlns:a16="http://schemas.microsoft.com/office/drawing/2014/main" id="{8A25E8F4-0DA5-724B-B3A0-9D7350A03751}"/>
              </a:ext>
            </a:extLst>
          </p:cNvPr>
          <p:cNvSpPr>
            <a:spLocks noChangeArrowheads="1"/>
          </p:cNvSpPr>
          <p:nvPr/>
        </p:nvSpPr>
        <p:spPr bwMode="auto">
          <a:xfrm>
            <a:off x="10089933" y="3226879"/>
            <a:ext cx="328537" cy="660144"/>
          </a:xfrm>
          <a:custGeom>
            <a:avLst/>
            <a:gdLst>
              <a:gd name="T0" fmla="*/ 473 w 474"/>
              <a:gd name="T1" fmla="*/ 0 h 949"/>
              <a:gd name="T2" fmla="*/ 473 w 474"/>
              <a:gd name="T3" fmla="*/ 0 h 949"/>
              <a:gd name="T4" fmla="*/ 0 w 474"/>
              <a:gd name="T5" fmla="*/ 475 h 949"/>
              <a:gd name="T6" fmla="*/ 0 w 474"/>
              <a:gd name="T7" fmla="*/ 475 h 949"/>
              <a:gd name="T8" fmla="*/ 473 w 474"/>
              <a:gd name="T9" fmla="*/ 948 h 949"/>
              <a:gd name="T10" fmla="*/ 473 w 474"/>
              <a:gd name="T11" fmla="*/ 0 h 949"/>
            </a:gdLst>
            <a:ahLst/>
            <a:cxnLst>
              <a:cxn ang="0">
                <a:pos x="T0" y="T1"/>
              </a:cxn>
              <a:cxn ang="0">
                <a:pos x="T2" y="T3"/>
              </a:cxn>
              <a:cxn ang="0">
                <a:pos x="T4" y="T5"/>
              </a:cxn>
              <a:cxn ang="0">
                <a:pos x="T6" y="T7"/>
              </a:cxn>
              <a:cxn ang="0">
                <a:pos x="T8" y="T9"/>
              </a:cxn>
              <a:cxn ang="0">
                <a:pos x="T10" y="T11"/>
              </a:cxn>
            </a:cxnLst>
            <a:rect l="0" t="0" r="r" b="b"/>
            <a:pathLst>
              <a:path w="474" h="949">
                <a:moveTo>
                  <a:pt x="473" y="0"/>
                </a:moveTo>
                <a:lnTo>
                  <a:pt x="473" y="0"/>
                </a:lnTo>
                <a:cubicBezTo>
                  <a:pt x="212" y="0"/>
                  <a:pt x="0" y="213"/>
                  <a:pt x="0" y="475"/>
                </a:cubicBezTo>
                <a:lnTo>
                  <a:pt x="0" y="475"/>
                </a:lnTo>
                <a:cubicBezTo>
                  <a:pt x="0" y="736"/>
                  <a:pt x="212" y="948"/>
                  <a:pt x="473" y="948"/>
                </a:cubicBezTo>
                <a:lnTo>
                  <a:pt x="473"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72" name="Freeform 69">
            <a:extLst>
              <a:ext uri="{FF2B5EF4-FFF2-40B4-BE49-F238E27FC236}">
                <a16:creationId xmlns:a16="http://schemas.microsoft.com/office/drawing/2014/main" id="{2B6B66DC-9B7F-D64E-A23F-5939E8F09965}"/>
              </a:ext>
            </a:extLst>
          </p:cNvPr>
          <p:cNvSpPr>
            <a:spLocks noChangeArrowheads="1"/>
          </p:cNvSpPr>
          <p:nvPr/>
        </p:nvSpPr>
        <p:spPr bwMode="auto">
          <a:xfrm>
            <a:off x="3734141" y="2999665"/>
            <a:ext cx="7347541" cy="1093073"/>
          </a:xfrm>
          <a:custGeom>
            <a:avLst/>
            <a:gdLst>
              <a:gd name="T0" fmla="*/ 10551 w 10552"/>
              <a:gd name="T1" fmla="*/ 0 h 1570"/>
              <a:gd name="T2" fmla="*/ 0 w 10552"/>
              <a:gd name="T3" fmla="*/ 0 h 1570"/>
              <a:gd name="T4" fmla="*/ 0 w 10552"/>
              <a:gd name="T5" fmla="*/ 1569 h 1570"/>
              <a:gd name="T6" fmla="*/ 10551 w 10552"/>
              <a:gd name="T7" fmla="*/ 1569 h 1570"/>
              <a:gd name="T8" fmla="*/ 10551 w 10552"/>
              <a:gd name="T9" fmla="*/ 0 h 1570"/>
            </a:gdLst>
            <a:ahLst/>
            <a:cxnLst>
              <a:cxn ang="0">
                <a:pos x="T0" y="T1"/>
              </a:cxn>
              <a:cxn ang="0">
                <a:pos x="T2" y="T3"/>
              </a:cxn>
              <a:cxn ang="0">
                <a:pos x="T4" y="T5"/>
              </a:cxn>
              <a:cxn ang="0">
                <a:pos x="T6" y="T7"/>
              </a:cxn>
              <a:cxn ang="0">
                <a:pos x="T8" y="T9"/>
              </a:cxn>
            </a:cxnLst>
            <a:rect l="0" t="0" r="r" b="b"/>
            <a:pathLst>
              <a:path w="10552" h="1570">
                <a:moveTo>
                  <a:pt x="10551" y="0"/>
                </a:moveTo>
                <a:lnTo>
                  <a:pt x="0" y="0"/>
                </a:lnTo>
                <a:lnTo>
                  <a:pt x="0" y="1569"/>
                </a:lnTo>
                <a:lnTo>
                  <a:pt x="10551" y="1569"/>
                </a:lnTo>
                <a:lnTo>
                  <a:pt x="10551" y="0"/>
                </a:lnTo>
              </a:path>
            </a:pathLst>
          </a:custGeom>
          <a:noFill/>
          <a:ln w="381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3" name="Freeform 70">
            <a:extLst>
              <a:ext uri="{FF2B5EF4-FFF2-40B4-BE49-F238E27FC236}">
                <a16:creationId xmlns:a16="http://schemas.microsoft.com/office/drawing/2014/main" id="{20B5BE46-D00E-3F41-A01D-14166A91632F}"/>
              </a:ext>
            </a:extLst>
          </p:cNvPr>
          <p:cNvSpPr>
            <a:spLocks noChangeArrowheads="1"/>
          </p:cNvSpPr>
          <p:nvPr/>
        </p:nvSpPr>
        <p:spPr bwMode="auto">
          <a:xfrm>
            <a:off x="3734141" y="2999665"/>
            <a:ext cx="4977168" cy="1093073"/>
          </a:xfrm>
          <a:custGeom>
            <a:avLst/>
            <a:gdLst>
              <a:gd name="T0" fmla="*/ 7149 w 7150"/>
              <a:gd name="T1" fmla="*/ 1569 h 1570"/>
              <a:gd name="T2" fmla="*/ 0 w 7150"/>
              <a:gd name="T3" fmla="*/ 1569 h 1570"/>
              <a:gd name="T4" fmla="*/ 0 w 7150"/>
              <a:gd name="T5" fmla="*/ 0 h 1570"/>
              <a:gd name="T6" fmla="*/ 7149 w 7150"/>
              <a:gd name="T7" fmla="*/ 0 h 1570"/>
              <a:gd name="T8" fmla="*/ 7149 w 7150"/>
              <a:gd name="T9" fmla="*/ 1569 h 1570"/>
            </a:gdLst>
            <a:ahLst/>
            <a:cxnLst>
              <a:cxn ang="0">
                <a:pos x="T0" y="T1"/>
              </a:cxn>
              <a:cxn ang="0">
                <a:pos x="T2" y="T3"/>
              </a:cxn>
              <a:cxn ang="0">
                <a:pos x="T4" y="T5"/>
              </a:cxn>
              <a:cxn ang="0">
                <a:pos x="T6" y="T7"/>
              </a:cxn>
              <a:cxn ang="0">
                <a:pos x="T8" y="T9"/>
              </a:cxn>
            </a:cxnLst>
            <a:rect l="0" t="0" r="r" b="b"/>
            <a:pathLst>
              <a:path w="7150" h="1570">
                <a:moveTo>
                  <a:pt x="7149" y="1569"/>
                </a:moveTo>
                <a:lnTo>
                  <a:pt x="0" y="1569"/>
                </a:lnTo>
                <a:lnTo>
                  <a:pt x="0" y="0"/>
                </a:lnTo>
                <a:lnTo>
                  <a:pt x="7149" y="0"/>
                </a:lnTo>
                <a:lnTo>
                  <a:pt x="7149" y="1569"/>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4" name="Freeform 71">
            <a:extLst>
              <a:ext uri="{FF2B5EF4-FFF2-40B4-BE49-F238E27FC236}">
                <a16:creationId xmlns:a16="http://schemas.microsoft.com/office/drawing/2014/main" id="{C8B90671-6ECF-2E4D-9F63-F8BD8CD90521}"/>
              </a:ext>
            </a:extLst>
          </p:cNvPr>
          <p:cNvSpPr>
            <a:spLocks noChangeArrowheads="1"/>
          </p:cNvSpPr>
          <p:nvPr/>
        </p:nvSpPr>
        <p:spPr bwMode="auto">
          <a:xfrm>
            <a:off x="3946002" y="4089669"/>
            <a:ext cx="1486088" cy="5929000"/>
          </a:xfrm>
          <a:custGeom>
            <a:avLst/>
            <a:gdLst>
              <a:gd name="T0" fmla="*/ 0 w 2134"/>
              <a:gd name="T1" fmla="*/ 0 h 8514"/>
              <a:gd name="T2" fmla="*/ 0 w 2134"/>
              <a:gd name="T3" fmla="*/ 8513 h 8514"/>
              <a:gd name="T4" fmla="*/ 2133 w 2134"/>
              <a:gd name="T5" fmla="*/ 8513 h 8514"/>
            </a:gdLst>
            <a:ahLst/>
            <a:cxnLst>
              <a:cxn ang="0">
                <a:pos x="T0" y="T1"/>
              </a:cxn>
              <a:cxn ang="0">
                <a:pos x="T2" y="T3"/>
              </a:cxn>
              <a:cxn ang="0">
                <a:pos x="T4" y="T5"/>
              </a:cxn>
            </a:cxnLst>
            <a:rect l="0" t="0" r="r" b="b"/>
            <a:pathLst>
              <a:path w="2134" h="8514">
                <a:moveTo>
                  <a:pt x="0" y="0"/>
                </a:moveTo>
                <a:lnTo>
                  <a:pt x="0" y="8513"/>
                </a:lnTo>
                <a:lnTo>
                  <a:pt x="2133" y="8513"/>
                </a:lnTo>
              </a:path>
            </a:pathLst>
          </a:custGeom>
          <a:noFill/>
          <a:ln w="381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75" name="Freeform 72">
            <a:extLst>
              <a:ext uri="{FF2B5EF4-FFF2-40B4-BE49-F238E27FC236}">
                <a16:creationId xmlns:a16="http://schemas.microsoft.com/office/drawing/2014/main" id="{800BBBCC-0864-2E48-9168-0DA0EA2DA07B}"/>
              </a:ext>
            </a:extLst>
          </p:cNvPr>
          <p:cNvSpPr>
            <a:spLocks noChangeArrowheads="1"/>
          </p:cNvSpPr>
          <p:nvPr/>
        </p:nvSpPr>
        <p:spPr bwMode="auto">
          <a:xfrm>
            <a:off x="9061339" y="4759023"/>
            <a:ext cx="660141" cy="660141"/>
          </a:xfrm>
          <a:custGeom>
            <a:avLst/>
            <a:gdLst>
              <a:gd name="T0" fmla="*/ 948 w 949"/>
              <a:gd name="T1" fmla="*/ 474 h 949"/>
              <a:gd name="T2" fmla="*/ 948 w 949"/>
              <a:gd name="T3" fmla="*/ 474 h 949"/>
              <a:gd name="T4" fmla="*/ 474 w 949"/>
              <a:gd name="T5" fmla="*/ 0 h 949"/>
              <a:gd name="T6" fmla="*/ 474 w 949"/>
              <a:gd name="T7" fmla="*/ 0 h 949"/>
              <a:gd name="T8" fmla="*/ 0 w 949"/>
              <a:gd name="T9" fmla="*/ 474 h 949"/>
              <a:gd name="T10" fmla="*/ 0 w 949"/>
              <a:gd name="T11" fmla="*/ 474 h 949"/>
              <a:gd name="T12" fmla="*/ 474 w 949"/>
              <a:gd name="T13" fmla="*/ 948 h 949"/>
              <a:gd name="T14" fmla="*/ 474 w 949"/>
              <a:gd name="T15" fmla="*/ 948 h 949"/>
              <a:gd name="T16" fmla="*/ 948 w 949"/>
              <a:gd name="T17" fmla="*/ 474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9" h="949">
                <a:moveTo>
                  <a:pt x="948" y="474"/>
                </a:moveTo>
                <a:lnTo>
                  <a:pt x="948" y="474"/>
                </a:lnTo>
                <a:cubicBezTo>
                  <a:pt x="948" y="212"/>
                  <a:pt x="736" y="0"/>
                  <a:pt x="474" y="0"/>
                </a:cubicBezTo>
                <a:lnTo>
                  <a:pt x="474" y="0"/>
                </a:lnTo>
                <a:cubicBezTo>
                  <a:pt x="212" y="0"/>
                  <a:pt x="0" y="212"/>
                  <a:pt x="0" y="474"/>
                </a:cubicBezTo>
                <a:lnTo>
                  <a:pt x="0" y="474"/>
                </a:lnTo>
                <a:cubicBezTo>
                  <a:pt x="0" y="736"/>
                  <a:pt x="212" y="948"/>
                  <a:pt x="474" y="948"/>
                </a:cubicBezTo>
                <a:lnTo>
                  <a:pt x="474" y="948"/>
                </a:lnTo>
                <a:cubicBezTo>
                  <a:pt x="736" y="948"/>
                  <a:pt x="948" y="736"/>
                  <a:pt x="948" y="474"/>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76" name="Freeform 73">
            <a:extLst>
              <a:ext uri="{FF2B5EF4-FFF2-40B4-BE49-F238E27FC236}">
                <a16:creationId xmlns:a16="http://schemas.microsoft.com/office/drawing/2014/main" id="{5CABD034-F074-F542-ACBD-678E723F1E44}"/>
              </a:ext>
            </a:extLst>
          </p:cNvPr>
          <p:cNvSpPr>
            <a:spLocks noChangeArrowheads="1"/>
          </p:cNvSpPr>
          <p:nvPr/>
        </p:nvSpPr>
        <p:spPr bwMode="auto">
          <a:xfrm>
            <a:off x="9227143" y="4921755"/>
            <a:ext cx="334676" cy="331607"/>
          </a:xfrm>
          <a:custGeom>
            <a:avLst/>
            <a:gdLst>
              <a:gd name="T0" fmla="*/ 311 w 480"/>
              <a:gd name="T1" fmla="*/ 239 h 475"/>
              <a:gd name="T2" fmla="*/ 459 w 480"/>
              <a:gd name="T3" fmla="*/ 91 h 475"/>
              <a:gd name="T4" fmla="*/ 459 w 480"/>
              <a:gd name="T5" fmla="*/ 91 h 475"/>
              <a:gd name="T6" fmla="*/ 459 w 480"/>
              <a:gd name="T7" fmla="*/ 20 h 475"/>
              <a:gd name="T8" fmla="*/ 459 w 480"/>
              <a:gd name="T9" fmla="*/ 20 h 475"/>
              <a:gd name="T10" fmla="*/ 388 w 480"/>
              <a:gd name="T11" fmla="*/ 20 h 475"/>
              <a:gd name="T12" fmla="*/ 239 w 480"/>
              <a:gd name="T13" fmla="*/ 168 h 475"/>
              <a:gd name="T14" fmla="*/ 91 w 480"/>
              <a:gd name="T15" fmla="*/ 20 h 475"/>
              <a:gd name="T16" fmla="*/ 91 w 480"/>
              <a:gd name="T17" fmla="*/ 20 h 475"/>
              <a:gd name="T18" fmla="*/ 20 w 480"/>
              <a:gd name="T19" fmla="*/ 20 h 475"/>
              <a:gd name="T20" fmla="*/ 20 w 480"/>
              <a:gd name="T21" fmla="*/ 20 h 475"/>
              <a:gd name="T22" fmla="*/ 20 w 480"/>
              <a:gd name="T23" fmla="*/ 91 h 475"/>
              <a:gd name="T24" fmla="*/ 168 w 480"/>
              <a:gd name="T25" fmla="*/ 239 h 475"/>
              <a:gd name="T26" fmla="*/ 20 w 480"/>
              <a:gd name="T27" fmla="*/ 388 h 475"/>
              <a:gd name="T28" fmla="*/ 20 w 480"/>
              <a:gd name="T29" fmla="*/ 388 h 475"/>
              <a:gd name="T30" fmla="*/ 20 w 480"/>
              <a:gd name="T31" fmla="*/ 459 h 475"/>
              <a:gd name="T32" fmla="*/ 20 w 480"/>
              <a:gd name="T33" fmla="*/ 459 h 475"/>
              <a:gd name="T34" fmla="*/ 55 w 480"/>
              <a:gd name="T35" fmla="*/ 474 h 475"/>
              <a:gd name="T36" fmla="*/ 55 w 480"/>
              <a:gd name="T37" fmla="*/ 474 h 475"/>
              <a:gd name="T38" fmla="*/ 91 w 480"/>
              <a:gd name="T39" fmla="*/ 459 h 475"/>
              <a:gd name="T40" fmla="*/ 239 w 480"/>
              <a:gd name="T41" fmla="*/ 310 h 475"/>
              <a:gd name="T42" fmla="*/ 388 w 480"/>
              <a:gd name="T43" fmla="*/ 459 h 475"/>
              <a:gd name="T44" fmla="*/ 388 w 480"/>
              <a:gd name="T45" fmla="*/ 459 h 475"/>
              <a:gd name="T46" fmla="*/ 423 w 480"/>
              <a:gd name="T47" fmla="*/ 474 h 475"/>
              <a:gd name="T48" fmla="*/ 423 w 480"/>
              <a:gd name="T49" fmla="*/ 474 h 475"/>
              <a:gd name="T50" fmla="*/ 459 w 480"/>
              <a:gd name="T51" fmla="*/ 459 h 475"/>
              <a:gd name="T52" fmla="*/ 459 w 480"/>
              <a:gd name="T53" fmla="*/ 459 h 475"/>
              <a:gd name="T54" fmla="*/ 459 w 480"/>
              <a:gd name="T55" fmla="*/ 388 h 475"/>
              <a:gd name="T56" fmla="*/ 311 w 480"/>
              <a:gd name="T57" fmla="*/ 239 h 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0" h="475">
                <a:moveTo>
                  <a:pt x="311" y="239"/>
                </a:moveTo>
                <a:lnTo>
                  <a:pt x="459" y="91"/>
                </a:lnTo>
                <a:lnTo>
                  <a:pt x="459" y="91"/>
                </a:lnTo>
                <a:cubicBezTo>
                  <a:pt x="479" y="71"/>
                  <a:pt x="479" y="39"/>
                  <a:pt x="459" y="20"/>
                </a:cubicBezTo>
                <a:lnTo>
                  <a:pt x="459" y="20"/>
                </a:lnTo>
                <a:cubicBezTo>
                  <a:pt x="439" y="0"/>
                  <a:pt x="408" y="0"/>
                  <a:pt x="388" y="20"/>
                </a:cubicBezTo>
                <a:lnTo>
                  <a:pt x="239" y="168"/>
                </a:lnTo>
                <a:lnTo>
                  <a:pt x="91" y="20"/>
                </a:lnTo>
                <a:lnTo>
                  <a:pt x="91" y="20"/>
                </a:lnTo>
                <a:cubicBezTo>
                  <a:pt x="71" y="0"/>
                  <a:pt x="39" y="0"/>
                  <a:pt x="20" y="20"/>
                </a:cubicBezTo>
                <a:lnTo>
                  <a:pt x="20" y="20"/>
                </a:lnTo>
                <a:cubicBezTo>
                  <a:pt x="0" y="39"/>
                  <a:pt x="0" y="71"/>
                  <a:pt x="20" y="91"/>
                </a:cubicBezTo>
                <a:lnTo>
                  <a:pt x="168" y="239"/>
                </a:lnTo>
                <a:lnTo>
                  <a:pt x="20" y="388"/>
                </a:lnTo>
                <a:lnTo>
                  <a:pt x="20" y="388"/>
                </a:lnTo>
                <a:cubicBezTo>
                  <a:pt x="0" y="407"/>
                  <a:pt x="0" y="439"/>
                  <a:pt x="20" y="459"/>
                </a:cubicBezTo>
                <a:lnTo>
                  <a:pt x="20" y="459"/>
                </a:lnTo>
                <a:cubicBezTo>
                  <a:pt x="30" y="468"/>
                  <a:pt x="43" y="474"/>
                  <a:pt x="55" y="474"/>
                </a:cubicBezTo>
                <a:lnTo>
                  <a:pt x="55" y="474"/>
                </a:lnTo>
                <a:cubicBezTo>
                  <a:pt x="68" y="474"/>
                  <a:pt x="81" y="468"/>
                  <a:pt x="91" y="459"/>
                </a:cubicBezTo>
                <a:lnTo>
                  <a:pt x="239" y="310"/>
                </a:lnTo>
                <a:lnTo>
                  <a:pt x="388" y="459"/>
                </a:lnTo>
                <a:lnTo>
                  <a:pt x="388" y="459"/>
                </a:lnTo>
                <a:cubicBezTo>
                  <a:pt x="398" y="468"/>
                  <a:pt x="410" y="474"/>
                  <a:pt x="423" y="474"/>
                </a:cubicBezTo>
                <a:lnTo>
                  <a:pt x="423" y="474"/>
                </a:lnTo>
                <a:cubicBezTo>
                  <a:pt x="436" y="474"/>
                  <a:pt x="449" y="468"/>
                  <a:pt x="459" y="459"/>
                </a:cubicBezTo>
                <a:lnTo>
                  <a:pt x="459" y="459"/>
                </a:lnTo>
                <a:cubicBezTo>
                  <a:pt x="479" y="439"/>
                  <a:pt x="479" y="407"/>
                  <a:pt x="459" y="388"/>
                </a:cubicBezTo>
                <a:lnTo>
                  <a:pt x="311" y="239"/>
                </a:lnTo>
              </a:path>
            </a:pathLst>
          </a:custGeom>
          <a:solidFill>
            <a:srgbClr val="FFFFFF"/>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7" name="Freeform 74">
            <a:extLst>
              <a:ext uri="{FF2B5EF4-FFF2-40B4-BE49-F238E27FC236}">
                <a16:creationId xmlns:a16="http://schemas.microsoft.com/office/drawing/2014/main" id="{98631D0E-695A-9544-A5BA-185D5BE97643}"/>
              </a:ext>
            </a:extLst>
          </p:cNvPr>
          <p:cNvSpPr>
            <a:spLocks noChangeArrowheads="1"/>
          </p:cNvSpPr>
          <p:nvPr/>
        </p:nvSpPr>
        <p:spPr bwMode="auto">
          <a:xfrm>
            <a:off x="9061339" y="4759023"/>
            <a:ext cx="331607" cy="660141"/>
          </a:xfrm>
          <a:custGeom>
            <a:avLst/>
            <a:gdLst>
              <a:gd name="T0" fmla="*/ 474 w 475"/>
              <a:gd name="T1" fmla="*/ 0 h 949"/>
              <a:gd name="T2" fmla="*/ 474 w 475"/>
              <a:gd name="T3" fmla="*/ 0 h 949"/>
              <a:gd name="T4" fmla="*/ 0 w 475"/>
              <a:gd name="T5" fmla="*/ 474 h 949"/>
              <a:gd name="T6" fmla="*/ 0 w 475"/>
              <a:gd name="T7" fmla="*/ 474 h 949"/>
              <a:gd name="T8" fmla="*/ 474 w 475"/>
              <a:gd name="T9" fmla="*/ 948 h 949"/>
              <a:gd name="T10" fmla="*/ 474 w 475"/>
              <a:gd name="T11" fmla="*/ 0 h 949"/>
            </a:gdLst>
            <a:ahLst/>
            <a:cxnLst>
              <a:cxn ang="0">
                <a:pos x="T0" y="T1"/>
              </a:cxn>
              <a:cxn ang="0">
                <a:pos x="T2" y="T3"/>
              </a:cxn>
              <a:cxn ang="0">
                <a:pos x="T4" y="T5"/>
              </a:cxn>
              <a:cxn ang="0">
                <a:pos x="T6" y="T7"/>
              </a:cxn>
              <a:cxn ang="0">
                <a:pos x="T8" y="T9"/>
              </a:cxn>
              <a:cxn ang="0">
                <a:pos x="T10" y="T11"/>
              </a:cxn>
            </a:cxnLst>
            <a:rect l="0" t="0" r="r" b="b"/>
            <a:pathLst>
              <a:path w="475" h="949">
                <a:moveTo>
                  <a:pt x="474" y="0"/>
                </a:moveTo>
                <a:lnTo>
                  <a:pt x="474" y="0"/>
                </a:lnTo>
                <a:cubicBezTo>
                  <a:pt x="212" y="0"/>
                  <a:pt x="0" y="212"/>
                  <a:pt x="0" y="474"/>
                </a:cubicBezTo>
                <a:lnTo>
                  <a:pt x="0" y="474"/>
                </a:lnTo>
                <a:cubicBezTo>
                  <a:pt x="0" y="736"/>
                  <a:pt x="212" y="948"/>
                  <a:pt x="474" y="948"/>
                </a:cubicBezTo>
                <a:lnTo>
                  <a:pt x="474"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78" name="Freeform 75">
            <a:extLst>
              <a:ext uri="{FF2B5EF4-FFF2-40B4-BE49-F238E27FC236}">
                <a16:creationId xmlns:a16="http://schemas.microsoft.com/office/drawing/2014/main" id="{6B584D1E-E84F-BF45-8EDD-463C3FDA595E}"/>
              </a:ext>
            </a:extLst>
          </p:cNvPr>
          <p:cNvSpPr>
            <a:spLocks noChangeArrowheads="1"/>
          </p:cNvSpPr>
          <p:nvPr/>
        </p:nvSpPr>
        <p:spPr bwMode="auto">
          <a:xfrm>
            <a:off x="10089933" y="4759023"/>
            <a:ext cx="660144" cy="660141"/>
          </a:xfrm>
          <a:custGeom>
            <a:avLst/>
            <a:gdLst>
              <a:gd name="T0" fmla="*/ 947 w 948"/>
              <a:gd name="T1" fmla="*/ 474 h 949"/>
              <a:gd name="T2" fmla="*/ 947 w 948"/>
              <a:gd name="T3" fmla="*/ 474 h 949"/>
              <a:gd name="T4" fmla="*/ 473 w 948"/>
              <a:gd name="T5" fmla="*/ 0 h 949"/>
              <a:gd name="T6" fmla="*/ 473 w 948"/>
              <a:gd name="T7" fmla="*/ 0 h 949"/>
              <a:gd name="T8" fmla="*/ 0 w 948"/>
              <a:gd name="T9" fmla="*/ 474 h 949"/>
              <a:gd name="T10" fmla="*/ 0 w 948"/>
              <a:gd name="T11" fmla="*/ 474 h 949"/>
              <a:gd name="T12" fmla="*/ 473 w 948"/>
              <a:gd name="T13" fmla="*/ 948 h 949"/>
              <a:gd name="T14" fmla="*/ 473 w 948"/>
              <a:gd name="T15" fmla="*/ 948 h 949"/>
              <a:gd name="T16" fmla="*/ 947 w 948"/>
              <a:gd name="T17" fmla="*/ 474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8" h="949">
                <a:moveTo>
                  <a:pt x="947" y="474"/>
                </a:moveTo>
                <a:lnTo>
                  <a:pt x="947" y="474"/>
                </a:lnTo>
                <a:cubicBezTo>
                  <a:pt x="947" y="212"/>
                  <a:pt x="735" y="0"/>
                  <a:pt x="473" y="0"/>
                </a:cubicBezTo>
                <a:lnTo>
                  <a:pt x="473" y="0"/>
                </a:lnTo>
                <a:cubicBezTo>
                  <a:pt x="212" y="0"/>
                  <a:pt x="0" y="212"/>
                  <a:pt x="0" y="474"/>
                </a:cubicBezTo>
                <a:lnTo>
                  <a:pt x="0" y="474"/>
                </a:lnTo>
                <a:cubicBezTo>
                  <a:pt x="0" y="736"/>
                  <a:pt x="212" y="948"/>
                  <a:pt x="473" y="948"/>
                </a:cubicBezTo>
                <a:lnTo>
                  <a:pt x="473" y="948"/>
                </a:lnTo>
                <a:cubicBezTo>
                  <a:pt x="735" y="948"/>
                  <a:pt x="947" y="736"/>
                  <a:pt x="947" y="474"/>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79" name="Freeform 76">
            <a:extLst>
              <a:ext uri="{FF2B5EF4-FFF2-40B4-BE49-F238E27FC236}">
                <a16:creationId xmlns:a16="http://schemas.microsoft.com/office/drawing/2014/main" id="{992D3AAC-71CB-F649-B86A-6788CFCF69E5}"/>
              </a:ext>
            </a:extLst>
          </p:cNvPr>
          <p:cNvSpPr>
            <a:spLocks noChangeArrowheads="1"/>
          </p:cNvSpPr>
          <p:nvPr/>
        </p:nvSpPr>
        <p:spPr bwMode="auto">
          <a:xfrm>
            <a:off x="10209680" y="4952460"/>
            <a:ext cx="414507" cy="300903"/>
          </a:xfrm>
          <a:custGeom>
            <a:avLst/>
            <a:gdLst>
              <a:gd name="T0" fmla="*/ 217 w 597"/>
              <a:gd name="T1" fmla="*/ 430 h 431"/>
              <a:gd name="T2" fmla="*/ 217 w 597"/>
              <a:gd name="T3" fmla="*/ 430 h 431"/>
              <a:gd name="T4" fmla="*/ 181 w 597"/>
              <a:gd name="T5" fmla="*/ 415 h 431"/>
              <a:gd name="T6" fmla="*/ 20 w 597"/>
              <a:gd name="T7" fmla="*/ 252 h 431"/>
              <a:gd name="T8" fmla="*/ 20 w 597"/>
              <a:gd name="T9" fmla="*/ 252 h 431"/>
              <a:gd name="T10" fmla="*/ 20 w 597"/>
              <a:gd name="T11" fmla="*/ 181 h 431"/>
              <a:gd name="T12" fmla="*/ 20 w 597"/>
              <a:gd name="T13" fmla="*/ 181 h 431"/>
              <a:gd name="T14" fmla="*/ 90 w 597"/>
              <a:gd name="T15" fmla="*/ 181 h 431"/>
              <a:gd name="T16" fmla="*/ 217 w 597"/>
              <a:gd name="T17" fmla="*/ 309 h 431"/>
              <a:gd name="T18" fmla="*/ 506 w 597"/>
              <a:gd name="T19" fmla="*/ 19 h 431"/>
              <a:gd name="T20" fmla="*/ 506 w 597"/>
              <a:gd name="T21" fmla="*/ 19 h 431"/>
              <a:gd name="T22" fmla="*/ 577 w 597"/>
              <a:gd name="T23" fmla="*/ 19 h 431"/>
              <a:gd name="T24" fmla="*/ 577 w 597"/>
              <a:gd name="T25" fmla="*/ 19 h 431"/>
              <a:gd name="T26" fmla="*/ 577 w 597"/>
              <a:gd name="T27" fmla="*/ 90 h 431"/>
              <a:gd name="T28" fmla="*/ 252 w 597"/>
              <a:gd name="T29" fmla="*/ 415 h 431"/>
              <a:gd name="T30" fmla="*/ 252 w 597"/>
              <a:gd name="T31" fmla="*/ 415 h 431"/>
              <a:gd name="T32" fmla="*/ 217 w 597"/>
              <a:gd name="T33" fmla="*/ 43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7" h="431">
                <a:moveTo>
                  <a:pt x="217" y="430"/>
                </a:moveTo>
                <a:lnTo>
                  <a:pt x="217" y="430"/>
                </a:lnTo>
                <a:cubicBezTo>
                  <a:pt x="203" y="430"/>
                  <a:pt x="190" y="424"/>
                  <a:pt x="181" y="415"/>
                </a:cubicBezTo>
                <a:lnTo>
                  <a:pt x="20" y="252"/>
                </a:lnTo>
                <a:lnTo>
                  <a:pt x="20" y="252"/>
                </a:lnTo>
                <a:cubicBezTo>
                  <a:pt x="0" y="233"/>
                  <a:pt x="0" y="201"/>
                  <a:pt x="20" y="181"/>
                </a:cubicBezTo>
                <a:lnTo>
                  <a:pt x="20" y="181"/>
                </a:lnTo>
                <a:cubicBezTo>
                  <a:pt x="39" y="162"/>
                  <a:pt x="71" y="162"/>
                  <a:pt x="90" y="181"/>
                </a:cubicBezTo>
                <a:lnTo>
                  <a:pt x="217" y="309"/>
                </a:lnTo>
                <a:lnTo>
                  <a:pt x="506" y="19"/>
                </a:lnTo>
                <a:lnTo>
                  <a:pt x="506" y="19"/>
                </a:lnTo>
                <a:cubicBezTo>
                  <a:pt x="526" y="0"/>
                  <a:pt x="557" y="0"/>
                  <a:pt x="577" y="19"/>
                </a:cubicBezTo>
                <a:lnTo>
                  <a:pt x="577" y="19"/>
                </a:lnTo>
                <a:cubicBezTo>
                  <a:pt x="596" y="38"/>
                  <a:pt x="596" y="70"/>
                  <a:pt x="577" y="90"/>
                </a:cubicBezTo>
                <a:lnTo>
                  <a:pt x="252" y="415"/>
                </a:lnTo>
                <a:lnTo>
                  <a:pt x="252" y="415"/>
                </a:lnTo>
                <a:cubicBezTo>
                  <a:pt x="243" y="424"/>
                  <a:pt x="230" y="430"/>
                  <a:pt x="217" y="430"/>
                </a:cubicBezTo>
              </a:path>
            </a:pathLst>
          </a:custGeom>
          <a:solidFill>
            <a:srgbClr val="FFFFFF"/>
          </a:solidFill>
          <a:ln>
            <a:noFill/>
          </a:ln>
          <a:effectLst/>
          <a:extLst>
            <a:ext uri="{91240B29-F687-4F45-9708-019B960494DF}">
              <a14:hiddenLine xmlns:a14="http://schemas.microsoft.com/office/drawing/2010/main" w="9525" cap="flat">
                <a:solidFill>
                  <a:srgbClr val="333E48"/>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0" name="Freeform 77">
            <a:extLst>
              <a:ext uri="{FF2B5EF4-FFF2-40B4-BE49-F238E27FC236}">
                <a16:creationId xmlns:a16="http://schemas.microsoft.com/office/drawing/2014/main" id="{5702D53E-BAB6-2A48-83F0-984B4595CE20}"/>
              </a:ext>
            </a:extLst>
          </p:cNvPr>
          <p:cNvSpPr>
            <a:spLocks noChangeArrowheads="1"/>
          </p:cNvSpPr>
          <p:nvPr/>
        </p:nvSpPr>
        <p:spPr bwMode="auto">
          <a:xfrm>
            <a:off x="10089933" y="4759023"/>
            <a:ext cx="328537" cy="660141"/>
          </a:xfrm>
          <a:custGeom>
            <a:avLst/>
            <a:gdLst>
              <a:gd name="T0" fmla="*/ 473 w 474"/>
              <a:gd name="T1" fmla="*/ 0 h 949"/>
              <a:gd name="T2" fmla="*/ 473 w 474"/>
              <a:gd name="T3" fmla="*/ 0 h 949"/>
              <a:gd name="T4" fmla="*/ 0 w 474"/>
              <a:gd name="T5" fmla="*/ 474 h 949"/>
              <a:gd name="T6" fmla="*/ 0 w 474"/>
              <a:gd name="T7" fmla="*/ 474 h 949"/>
              <a:gd name="T8" fmla="*/ 473 w 474"/>
              <a:gd name="T9" fmla="*/ 948 h 949"/>
              <a:gd name="T10" fmla="*/ 473 w 474"/>
              <a:gd name="T11" fmla="*/ 0 h 949"/>
            </a:gdLst>
            <a:ahLst/>
            <a:cxnLst>
              <a:cxn ang="0">
                <a:pos x="T0" y="T1"/>
              </a:cxn>
              <a:cxn ang="0">
                <a:pos x="T2" y="T3"/>
              </a:cxn>
              <a:cxn ang="0">
                <a:pos x="T4" y="T5"/>
              </a:cxn>
              <a:cxn ang="0">
                <a:pos x="T6" y="T7"/>
              </a:cxn>
              <a:cxn ang="0">
                <a:pos x="T8" y="T9"/>
              </a:cxn>
              <a:cxn ang="0">
                <a:pos x="T10" y="T11"/>
              </a:cxn>
            </a:cxnLst>
            <a:rect l="0" t="0" r="r" b="b"/>
            <a:pathLst>
              <a:path w="474" h="949">
                <a:moveTo>
                  <a:pt x="473" y="0"/>
                </a:moveTo>
                <a:lnTo>
                  <a:pt x="473" y="0"/>
                </a:lnTo>
                <a:cubicBezTo>
                  <a:pt x="212" y="0"/>
                  <a:pt x="0" y="212"/>
                  <a:pt x="0" y="474"/>
                </a:cubicBezTo>
                <a:lnTo>
                  <a:pt x="0" y="474"/>
                </a:lnTo>
                <a:cubicBezTo>
                  <a:pt x="0" y="736"/>
                  <a:pt x="212" y="948"/>
                  <a:pt x="473" y="948"/>
                </a:cubicBezTo>
                <a:lnTo>
                  <a:pt x="473" y="0"/>
                </a:lnTo>
              </a:path>
            </a:pathLst>
          </a:custGeom>
          <a:solidFill>
            <a:schemeClr val="bg1">
              <a:alpha val="25000"/>
            </a:schemeClr>
          </a:solidFill>
          <a:ln>
            <a:noFill/>
          </a:ln>
          <a:effectLst/>
        </p:spPr>
        <p:txBody>
          <a:bodyPr wrap="none" anchor="ctr"/>
          <a:lstStyle/>
          <a:p>
            <a:endParaRPr lang="en-US" sz="6532" dirty="0">
              <a:latin typeface="Lato Light" panose="020F0502020204030203" pitchFamily="34" charset="0"/>
            </a:endParaRPr>
          </a:p>
        </p:txBody>
      </p:sp>
      <p:sp>
        <p:nvSpPr>
          <p:cNvPr id="81" name="Freeform 78">
            <a:extLst>
              <a:ext uri="{FF2B5EF4-FFF2-40B4-BE49-F238E27FC236}">
                <a16:creationId xmlns:a16="http://schemas.microsoft.com/office/drawing/2014/main" id="{FBD6AE9C-763F-3440-A9BD-07BD52008EBD}"/>
              </a:ext>
            </a:extLst>
          </p:cNvPr>
          <p:cNvSpPr>
            <a:spLocks noChangeArrowheads="1"/>
          </p:cNvSpPr>
          <p:nvPr/>
        </p:nvSpPr>
        <p:spPr bwMode="auto">
          <a:xfrm>
            <a:off x="4999159" y="4541021"/>
            <a:ext cx="6082523" cy="1093073"/>
          </a:xfrm>
          <a:custGeom>
            <a:avLst/>
            <a:gdLst>
              <a:gd name="T0" fmla="*/ 8733 w 8734"/>
              <a:gd name="T1" fmla="*/ 0 h 1570"/>
              <a:gd name="T2" fmla="*/ 0 w 8734"/>
              <a:gd name="T3" fmla="*/ 0 h 1570"/>
              <a:gd name="T4" fmla="*/ 0 w 8734"/>
              <a:gd name="T5" fmla="*/ 1569 h 1570"/>
              <a:gd name="T6" fmla="*/ 8733 w 8734"/>
              <a:gd name="T7" fmla="*/ 1569 h 1570"/>
              <a:gd name="T8" fmla="*/ 8733 w 8734"/>
              <a:gd name="T9" fmla="*/ 0 h 1570"/>
            </a:gdLst>
            <a:ahLst/>
            <a:cxnLst>
              <a:cxn ang="0">
                <a:pos x="T0" y="T1"/>
              </a:cxn>
              <a:cxn ang="0">
                <a:pos x="T2" y="T3"/>
              </a:cxn>
              <a:cxn ang="0">
                <a:pos x="T4" y="T5"/>
              </a:cxn>
              <a:cxn ang="0">
                <a:pos x="T6" y="T7"/>
              </a:cxn>
              <a:cxn ang="0">
                <a:pos x="T8" y="T9"/>
              </a:cxn>
            </a:cxnLst>
            <a:rect l="0" t="0" r="r" b="b"/>
            <a:pathLst>
              <a:path w="8734" h="1570">
                <a:moveTo>
                  <a:pt x="8733" y="0"/>
                </a:moveTo>
                <a:lnTo>
                  <a:pt x="0" y="0"/>
                </a:lnTo>
                <a:lnTo>
                  <a:pt x="0" y="1569"/>
                </a:lnTo>
                <a:lnTo>
                  <a:pt x="8733" y="1569"/>
                </a:lnTo>
                <a:lnTo>
                  <a:pt x="8733" y="0"/>
                </a:lnTo>
              </a:path>
            </a:pathLst>
          </a:custGeom>
          <a:noFill/>
          <a:ln w="381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2" name="Freeform 79">
            <a:extLst>
              <a:ext uri="{FF2B5EF4-FFF2-40B4-BE49-F238E27FC236}">
                <a16:creationId xmlns:a16="http://schemas.microsoft.com/office/drawing/2014/main" id="{2BC1BD53-22E1-A24C-9805-3D4AB3DD7EA1}"/>
              </a:ext>
            </a:extLst>
          </p:cNvPr>
          <p:cNvSpPr>
            <a:spLocks noChangeArrowheads="1"/>
          </p:cNvSpPr>
          <p:nvPr/>
        </p:nvSpPr>
        <p:spPr bwMode="auto">
          <a:xfrm>
            <a:off x="4999159" y="4541021"/>
            <a:ext cx="3712152" cy="1093073"/>
          </a:xfrm>
          <a:custGeom>
            <a:avLst/>
            <a:gdLst>
              <a:gd name="T0" fmla="*/ 5331 w 5332"/>
              <a:gd name="T1" fmla="*/ 1569 h 1570"/>
              <a:gd name="T2" fmla="*/ 0 w 5332"/>
              <a:gd name="T3" fmla="*/ 1569 h 1570"/>
              <a:gd name="T4" fmla="*/ 0 w 5332"/>
              <a:gd name="T5" fmla="*/ 0 h 1570"/>
              <a:gd name="T6" fmla="*/ 5331 w 5332"/>
              <a:gd name="T7" fmla="*/ 0 h 1570"/>
              <a:gd name="T8" fmla="*/ 5331 w 5332"/>
              <a:gd name="T9" fmla="*/ 1569 h 1570"/>
            </a:gdLst>
            <a:ahLst/>
            <a:cxnLst>
              <a:cxn ang="0">
                <a:pos x="T0" y="T1"/>
              </a:cxn>
              <a:cxn ang="0">
                <a:pos x="T2" y="T3"/>
              </a:cxn>
              <a:cxn ang="0">
                <a:pos x="T4" y="T5"/>
              </a:cxn>
              <a:cxn ang="0">
                <a:pos x="T6" y="T7"/>
              </a:cxn>
              <a:cxn ang="0">
                <a:pos x="T8" y="T9"/>
              </a:cxn>
            </a:cxnLst>
            <a:rect l="0" t="0" r="r" b="b"/>
            <a:pathLst>
              <a:path w="5332" h="1570">
                <a:moveTo>
                  <a:pt x="5331" y="1569"/>
                </a:moveTo>
                <a:lnTo>
                  <a:pt x="0" y="1569"/>
                </a:lnTo>
                <a:lnTo>
                  <a:pt x="0" y="0"/>
                </a:lnTo>
                <a:lnTo>
                  <a:pt x="5331" y="0"/>
                </a:lnTo>
                <a:lnTo>
                  <a:pt x="5331" y="1569"/>
                </a:lnTo>
              </a:path>
            </a:pathLst>
          </a:custGeom>
          <a:solidFill>
            <a:schemeClr val="tx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3" name="Line 80">
            <a:extLst>
              <a:ext uri="{FF2B5EF4-FFF2-40B4-BE49-F238E27FC236}">
                <a16:creationId xmlns:a16="http://schemas.microsoft.com/office/drawing/2014/main" id="{90ECD33B-CBAE-CE41-9E94-A96F48371DEE}"/>
              </a:ext>
            </a:extLst>
          </p:cNvPr>
          <p:cNvSpPr>
            <a:spLocks noChangeShapeType="1"/>
          </p:cNvSpPr>
          <p:nvPr/>
        </p:nvSpPr>
        <p:spPr bwMode="auto">
          <a:xfrm>
            <a:off x="8711310" y="4541021"/>
            <a:ext cx="0" cy="1093073"/>
          </a:xfrm>
          <a:prstGeom prst="line">
            <a:avLst/>
          </a:prstGeom>
          <a:noFill/>
          <a:ln w="10440" cap="flat">
            <a:solidFill>
              <a:srgbClr val="333E4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84" name="Line 81">
            <a:extLst>
              <a:ext uri="{FF2B5EF4-FFF2-40B4-BE49-F238E27FC236}">
                <a16:creationId xmlns:a16="http://schemas.microsoft.com/office/drawing/2014/main" id="{242B98A5-E2F9-9D40-9653-98A515CDD38B}"/>
              </a:ext>
            </a:extLst>
          </p:cNvPr>
          <p:cNvSpPr>
            <a:spLocks noChangeShapeType="1"/>
          </p:cNvSpPr>
          <p:nvPr/>
        </p:nvSpPr>
        <p:spPr bwMode="auto">
          <a:xfrm>
            <a:off x="6429979" y="5634095"/>
            <a:ext cx="3071" cy="2164654"/>
          </a:xfrm>
          <a:prstGeom prst="line">
            <a:avLst/>
          </a:prstGeom>
          <a:noFill/>
          <a:ln w="38100" cap="flat">
            <a:solidFill>
              <a:schemeClr val="bg1">
                <a:lumMod val="8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93" name="TextBox 92">
            <a:extLst>
              <a:ext uri="{FF2B5EF4-FFF2-40B4-BE49-F238E27FC236}">
                <a16:creationId xmlns:a16="http://schemas.microsoft.com/office/drawing/2014/main" id="{36D4F420-91CF-6D4A-AF7B-7BFDF4DFF2D2}"/>
              </a:ext>
            </a:extLst>
          </p:cNvPr>
          <p:cNvSpPr txBox="1"/>
          <p:nvPr/>
        </p:nvSpPr>
        <p:spPr>
          <a:xfrm>
            <a:off x="4807914" y="3252280"/>
            <a:ext cx="2829622"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NAVIGATION</a:t>
            </a:r>
          </a:p>
        </p:txBody>
      </p:sp>
      <p:sp>
        <p:nvSpPr>
          <p:cNvPr id="94" name="TextBox 93">
            <a:extLst>
              <a:ext uri="{FF2B5EF4-FFF2-40B4-BE49-F238E27FC236}">
                <a16:creationId xmlns:a16="http://schemas.microsoft.com/office/drawing/2014/main" id="{FB65D263-2E73-2A45-ACA7-B2A2D9BF4507}"/>
              </a:ext>
            </a:extLst>
          </p:cNvPr>
          <p:cNvSpPr txBox="1"/>
          <p:nvPr/>
        </p:nvSpPr>
        <p:spPr>
          <a:xfrm>
            <a:off x="5691296" y="4802150"/>
            <a:ext cx="2327881"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YES OR NO</a:t>
            </a:r>
          </a:p>
        </p:txBody>
      </p:sp>
      <p:sp>
        <p:nvSpPr>
          <p:cNvPr id="95" name="TextBox 94">
            <a:extLst>
              <a:ext uri="{FF2B5EF4-FFF2-40B4-BE49-F238E27FC236}">
                <a16:creationId xmlns:a16="http://schemas.microsoft.com/office/drawing/2014/main" id="{C240255B-B987-354A-9954-3CB4ED5A8BF7}"/>
              </a:ext>
            </a:extLst>
          </p:cNvPr>
          <p:cNvSpPr txBox="1"/>
          <p:nvPr/>
        </p:nvSpPr>
        <p:spPr>
          <a:xfrm>
            <a:off x="15742542" y="3388913"/>
            <a:ext cx="2137125"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SETTINGS</a:t>
            </a:r>
          </a:p>
        </p:txBody>
      </p:sp>
      <p:sp>
        <p:nvSpPr>
          <p:cNvPr id="96" name="Subtitle 2">
            <a:extLst>
              <a:ext uri="{FF2B5EF4-FFF2-40B4-BE49-F238E27FC236}">
                <a16:creationId xmlns:a16="http://schemas.microsoft.com/office/drawing/2014/main" id="{A19F699F-B5CF-3649-8D8E-4D9863E3D5C4}"/>
              </a:ext>
            </a:extLst>
          </p:cNvPr>
          <p:cNvSpPr txBox="1">
            <a:spLocks/>
          </p:cNvSpPr>
          <p:nvPr/>
        </p:nvSpPr>
        <p:spPr>
          <a:xfrm>
            <a:off x="13239472" y="4292038"/>
            <a:ext cx="7143264"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r>
              <a:rPr lang="en-US" sz="2800" spc="-20" dirty="0">
                <a:latin typeface="Lato" panose="020F0502020204030203" pitchFamily="34" charset="77"/>
              </a:rPr>
              <a:t>You can do whatever you want, go a impress your audience with an amazing presentation</a:t>
            </a:r>
          </a:p>
        </p:txBody>
      </p:sp>
      <p:sp>
        <p:nvSpPr>
          <p:cNvPr id="97" name="TextBox 96">
            <a:extLst>
              <a:ext uri="{FF2B5EF4-FFF2-40B4-BE49-F238E27FC236}">
                <a16:creationId xmlns:a16="http://schemas.microsoft.com/office/drawing/2014/main" id="{DE0EF7E3-5F28-D947-AECE-C4B191018F6F}"/>
              </a:ext>
            </a:extLst>
          </p:cNvPr>
          <p:cNvSpPr txBox="1"/>
          <p:nvPr/>
        </p:nvSpPr>
        <p:spPr>
          <a:xfrm>
            <a:off x="15512513" y="6807837"/>
            <a:ext cx="259718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COMMENTS</a:t>
            </a:r>
          </a:p>
        </p:txBody>
      </p:sp>
      <p:sp>
        <p:nvSpPr>
          <p:cNvPr id="98" name="Subtitle 2">
            <a:extLst>
              <a:ext uri="{FF2B5EF4-FFF2-40B4-BE49-F238E27FC236}">
                <a16:creationId xmlns:a16="http://schemas.microsoft.com/office/drawing/2014/main" id="{A583893F-429B-B341-A744-FD59768AE7A0}"/>
              </a:ext>
            </a:extLst>
          </p:cNvPr>
          <p:cNvSpPr txBox="1">
            <a:spLocks/>
          </p:cNvSpPr>
          <p:nvPr/>
        </p:nvSpPr>
        <p:spPr>
          <a:xfrm>
            <a:off x="13239472" y="11024986"/>
            <a:ext cx="7143264" cy="1280928"/>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200"/>
              </a:lnSpc>
            </a:pPr>
            <a:r>
              <a:rPr lang="en-US" sz="2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Green marketing is a practice whereby companies seek to go above and beyond traditional marketing by promoting environmental core values.</a:t>
            </a:r>
          </a:p>
        </p:txBody>
      </p:sp>
      <p:sp>
        <p:nvSpPr>
          <p:cNvPr id="99" name="TextBox 98">
            <a:extLst>
              <a:ext uri="{FF2B5EF4-FFF2-40B4-BE49-F238E27FC236}">
                <a16:creationId xmlns:a16="http://schemas.microsoft.com/office/drawing/2014/main" id="{5163A234-8FF3-4747-8A21-B25684CCC8BE}"/>
              </a:ext>
            </a:extLst>
          </p:cNvPr>
          <p:cNvSpPr txBox="1"/>
          <p:nvPr/>
        </p:nvSpPr>
        <p:spPr>
          <a:xfrm>
            <a:off x="8884073" y="5913774"/>
            <a:ext cx="2002471" cy="584775"/>
          </a:xfrm>
          <a:prstGeom prst="rect">
            <a:avLst/>
          </a:prstGeom>
          <a:noFill/>
        </p:spPr>
        <p:txBody>
          <a:bodyPr wrap="none" rtlCol="0" anchor="ctr" anchorCtr="0">
            <a:spAutoFit/>
          </a:bodyPr>
          <a:lstStyle/>
          <a:p>
            <a:pPr algn="ctr"/>
            <a:r>
              <a:rPr lang="en-US" sz="3200" b="1" dirty="0">
                <a:solidFill>
                  <a:schemeClr val="tx2"/>
                </a:solidFill>
                <a:latin typeface="Poppins" pitchFamily="2" charset="77"/>
                <a:ea typeface="League Spartan" charset="0"/>
                <a:cs typeface="Poppins" pitchFamily="2" charset="77"/>
              </a:rPr>
              <a:t>SIZE 50%</a:t>
            </a:r>
          </a:p>
        </p:txBody>
      </p:sp>
      <p:sp>
        <p:nvSpPr>
          <p:cNvPr id="89" name="Rectángulo 88">
            <a:extLst>
              <a:ext uri="{FF2B5EF4-FFF2-40B4-BE49-F238E27FC236}">
                <a16:creationId xmlns:a16="http://schemas.microsoft.com/office/drawing/2014/main" id="{140AF55C-5B10-0E4C-A32E-59BDC81D222E}"/>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USER EXPERIENCE </a:t>
            </a:r>
          </a:p>
        </p:txBody>
      </p:sp>
      <p:sp>
        <p:nvSpPr>
          <p:cNvPr id="92" name="Rectángulo 91">
            <a:extLst>
              <a:ext uri="{FF2B5EF4-FFF2-40B4-BE49-F238E27FC236}">
                <a16:creationId xmlns:a16="http://schemas.microsoft.com/office/drawing/2014/main" id="{00964C6B-6350-AE41-A6DB-4530AF43DB63}"/>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2946140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805C88-F84D-E142-8F93-43B21AE3BE15}"/>
              </a:ext>
            </a:extLst>
          </p:cNvPr>
          <p:cNvGrpSpPr/>
          <p:nvPr/>
        </p:nvGrpSpPr>
        <p:grpSpPr>
          <a:xfrm>
            <a:off x="1539483" y="2999665"/>
            <a:ext cx="12030244" cy="10342505"/>
            <a:chOff x="8225532" y="1664817"/>
            <a:chExt cx="11066120" cy="9513639"/>
          </a:xfrm>
        </p:grpSpPr>
        <p:sp>
          <p:nvSpPr>
            <p:cNvPr id="5" name="Freeform 1">
              <a:extLst>
                <a:ext uri="{FF2B5EF4-FFF2-40B4-BE49-F238E27FC236}">
                  <a16:creationId xmlns:a16="http://schemas.microsoft.com/office/drawing/2014/main" id="{89A0ADF7-B8DB-DA41-BFD1-D183043DC84C}"/>
                </a:ext>
              </a:extLst>
            </p:cNvPr>
            <p:cNvSpPr>
              <a:spLocks noChangeArrowheads="1"/>
            </p:cNvSpPr>
            <p:nvPr/>
          </p:nvSpPr>
          <p:spPr bwMode="auto">
            <a:xfrm>
              <a:off x="12001607" y="7295808"/>
              <a:ext cx="2439617" cy="1486236"/>
            </a:xfrm>
            <a:custGeom>
              <a:avLst/>
              <a:gdLst>
                <a:gd name="T0" fmla="*/ 0 w 3736"/>
                <a:gd name="T1" fmla="*/ 0 h 2275"/>
                <a:gd name="T2" fmla="*/ 1 w 3736"/>
                <a:gd name="T3" fmla="*/ 111 h 2275"/>
                <a:gd name="T4" fmla="*/ 3735 w 3736"/>
                <a:gd name="T5" fmla="*/ 2274 h 2275"/>
                <a:gd name="T6" fmla="*/ 3734 w 3736"/>
                <a:gd name="T7" fmla="*/ 2163 h 2275"/>
                <a:gd name="T8" fmla="*/ 0 w 3736"/>
                <a:gd name="T9" fmla="*/ 0 h 2275"/>
              </a:gdLst>
              <a:ahLst/>
              <a:cxnLst>
                <a:cxn ang="0">
                  <a:pos x="T0" y="T1"/>
                </a:cxn>
                <a:cxn ang="0">
                  <a:pos x="T2" y="T3"/>
                </a:cxn>
                <a:cxn ang="0">
                  <a:pos x="T4" y="T5"/>
                </a:cxn>
                <a:cxn ang="0">
                  <a:pos x="T6" y="T7"/>
                </a:cxn>
                <a:cxn ang="0">
                  <a:pos x="T8" y="T9"/>
                </a:cxn>
              </a:cxnLst>
              <a:rect l="0" t="0" r="r" b="b"/>
              <a:pathLst>
                <a:path w="3736" h="2275">
                  <a:moveTo>
                    <a:pt x="0" y="0"/>
                  </a:moveTo>
                  <a:lnTo>
                    <a:pt x="1" y="111"/>
                  </a:lnTo>
                  <a:lnTo>
                    <a:pt x="3735" y="2274"/>
                  </a:lnTo>
                  <a:lnTo>
                    <a:pt x="3734" y="2163"/>
                  </a:lnTo>
                  <a:lnTo>
                    <a:pt x="0"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60F05E4C-9DDE-3D46-8901-1D1638C66FF4}"/>
                </a:ext>
              </a:extLst>
            </p:cNvPr>
            <p:cNvSpPr>
              <a:spLocks noChangeArrowheads="1"/>
            </p:cNvSpPr>
            <p:nvPr/>
          </p:nvSpPr>
          <p:spPr bwMode="auto">
            <a:xfrm>
              <a:off x="14438342" y="7750897"/>
              <a:ext cx="1661935" cy="1031148"/>
            </a:xfrm>
            <a:custGeom>
              <a:avLst/>
              <a:gdLst>
                <a:gd name="T0" fmla="*/ 0 w 2543"/>
                <a:gd name="T1" fmla="*/ 1467 h 1579"/>
                <a:gd name="T2" fmla="*/ 1 w 2543"/>
                <a:gd name="T3" fmla="*/ 1578 h 1579"/>
                <a:gd name="T4" fmla="*/ 2542 w 2543"/>
                <a:gd name="T5" fmla="*/ 110 h 1579"/>
                <a:gd name="T6" fmla="*/ 2542 w 2543"/>
                <a:gd name="T7" fmla="*/ 0 h 1579"/>
                <a:gd name="T8" fmla="*/ 0 w 2543"/>
                <a:gd name="T9" fmla="*/ 1467 h 1579"/>
              </a:gdLst>
              <a:ahLst/>
              <a:cxnLst>
                <a:cxn ang="0">
                  <a:pos x="T0" y="T1"/>
                </a:cxn>
                <a:cxn ang="0">
                  <a:pos x="T2" y="T3"/>
                </a:cxn>
                <a:cxn ang="0">
                  <a:pos x="T4" y="T5"/>
                </a:cxn>
                <a:cxn ang="0">
                  <a:pos x="T6" y="T7"/>
                </a:cxn>
                <a:cxn ang="0">
                  <a:pos x="T8" y="T9"/>
                </a:cxn>
              </a:cxnLst>
              <a:rect l="0" t="0" r="r" b="b"/>
              <a:pathLst>
                <a:path w="2543" h="1579">
                  <a:moveTo>
                    <a:pt x="0" y="1467"/>
                  </a:moveTo>
                  <a:lnTo>
                    <a:pt x="1" y="1578"/>
                  </a:lnTo>
                  <a:lnTo>
                    <a:pt x="2542" y="110"/>
                  </a:lnTo>
                  <a:lnTo>
                    <a:pt x="2542" y="0"/>
                  </a:lnTo>
                  <a:lnTo>
                    <a:pt x="0" y="1467"/>
                  </a:lnTo>
                </a:path>
              </a:pathLst>
            </a:custGeom>
            <a:solidFill>
              <a:srgbClr val="B2B2B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27E33ED5-B226-DE4F-8FCE-2F5E4FBD6D39}"/>
                </a:ext>
              </a:extLst>
            </p:cNvPr>
            <p:cNvSpPr>
              <a:spLocks noChangeArrowheads="1"/>
            </p:cNvSpPr>
            <p:nvPr/>
          </p:nvSpPr>
          <p:spPr bwMode="auto">
            <a:xfrm>
              <a:off x="9824098" y="9504999"/>
              <a:ext cx="2713245" cy="1673457"/>
            </a:xfrm>
            <a:custGeom>
              <a:avLst/>
              <a:gdLst>
                <a:gd name="T0" fmla="*/ 867 w 4152"/>
                <a:gd name="T1" fmla="*/ 889 h 2563"/>
                <a:gd name="T2" fmla="*/ 867 w 4152"/>
                <a:gd name="T3" fmla="*/ 889 h 2563"/>
                <a:gd name="T4" fmla="*/ 486 w 4152"/>
                <a:gd name="T5" fmla="*/ 1807 h 2563"/>
                <a:gd name="T6" fmla="*/ 486 w 4152"/>
                <a:gd name="T7" fmla="*/ 1807 h 2563"/>
                <a:gd name="T8" fmla="*/ 3287 w 4152"/>
                <a:gd name="T9" fmla="*/ 458 h 2563"/>
                <a:gd name="T10" fmla="*/ 3287 w 4152"/>
                <a:gd name="T11" fmla="*/ 458 h 2563"/>
                <a:gd name="T12" fmla="*/ 1241 w 4152"/>
                <a:gd name="T13" fmla="*/ 792 h 2563"/>
                <a:gd name="T14" fmla="*/ 1241 w 4152"/>
                <a:gd name="T15" fmla="*/ 792 h 2563"/>
                <a:gd name="T16" fmla="*/ 867 w 4152"/>
                <a:gd name="T17" fmla="*/ 889 h 2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52" h="2563">
                  <a:moveTo>
                    <a:pt x="867" y="889"/>
                  </a:moveTo>
                  <a:lnTo>
                    <a:pt x="867" y="889"/>
                  </a:lnTo>
                  <a:cubicBezTo>
                    <a:pt x="479" y="1080"/>
                    <a:pt x="0" y="1369"/>
                    <a:pt x="486" y="1807"/>
                  </a:cubicBezTo>
                  <a:lnTo>
                    <a:pt x="486" y="1807"/>
                  </a:lnTo>
                  <a:cubicBezTo>
                    <a:pt x="1322" y="2562"/>
                    <a:pt x="4151" y="1328"/>
                    <a:pt x="3287" y="458"/>
                  </a:cubicBezTo>
                  <a:lnTo>
                    <a:pt x="3287" y="458"/>
                  </a:lnTo>
                  <a:cubicBezTo>
                    <a:pt x="2831" y="0"/>
                    <a:pt x="1656" y="261"/>
                    <a:pt x="1241" y="792"/>
                  </a:cubicBezTo>
                  <a:lnTo>
                    <a:pt x="1241" y="792"/>
                  </a:lnTo>
                  <a:cubicBezTo>
                    <a:pt x="1204" y="838"/>
                    <a:pt x="890" y="877"/>
                    <a:pt x="867" y="889"/>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78AEF51F-ECA8-544F-9F64-491C93083257}"/>
                </a:ext>
              </a:extLst>
            </p:cNvPr>
            <p:cNvSpPr>
              <a:spLocks noChangeArrowheads="1"/>
            </p:cNvSpPr>
            <p:nvPr/>
          </p:nvSpPr>
          <p:spPr bwMode="auto">
            <a:xfrm>
              <a:off x="16428633" y="8211745"/>
              <a:ext cx="2860139" cy="1742582"/>
            </a:xfrm>
            <a:custGeom>
              <a:avLst/>
              <a:gdLst>
                <a:gd name="T0" fmla="*/ 4377 w 4378"/>
                <a:gd name="T1" fmla="*/ 0 h 2667"/>
                <a:gd name="T2" fmla="*/ 4376 w 4378"/>
                <a:gd name="T3" fmla="*/ 130 h 2667"/>
                <a:gd name="T4" fmla="*/ 0 w 4378"/>
                <a:gd name="T5" fmla="*/ 2666 h 2667"/>
                <a:gd name="T6" fmla="*/ 0 w 4378"/>
                <a:gd name="T7" fmla="*/ 2535 h 2667"/>
                <a:gd name="T8" fmla="*/ 4377 w 4378"/>
                <a:gd name="T9" fmla="*/ 0 h 2667"/>
              </a:gdLst>
              <a:ahLst/>
              <a:cxnLst>
                <a:cxn ang="0">
                  <a:pos x="T0" y="T1"/>
                </a:cxn>
                <a:cxn ang="0">
                  <a:pos x="T2" y="T3"/>
                </a:cxn>
                <a:cxn ang="0">
                  <a:pos x="T4" y="T5"/>
                </a:cxn>
                <a:cxn ang="0">
                  <a:pos x="T6" y="T7"/>
                </a:cxn>
                <a:cxn ang="0">
                  <a:pos x="T8" y="T9"/>
                </a:cxn>
              </a:cxnLst>
              <a:rect l="0" t="0" r="r" b="b"/>
              <a:pathLst>
                <a:path w="4378" h="2667">
                  <a:moveTo>
                    <a:pt x="4377" y="0"/>
                  </a:moveTo>
                  <a:lnTo>
                    <a:pt x="4376" y="130"/>
                  </a:lnTo>
                  <a:lnTo>
                    <a:pt x="0" y="2666"/>
                  </a:lnTo>
                  <a:lnTo>
                    <a:pt x="0" y="2535"/>
                  </a:lnTo>
                  <a:lnTo>
                    <a:pt x="4377"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5">
              <a:extLst>
                <a:ext uri="{FF2B5EF4-FFF2-40B4-BE49-F238E27FC236}">
                  <a16:creationId xmlns:a16="http://schemas.microsoft.com/office/drawing/2014/main" id="{904FC6EF-4AF1-6A47-971D-793489312759}"/>
                </a:ext>
              </a:extLst>
            </p:cNvPr>
            <p:cNvSpPr>
              <a:spLocks noChangeArrowheads="1"/>
            </p:cNvSpPr>
            <p:nvPr/>
          </p:nvSpPr>
          <p:spPr bwMode="auto">
            <a:xfrm>
              <a:off x="14481548" y="8744599"/>
              <a:ext cx="1947084" cy="1209727"/>
            </a:xfrm>
            <a:custGeom>
              <a:avLst/>
              <a:gdLst>
                <a:gd name="T0" fmla="*/ 2980 w 2981"/>
                <a:gd name="T1" fmla="*/ 1719 h 1851"/>
                <a:gd name="T2" fmla="*/ 2980 w 2981"/>
                <a:gd name="T3" fmla="*/ 1850 h 1851"/>
                <a:gd name="T4" fmla="*/ 0 w 2981"/>
                <a:gd name="T5" fmla="*/ 129 h 1851"/>
                <a:gd name="T6" fmla="*/ 1 w 2981"/>
                <a:gd name="T7" fmla="*/ 0 h 1851"/>
                <a:gd name="T8" fmla="*/ 2980 w 2981"/>
                <a:gd name="T9" fmla="*/ 1719 h 1851"/>
              </a:gdLst>
              <a:ahLst/>
              <a:cxnLst>
                <a:cxn ang="0">
                  <a:pos x="T0" y="T1"/>
                </a:cxn>
                <a:cxn ang="0">
                  <a:pos x="T2" y="T3"/>
                </a:cxn>
                <a:cxn ang="0">
                  <a:pos x="T4" y="T5"/>
                </a:cxn>
                <a:cxn ang="0">
                  <a:pos x="T6" y="T7"/>
                </a:cxn>
                <a:cxn ang="0">
                  <a:pos x="T8" y="T9"/>
                </a:cxn>
              </a:cxnLst>
              <a:rect l="0" t="0" r="r" b="b"/>
              <a:pathLst>
                <a:path w="2981" h="1851">
                  <a:moveTo>
                    <a:pt x="2980" y="1719"/>
                  </a:moveTo>
                  <a:lnTo>
                    <a:pt x="2980" y="1850"/>
                  </a:lnTo>
                  <a:lnTo>
                    <a:pt x="0" y="129"/>
                  </a:lnTo>
                  <a:lnTo>
                    <a:pt x="1" y="0"/>
                  </a:lnTo>
                  <a:lnTo>
                    <a:pt x="2980" y="1719"/>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6">
              <a:extLst>
                <a:ext uri="{FF2B5EF4-FFF2-40B4-BE49-F238E27FC236}">
                  <a16:creationId xmlns:a16="http://schemas.microsoft.com/office/drawing/2014/main" id="{1DDDC417-6EF5-1144-AA9E-C50EDE7F7B65}"/>
                </a:ext>
              </a:extLst>
            </p:cNvPr>
            <p:cNvSpPr>
              <a:spLocks noChangeArrowheads="1"/>
            </p:cNvSpPr>
            <p:nvPr/>
          </p:nvSpPr>
          <p:spPr bwMode="auto">
            <a:xfrm>
              <a:off x="12736085" y="5821093"/>
              <a:ext cx="28803" cy="112331"/>
            </a:xfrm>
            <a:custGeom>
              <a:avLst/>
              <a:gdLst>
                <a:gd name="T0" fmla="*/ 32 w 44"/>
                <a:gd name="T1" fmla="*/ 169 h 170"/>
                <a:gd name="T2" fmla="*/ 14 w 44"/>
                <a:gd name="T3" fmla="*/ 165 h 170"/>
                <a:gd name="T4" fmla="*/ 0 w 44"/>
                <a:gd name="T5" fmla="*/ 2 h 170"/>
                <a:gd name="T6" fmla="*/ 43 w 44"/>
                <a:gd name="T7" fmla="*/ 0 h 170"/>
                <a:gd name="T8" fmla="*/ 32 w 44"/>
                <a:gd name="T9" fmla="*/ 169 h 170"/>
              </a:gdLst>
              <a:ahLst/>
              <a:cxnLst>
                <a:cxn ang="0">
                  <a:pos x="T0" y="T1"/>
                </a:cxn>
                <a:cxn ang="0">
                  <a:pos x="T2" y="T3"/>
                </a:cxn>
                <a:cxn ang="0">
                  <a:pos x="T4" y="T5"/>
                </a:cxn>
                <a:cxn ang="0">
                  <a:pos x="T6" y="T7"/>
                </a:cxn>
                <a:cxn ang="0">
                  <a:pos x="T8" y="T9"/>
                </a:cxn>
              </a:cxnLst>
              <a:rect l="0" t="0" r="r" b="b"/>
              <a:pathLst>
                <a:path w="44" h="170">
                  <a:moveTo>
                    <a:pt x="32" y="169"/>
                  </a:moveTo>
                  <a:lnTo>
                    <a:pt x="14" y="165"/>
                  </a:lnTo>
                  <a:lnTo>
                    <a:pt x="0" y="2"/>
                  </a:lnTo>
                  <a:lnTo>
                    <a:pt x="43" y="0"/>
                  </a:lnTo>
                  <a:lnTo>
                    <a:pt x="32" y="169"/>
                  </a:lnTo>
                </a:path>
              </a:pathLst>
            </a:custGeom>
            <a:solidFill>
              <a:srgbClr val="8A141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 name="Freeform 7">
              <a:extLst>
                <a:ext uri="{FF2B5EF4-FFF2-40B4-BE49-F238E27FC236}">
                  <a16:creationId xmlns:a16="http://schemas.microsoft.com/office/drawing/2014/main" id="{42ED8C5F-9543-694C-98CC-E4459364218E}"/>
                </a:ext>
              </a:extLst>
            </p:cNvPr>
            <p:cNvSpPr>
              <a:spLocks noChangeArrowheads="1"/>
            </p:cNvSpPr>
            <p:nvPr/>
          </p:nvSpPr>
          <p:spPr bwMode="auto">
            <a:xfrm>
              <a:off x="12001607" y="7232441"/>
              <a:ext cx="2439617" cy="1486236"/>
            </a:xfrm>
            <a:custGeom>
              <a:avLst/>
              <a:gdLst>
                <a:gd name="T0" fmla="*/ 0 w 3735"/>
                <a:gd name="T1" fmla="*/ 0 h 2275"/>
                <a:gd name="T2" fmla="*/ 0 w 3735"/>
                <a:gd name="T3" fmla="*/ 111 h 2275"/>
                <a:gd name="T4" fmla="*/ 3734 w 3735"/>
                <a:gd name="T5" fmla="*/ 2274 h 2275"/>
                <a:gd name="T6" fmla="*/ 3733 w 3735"/>
                <a:gd name="T7" fmla="*/ 2163 h 2275"/>
                <a:gd name="T8" fmla="*/ 0 w 3735"/>
                <a:gd name="T9" fmla="*/ 0 h 2275"/>
              </a:gdLst>
              <a:ahLst/>
              <a:cxnLst>
                <a:cxn ang="0">
                  <a:pos x="T0" y="T1"/>
                </a:cxn>
                <a:cxn ang="0">
                  <a:pos x="T2" y="T3"/>
                </a:cxn>
                <a:cxn ang="0">
                  <a:pos x="T4" y="T5"/>
                </a:cxn>
                <a:cxn ang="0">
                  <a:pos x="T6" y="T7"/>
                </a:cxn>
                <a:cxn ang="0">
                  <a:pos x="T8" y="T9"/>
                </a:cxn>
              </a:cxnLst>
              <a:rect l="0" t="0" r="r" b="b"/>
              <a:pathLst>
                <a:path w="3735" h="2275">
                  <a:moveTo>
                    <a:pt x="0" y="0"/>
                  </a:moveTo>
                  <a:lnTo>
                    <a:pt x="0" y="111"/>
                  </a:lnTo>
                  <a:lnTo>
                    <a:pt x="3734" y="2274"/>
                  </a:lnTo>
                  <a:lnTo>
                    <a:pt x="3733" y="2163"/>
                  </a:lnTo>
                  <a:lnTo>
                    <a:pt x="0" y="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2" name="Freeform 8">
              <a:extLst>
                <a:ext uri="{FF2B5EF4-FFF2-40B4-BE49-F238E27FC236}">
                  <a16:creationId xmlns:a16="http://schemas.microsoft.com/office/drawing/2014/main" id="{FD9E55A3-C898-B840-9A78-C3EB9CDFDCF3}"/>
                </a:ext>
              </a:extLst>
            </p:cNvPr>
            <p:cNvSpPr>
              <a:spLocks noChangeArrowheads="1"/>
            </p:cNvSpPr>
            <p:nvPr/>
          </p:nvSpPr>
          <p:spPr bwMode="auto">
            <a:xfrm>
              <a:off x="14438342" y="7687530"/>
              <a:ext cx="1661935" cy="1031148"/>
            </a:xfrm>
            <a:custGeom>
              <a:avLst/>
              <a:gdLst>
                <a:gd name="T0" fmla="*/ 0 w 2544"/>
                <a:gd name="T1" fmla="*/ 1467 h 1579"/>
                <a:gd name="T2" fmla="*/ 1 w 2544"/>
                <a:gd name="T3" fmla="*/ 1578 h 1579"/>
                <a:gd name="T4" fmla="*/ 2543 w 2544"/>
                <a:gd name="T5" fmla="*/ 110 h 1579"/>
                <a:gd name="T6" fmla="*/ 2542 w 2544"/>
                <a:gd name="T7" fmla="*/ 0 h 1579"/>
                <a:gd name="T8" fmla="*/ 0 w 2544"/>
                <a:gd name="T9" fmla="*/ 1467 h 1579"/>
              </a:gdLst>
              <a:ahLst/>
              <a:cxnLst>
                <a:cxn ang="0">
                  <a:pos x="T0" y="T1"/>
                </a:cxn>
                <a:cxn ang="0">
                  <a:pos x="T2" y="T3"/>
                </a:cxn>
                <a:cxn ang="0">
                  <a:pos x="T4" y="T5"/>
                </a:cxn>
                <a:cxn ang="0">
                  <a:pos x="T6" y="T7"/>
                </a:cxn>
                <a:cxn ang="0">
                  <a:pos x="T8" y="T9"/>
                </a:cxn>
              </a:cxnLst>
              <a:rect l="0" t="0" r="r" b="b"/>
              <a:pathLst>
                <a:path w="2544" h="1579">
                  <a:moveTo>
                    <a:pt x="0" y="1467"/>
                  </a:moveTo>
                  <a:lnTo>
                    <a:pt x="1" y="1578"/>
                  </a:lnTo>
                  <a:lnTo>
                    <a:pt x="2543" y="110"/>
                  </a:lnTo>
                  <a:lnTo>
                    <a:pt x="2542" y="0"/>
                  </a:lnTo>
                  <a:lnTo>
                    <a:pt x="0" y="1467"/>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9">
              <a:extLst>
                <a:ext uri="{FF2B5EF4-FFF2-40B4-BE49-F238E27FC236}">
                  <a16:creationId xmlns:a16="http://schemas.microsoft.com/office/drawing/2014/main" id="{D1F2DBA6-D23D-2F40-A2BF-689A34D808D7}"/>
                </a:ext>
              </a:extLst>
            </p:cNvPr>
            <p:cNvSpPr>
              <a:spLocks noChangeArrowheads="1"/>
            </p:cNvSpPr>
            <p:nvPr/>
          </p:nvSpPr>
          <p:spPr bwMode="auto">
            <a:xfrm>
              <a:off x="12001607" y="6045757"/>
              <a:ext cx="4098671" cy="2598033"/>
            </a:xfrm>
            <a:custGeom>
              <a:avLst/>
              <a:gdLst>
                <a:gd name="T0" fmla="*/ 0 w 6276"/>
                <a:gd name="T1" fmla="*/ 1814 h 3978"/>
                <a:gd name="T2" fmla="*/ 3733 w 6276"/>
                <a:gd name="T3" fmla="*/ 3977 h 3978"/>
                <a:gd name="T4" fmla="*/ 6275 w 6276"/>
                <a:gd name="T5" fmla="*/ 2510 h 3978"/>
                <a:gd name="T6" fmla="*/ 2541 w 6276"/>
                <a:gd name="T7" fmla="*/ 0 h 3978"/>
                <a:gd name="T8" fmla="*/ 0 w 6276"/>
                <a:gd name="T9" fmla="*/ 1814 h 3978"/>
              </a:gdLst>
              <a:ahLst/>
              <a:cxnLst>
                <a:cxn ang="0">
                  <a:pos x="T0" y="T1"/>
                </a:cxn>
                <a:cxn ang="0">
                  <a:pos x="T2" y="T3"/>
                </a:cxn>
                <a:cxn ang="0">
                  <a:pos x="T4" y="T5"/>
                </a:cxn>
                <a:cxn ang="0">
                  <a:pos x="T6" y="T7"/>
                </a:cxn>
                <a:cxn ang="0">
                  <a:pos x="T8" y="T9"/>
                </a:cxn>
              </a:cxnLst>
              <a:rect l="0" t="0" r="r" b="b"/>
              <a:pathLst>
                <a:path w="6276" h="3978">
                  <a:moveTo>
                    <a:pt x="0" y="1814"/>
                  </a:moveTo>
                  <a:lnTo>
                    <a:pt x="3733" y="3977"/>
                  </a:lnTo>
                  <a:lnTo>
                    <a:pt x="6275" y="2510"/>
                  </a:lnTo>
                  <a:lnTo>
                    <a:pt x="2541" y="0"/>
                  </a:lnTo>
                  <a:lnTo>
                    <a:pt x="0" y="1814"/>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0">
              <a:extLst>
                <a:ext uri="{FF2B5EF4-FFF2-40B4-BE49-F238E27FC236}">
                  <a16:creationId xmlns:a16="http://schemas.microsoft.com/office/drawing/2014/main" id="{A286289E-C2F8-4542-A808-B70E07C81CDD}"/>
                </a:ext>
              </a:extLst>
            </p:cNvPr>
            <p:cNvSpPr>
              <a:spLocks noChangeArrowheads="1"/>
            </p:cNvSpPr>
            <p:nvPr/>
          </p:nvSpPr>
          <p:spPr bwMode="auto">
            <a:xfrm>
              <a:off x="16068594" y="6359710"/>
              <a:ext cx="167058" cy="688393"/>
            </a:xfrm>
            <a:custGeom>
              <a:avLst/>
              <a:gdLst>
                <a:gd name="T0" fmla="*/ 0 w 255"/>
                <a:gd name="T1" fmla="*/ 121 h 1056"/>
                <a:gd name="T2" fmla="*/ 254 w 255"/>
                <a:gd name="T3" fmla="*/ 0 h 1056"/>
                <a:gd name="T4" fmla="*/ 254 w 255"/>
                <a:gd name="T5" fmla="*/ 872 h 1056"/>
                <a:gd name="T6" fmla="*/ 0 w 255"/>
                <a:gd name="T7" fmla="*/ 1055 h 1056"/>
                <a:gd name="T8" fmla="*/ 0 w 255"/>
                <a:gd name="T9" fmla="*/ 121 h 1056"/>
              </a:gdLst>
              <a:ahLst/>
              <a:cxnLst>
                <a:cxn ang="0">
                  <a:pos x="T0" y="T1"/>
                </a:cxn>
                <a:cxn ang="0">
                  <a:pos x="T2" y="T3"/>
                </a:cxn>
                <a:cxn ang="0">
                  <a:pos x="T4" y="T5"/>
                </a:cxn>
                <a:cxn ang="0">
                  <a:pos x="T6" y="T7"/>
                </a:cxn>
                <a:cxn ang="0">
                  <a:pos x="T8" y="T9"/>
                </a:cxn>
              </a:cxnLst>
              <a:rect l="0" t="0" r="r" b="b"/>
              <a:pathLst>
                <a:path w="255" h="1056">
                  <a:moveTo>
                    <a:pt x="0" y="121"/>
                  </a:moveTo>
                  <a:lnTo>
                    <a:pt x="254" y="0"/>
                  </a:lnTo>
                  <a:lnTo>
                    <a:pt x="254" y="872"/>
                  </a:lnTo>
                  <a:lnTo>
                    <a:pt x="0" y="1055"/>
                  </a:lnTo>
                  <a:lnTo>
                    <a:pt x="0" y="121"/>
                  </a:lnTo>
                </a:path>
              </a:pathLst>
            </a:custGeom>
            <a:solidFill>
              <a:srgbClr val="76160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11">
              <a:extLst>
                <a:ext uri="{FF2B5EF4-FFF2-40B4-BE49-F238E27FC236}">
                  <a16:creationId xmlns:a16="http://schemas.microsoft.com/office/drawing/2014/main" id="{AEE5182A-3A0B-4C42-9EC0-7BE6E5AA012A}"/>
                </a:ext>
              </a:extLst>
            </p:cNvPr>
            <p:cNvSpPr>
              <a:spLocks noChangeArrowheads="1"/>
            </p:cNvSpPr>
            <p:nvPr/>
          </p:nvSpPr>
          <p:spPr bwMode="auto">
            <a:xfrm>
              <a:off x="12148502" y="6745670"/>
              <a:ext cx="2292721" cy="1840514"/>
            </a:xfrm>
            <a:custGeom>
              <a:avLst/>
              <a:gdLst>
                <a:gd name="T0" fmla="*/ 0 w 3510"/>
                <a:gd name="T1" fmla="*/ 0 h 2816"/>
                <a:gd name="T2" fmla="*/ 1 w 3510"/>
                <a:gd name="T3" fmla="*/ 783 h 2816"/>
                <a:gd name="T4" fmla="*/ 3509 w 3510"/>
                <a:gd name="T5" fmla="*/ 2815 h 2816"/>
                <a:gd name="T6" fmla="*/ 3507 w 3510"/>
                <a:gd name="T7" fmla="*/ 2031 h 2816"/>
                <a:gd name="T8" fmla="*/ 0 w 3510"/>
                <a:gd name="T9" fmla="*/ 0 h 2816"/>
              </a:gdLst>
              <a:ahLst/>
              <a:cxnLst>
                <a:cxn ang="0">
                  <a:pos x="T0" y="T1"/>
                </a:cxn>
                <a:cxn ang="0">
                  <a:pos x="T2" y="T3"/>
                </a:cxn>
                <a:cxn ang="0">
                  <a:pos x="T4" y="T5"/>
                </a:cxn>
                <a:cxn ang="0">
                  <a:pos x="T6" y="T7"/>
                </a:cxn>
                <a:cxn ang="0">
                  <a:pos x="T8" y="T9"/>
                </a:cxn>
              </a:cxnLst>
              <a:rect l="0" t="0" r="r" b="b"/>
              <a:pathLst>
                <a:path w="3510" h="2816">
                  <a:moveTo>
                    <a:pt x="0" y="0"/>
                  </a:moveTo>
                  <a:lnTo>
                    <a:pt x="1" y="783"/>
                  </a:lnTo>
                  <a:lnTo>
                    <a:pt x="3509" y="2815"/>
                  </a:lnTo>
                  <a:lnTo>
                    <a:pt x="3507" y="2031"/>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 name="Freeform 12">
              <a:extLst>
                <a:ext uri="{FF2B5EF4-FFF2-40B4-BE49-F238E27FC236}">
                  <a16:creationId xmlns:a16="http://schemas.microsoft.com/office/drawing/2014/main" id="{44C027D7-7BF0-4B43-A9BF-A29303B9B7EA}"/>
                </a:ext>
              </a:extLst>
            </p:cNvPr>
            <p:cNvSpPr>
              <a:spLocks noChangeArrowheads="1"/>
            </p:cNvSpPr>
            <p:nvPr/>
          </p:nvSpPr>
          <p:spPr bwMode="auto">
            <a:xfrm>
              <a:off x="14438343" y="7189236"/>
              <a:ext cx="1529441" cy="1394066"/>
            </a:xfrm>
            <a:custGeom>
              <a:avLst/>
              <a:gdLst>
                <a:gd name="T0" fmla="*/ 2342 w 2343"/>
                <a:gd name="T1" fmla="*/ 0 h 2135"/>
                <a:gd name="T2" fmla="*/ 2342 w 2343"/>
                <a:gd name="T3" fmla="*/ 784 h 2135"/>
                <a:gd name="T4" fmla="*/ 2 w 2343"/>
                <a:gd name="T5" fmla="*/ 2134 h 2135"/>
                <a:gd name="T6" fmla="*/ 0 w 2343"/>
                <a:gd name="T7" fmla="*/ 1350 h 2135"/>
                <a:gd name="T8" fmla="*/ 2342 w 2343"/>
                <a:gd name="T9" fmla="*/ 0 h 2135"/>
              </a:gdLst>
              <a:ahLst/>
              <a:cxnLst>
                <a:cxn ang="0">
                  <a:pos x="T0" y="T1"/>
                </a:cxn>
                <a:cxn ang="0">
                  <a:pos x="T2" y="T3"/>
                </a:cxn>
                <a:cxn ang="0">
                  <a:pos x="T4" y="T5"/>
                </a:cxn>
                <a:cxn ang="0">
                  <a:pos x="T6" y="T7"/>
                </a:cxn>
                <a:cxn ang="0">
                  <a:pos x="T8" y="T9"/>
                </a:cxn>
              </a:cxnLst>
              <a:rect l="0" t="0" r="r" b="b"/>
              <a:pathLst>
                <a:path w="2343" h="2135">
                  <a:moveTo>
                    <a:pt x="2342" y="0"/>
                  </a:moveTo>
                  <a:lnTo>
                    <a:pt x="2342" y="784"/>
                  </a:lnTo>
                  <a:lnTo>
                    <a:pt x="2" y="2134"/>
                  </a:lnTo>
                  <a:lnTo>
                    <a:pt x="0" y="1350"/>
                  </a:lnTo>
                  <a:lnTo>
                    <a:pt x="2342"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 name="Freeform 13">
              <a:extLst>
                <a:ext uri="{FF2B5EF4-FFF2-40B4-BE49-F238E27FC236}">
                  <a16:creationId xmlns:a16="http://schemas.microsoft.com/office/drawing/2014/main" id="{3740C83D-94A1-C14F-BBFC-123B2FC1B833}"/>
                </a:ext>
              </a:extLst>
            </p:cNvPr>
            <p:cNvSpPr>
              <a:spLocks noChangeArrowheads="1"/>
            </p:cNvSpPr>
            <p:nvPr/>
          </p:nvSpPr>
          <p:spPr bwMode="auto">
            <a:xfrm>
              <a:off x="12148503" y="5855657"/>
              <a:ext cx="3738633" cy="2214952"/>
            </a:xfrm>
            <a:custGeom>
              <a:avLst/>
              <a:gdLst>
                <a:gd name="T0" fmla="*/ 2358 w 5722"/>
                <a:gd name="T1" fmla="*/ 0 h 3393"/>
                <a:gd name="T2" fmla="*/ 5721 w 5722"/>
                <a:gd name="T3" fmla="*/ 1946 h 3393"/>
                <a:gd name="T4" fmla="*/ 5721 w 5722"/>
                <a:gd name="T5" fmla="*/ 2114 h 3393"/>
                <a:gd name="T6" fmla="*/ 3507 w 5722"/>
                <a:gd name="T7" fmla="*/ 3392 h 3393"/>
                <a:gd name="T8" fmla="*/ 0 w 5722"/>
                <a:gd name="T9" fmla="*/ 1361 h 3393"/>
                <a:gd name="T10" fmla="*/ 2358 w 5722"/>
                <a:gd name="T11" fmla="*/ 0 h 3393"/>
              </a:gdLst>
              <a:ahLst/>
              <a:cxnLst>
                <a:cxn ang="0">
                  <a:pos x="T0" y="T1"/>
                </a:cxn>
                <a:cxn ang="0">
                  <a:pos x="T2" y="T3"/>
                </a:cxn>
                <a:cxn ang="0">
                  <a:pos x="T4" y="T5"/>
                </a:cxn>
                <a:cxn ang="0">
                  <a:pos x="T6" y="T7"/>
                </a:cxn>
                <a:cxn ang="0">
                  <a:pos x="T8" y="T9"/>
                </a:cxn>
                <a:cxn ang="0">
                  <a:pos x="T10" y="T11"/>
                </a:cxn>
              </a:cxnLst>
              <a:rect l="0" t="0" r="r" b="b"/>
              <a:pathLst>
                <a:path w="5722" h="3393">
                  <a:moveTo>
                    <a:pt x="2358" y="0"/>
                  </a:moveTo>
                  <a:lnTo>
                    <a:pt x="5721" y="1946"/>
                  </a:lnTo>
                  <a:lnTo>
                    <a:pt x="5721" y="2114"/>
                  </a:lnTo>
                  <a:lnTo>
                    <a:pt x="3507" y="3392"/>
                  </a:lnTo>
                  <a:lnTo>
                    <a:pt x="0" y="1361"/>
                  </a:lnTo>
                  <a:lnTo>
                    <a:pt x="2358"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 name="Freeform 17">
              <a:extLst>
                <a:ext uri="{FF2B5EF4-FFF2-40B4-BE49-F238E27FC236}">
                  <a16:creationId xmlns:a16="http://schemas.microsoft.com/office/drawing/2014/main" id="{A3F304C3-EB05-9F4A-A00D-2AD9DB23E2D8}"/>
                </a:ext>
              </a:extLst>
            </p:cNvPr>
            <p:cNvSpPr>
              <a:spLocks noChangeArrowheads="1"/>
            </p:cNvSpPr>
            <p:nvPr/>
          </p:nvSpPr>
          <p:spPr bwMode="auto">
            <a:xfrm>
              <a:off x="12001607" y="6587253"/>
              <a:ext cx="4098017" cy="1485585"/>
            </a:xfrm>
            <a:custGeom>
              <a:avLst/>
              <a:gdLst>
                <a:gd name="connsiteX0" fmla="*/ 0 w 4098017"/>
                <a:gd name="connsiteY0" fmla="*/ 0 h 1485585"/>
                <a:gd name="connsiteX1" fmla="*/ 2437590 w 4098017"/>
                <a:gd name="connsiteY1" fmla="*/ 1412650 h 1485585"/>
                <a:gd name="connsiteX2" fmla="*/ 4097363 w 4098017"/>
                <a:gd name="connsiteY2" fmla="*/ 455089 h 1485585"/>
                <a:gd name="connsiteX3" fmla="*/ 4098017 w 4098017"/>
                <a:gd name="connsiteY3" fmla="*/ 527531 h 1485585"/>
                <a:gd name="connsiteX4" fmla="*/ 2438956 w 4098017"/>
                <a:gd name="connsiteY4" fmla="*/ 1484680 h 1485585"/>
                <a:gd name="connsiteX5" fmla="*/ 2438964 w 4098017"/>
                <a:gd name="connsiteY5" fmla="*/ 1485583 h 1485585"/>
                <a:gd name="connsiteX6" fmla="*/ 2438179 w 4098017"/>
                <a:gd name="connsiteY6" fmla="*/ 1485128 h 1485585"/>
                <a:gd name="connsiteX7" fmla="*/ 2437388 w 4098017"/>
                <a:gd name="connsiteY7" fmla="*/ 1485585 h 1485585"/>
                <a:gd name="connsiteX8" fmla="*/ 2437380 w 4098017"/>
                <a:gd name="connsiteY8" fmla="*/ 1484665 h 1485585"/>
                <a:gd name="connsiteX9" fmla="*/ 0 w 4098017"/>
                <a:gd name="connsiteY9" fmla="*/ 72515 h 148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98017" h="1485585">
                  <a:moveTo>
                    <a:pt x="0" y="0"/>
                  </a:moveTo>
                  <a:lnTo>
                    <a:pt x="2437590" y="1412650"/>
                  </a:lnTo>
                  <a:lnTo>
                    <a:pt x="4097363" y="455089"/>
                  </a:lnTo>
                  <a:lnTo>
                    <a:pt x="4098017" y="527531"/>
                  </a:lnTo>
                  <a:lnTo>
                    <a:pt x="2438956" y="1484680"/>
                  </a:lnTo>
                  <a:lnTo>
                    <a:pt x="2438964" y="1485583"/>
                  </a:lnTo>
                  <a:lnTo>
                    <a:pt x="2438179" y="1485128"/>
                  </a:lnTo>
                  <a:lnTo>
                    <a:pt x="2437388" y="1485585"/>
                  </a:lnTo>
                  <a:lnTo>
                    <a:pt x="2437380" y="1484665"/>
                  </a:lnTo>
                  <a:lnTo>
                    <a:pt x="0" y="72515"/>
                  </a:lnTo>
                  <a:close/>
                </a:path>
              </a:pathLst>
            </a:custGeom>
            <a:solidFill>
              <a:schemeClr val="accent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9" name="Freeform 16">
              <a:extLst>
                <a:ext uri="{FF2B5EF4-FFF2-40B4-BE49-F238E27FC236}">
                  <a16:creationId xmlns:a16="http://schemas.microsoft.com/office/drawing/2014/main" id="{7015C9B2-49B6-0F49-A38B-81F79FAB5A38}"/>
                </a:ext>
              </a:extLst>
            </p:cNvPr>
            <p:cNvSpPr>
              <a:spLocks noChangeArrowheads="1"/>
            </p:cNvSpPr>
            <p:nvPr/>
          </p:nvSpPr>
          <p:spPr bwMode="auto">
            <a:xfrm>
              <a:off x="12001607" y="5630993"/>
              <a:ext cx="4098671" cy="2370488"/>
            </a:xfrm>
            <a:custGeom>
              <a:avLst/>
              <a:gdLst>
                <a:gd name="T0" fmla="*/ 0 w 6276"/>
                <a:gd name="T1" fmla="*/ 1467 h 3631"/>
                <a:gd name="T2" fmla="*/ 3733 w 6276"/>
                <a:gd name="T3" fmla="*/ 3630 h 3631"/>
                <a:gd name="T4" fmla="*/ 6275 w 6276"/>
                <a:gd name="T5" fmla="*/ 2162 h 3631"/>
                <a:gd name="T6" fmla="*/ 2541 w 6276"/>
                <a:gd name="T7" fmla="*/ 0 h 3631"/>
                <a:gd name="T8" fmla="*/ 0 w 6276"/>
                <a:gd name="T9" fmla="*/ 1467 h 3631"/>
              </a:gdLst>
              <a:ahLst/>
              <a:cxnLst>
                <a:cxn ang="0">
                  <a:pos x="T0" y="T1"/>
                </a:cxn>
                <a:cxn ang="0">
                  <a:pos x="T2" y="T3"/>
                </a:cxn>
                <a:cxn ang="0">
                  <a:pos x="T4" y="T5"/>
                </a:cxn>
                <a:cxn ang="0">
                  <a:pos x="T6" y="T7"/>
                </a:cxn>
                <a:cxn ang="0">
                  <a:pos x="T8" y="T9"/>
                </a:cxn>
              </a:cxnLst>
              <a:rect l="0" t="0" r="r" b="b"/>
              <a:pathLst>
                <a:path w="6276" h="3631">
                  <a:moveTo>
                    <a:pt x="0" y="1467"/>
                  </a:moveTo>
                  <a:lnTo>
                    <a:pt x="3733" y="3630"/>
                  </a:lnTo>
                  <a:lnTo>
                    <a:pt x="6275" y="2162"/>
                  </a:lnTo>
                  <a:lnTo>
                    <a:pt x="2541" y="0"/>
                  </a:lnTo>
                  <a:lnTo>
                    <a:pt x="0" y="1467"/>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0" name="Freeform 17">
              <a:extLst>
                <a:ext uri="{FF2B5EF4-FFF2-40B4-BE49-F238E27FC236}">
                  <a16:creationId xmlns:a16="http://schemas.microsoft.com/office/drawing/2014/main" id="{1E75EF55-AEB5-B34E-8788-6E58206C6285}"/>
                </a:ext>
              </a:extLst>
            </p:cNvPr>
            <p:cNvSpPr>
              <a:spLocks noChangeArrowheads="1"/>
            </p:cNvSpPr>
            <p:nvPr/>
          </p:nvSpPr>
          <p:spPr bwMode="auto">
            <a:xfrm>
              <a:off x="16178046" y="6333787"/>
              <a:ext cx="77769" cy="699913"/>
            </a:xfrm>
            <a:custGeom>
              <a:avLst/>
              <a:gdLst>
                <a:gd name="T0" fmla="*/ 0 w 118"/>
                <a:gd name="T1" fmla="*/ 1070 h 1071"/>
                <a:gd name="T2" fmla="*/ 117 w 118"/>
                <a:gd name="T3" fmla="*/ 1009 h 1071"/>
                <a:gd name="T4" fmla="*/ 117 w 118"/>
                <a:gd name="T5" fmla="*/ 0 h 1071"/>
                <a:gd name="T6" fmla="*/ 0 w 118"/>
                <a:gd name="T7" fmla="*/ 72 h 1071"/>
                <a:gd name="T8" fmla="*/ 0 w 118"/>
                <a:gd name="T9" fmla="*/ 1070 h 1071"/>
              </a:gdLst>
              <a:ahLst/>
              <a:cxnLst>
                <a:cxn ang="0">
                  <a:pos x="T0" y="T1"/>
                </a:cxn>
                <a:cxn ang="0">
                  <a:pos x="T2" y="T3"/>
                </a:cxn>
                <a:cxn ang="0">
                  <a:pos x="T4" y="T5"/>
                </a:cxn>
                <a:cxn ang="0">
                  <a:pos x="T6" y="T7"/>
                </a:cxn>
                <a:cxn ang="0">
                  <a:pos x="T8" y="T9"/>
                </a:cxn>
              </a:cxnLst>
              <a:rect l="0" t="0" r="r" b="b"/>
              <a:pathLst>
                <a:path w="118" h="1071">
                  <a:moveTo>
                    <a:pt x="0" y="1070"/>
                  </a:moveTo>
                  <a:lnTo>
                    <a:pt x="117" y="1009"/>
                  </a:lnTo>
                  <a:lnTo>
                    <a:pt x="117" y="0"/>
                  </a:lnTo>
                  <a:lnTo>
                    <a:pt x="0" y="72"/>
                  </a:lnTo>
                  <a:lnTo>
                    <a:pt x="0" y="1070"/>
                  </a:lnTo>
                </a:path>
              </a:pathLst>
            </a:custGeom>
            <a:solidFill>
              <a:srgbClr val="A31F18"/>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1" name="Freeform 18">
              <a:extLst>
                <a:ext uri="{FF2B5EF4-FFF2-40B4-BE49-F238E27FC236}">
                  <a16:creationId xmlns:a16="http://schemas.microsoft.com/office/drawing/2014/main" id="{E125A480-9A9F-F344-BDC2-8EAA3A4AADD6}"/>
                </a:ext>
              </a:extLst>
            </p:cNvPr>
            <p:cNvSpPr>
              <a:spLocks noChangeArrowheads="1"/>
            </p:cNvSpPr>
            <p:nvPr/>
          </p:nvSpPr>
          <p:spPr bwMode="auto">
            <a:xfrm>
              <a:off x="12450934" y="6506606"/>
              <a:ext cx="1877957" cy="1143479"/>
            </a:xfrm>
            <a:custGeom>
              <a:avLst/>
              <a:gdLst>
                <a:gd name="T0" fmla="*/ 0 w 2877"/>
                <a:gd name="T1" fmla="*/ 0 h 1752"/>
                <a:gd name="T2" fmla="*/ 1 w 2877"/>
                <a:gd name="T3" fmla="*/ 85 h 1752"/>
                <a:gd name="T4" fmla="*/ 2876 w 2877"/>
                <a:gd name="T5" fmla="*/ 1751 h 1752"/>
                <a:gd name="T6" fmla="*/ 2875 w 2877"/>
                <a:gd name="T7" fmla="*/ 1665 h 1752"/>
                <a:gd name="T8" fmla="*/ 0 w 2877"/>
                <a:gd name="T9" fmla="*/ 0 h 1752"/>
              </a:gdLst>
              <a:ahLst/>
              <a:cxnLst>
                <a:cxn ang="0">
                  <a:pos x="T0" y="T1"/>
                </a:cxn>
                <a:cxn ang="0">
                  <a:pos x="T2" y="T3"/>
                </a:cxn>
                <a:cxn ang="0">
                  <a:pos x="T4" y="T5"/>
                </a:cxn>
                <a:cxn ang="0">
                  <a:pos x="T6" y="T7"/>
                </a:cxn>
                <a:cxn ang="0">
                  <a:pos x="T8" y="T9"/>
                </a:cxn>
              </a:cxnLst>
              <a:rect l="0" t="0" r="r" b="b"/>
              <a:pathLst>
                <a:path w="2877" h="1752">
                  <a:moveTo>
                    <a:pt x="0" y="0"/>
                  </a:moveTo>
                  <a:lnTo>
                    <a:pt x="1" y="85"/>
                  </a:lnTo>
                  <a:lnTo>
                    <a:pt x="2876" y="1751"/>
                  </a:lnTo>
                  <a:lnTo>
                    <a:pt x="2875" y="1665"/>
                  </a:lnTo>
                  <a:lnTo>
                    <a:pt x="0" y="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2" name="Freeform 19">
              <a:extLst>
                <a:ext uri="{FF2B5EF4-FFF2-40B4-BE49-F238E27FC236}">
                  <a16:creationId xmlns:a16="http://schemas.microsoft.com/office/drawing/2014/main" id="{DBCA2BA4-E06E-0044-A1D3-578FF53B2E79}"/>
                </a:ext>
              </a:extLst>
            </p:cNvPr>
            <p:cNvSpPr>
              <a:spLocks noChangeArrowheads="1"/>
            </p:cNvSpPr>
            <p:nvPr/>
          </p:nvSpPr>
          <p:spPr bwMode="auto">
            <a:xfrm>
              <a:off x="14326011" y="6855121"/>
              <a:ext cx="1278854" cy="794963"/>
            </a:xfrm>
            <a:custGeom>
              <a:avLst/>
              <a:gdLst>
                <a:gd name="T0" fmla="*/ 0 w 1959"/>
                <a:gd name="T1" fmla="*/ 1130 h 1217"/>
                <a:gd name="T2" fmla="*/ 1 w 1959"/>
                <a:gd name="T3" fmla="*/ 1216 h 1217"/>
                <a:gd name="T4" fmla="*/ 1958 w 1959"/>
                <a:gd name="T5" fmla="*/ 85 h 1217"/>
                <a:gd name="T6" fmla="*/ 1958 w 1959"/>
                <a:gd name="T7" fmla="*/ 0 h 1217"/>
                <a:gd name="T8" fmla="*/ 0 w 1959"/>
                <a:gd name="T9" fmla="*/ 1130 h 1217"/>
              </a:gdLst>
              <a:ahLst/>
              <a:cxnLst>
                <a:cxn ang="0">
                  <a:pos x="T0" y="T1"/>
                </a:cxn>
                <a:cxn ang="0">
                  <a:pos x="T2" y="T3"/>
                </a:cxn>
                <a:cxn ang="0">
                  <a:pos x="T4" y="T5"/>
                </a:cxn>
                <a:cxn ang="0">
                  <a:pos x="T6" y="T7"/>
                </a:cxn>
                <a:cxn ang="0">
                  <a:pos x="T8" y="T9"/>
                </a:cxn>
              </a:cxnLst>
              <a:rect l="0" t="0" r="r" b="b"/>
              <a:pathLst>
                <a:path w="1959" h="1217">
                  <a:moveTo>
                    <a:pt x="0" y="1130"/>
                  </a:moveTo>
                  <a:lnTo>
                    <a:pt x="1" y="1216"/>
                  </a:lnTo>
                  <a:lnTo>
                    <a:pt x="1958" y="85"/>
                  </a:lnTo>
                  <a:lnTo>
                    <a:pt x="1958" y="0"/>
                  </a:lnTo>
                  <a:lnTo>
                    <a:pt x="0" y="113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3" name="Freeform 22">
              <a:extLst>
                <a:ext uri="{FF2B5EF4-FFF2-40B4-BE49-F238E27FC236}">
                  <a16:creationId xmlns:a16="http://schemas.microsoft.com/office/drawing/2014/main" id="{3C64B96F-BDDD-184D-93C3-B62781ECD466}"/>
                </a:ext>
              </a:extLst>
            </p:cNvPr>
            <p:cNvSpPr>
              <a:spLocks noChangeArrowheads="1"/>
            </p:cNvSpPr>
            <p:nvPr/>
          </p:nvSpPr>
          <p:spPr bwMode="auto">
            <a:xfrm>
              <a:off x="12450934" y="5769249"/>
              <a:ext cx="3156158" cy="1825459"/>
            </a:xfrm>
            <a:custGeom>
              <a:avLst/>
              <a:gdLst>
                <a:gd name="connsiteX0" fmla="*/ 1278006 w 3156158"/>
                <a:gd name="connsiteY0" fmla="*/ 0 h 1825459"/>
                <a:gd name="connsiteX1" fmla="*/ 3009916 w 3156158"/>
                <a:gd name="connsiteY1" fmla="*/ 1002765 h 1825459"/>
                <a:gd name="connsiteX2" fmla="*/ 3009916 w 3156158"/>
                <a:gd name="connsiteY2" fmla="*/ 868086 h 1825459"/>
                <a:gd name="connsiteX3" fmla="*/ 3136002 w 3156158"/>
                <a:gd name="connsiteY3" fmla="*/ 806484 h 1825459"/>
                <a:gd name="connsiteX4" fmla="*/ 3136002 w 3156158"/>
                <a:gd name="connsiteY4" fmla="*/ 1071239 h 1825459"/>
                <a:gd name="connsiteX5" fmla="*/ 3132536 w 3156158"/>
                <a:gd name="connsiteY5" fmla="*/ 1073761 h 1825459"/>
                <a:gd name="connsiteX6" fmla="*/ 3156158 w 3156158"/>
                <a:gd name="connsiteY6" fmla="*/ 1087438 h 1825459"/>
                <a:gd name="connsiteX7" fmla="*/ 1877499 w 3156158"/>
                <a:gd name="connsiteY7" fmla="*/ 1825459 h 1825459"/>
                <a:gd name="connsiteX8" fmla="*/ 0 w 3156158"/>
                <a:gd name="connsiteY8" fmla="*/ 738021 h 182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56158" h="1825459">
                  <a:moveTo>
                    <a:pt x="1278006" y="0"/>
                  </a:moveTo>
                  <a:lnTo>
                    <a:pt x="3009916" y="1002765"/>
                  </a:lnTo>
                  <a:lnTo>
                    <a:pt x="3009916" y="868086"/>
                  </a:lnTo>
                  <a:lnTo>
                    <a:pt x="3136002" y="806484"/>
                  </a:lnTo>
                  <a:lnTo>
                    <a:pt x="3136002" y="1071239"/>
                  </a:lnTo>
                  <a:lnTo>
                    <a:pt x="3132536" y="1073761"/>
                  </a:lnTo>
                  <a:lnTo>
                    <a:pt x="3156158" y="1087438"/>
                  </a:lnTo>
                  <a:lnTo>
                    <a:pt x="1877499" y="1825459"/>
                  </a:lnTo>
                  <a:lnTo>
                    <a:pt x="0" y="738021"/>
                  </a:ln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4" name="Freeform 22">
              <a:extLst>
                <a:ext uri="{FF2B5EF4-FFF2-40B4-BE49-F238E27FC236}">
                  <a16:creationId xmlns:a16="http://schemas.microsoft.com/office/drawing/2014/main" id="{A1E4D7D7-0041-4A47-B231-1E3F24389CFF}"/>
                </a:ext>
              </a:extLst>
            </p:cNvPr>
            <p:cNvSpPr>
              <a:spLocks noChangeArrowheads="1"/>
            </p:cNvSpPr>
            <p:nvPr/>
          </p:nvSpPr>
          <p:spPr bwMode="auto">
            <a:xfrm>
              <a:off x="12563267" y="6304984"/>
              <a:ext cx="1765624" cy="1241409"/>
            </a:xfrm>
            <a:custGeom>
              <a:avLst/>
              <a:gdLst>
                <a:gd name="T0" fmla="*/ 0 w 2703"/>
                <a:gd name="T1" fmla="*/ 0 h 1902"/>
                <a:gd name="T2" fmla="*/ 0 w 2703"/>
                <a:gd name="T3" fmla="*/ 336 h 1902"/>
                <a:gd name="T4" fmla="*/ 2702 w 2703"/>
                <a:gd name="T5" fmla="*/ 1901 h 1902"/>
                <a:gd name="T6" fmla="*/ 2700 w 2703"/>
                <a:gd name="T7" fmla="*/ 1565 h 1902"/>
                <a:gd name="T8" fmla="*/ 0 w 2703"/>
                <a:gd name="T9" fmla="*/ 0 h 1902"/>
              </a:gdLst>
              <a:ahLst/>
              <a:cxnLst>
                <a:cxn ang="0">
                  <a:pos x="T0" y="T1"/>
                </a:cxn>
                <a:cxn ang="0">
                  <a:pos x="T2" y="T3"/>
                </a:cxn>
                <a:cxn ang="0">
                  <a:pos x="T4" y="T5"/>
                </a:cxn>
                <a:cxn ang="0">
                  <a:pos x="T6" y="T7"/>
                </a:cxn>
                <a:cxn ang="0">
                  <a:pos x="T8" y="T9"/>
                </a:cxn>
              </a:cxnLst>
              <a:rect l="0" t="0" r="r" b="b"/>
              <a:pathLst>
                <a:path w="2703" h="1902">
                  <a:moveTo>
                    <a:pt x="0" y="0"/>
                  </a:moveTo>
                  <a:lnTo>
                    <a:pt x="0" y="336"/>
                  </a:lnTo>
                  <a:lnTo>
                    <a:pt x="2702" y="1901"/>
                  </a:lnTo>
                  <a:lnTo>
                    <a:pt x="2700" y="1565"/>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5" name="Freeform 23">
              <a:extLst>
                <a:ext uri="{FF2B5EF4-FFF2-40B4-BE49-F238E27FC236}">
                  <a16:creationId xmlns:a16="http://schemas.microsoft.com/office/drawing/2014/main" id="{934686E6-77C9-7847-9D37-502C791090FF}"/>
                </a:ext>
              </a:extLst>
            </p:cNvPr>
            <p:cNvSpPr>
              <a:spLocks noChangeArrowheads="1"/>
            </p:cNvSpPr>
            <p:nvPr/>
          </p:nvSpPr>
          <p:spPr bwMode="auto">
            <a:xfrm>
              <a:off x="14326012" y="6647739"/>
              <a:ext cx="1178043" cy="898654"/>
            </a:xfrm>
            <a:custGeom>
              <a:avLst/>
              <a:gdLst>
                <a:gd name="T0" fmla="*/ 1803 w 1804"/>
                <a:gd name="T1" fmla="*/ 0 h 1378"/>
                <a:gd name="T2" fmla="*/ 1803 w 1804"/>
                <a:gd name="T3" fmla="*/ 336 h 1378"/>
                <a:gd name="T4" fmla="*/ 2 w 1804"/>
                <a:gd name="T5" fmla="*/ 1377 h 1378"/>
                <a:gd name="T6" fmla="*/ 0 w 1804"/>
                <a:gd name="T7" fmla="*/ 1041 h 1378"/>
                <a:gd name="T8" fmla="*/ 1803 w 1804"/>
                <a:gd name="T9" fmla="*/ 0 h 1378"/>
              </a:gdLst>
              <a:ahLst/>
              <a:cxnLst>
                <a:cxn ang="0">
                  <a:pos x="T0" y="T1"/>
                </a:cxn>
                <a:cxn ang="0">
                  <a:pos x="T2" y="T3"/>
                </a:cxn>
                <a:cxn ang="0">
                  <a:pos x="T4" y="T5"/>
                </a:cxn>
                <a:cxn ang="0">
                  <a:pos x="T6" y="T7"/>
                </a:cxn>
                <a:cxn ang="0">
                  <a:pos x="T8" y="T9"/>
                </a:cxn>
              </a:cxnLst>
              <a:rect l="0" t="0" r="r" b="b"/>
              <a:pathLst>
                <a:path w="1804" h="1378">
                  <a:moveTo>
                    <a:pt x="1803" y="0"/>
                  </a:moveTo>
                  <a:lnTo>
                    <a:pt x="1803" y="336"/>
                  </a:lnTo>
                  <a:lnTo>
                    <a:pt x="2" y="1377"/>
                  </a:lnTo>
                  <a:lnTo>
                    <a:pt x="0" y="1041"/>
                  </a:lnTo>
                  <a:lnTo>
                    <a:pt x="1803"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6" name="Freeform 24">
              <a:extLst>
                <a:ext uri="{FF2B5EF4-FFF2-40B4-BE49-F238E27FC236}">
                  <a16:creationId xmlns:a16="http://schemas.microsoft.com/office/drawing/2014/main" id="{E759C0E5-7255-6F49-934E-4B7B158AB993}"/>
                </a:ext>
              </a:extLst>
            </p:cNvPr>
            <p:cNvSpPr>
              <a:spLocks noChangeArrowheads="1"/>
            </p:cNvSpPr>
            <p:nvPr/>
          </p:nvSpPr>
          <p:spPr bwMode="auto">
            <a:xfrm>
              <a:off x="12563266" y="5622351"/>
              <a:ext cx="2877421" cy="1708020"/>
            </a:xfrm>
            <a:custGeom>
              <a:avLst/>
              <a:gdLst>
                <a:gd name="T0" fmla="*/ 1816 w 4406"/>
                <a:gd name="T1" fmla="*/ 0 h 2614"/>
                <a:gd name="T2" fmla="*/ 4405 w 4406"/>
                <a:gd name="T3" fmla="*/ 1498 h 2614"/>
                <a:gd name="T4" fmla="*/ 4405 w 4406"/>
                <a:gd name="T5" fmla="*/ 1628 h 2614"/>
                <a:gd name="T6" fmla="*/ 2700 w 4406"/>
                <a:gd name="T7" fmla="*/ 2613 h 2614"/>
                <a:gd name="T8" fmla="*/ 0 w 4406"/>
                <a:gd name="T9" fmla="*/ 1048 h 2614"/>
                <a:gd name="T10" fmla="*/ 1816 w 4406"/>
                <a:gd name="T11" fmla="*/ 0 h 2614"/>
              </a:gdLst>
              <a:ahLst/>
              <a:cxnLst>
                <a:cxn ang="0">
                  <a:pos x="T0" y="T1"/>
                </a:cxn>
                <a:cxn ang="0">
                  <a:pos x="T2" y="T3"/>
                </a:cxn>
                <a:cxn ang="0">
                  <a:pos x="T4" y="T5"/>
                </a:cxn>
                <a:cxn ang="0">
                  <a:pos x="T6" y="T7"/>
                </a:cxn>
                <a:cxn ang="0">
                  <a:pos x="T8" y="T9"/>
                </a:cxn>
                <a:cxn ang="0">
                  <a:pos x="T10" y="T11"/>
                </a:cxn>
              </a:cxnLst>
              <a:rect l="0" t="0" r="r" b="b"/>
              <a:pathLst>
                <a:path w="4406" h="2614">
                  <a:moveTo>
                    <a:pt x="1816" y="0"/>
                  </a:moveTo>
                  <a:lnTo>
                    <a:pt x="4405" y="1498"/>
                  </a:lnTo>
                  <a:lnTo>
                    <a:pt x="4405" y="1628"/>
                  </a:lnTo>
                  <a:lnTo>
                    <a:pt x="2700" y="2613"/>
                  </a:lnTo>
                  <a:lnTo>
                    <a:pt x="0" y="1048"/>
                  </a:lnTo>
                  <a:lnTo>
                    <a:pt x="1816"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7" name="Freeform 26">
              <a:extLst>
                <a:ext uri="{FF2B5EF4-FFF2-40B4-BE49-F238E27FC236}">
                  <a16:creationId xmlns:a16="http://schemas.microsoft.com/office/drawing/2014/main" id="{B6D1C0E4-DF4B-3F49-A96F-29EB9F3707C2}"/>
                </a:ext>
              </a:extLst>
            </p:cNvPr>
            <p:cNvSpPr>
              <a:spLocks noChangeArrowheads="1"/>
            </p:cNvSpPr>
            <p:nvPr/>
          </p:nvSpPr>
          <p:spPr bwMode="auto">
            <a:xfrm>
              <a:off x="12450933" y="6186890"/>
              <a:ext cx="3153278" cy="1142828"/>
            </a:xfrm>
            <a:custGeom>
              <a:avLst/>
              <a:gdLst>
                <a:gd name="connsiteX0" fmla="*/ 0 w 3153278"/>
                <a:gd name="connsiteY0" fmla="*/ 0 h 1142828"/>
                <a:gd name="connsiteX1" fmla="*/ 1875813 w 3153278"/>
                <a:gd name="connsiteY1" fmla="*/ 1086833 h 1142828"/>
                <a:gd name="connsiteX2" fmla="*/ 3153278 w 3153278"/>
                <a:gd name="connsiteY2" fmla="*/ 348518 h 1142828"/>
                <a:gd name="connsiteX3" fmla="*/ 3153278 w 3153278"/>
                <a:gd name="connsiteY3" fmla="*/ 404087 h 1142828"/>
                <a:gd name="connsiteX4" fmla="*/ 1877293 w 3153278"/>
                <a:gd name="connsiteY4" fmla="*/ 1141923 h 1142828"/>
                <a:gd name="connsiteX5" fmla="*/ 1877304 w 3153278"/>
                <a:gd name="connsiteY5" fmla="*/ 1142828 h 1142828"/>
                <a:gd name="connsiteX6" fmla="*/ 1876517 w 3153278"/>
                <a:gd name="connsiteY6" fmla="*/ 1142372 h 1142828"/>
                <a:gd name="connsiteX7" fmla="*/ 1875730 w 3153278"/>
                <a:gd name="connsiteY7" fmla="*/ 1142827 h 1142828"/>
                <a:gd name="connsiteX8" fmla="*/ 1875719 w 3153278"/>
                <a:gd name="connsiteY8" fmla="*/ 1141910 h 1142828"/>
                <a:gd name="connsiteX9" fmla="*/ 653 w 3153278"/>
                <a:gd name="connsiteY9" fmla="*/ 55509 h 114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53278" h="1142828">
                  <a:moveTo>
                    <a:pt x="0" y="0"/>
                  </a:moveTo>
                  <a:lnTo>
                    <a:pt x="1875813" y="1086833"/>
                  </a:lnTo>
                  <a:lnTo>
                    <a:pt x="3153278" y="348518"/>
                  </a:lnTo>
                  <a:lnTo>
                    <a:pt x="3153278" y="404087"/>
                  </a:lnTo>
                  <a:lnTo>
                    <a:pt x="1877293" y="1141923"/>
                  </a:lnTo>
                  <a:lnTo>
                    <a:pt x="1877304" y="1142828"/>
                  </a:lnTo>
                  <a:lnTo>
                    <a:pt x="1876517" y="1142372"/>
                  </a:lnTo>
                  <a:lnTo>
                    <a:pt x="1875730" y="1142827"/>
                  </a:lnTo>
                  <a:lnTo>
                    <a:pt x="1875719" y="1141910"/>
                  </a:lnTo>
                  <a:lnTo>
                    <a:pt x="653" y="55509"/>
                  </a:ln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8" name="Freeform 27">
              <a:extLst>
                <a:ext uri="{FF2B5EF4-FFF2-40B4-BE49-F238E27FC236}">
                  <a16:creationId xmlns:a16="http://schemas.microsoft.com/office/drawing/2014/main" id="{5206E2E5-1404-6C48-8924-A63B0E2A65B7}"/>
                </a:ext>
              </a:extLst>
            </p:cNvPr>
            <p:cNvSpPr>
              <a:spLocks noChangeArrowheads="1"/>
            </p:cNvSpPr>
            <p:nvPr/>
          </p:nvSpPr>
          <p:spPr bwMode="auto">
            <a:xfrm>
              <a:off x="12450934" y="5446654"/>
              <a:ext cx="3156811" cy="1826112"/>
            </a:xfrm>
            <a:custGeom>
              <a:avLst/>
              <a:gdLst>
                <a:gd name="T0" fmla="*/ 0 w 4834"/>
                <a:gd name="T1" fmla="*/ 1130 h 2796"/>
                <a:gd name="T2" fmla="*/ 2875 w 4834"/>
                <a:gd name="T3" fmla="*/ 2795 h 2796"/>
                <a:gd name="T4" fmla="*/ 4833 w 4834"/>
                <a:gd name="T5" fmla="*/ 1665 h 2796"/>
                <a:gd name="T6" fmla="*/ 1957 w 4834"/>
                <a:gd name="T7" fmla="*/ 0 h 2796"/>
                <a:gd name="T8" fmla="*/ 0 w 4834"/>
                <a:gd name="T9" fmla="*/ 1130 h 2796"/>
              </a:gdLst>
              <a:ahLst/>
              <a:cxnLst>
                <a:cxn ang="0">
                  <a:pos x="T0" y="T1"/>
                </a:cxn>
                <a:cxn ang="0">
                  <a:pos x="T2" y="T3"/>
                </a:cxn>
                <a:cxn ang="0">
                  <a:pos x="T4" y="T5"/>
                </a:cxn>
                <a:cxn ang="0">
                  <a:pos x="T6" y="T7"/>
                </a:cxn>
                <a:cxn ang="0">
                  <a:pos x="T8" y="T9"/>
                </a:cxn>
              </a:cxnLst>
              <a:rect l="0" t="0" r="r" b="b"/>
              <a:pathLst>
                <a:path w="4834" h="2796">
                  <a:moveTo>
                    <a:pt x="0" y="1130"/>
                  </a:moveTo>
                  <a:lnTo>
                    <a:pt x="2875" y="2795"/>
                  </a:lnTo>
                  <a:lnTo>
                    <a:pt x="4833" y="1665"/>
                  </a:lnTo>
                  <a:lnTo>
                    <a:pt x="1957" y="0"/>
                  </a:lnTo>
                  <a:lnTo>
                    <a:pt x="0" y="113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9" name="Freeform 28">
              <a:extLst>
                <a:ext uri="{FF2B5EF4-FFF2-40B4-BE49-F238E27FC236}">
                  <a16:creationId xmlns:a16="http://schemas.microsoft.com/office/drawing/2014/main" id="{B650577B-CDE5-D84D-8B62-B22D4176348D}"/>
                </a:ext>
              </a:extLst>
            </p:cNvPr>
            <p:cNvSpPr>
              <a:spLocks noChangeArrowheads="1"/>
            </p:cNvSpPr>
            <p:nvPr/>
          </p:nvSpPr>
          <p:spPr bwMode="auto">
            <a:xfrm>
              <a:off x="15547261" y="6558451"/>
              <a:ext cx="60485" cy="362918"/>
            </a:xfrm>
            <a:custGeom>
              <a:avLst/>
              <a:gdLst>
                <a:gd name="T0" fmla="*/ 0 w 91"/>
                <a:gd name="T1" fmla="*/ 555 h 556"/>
                <a:gd name="T2" fmla="*/ 90 w 91"/>
                <a:gd name="T3" fmla="*/ 508 h 556"/>
                <a:gd name="T4" fmla="*/ 90 w 91"/>
                <a:gd name="T5" fmla="*/ 0 h 556"/>
                <a:gd name="T6" fmla="*/ 0 w 91"/>
                <a:gd name="T7" fmla="*/ 54 h 556"/>
                <a:gd name="T8" fmla="*/ 0 w 91"/>
                <a:gd name="T9" fmla="*/ 555 h 556"/>
              </a:gdLst>
              <a:ahLst/>
              <a:cxnLst>
                <a:cxn ang="0">
                  <a:pos x="T0" y="T1"/>
                </a:cxn>
                <a:cxn ang="0">
                  <a:pos x="T2" y="T3"/>
                </a:cxn>
                <a:cxn ang="0">
                  <a:pos x="T4" y="T5"/>
                </a:cxn>
                <a:cxn ang="0">
                  <a:pos x="T6" y="T7"/>
                </a:cxn>
                <a:cxn ang="0">
                  <a:pos x="T8" y="T9"/>
                </a:cxn>
              </a:cxnLst>
              <a:rect l="0" t="0" r="r" b="b"/>
              <a:pathLst>
                <a:path w="91" h="556">
                  <a:moveTo>
                    <a:pt x="0" y="555"/>
                  </a:moveTo>
                  <a:lnTo>
                    <a:pt x="90" y="508"/>
                  </a:lnTo>
                  <a:lnTo>
                    <a:pt x="90" y="0"/>
                  </a:lnTo>
                  <a:lnTo>
                    <a:pt x="0" y="54"/>
                  </a:lnTo>
                  <a:lnTo>
                    <a:pt x="0" y="555"/>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0" name="Freeform 29">
              <a:extLst>
                <a:ext uri="{FF2B5EF4-FFF2-40B4-BE49-F238E27FC236}">
                  <a16:creationId xmlns:a16="http://schemas.microsoft.com/office/drawing/2014/main" id="{877F37C4-1FF3-7F46-96E4-5DC6140414A1}"/>
                </a:ext>
              </a:extLst>
            </p:cNvPr>
            <p:cNvSpPr>
              <a:spLocks noChangeArrowheads="1"/>
            </p:cNvSpPr>
            <p:nvPr/>
          </p:nvSpPr>
          <p:spPr bwMode="auto">
            <a:xfrm>
              <a:off x="12623751" y="6022714"/>
              <a:ext cx="1627372" cy="990824"/>
            </a:xfrm>
            <a:custGeom>
              <a:avLst/>
              <a:gdLst>
                <a:gd name="T0" fmla="*/ 0 w 2493"/>
                <a:gd name="T1" fmla="*/ 0 h 1518"/>
                <a:gd name="T2" fmla="*/ 0 w 2493"/>
                <a:gd name="T3" fmla="*/ 74 h 1518"/>
                <a:gd name="T4" fmla="*/ 2492 w 2493"/>
                <a:gd name="T5" fmla="*/ 1517 h 1518"/>
                <a:gd name="T6" fmla="*/ 2492 w 2493"/>
                <a:gd name="T7" fmla="*/ 1443 h 1518"/>
                <a:gd name="T8" fmla="*/ 0 w 2493"/>
                <a:gd name="T9" fmla="*/ 0 h 1518"/>
              </a:gdLst>
              <a:ahLst/>
              <a:cxnLst>
                <a:cxn ang="0">
                  <a:pos x="T0" y="T1"/>
                </a:cxn>
                <a:cxn ang="0">
                  <a:pos x="T2" y="T3"/>
                </a:cxn>
                <a:cxn ang="0">
                  <a:pos x="T4" y="T5"/>
                </a:cxn>
                <a:cxn ang="0">
                  <a:pos x="T6" y="T7"/>
                </a:cxn>
                <a:cxn ang="0">
                  <a:pos x="T8" y="T9"/>
                </a:cxn>
              </a:cxnLst>
              <a:rect l="0" t="0" r="r" b="b"/>
              <a:pathLst>
                <a:path w="2493" h="1518">
                  <a:moveTo>
                    <a:pt x="0" y="0"/>
                  </a:moveTo>
                  <a:lnTo>
                    <a:pt x="0" y="74"/>
                  </a:lnTo>
                  <a:lnTo>
                    <a:pt x="2492" y="1517"/>
                  </a:lnTo>
                  <a:lnTo>
                    <a:pt x="2492" y="1443"/>
                  </a:lnTo>
                  <a:lnTo>
                    <a:pt x="0" y="0"/>
                  </a:lnTo>
                </a:path>
              </a:pathLst>
            </a:custGeom>
            <a:solidFill>
              <a:schemeClr val="accent4">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A9E20F44-724C-5C43-B606-CDE6B0657057}"/>
                </a:ext>
              </a:extLst>
            </p:cNvPr>
            <p:cNvSpPr>
              <a:spLocks noChangeArrowheads="1"/>
            </p:cNvSpPr>
            <p:nvPr/>
          </p:nvSpPr>
          <p:spPr bwMode="auto">
            <a:xfrm>
              <a:off x="14251124" y="6325146"/>
              <a:ext cx="1108916" cy="688393"/>
            </a:xfrm>
            <a:custGeom>
              <a:avLst/>
              <a:gdLst>
                <a:gd name="T0" fmla="*/ 0 w 1699"/>
                <a:gd name="T1" fmla="*/ 980 h 1055"/>
                <a:gd name="T2" fmla="*/ 0 w 1699"/>
                <a:gd name="T3" fmla="*/ 1054 h 1055"/>
                <a:gd name="T4" fmla="*/ 1698 w 1699"/>
                <a:gd name="T5" fmla="*/ 74 h 1055"/>
                <a:gd name="T6" fmla="*/ 1698 w 1699"/>
                <a:gd name="T7" fmla="*/ 0 h 1055"/>
                <a:gd name="T8" fmla="*/ 0 w 1699"/>
                <a:gd name="T9" fmla="*/ 980 h 1055"/>
              </a:gdLst>
              <a:ahLst/>
              <a:cxnLst>
                <a:cxn ang="0">
                  <a:pos x="T0" y="T1"/>
                </a:cxn>
                <a:cxn ang="0">
                  <a:pos x="T2" y="T3"/>
                </a:cxn>
                <a:cxn ang="0">
                  <a:pos x="T4" y="T5"/>
                </a:cxn>
                <a:cxn ang="0">
                  <a:pos x="T6" y="T7"/>
                </a:cxn>
                <a:cxn ang="0">
                  <a:pos x="T8" y="T9"/>
                </a:cxn>
              </a:cxnLst>
              <a:rect l="0" t="0" r="r" b="b"/>
              <a:pathLst>
                <a:path w="1699" h="1055">
                  <a:moveTo>
                    <a:pt x="0" y="980"/>
                  </a:moveTo>
                  <a:lnTo>
                    <a:pt x="0" y="1054"/>
                  </a:lnTo>
                  <a:lnTo>
                    <a:pt x="1698" y="74"/>
                  </a:lnTo>
                  <a:lnTo>
                    <a:pt x="1698" y="0"/>
                  </a:lnTo>
                  <a:lnTo>
                    <a:pt x="0" y="980"/>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31">
              <a:extLst>
                <a:ext uri="{FF2B5EF4-FFF2-40B4-BE49-F238E27FC236}">
                  <a16:creationId xmlns:a16="http://schemas.microsoft.com/office/drawing/2014/main" id="{FC62358E-9AEF-D044-B0C5-355D779CA6B0}"/>
                </a:ext>
              </a:extLst>
            </p:cNvPr>
            <p:cNvSpPr>
              <a:spLocks noChangeArrowheads="1"/>
            </p:cNvSpPr>
            <p:nvPr/>
          </p:nvSpPr>
          <p:spPr bwMode="auto">
            <a:xfrm>
              <a:off x="12623753" y="5262314"/>
              <a:ext cx="2736287" cy="1702258"/>
            </a:xfrm>
            <a:custGeom>
              <a:avLst/>
              <a:gdLst>
                <a:gd name="T0" fmla="*/ 0 w 4191"/>
                <a:gd name="T1" fmla="*/ 1164 h 2608"/>
                <a:gd name="T2" fmla="*/ 2492 w 4191"/>
                <a:gd name="T3" fmla="*/ 2607 h 2608"/>
                <a:gd name="T4" fmla="*/ 4190 w 4191"/>
                <a:gd name="T5" fmla="*/ 1627 h 2608"/>
                <a:gd name="T6" fmla="*/ 1696 w 4191"/>
                <a:gd name="T7" fmla="*/ 0 h 2608"/>
                <a:gd name="T8" fmla="*/ 0 w 4191"/>
                <a:gd name="T9" fmla="*/ 1164 h 2608"/>
              </a:gdLst>
              <a:ahLst/>
              <a:cxnLst>
                <a:cxn ang="0">
                  <a:pos x="T0" y="T1"/>
                </a:cxn>
                <a:cxn ang="0">
                  <a:pos x="T2" y="T3"/>
                </a:cxn>
                <a:cxn ang="0">
                  <a:pos x="T4" y="T5"/>
                </a:cxn>
                <a:cxn ang="0">
                  <a:pos x="T6" y="T7"/>
                </a:cxn>
                <a:cxn ang="0">
                  <a:pos x="T8" y="T9"/>
                </a:cxn>
              </a:cxnLst>
              <a:rect l="0" t="0" r="r" b="b"/>
              <a:pathLst>
                <a:path w="4191" h="2608">
                  <a:moveTo>
                    <a:pt x="0" y="1164"/>
                  </a:moveTo>
                  <a:lnTo>
                    <a:pt x="2492" y="2607"/>
                  </a:lnTo>
                  <a:lnTo>
                    <a:pt x="4190" y="1627"/>
                  </a:lnTo>
                  <a:lnTo>
                    <a:pt x="1696" y="0"/>
                  </a:lnTo>
                  <a:lnTo>
                    <a:pt x="0" y="1164"/>
                  </a:lnTo>
                </a:path>
              </a:pathLst>
            </a:custGeom>
            <a:solidFill>
              <a:schemeClr val="accent4">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3" name="Freeform 32">
              <a:extLst>
                <a:ext uri="{FF2B5EF4-FFF2-40B4-BE49-F238E27FC236}">
                  <a16:creationId xmlns:a16="http://schemas.microsoft.com/office/drawing/2014/main" id="{335DBBA6-711E-034A-A78E-FABD0836AE3A}"/>
                </a:ext>
              </a:extLst>
            </p:cNvPr>
            <p:cNvSpPr>
              <a:spLocks noChangeArrowheads="1"/>
            </p:cNvSpPr>
            <p:nvPr/>
          </p:nvSpPr>
          <p:spPr bwMode="auto">
            <a:xfrm>
              <a:off x="15233306" y="5962227"/>
              <a:ext cx="112333" cy="429166"/>
            </a:xfrm>
            <a:custGeom>
              <a:avLst/>
              <a:gdLst>
                <a:gd name="T0" fmla="*/ 0 w 170"/>
                <a:gd name="T1" fmla="*/ 81 h 657"/>
                <a:gd name="T2" fmla="*/ 169 w 170"/>
                <a:gd name="T3" fmla="*/ 0 h 657"/>
                <a:gd name="T4" fmla="*/ 169 w 170"/>
                <a:gd name="T5" fmla="*/ 533 h 657"/>
                <a:gd name="T6" fmla="*/ 0 w 170"/>
                <a:gd name="T7" fmla="*/ 656 h 657"/>
                <a:gd name="T8" fmla="*/ 0 w 170"/>
                <a:gd name="T9" fmla="*/ 81 h 657"/>
              </a:gdLst>
              <a:ahLst/>
              <a:cxnLst>
                <a:cxn ang="0">
                  <a:pos x="T0" y="T1"/>
                </a:cxn>
                <a:cxn ang="0">
                  <a:pos x="T2" y="T3"/>
                </a:cxn>
                <a:cxn ang="0">
                  <a:pos x="T4" y="T5"/>
                </a:cxn>
                <a:cxn ang="0">
                  <a:pos x="T6" y="T7"/>
                </a:cxn>
                <a:cxn ang="0">
                  <a:pos x="T8" y="T9"/>
                </a:cxn>
              </a:cxnLst>
              <a:rect l="0" t="0" r="r" b="b"/>
              <a:pathLst>
                <a:path w="170" h="657">
                  <a:moveTo>
                    <a:pt x="0" y="81"/>
                  </a:moveTo>
                  <a:lnTo>
                    <a:pt x="169" y="0"/>
                  </a:lnTo>
                  <a:lnTo>
                    <a:pt x="169" y="533"/>
                  </a:lnTo>
                  <a:lnTo>
                    <a:pt x="0" y="656"/>
                  </a:lnTo>
                  <a:lnTo>
                    <a:pt x="0" y="81"/>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2503A68A-D584-554B-BC49-0A07B26C0098}"/>
                </a:ext>
              </a:extLst>
            </p:cNvPr>
            <p:cNvSpPr>
              <a:spLocks noChangeArrowheads="1"/>
            </p:cNvSpPr>
            <p:nvPr/>
          </p:nvSpPr>
          <p:spPr bwMode="auto">
            <a:xfrm>
              <a:off x="12721683" y="5728923"/>
              <a:ext cx="1529441" cy="1195325"/>
            </a:xfrm>
            <a:custGeom>
              <a:avLst/>
              <a:gdLst>
                <a:gd name="T0" fmla="*/ 0 w 2343"/>
                <a:gd name="T1" fmla="*/ 0 h 1832"/>
                <a:gd name="T2" fmla="*/ 1 w 2343"/>
                <a:gd name="T3" fmla="*/ 475 h 1832"/>
                <a:gd name="T4" fmla="*/ 2342 w 2343"/>
                <a:gd name="T5" fmla="*/ 1831 h 1832"/>
                <a:gd name="T6" fmla="*/ 2341 w 2343"/>
                <a:gd name="T7" fmla="*/ 1355 h 1832"/>
                <a:gd name="T8" fmla="*/ 0 w 2343"/>
                <a:gd name="T9" fmla="*/ 0 h 1832"/>
              </a:gdLst>
              <a:ahLst/>
              <a:cxnLst>
                <a:cxn ang="0">
                  <a:pos x="T0" y="T1"/>
                </a:cxn>
                <a:cxn ang="0">
                  <a:pos x="T2" y="T3"/>
                </a:cxn>
                <a:cxn ang="0">
                  <a:pos x="T4" y="T5"/>
                </a:cxn>
                <a:cxn ang="0">
                  <a:pos x="T6" y="T7"/>
                </a:cxn>
                <a:cxn ang="0">
                  <a:pos x="T8" y="T9"/>
                </a:cxn>
              </a:cxnLst>
              <a:rect l="0" t="0" r="r" b="b"/>
              <a:pathLst>
                <a:path w="2343" h="1832">
                  <a:moveTo>
                    <a:pt x="0" y="0"/>
                  </a:moveTo>
                  <a:lnTo>
                    <a:pt x="1" y="475"/>
                  </a:lnTo>
                  <a:lnTo>
                    <a:pt x="2342" y="1831"/>
                  </a:lnTo>
                  <a:lnTo>
                    <a:pt x="2341" y="1355"/>
                  </a:lnTo>
                  <a:lnTo>
                    <a:pt x="0"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5" name="Freeform 34">
              <a:extLst>
                <a:ext uri="{FF2B5EF4-FFF2-40B4-BE49-F238E27FC236}">
                  <a16:creationId xmlns:a16="http://schemas.microsoft.com/office/drawing/2014/main" id="{FDEE9522-4A9C-134A-AC6E-E75788A02C7C}"/>
                </a:ext>
              </a:extLst>
            </p:cNvPr>
            <p:cNvSpPr>
              <a:spLocks noChangeArrowheads="1"/>
            </p:cNvSpPr>
            <p:nvPr/>
          </p:nvSpPr>
          <p:spPr bwMode="auto">
            <a:xfrm>
              <a:off x="14251124" y="6025594"/>
              <a:ext cx="1022506" cy="898654"/>
            </a:xfrm>
            <a:custGeom>
              <a:avLst/>
              <a:gdLst>
                <a:gd name="T0" fmla="*/ 1564 w 1565"/>
                <a:gd name="T1" fmla="*/ 0 h 1378"/>
                <a:gd name="T2" fmla="*/ 1564 w 1565"/>
                <a:gd name="T3" fmla="*/ 476 h 1378"/>
                <a:gd name="T4" fmla="*/ 1 w 1565"/>
                <a:gd name="T5" fmla="*/ 1377 h 1378"/>
                <a:gd name="T6" fmla="*/ 0 w 1565"/>
                <a:gd name="T7" fmla="*/ 901 h 1378"/>
                <a:gd name="T8" fmla="*/ 1564 w 1565"/>
                <a:gd name="T9" fmla="*/ 0 h 1378"/>
              </a:gdLst>
              <a:ahLst/>
              <a:cxnLst>
                <a:cxn ang="0">
                  <a:pos x="T0" y="T1"/>
                </a:cxn>
                <a:cxn ang="0">
                  <a:pos x="T2" y="T3"/>
                </a:cxn>
                <a:cxn ang="0">
                  <a:pos x="T4" y="T5"/>
                </a:cxn>
                <a:cxn ang="0">
                  <a:pos x="T6" y="T7"/>
                </a:cxn>
                <a:cxn ang="0">
                  <a:pos x="T8" y="T9"/>
                </a:cxn>
              </a:cxnLst>
              <a:rect l="0" t="0" r="r" b="b"/>
              <a:pathLst>
                <a:path w="1565" h="1378">
                  <a:moveTo>
                    <a:pt x="1564" y="0"/>
                  </a:moveTo>
                  <a:lnTo>
                    <a:pt x="1564" y="476"/>
                  </a:lnTo>
                  <a:lnTo>
                    <a:pt x="1" y="1377"/>
                  </a:lnTo>
                  <a:lnTo>
                    <a:pt x="0" y="901"/>
                  </a:lnTo>
                  <a:lnTo>
                    <a:pt x="1564"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6" name="Freeform 35">
              <a:extLst>
                <a:ext uri="{FF2B5EF4-FFF2-40B4-BE49-F238E27FC236}">
                  <a16:creationId xmlns:a16="http://schemas.microsoft.com/office/drawing/2014/main" id="{101C88FA-8BF7-8D43-A2CB-13F497643357}"/>
                </a:ext>
              </a:extLst>
            </p:cNvPr>
            <p:cNvSpPr>
              <a:spLocks noChangeArrowheads="1"/>
            </p:cNvSpPr>
            <p:nvPr/>
          </p:nvSpPr>
          <p:spPr bwMode="auto">
            <a:xfrm>
              <a:off x="12721683" y="5132701"/>
              <a:ext cx="2494342" cy="1480475"/>
            </a:xfrm>
            <a:custGeom>
              <a:avLst/>
              <a:gdLst>
                <a:gd name="T0" fmla="*/ 1574 w 3821"/>
                <a:gd name="T1" fmla="*/ 0 h 2266"/>
                <a:gd name="T2" fmla="*/ 3820 w 3821"/>
                <a:gd name="T3" fmla="*/ 1300 h 2266"/>
                <a:gd name="T4" fmla="*/ 3820 w 3821"/>
                <a:gd name="T5" fmla="*/ 1413 h 2266"/>
                <a:gd name="T6" fmla="*/ 2341 w 3821"/>
                <a:gd name="T7" fmla="*/ 2265 h 2266"/>
                <a:gd name="T8" fmla="*/ 0 w 3821"/>
                <a:gd name="T9" fmla="*/ 910 h 2266"/>
                <a:gd name="T10" fmla="*/ 1574 w 3821"/>
                <a:gd name="T11" fmla="*/ 0 h 2266"/>
              </a:gdLst>
              <a:ahLst/>
              <a:cxnLst>
                <a:cxn ang="0">
                  <a:pos x="T0" y="T1"/>
                </a:cxn>
                <a:cxn ang="0">
                  <a:pos x="T2" y="T3"/>
                </a:cxn>
                <a:cxn ang="0">
                  <a:pos x="T4" y="T5"/>
                </a:cxn>
                <a:cxn ang="0">
                  <a:pos x="T6" y="T7"/>
                </a:cxn>
                <a:cxn ang="0">
                  <a:pos x="T8" y="T9"/>
                </a:cxn>
                <a:cxn ang="0">
                  <a:pos x="T10" y="T11"/>
                </a:cxn>
              </a:cxnLst>
              <a:rect l="0" t="0" r="r" b="b"/>
              <a:pathLst>
                <a:path w="3821" h="2266">
                  <a:moveTo>
                    <a:pt x="1574" y="0"/>
                  </a:moveTo>
                  <a:lnTo>
                    <a:pt x="3820" y="1300"/>
                  </a:lnTo>
                  <a:lnTo>
                    <a:pt x="3820" y="1413"/>
                  </a:lnTo>
                  <a:lnTo>
                    <a:pt x="2341" y="2265"/>
                  </a:lnTo>
                  <a:lnTo>
                    <a:pt x="0" y="910"/>
                  </a:lnTo>
                  <a:lnTo>
                    <a:pt x="1574"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7" name="Freeform 36">
              <a:extLst>
                <a:ext uri="{FF2B5EF4-FFF2-40B4-BE49-F238E27FC236}">
                  <a16:creationId xmlns:a16="http://schemas.microsoft.com/office/drawing/2014/main" id="{B471691A-B550-CA46-985E-7873521AC5AA}"/>
                </a:ext>
              </a:extLst>
            </p:cNvPr>
            <p:cNvSpPr>
              <a:spLocks noChangeArrowheads="1"/>
            </p:cNvSpPr>
            <p:nvPr/>
          </p:nvSpPr>
          <p:spPr bwMode="auto">
            <a:xfrm>
              <a:off x="12623751" y="5622351"/>
              <a:ext cx="1627372" cy="990824"/>
            </a:xfrm>
            <a:custGeom>
              <a:avLst/>
              <a:gdLst>
                <a:gd name="T0" fmla="*/ 0 w 2493"/>
                <a:gd name="T1" fmla="*/ 0 h 1518"/>
                <a:gd name="T2" fmla="*/ 0 w 2493"/>
                <a:gd name="T3" fmla="*/ 74 h 1518"/>
                <a:gd name="T4" fmla="*/ 2492 w 2493"/>
                <a:gd name="T5" fmla="*/ 1517 h 1518"/>
                <a:gd name="T6" fmla="*/ 2492 w 2493"/>
                <a:gd name="T7" fmla="*/ 1443 h 1518"/>
                <a:gd name="T8" fmla="*/ 0 w 2493"/>
                <a:gd name="T9" fmla="*/ 0 h 1518"/>
              </a:gdLst>
              <a:ahLst/>
              <a:cxnLst>
                <a:cxn ang="0">
                  <a:pos x="T0" y="T1"/>
                </a:cxn>
                <a:cxn ang="0">
                  <a:pos x="T2" y="T3"/>
                </a:cxn>
                <a:cxn ang="0">
                  <a:pos x="T4" y="T5"/>
                </a:cxn>
                <a:cxn ang="0">
                  <a:pos x="T6" y="T7"/>
                </a:cxn>
                <a:cxn ang="0">
                  <a:pos x="T8" y="T9"/>
                </a:cxn>
              </a:cxnLst>
              <a:rect l="0" t="0" r="r" b="b"/>
              <a:pathLst>
                <a:path w="2493" h="1518">
                  <a:moveTo>
                    <a:pt x="0" y="0"/>
                  </a:moveTo>
                  <a:lnTo>
                    <a:pt x="0" y="74"/>
                  </a:lnTo>
                  <a:lnTo>
                    <a:pt x="2492" y="1517"/>
                  </a:lnTo>
                  <a:lnTo>
                    <a:pt x="2492" y="1443"/>
                  </a:lnTo>
                  <a:lnTo>
                    <a:pt x="0" y="0"/>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8" name="Freeform 37">
              <a:extLst>
                <a:ext uri="{FF2B5EF4-FFF2-40B4-BE49-F238E27FC236}">
                  <a16:creationId xmlns:a16="http://schemas.microsoft.com/office/drawing/2014/main" id="{AD75CC77-69A2-A749-B92B-8BE7C029A789}"/>
                </a:ext>
              </a:extLst>
            </p:cNvPr>
            <p:cNvSpPr>
              <a:spLocks noChangeArrowheads="1"/>
            </p:cNvSpPr>
            <p:nvPr/>
          </p:nvSpPr>
          <p:spPr bwMode="auto">
            <a:xfrm>
              <a:off x="14251124" y="5924784"/>
              <a:ext cx="1108916" cy="688391"/>
            </a:xfrm>
            <a:custGeom>
              <a:avLst/>
              <a:gdLst>
                <a:gd name="T0" fmla="*/ 0 w 1699"/>
                <a:gd name="T1" fmla="*/ 979 h 1054"/>
                <a:gd name="T2" fmla="*/ 0 w 1699"/>
                <a:gd name="T3" fmla="*/ 1053 h 1054"/>
                <a:gd name="T4" fmla="*/ 1698 w 1699"/>
                <a:gd name="T5" fmla="*/ 74 h 1054"/>
                <a:gd name="T6" fmla="*/ 1698 w 1699"/>
                <a:gd name="T7" fmla="*/ 0 h 1054"/>
                <a:gd name="T8" fmla="*/ 0 w 1699"/>
                <a:gd name="T9" fmla="*/ 979 h 1054"/>
              </a:gdLst>
              <a:ahLst/>
              <a:cxnLst>
                <a:cxn ang="0">
                  <a:pos x="T0" y="T1"/>
                </a:cxn>
                <a:cxn ang="0">
                  <a:pos x="T2" y="T3"/>
                </a:cxn>
                <a:cxn ang="0">
                  <a:pos x="T4" y="T5"/>
                </a:cxn>
                <a:cxn ang="0">
                  <a:pos x="T6" y="T7"/>
                </a:cxn>
                <a:cxn ang="0">
                  <a:pos x="T8" y="T9"/>
                </a:cxn>
              </a:cxnLst>
              <a:rect l="0" t="0" r="r" b="b"/>
              <a:pathLst>
                <a:path w="1699" h="1054">
                  <a:moveTo>
                    <a:pt x="0" y="979"/>
                  </a:moveTo>
                  <a:lnTo>
                    <a:pt x="0" y="1053"/>
                  </a:lnTo>
                  <a:lnTo>
                    <a:pt x="1698" y="74"/>
                  </a:lnTo>
                  <a:lnTo>
                    <a:pt x="1698" y="0"/>
                  </a:lnTo>
                  <a:lnTo>
                    <a:pt x="0" y="979"/>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38">
              <a:extLst>
                <a:ext uri="{FF2B5EF4-FFF2-40B4-BE49-F238E27FC236}">
                  <a16:creationId xmlns:a16="http://schemas.microsoft.com/office/drawing/2014/main" id="{FE29399D-D95F-9146-B92D-0FE88416E333}"/>
                </a:ext>
              </a:extLst>
            </p:cNvPr>
            <p:cNvSpPr>
              <a:spLocks noChangeArrowheads="1"/>
            </p:cNvSpPr>
            <p:nvPr/>
          </p:nvSpPr>
          <p:spPr bwMode="auto">
            <a:xfrm>
              <a:off x="12623753" y="4982925"/>
              <a:ext cx="2736287" cy="1584166"/>
            </a:xfrm>
            <a:custGeom>
              <a:avLst/>
              <a:gdLst>
                <a:gd name="T0" fmla="*/ 0 w 4191"/>
                <a:gd name="T1" fmla="*/ 980 h 2424"/>
                <a:gd name="T2" fmla="*/ 2492 w 4191"/>
                <a:gd name="T3" fmla="*/ 2423 h 2424"/>
                <a:gd name="T4" fmla="*/ 4190 w 4191"/>
                <a:gd name="T5" fmla="*/ 1444 h 2424"/>
                <a:gd name="T6" fmla="*/ 1696 w 4191"/>
                <a:gd name="T7" fmla="*/ 0 h 2424"/>
                <a:gd name="T8" fmla="*/ 0 w 4191"/>
                <a:gd name="T9" fmla="*/ 980 h 2424"/>
              </a:gdLst>
              <a:ahLst/>
              <a:cxnLst>
                <a:cxn ang="0">
                  <a:pos x="T0" y="T1"/>
                </a:cxn>
                <a:cxn ang="0">
                  <a:pos x="T2" y="T3"/>
                </a:cxn>
                <a:cxn ang="0">
                  <a:pos x="T4" y="T5"/>
                </a:cxn>
                <a:cxn ang="0">
                  <a:pos x="T6" y="T7"/>
                </a:cxn>
                <a:cxn ang="0">
                  <a:pos x="T8" y="T9"/>
                </a:cxn>
              </a:cxnLst>
              <a:rect l="0" t="0" r="r" b="b"/>
              <a:pathLst>
                <a:path w="4191" h="2424">
                  <a:moveTo>
                    <a:pt x="0" y="980"/>
                  </a:moveTo>
                  <a:lnTo>
                    <a:pt x="2492" y="2423"/>
                  </a:lnTo>
                  <a:lnTo>
                    <a:pt x="4190" y="1444"/>
                  </a:lnTo>
                  <a:lnTo>
                    <a:pt x="1696" y="0"/>
                  </a:lnTo>
                  <a:lnTo>
                    <a:pt x="0" y="98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40" name="Freeform 39">
              <a:extLst>
                <a:ext uri="{FF2B5EF4-FFF2-40B4-BE49-F238E27FC236}">
                  <a16:creationId xmlns:a16="http://schemas.microsoft.com/office/drawing/2014/main" id="{E3E4C203-91A3-0E4F-91A3-1DF433467E3A}"/>
                </a:ext>
              </a:extLst>
            </p:cNvPr>
            <p:cNvSpPr>
              <a:spLocks noChangeArrowheads="1"/>
            </p:cNvSpPr>
            <p:nvPr/>
          </p:nvSpPr>
          <p:spPr bwMode="auto">
            <a:xfrm>
              <a:off x="12920424" y="5155743"/>
              <a:ext cx="2140064" cy="1238530"/>
            </a:xfrm>
            <a:custGeom>
              <a:avLst/>
              <a:gdLst>
                <a:gd name="T0" fmla="*/ 0 w 3276"/>
                <a:gd name="T1" fmla="*/ 766 h 1895"/>
                <a:gd name="T2" fmla="*/ 1948 w 3276"/>
                <a:gd name="T3" fmla="*/ 1894 h 1895"/>
                <a:gd name="T4" fmla="*/ 3275 w 3276"/>
                <a:gd name="T5" fmla="*/ 1129 h 1895"/>
                <a:gd name="T6" fmla="*/ 1326 w 3276"/>
                <a:gd name="T7" fmla="*/ 0 h 1895"/>
                <a:gd name="T8" fmla="*/ 0 w 3276"/>
                <a:gd name="T9" fmla="*/ 766 h 1895"/>
              </a:gdLst>
              <a:ahLst/>
              <a:cxnLst>
                <a:cxn ang="0">
                  <a:pos x="T0" y="T1"/>
                </a:cxn>
                <a:cxn ang="0">
                  <a:pos x="T2" y="T3"/>
                </a:cxn>
                <a:cxn ang="0">
                  <a:pos x="T4" y="T5"/>
                </a:cxn>
                <a:cxn ang="0">
                  <a:pos x="T6" y="T7"/>
                </a:cxn>
                <a:cxn ang="0">
                  <a:pos x="T8" y="T9"/>
                </a:cxn>
              </a:cxnLst>
              <a:rect l="0" t="0" r="r" b="b"/>
              <a:pathLst>
                <a:path w="3276" h="1895">
                  <a:moveTo>
                    <a:pt x="0" y="766"/>
                  </a:moveTo>
                  <a:lnTo>
                    <a:pt x="1948" y="1894"/>
                  </a:lnTo>
                  <a:lnTo>
                    <a:pt x="3275" y="1129"/>
                  </a:lnTo>
                  <a:lnTo>
                    <a:pt x="1326" y="0"/>
                  </a:lnTo>
                  <a:lnTo>
                    <a:pt x="0" y="766"/>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1" name="Freeform 40">
              <a:extLst>
                <a:ext uri="{FF2B5EF4-FFF2-40B4-BE49-F238E27FC236}">
                  <a16:creationId xmlns:a16="http://schemas.microsoft.com/office/drawing/2014/main" id="{09C4A8B0-AF29-3C4C-B345-7A5E3968BABC}"/>
                </a:ext>
              </a:extLst>
            </p:cNvPr>
            <p:cNvSpPr>
              <a:spLocks noChangeArrowheads="1"/>
            </p:cNvSpPr>
            <p:nvPr/>
          </p:nvSpPr>
          <p:spPr bwMode="auto">
            <a:xfrm>
              <a:off x="15308195" y="5944946"/>
              <a:ext cx="51845" cy="434927"/>
            </a:xfrm>
            <a:custGeom>
              <a:avLst/>
              <a:gdLst>
                <a:gd name="T0" fmla="*/ 0 w 79"/>
                <a:gd name="T1" fmla="*/ 665 h 666"/>
                <a:gd name="T2" fmla="*/ 78 w 79"/>
                <a:gd name="T3" fmla="*/ 625 h 666"/>
                <a:gd name="T4" fmla="*/ 78 w 79"/>
                <a:gd name="T5" fmla="*/ 0 h 666"/>
                <a:gd name="T6" fmla="*/ 0 w 79"/>
                <a:gd name="T7" fmla="*/ 47 h 666"/>
                <a:gd name="T8" fmla="*/ 0 w 79"/>
                <a:gd name="T9" fmla="*/ 665 h 666"/>
              </a:gdLst>
              <a:ahLst/>
              <a:cxnLst>
                <a:cxn ang="0">
                  <a:pos x="T0" y="T1"/>
                </a:cxn>
                <a:cxn ang="0">
                  <a:pos x="T2" y="T3"/>
                </a:cxn>
                <a:cxn ang="0">
                  <a:pos x="T4" y="T5"/>
                </a:cxn>
                <a:cxn ang="0">
                  <a:pos x="T6" y="T7"/>
                </a:cxn>
                <a:cxn ang="0">
                  <a:pos x="T8" y="T9"/>
                </a:cxn>
              </a:cxnLst>
              <a:rect l="0" t="0" r="r" b="b"/>
              <a:pathLst>
                <a:path w="79" h="666">
                  <a:moveTo>
                    <a:pt x="0" y="665"/>
                  </a:moveTo>
                  <a:lnTo>
                    <a:pt x="78" y="625"/>
                  </a:lnTo>
                  <a:lnTo>
                    <a:pt x="78" y="0"/>
                  </a:lnTo>
                  <a:lnTo>
                    <a:pt x="0" y="47"/>
                  </a:lnTo>
                  <a:lnTo>
                    <a:pt x="0" y="665"/>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41">
              <a:extLst>
                <a:ext uri="{FF2B5EF4-FFF2-40B4-BE49-F238E27FC236}">
                  <a16:creationId xmlns:a16="http://schemas.microsoft.com/office/drawing/2014/main" id="{747BF79E-C680-8741-8ECA-56A6D64ABAFB}"/>
                </a:ext>
              </a:extLst>
            </p:cNvPr>
            <p:cNvSpPr>
              <a:spLocks noChangeArrowheads="1"/>
            </p:cNvSpPr>
            <p:nvPr/>
          </p:nvSpPr>
          <p:spPr bwMode="auto">
            <a:xfrm>
              <a:off x="8245692" y="1736824"/>
              <a:ext cx="2744929" cy="7523350"/>
            </a:xfrm>
            <a:custGeom>
              <a:avLst/>
              <a:gdLst>
                <a:gd name="T0" fmla="*/ 3936 w 4204"/>
                <a:gd name="T1" fmla="*/ 57 h 11516"/>
                <a:gd name="T2" fmla="*/ 3936 w 4204"/>
                <a:gd name="T3" fmla="*/ 57 h 11516"/>
                <a:gd name="T4" fmla="*/ 3550 w 4204"/>
                <a:gd name="T5" fmla="*/ 95 h 11516"/>
                <a:gd name="T6" fmla="*/ 540 w 4204"/>
                <a:gd name="T7" fmla="*/ 1833 h 11516"/>
                <a:gd name="T8" fmla="*/ 540 w 4204"/>
                <a:gd name="T9" fmla="*/ 1833 h 11516"/>
                <a:gd name="T10" fmla="*/ 1 w 4204"/>
                <a:gd name="T11" fmla="*/ 2767 h 11516"/>
                <a:gd name="T12" fmla="*/ 25 w 4204"/>
                <a:gd name="T13" fmla="*/ 11013 h 11516"/>
                <a:gd name="T14" fmla="*/ 25 w 4204"/>
                <a:gd name="T15" fmla="*/ 11013 h 11516"/>
                <a:gd name="T16" fmla="*/ 183 w 4204"/>
                <a:gd name="T17" fmla="*/ 11359 h 11516"/>
                <a:gd name="T18" fmla="*/ 450 w 4204"/>
                <a:gd name="T19" fmla="*/ 11515 h 11516"/>
                <a:gd name="T20" fmla="*/ 450 w 4204"/>
                <a:gd name="T21" fmla="*/ 11515 h 11516"/>
                <a:gd name="T22" fmla="*/ 292 w 4204"/>
                <a:gd name="T23" fmla="*/ 11168 h 11516"/>
                <a:gd name="T24" fmla="*/ 268 w 4204"/>
                <a:gd name="T25" fmla="*/ 2922 h 11516"/>
                <a:gd name="T26" fmla="*/ 268 w 4204"/>
                <a:gd name="T27" fmla="*/ 2922 h 11516"/>
                <a:gd name="T28" fmla="*/ 808 w 4204"/>
                <a:gd name="T29" fmla="*/ 1988 h 11516"/>
                <a:gd name="T30" fmla="*/ 3818 w 4204"/>
                <a:gd name="T31" fmla="*/ 250 h 11516"/>
                <a:gd name="T32" fmla="*/ 3818 w 4204"/>
                <a:gd name="T33" fmla="*/ 250 h 11516"/>
                <a:gd name="T34" fmla="*/ 4203 w 4204"/>
                <a:gd name="T35" fmla="*/ 212 h 11516"/>
                <a:gd name="T36" fmla="*/ 3936 w 4204"/>
                <a:gd name="T37" fmla="*/ 57 h 1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04" h="11516">
                  <a:moveTo>
                    <a:pt x="3936" y="57"/>
                  </a:moveTo>
                  <a:lnTo>
                    <a:pt x="3936" y="57"/>
                  </a:lnTo>
                  <a:cubicBezTo>
                    <a:pt x="3837" y="0"/>
                    <a:pt x="3701" y="8"/>
                    <a:pt x="3550" y="95"/>
                  </a:cubicBezTo>
                  <a:lnTo>
                    <a:pt x="540" y="1833"/>
                  </a:lnTo>
                  <a:lnTo>
                    <a:pt x="540" y="1833"/>
                  </a:lnTo>
                  <a:cubicBezTo>
                    <a:pt x="242" y="2005"/>
                    <a:pt x="0" y="2424"/>
                    <a:pt x="1" y="2767"/>
                  </a:cubicBezTo>
                  <a:lnTo>
                    <a:pt x="25" y="11013"/>
                  </a:lnTo>
                  <a:lnTo>
                    <a:pt x="25" y="11013"/>
                  </a:lnTo>
                  <a:cubicBezTo>
                    <a:pt x="25" y="11183"/>
                    <a:pt x="85" y="11303"/>
                    <a:pt x="183" y="11359"/>
                  </a:cubicBezTo>
                  <a:lnTo>
                    <a:pt x="450" y="11515"/>
                  </a:lnTo>
                  <a:lnTo>
                    <a:pt x="450" y="11515"/>
                  </a:lnTo>
                  <a:cubicBezTo>
                    <a:pt x="352" y="11458"/>
                    <a:pt x="293" y="11338"/>
                    <a:pt x="292" y="11168"/>
                  </a:cubicBezTo>
                  <a:lnTo>
                    <a:pt x="268" y="2922"/>
                  </a:lnTo>
                  <a:lnTo>
                    <a:pt x="268" y="2922"/>
                  </a:lnTo>
                  <a:cubicBezTo>
                    <a:pt x="268" y="2579"/>
                    <a:pt x="509" y="2161"/>
                    <a:pt x="808" y="1988"/>
                  </a:cubicBezTo>
                  <a:lnTo>
                    <a:pt x="3818" y="250"/>
                  </a:lnTo>
                  <a:lnTo>
                    <a:pt x="3818" y="250"/>
                  </a:lnTo>
                  <a:cubicBezTo>
                    <a:pt x="3968" y="164"/>
                    <a:pt x="4104" y="155"/>
                    <a:pt x="4203" y="212"/>
                  </a:cubicBezTo>
                  <a:lnTo>
                    <a:pt x="3936" y="57"/>
                  </a:ln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42">
              <a:extLst>
                <a:ext uri="{FF2B5EF4-FFF2-40B4-BE49-F238E27FC236}">
                  <a16:creationId xmlns:a16="http://schemas.microsoft.com/office/drawing/2014/main" id="{3E700DB5-3C88-D34F-98E0-2BFD7D87185F}"/>
                </a:ext>
              </a:extLst>
            </p:cNvPr>
            <p:cNvSpPr>
              <a:spLocks noChangeArrowheads="1"/>
            </p:cNvSpPr>
            <p:nvPr/>
          </p:nvSpPr>
          <p:spPr bwMode="auto">
            <a:xfrm>
              <a:off x="8418511" y="1785789"/>
              <a:ext cx="2690202" cy="7557913"/>
            </a:xfrm>
            <a:custGeom>
              <a:avLst/>
              <a:gdLst>
                <a:gd name="T0" fmla="*/ 3924 w 4118"/>
                <a:gd name="T1" fmla="*/ 8838 h 11573"/>
                <a:gd name="T2" fmla="*/ 3900 w 4118"/>
                <a:gd name="T3" fmla="*/ 593 h 11573"/>
                <a:gd name="T4" fmla="*/ 3900 w 4118"/>
                <a:gd name="T5" fmla="*/ 593 h 11573"/>
                <a:gd name="T6" fmla="*/ 3550 w 4118"/>
                <a:gd name="T7" fmla="*/ 393 h 11573"/>
                <a:gd name="T8" fmla="*/ 3136 w 4118"/>
                <a:gd name="T9" fmla="*/ 633 h 11573"/>
                <a:gd name="T10" fmla="*/ 3136 w 4118"/>
                <a:gd name="T11" fmla="*/ 633 h 11573"/>
                <a:gd name="T12" fmla="*/ 3082 w 4118"/>
                <a:gd name="T13" fmla="*/ 726 h 11573"/>
                <a:gd name="T14" fmla="*/ 3082 w 4118"/>
                <a:gd name="T15" fmla="*/ 726 h 11573"/>
                <a:gd name="T16" fmla="*/ 2856 w 4118"/>
                <a:gd name="T17" fmla="*/ 1118 h 11573"/>
                <a:gd name="T18" fmla="*/ 1237 w 4118"/>
                <a:gd name="T19" fmla="*/ 2052 h 11573"/>
                <a:gd name="T20" fmla="*/ 1237 w 4118"/>
                <a:gd name="T21" fmla="*/ 2052 h 11573"/>
                <a:gd name="T22" fmla="*/ 1010 w 4118"/>
                <a:gd name="T23" fmla="*/ 1922 h 11573"/>
                <a:gd name="T24" fmla="*/ 1010 w 4118"/>
                <a:gd name="T25" fmla="*/ 1922 h 11573"/>
                <a:gd name="T26" fmla="*/ 955 w 4118"/>
                <a:gd name="T27" fmla="*/ 1891 h 11573"/>
                <a:gd name="T28" fmla="*/ 541 w 4118"/>
                <a:gd name="T29" fmla="*/ 2131 h 11573"/>
                <a:gd name="T30" fmla="*/ 541 w 4118"/>
                <a:gd name="T31" fmla="*/ 2131 h 11573"/>
                <a:gd name="T32" fmla="*/ 193 w 4118"/>
                <a:gd name="T33" fmla="*/ 2733 h 11573"/>
                <a:gd name="T34" fmla="*/ 216 w 4118"/>
                <a:gd name="T35" fmla="*/ 10979 h 11573"/>
                <a:gd name="T36" fmla="*/ 216 w 4118"/>
                <a:gd name="T37" fmla="*/ 10979 h 11573"/>
                <a:gd name="T38" fmla="*/ 566 w 4118"/>
                <a:gd name="T39" fmla="*/ 11178 h 11573"/>
                <a:gd name="T40" fmla="*/ 3576 w 4118"/>
                <a:gd name="T41" fmla="*/ 9441 h 11573"/>
                <a:gd name="T42" fmla="*/ 3576 w 4118"/>
                <a:gd name="T43" fmla="*/ 9441 h 11573"/>
                <a:gd name="T44" fmla="*/ 3924 w 4118"/>
                <a:gd name="T45" fmla="*/ 8838 h 11573"/>
                <a:gd name="T46" fmla="*/ 1480 w 4118"/>
                <a:gd name="T47" fmla="*/ 1677 h 11573"/>
                <a:gd name="T48" fmla="*/ 1480 w 4118"/>
                <a:gd name="T49" fmla="*/ 1677 h 11573"/>
                <a:gd name="T50" fmla="*/ 1509 w 4118"/>
                <a:gd name="T51" fmla="*/ 1693 h 11573"/>
                <a:gd name="T52" fmla="*/ 2583 w 4118"/>
                <a:gd name="T53" fmla="*/ 1073 h 11573"/>
                <a:gd name="T54" fmla="*/ 2583 w 4118"/>
                <a:gd name="T55" fmla="*/ 1073 h 11573"/>
                <a:gd name="T56" fmla="*/ 2611 w 4118"/>
                <a:gd name="T57" fmla="*/ 1024 h 11573"/>
                <a:gd name="T58" fmla="*/ 2611 w 4118"/>
                <a:gd name="T59" fmla="*/ 1024 h 11573"/>
                <a:gd name="T60" fmla="*/ 2583 w 4118"/>
                <a:gd name="T61" fmla="*/ 1008 h 11573"/>
                <a:gd name="T62" fmla="*/ 1509 w 4118"/>
                <a:gd name="T63" fmla="*/ 1628 h 11573"/>
                <a:gd name="T64" fmla="*/ 1509 w 4118"/>
                <a:gd name="T65" fmla="*/ 1628 h 11573"/>
                <a:gd name="T66" fmla="*/ 1480 w 4118"/>
                <a:gd name="T67" fmla="*/ 1677 h 11573"/>
                <a:gd name="T68" fmla="*/ 2689 w 4118"/>
                <a:gd name="T69" fmla="*/ 979 h 11573"/>
                <a:gd name="T70" fmla="*/ 2689 w 4118"/>
                <a:gd name="T71" fmla="*/ 979 h 11573"/>
                <a:gd name="T72" fmla="*/ 2747 w 4118"/>
                <a:gd name="T73" fmla="*/ 1012 h 11573"/>
                <a:gd name="T74" fmla="*/ 2747 w 4118"/>
                <a:gd name="T75" fmla="*/ 1012 h 11573"/>
                <a:gd name="T76" fmla="*/ 2805 w 4118"/>
                <a:gd name="T77" fmla="*/ 912 h 11573"/>
                <a:gd name="T78" fmla="*/ 2805 w 4118"/>
                <a:gd name="T79" fmla="*/ 912 h 11573"/>
                <a:gd name="T80" fmla="*/ 2747 w 4118"/>
                <a:gd name="T81" fmla="*/ 879 h 11573"/>
                <a:gd name="T82" fmla="*/ 2747 w 4118"/>
                <a:gd name="T83" fmla="*/ 879 h 11573"/>
                <a:gd name="T84" fmla="*/ 2689 w 4118"/>
                <a:gd name="T85" fmla="*/ 979 h 11573"/>
                <a:gd name="T86" fmla="*/ 4117 w 4118"/>
                <a:gd name="T87" fmla="*/ 8727 h 11573"/>
                <a:gd name="T88" fmla="*/ 4117 w 4118"/>
                <a:gd name="T89" fmla="*/ 8727 h 11573"/>
                <a:gd name="T90" fmla="*/ 3577 w 4118"/>
                <a:gd name="T91" fmla="*/ 9662 h 11573"/>
                <a:gd name="T92" fmla="*/ 567 w 4118"/>
                <a:gd name="T93" fmla="*/ 11399 h 11573"/>
                <a:gd name="T94" fmla="*/ 567 w 4118"/>
                <a:gd name="T95" fmla="*/ 11399 h 11573"/>
                <a:gd name="T96" fmla="*/ 24 w 4118"/>
                <a:gd name="T97" fmla="*/ 11090 h 11573"/>
                <a:gd name="T98" fmla="*/ 0 w 4118"/>
                <a:gd name="T99" fmla="*/ 2844 h 11573"/>
                <a:gd name="T100" fmla="*/ 0 w 4118"/>
                <a:gd name="T101" fmla="*/ 2844 h 11573"/>
                <a:gd name="T102" fmla="*/ 540 w 4118"/>
                <a:gd name="T103" fmla="*/ 1910 h 11573"/>
                <a:gd name="T104" fmla="*/ 3550 w 4118"/>
                <a:gd name="T105" fmla="*/ 172 h 11573"/>
                <a:gd name="T106" fmla="*/ 3550 w 4118"/>
                <a:gd name="T107" fmla="*/ 172 h 11573"/>
                <a:gd name="T108" fmla="*/ 4093 w 4118"/>
                <a:gd name="T109" fmla="*/ 482 h 11573"/>
                <a:gd name="T110" fmla="*/ 4117 w 4118"/>
                <a:gd name="T111" fmla="*/ 8727 h 1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18" h="11573">
                  <a:moveTo>
                    <a:pt x="3924" y="8838"/>
                  </a:moveTo>
                  <a:lnTo>
                    <a:pt x="3900" y="593"/>
                  </a:lnTo>
                  <a:lnTo>
                    <a:pt x="3900" y="593"/>
                  </a:lnTo>
                  <a:cubicBezTo>
                    <a:pt x="3900" y="371"/>
                    <a:pt x="3743" y="282"/>
                    <a:pt x="3550" y="393"/>
                  </a:cubicBezTo>
                  <a:lnTo>
                    <a:pt x="3136" y="633"/>
                  </a:lnTo>
                  <a:lnTo>
                    <a:pt x="3136" y="633"/>
                  </a:lnTo>
                  <a:cubicBezTo>
                    <a:pt x="3106" y="650"/>
                    <a:pt x="3082" y="692"/>
                    <a:pt x="3082" y="726"/>
                  </a:cubicBezTo>
                  <a:lnTo>
                    <a:pt x="3082" y="726"/>
                  </a:lnTo>
                  <a:cubicBezTo>
                    <a:pt x="3082" y="870"/>
                    <a:pt x="2981" y="1045"/>
                    <a:pt x="2856" y="1118"/>
                  </a:cubicBezTo>
                  <a:lnTo>
                    <a:pt x="1237" y="2052"/>
                  </a:lnTo>
                  <a:lnTo>
                    <a:pt x="1237" y="2052"/>
                  </a:lnTo>
                  <a:cubicBezTo>
                    <a:pt x="1112" y="2124"/>
                    <a:pt x="1010" y="2066"/>
                    <a:pt x="1010" y="1922"/>
                  </a:cubicBezTo>
                  <a:lnTo>
                    <a:pt x="1010" y="1922"/>
                  </a:lnTo>
                  <a:cubicBezTo>
                    <a:pt x="1010" y="1888"/>
                    <a:pt x="985" y="1874"/>
                    <a:pt x="955" y="1891"/>
                  </a:cubicBezTo>
                  <a:lnTo>
                    <a:pt x="541" y="2131"/>
                  </a:lnTo>
                  <a:lnTo>
                    <a:pt x="541" y="2131"/>
                  </a:lnTo>
                  <a:cubicBezTo>
                    <a:pt x="348" y="2242"/>
                    <a:pt x="192" y="2512"/>
                    <a:pt x="193" y="2733"/>
                  </a:cubicBezTo>
                  <a:lnTo>
                    <a:pt x="216" y="10979"/>
                  </a:lnTo>
                  <a:lnTo>
                    <a:pt x="216" y="10979"/>
                  </a:lnTo>
                  <a:cubicBezTo>
                    <a:pt x="217" y="11200"/>
                    <a:pt x="373" y="11290"/>
                    <a:pt x="566" y="11178"/>
                  </a:cubicBezTo>
                  <a:lnTo>
                    <a:pt x="3576" y="9441"/>
                  </a:lnTo>
                  <a:lnTo>
                    <a:pt x="3576" y="9441"/>
                  </a:lnTo>
                  <a:cubicBezTo>
                    <a:pt x="3769" y="9329"/>
                    <a:pt x="3924" y="9060"/>
                    <a:pt x="3924" y="8838"/>
                  </a:cubicBezTo>
                  <a:close/>
                  <a:moveTo>
                    <a:pt x="1480" y="1677"/>
                  </a:moveTo>
                  <a:lnTo>
                    <a:pt x="1480" y="1677"/>
                  </a:lnTo>
                  <a:cubicBezTo>
                    <a:pt x="1480" y="1695"/>
                    <a:pt x="1494" y="1702"/>
                    <a:pt x="1509" y="1693"/>
                  </a:cubicBezTo>
                  <a:lnTo>
                    <a:pt x="2583" y="1073"/>
                  </a:lnTo>
                  <a:lnTo>
                    <a:pt x="2583" y="1073"/>
                  </a:lnTo>
                  <a:cubicBezTo>
                    <a:pt x="2599" y="1064"/>
                    <a:pt x="2611" y="1042"/>
                    <a:pt x="2611" y="1024"/>
                  </a:cubicBezTo>
                  <a:lnTo>
                    <a:pt x="2611" y="1024"/>
                  </a:lnTo>
                  <a:cubicBezTo>
                    <a:pt x="2611" y="1006"/>
                    <a:pt x="2598" y="999"/>
                    <a:pt x="2583" y="1008"/>
                  </a:cubicBezTo>
                  <a:lnTo>
                    <a:pt x="1509" y="1628"/>
                  </a:lnTo>
                  <a:lnTo>
                    <a:pt x="1509" y="1628"/>
                  </a:lnTo>
                  <a:cubicBezTo>
                    <a:pt x="1493" y="1637"/>
                    <a:pt x="1480" y="1659"/>
                    <a:pt x="1480" y="1677"/>
                  </a:cubicBezTo>
                  <a:close/>
                  <a:moveTo>
                    <a:pt x="2689" y="979"/>
                  </a:moveTo>
                  <a:lnTo>
                    <a:pt x="2689" y="979"/>
                  </a:lnTo>
                  <a:cubicBezTo>
                    <a:pt x="2689" y="1016"/>
                    <a:pt x="2715" y="1031"/>
                    <a:pt x="2747" y="1012"/>
                  </a:cubicBezTo>
                  <a:lnTo>
                    <a:pt x="2747" y="1012"/>
                  </a:lnTo>
                  <a:cubicBezTo>
                    <a:pt x="2780" y="994"/>
                    <a:pt x="2805" y="949"/>
                    <a:pt x="2805" y="912"/>
                  </a:cubicBezTo>
                  <a:lnTo>
                    <a:pt x="2805" y="912"/>
                  </a:lnTo>
                  <a:cubicBezTo>
                    <a:pt x="2805" y="875"/>
                    <a:pt x="2779" y="860"/>
                    <a:pt x="2747" y="879"/>
                  </a:cubicBezTo>
                  <a:lnTo>
                    <a:pt x="2747" y="879"/>
                  </a:lnTo>
                  <a:cubicBezTo>
                    <a:pt x="2715" y="897"/>
                    <a:pt x="2689" y="942"/>
                    <a:pt x="2689" y="979"/>
                  </a:cubicBezTo>
                  <a:close/>
                  <a:moveTo>
                    <a:pt x="4117" y="8727"/>
                  </a:moveTo>
                  <a:lnTo>
                    <a:pt x="4117" y="8727"/>
                  </a:lnTo>
                  <a:cubicBezTo>
                    <a:pt x="4117" y="9070"/>
                    <a:pt x="3876" y="9489"/>
                    <a:pt x="3577" y="9662"/>
                  </a:cubicBezTo>
                  <a:lnTo>
                    <a:pt x="567" y="11399"/>
                  </a:lnTo>
                  <a:lnTo>
                    <a:pt x="567" y="11399"/>
                  </a:lnTo>
                  <a:cubicBezTo>
                    <a:pt x="268" y="11572"/>
                    <a:pt x="25" y="11433"/>
                    <a:pt x="24" y="11090"/>
                  </a:cubicBezTo>
                  <a:lnTo>
                    <a:pt x="0" y="2844"/>
                  </a:lnTo>
                  <a:lnTo>
                    <a:pt x="0" y="2844"/>
                  </a:lnTo>
                  <a:cubicBezTo>
                    <a:pt x="0" y="2501"/>
                    <a:pt x="241" y="2083"/>
                    <a:pt x="540" y="1910"/>
                  </a:cubicBezTo>
                  <a:lnTo>
                    <a:pt x="3550" y="172"/>
                  </a:lnTo>
                  <a:lnTo>
                    <a:pt x="3550" y="172"/>
                  </a:lnTo>
                  <a:cubicBezTo>
                    <a:pt x="3848" y="0"/>
                    <a:pt x="4092" y="139"/>
                    <a:pt x="4093" y="482"/>
                  </a:cubicBezTo>
                  <a:lnTo>
                    <a:pt x="4117" y="8727"/>
                  </a:lnTo>
                  <a:close/>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44" name="Freeform 43">
              <a:extLst>
                <a:ext uri="{FF2B5EF4-FFF2-40B4-BE49-F238E27FC236}">
                  <a16:creationId xmlns:a16="http://schemas.microsoft.com/office/drawing/2014/main" id="{7A2C313B-FABB-4D43-BC0C-16E5F189B34C}"/>
                </a:ext>
              </a:extLst>
            </p:cNvPr>
            <p:cNvSpPr>
              <a:spLocks noChangeArrowheads="1"/>
            </p:cNvSpPr>
            <p:nvPr/>
          </p:nvSpPr>
          <p:spPr bwMode="auto">
            <a:xfrm>
              <a:off x="13139326" y="5262315"/>
              <a:ext cx="1361729" cy="802950"/>
            </a:xfrm>
            <a:custGeom>
              <a:avLst/>
              <a:gdLst>
                <a:gd name="connsiteX0" fmla="*/ 1138010 w 1361729"/>
                <a:gd name="connsiteY0" fmla="*/ 270749 h 802950"/>
                <a:gd name="connsiteX1" fmla="*/ 1361729 w 1361729"/>
                <a:gd name="connsiteY1" fmla="*/ 400363 h 802950"/>
                <a:gd name="connsiteX2" fmla="*/ 664405 w 1361729"/>
                <a:gd name="connsiteY2" fmla="*/ 802950 h 802950"/>
                <a:gd name="connsiteX3" fmla="*/ 440686 w 1361729"/>
                <a:gd name="connsiteY3" fmla="*/ 672682 h 802950"/>
                <a:gd name="connsiteX4" fmla="*/ 695799 w 1361729"/>
                <a:gd name="connsiteY4" fmla="*/ 0 h 802950"/>
                <a:gd name="connsiteX5" fmla="*/ 1024734 w 1361729"/>
                <a:gd name="connsiteY5" fmla="*/ 190367 h 802950"/>
                <a:gd name="connsiteX6" fmla="*/ 328281 w 1361729"/>
                <a:gd name="connsiteY6" fmla="*/ 592688 h 802950"/>
                <a:gd name="connsiteX7" fmla="*/ 0 w 1361729"/>
                <a:gd name="connsiteY7" fmla="*/ 402321 h 80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729" h="802950">
                  <a:moveTo>
                    <a:pt x="1138010" y="270749"/>
                  </a:moveTo>
                  <a:lnTo>
                    <a:pt x="1361729" y="400363"/>
                  </a:lnTo>
                  <a:lnTo>
                    <a:pt x="664405" y="802950"/>
                  </a:lnTo>
                  <a:lnTo>
                    <a:pt x="440686" y="672682"/>
                  </a:lnTo>
                  <a:close/>
                  <a:moveTo>
                    <a:pt x="695799" y="0"/>
                  </a:moveTo>
                  <a:lnTo>
                    <a:pt x="1024734" y="190367"/>
                  </a:lnTo>
                  <a:lnTo>
                    <a:pt x="328281" y="592688"/>
                  </a:lnTo>
                  <a:lnTo>
                    <a:pt x="0" y="402321"/>
                  </a:ln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45" name="Freeform 45">
              <a:extLst>
                <a:ext uri="{FF2B5EF4-FFF2-40B4-BE49-F238E27FC236}">
                  <a16:creationId xmlns:a16="http://schemas.microsoft.com/office/drawing/2014/main" id="{80A77763-8413-E74B-A7AF-477A1A1B0295}"/>
                </a:ext>
              </a:extLst>
            </p:cNvPr>
            <p:cNvSpPr>
              <a:spLocks noChangeArrowheads="1"/>
            </p:cNvSpPr>
            <p:nvPr/>
          </p:nvSpPr>
          <p:spPr bwMode="auto">
            <a:xfrm>
              <a:off x="19041065" y="7788340"/>
              <a:ext cx="48966" cy="192981"/>
            </a:xfrm>
            <a:custGeom>
              <a:avLst/>
              <a:gdLst>
                <a:gd name="T0" fmla="*/ 20 w 76"/>
                <a:gd name="T1" fmla="*/ 295 h 296"/>
                <a:gd name="T2" fmla="*/ 51 w 76"/>
                <a:gd name="T3" fmla="*/ 288 h 296"/>
                <a:gd name="T4" fmla="*/ 75 w 76"/>
                <a:gd name="T5" fmla="*/ 3 h 296"/>
                <a:gd name="T6" fmla="*/ 0 w 76"/>
                <a:gd name="T7" fmla="*/ 0 h 296"/>
                <a:gd name="T8" fmla="*/ 20 w 76"/>
                <a:gd name="T9" fmla="*/ 295 h 296"/>
              </a:gdLst>
              <a:ahLst/>
              <a:cxnLst>
                <a:cxn ang="0">
                  <a:pos x="T0" y="T1"/>
                </a:cxn>
                <a:cxn ang="0">
                  <a:pos x="T2" y="T3"/>
                </a:cxn>
                <a:cxn ang="0">
                  <a:pos x="T4" y="T5"/>
                </a:cxn>
                <a:cxn ang="0">
                  <a:pos x="T6" y="T7"/>
                </a:cxn>
                <a:cxn ang="0">
                  <a:pos x="T8" y="T9"/>
                </a:cxn>
              </a:cxnLst>
              <a:rect l="0" t="0" r="r" b="b"/>
              <a:pathLst>
                <a:path w="76" h="296">
                  <a:moveTo>
                    <a:pt x="20" y="295"/>
                  </a:moveTo>
                  <a:lnTo>
                    <a:pt x="51" y="288"/>
                  </a:lnTo>
                  <a:lnTo>
                    <a:pt x="75" y="3"/>
                  </a:lnTo>
                  <a:lnTo>
                    <a:pt x="0" y="0"/>
                  </a:lnTo>
                  <a:lnTo>
                    <a:pt x="20" y="295"/>
                  </a:lnTo>
                </a:path>
              </a:pathLst>
            </a:custGeom>
            <a:solidFill>
              <a:srgbClr val="8A141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6" name="Freeform 45">
              <a:extLst>
                <a:ext uri="{FF2B5EF4-FFF2-40B4-BE49-F238E27FC236}">
                  <a16:creationId xmlns:a16="http://schemas.microsoft.com/office/drawing/2014/main" id="{748983B2-1268-D241-AE94-3D18FCBFD6B8}"/>
                </a:ext>
              </a:extLst>
            </p:cNvPr>
            <p:cNvSpPr>
              <a:spLocks noChangeArrowheads="1"/>
            </p:cNvSpPr>
            <p:nvPr/>
          </p:nvSpPr>
          <p:spPr bwMode="auto">
            <a:xfrm>
              <a:off x="14487307" y="6806157"/>
              <a:ext cx="4803693" cy="3078389"/>
            </a:xfrm>
            <a:custGeom>
              <a:avLst/>
              <a:gdLst>
                <a:gd name="connsiteX0" fmla="*/ 4803691 w 4803693"/>
                <a:gd name="connsiteY0" fmla="*/ 1336461 h 3078389"/>
                <a:gd name="connsiteX1" fmla="*/ 4803039 w 4803693"/>
                <a:gd name="connsiteY1" fmla="*/ 1421433 h 3078389"/>
                <a:gd name="connsiteX2" fmla="*/ 1944204 w 4803693"/>
                <a:gd name="connsiteY2" fmla="*/ 3078389 h 3078389"/>
                <a:gd name="connsiteX3" fmla="*/ 1944204 w 4803693"/>
                <a:gd name="connsiteY3" fmla="*/ 2993417 h 3078389"/>
                <a:gd name="connsiteX4" fmla="*/ 2858313 w 4803693"/>
                <a:gd name="connsiteY4" fmla="*/ 0 h 3078389"/>
                <a:gd name="connsiteX5" fmla="*/ 4803693 w 4803693"/>
                <a:gd name="connsiteY5" fmla="*/ 1335577 h 3078389"/>
                <a:gd name="connsiteX6" fmla="*/ 1944724 w 4803693"/>
                <a:gd name="connsiteY6" fmla="*/ 2991979 h 3078389"/>
                <a:gd name="connsiteX7" fmla="*/ 0 w 4803693"/>
                <a:gd name="connsiteY7" fmla="*/ 1868109 h 3078389"/>
                <a:gd name="connsiteX8" fmla="*/ 32551 w 4803693"/>
                <a:gd name="connsiteY8" fmla="*/ 1846835 h 3078389"/>
                <a:gd name="connsiteX9" fmla="*/ 25922 w 4803693"/>
                <a:gd name="connsiteY9" fmla="*/ 1842119 h 3078389"/>
                <a:gd name="connsiteX10" fmla="*/ 25922 w 4803693"/>
                <a:gd name="connsiteY10" fmla="*/ 1229888 h 3078389"/>
                <a:gd name="connsiteX11" fmla="*/ 221126 w 4803693"/>
                <a:gd name="connsiteY11" fmla="*/ 1322473 h 3078389"/>
                <a:gd name="connsiteX12" fmla="*/ 221126 w 4803693"/>
                <a:gd name="connsiteY12" fmla="*/ 1723588 h 3078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803693" h="3078389">
                  <a:moveTo>
                    <a:pt x="4803691" y="1336461"/>
                  </a:moveTo>
                  <a:lnTo>
                    <a:pt x="4803039" y="1421433"/>
                  </a:lnTo>
                  <a:lnTo>
                    <a:pt x="1944204" y="3078389"/>
                  </a:lnTo>
                  <a:lnTo>
                    <a:pt x="1944204" y="2993417"/>
                  </a:lnTo>
                  <a:close/>
                  <a:moveTo>
                    <a:pt x="2858313" y="0"/>
                  </a:moveTo>
                  <a:lnTo>
                    <a:pt x="4803693" y="1335577"/>
                  </a:lnTo>
                  <a:lnTo>
                    <a:pt x="1944724" y="2991979"/>
                  </a:lnTo>
                  <a:lnTo>
                    <a:pt x="0" y="1868109"/>
                  </a:lnTo>
                  <a:lnTo>
                    <a:pt x="32551" y="1846835"/>
                  </a:lnTo>
                  <a:lnTo>
                    <a:pt x="25922" y="1842119"/>
                  </a:lnTo>
                  <a:lnTo>
                    <a:pt x="25922" y="1229888"/>
                  </a:lnTo>
                  <a:lnTo>
                    <a:pt x="221126" y="1322473"/>
                  </a:lnTo>
                  <a:lnTo>
                    <a:pt x="221126" y="1723588"/>
                  </a:lnTo>
                  <a:close/>
                </a:path>
              </a:pathLst>
            </a:custGeom>
            <a:solidFill>
              <a:schemeClr val="accent4">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7" name="Freeform 50">
              <a:extLst>
                <a:ext uri="{FF2B5EF4-FFF2-40B4-BE49-F238E27FC236}">
                  <a16:creationId xmlns:a16="http://schemas.microsoft.com/office/drawing/2014/main" id="{775CBC21-CFE1-634E-AF6C-D69A46390BEB}"/>
                </a:ext>
              </a:extLst>
            </p:cNvPr>
            <p:cNvSpPr>
              <a:spLocks noChangeArrowheads="1"/>
            </p:cNvSpPr>
            <p:nvPr/>
          </p:nvSpPr>
          <p:spPr bwMode="auto">
            <a:xfrm>
              <a:off x="16431511" y="7627042"/>
              <a:ext cx="2687323" cy="2102621"/>
            </a:xfrm>
            <a:custGeom>
              <a:avLst/>
              <a:gdLst>
                <a:gd name="T0" fmla="*/ 4113 w 4114"/>
                <a:gd name="T1" fmla="*/ 0 h 3218"/>
                <a:gd name="T2" fmla="*/ 4112 w 4114"/>
                <a:gd name="T3" fmla="*/ 835 h 3218"/>
                <a:gd name="T4" fmla="*/ 0 w 4114"/>
                <a:gd name="T5" fmla="*/ 3217 h 3218"/>
                <a:gd name="T6" fmla="*/ 1 w 4114"/>
                <a:gd name="T7" fmla="*/ 2381 h 3218"/>
                <a:gd name="T8" fmla="*/ 4113 w 4114"/>
                <a:gd name="T9" fmla="*/ 0 h 3218"/>
              </a:gdLst>
              <a:ahLst/>
              <a:cxnLst>
                <a:cxn ang="0">
                  <a:pos x="T0" y="T1"/>
                </a:cxn>
                <a:cxn ang="0">
                  <a:pos x="T2" y="T3"/>
                </a:cxn>
                <a:cxn ang="0">
                  <a:pos x="T4" y="T5"/>
                </a:cxn>
                <a:cxn ang="0">
                  <a:pos x="T6" y="T7"/>
                </a:cxn>
                <a:cxn ang="0">
                  <a:pos x="T8" y="T9"/>
                </a:cxn>
              </a:cxnLst>
              <a:rect l="0" t="0" r="r" b="b"/>
              <a:pathLst>
                <a:path w="4114" h="3218">
                  <a:moveTo>
                    <a:pt x="4113" y="0"/>
                  </a:moveTo>
                  <a:lnTo>
                    <a:pt x="4112" y="835"/>
                  </a:lnTo>
                  <a:lnTo>
                    <a:pt x="0" y="3217"/>
                  </a:lnTo>
                  <a:lnTo>
                    <a:pt x="1" y="2381"/>
                  </a:lnTo>
                  <a:lnTo>
                    <a:pt x="4113" y="0"/>
                  </a:lnTo>
                </a:path>
              </a:pathLst>
            </a:custGeom>
            <a:solidFill>
              <a:srgbClr val="AFAE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8" name="Freeform 51">
              <a:extLst>
                <a:ext uri="{FF2B5EF4-FFF2-40B4-BE49-F238E27FC236}">
                  <a16:creationId xmlns:a16="http://schemas.microsoft.com/office/drawing/2014/main" id="{7AC895B7-22D1-0140-B284-A7B76F788791}"/>
                </a:ext>
              </a:extLst>
            </p:cNvPr>
            <p:cNvSpPr>
              <a:spLocks noChangeArrowheads="1"/>
            </p:cNvSpPr>
            <p:nvPr/>
          </p:nvSpPr>
          <p:spPr bwMode="auto">
            <a:xfrm>
              <a:off x="14639964" y="8148378"/>
              <a:ext cx="1791548" cy="1581285"/>
            </a:xfrm>
            <a:custGeom>
              <a:avLst/>
              <a:gdLst>
                <a:gd name="T0" fmla="*/ 0 w 2744"/>
                <a:gd name="T1" fmla="*/ 0 h 2420"/>
                <a:gd name="T2" fmla="*/ 0 w 2744"/>
                <a:gd name="T3" fmla="*/ 836 h 2420"/>
                <a:gd name="T4" fmla="*/ 2743 w 2744"/>
                <a:gd name="T5" fmla="*/ 2419 h 2420"/>
                <a:gd name="T6" fmla="*/ 2743 w 2744"/>
                <a:gd name="T7" fmla="*/ 1583 h 2420"/>
                <a:gd name="T8" fmla="*/ 0 w 2744"/>
                <a:gd name="T9" fmla="*/ 0 h 2420"/>
              </a:gdLst>
              <a:ahLst/>
              <a:cxnLst>
                <a:cxn ang="0">
                  <a:pos x="T0" y="T1"/>
                </a:cxn>
                <a:cxn ang="0">
                  <a:pos x="T2" y="T3"/>
                </a:cxn>
                <a:cxn ang="0">
                  <a:pos x="T4" y="T5"/>
                </a:cxn>
                <a:cxn ang="0">
                  <a:pos x="T6" y="T7"/>
                </a:cxn>
                <a:cxn ang="0">
                  <a:pos x="T8" y="T9"/>
                </a:cxn>
              </a:cxnLst>
              <a:rect l="0" t="0" r="r" b="b"/>
              <a:pathLst>
                <a:path w="2744" h="2420">
                  <a:moveTo>
                    <a:pt x="0" y="0"/>
                  </a:moveTo>
                  <a:lnTo>
                    <a:pt x="0" y="836"/>
                  </a:lnTo>
                  <a:lnTo>
                    <a:pt x="2743" y="2419"/>
                  </a:lnTo>
                  <a:lnTo>
                    <a:pt x="2743" y="1583"/>
                  </a:lnTo>
                  <a:lnTo>
                    <a:pt x="0" y="0"/>
                  </a:lnTo>
                </a:path>
              </a:pathLst>
            </a:custGeom>
            <a:solidFill>
              <a:srgbClr val="F0F1F1"/>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9" name="Freeform 52">
              <a:extLst>
                <a:ext uri="{FF2B5EF4-FFF2-40B4-BE49-F238E27FC236}">
                  <a16:creationId xmlns:a16="http://schemas.microsoft.com/office/drawing/2014/main" id="{FE759343-3680-9245-AF20-99469157ECB4}"/>
                </a:ext>
              </a:extLst>
            </p:cNvPr>
            <p:cNvSpPr>
              <a:spLocks noChangeArrowheads="1"/>
            </p:cNvSpPr>
            <p:nvPr/>
          </p:nvSpPr>
          <p:spPr bwMode="auto">
            <a:xfrm>
              <a:off x="14683169" y="9764226"/>
              <a:ext cx="1598567" cy="1097396"/>
            </a:xfrm>
            <a:custGeom>
              <a:avLst/>
              <a:gdLst>
                <a:gd name="T0" fmla="*/ 683 w 2448"/>
                <a:gd name="T1" fmla="*/ 318 h 1681"/>
                <a:gd name="T2" fmla="*/ 683 w 2448"/>
                <a:gd name="T3" fmla="*/ 318 h 1681"/>
                <a:gd name="T4" fmla="*/ 6 w 2448"/>
                <a:gd name="T5" fmla="*/ 823 h 1681"/>
                <a:gd name="T6" fmla="*/ 6 w 2448"/>
                <a:gd name="T7" fmla="*/ 823 h 1681"/>
                <a:gd name="T8" fmla="*/ 900 w 2448"/>
                <a:gd name="T9" fmla="*/ 1575 h 1681"/>
                <a:gd name="T10" fmla="*/ 900 w 2448"/>
                <a:gd name="T11" fmla="*/ 1575 h 1681"/>
                <a:gd name="T12" fmla="*/ 2163 w 2448"/>
                <a:gd name="T13" fmla="*/ 1155 h 1681"/>
                <a:gd name="T14" fmla="*/ 2163 w 2448"/>
                <a:gd name="T15" fmla="*/ 1155 h 1681"/>
                <a:gd name="T16" fmla="*/ 1066 w 2448"/>
                <a:gd name="T17" fmla="*/ 174 h 1681"/>
                <a:gd name="T18" fmla="*/ 1066 w 2448"/>
                <a:gd name="T19" fmla="*/ 174 h 1681"/>
                <a:gd name="T20" fmla="*/ 683 w 2448"/>
                <a:gd name="T21" fmla="*/ 318 h 1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8" h="1681">
                  <a:moveTo>
                    <a:pt x="683" y="318"/>
                  </a:moveTo>
                  <a:lnTo>
                    <a:pt x="683" y="318"/>
                  </a:lnTo>
                  <a:cubicBezTo>
                    <a:pt x="521" y="327"/>
                    <a:pt x="0" y="537"/>
                    <a:pt x="6" y="823"/>
                  </a:cubicBezTo>
                  <a:lnTo>
                    <a:pt x="6" y="823"/>
                  </a:lnTo>
                  <a:cubicBezTo>
                    <a:pt x="16" y="1377"/>
                    <a:pt x="479" y="1414"/>
                    <a:pt x="900" y="1575"/>
                  </a:cubicBezTo>
                  <a:lnTo>
                    <a:pt x="900" y="1575"/>
                  </a:lnTo>
                  <a:cubicBezTo>
                    <a:pt x="1179" y="1680"/>
                    <a:pt x="2054" y="1433"/>
                    <a:pt x="2163" y="1155"/>
                  </a:cubicBezTo>
                  <a:lnTo>
                    <a:pt x="2163" y="1155"/>
                  </a:lnTo>
                  <a:cubicBezTo>
                    <a:pt x="2447" y="431"/>
                    <a:pt x="1568" y="0"/>
                    <a:pt x="1066" y="174"/>
                  </a:cubicBezTo>
                  <a:lnTo>
                    <a:pt x="1066" y="174"/>
                  </a:lnTo>
                  <a:cubicBezTo>
                    <a:pt x="963" y="210"/>
                    <a:pt x="765" y="314"/>
                    <a:pt x="683" y="318"/>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53">
              <a:extLst>
                <a:ext uri="{FF2B5EF4-FFF2-40B4-BE49-F238E27FC236}">
                  <a16:creationId xmlns:a16="http://schemas.microsoft.com/office/drawing/2014/main" id="{E992A9C1-0F70-6149-B8F6-261F57D93CC5}"/>
                </a:ext>
              </a:extLst>
            </p:cNvPr>
            <p:cNvSpPr>
              <a:spLocks noChangeArrowheads="1"/>
            </p:cNvSpPr>
            <p:nvPr/>
          </p:nvSpPr>
          <p:spPr bwMode="auto">
            <a:xfrm>
              <a:off x="14737893" y="6581494"/>
              <a:ext cx="4380941" cy="2598033"/>
            </a:xfrm>
            <a:custGeom>
              <a:avLst/>
              <a:gdLst>
                <a:gd name="T0" fmla="*/ 3941 w 6707"/>
                <a:gd name="T1" fmla="*/ 0 h 3979"/>
                <a:gd name="T2" fmla="*/ 0 w 6707"/>
                <a:gd name="T3" fmla="*/ 2282 h 3979"/>
                <a:gd name="T4" fmla="*/ 0 w 6707"/>
                <a:gd name="T5" fmla="*/ 2480 h 3979"/>
                <a:gd name="T6" fmla="*/ 2594 w 6707"/>
                <a:gd name="T7" fmla="*/ 3978 h 3979"/>
                <a:gd name="T8" fmla="*/ 6706 w 6707"/>
                <a:gd name="T9" fmla="*/ 1597 h 3979"/>
                <a:gd name="T10" fmla="*/ 3941 w 6707"/>
                <a:gd name="T11" fmla="*/ 0 h 3979"/>
              </a:gdLst>
              <a:ahLst/>
              <a:cxnLst>
                <a:cxn ang="0">
                  <a:pos x="T0" y="T1"/>
                </a:cxn>
                <a:cxn ang="0">
                  <a:pos x="T2" y="T3"/>
                </a:cxn>
                <a:cxn ang="0">
                  <a:pos x="T4" y="T5"/>
                </a:cxn>
                <a:cxn ang="0">
                  <a:pos x="T6" y="T7"/>
                </a:cxn>
                <a:cxn ang="0">
                  <a:pos x="T8" y="T9"/>
                </a:cxn>
                <a:cxn ang="0">
                  <a:pos x="T10" y="T11"/>
                </a:cxn>
              </a:cxnLst>
              <a:rect l="0" t="0" r="r" b="b"/>
              <a:pathLst>
                <a:path w="6707" h="3979">
                  <a:moveTo>
                    <a:pt x="3941" y="0"/>
                  </a:moveTo>
                  <a:lnTo>
                    <a:pt x="0" y="2282"/>
                  </a:lnTo>
                  <a:lnTo>
                    <a:pt x="0" y="2480"/>
                  </a:lnTo>
                  <a:lnTo>
                    <a:pt x="2594" y="3978"/>
                  </a:lnTo>
                  <a:lnTo>
                    <a:pt x="6706" y="1597"/>
                  </a:lnTo>
                  <a:lnTo>
                    <a:pt x="3941" y="0"/>
                  </a:lnTo>
                </a:path>
              </a:pathLst>
            </a:custGeom>
            <a:solidFill>
              <a:srgbClr val="E5E4E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1" name="Freeform 54">
              <a:extLst>
                <a:ext uri="{FF2B5EF4-FFF2-40B4-BE49-F238E27FC236}">
                  <a16:creationId xmlns:a16="http://schemas.microsoft.com/office/drawing/2014/main" id="{B97DE41D-0EE6-CA43-BEC0-55959047553A}"/>
                </a:ext>
              </a:extLst>
            </p:cNvPr>
            <p:cNvSpPr>
              <a:spLocks noChangeArrowheads="1"/>
            </p:cNvSpPr>
            <p:nvPr/>
          </p:nvSpPr>
          <p:spPr bwMode="auto">
            <a:xfrm>
              <a:off x="16431511" y="7439824"/>
              <a:ext cx="2860141" cy="1742582"/>
            </a:xfrm>
            <a:custGeom>
              <a:avLst/>
              <a:gdLst>
                <a:gd name="T0" fmla="*/ 4378 w 4379"/>
                <a:gd name="T1" fmla="*/ 0 h 2666"/>
                <a:gd name="T2" fmla="*/ 4377 w 4379"/>
                <a:gd name="T3" fmla="*/ 130 h 2666"/>
                <a:gd name="T4" fmla="*/ 0 w 4379"/>
                <a:gd name="T5" fmla="*/ 2665 h 2666"/>
                <a:gd name="T6" fmla="*/ 0 w 4379"/>
                <a:gd name="T7" fmla="*/ 2535 h 2666"/>
                <a:gd name="T8" fmla="*/ 4378 w 4379"/>
                <a:gd name="T9" fmla="*/ 0 h 2666"/>
              </a:gdLst>
              <a:ahLst/>
              <a:cxnLst>
                <a:cxn ang="0">
                  <a:pos x="T0" y="T1"/>
                </a:cxn>
                <a:cxn ang="0">
                  <a:pos x="T2" y="T3"/>
                </a:cxn>
                <a:cxn ang="0">
                  <a:pos x="T4" y="T5"/>
                </a:cxn>
                <a:cxn ang="0">
                  <a:pos x="T6" y="T7"/>
                </a:cxn>
                <a:cxn ang="0">
                  <a:pos x="T8" y="T9"/>
                </a:cxn>
              </a:cxnLst>
              <a:rect l="0" t="0" r="r" b="b"/>
              <a:pathLst>
                <a:path w="4379" h="2666">
                  <a:moveTo>
                    <a:pt x="4378" y="0"/>
                  </a:moveTo>
                  <a:lnTo>
                    <a:pt x="4377" y="130"/>
                  </a:lnTo>
                  <a:lnTo>
                    <a:pt x="0" y="2665"/>
                  </a:lnTo>
                  <a:lnTo>
                    <a:pt x="0" y="2535"/>
                  </a:lnTo>
                  <a:lnTo>
                    <a:pt x="4378" y="0"/>
                  </a:lnTo>
                </a:path>
              </a:pathLst>
            </a:custGeom>
            <a:solidFill>
              <a:schemeClr val="accent4">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56">
              <a:extLst>
                <a:ext uri="{FF2B5EF4-FFF2-40B4-BE49-F238E27FC236}">
                  <a16:creationId xmlns:a16="http://schemas.microsoft.com/office/drawing/2014/main" id="{E52F469F-6AB8-F34C-8103-270F3C47E7E0}"/>
                </a:ext>
              </a:extLst>
            </p:cNvPr>
            <p:cNvSpPr>
              <a:spLocks noChangeArrowheads="1"/>
            </p:cNvSpPr>
            <p:nvPr/>
          </p:nvSpPr>
          <p:spPr bwMode="auto">
            <a:xfrm>
              <a:off x="14487308" y="6316506"/>
              <a:ext cx="4804344" cy="2779491"/>
            </a:xfrm>
            <a:custGeom>
              <a:avLst/>
              <a:gdLst>
                <a:gd name="T0" fmla="*/ 7356 w 7357"/>
                <a:gd name="T1" fmla="*/ 1720 h 4256"/>
                <a:gd name="T2" fmla="*/ 2978 w 7357"/>
                <a:gd name="T3" fmla="*/ 4255 h 4256"/>
                <a:gd name="T4" fmla="*/ 0 w 7357"/>
                <a:gd name="T5" fmla="*/ 2536 h 4256"/>
                <a:gd name="T6" fmla="*/ 4377 w 7357"/>
                <a:gd name="T7" fmla="*/ 0 h 4256"/>
                <a:gd name="T8" fmla="*/ 7356 w 7357"/>
                <a:gd name="T9" fmla="*/ 1720 h 4256"/>
              </a:gdLst>
              <a:ahLst/>
              <a:cxnLst>
                <a:cxn ang="0">
                  <a:pos x="T0" y="T1"/>
                </a:cxn>
                <a:cxn ang="0">
                  <a:pos x="T2" y="T3"/>
                </a:cxn>
                <a:cxn ang="0">
                  <a:pos x="T4" y="T5"/>
                </a:cxn>
                <a:cxn ang="0">
                  <a:pos x="T6" y="T7"/>
                </a:cxn>
                <a:cxn ang="0">
                  <a:pos x="T8" y="T9"/>
                </a:cxn>
              </a:cxnLst>
              <a:rect l="0" t="0" r="r" b="b"/>
              <a:pathLst>
                <a:path w="7357" h="4256">
                  <a:moveTo>
                    <a:pt x="7356" y="1720"/>
                  </a:moveTo>
                  <a:lnTo>
                    <a:pt x="2978" y="4255"/>
                  </a:lnTo>
                  <a:lnTo>
                    <a:pt x="0" y="2536"/>
                  </a:lnTo>
                  <a:lnTo>
                    <a:pt x="4377" y="0"/>
                  </a:lnTo>
                  <a:lnTo>
                    <a:pt x="7356" y="172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53" name="Freeform 57">
              <a:extLst>
                <a:ext uri="{FF2B5EF4-FFF2-40B4-BE49-F238E27FC236}">
                  <a16:creationId xmlns:a16="http://schemas.microsoft.com/office/drawing/2014/main" id="{07CB013C-49E5-9541-90E1-B19B816F3514}"/>
                </a:ext>
              </a:extLst>
            </p:cNvPr>
            <p:cNvSpPr>
              <a:spLocks noChangeArrowheads="1"/>
            </p:cNvSpPr>
            <p:nvPr/>
          </p:nvSpPr>
          <p:spPr bwMode="auto">
            <a:xfrm>
              <a:off x="15011523" y="6621818"/>
              <a:ext cx="3755914" cy="2171748"/>
            </a:xfrm>
            <a:custGeom>
              <a:avLst/>
              <a:gdLst>
                <a:gd name="T0" fmla="*/ 5749 w 5750"/>
                <a:gd name="T1" fmla="*/ 1345 h 3327"/>
                <a:gd name="T2" fmla="*/ 2328 w 5750"/>
                <a:gd name="T3" fmla="*/ 3326 h 3327"/>
                <a:gd name="T4" fmla="*/ 0 w 5750"/>
                <a:gd name="T5" fmla="*/ 1981 h 3327"/>
                <a:gd name="T6" fmla="*/ 3421 w 5750"/>
                <a:gd name="T7" fmla="*/ 0 h 3327"/>
                <a:gd name="T8" fmla="*/ 5749 w 5750"/>
                <a:gd name="T9" fmla="*/ 1345 h 3327"/>
              </a:gdLst>
              <a:ahLst/>
              <a:cxnLst>
                <a:cxn ang="0">
                  <a:pos x="T0" y="T1"/>
                </a:cxn>
                <a:cxn ang="0">
                  <a:pos x="T2" y="T3"/>
                </a:cxn>
                <a:cxn ang="0">
                  <a:pos x="T4" y="T5"/>
                </a:cxn>
                <a:cxn ang="0">
                  <a:pos x="T6" y="T7"/>
                </a:cxn>
                <a:cxn ang="0">
                  <a:pos x="T8" y="T9"/>
                </a:cxn>
              </a:cxnLst>
              <a:rect l="0" t="0" r="r" b="b"/>
              <a:pathLst>
                <a:path w="5750" h="3327">
                  <a:moveTo>
                    <a:pt x="5749" y="1345"/>
                  </a:moveTo>
                  <a:lnTo>
                    <a:pt x="2328" y="3326"/>
                  </a:lnTo>
                  <a:lnTo>
                    <a:pt x="0" y="1981"/>
                  </a:lnTo>
                  <a:lnTo>
                    <a:pt x="3421" y="0"/>
                  </a:lnTo>
                  <a:lnTo>
                    <a:pt x="5749" y="1345"/>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4" name="Freeform 53">
              <a:extLst>
                <a:ext uri="{FF2B5EF4-FFF2-40B4-BE49-F238E27FC236}">
                  <a16:creationId xmlns:a16="http://schemas.microsoft.com/office/drawing/2014/main" id="{D955D4BD-87A3-AA44-AD2D-B1B7D9293F2F}"/>
                </a:ext>
              </a:extLst>
            </p:cNvPr>
            <p:cNvSpPr>
              <a:spLocks noChangeArrowheads="1"/>
            </p:cNvSpPr>
            <p:nvPr/>
          </p:nvSpPr>
          <p:spPr bwMode="auto">
            <a:xfrm>
              <a:off x="14487308" y="7972677"/>
              <a:ext cx="1946431" cy="1911868"/>
            </a:xfrm>
            <a:custGeom>
              <a:avLst/>
              <a:gdLst>
                <a:gd name="connsiteX0" fmla="*/ 653 w 1946431"/>
                <a:gd name="connsiteY0" fmla="*/ 0 h 1911868"/>
                <a:gd name="connsiteX1" fmla="*/ 1946431 w 1946431"/>
                <a:gd name="connsiteY1" fmla="*/ 1124065 h 1911868"/>
                <a:gd name="connsiteX2" fmla="*/ 1946431 w 1946431"/>
                <a:gd name="connsiteY2" fmla="*/ 1209073 h 1911868"/>
                <a:gd name="connsiteX3" fmla="*/ 88641 w 1946431"/>
                <a:gd name="connsiteY3" fmla="*/ 135574 h 1911868"/>
                <a:gd name="connsiteX4" fmla="*/ 88641 w 1946431"/>
                <a:gd name="connsiteY4" fmla="*/ 753626 h 1911868"/>
                <a:gd name="connsiteX5" fmla="*/ 1946431 w 1946431"/>
                <a:gd name="connsiteY5" fmla="*/ 1826906 h 1911868"/>
                <a:gd name="connsiteX6" fmla="*/ 1946431 w 1946431"/>
                <a:gd name="connsiteY6" fmla="*/ 1911868 h 1911868"/>
                <a:gd name="connsiteX7" fmla="*/ 0 w 1946431"/>
                <a:gd name="connsiteY7" fmla="*/ 787756 h 1911868"/>
                <a:gd name="connsiteX8" fmla="*/ 261 w 1946431"/>
                <a:gd name="connsiteY8" fmla="*/ 753754 h 1911868"/>
                <a:gd name="connsiteX9" fmla="*/ 0 w 1946431"/>
                <a:gd name="connsiteY9" fmla="*/ 753617 h 1911868"/>
                <a:gd name="connsiteX10" fmla="*/ 0 w 1946431"/>
                <a:gd name="connsiteY10" fmla="*/ 84354 h 1911868"/>
                <a:gd name="connsiteX11" fmla="*/ 0 w 1946431"/>
                <a:gd name="connsiteY11" fmla="*/ 34565 h 1911868"/>
                <a:gd name="connsiteX12" fmla="*/ 384 w 1946431"/>
                <a:gd name="connsiteY12" fmla="*/ 34803 h 1911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46431" h="1911868">
                  <a:moveTo>
                    <a:pt x="653" y="0"/>
                  </a:moveTo>
                  <a:lnTo>
                    <a:pt x="1946431" y="1124065"/>
                  </a:lnTo>
                  <a:lnTo>
                    <a:pt x="1946431" y="1209073"/>
                  </a:lnTo>
                  <a:lnTo>
                    <a:pt x="88641" y="135574"/>
                  </a:lnTo>
                  <a:lnTo>
                    <a:pt x="88641" y="753626"/>
                  </a:lnTo>
                  <a:lnTo>
                    <a:pt x="1946431" y="1826906"/>
                  </a:lnTo>
                  <a:lnTo>
                    <a:pt x="1946431" y="1911868"/>
                  </a:lnTo>
                  <a:lnTo>
                    <a:pt x="0" y="787756"/>
                  </a:lnTo>
                  <a:lnTo>
                    <a:pt x="261" y="753754"/>
                  </a:lnTo>
                  <a:lnTo>
                    <a:pt x="0" y="753617"/>
                  </a:lnTo>
                  <a:lnTo>
                    <a:pt x="0" y="84354"/>
                  </a:lnTo>
                  <a:lnTo>
                    <a:pt x="0" y="34565"/>
                  </a:lnTo>
                  <a:lnTo>
                    <a:pt x="384" y="34803"/>
                  </a:lnTo>
                  <a:close/>
                </a:path>
              </a:pathLst>
            </a:custGeom>
            <a:solidFill>
              <a:schemeClr val="accent4">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5" name="Freeform 54">
              <a:extLst>
                <a:ext uri="{FF2B5EF4-FFF2-40B4-BE49-F238E27FC236}">
                  <a16:creationId xmlns:a16="http://schemas.microsoft.com/office/drawing/2014/main" id="{0724CC82-321B-8841-981A-258709A3E1F5}"/>
                </a:ext>
              </a:extLst>
            </p:cNvPr>
            <p:cNvSpPr>
              <a:spLocks noChangeArrowheads="1"/>
            </p:cNvSpPr>
            <p:nvPr/>
          </p:nvSpPr>
          <p:spPr bwMode="auto">
            <a:xfrm>
              <a:off x="15996587" y="6809036"/>
              <a:ext cx="2387117" cy="1404934"/>
            </a:xfrm>
            <a:custGeom>
              <a:avLst/>
              <a:gdLst>
                <a:gd name="connsiteX0" fmla="*/ 393504 w 2387117"/>
                <a:gd name="connsiteY0" fmla="*/ 472369 h 1404934"/>
                <a:gd name="connsiteX1" fmla="*/ 1615195 w 2387117"/>
                <a:gd name="connsiteY1" fmla="*/ 1177670 h 1404934"/>
                <a:gd name="connsiteX2" fmla="*/ 1222345 w 2387117"/>
                <a:gd name="connsiteY2" fmla="*/ 1404934 h 1404934"/>
                <a:gd name="connsiteX3" fmla="*/ 0 w 2387117"/>
                <a:gd name="connsiteY3" fmla="*/ 700286 h 1404934"/>
                <a:gd name="connsiteX4" fmla="*/ 1166489 w 2387117"/>
                <a:gd name="connsiteY4" fmla="*/ 0 h 1404934"/>
                <a:gd name="connsiteX5" fmla="*/ 2387117 w 2387117"/>
                <a:gd name="connsiteY5" fmla="*/ 705175 h 1404934"/>
                <a:gd name="connsiteX6" fmla="*/ 1811743 w 2387117"/>
                <a:gd name="connsiteY6" fmla="*/ 1039137 h 1404934"/>
                <a:gd name="connsiteX7" fmla="*/ 590461 w 2387117"/>
                <a:gd name="connsiteY7" fmla="*/ 333962 h 1404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7117" h="1404934">
                  <a:moveTo>
                    <a:pt x="393504" y="472369"/>
                  </a:moveTo>
                  <a:lnTo>
                    <a:pt x="1615195" y="1177670"/>
                  </a:lnTo>
                  <a:lnTo>
                    <a:pt x="1222345" y="1404934"/>
                  </a:lnTo>
                  <a:lnTo>
                    <a:pt x="0" y="700286"/>
                  </a:lnTo>
                  <a:close/>
                  <a:moveTo>
                    <a:pt x="1166489" y="0"/>
                  </a:moveTo>
                  <a:lnTo>
                    <a:pt x="2387117" y="705175"/>
                  </a:lnTo>
                  <a:lnTo>
                    <a:pt x="1811743" y="1039137"/>
                  </a:lnTo>
                  <a:lnTo>
                    <a:pt x="590461" y="333962"/>
                  </a:ln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56" name="Freeform 61">
              <a:extLst>
                <a:ext uri="{FF2B5EF4-FFF2-40B4-BE49-F238E27FC236}">
                  <a16:creationId xmlns:a16="http://schemas.microsoft.com/office/drawing/2014/main" id="{43ECD136-81B6-0042-B8D1-D1514CAE4053}"/>
                </a:ext>
              </a:extLst>
            </p:cNvPr>
            <p:cNvSpPr>
              <a:spLocks noChangeArrowheads="1"/>
            </p:cNvSpPr>
            <p:nvPr/>
          </p:nvSpPr>
          <p:spPr bwMode="auto">
            <a:xfrm>
              <a:off x="15227545" y="7915072"/>
              <a:ext cx="1166523" cy="936099"/>
            </a:xfrm>
            <a:custGeom>
              <a:avLst/>
              <a:gdLst>
                <a:gd name="T0" fmla="*/ 85 w 1787"/>
                <a:gd name="T1" fmla="*/ 1004 h 1433"/>
                <a:gd name="T2" fmla="*/ 85 w 1787"/>
                <a:gd name="T3" fmla="*/ 1003 h 1433"/>
                <a:gd name="T4" fmla="*/ 85 w 1787"/>
                <a:gd name="T5" fmla="*/ 1002 h 1433"/>
                <a:gd name="T6" fmla="*/ 93 w 1787"/>
                <a:gd name="T7" fmla="*/ 996 h 1433"/>
                <a:gd name="T8" fmla="*/ 184 w 1787"/>
                <a:gd name="T9" fmla="*/ 903 h 1433"/>
                <a:gd name="T10" fmla="*/ 1243 w 1787"/>
                <a:gd name="T11" fmla="*/ 0 h 1433"/>
                <a:gd name="T12" fmla="*/ 1638 w 1787"/>
                <a:gd name="T13" fmla="*/ 99 h 1433"/>
                <a:gd name="T14" fmla="*/ 1638 w 1787"/>
                <a:gd name="T15" fmla="*/ 99 h 1433"/>
                <a:gd name="T16" fmla="*/ 1660 w 1787"/>
                <a:gd name="T17" fmla="*/ 792 h 1433"/>
                <a:gd name="T18" fmla="*/ 1660 w 1787"/>
                <a:gd name="T19" fmla="*/ 792 h 1433"/>
                <a:gd name="T20" fmla="*/ 382 w 1787"/>
                <a:gd name="T21" fmla="*/ 1371 h 1433"/>
                <a:gd name="T22" fmla="*/ 382 w 1787"/>
                <a:gd name="T23" fmla="*/ 1371 h 1433"/>
                <a:gd name="T24" fmla="*/ 382 w 1787"/>
                <a:gd name="T25" fmla="*/ 1371 h 1433"/>
                <a:gd name="T26" fmla="*/ 75 w 1787"/>
                <a:gd name="T27" fmla="*/ 1315 h 1433"/>
                <a:gd name="T28" fmla="*/ 73 w 1787"/>
                <a:gd name="T29" fmla="*/ 1313 h 1433"/>
                <a:gd name="T30" fmla="*/ 73 w 1787"/>
                <a:gd name="T31" fmla="*/ 1313 h 1433"/>
                <a:gd name="T32" fmla="*/ 85 w 1787"/>
                <a:gd name="T33" fmla="*/ 1004 h 1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7" h="1433">
                  <a:moveTo>
                    <a:pt x="85" y="1004"/>
                  </a:moveTo>
                  <a:lnTo>
                    <a:pt x="85" y="1003"/>
                  </a:lnTo>
                  <a:lnTo>
                    <a:pt x="85" y="1002"/>
                  </a:lnTo>
                  <a:lnTo>
                    <a:pt x="93" y="996"/>
                  </a:lnTo>
                  <a:lnTo>
                    <a:pt x="184" y="903"/>
                  </a:lnTo>
                  <a:lnTo>
                    <a:pt x="1243" y="0"/>
                  </a:lnTo>
                  <a:lnTo>
                    <a:pt x="1638" y="99"/>
                  </a:lnTo>
                  <a:lnTo>
                    <a:pt x="1638" y="99"/>
                  </a:lnTo>
                  <a:cubicBezTo>
                    <a:pt x="1786" y="278"/>
                    <a:pt x="1765" y="678"/>
                    <a:pt x="1660" y="792"/>
                  </a:cubicBezTo>
                  <a:lnTo>
                    <a:pt x="1660" y="792"/>
                  </a:lnTo>
                  <a:cubicBezTo>
                    <a:pt x="1302" y="1154"/>
                    <a:pt x="386" y="1369"/>
                    <a:pt x="382" y="1371"/>
                  </a:cubicBezTo>
                  <a:lnTo>
                    <a:pt x="382" y="1371"/>
                  </a:lnTo>
                  <a:lnTo>
                    <a:pt x="382" y="1371"/>
                  </a:lnTo>
                  <a:cubicBezTo>
                    <a:pt x="281" y="1432"/>
                    <a:pt x="150" y="1409"/>
                    <a:pt x="75" y="1315"/>
                  </a:cubicBezTo>
                  <a:lnTo>
                    <a:pt x="73" y="1313"/>
                  </a:lnTo>
                  <a:lnTo>
                    <a:pt x="73" y="1313"/>
                  </a:lnTo>
                  <a:cubicBezTo>
                    <a:pt x="0" y="1220"/>
                    <a:pt x="6" y="1089"/>
                    <a:pt x="85" y="1004"/>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57" name="Freeform 62">
              <a:extLst>
                <a:ext uri="{FF2B5EF4-FFF2-40B4-BE49-F238E27FC236}">
                  <a16:creationId xmlns:a16="http://schemas.microsoft.com/office/drawing/2014/main" id="{9A3ABD2D-4339-F748-9151-098DFA125B38}"/>
                </a:ext>
              </a:extLst>
            </p:cNvPr>
            <p:cNvSpPr>
              <a:spLocks noChangeArrowheads="1"/>
            </p:cNvSpPr>
            <p:nvPr/>
          </p:nvSpPr>
          <p:spPr bwMode="auto">
            <a:xfrm>
              <a:off x="15374441" y="10150186"/>
              <a:ext cx="77767" cy="95051"/>
            </a:xfrm>
            <a:custGeom>
              <a:avLst/>
              <a:gdLst>
                <a:gd name="T0" fmla="*/ 0 w 118"/>
                <a:gd name="T1" fmla="*/ 0 h 147"/>
                <a:gd name="T2" fmla="*/ 117 w 118"/>
                <a:gd name="T3" fmla="*/ 6 h 147"/>
                <a:gd name="T4" fmla="*/ 108 w 118"/>
                <a:gd name="T5" fmla="*/ 146 h 147"/>
                <a:gd name="T6" fmla="*/ 0 w 118"/>
                <a:gd name="T7" fmla="*/ 81 h 147"/>
                <a:gd name="T8" fmla="*/ 0 w 118"/>
                <a:gd name="T9" fmla="*/ 0 h 147"/>
              </a:gdLst>
              <a:ahLst/>
              <a:cxnLst>
                <a:cxn ang="0">
                  <a:pos x="T0" y="T1"/>
                </a:cxn>
                <a:cxn ang="0">
                  <a:pos x="T2" y="T3"/>
                </a:cxn>
                <a:cxn ang="0">
                  <a:pos x="T4" y="T5"/>
                </a:cxn>
                <a:cxn ang="0">
                  <a:pos x="T6" y="T7"/>
                </a:cxn>
                <a:cxn ang="0">
                  <a:pos x="T8" y="T9"/>
                </a:cxn>
              </a:cxnLst>
              <a:rect l="0" t="0" r="r" b="b"/>
              <a:pathLst>
                <a:path w="118" h="147">
                  <a:moveTo>
                    <a:pt x="0" y="0"/>
                  </a:moveTo>
                  <a:lnTo>
                    <a:pt x="117" y="6"/>
                  </a:lnTo>
                  <a:lnTo>
                    <a:pt x="108" y="146"/>
                  </a:lnTo>
                  <a:lnTo>
                    <a:pt x="0" y="81"/>
                  </a:lnTo>
                  <a:lnTo>
                    <a:pt x="0"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8" name="Freeform 63">
              <a:extLst>
                <a:ext uri="{FF2B5EF4-FFF2-40B4-BE49-F238E27FC236}">
                  <a16:creationId xmlns:a16="http://schemas.microsoft.com/office/drawing/2014/main" id="{B3608E16-3A44-6043-B4FF-34A83CF519BE}"/>
                </a:ext>
              </a:extLst>
            </p:cNvPr>
            <p:cNvSpPr>
              <a:spLocks noChangeArrowheads="1"/>
            </p:cNvSpPr>
            <p:nvPr/>
          </p:nvSpPr>
          <p:spPr bwMode="auto">
            <a:xfrm>
              <a:off x="15192982" y="9824714"/>
              <a:ext cx="328354" cy="420524"/>
            </a:xfrm>
            <a:custGeom>
              <a:avLst/>
              <a:gdLst>
                <a:gd name="T0" fmla="*/ 273 w 502"/>
                <a:gd name="T1" fmla="*/ 540 h 646"/>
                <a:gd name="T2" fmla="*/ 273 w 502"/>
                <a:gd name="T3" fmla="*/ 540 h 646"/>
                <a:gd name="T4" fmla="*/ 177 w 502"/>
                <a:gd name="T5" fmla="*/ 614 h 646"/>
                <a:gd name="T6" fmla="*/ 177 w 502"/>
                <a:gd name="T7" fmla="*/ 614 h 646"/>
                <a:gd name="T8" fmla="*/ 60 w 502"/>
                <a:gd name="T9" fmla="*/ 637 h 646"/>
                <a:gd name="T10" fmla="*/ 60 w 502"/>
                <a:gd name="T11" fmla="*/ 637 h 646"/>
                <a:gd name="T12" fmla="*/ 11 w 502"/>
                <a:gd name="T13" fmla="*/ 607 h 646"/>
                <a:gd name="T14" fmla="*/ 11 w 502"/>
                <a:gd name="T15" fmla="*/ 607 h 646"/>
                <a:gd name="T16" fmla="*/ 4 w 502"/>
                <a:gd name="T17" fmla="*/ 548 h 646"/>
                <a:gd name="T18" fmla="*/ 4 w 502"/>
                <a:gd name="T19" fmla="*/ 548 h 646"/>
                <a:gd name="T20" fmla="*/ 55 w 502"/>
                <a:gd name="T21" fmla="*/ 430 h 646"/>
                <a:gd name="T22" fmla="*/ 55 w 502"/>
                <a:gd name="T23" fmla="*/ 430 h 646"/>
                <a:gd name="T24" fmla="*/ 206 w 502"/>
                <a:gd name="T25" fmla="*/ 74 h 646"/>
                <a:gd name="T26" fmla="*/ 219 w 502"/>
                <a:gd name="T27" fmla="*/ 48 h 646"/>
                <a:gd name="T28" fmla="*/ 243 w 502"/>
                <a:gd name="T29" fmla="*/ 36 h 646"/>
                <a:gd name="T30" fmla="*/ 243 w 502"/>
                <a:gd name="T31" fmla="*/ 36 h 646"/>
                <a:gd name="T32" fmla="*/ 417 w 502"/>
                <a:gd name="T33" fmla="*/ 24 h 646"/>
                <a:gd name="T34" fmla="*/ 430 w 502"/>
                <a:gd name="T35" fmla="*/ 33 h 646"/>
                <a:gd name="T36" fmla="*/ 438 w 502"/>
                <a:gd name="T37" fmla="*/ 52 h 646"/>
                <a:gd name="T38" fmla="*/ 438 w 502"/>
                <a:gd name="T39" fmla="*/ 52 h 646"/>
                <a:gd name="T40" fmla="*/ 468 w 502"/>
                <a:gd name="T41" fmla="*/ 128 h 646"/>
                <a:gd name="T42" fmla="*/ 468 w 502"/>
                <a:gd name="T43" fmla="*/ 128 h 646"/>
                <a:gd name="T44" fmla="*/ 434 w 502"/>
                <a:gd name="T45" fmla="*/ 385 h 646"/>
                <a:gd name="T46" fmla="*/ 434 w 502"/>
                <a:gd name="T47" fmla="*/ 385 h 646"/>
                <a:gd name="T48" fmla="*/ 360 w 502"/>
                <a:gd name="T49" fmla="*/ 461 h 646"/>
                <a:gd name="T50" fmla="*/ 360 w 502"/>
                <a:gd name="T51" fmla="*/ 461 h 646"/>
                <a:gd name="T52" fmla="*/ 273 w 502"/>
                <a:gd name="T53" fmla="*/ 54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2" h="646">
                  <a:moveTo>
                    <a:pt x="273" y="540"/>
                  </a:moveTo>
                  <a:lnTo>
                    <a:pt x="273" y="540"/>
                  </a:lnTo>
                  <a:cubicBezTo>
                    <a:pt x="243" y="568"/>
                    <a:pt x="212" y="595"/>
                    <a:pt x="177" y="614"/>
                  </a:cubicBezTo>
                  <a:lnTo>
                    <a:pt x="177" y="614"/>
                  </a:lnTo>
                  <a:cubicBezTo>
                    <a:pt x="142" y="634"/>
                    <a:pt x="100" y="645"/>
                    <a:pt x="60" y="637"/>
                  </a:cubicBezTo>
                  <a:lnTo>
                    <a:pt x="60" y="637"/>
                  </a:lnTo>
                  <a:cubicBezTo>
                    <a:pt x="41" y="633"/>
                    <a:pt x="22" y="624"/>
                    <a:pt x="11" y="607"/>
                  </a:cubicBezTo>
                  <a:lnTo>
                    <a:pt x="11" y="607"/>
                  </a:lnTo>
                  <a:cubicBezTo>
                    <a:pt x="0" y="591"/>
                    <a:pt x="0" y="568"/>
                    <a:pt x="4" y="548"/>
                  </a:cubicBezTo>
                  <a:lnTo>
                    <a:pt x="4" y="548"/>
                  </a:lnTo>
                  <a:cubicBezTo>
                    <a:pt x="13" y="505"/>
                    <a:pt x="35" y="467"/>
                    <a:pt x="55" y="430"/>
                  </a:cubicBezTo>
                  <a:lnTo>
                    <a:pt x="55" y="430"/>
                  </a:lnTo>
                  <a:cubicBezTo>
                    <a:pt x="117" y="316"/>
                    <a:pt x="168" y="196"/>
                    <a:pt x="206" y="74"/>
                  </a:cubicBezTo>
                  <a:lnTo>
                    <a:pt x="219" y="48"/>
                  </a:lnTo>
                  <a:lnTo>
                    <a:pt x="243" y="36"/>
                  </a:lnTo>
                  <a:lnTo>
                    <a:pt x="243" y="36"/>
                  </a:lnTo>
                  <a:cubicBezTo>
                    <a:pt x="299" y="18"/>
                    <a:pt x="362" y="0"/>
                    <a:pt x="417" y="24"/>
                  </a:cubicBezTo>
                  <a:lnTo>
                    <a:pt x="430" y="33"/>
                  </a:lnTo>
                  <a:lnTo>
                    <a:pt x="438" y="52"/>
                  </a:lnTo>
                  <a:lnTo>
                    <a:pt x="438" y="52"/>
                  </a:lnTo>
                  <a:cubicBezTo>
                    <a:pt x="445" y="78"/>
                    <a:pt x="459" y="102"/>
                    <a:pt x="468" y="128"/>
                  </a:cubicBezTo>
                  <a:lnTo>
                    <a:pt x="468" y="128"/>
                  </a:lnTo>
                  <a:cubicBezTo>
                    <a:pt x="501" y="212"/>
                    <a:pt x="488" y="312"/>
                    <a:pt x="434" y="385"/>
                  </a:cubicBezTo>
                  <a:lnTo>
                    <a:pt x="434" y="385"/>
                  </a:lnTo>
                  <a:cubicBezTo>
                    <a:pt x="413" y="413"/>
                    <a:pt x="387" y="437"/>
                    <a:pt x="360" y="461"/>
                  </a:cubicBezTo>
                  <a:lnTo>
                    <a:pt x="360" y="461"/>
                  </a:lnTo>
                  <a:cubicBezTo>
                    <a:pt x="331" y="487"/>
                    <a:pt x="302" y="513"/>
                    <a:pt x="273" y="54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64">
              <a:extLst>
                <a:ext uri="{FF2B5EF4-FFF2-40B4-BE49-F238E27FC236}">
                  <a16:creationId xmlns:a16="http://schemas.microsoft.com/office/drawing/2014/main" id="{E617D119-9C31-6548-BCD9-4E929A310B14}"/>
                </a:ext>
              </a:extLst>
            </p:cNvPr>
            <p:cNvSpPr>
              <a:spLocks noChangeArrowheads="1"/>
            </p:cNvSpPr>
            <p:nvPr/>
          </p:nvSpPr>
          <p:spPr bwMode="auto">
            <a:xfrm>
              <a:off x="15060488" y="9862157"/>
              <a:ext cx="492533" cy="535736"/>
            </a:xfrm>
            <a:custGeom>
              <a:avLst/>
              <a:gdLst>
                <a:gd name="T0" fmla="*/ 696 w 754"/>
                <a:gd name="T1" fmla="*/ 506 h 820"/>
                <a:gd name="T2" fmla="*/ 696 w 754"/>
                <a:gd name="T3" fmla="*/ 506 h 820"/>
                <a:gd name="T4" fmla="*/ 589 w 754"/>
                <a:gd name="T5" fmla="*/ 585 h 820"/>
                <a:gd name="T6" fmla="*/ 589 w 754"/>
                <a:gd name="T7" fmla="*/ 585 h 820"/>
                <a:gd name="T8" fmla="*/ 598 w 754"/>
                <a:gd name="T9" fmla="*/ 445 h 820"/>
                <a:gd name="T10" fmla="*/ 598 w 754"/>
                <a:gd name="T11" fmla="*/ 445 h 820"/>
                <a:gd name="T12" fmla="*/ 458 w 754"/>
                <a:gd name="T13" fmla="*/ 664 h 820"/>
                <a:gd name="T14" fmla="*/ 458 w 754"/>
                <a:gd name="T15" fmla="*/ 664 h 820"/>
                <a:gd name="T16" fmla="*/ 107 w 754"/>
                <a:gd name="T17" fmla="*/ 819 h 820"/>
                <a:gd name="T18" fmla="*/ 107 w 754"/>
                <a:gd name="T19" fmla="*/ 819 h 820"/>
                <a:gd name="T20" fmla="*/ 12 w 754"/>
                <a:gd name="T21" fmla="*/ 798 h 820"/>
                <a:gd name="T22" fmla="*/ 0 w 754"/>
                <a:gd name="T23" fmla="*/ 784 h 820"/>
                <a:gd name="T24" fmla="*/ 6 w 754"/>
                <a:gd name="T25" fmla="*/ 761 h 820"/>
                <a:gd name="T26" fmla="*/ 6 w 754"/>
                <a:gd name="T27" fmla="*/ 761 h 820"/>
                <a:gd name="T28" fmla="*/ 302 w 754"/>
                <a:gd name="T29" fmla="*/ 290 h 820"/>
                <a:gd name="T30" fmla="*/ 302 w 754"/>
                <a:gd name="T31" fmla="*/ 290 h 820"/>
                <a:gd name="T32" fmla="*/ 251 w 754"/>
                <a:gd name="T33" fmla="*/ 441 h 820"/>
                <a:gd name="T34" fmla="*/ 251 w 754"/>
                <a:gd name="T35" fmla="*/ 441 h 820"/>
                <a:gd name="T36" fmla="*/ 261 w 754"/>
                <a:gd name="T37" fmla="*/ 503 h 820"/>
                <a:gd name="T38" fmla="*/ 261 w 754"/>
                <a:gd name="T39" fmla="*/ 503 h 820"/>
                <a:gd name="T40" fmla="*/ 312 w 754"/>
                <a:gd name="T41" fmla="*/ 510 h 820"/>
                <a:gd name="T42" fmla="*/ 312 w 754"/>
                <a:gd name="T43" fmla="*/ 510 h 820"/>
                <a:gd name="T44" fmla="*/ 425 w 754"/>
                <a:gd name="T45" fmla="*/ 440 h 820"/>
                <a:gd name="T46" fmla="*/ 425 w 754"/>
                <a:gd name="T47" fmla="*/ 440 h 820"/>
                <a:gd name="T48" fmla="*/ 506 w 754"/>
                <a:gd name="T49" fmla="*/ 374 h 820"/>
                <a:gd name="T50" fmla="*/ 506 w 754"/>
                <a:gd name="T51" fmla="*/ 374 h 820"/>
                <a:gd name="T52" fmla="*/ 575 w 754"/>
                <a:gd name="T53" fmla="*/ 308 h 820"/>
                <a:gd name="T54" fmla="*/ 575 w 754"/>
                <a:gd name="T55" fmla="*/ 308 h 820"/>
                <a:gd name="T56" fmla="*/ 642 w 754"/>
                <a:gd name="T57" fmla="*/ 0 h 820"/>
                <a:gd name="T58" fmla="*/ 642 w 754"/>
                <a:gd name="T59" fmla="*/ 0 h 820"/>
                <a:gd name="T60" fmla="*/ 733 w 754"/>
                <a:gd name="T61" fmla="*/ 266 h 820"/>
                <a:gd name="T62" fmla="*/ 733 w 754"/>
                <a:gd name="T63" fmla="*/ 266 h 820"/>
                <a:gd name="T64" fmla="*/ 703 w 754"/>
                <a:gd name="T65" fmla="*/ 369 h 820"/>
                <a:gd name="T66" fmla="*/ 703 w 754"/>
                <a:gd name="T67" fmla="*/ 369 h 820"/>
                <a:gd name="T68" fmla="*/ 696 w 754"/>
                <a:gd name="T69" fmla="*/ 506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4" h="820">
                  <a:moveTo>
                    <a:pt x="696" y="506"/>
                  </a:moveTo>
                  <a:lnTo>
                    <a:pt x="696" y="506"/>
                  </a:lnTo>
                  <a:cubicBezTo>
                    <a:pt x="659" y="530"/>
                    <a:pt x="623" y="556"/>
                    <a:pt x="589" y="585"/>
                  </a:cubicBezTo>
                  <a:lnTo>
                    <a:pt x="589" y="585"/>
                  </a:lnTo>
                  <a:cubicBezTo>
                    <a:pt x="592" y="538"/>
                    <a:pt x="595" y="491"/>
                    <a:pt x="598" y="445"/>
                  </a:cubicBezTo>
                  <a:lnTo>
                    <a:pt x="598" y="445"/>
                  </a:lnTo>
                  <a:cubicBezTo>
                    <a:pt x="528" y="499"/>
                    <a:pt x="509" y="593"/>
                    <a:pt x="458" y="664"/>
                  </a:cubicBezTo>
                  <a:lnTo>
                    <a:pt x="458" y="664"/>
                  </a:lnTo>
                  <a:cubicBezTo>
                    <a:pt x="381" y="772"/>
                    <a:pt x="240" y="817"/>
                    <a:pt x="107" y="819"/>
                  </a:cubicBezTo>
                  <a:lnTo>
                    <a:pt x="107" y="819"/>
                  </a:lnTo>
                  <a:cubicBezTo>
                    <a:pt x="74" y="819"/>
                    <a:pt x="39" y="817"/>
                    <a:pt x="12" y="798"/>
                  </a:cubicBezTo>
                  <a:lnTo>
                    <a:pt x="0" y="784"/>
                  </a:lnTo>
                  <a:lnTo>
                    <a:pt x="6" y="761"/>
                  </a:lnTo>
                  <a:lnTo>
                    <a:pt x="6" y="761"/>
                  </a:lnTo>
                  <a:cubicBezTo>
                    <a:pt x="98" y="600"/>
                    <a:pt x="197" y="442"/>
                    <a:pt x="302" y="290"/>
                  </a:cubicBezTo>
                  <a:lnTo>
                    <a:pt x="302" y="290"/>
                  </a:lnTo>
                  <a:cubicBezTo>
                    <a:pt x="279" y="338"/>
                    <a:pt x="262" y="389"/>
                    <a:pt x="251" y="441"/>
                  </a:cubicBezTo>
                  <a:lnTo>
                    <a:pt x="251" y="441"/>
                  </a:lnTo>
                  <a:cubicBezTo>
                    <a:pt x="247" y="462"/>
                    <a:pt x="245" y="488"/>
                    <a:pt x="261" y="503"/>
                  </a:cubicBezTo>
                  <a:lnTo>
                    <a:pt x="261" y="503"/>
                  </a:lnTo>
                  <a:cubicBezTo>
                    <a:pt x="274" y="515"/>
                    <a:pt x="294" y="514"/>
                    <a:pt x="312" y="510"/>
                  </a:cubicBezTo>
                  <a:lnTo>
                    <a:pt x="312" y="510"/>
                  </a:lnTo>
                  <a:cubicBezTo>
                    <a:pt x="355" y="499"/>
                    <a:pt x="390" y="469"/>
                    <a:pt x="425" y="440"/>
                  </a:cubicBezTo>
                  <a:lnTo>
                    <a:pt x="425" y="440"/>
                  </a:lnTo>
                  <a:cubicBezTo>
                    <a:pt x="451" y="418"/>
                    <a:pt x="479" y="396"/>
                    <a:pt x="506" y="374"/>
                  </a:cubicBezTo>
                  <a:lnTo>
                    <a:pt x="506" y="374"/>
                  </a:lnTo>
                  <a:cubicBezTo>
                    <a:pt x="530" y="353"/>
                    <a:pt x="555" y="333"/>
                    <a:pt x="575" y="308"/>
                  </a:cubicBezTo>
                  <a:lnTo>
                    <a:pt x="575" y="308"/>
                  </a:lnTo>
                  <a:cubicBezTo>
                    <a:pt x="646" y="225"/>
                    <a:pt x="663" y="107"/>
                    <a:pt x="642" y="0"/>
                  </a:cubicBezTo>
                  <a:lnTo>
                    <a:pt x="642" y="0"/>
                  </a:lnTo>
                  <a:cubicBezTo>
                    <a:pt x="717" y="64"/>
                    <a:pt x="753" y="170"/>
                    <a:pt x="733" y="266"/>
                  </a:cubicBezTo>
                  <a:lnTo>
                    <a:pt x="733" y="266"/>
                  </a:lnTo>
                  <a:cubicBezTo>
                    <a:pt x="725" y="301"/>
                    <a:pt x="711" y="334"/>
                    <a:pt x="703" y="369"/>
                  </a:cubicBezTo>
                  <a:lnTo>
                    <a:pt x="703" y="369"/>
                  </a:lnTo>
                  <a:cubicBezTo>
                    <a:pt x="693" y="414"/>
                    <a:pt x="695" y="460"/>
                    <a:pt x="696" y="506"/>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0" name="Freeform 65">
              <a:extLst>
                <a:ext uri="{FF2B5EF4-FFF2-40B4-BE49-F238E27FC236}">
                  <a16:creationId xmlns:a16="http://schemas.microsoft.com/office/drawing/2014/main" id="{7FC3BE40-1D26-D146-8CCB-68314C469DEF}"/>
                </a:ext>
              </a:extLst>
            </p:cNvPr>
            <p:cNvSpPr>
              <a:spLocks noChangeArrowheads="1"/>
            </p:cNvSpPr>
            <p:nvPr/>
          </p:nvSpPr>
          <p:spPr bwMode="auto">
            <a:xfrm>
              <a:off x="15239067" y="8522817"/>
              <a:ext cx="409003" cy="1437270"/>
            </a:xfrm>
            <a:custGeom>
              <a:avLst/>
              <a:gdLst>
                <a:gd name="T0" fmla="*/ 125 w 626"/>
                <a:gd name="T1" fmla="*/ 2102 h 2201"/>
                <a:gd name="T2" fmla="*/ 125 w 626"/>
                <a:gd name="T3" fmla="*/ 2102 h 2201"/>
                <a:gd name="T4" fmla="*/ 365 w 626"/>
                <a:gd name="T5" fmla="*/ 2054 h 2201"/>
                <a:gd name="T6" fmla="*/ 365 w 626"/>
                <a:gd name="T7" fmla="*/ 2054 h 2201"/>
                <a:gd name="T8" fmla="*/ 476 w 626"/>
                <a:gd name="T9" fmla="*/ 236 h 2201"/>
                <a:gd name="T10" fmla="*/ 476 w 626"/>
                <a:gd name="T11" fmla="*/ 236 h 2201"/>
                <a:gd name="T12" fmla="*/ 241 w 626"/>
                <a:gd name="T13" fmla="*/ 0 h 2201"/>
                <a:gd name="T14" fmla="*/ 236 w 626"/>
                <a:gd name="T15" fmla="*/ 0 h 2201"/>
                <a:gd name="T16" fmla="*/ 236 w 626"/>
                <a:gd name="T17" fmla="*/ 0 h 2201"/>
                <a:gd name="T18" fmla="*/ 0 w 626"/>
                <a:gd name="T19" fmla="*/ 236 h 2201"/>
                <a:gd name="T20" fmla="*/ 125 w 626"/>
                <a:gd name="T21" fmla="*/ 2102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6" h="2201">
                  <a:moveTo>
                    <a:pt x="125" y="2102"/>
                  </a:moveTo>
                  <a:lnTo>
                    <a:pt x="125" y="2102"/>
                  </a:lnTo>
                  <a:cubicBezTo>
                    <a:pt x="173" y="2200"/>
                    <a:pt x="348" y="2178"/>
                    <a:pt x="365" y="2054"/>
                  </a:cubicBezTo>
                  <a:lnTo>
                    <a:pt x="365" y="2054"/>
                  </a:lnTo>
                  <a:cubicBezTo>
                    <a:pt x="481" y="1337"/>
                    <a:pt x="625" y="594"/>
                    <a:pt x="476" y="236"/>
                  </a:cubicBezTo>
                  <a:lnTo>
                    <a:pt x="476" y="236"/>
                  </a:lnTo>
                  <a:cubicBezTo>
                    <a:pt x="476" y="106"/>
                    <a:pt x="371" y="0"/>
                    <a:pt x="241" y="0"/>
                  </a:cubicBezTo>
                  <a:lnTo>
                    <a:pt x="236" y="0"/>
                  </a:lnTo>
                  <a:lnTo>
                    <a:pt x="236" y="0"/>
                  </a:lnTo>
                  <a:cubicBezTo>
                    <a:pt x="106" y="0"/>
                    <a:pt x="0" y="106"/>
                    <a:pt x="0" y="236"/>
                  </a:cubicBezTo>
                  <a:lnTo>
                    <a:pt x="125" y="2102"/>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1" name="Freeform 66">
              <a:extLst>
                <a:ext uri="{FF2B5EF4-FFF2-40B4-BE49-F238E27FC236}">
                  <a16:creationId xmlns:a16="http://schemas.microsoft.com/office/drawing/2014/main" id="{38D1DCE0-3B1B-3D4A-BA25-4EC5C9CAD9D5}"/>
                </a:ext>
              </a:extLst>
            </p:cNvPr>
            <p:cNvSpPr>
              <a:spLocks noChangeArrowheads="1"/>
            </p:cNvSpPr>
            <p:nvPr/>
          </p:nvSpPr>
          <p:spPr bwMode="auto">
            <a:xfrm>
              <a:off x="15466612" y="8053326"/>
              <a:ext cx="1166522" cy="921697"/>
            </a:xfrm>
            <a:custGeom>
              <a:avLst/>
              <a:gdLst>
                <a:gd name="T0" fmla="*/ 73 w 1787"/>
                <a:gd name="T1" fmla="*/ 1312 h 1413"/>
                <a:gd name="T2" fmla="*/ 76 w 1787"/>
                <a:gd name="T3" fmla="*/ 1315 h 1413"/>
                <a:gd name="T4" fmla="*/ 76 w 1787"/>
                <a:gd name="T5" fmla="*/ 1315 h 1413"/>
                <a:gd name="T6" fmla="*/ 215 w 1787"/>
                <a:gd name="T7" fmla="*/ 1400 h 1413"/>
                <a:gd name="T8" fmla="*/ 215 w 1787"/>
                <a:gd name="T9" fmla="*/ 1400 h 1413"/>
                <a:gd name="T10" fmla="*/ 382 w 1787"/>
                <a:gd name="T11" fmla="*/ 1371 h 1413"/>
                <a:gd name="T12" fmla="*/ 382 w 1787"/>
                <a:gd name="T13" fmla="*/ 1371 h 1413"/>
                <a:gd name="T14" fmla="*/ 382 w 1787"/>
                <a:gd name="T15" fmla="*/ 1371 h 1413"/>
                <a:gd name="T16" fmla="*/ 538 w 1787"/>
                <a:gd name="T17" fmla="*/ 1330 h 1413"/>
                <a:gd name="T18" fmla="*/ 538 w 1787"/>
                <a:gd name="T19" fmla="*/ 1330 h 1413"/>
                <a:gd name="T20" fmla="*/ 1660 w 1787"/>
                <a:gd name="T21" fmla="*/ 792 h 1413"/>
                <a:gd name="T22" fmla="*/ 1660 w 1787"/>
                <a:gd name="T23" fmla="*/ 792 h 1413"/>
                <a:gd name="T24" fmla="*/ 1638 w 1787"/>
                <a:gd name="T25" fmla="*/ 99 h 1413"/>
                <a:gd name="T26" fmla="*/ 1244 w 1787"/>
                <a:gd name="T27" fmla="*/ 0 h 1413"/>
                <a:gd name="T28" fmla="*/ 734 w 1787"/>
                <a:gd name="T29" fmla="*/ 434 h 1413"/>
                <a:gd name="T30" fmla="*/ 185 w 1787"/>
                <a:gd name="T31" fmla="*/ 903 h 1413"/>
                <a:gd name="T32" fmla="*/ 104 w 1787"/>
                <a:gd name="T33" fmla="*/ 984 h 1413"/>
                <a:gd name="T34" fmla="*/ 103 w 1787"/>
                <a:gd name="T35" fmla="*/ 985 h 1413"/>
                <a:gd name="T36" fmla="*/ 94 w 1787"/>
                <a:gd name="T37" fmla="*/ 995 h 1413"/>
                <a:gd name="T38" fmla="*/ 86 w 1787"/>
                <a:gd name="T39" fmla="*/ 1002 h 1413"/>
                <a:gd name="T40" fmla="*/ 86 w 1787"/>
                <a:gd name="T41" fmla="*/ 1003 h 1413"/>
                <a:gd name="T42" fmla="*/ 85 w 1787"/>
                <a:gd name="T43" fmla="*/ 1004 h 1413"/>
                <a:gd name="T44" fmla="*/ 85 w 1787"/>
                <a:gd name="T45" fmla="*/ 1004 h 1413"/>
                <a:gd name="T46" fmla="*/ 73 w 1787"/>
                <a:gd name="T47" fmla="*/ 1312 h 1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87" h="1413">
                  <a:moveTo>
                    <a:pt x="73" y="1312"/>
                  </a:moveTo>
                  <a:lnTo>
                    <a:pt x="76" y="1315"/>
                  </a:lnTo>
                  <a:lnTo>
                    <a:pt x="76" y="1315"/>
                  </a:lnTo>
                  <a:cubicBezTo>
                    <a:pt x="112" y="1361"/>
                    <a:pt x="162" y="1390"/>
                    <a:pt x="215" y="1400"/>
                  </a:cubicBezTo>
                  <a:lnTo>
                    <a:pt x="215" y="1400"/>
                  </a:lnTo>
                  <a:cubicBezTo>
                    <a:pt x="270" y="1412"/>
                    <a:pt x="330" y="1402"/>
                    <a:pt x="382" y="1371"/>
                  </a:cubicBezTo>
                  <a:lnTo>
                    <a:pt x="382" y="1371"/>
                  </a:lnTo>
                  <a:lnTo>
                    <a:pt x="382" y="1371"/>
                  </a:lnTo>
                  <a:cubicBezTo>
                    <a:pt x="383" y="1371"/>
                    <a:pt x="443" y="1356"/>
                    <a:pt x="538" y="1330"/>
                  </a:cubicBezTo>
                  <a:lnTo>
                    <a:pt x="538" y="1330"/>
                  </a:lnTo>
                  <a:cubicBezTo>
                    <a:pt x="816" y="1250"/>
                    <a:pt x="1393" y="1062"/>
                    <a:pt x="1660" y="792"/>
                  </a:cubicBezTo>
                  <a:lnTo>
                    <a:pt x="1660" y="792"/>
                  </a:lnTo>
                  <a:cubicBezTo>
                    <a:pt x="1766" y="678"/>
                    <a:pt x="1786" y="278"/>
                    <a:pt x="1638" y="99"/>
                  </a:cubicBezTo>
                  <a:lnTo>
                    <a:pt x="1244" y="0"/>
                  </a:lnTo>
                  <a:lnTo>
                    <a:pt x="734" y="434"/>
                  </a:lnTo>
                  <a:lnTo>
                    <a:pt x="185" y="903"/>
                  </a:lnTo>
                  <a:lnTo>
                    <a:pt x="104" y="984"/>
                  </a:lnTo>
                  <a:lnTo>
                    <a:pt x="103" y="985"/>
                  </a:lnTo>
                  <a:lnTo>
                    <a:pt x="94" y="995"/>
                  </a:lnTo>
                  <a:lnTo>
                    <a:pt x="86" y="1002"/>
                  </a:lnTo>
                  <a:lnTo>
                    <a:pt x="86" y="1003"/>
                  </a:lnTo>
                  <a:lnTo>
                    <a:pt x="85" y="1004"/>
                  </a:lnTo>
                  <a:lnTo>
                    <a:pt x="85" y="1004"/>
                  </a:lnTo>
                  <a:cubicBezTo>
                    <a:pt x="5" y="1089"/>
                    <a:pt x="0" y="1220"/>
                    <a:pt x="73" y="131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2" name="Freeform 67">
              <a:extLst>
                <a:ext uri="{FF2B5EF4-FFF2-40B4-BE49-F238E27FC236}">
                  <a16:creationId xmlns:a16="http://schemas.microsoft.com/office/drawing/2014/main" id="{BC5197FC-C2B7-5C42-880B-54ADD316A22B}"/>
                </a:ext>
              </a:extLst>
            </p:cNvPr>
            <p:cNvSpPr>
              <a:spLocks noChangeArrowheads="1"/>
            </p:cNvSpPr>
            <p:nvPr/>
          </p:nvSpPr>
          <p:spPr bwMode="auto">
            <a:xfrm>
              <a:off x="15613506" y="10288441"/>
              <a:ext cx="77769" cy="95051"/>
            </a:xfrm>
            <a:custGeom>
              <a:avLst/>
              <a:gdLst>
                <a:gd name="T0" fmla="*/ 0 w 118"/>
                <a:gd name="T1" fmla="*/ 0 h 147"/>
                <a:gd name="T2" fmla="*/ 117 w 118"/>
                <a:gd name="T3" fmla="*/ 6 h 147"/>
                <a:gd name="T4" fmla="*/ 109 w 118"/>
                <a:gd name="T5" fmla="*/ 146 h 147"/>
                <a:gd name="T6" fmla="*/ 0 w 118"/>
                <a:gd name="T7" fmla="*/ 82 h 147"/>
                <a:gd name="T8" fmla="*/ 0 w 118"/>
                <a:gd name="T9" fmla="*/ 0 h 147"/>
              </a:gdLst>
              <a:ahLst/>
              <a:cxnLst>
                <a:cxn ang="0">
                  <a:pos x="T0" y="T1"/>
                </a:cxn>
                <a:cxn ang="0">
                  <a:pos x="T2" y="T3"/>
                </a:cxn>
                <a:cxn ang="0">
                  <a:pos x="T4" y="T5"/>
                </a:cxn>
                <a:cxn ang="0">
                  <a:pos x="T6" y="T7"/>
                </a:cxn>
                <a:cxn ang="0">
                  <a:pos x="T8" y="T9"/>
                </a:cxn>
              </a:cxnLst>
              <a:rect l="0" t="0" r="r" b="b"/>
              <a:pathLst>
                <a:path w="118" h="147">
                  <a:moveTo>
                    <a:pt x="0" y="0"/>
                  </a:moveTo>
                  <a:lnTo>
                    <a:pt x="117" y="6"/>
                  </a:lnTo>
                  <a:lnTo>
                    <a:pt x="109" y="146"/>
                  </a:lnTo>
                  <a:lnTo>
                    <a:pt x="0" y="82"/>
                  </a:lnTo>
                  <a:lnTo>
                    <a:pt x="0"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3" name="Freeform 68">
              <a:extLst>
                <a:ext uri="{FF2B5EF4-FFF2-40B4-BE49-F238E27FC236}">
                  <a16:creationId xmlns:a16="http://schemas.microsoft.com/office/drawing/2014/main" id="{BE53CC60-78A0-FE4B-9EEC-0CBDA413C629}"/>
                </a:ext>
              </a:extLst>
            </p:cNvPr>
            <p:cNvSpPr>
              <a:spLocks noChangeArrowheads="1"/>
            </p:cNvSpPr>
            <p:nvPr/>
          </p:nvSpPr>
          <p:spPr bwMode="auto">
            <a:xfrm>
              <a:off x="15429167" y="9965848"/>
              <a:ext cx="328354" cy="420524"/>
            </a:xfrm>
            <a:custGeom>
              <a:avLst/>
              <a:gdLst>
                <a:gd name="T0" fmla="*/ 273 w 502"/>
                <a:gd name="T1" fmla="*/ 540 h 646"/>
                <a:gd name="T2" fmla="*/ 273 w 502"/>
                <a:gd name="T3" fmla="*/ 540 h 646"/>
                <a:gd name="T4" fmla="*/ 177 w 502"/>
                <a:gd name="T5" fmla="*/ 614 h 646"/>
                <a:gd name="T6" fmla="*/ 177 w 502"/>
                <a:gd name="T7" fmla="*/ 614 h 646"/>
                <a:gd name="T8" fmla="*/ 61 w 502"/>
                <a:gd name="T9" fmla="*/ 637 h 646"/>
                <a:gd name="T10" fmla="*/ 61 w 502"/>
                <a:gd name="T11" fmla="*/ 637 h 646"/>
                <a:gd name="T12" fmla="*/ 11 w 502"/>
                <a:gd name="T13" fmla="*/ 607 h 646"/>
                <a:gd name="T14" fmla="*/ 11 w 502"/>
                <a:gd name="T15" fmla="*/ 607 h 646"/>
                <a:gd name="T16" fmla="*/ 4 w 502"/>
                <a:gd name="T17" fmla="*/ 548 h 646"/>
                <a:gd name="T18" fmla="*/ 4 w 502"/>
                <a:gd name="T19" fmla="*/ 548 h 646"/>
                <a:gd name="T20" fmla="*/ 56 w 502"/>
                <a:gd name="T21" fmla="*/ 429 h 646"/>
                <a:gd name="T22" fmla="*/ 56 w 502"/>
                <a:gd name="T23" fmla="*/ 429 h 646"/>
                <a:gd name="T24" fmla="*/ 207 w 502"/>
                <a:gd name="T25" fmla="*/ 73 h 646"/>
                <a:gd name="T26" fmla="*/ 219 w 502"/>
                <a:gd name="T27" fmla="*/ 47 h 646"/>
                <a:gd name="T28" fmla="*/ 243 w 502"/>
                <a:gd name="T29" fmla="*/ 36 h 646"/>
                <a:gd name="T30" fmla="*/ 243 w 502"/>
                <a:gd name="T31" fmla="*/ 36 h 646"/>
                <a:gd name="T32" fmla="*/ 417 w 502"/>
                <a:gd name="T33" fmla="*/ 24 h 646"/>
                <a:gd name="T34" fmla="*/ 430 w 502"/>
                <a:gd name="T35" fmla="*/ 32 h 646"/>
                <a:gd name="T36" fmla="*/ 438 w 502"/>
                <a:gd name="T37" fmla="*/ 52 h 646"/>
                <a:gd name="T38" fmla="*/ 438 w 502"/>
                <a:gd name="T39" fmla="*/ 52 h 646"/>
                <a:gd name="T40" fmla="*/ 469 w 502"/>
                <a:gd name="T41" fmla="*/ 127 h 646"/>
                <a:gd name="T42" fmla="*/ 469 w 502"/>
                <a:gd name="T43" fmla="*/ 127 h 646"/>
                <a:gd name="T44" fmla="*/ 434 w 502"/>
                <a:gd name="T45" fmla="*/ 385 h 646"/>
                <a:gd name="T46" fmla="*/ 434 w 502"/>
                <a:gd name="T47" fmla="*/ 385 h 646"/>
                <a:gd name="T48" fmla="*/ 361 w 502"/>
                <a:gd name="T49" fmla="*/ 460 h 646"/>
                <a:gd name="T50" fmla="*/ 361 w 502"/>
                <a:gd name="T51" fmla="*/ 460 h 646"/>
                <a:gd name="T52" fmla="*/ 273 w 502"/>
                <a:gd name="T53" fmla="*/ 54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02" h="646">
                  <a:moveTo>
                    <a:pt x="273" y="540"/>
                  </a:moveTo>
                  <a:lnTo>
                    <a:pt x="273" y="540"/>
                  </a:lnTo>
                  <a:cubicBezTo>
                    <a:pt x="243" y="567"/>
                    <a:pt x="213" y="594"/>
                    <a:pt x="177" y="614"/>
                  </a:cubicBezTo>
                  <a:lnTo>
                    <a:pt x="177" y="614"/>
                  </a:lnTo>
                  <a:cubicBezTo>
                    <a:pt x="142" y="634"/>
                    <a:pt x="100" y="645"/>
                    <a:pt x="61" y="637"/>
                  </a:cubicBezTo>
                  <a:lnTo>
                    <a:pt x="61" y="637"/>
                  </a:lnTo>
                  <a:cubicBezTo>
                    <a:pt x="41" y="633"/>
                    <a:pt x="22" y="624"/>
                    <a:pt x="11" y="607"/>
                  </a:cubicBezTo>
                  <a:lnTo>
                    <a:pt x="11" y="607"/>
                  </a:lnTo>
                  <a:cubicBezTo>
                    <a:pt x="0" y="590"/>
                    <a:pt x="1" y="568"/>
                    <a:pt x="4" y="548"/>
                  </a:cubicBezTo>
                  <a:lnTo>
                    <a:pt x="4" y="548"/>
                  </a:lnTo>
                  <a:cubicBezTo>
                    <a:pt x="13" y="505"/>
                    <a:pt x="36" y="467"/>
                    <a:pt x="56" y="429"/>
                  </a:cubicBezTo>
                  <a:lnTo>
                    <a:pt x="56" y="429"/>
                  </a:lnTo>
                  <a:cubicBezTo>
                    <a:pt x="118" y="316"/>
                    <a:pt x="168" y="196"/>
                    <a:pt x="207" y="73"/>
                  </a:cubicBezTo>
                  <a:lnTo>
                    <a:pt x="219" y="47"/>
                  </a:lnTo>
                  <a:lnTo>
                    <a:pt x="243" y="36"/>
                  </a:lnTo>
                  <a:lnTo>
                    <a:pt x="243" y="36"/>
                  </a:lnTo>
                  <a:cubicBezTo>
                    <a:pt x="300" y="18"/>
                    <a:pt x="363" y="0"/>
                    <a:pt x="417" y="24"/>
                  </a:cubicBezTo>
                  <a:lnTo>
                    <a:pt x="430" y="32"/>
                  </a:lnTo>
                  <a:lnTo>
                    <a:pt x="438" y="52"/>
                  </a:lnTo>
                  <a:lnTo>
                    <a:pt x="438" y="52"/>
                  </a:lnTo>
                  <a:cubicBezTo>
                    <a:pt x="445" y="78"/>
                    <a:pt x="459" y="102"/>
                    <a:pt x="469" y="127"/>
                  </a:cubicBezTo>
                  <a:lnTo>
                    <a:pt x="469" y="127"/>
                  </a:lnTo>
                  <a:cubicBezTo>
                    <a:pt x="501" y="211"/>
                    <a:pt x="488" y="312"/>
                    <a:pt x="434" y="385"/>
                  </a:cubicBezTo>
                  <a:lnTo>
                    <a:pt x="434" y="385"/>
                  </a:lnTo>
                  <a:cubicBezTo>
                    <a:pt x="413" y="413"/>
                    <a:pt x="387" y="437"/>
                    <a:pt x="361" y="460"/>
                  </a:cubicBezTo>
                  <a:lnTo>
                    <a:pt x="361" y="460"/>
                  </a:lnTo>
                  <a:cubicBezTo>
                    <a:pt x="331" y="487"/>
                    <a:pt x="302" y="513"/>
                    <a:pt x="273" y="54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4" name="Freeform 69">
              <a:extLst>
                <a:ext uri="{FF2B5EF4-FFF2-40B4-BE49-F238E27FC236}">
                  <a16:creationId xmlns:a16="http://schemas.microsoft.com/office/drawing/2014/main" id="{C7670C5E-333F-E34B-A968-A223C47C634D}"/>
                </a:ext>
              </a:extLst>
            </p:cNvPr>
            <p:cNvSpPr>
              <a:spLocks noChangeArrowheads="1"/>
            </p:cNvSpPr>
            <p:nvPr/>
          </p:nvSpPr>
          <p:spPr bwMode="auto">
            <a:xfrm>
              <a:off x="15299553" y="10003293"/>
              <a:ext cx="492531" cy="535736"/>
            </a:xfrm>
            <a:custGeom>
              <a:avLst/>
              <a:gdLst>
                <a:gd name="T0" fmla="*/ 696 w 754"/>
                <a:gd name="T1" fmla="*/ 506 h 820"/>
                <a:gd name="T2" fmla="*/ 696 w 754"/>
                <a:gd name="T3" fmla="*/ 506 h 820"/>
                <a:gd name="T4" fmla="*/ 590 w 754"/>
                <a:gd name="T5" fmla="*/ 584 h 820"/>
                <a:gd name="T6" fmla="*/ 590 w 754"/>
                <a:gd name="T7" fmla="*/ 584 h 820"/>
                <a:gd name="T8" fmla="*/ 598 w 754"/>
                <a:gd name="T9" fmla="*/ 444 h 820"/>
                <a:gd name="T10" fmla="*/ 598 w 754"/>
                <a:gd name="T11" fmla="*/ 444 h 820"/>
                <a:gd name="T12" fmla="*/ 458 w 754"/>
                <a:gd name="T13" fmla="*/ 664 h 820"/>
                <a:gd name="T14" fmla="*/ 458 w 754"/>
                <a:gd name="T15" fmla="*/ 664 h 820"/>
                <a:gd name="T16" fmla="*/ 108 w 754"/>
                <a:gd name="T17" fmla="*/ 819 h 820"/>
                <a:gd name="T18" fmla="*/ 108 w 754"/>
                <a:gd name="T19" fmla="*/ 819 h 820"/>
                <a:gd name="T20" fmla="*/ 12 w 754"/>
                <a:gd name="T21" fmla="*/ 798 h 820"/>
                <a:gd name="T22" fmla="*/ 0 w 754"/>
                <a:gd name="T23" fmla="*/ 785 h 820"/>
                <a:gd name="T24" fmla="*/ 6 w 754"/>
                <a:gd name="T25" fmla="*/ 761 h 820"/>
                <a:gd name="T26" fmla="*/ 6 w 754"/>
                <a:gd name="T27" fmla="*/ 761 h 820"/>
                <a:gd name="T28" fmla="*/ 302 w 754"/>
                <a:gd name="T29" fmla="*/ 289 h 820"/>
                <a:gd name="T30" fmla="*/ 302 w 754"/>
                <a:gd name="T31" fmla="*/ 289 h 820"/>
                <a:gd name="T32" fmla="*/ 252 w 754"/>
                <a:gd name="T33" fmla="*/ 441 h 820"/>
                <a:gd name="T34" fmla="*/ 252 w 754"/>
                <a:gd name="T35" fmla="*/ 441 h 820"/>
                <a:gd name="T36" fmla="*/ 261 w 754"/>
                <a:gd name="T37" fmla="*/ 503 h 820"/>
                <a:gd name="T38" fmla="*/ 261 w 754"/>
                <a:gd name="T39" fmla="*/ 503 h 820"/>
                <a:gd name="T40" fmla="*/ 312 w 754"/>
                <a:gd name="T41" fmla="*/ 510 h 820"/>
                <a:gd name="T42" fmla="*/ 312 w 754"/>
                <a:gd name="T43" fmla="*/ 510 h 820"/>
                <a:gd name="T44" fmla="*/ 425 w 754"/>
                <a:gd name="T45" fmla="*/ 440 h 820"/>
                <a:gd name="T46" fmla="*/ 425 w 754"/>
                <a:gd name="T47" fmla="*/ 440 h 820"/>
                <a:gd name="T48" fmla="*/ 506 w 754"/>
                <a:gd name="T49" fmla="*/ 373 h 820"/>
                <a:gd name="T50" fmla="*/ 506 w 754"/>
                <a:gd name="T51" fmla="*/ 373 h 820"/>
                <a:gd name="T52" fmla="*/ 576 w 754"/>
                <a:gd name="T53" fmla="*/ 308 h 820"/>
                <a:gd name="T54" fmla="*/ 576 w 754"/>
                <a:gd name="T55" fmla="*/ 308 h 820"/>
                <a:gd name="T56" fmla="*/ 642 w 754"/>
                <a:gd name="T57" fmla="*/ 0 h 820"/>
                <a:gd name="T58" fmla="*/ 642 w 754"/>
                <a:gd name="T59" fmla="*/ 0 h 820"/>
                <a:gd name="T60" fmla="*/ 733 w 754"/>
                <a:gd name="T61" fmla="*/ 266 h 820"/>
                <a:gd name="T62" fmla="*/ 733 w 754"/>
                <a:gd name="T63" fmla="*/ 266 h 820"/>
                <a:gd name="T64" fmla="*/ 703 w 754"/>
                <a:gd name="T65" fmla="*/ 369 h 820"/>
                <a:gd name="T66" fmla="*/ 703 w 754"/>
                <a:gd name="T67" fmla="*/ 369 h 820"/>
                <a:gd name="T68" fmla="*/ 696 w 754"/>
                <a:gd name="T69" fmla="*/ 506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54" h="820">
                  <a:moveTo>
                    <a:pt x="696" y="506"/>
                  </a:moveTo>
                  <a:lnTo>
                    <a:pt x="696" y="506"/>
                  </a:lnTo>
                  <a:cubicBezTo>
                    <a:pt x="660" y="530"/>
                    <a:pt x="623" y="557"/>
                    <a:pt x="590" y="584"/>
                  </a:cubicBezTo>
                  <a:lnTo>
                    <a:pt x="590" y="584"/>
                  </a:lnTo>
                  <a:cubicBezTo>
                    <a:pt x="592" y="538"/>
                    <a:pt x="595" y="491"/>
                    <a:pt x="598" y="444"/>
                  </a:cubicBezTo>
                  <a:lnTo>
                    <a:pt x="598" y="444"/>
                  </a:lnTo>
                  <a:cubicBezTo>
                    <a:pt x="529" y="498"/>
                    <a:pt x="509" y="592"/>
                    <a:pt x="458" y="664"/>
                  </a:cubicBezTo>
                  <a:lnTo>
                    <a:pt x="458" y="664"/>
                  </a:lnTo>
                  <a:cubicBezTo>
                    <a:pt x="381" y="772"/>
                    <a:pt x="240" y="817"/>
                    <a:pt x="108" y="819"/>
                  </a:cubicBezTo>
                  <a:lnTo>
                    <a:pt x="108" y="819"/>
                  </a:lnTo>
                  <a:cubicBezTo>
                    <a:pt x="74" y="819"/>
                    <a:pt x="39" y="817"/>
                    <a:pt x="12" y="798"/>
                  </a:cubicBezTo>
                  <a:lnTo>
                    <a:pt x="0" y="785"/>
                  </a:lnTo>
                  <a:lnTo>
                    <a:pt x="6" y="761"/>
                  </a:lnTo>
                  <a:lnTo>
                    <a:pt x="6" y="761"/>
                  </a:lnTo>
                  <a:cubicBezTo>
                    <a:pt x="98" y="599"/>
                    <a:pt x="197" y="443"/>
                    <a:pt x="302" y="289"/>
                  </a:cubicBezTo>
                  <a:lnTo>
                    <a:pt x="302" y="289"/>
                  </a:lnTo>
                  <a:cubicBezTo>
                    <a:pt x="279" y="338"/>
                    <a:pt x="262" y="389"/>
                    <a:pt x="252" y="441"/>
                  </a:cubicBezTo>
                  <a:lnTo>
                    <a:pt x="252" y="441"/>
                  </a:lnTo>
                  <a:cubicBezTo>
                    <a:pt x="247" y="463"/>
                    <a:pt x="245" y="488"/>
                    <a:pt x="261" y="503"/>
                  </a:cubicBezTo>
                  <a:lnTo>
                    <a:pt x="261" y="503"/>
                  </a:lnTo>
                  <a:cubicBezTo>
                    <a:pt x="274" y="514"/>
                    <a:pt x="295" y="514"/>
                    <a:pt x="312" y="510"/>
                  </a:cubicBezTo>
                  <a:lnTo>
                    <a:pt x="312" y="510"/>
                  </a:lnTo>
                  <a:cubicBezTo>
                    <a:pt x="355" y="498"/>
                    <a:pt x="391" y="469"/>
                    <a:pt x="425" y="440"/>
                  </a:cubicBezTo>
                  <a:lnTo>
                    <a:pt x="425" y="440"/>
                  </a:lnTo>
                  <a:cubicBezTo>
                    <a:pt x="452" y="418"/>
                    <a:pt x="479" y="396"/>
                    <a:pt x="506" y="373"/>
                  </a:cubicBezTo>
                  <a:lnTo>
                    <a:pt x="506" y="373"/>
                  </a:lnTo>
                  <a:cubicBezTo>
                    <a:pt x="530" y="353"/>
                    <a:pt x="555" y="332"/>
                    <a:pt x="576" y="308"/>
                  </a:cubicBezTo>
                  <a:lnTo>
                    <a:pt x="576" y="308"/>
                  </a:lnTo>
                  <a:cubicBezTo>
                    <a:pt x="646" y="225"/>
                    <a:pt x="664" y="107"/>
                    <a:pt x="642" y="0"/>
                  </a:cubicBezTo>
                  <a:lnTo>
                    <a:pt x="642" y="0"/>
                  </a:lnTo>
                  <a:cubicBezTo>
                    <a:pt x="717" y="64"/>
                    <a:pt x="753" y="170"/>
                    <a:pt x="733" y="266"/>
                  </a:cubicBezTo>
                  <a:lnTo>
                    <a:pt x="733" y="266"/>
                  </a:lnTo>
                  <a:cubicBezTo>
                    <a:pt x="726" y="301"/>
                    <a:pt x="712" y="334"/>
                    <a:pt x="703" y="369"/>
                  </a:cubicBezTo>
                  <a:lnTo>
                    <a:pt x="703" y="369"/>
                  </a:lnTo>
                  <a:cubicBezTo>
                    <a:pt x="694" y="414"/>
                    <a:pt x="695" y="460"/>
                    <a:pt x="696" y="506"/>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70">
              <a:extLst>
                <a:ext uri="{FF2B5EF4-FFF2-40B4-BE49-F238E27FC236}">
                  <a16:creationId xmlns:a16="http://schemas.microsoft.com/office/drawing/2014/main" id="{5C224AF9-DCC9-1145-A440-E146996A2095}"/>
                </a:ext>
              </a:extLst>
            </p:cNvPr>
            <p:cNvSpPr>
              <a:spLocks noChangeArrowheads="1"/>
            </p:cNvSpPr>
            <p:nvPr/>
          </p:nvSpPr>
          <p:spPr bwMode="auto">
            <a:xfrm>
              <a:off x="15478133" y="8661071"/>
              <a:ext cx="383079" cy="1437270"/>
            </a:xfrm>
            <a:custGeom>
              <a:avLst/>
              <a:gdLst>
                <a:gd name="T0" fmla="*/ 0 w 587"/>
                <a:gd name="T1" fmla="*/ 236 h 2201"/>
                <a:gd name="T2" fmla="*/ 77 w 587"/>
                <a:gd name="T3" fmla="*/ 1401 h 2201"/>
                <a:gd name="T4" fmla="*/ 124 w 587"/>
                <a:gd name="T5" fmla="*/ 2102 h 2201"/>
                <a:gd name="T6" fmla="*/ 124 w 587"/>
                <a:gd name="T7" fmla="*/ 2102 h 2201"/>
                <a:gd name="T8" fmla="*/ 365 w 587"/>
                <a:gd name="T9" fmla="*/ 2054 h 2201"/>
                <a:gd name="T10" fmla="*/ 365 w 587"/>
                <a:gd name="T11" fmla="*/ 2054 h 2201"/>
                <a:gd name="T12" fmla="*/ 520 w 587"/>
                <a:gd name="T13" fmla="*/ 399 h 2201"/>
                <a:gd name="T14" fmla="*/ 520 w 587"/>
                <a:gd name="T15" fmla="*/ 399 h 2201"/>
                <a:gd name="T16" fmla="*/ 476 w 587"/>
                <a:gd name="T17" fmla="*/ 236 h 2201"/>
                <a:gd name="T18" fmla="*/ 476 w 587"/>
                <a:gd name="T19" fmla="*/ 236 h 2201"/>
                <a:gd name="T20" fmla="*/ 335 w 587"/>
                <a:gd name="T21" fmla="*/ 20 h 2201"/>
                <a:gd name="T22" fmla="*/ 335 w 587"/>
                <a:gd name="T23" fmla="*/ 20 h 2201"/>
                <a:gd name="T24" fmla="*/ 240 w 587"/>
                <a:gd name="T25" fmla="*/ 0 h 2201"/>
                <a:gd name="T26" fmla="*/ 235 w 587"/>
                <a:gd name="T27" fmla="*/ 0 h 2201"/>
                <a:gd name="T28" fmla="*/ 235 w 587"/>
                <a:gd name="T29" fmla="*/ 0 h 2201"/>
                <a:gd name="T30" fmla="*/ 86 w 587"/>
                <a:gd name="T31" fmla="*/ 53 h 2201"/>
                <a:gd name="T32" fmla="*/ 85 w 587"/>
                <a:gd name="T33" fmla="*/ 54 h 2201"/>
                <a:gd name="T34" fmla="*/ 85 w 587"/>
                <a:gd name="T35" fmla="*/ 54 h 2201"/>
                <a:gd name="T36" fmla="*/ 0 w 587"/>
                <a:gd name="T37" fmla="*/ 236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7" h="2201">
                  <a:moveTo>
                    <a:pt x="0" y="236"/>
                  </a:moveTo>
                  <a:lnTo>
                    <a:pt x="77" y="1401"/>
                  </a:lnTo>
                  <a:lnTo>
                    <a:pt x="124" y="2102"/>
                  </a:lnTo>
                  <a:lnTo>
                    <a:pt x="124" y="2102"/>
                  </a:lnTo>
                  <a:cubicBezTo>
                    <a:pt x="171" y="2200"/>
                    <a:pt x="347" y="2178"/>
                    <a:pt x="365" y="2054"/>
                  </a:cubicBezTo>
                  <a:lnTo>
                    <a:pt x="365" y="2054"/>
                  </a:lnTo>
                  <a:cubicBezTo>
                    <a:pt x="464" y="1433"/>
                    <a:pt x="586" y="791"/>
                    <a:pt x="520" y="399"/>
                  </a:cubicBezTo>
                  <a:lnTo>
                    <a:pt x="520" y="399"/>
                  </a:lnTo>
                  <a:cubicBezTo>
                    <a:pt x="510" y="338"/>
                    <a:pt x="496" y="283"/>
                    <a:pt x="476" y="236"/>
                  </a:cubicBezTo>
                  <a:lnTo>
                    <a:pt x="476" y="236"/>
                  </a:lnTo>
                  <a:cubicBezTo>
                    <a:pt x="476" y="139"/>
                    <a:pt x="418" y="57"/>
                    <a:pt x="335" y="20"/>
                  </a:cubicBezTo>
                  <a:lnTo>
                    <a:pt x="335" y="20"/>
                  </a:lnTo>
                  <a:cubicBezTo>
                    <a:pt x="305" y="7"/>
                    <a:pt x="274" y="0"/>
                    <a:pt x="240" y="0"/>
                  </a:cubicBezTo>
                  <a:lnTo>
                    <a:pt x="235" y="0"/>
                  </a:lnTo>
                  <a:lnTo>
                    <a:pt x="235" y="0"/>
                  </a:lnTo>
                  <a:cubicBezTo>
                    <a:pt x="178" y="0"/>
                    <a:pt x="127" y="20"/>
                    <a:pt x="86" y="53"/>
                  </a:cubicBezTo>
                  <a:lnTo>
                    <a:pt x="85" y="54"/>
                  </a:lnTo>
                  <a:lnTo>
                    <a:pt x="85" y="54"/>
                  </a:lnTo>
                  <a:cubicBezTo>
                    <a:pt x="33" y="97"/>
                    <a:pt x="0" y="162"/>
                    <a:pt x="0" y="236"/>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66" name="Freeform 71">
              <a:extLst>
                <a:ext uri="{FF2B5EF4-FFF2-40B4-BE49-F238E27FC236}">
                  <a16:creationId xmlns:a16="http://schemas.microsoft.com/office/drawing/2014/main" id="{9567B97D-B557-BB4E-8A7A-285F1B9E0AA0}"/>
                </a:ext>
              </a:extLst>
            </p:cNvPr>
            <p:cNvSpPr>
              <a:spLocks noChangeArrowheads="1"/>
            </p:cNvSpPr>
            <p:nvPr/>
          </p:nvSpPr>
          <p:spPr bwMode="auto">
            <a:xfrm>
              <a:off x="15789205" y="7413900"/>
              <a:ext cx="241945" cy="239066"/>
            </a:xfrm>
            <a:custGeom>
              <a:avLst/>
              <a:gdLst>
                <a:gd name="T0" fmla="*/ 46 w 372"/>
                <a:gd name="T1" fmla="*/ 0 h 365"/>
                <a:gd name="T2" fmla="*/ 46 w 372"/>
                <a:gd name="T3" fmla="*/ 0 h 365"/>
                <a:gd name="T4" fmla="*/ 371 w 372"/>
                <a:gd name="T5" fmla="*/ 242 h 365"/>
                <a:gd name="T6" fmla="*/ 371 w 372"/>
                <a:gd name="T7" fmla="*/ 242 h 365"/>
                <a:gd name="T8" fmla="*/ 169 w 372"/>
                <a:gd name="T9" fmla="*/ 348 h 365"/>
                <a:gd name="T10" fmla="*/ 165 w 372"/>
                <a:gd name="T11" fmla="*/ 347 h 365"/>
                <a:gd name="T12" fmla="*/ 165 w 372"/>
                <a:gd name="T13" fmla="*/ 347 h 365"/>
                <a:gd name="T14" fmla="*/ 19 w 372"/>
                <a:gd name="T15" fmla="*/ 131 h 365"/>
                <a:gd name="T16" fmla="*/ 46 w 372"/>
                <a:gd name="T17" fmla="*/ 0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365">
                  <a:moveTo>
                    <a:pt x="46" y="0"/>
                  </a:moveTo>
                  <a:lnTo>
                    <a:pt x="46" y="0"/>
                  </a:lnTo>
                  <a:cubicBezTo>
                    <a:pt x="132" y="115"/>
                    <a:pt x="233" y="219"/>
                    <a:pt x="371" y="242"/>
                  </a:cubicBezTo>
                  <a:lnTo>
                    <a:pt x="371" y="242"/>
                  </a:lnTo>
                  <a:cubicBezTo>
                    <a:pt x="337" y="318"/>
                    <a:pt x="254" y="364"/>
                    <a:pt x="169" y="348"/>
                  </a:cubicBezTo>
                  <a:lnTo>
                    <a:pt x="165" y="347"/>
                  </a:lnTo>
                  <a:lnTo>
                    <a:pt x="165" y="347"/>
                  </a:lnTo>
                  <a:cubicBezTo>
                    <a:pt x="65" y="328"/>
                    <a:pt x="0" y="231"/>
                    <a:pt x="19" y="131"/>
                  </a:cubicBezTo>
                  <a:lnTo>
                    <a:pt x="46" y="0"/>
                  </a:lnTo>
                </a:path>
              </a:pathLst>
            </a:custGeom>
            <a:solidFill>
              <a:srgbClr val="FFCD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7" name="Freeform 72">
              <a:extLst>
                <a:ext uri="{FF2B5EF4-FFF2-40B4-BE49-F238E27FC236}">
                  <a16:creationId xmlns:a16="http://schemas.microsoft.com/office/drawing/2014/main" id="{42FE4028-BC26-9449-893E-603B85B6EFBC}"/>
                </a:ext>
              </a:extLst>
            </p:cNvPr>
            <p:cNvSpPr>
              <a:spLocks noChangeArrowheads="1"/>
            </p:cNvSpPr>
            <p:nvPr/>
          </p:nvSpPr>
          <p:spPr bwMode="auto">
            <a:xfrm>
              <a:off x="15818008" y="6869523"/>
              <a:ext cx="342755" cy="702794"/>
            </a:xfrm>
            <a:custGeom>
              <a:avLst/>
              <a:gdLst>
                <a:gd name="T0" fmla="*/ 0 w 524"/>
                <a:gd name="T1" fmla="*/ 834 h 1077"/>
                <a:gd name="T2" fmla="*/ 138 w 524"/>
                <a:gd name="T3" fmla="*/ 165 h 1077"/>
                <a:gd name="T4" fmla="*/ 138 w 524"/>
                <a:gd name="T5" fmla="*/ 165 h 1077"/>
                <a:gd name="T6" fmla="*/ 354 w 524"/>
                <a:gd name="T7" fmla="*/ 19 h 1077"/>
                <a:gd name="T8" fmla="*/ 358 w 524"/>
                <a:gd name="T9" fmla="*/ 20 h 1077"/>
                <a:gd name="T10" fmla="*/ 358 w 524"/>
                <a:gd name="T11" fmla="*/ 20 h 1077"/>
                <a:gd name="T12" fmla="*/ 504 w 524"/>
                <a:gd name="T13" fmla="*/ 235 h 1077"/>
                <a:gd name="T14" fmla="*/ 338 w 524"/>
                <a:gd name="T15" fmla="*/ 1035 h 1077"/>
                <a:gd name="T16" fmla="*/ 338 w 524"/>
                <a:gd name="T17" fmla="*/ 1035 h 1077"/>
                <a:gd name="T18" fmla="*/ 325 w 524"/>
                <a:gd name="T19" fmla="*/ 1076 h 1077"/>
                <a:gd name="T20" fmla="*/ 325 w 524"/>
                <a:gd name="T21" fmla="*/ 1076 h 1077"/>
                <a:gd name="T22" fmla="*/ 0 w 524"/>
                <a:gd name="T23" fmla="*/ 834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4" h="1077">
                  <a:moveTo>
                    <a:pt x="0" y="834"/>
                  </a:moveTo>
                  <a:lnTo>
                    <a:pt x="138" y="165"/>
                  </a:lnTo>
                  <a:lnTo>
                    <a:pt x="138" y="165"/>
                  </a:lnTo>
                  <a:cubicBezTo>
                    <a:pt x="158" y="65"/>
                    <a:pt x="254" y="0"/>
                    <a:pt x="354" y="19"/>
                  </a:cubicBezTo>
                  <a:lnTo>
                    <a:pt x="358" y="20"/>
                  </a:lnTo>
                  <a:lnTo>
                    <a:pt x="358" y="20"/>
                  </a:lnTo>
                  <a:cubicBezTo>
                    <a:pt x="458" y="39"/>
                    <a:pt x="523" y="136"/>
                    <a:pt x="504" y="235"/>
                  </a:cubicBezTo>
                  <a:lnTo>
                    <a:pt x="338" y="1035"/>
                  </a:lnTo>
                  <a:lnTo>
                    <a:pt x="338" y="1035"/>
                  </a:lnTo>
                  <a:cubicBezTo>
                    <a:pt x="336" y="1050"/>
                    <a:pt x="331" y="1063"/>
                    <a:pt x="325" y="1076"/>
                  </a:cubicBezTo>
                  <a:lnTo>
                    <a:pt x="325" y="1076"/>
                  </a:lnTo>
                  <a:cubicBezTo>
                    <a:pt x="187" y="1053"/>
                    <a:pt x="86" y="949"/>
                    <a:pt x="0" y="834"/>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8" name="Freeform 67">
              <a:extLst>
                <a:ext uri="{FF2B5EF4-FFF2-40B4-BE49-F238E27FC236}">
                  <a16:creationId xmlns:a16="http://schemas.microsoft.com/office/drawing/2014/main" id="{D1F0396F-7C8D-2846-BCBC-AD6BCE25E6D4}"/>
                </a:ext>
              </a:extLst>
            </p:cNvPr>
            <p:cNvSpPr>
              <a:spLocks noChangeArrowheads="1"/>
            </p:cNvSpPr>
            <p:nvPr/>
          </p:nvSpPr>
          <p:spPr bwMode="auto">
            <a:xfrm>
              <a:off x="14957996" y="7409237"/>
              <a:ext cx="1079712" cy="536376"/>
            </a:xfrm>
            <a:custGeom>
              <a:avLst/>
              <a:gdLst>
                <a:gd name="connsiteX0" fmla="*/ 976508 w 1079712"/>
                <a:gd name="connsiteY0" fmla="*/ 1332 h 536376"/>
                <a:gd name="connsiteX1" fmla="*/ 1075712 w 1079712"/>
                <a:gd name="connsiteY1" fmla="*/ 90233 h 536376"/>
                <a:gd name="connsiteX2" fmla="*/ 1075712 w 1079712"/>
                <a:gd name="connsiteY2" fmla="*/ 92853 h 536376"/>
                <a:gd name="connsiteX3" fmla="*/ 989650 w 1079712"/>
                <a:gd name="connsiteY3" fmla="*/ 239597 h 536376"/>
                <a:gd name="connsiteX4" fmla="*/ 455020 w 1079712"/>
                <a:gd name="connsiteY4" fmla="*/ 335243 h 536376"/>
                <a:gd name="connsiteX5" fmla="*/ 453997 w 1079712"/>
                <a:gd name="connsiteY5" fmla="*/ 332613 h 536376"/>
                <a:gd name="connsiteX6" fmla="*/ 450007 w 1079712"/>
                <a:gd name="connsiteY6" fmla="*/ 337699 h 536376"/>
                <a:gd name="connsiteX7" fmla="*/ 322453 w 1079712"/>
                <a:gd name="connsiteY7" fmla="*/ 451040 h 536376"/>
                <a:gd name="connsiteX8" fmla="*/ 255079 w 1079712"/>
                <a:gd name="connsiteY8" fmla="*/ 485108 h 536376"/>
                <a:gd name="connsiteX9" fmla="*/ 159577 w 1079712"/>
                <a:gd name="connsiteY9" fmla="*/ 526383 h 536376"/>
                <a:gd name="connsiteX10" fmla="*/ 127525 w 1079712"/>
                <a:gd name="connsiteY10" fmla="*/ 536210 h 536376"/>
                <a:gd name="connsiteX11" fmla="*/ 100706 w 1079712"/>
                <a:gd name="connsiteY11" fmla="*/ 532934 h 536376"/>
                <a:gd name="connsiteX12" fmla="*/ 1280 w 1079712"/>
                <a:gd name="connsiteY12" fmla="*/ 473315 h 536376"/>
                <a:gd name="connsiteX13" fmla="*/ 85662 w 1079712"/>
                <a:gd name="connsiteY13" fmla="*/ 405835 h 536376"/>
                <a:gd name="connsiteX14" fmla="*/ 170697 w 1079712"/>
                <a:gd name="connsiteY14" fmla="*/ 350802 h 536376"/>
                <a:gd name="connsiteX15" fmla="*/ 218530 w 1079712"/>
                <a:gd name="connsiteY15" fmla="*/ 310920 h 536376"/>
                <a:gd name="connsiteX16" fmla="*/ 229488 w 1079712"/>
                <a:gd name="connsiteY16" fmla="*/ 301144 h 536376"/>
                <a:gd name="connsiteX17" fmla="*/ 215378 w 1079712"/>
                <a:gd name="connsiteY17" fmla="*/ 298201 h 536376"/>
                <a:gd name="connsiteX18" fmla="*/ 166682 w 1079712"/>
                <a:gd name="connsiteY18" fmla="*/ 293901 h 536376"/>
                <a:gd name="connsiteX19" fmla="*/ 123616 w 1079712"/>
                <a:gd name="connsiteY19" fmla="*/ 307796 h 536376"/>
                <a:gd name="connsiteX20" fmla="*/ 79896 w 1079712"/>
                <a:gd name="connsiteY20" fmla="*/ 309119 h 536376"/>
                <a:gd name="connsiteX21" fmla="*/ 62278 w 1079712"/>
                <a:gd name="connsiteY21" fmla="*/ 272726 h 536376"/>
                <a:gd name="connsiteX22" fmla="*/ 166682 w 1079712"/>
                <a:gd name="connsiteY22" fmla="*/ 240965 h 536376"/>
                <a:gd name="connsiteX23" fmla="*/ 215622 w 1079712"/>
                <a:gd name="connsiteY23" fmla="*/ 221776 h 536376"/>
                <a:gd name="connsiteX24" fmla="*/ 265867 w 1079712"/>
                <a:gd name="connsiteY24" fmla="*/ 218468 h 536376"/>
                <a:gd name="connsiteX25" fmla="*/ 410076 w 1079712"/>
                <a:gd name="connsiteY25" fmla="*/ 218468 h 536376"/>
                <a:gd name="connsiteX26" fmla="*/ 410402 w 1079712"/>
                <a:gd name="connsiteY26" fmla="*/ 220602 h 536376"/>
                <a:gd name="connsiteX27" fmla="*/ 411414 w 1079712"/>
                <a:gd name="connsiteY27" fmla="*/ 220427 h 536376"/>
                <a:gd name="connsiteX28" fmla="*/ 412332 w 1079712"/>
                <a:gd name="connsiteY28" fmla="*/ 220563 h 536376"/>
                <a:gd name="connsiteX29" fmla="*/ 929015 w 1079712"/>
                <a:gd name="connsiteY29" fmla="*/ 3758 h 536376"/>
                <a:gd name="connsiteX30" fmla="*/ 976508 w 1079712"/>
                <a:gd name="connsiteY30" fmla="*/ 1332 h 53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79712" h="536376">
                  <a:moveTo>
                    <a:pt x="976508" y="1332"/>
                  </a:moveTo>
                  <a:cubicBezTo>
                    <a:pt x="1022779" y="8303"/>
                    <a:pt x="1062999" y="42082"/>
                    <a:pt x="1075712" y="90233"/>
                  </a:cubicBezTo>
                  <a:lnTo>
                    <a:pt x="1075712" y="92853"/>
                  </a:lnTo>
                  <a:cubicBezTo>
                    <a:pt x="1092664" y="157709"/>
                    <a:pt x="1054197" y="223220"/>
                    <a:pt x="989650" y="239597"/>
                  </a:cubicBezTo>
                  <a:lnTo>
                    <a:pt x="455020" y="335243"/>
                  </a:lnTo>
                  <a:lnTo>
                    <a:pt x="453997" y="332613"/>
                  </a:lnTo>
                  <a:lnTo>
                    <a:pt x="450007" y="337699"/>
                  </a:lnTo>
                  <a:cubicBezTo>
                    <a:pt x="402910" y="365871"/>
                    <a:pt x="369550" y="420248"/>
                    <a:pt x="322453" y="451040"/>
                  </a:cubicBezTo>
                  <a:cubicBezTo>
                    <a:pt x="301521" y="464798"/>
                    <a:pt x="277973" y="474626"/>
                    <a:pt x="255079" y="485108"/>
                  </a:cubicBezTo>
                  <a:cubicBezTo>
                    <a:pt x="223027" y="498211"/>
                    <a:pt x="190975" y="512624"/>
                    <a:pt x="159577" y="526383"/>
                  </a:cubicBezTo>
                  <a:cubicBezTo>
                    <a:pt x="149111" y="530314"/>
                    <a:pt x="138645" y="535555"/>
                    <a:pt x="127525" y="536210"/>
                  </a:cubicBezTo>
                  <a:cubicBezTo>
                    <a:pt x="118368" y="536865"/>
                    <a:pt x="109864" y="535555"/>
                    <a:pt x="100706" y="532934"/>
                  </a:cubicBezTo>
                  <a:cubicBezTo>
                    <a:pt x="82391" y="529658"/>
                    <a:pt x="1934" y="499521"/>
                    <a:pt x="1280" y="473315"/>
                  </a:cubicBezTo>
                  <a:cubicBezTo>
                    <a:pt x="-9840" y="457592"/>
                    <a:pt x="54264" y="425489"/>
                    <a:pt x="85662" y="405835"/>
                  </a:cubicBezTo>
                  <a:cubicBezTo>
                    <a:pt x="120984" y="384215"/>
                    <a:pt x="134721" y="371112"/>
                    <a:pt x="170697" y="350802"/>
                  </a:cubicBezTo>
                  <a:cubicBezTo>
                    <a:pt x="189013" y="340647"/>
                    <a:pt x="203894" y="325906"/>
                    <a:pt x="218530" y="310920"/>
                  </a:cubicBezTo>
                  <a:lnTo>
                    <a:pt x="229488" y="301144"/>
                  </a:lnTo>
                  <a:lnTo>
                    <a:pt x="215378" y="298201"/>
                  </a:lnTo>
                  <a:cubicBezTo>
                    <a:pt x="199146" y="294231"/>
                    <a:pt x="182996" y="291254"/>
                    <a:pt x="166682" y="293901"/>
                  </a:cubicBezTo>
                  <a:cubicBezTo>
                    <a:pt x="151674" y="296547"/>
                    <a:pt x="137971" y="303164"/>
                    <a:pt x="123616" y="307796"/>
                  </a:cubicBezTo>
                  <a:cubicBezTo>
                    <a:pt x="109912" y="312428"/>
                    <a:pt x="94252" y="315075"/>
                    <a:pt x="79896" y="309119"/>
                  </a:cubicBezTo>
                  <a:cubicBezTo>
                    <a:pt x="66193" y="303826"/>
                    <a:pt x="56405" y="286622"/>
                    <a:pt x="62278" y="272726"/>
                  </a:cubicBezTo>
                  <a:cubicBezTo>
                    <a:pt x="97514" y="264124"/>
                    <a:pt x="132751" y="255523"/>
                    <a:pt x="166682" y="240965"/>
                  </a:cubicBezTo>
                  <a:cubicBezTo>
                    <a:pt x="182996" y="234348"/>
                    <a:pt x="198656" y="225747"/>
                    <a:pt x="215622" y="221776"/>
                  </a:cubicBezTo>
                  <a:cubicBezTo>
                    <a:pt x="231935" y="217806"/>
                    <a:pt x="248901" y="218468"/>
                    <a:pt x="265867" y="218468"/>
                  </a:cubicBezTo>
                  <a:cubicBezTo>
                    <a:pt x="323942" y="219791"/>
                    <a:pt x="352001" y="217806"/>
                    <a:pt x="410076" y="218468"/>
                  </a:cubicBezTo>
                  <a:lnTo>
                    <a:pt x="410402" y="220602"/>
                  </a:lnTo>
                  <a:lnTo>
                    <a:pt x="411414" y="220427"/>
                  </a:lnTo>
                  <a:lnTo>
                    <a:pt x="412332" y="220563"/>
                  </a:lnTo>
                  <a:lnTo>
                    <a:pt x="929015" y="3758"/>
                  </a:lnTo>
                  <a:cubicBezTo>
                    <a:pt x="944989" y="-336"/>
                    <a:pt x="961085" y="-991"/>
                    <a:pt x="976508" y="1332"/>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9" name="Freeform 76">
              <a:extLst>
                <a:ext uri="{FF2B5EF4-FFF2-40B4-BE49-F238E27FC236}">
                  <a16:creationId xmlns:a16="http://schemas.microsoft.com/office/drawing/2014/main" id="{C31279FB-9D92-BE4E-8F3C-9BE55933BEC7}"/>
                </a:ext>
              </a:extLst>
            </p:cNvPr>
            <p:cNvSpPr>
              <a:spLocks noChangeArrowheads="1"/>
            </p:cNvSpPr>
            <p:nvPr/>
          </p:nvSpPr>
          <p:spPr bwMode="auto">
            <a:xfrm>
              <a:off x="15792085" y="6771593"/>
              <a:ext cx="953381" cy="1425749"/>
            </a:xfrm>
            <a:custGeom>
              <a:avLst/>
              <a:gdLst>
                <a:gd name="T0" fmla="*/ 133 w 1459"/>
                <a:gd name="T1" fmla="*/ 1190 h 2185"/>
                <a:gd name="T2" fmla="*/ 133 w 1459"/>
                <a:gd name="T3" fmla="*/ 1190 h 2185"/>
                <a:gd name="T4" fmla="*/ 197 w 1459"/>
                <a:gd name="T5" fmla="*/ 1266 h 2185"/>
                <a:gd name="T6" fmla="*/ 197 w 1459"/>
                <a:gd name="T7" fmla="*/ 1266 h 2185"/>
                <a:gd name="T8" fmla="*/ 222 w 1459"/>
                <a:gd name="T9" fmla="*/ 1378 h 2185"/>
                <a:gd name="T10" fmla="*/ 222 w 1459"/>
                <a:gd name="T11" fmla="*/ 1378 h 2185"/>
                <a:gd name="T12" fmla="*/ 225 w 1459"/>
                <a:gd name="T13" fmla="*/ 1659 h 2185"/>
                <a:gd name="T14" fmla="*/ 224 w 1459"/>
                <a:gd name="T15" fmla="*/ 1688 h 2185"/>
                <a:gd name="T16" fmla="*/ 224 w 1459"/>
                <a:gd name="T17" fmla="*/ 1688 h 2185"/>
                <a:gd name="T18" fmla="*/ 257 w 1459"/>
                <a:gd name="T19" fmla="*/ 1907 h 2185"/>
                <a:gd name="T20" fmla="*/ 257 w 1459"/>
                <a:gd name="T21" fmla="*/ 1907 h 2185"/>
                <a:gd name="T22" fmla="*/ 313 w 1459"/>
                <a:gd name="T23" fmla="*/ 1977 h 2185"/>
                <a:gd name="T24" fmla="*/ 313 w 1459"/>
                <a:gd name="T25" fmla="*/ 1977 h 2185"/>
                <a:gd name="T26" fmla="*/ 874 w 1459"/>
                <a:gd name="T27" fmla="*/ 2141 h 2185"/>
                <a:gd name="T28" fmla="*/ 874 w 1459"/>
                <a:gd name="T29" fmla="*/ 2141 h 2185"/>
                <a:gd name="T30" fmla="*/ 1062 w 1459"/>
                <a:gd name="T31" fmla="*/ 2024 h 2185"/>
                <a:gd name="T32" fmla="*/ 1062 w 1459"/>
                <a:gd name="T33" fmla="*/ 2024 h 2185"/>
                <a:gd name="T34" fmla="*/ 1092 w 1459"/>
                <a:gd name="T35" fmla="*/ 1913 h 2185"/>
                <a:gd name="T36" fmla="*/ 1092 w 1459"/>
                <a:gd name="T37" fmla="*/ 1913 h 2185"/>
                <a:gd name="T38" fmla="*/ 1096 w 1459"/>
                <a:gd name="T39" fmla="*/ 1846 h 2185"/>
                <a:gd name="T40" fmla="*/ 1099 w 1459"/>
                <a:gd name="T41" fmla="*/ 1822 h 2185"/>
                <a:gd name="T42" fmla="*/ 1099 w 1459"/>
                <a:gd name="T43" fmla="*/ 1822 h 2185"/>
                <a:gd name="T44" fmla="*/ 1271 w 1459"/>
                <a:gd name="T45" fmla="*/ 1323 h 2185"/>
                <a:gd name="T46" fmla="*/ 1280 w 1459"/>
                <a:gd name="T47" fmla="*/ 1309 h 2185"/>
                <a:gd name="T48" fmla="*/ 1280 w 1459"/>
                <a:gd name="T49" fmla="*/ 1309 h 2185"/>
                <a:gd name="T50" fmla="*/ 1458 w 1459"/>
                <a:gd name="T51" fmla="*/ 851 h 2185"/>
                <a:gd name="T52" fmla="*/ 1458 w 1459"/>
                <a:gd name="T53" fmla="*/ 851 h 2185"/>
                <a:gd name="T54" fmla="*/ 794 w 1459"/>
                <a:gd name="T55" fmla="*/ 86 h 2185"/>
                <a:gd name="T56" fmla="*/ 794 w 1459"/>
                <a:gd name="T57" fmla="*/ 86 h 2185"/>
                <a:gd name="T58" fmla="*/ 513 w 1459"/>
                <a:gd name="T59" fmla="*/ 4 h 2185"/>
                <a:gd name="T60" fmla="*/ 513 w 1459"/>
                <a:gd name="T61" fmla="*/ 4 h 2185"/>
                <a:gd name="T62" fmla="*/ 259 w 1459"/>
                <a:gd name="T63" fmla="*/ 122 h 2185"/>
                <a:gd name="T64" fmla="*/ 259 w 1459"/>
                <a:gd name="T65" fmla="*/ 122 h 2185"/>
                <a:gd name="T66" fmla="*/ 202 w 1459"/>
                <a:gd name="T67" fmla="*/ 472 h 2185"/>
                <a:gd name="T68" fmla="*/ 202 w 1459"/>
                <a:gd name="T69" fmla="*/ 472 h 2185"/>
                <a:gd name="T70" fmla="*/ 51 w 1459"/>
                <a:gd name="T71" fmla="*/ 776 h 2185"/>
                <a:gd name="T72" fmla="*/ 51 w 1459"/>
                <a:gd name="T73" fmla="*/ 776 h 2185"/>
                <a:gd name="T74" fmla="*/ 133 w 1459"/>
                <a:gd name="T75" fmla="*/ 1190 h 2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59" h="2185">
                  <a:moveTo>
                    <a:pt x="133" y="1190"/>
                  </a:moveTo>
                  <a:lnTo>
                    <a:pt x="133" y="1190"/>
                  </a:lnTo>
                  <a:cubicBezTo>
                    <a:pt x="155" y="1215"/>
                    <a:pt x="181" y="1237"/>
                    <a:pt x="197" y="1266"/>
                  </a:cubicBezTo>
                  <a:lnTo>
                    <a:pt x="197" y="1266"/>
                  </a:lnTo>
                  <a:cubicBezTo>
                    <a:pt x="216" y="1299"/>
                    <a:pt x="219" y="1339"/>
                    <a:pt x="222" y="1378"/>
                  </a:cubicBezTo>
                  <a:lnTo>
                    <a:pt x="222" y="1378"/>
                  </a:lnTo>
                  <a:cubicBezTo>
                    <a:pt x="227" y="1472"/>
                    <a:pt x="229" y="1565"/>
                    <a:pt x="225" y="1659"/>
                  </a:cubicBezTo>
                  <a:lnTo>
                    <a:pt x="224" y="1688"/>
                  </a:lnTo>
                  <a:lnTo>
                    <a:pt x="224" y="1688"/>
                  </a:lnTo>
                  <a:cubicBezTo>
                    <a:pt x="222" y="1764"/>
                    <a:pt x="221" y="1842"/>
                    <a:pt x="257" y="1907"/>
                  </a:cubicBezTo>
                  <a:lnTo>
                    <a:pt x="257" y="1907"/>
                  </a:lnTo>
                  <a:cubicBezTo>
                    <a:pt x="272" y="1933"/>
                    <a:pt x="291" y="1956"/>
                    <a:pt x="313" y="1977"/>
                  </a:cubicBezTo>
                  <a:lnTo>
                    <a:pt x="313" y="1977"/>
                  </a:lnTo>
                  <a:cubicBezTo>
                    <a:pt x="456" y="2121"/>
                    <a:pt x="675" y="2184"/>
                    <a:pt x="874" y="2141"/>
                  </a:cubicBezTo>
                  <a:lnTo>
                    <a:pt x="874" y="2141"/>
                  </a:lnTo>
                  <a:cubicBezTo>
                    <a:pt x="948" y="2125"/>
                    <a:pt x="1024" y="2091"/>
                    <a:pt x="1062" y="2024"/>
                  </a:cubicBezTo>
                  <a:lnTo>
                    <a:pt x="1062" y="2024"/>
                  </a:lnTo>
                  <a:cubicBezTo>
                    <a:pt x="1081" y="1991"/>
                    <a:pt x="1088" y="1952"/>
                    <a:pt x="1092" y="1913"/>
                  </a:cubicBezTo>
                  <a:lnTo>
                    <a:pt x="1092" y="1913"/>
                  </a:lnTo>
                  <a:cubicBezTo>
                    <a:pt x="1094" y="1891"/>
                    <a:pt x="1095" y="1868"/>
                    <a:pt x="1096" y="1846"/>
                  </a:cubicBezTo>
                  <a:lnTo>
                    <a:pt x="1099" y="1822"/>
                  </a:lnTo>
                  <a:lnTo>
                    <a:pt x="1099" y="1822"/>
                  </a:lnTo>
                  <a:cubicBezTo>
                    <a:pt x="1114" y="1645"/>
                    <a:pt x="1174" y="1472"/>
                    <a:pt x="1271" y="1323"/>
                  </a:cubicBezTo>
                  <a:lnTo>
                    <a:pt x="1280" y="1309"/>
                  </a:lnTo>
                  <a:lnTo>
                    <a:pt x="1280" y="1309"/>
                  </a:lnTo>
                  <a:cubicBezTo>
                    <a:pt x="1348" y="1207"/>
                    <a:pt x="1458" y="974"/>
                    <a:pt x="1458" y="851"/>
                  </a:cubicBezTo>
                  <a:lnTo>
                    <a:pt x="1458" y="851"/>
                  </a:lnTo>
                  <a:cubicBezTo>
                    <a:pt x="1458" y="547"/>
                    <a:pt x="866" y="118"/>
                    <a:pt x="794" y="86"/>
                  </a:cubicBezTo>
                  <a:lnTo>
                    <a:pt x="794" y="86"/>
                  </a:lnTo>
                  <a:cubicBezTo>
                    <a:pt x="704" y="47"/>
                    <a:pt x="611" y="8"/>
                    <a:pt x="513" y="4"/>
                  </a:cubicBezTo>
                  <a:lnTo>
                    <a:pt x="513" y="4"/>
                  </a:lnTo>
                  <a:cubicBezTo>
                    <a:pt x="415" y="0"/>
                    <a:pt x="310" y="38"/>
                    <a:pt x="259" y="122"/>
                  </a:cubicBezTo>
                  <a:lnTo>
                    <a:pt x="259" y="122"/>
                  </a:lnTo>
                  <a:cubicBezTo>
                    <a:pt x="196" y="224"/>
                    <a:pt x="230" y="357"/>
                    <a:pt x="202" y="472"/>
                  </a:cubicBezTo>
                  <a:lnTo>
                    <a:pt x="202" y="472"/>
                  </a:lnTo>
                  <a:cubicBezTo>
                    <a:pt x="173" y="582"/>
                    <a:pt x="91" y="670"/>
                    <a:pt x="51" y="776"/>
                  </a:cubicBezTo>
                  <a:lnTo>
                    <a:pt x="51" y="776"/>
                  </a:lnTo>
                  <a:cubicBezTo>
                    <a:pt x="0" y="915"/>
                    <a:pt x="32" y="1082"/>
                    <a:pt x="133" y="1190"/>
                  </a:cubicBezTo>
                </a:path>
              </a:pathLst>
            </a:custGeom>
            <a:solidFill>
              <a:srgbClr val="50BCB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0" name="Freeform 77">
              <a:extLst>
                <a:ext uri="{FF2B5EF4-FFF2-40B4-BE49-F238E27FC236}">
                  <a16:creationId xmlns:a16="http://schemas.microsoft.com/office/drawing/2014/main" id="{9F441918-35CF-2946-B4DF-6E5B40C21F12}"/>
                </a:ext>
              </a:extLst>
            </p:cNvPr>
            <p:cNvSpPr>
              <a:spLocks noChangeArrowheads="1"/>
            </p:cNvSpPr>
            <p:nvPr/>
          </p:nvSpPr>
          <p:spPr bwMode="auto">
            <a:xfrm>
              <a:off x="16134841" y="6834960"/>
              <a:ext cx="319713" cy="192979"/>
            </a:xfrm>
            <a:custGeom>
              <a:avLst/>
              <a:gdLst>
                <a:gd name="T0" fmla="*/ 0 w 489"/>
                <a:gd name="T1" fmla="*/ 142 h 297"/>
                <a:gd name="T2" fmla="*/ 3 w 489"/>
                <a:gd name="T3" fmla="*/ 163 h 297"/>
                <a:gd name="T4" fmla="*/ 11 w 489"/>
                <a:gd name="T5" fmla="*/ 182 h 297"/>
                <a:gd name="T6" fmla="*/ 11 w 489"/>
                <a:gd name="T7" fmla="*/ 182 h 297"/>
                <a:gd name="T8" fmla="*/ 72 w 489"/>
                <a:gd name="T9" fmla="*/ 241 h 297"/>
                <a:gd name="T10" fmla="*/ 72 w 489"/>
                <a:gd name="T11" fmla="*/ 241 h 297"/>
                <a:gd name="T12" fmla="*/ 417 w 489"/>
                <a:gd name="T13" fmla="*/ 241 h 297"/>
                <a:gd name="T14" fmla="*/ 417 w 489"/>
                <a:gd name="T15" fmla="*/ 241 h 297"/>
                <a:gd name="T16" fmla="*/ 488 w 489"/>
                <a:gd name="T17" fmla="*/ 142 h 297"/>
                <a:gd name="T18" fmla="*/ 488 w 489"/>
                <a:gd name="T19" fmla="*/ 142 h 297"/>
                <a:gd name="T20" fmla="*/ 417 w 489"/>
                <a:gd name="T21" fmla="*/ 42 h 297"/>
                <a:gd name="T22" fmla="*/ 417 w 489"/>
                <a:gd name="T23" fmla="*/ 42 h 297"/>
                <a:gd name="T24" fmla="*/ 345 w 489"/>
                <a:gd name="T25" fmla="*/ 13 h 297"/>
                <a:gd name="T26" fmla="*/ 345 w 489"/>
                <a:gd name="T27" fmla="*/ 13 h 297"/>
                <a:gd name="T28" fmla="*/ 311 w 489"/>
                <a:gd name="T29" fmla="*/ 6 h 297"/>
                <a:gd name="T30" fmla="*/ 302 w 489"/>
                <a:gd name="T31" fmla="*/ 5 h 297"/>
                <a:gd name="T32" fmla="*/ 302 w 489"/>
                <a:gd name="T33" fmla="*/ 5 h 297"/>
                <a:gd name="T34" fmla="*/ 238 w 489"/>
                <a:gd name="T35" fmla="*/ 0 h 297"/>
                <a:gd name="T36" fmla="*/ 238 w 489"/>
                <a:gd name="T37" fmla="*/ 0 h 297"/>
                <a:gd name="T38" fmla="*/ 72 w 489"/>
                <a:gd name="T39" fmla="*/ 42 h 297"/>
                <a:gd name="T40" fmla="*/ 72 w 489"/>
                <a:gd name="T41" fmla="*/ 42 h 297"/>
                <a:gd name="T42" fmla="*/ 32 w 489"/>
                <a:gd name="T43" fmla="*/ 72 h 297"/>
                <a:gd name="T44" fmla="*/ 27 w 489"/>
                <a:gd name="T45" fmla="*/ 77 h 297"/>
                <a:gd name="T46" fmla="*/ 8 w 489"/>
                <a:gd name="T47" fmla="*/ 107 h 297"/>
                <a:gd name="T48" fmla="*/ 8 w 489"/>
                <a:gd name="T49" fmla="*/ 107 h 297"/>
                <a:gd name="T50" fmla="*/ 0 w 489"/>
                <a:gd name="T51" fmla="*/ 14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9" h="297">
                  <a:moveTo>
                    <a:pt x="0" y="142"/>
                  </a:moveTo>
                  <a:lnTo>
                    <a:pt x="3" y="163"/>
                  </a:lnTo>
                  <a:lnTo>
                    <a:pt x="11" y="182"/>
                  </a:lnTo>
                  <a:lnTo>
                    <a:pt x="11" y="182"/>
                  </a:lnTo>
                  <a:cubicBezTo>
                    <a:pt x="22" y="204"/>
                    <a:pt x="42" y="224"/>
                    <a:pt x="72" y="241"/>
                  </a:cubicBezTo>
                  <a:lnTo>
                    <a:pt x="72" y="241"/>
                  </a:lnTo>
                  <a:cubicBezTo>
                    <a:pt x="167" y="296"/>
                    <a:pt x="322" y="296"/>
                    <a:pt x="417" y="241"/>
                  </a:cubicBezTo>
                  <a:lnTo>
                    <a:pt x="417" y="241"/>
                  </a:lnTo>
                  <a:cubicBezTo>
                    <a:pt x="465" y="214"/>
                    <a:pt x="488" y="178"/>
                    <a:pt x="488" y="142"/>
                  </a:cubicBezTo>
                  <a:lnTo>
                    <a:pt x="488" y="142"/>
                  </a:lnTo>
                  <a:cubicBezTo>
                    <a:pt x="488" y="106"/>
                    <a:pt x="465" y="69"/>
                    <a:pt x="417" y="42"/>
                  </a:cubicBezTo>
                  <a:lnTo>
                    <a:pt x="417" y="42"/>
                  </a:lnTo>
                  <a:cubicBezTo>
                    <a:pt x="396" y="29"/>
                    <a:pt x="371" y="20"/>
                    <a:pt x="345" y="13"/>
                  </a:cubicBezTo>
                  <a:lnTo>
                    <a:pt x="345" y="13"/>
                  </a:lnTo>
                  <a:cubicBezTo>
                    <a:pt x="334" y="10"/>
                    <a:pt x="322" y="8"/>
                    <a:pt x="311" y="6"/>
                  </a:cubicBezTo>
                  <a:lnTo>
                    <a:pt x="302" y="5"/>
                  </a:lnTo>
                  <a:lnTo>
                    <a:pt x="302" y="5"/>
                  </a:lnTo>
                  <a:cubicBezTo>
                    <a:pt x="281" y="2"/>
                    <a:pt x="259" y="0"/>
                    <a:pt x="238" y="0"/>
                  </a:cubicBezTo>
                  <a:lnTo>
                    <a:pt x="238" y="0"/>
                  </a:lnTo>
                  <a:cubicBezTo>
                    <a:pt x="177" y="2"/>
                    <a:pt x="118" y="15"/>
                    <a:pt x="72" y="42"/>
                  </a:cubicBezTo>
                  <a:lnTo>
                    <a:pt x="72" y="42"/>
                  </a:lnTo>
                  <a:cubicBezTo>
                    <a:pt x="56" y="51"/>
                    <a:pt x="43" y="61"/>
                    <a:pt x="32" y="72"/>
                  </a:cubicBezTo>
                  <a:lnTo>
                    <a:pt x="27" y="77"/>
                  </a:lnTo>
                  <a:lnTo>
                    <a:pt x="8" y="107"/>
                  </a:lnTo>
                  <a:lnTo>
                    <a:pt x="8" y="107"/>
                  </a:lnTo>
                  <a:cubicBezTo>
                    <a:pt x="3" y="118"/>
                    <a:pt x="0" y="130"/>
                    <a:pt x="0" y="142"/>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71" name="Freeform 78">
              <a:extLst>
                <a:ext uri="{FF2B5EF4-FFF2-40B4-BE49-F238E27FC236}">
                  <a16:creationId xmlns:a16="http://schemas.microsoft.com/office/drawing/2014/main" id="{F43EF7DA-9257-6D45-A17B-4668A02F087B}"/>
                </a:ext>
              </a:extLst>
            </p:cNvPr>
            <p:cNvSpPr>
              <a:spLocks noChangeArrowheads="1"/>
            </p:cNvSpPr>
            <p:nvPr/>
          </p:nvSpPr>
          <p:spPr bwMode="auto">
            <a:xfrm>
              <a:off x="16057073" y="7500308"/>
              <a:ext cx="365799" cy="218903"/>
            </a:xfrm>
            <a:custGeom>
              <a:avLst/>
              <a:gdLst>
                <a:gd name="T0" fmla="*/ 253 w 559"/>
                <a:gd name="T1" fmla="*/ 334 h 335"/>
                <a:gd name="T2" fmla="*/ 253 w 559"/>
                <a:gd name="T3" fmla="*/ 334 h 335"/>
                <a:gd name="T4" fmla="*/ 438 w 559"/>
                <a:gd name="T5" fmla="*/ 268 h 335"/>
                <a:gd name="T6" fmla="*/ 438 w 559"/>
                <a:gd name="T7" fmla="*/ 268 h 335"/>
                <a:gd name="T8" fmla="*/ 552 w 559"/>
                <a:gd name="T9" fmla="*/ 0 h 335"/>
                <a:gd name="T10" fmla="*/ 552 w 559"/>
                <a:gd name="T11" fmla="*/ 0 h 335"/>
                <a:gd name="T12" fmla="*/ 322 w 559"/>
                <a:gd name="T13" fmla="*/ 236 h 335"/>
                <a:gd name="T14" fmla="*/ 322 w 559"/>
                <a:gd name="T15" fmla="*/ 236 h 335"/>
                <a:gd name="T16" fmla="*/ 193 w 559"/>
                <a:gd name="T17" fmla="*/ 260 h 335"/>
                <a:gd name="T18" fmla="*/ 193 w 559"/>
                <a:gd name="T19" fmla="*/ 260 h 335"/>
                <a:gd name="T20" fmla="*/ 0 w 559"/>
                <a:gd name="T21" fmla="*/ 198 h 335"/>
                <a:gd name="T22" fmla="*/ 0 w 559"/>
                <a:gd name="T23" fmla="*/ 198 h 335"/>
                <a:gd name="T24" fmla="*/ 155 w 559"/>
                <a:gd name="T25" fmla="*/ 315 h 335"/>
                <a:gd name="T26" fmla="*/ 155 w 559"/>
                <a:gd name="T27" fmla="*/ 315 h 335"/>
                <a:gd name="T28" fmla="*/ 253 w 559"/>
                <a:gd name="T29" fmla="*/ 334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9" h="335">
                  <a:moveTo>
                    <a:pt x="253" y="334"/>
                  </a:moveTo>
                  <a:lnTo>
                    <a:pt x="253" y="334"/>
                  </a:lnTo>
                  <a:cubicBezTo>
                    <a:pt x="320" y="334"/>
                    <a:pt x="387" y="310"/>
                    <a:pt x="438" y="268"/>
                  </a:cubicBezTo>
                  <a:lnTo>
                    <a:pt x="438" y="268"/>
                  </a:lnTo>
                  <a:cubicBezTo>
                    <a:pt x="516" y="204"/>
                    <a:pt x="558" y="101"/>
                    <a:pt x="552" y="0"/>
                  </a:cubicBezTo>
                  <a:lnTo>
                    <a:pt x="552" y="0"/>
                  </a:lnTo>
                  <a:cubicBezTo>
                    <a:pt x="510" y="105"/>
                    <a:pt x="427" y="194"/>
                    <a:pt x="322" y="236"/>
                  </a:cubicBezTo>
                  <a:lnTo>
                    <a:pt x="322" y="236"/>
                  </a:lnTo>
                  <a:cubicBezTo>
                    <a:pt x="282" y="251"/>
                    <a:pt x="237" y="260"/>
                    <a:pt x="193" y="260"/>
                  </a:cubicBezTo>
                  <a:lnTo>
                    <a:pt x="193" y="260"/>
                  </a:lnTo>
                  <a:cubicBezTo>
                    <a:pt x="125" y="260"/>
                    <a:pt x="56" y="240"/>
                    <a:pt x="0" y="198"/>
                  </a:cubicBezTo>
                  <a:lnTo>
                    <a:pt x="0" y="198"/>
                  </a:lnTo>
                  <a:cubicBezTo>
                    <a:pt x="44" y="246"/>
                    <a:pt x="94" y="291"/>
                    <a:pt x="155" y="315"/>
                  </a:cubicBezTo>
                  <a:lnTo>
                    <a:pt x="155" y="315"/>
                  </a:lnTo>
                  <a:cubicBezTo>
                    <a:pt x="186" y="328"/>
                    <a:pt x="219" y="334"/>
                    <a:pt x="253" y="334"/>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2" name="Freeform 79">
              <a:extLst>
                <a:ext uri="{FF2B5EF4-FFF2-40B4-BE49-F238E27FC236}">
                  <a16:creationId xmlns:a16="http://schemas.microsoft.com/office/drawing/2014/main" id="{327EDA99-44E8-3548-B70C-0F3AF1E55661}"/>
                </a:ext>
              </a:extLst>
            </p:cNvPr>
            <p:cNvSpPr>
              <a:spLocks noChangeArrowheads="1"/>
            </p:cNvSpPr>
            <p:nvPr/>
          </p:nvSpPr>
          <p:spPr bwMode="auto">
            <a:xfrm>
              <a:off x="16506399" y="7635684"/>
              <a:ext cx="118093" cy="385961"/>
            </a:xfrm>
            <a:custGeom>
              <a:avLst/>
              <a:gdLst>
                <a:gd name="T0" fmla="*/ 0 w 180"/>
                <a:gd name="T1" fmla="*/ 590 h 591"/>
                <a:gd name="T2" fmla="*/ 0 w 180"/>
                <a:gd name="T3" fmla="*/ 590 h 591"/>
                <a:gd name="T4" fmla="*/ 4 w 180"/>
                <a:gd name="T5" fmla="*/ 523 h 591"/>
                <a:gd name="T6" fmla="*/ 4 w 180"/>
                <a:gd name="T7" fmla="*/ 523 h 591"/>
                <a:gd name="T8" fmla="*/ 179 w 180"/>
                <a:gd name="T9" fmla="*/ 0 h 591"/>
                <a:gd name="T10" fmla="*/ 179 w 180"/>
                <a:gd name="T11" fmla="*/ 0 h 591"/>
                <a:gd name="T12" fmla="*/ 7 w 180"/>
                <a:gd name="T13" fmla="*/ 499 h 591"/>
                <a:gd name="T14" fmla="*/ 4 w 180"/>
                <a:gd name="T15" fmla="*/ 523 h 591"/>
                <a:gd name="T16" fmla="*/ 4 w 180"/>
                <a:gd name="T17" fmla="*/ 523 h 591"/>
                <a:gd name="T18" fmla="*/ 0 w 180"/>
                <a:gd name="T19" fmla="*/ 59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591">
                  <a:moveTo>
                    <a:pt x="0" y="590"/>
                  </a:moveTo>
                  <a:lnTo>
                    <a:pt x="0" y="590"/>
                  </a:lnTo>
                  <a:cubicBezTo>
                    <a:pt x="2" y="567"/>
                    <a:pt x="3" y="545"/>
                    <a:pt x="4" y="523"/>
                  </a:cubicBezTo>
                  <a:lnTo>
                    <a:pt x="4" y="523"/>
                  </a:lnTo>
                  <a:cubicBezTo>
                    <a:pt x="17" y="338"/>
                    <a:pt x="78" y="156"/>
                    <a:pt x="179" y="0"/>
                  </a:cubicBezTo>
                  <a:lnTo>
                    <a:pt x="179" y="0"/>
                  </a:lnTo>
                  <a:cubicBezTo>
                    <a:pt x="82" y="149"/>
                    <a:pt x="22" y="322"/>
                    <a:pt x="7" y="499"/>
                  </a:cubicBezTo>
                  <a:lnTo>
                    <a:pt x="4" y="523"/>
                  </a:lnTo>
                  <a:lnTo>
                    <a:pt x="4" y="523"/>
                  </a:lnTo>
                  <a:cubicBezTo>
                    <a:pt x="3" y="545"/>
                    <a:pt x="2" y="567"/>
                    <a:pt x="0" y="590"/>
                  </a:cubicBezTo>
                </a:path>
              </a:pathLst>
            </a:custGeom>
            <a:solidFill>
              <a:srgbClr val="D10F0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3" name="Freeform 80">
              <a:extLst>
                <a:ext uri="{FF2B5EF4-FFF2-40B4-BE49-F238E27FC236}">
                  <a16:creationId xmlns:a16="http://schemas.microsoft.com/office/drawing/2014/main" id="{65223CFD-19C3-EA41-9E23-EE6942E26C4E}"/>
                </a:ext>
              </a:extLst>
            </p:cNvPr>
            <p:cNvSpPr>
              <a:spLocks noChangeArrowheads="1"/>
            </p:cNvSpPr>
            <p:nvPr/>
          </p:nvSpPr>
          <p:spPr bwMode="auto">
            <a:xfrm>
              <a:off x="16454555" y="7307329"/>
              <a:ext cx="169939" cy="714315"/>
            </a:xfrm>
            <a:custGeom>
              <a:avLst/>
              <a:gdLst>
                <a:gd name="T0" fmla="*/ 79 w 259"/>
                <a:gd name="T1" fmla="*/ 1092 h 1093"/>
                <a:gd name="T2" fmla="*/ 79 w 259"/>
                <a:gd name="T3" fmla="*/ 1092 h 1093"/>
                <a:gd name="T4" fmla="*/ 83 w 259"/>
                <a:gd name="T5" fmla="*/ 1025 h 1093"/>
                <a:gd name="T6" fmla="*/ 86 w 259"/>
                <a:gd name="T7" fmla="*/ 1001 h 1093"/>
                <a:gd name="T8" fmla="*/ 86 w 259"/>
                <a:gd name="T9" fmla="*/ 1001 h 1093"/>
                <a:gd name="T10" fmla="*/ 258 w 259"/>
                <a:gd name="T11" fmla="*/ 502 h 1093"/>
                <a:gd name="T12" fmla="*/ 258 w 259"/>
                <a:gd name="T13" fmla="*/ 502 h 1093"/>
                <a:gd name="T14" fmla="*/ 244 w 259"/>
                <a:gd name="T15" fmla="*/ 436 h 1093"/>
                <a:gd name="T16" fmla="*/ 244 w 259"/>
                <a:gd name="T17" fmla="*/ 436 h 1093"/>
                <a:gd name="T18" fmla="*/ 89 w 259"/>
                <a:gd name="T19" fmla="*/ 0 h 1093"/>
                <a:gd name="T20" fmla="*/ 89 w 259"/>
                <a:gd name="T21" fmla="*/ 0 h 1093"/>
                <a:gd name="T22" fmla="*/ 70 w 259"/>
                <a:gd name="T23" fmla="*/ 830 h 1093"/>
                <a:gd name="T24" fmla="*/ 70 w 259"/>
                <a:gd name="T25" fmla="*/ 830 h 1093"/>
                <a:gd name="T26" fmla="*/ 79 w 259"/>
                <a:gd name="T27" fmla="*/ 1092 h 10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9" h="1093">
                  <a:moveTo>
                    <a:pt x="79" y="1092"/>
                  </a:moveTo>
                  <a:lnTo>
                    <a:pt x="79" y="1092"/>
                  </a:lnTo>
                  <a:cubicBezTo>
                    <a:pt x="81" y="1069"/>
                    <a:pt x="82" y="1047"/>
                    <a:pt x="83" y="1025"/>
                  </a:cubicBezTo>
                  <a:lnTo>
                    <a:pt x="86" y="1001"/>
                  </a:lnTo>
                  <a:lnTo>
                    <a:pt x="86" y="1001"/>
                  </a:lnTo>
                  <a:cubicBezTo>
                    <a:pt x="101" y="824"/>
                    <a:pt x="161" y="651"/>
                    <a:pt x="258" y="502"/>
                  </a:cubicBezTo>
                  <a:lnTo>
                    <a:pt x="258" y="502"/>
                  </a:lnTo>
                  <a:cubicBezTo>
                    <a:pt x="253" y="480"/>
                    <a:pt x="249" y="458"/>
                    <a:pt x="244" y="436"/>
                  </a:cubicBezTo>
                  <a:lnTo>
                    <a:pt x="244" y="436"/>
                  </a:lnTo>
                  <a:cubicBezTo>
                    <a:pt x="214" y="284"/>
                    <a:pt x="181" y="126"/>
                    <a:pt x="89" y="0"/>
                  </a:cubicBezTo>
                  <a:lnTo>
                    <a:pt x="89" y="0"/>
                  </a:lnTo>
                  <a:cubicBezTo>
                    <a:pt x="0" y="264"/>
                    <a:pt x="98" y="553"/>
                    <a:pt x="70" y="830"/>
                  </a:cubicBezTo>
                  <a:lnTo>
                    <a:pt x="70" y="830"/>
                  </a:lnTo>
                  <a:cubicBezTo>
                    <a:pt x="61" y="918"/>
                    <a:pt x="41" y="1013"/>
                    <a:pt x="79" y="1092"/>
                  </a:cubicBezTo>
                </a:path>
              </a:pathLst>
            </a:custGeom>
            <a:solidFill>
              <a:srgbClr val="25B4A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4" name="Freeform 81">
              <a:extLst>
                <a:ext uri="{FF2B5EF4-FFF2-40B4-BE49-F238E27FC236}">
                  <a16:creationId xmlns:a16="http://schemas.microsoft.com/office/drawing/2014/main" id="{74428E1E-6651-A241-AF62-AA1E3A903B30}"/>
                </a:ext>
              </a:extLst>
            </p:cNvPr>
            <p:cNvSpPr>
              <a:spLocks noChangeArrowheads="1"/>
            </p:cNvSpPr>
            <p:nvPr/>
          </p:nvSpPr>
          <p:spPr bwMode="auto">
            <a:xfrm>
              <a:off x="16564005" y="7814263"/>
              <a:ext cx="253467" cy="187219"/>
            </a:xfrm>
            <a:custGeom>
              <a:avLst/>
              <a:gdLst>
                <a:gd name="T0" fmla="*/ 367 w 390"/>
                <a:gd name="T1" fmla="*/ 0 h 288"/>
                <a:gd name="T2" fmla="*/ 375 w 390"/>
                <a:gd name="T3" fmla="*/ 66 h 288"/>
                <a:gd name="T4" fmla="*/ 375 w 390"/>
                <a:gd name="T5" fmla="*/ 66 h 288"/>
                <a:gd name="T6" fmla="*/ 218 w 390"/>
                <a:gd name="T7" fmla="*/ 273 h 288"/>
                <a:gd name="T8" fmla="*/ 214 w 390"/>
                <a:gd name="T9" fmla="*/ 274 h 288"/>
                <a:gd name="T10" fmla="*/ 214 w 390"/>
                <a:gd name="T11" fmla="*/ 274 h 288"/>
                <a:gd name="T12" fmla="*/ 7 w 390"/>
                <a:gd name="T13" fmla="*/ 116 h 288"/>
                <a:gd name="T14" fmla="*/ 0 w 390"/>
                <a:gd name="T15" fmla="*/ 61 h 288"/>
                <a:gd name="T16" fmla="*/ 0 w 390"/>
                <a:gd name="T17" fmla="*/ 61 h 288"/>
                <a:gd name="T18" fmla="*/ 367 w 390"/>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288">
                  <a:moveTo>
                    <a:pt x="367" y="0"/>
                  </a:moveTo>
                  <a:lnTo>
                    <a:pt x="375" y="66"/>
                  </a:lnTo>
                  <a:lnTo>
                    <a:pt x="375" y="66"/>
                  </a:lnTo>
                  <a:cubicBezTo>
                    <a:pt x="389" y="167"/>
                    <a:pt x="318" y="260"/>
                    <a:pt x="218" y="273"/>
                  </a:cubicBezTo>
                  <a:lnTo>
                    <a:pt x="214" y="274"/>
                  </a:lnTo>
                  <a:lnTo>
                    <a:pt x="214" y="274"/>
                  </a:lnTo>
                  <a:cubicBezTo>
                    <a:pt x="113" y="287"/>
                    <a:pt x="20" y="217"/>
                    <a:pt x="7" y="116"/>
                  </a:cubicBezTo>
                  <a:lnTo>
                    <a:pt x="0" y="61"/>
                  </a:lnTo>
                  <a:lnTo>
                    <a:pt x="0" y="61"/>
                  </a:lnTo>
                  <a:cubicBezTo>
                    <a:pt x="126" y="80"/>
                    <a:pt x="264" y="76"/>
                    <a:pt x="367" y="0"/>
                  </a:cubicBezTo>
                </a:path>
              </a:pathLst>
            </a:custGeom>
            <a:solidFill>
              <a:srgbClr val="FFCDA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5" name="Freeform 74">
              <a:extLst>
                <a:ext uri="{FF2B5EF4-FFF2-40B4-BE49-F238E27FC236}">
                  <a16:creationId xmlns:a16="http://schemas.microsoft.com/office/drawing/2014/main" id="{DA66642F-E641-BB4B-9A62-4933E7EA3569}"/>
                </a:ext>
              </a:extLst>
            </p:cNvPr>
            <p:cNvSpPr>
              <a:spLocks noChangeArrowheads="1"/>
            </p:cNvSpPr>
            <p:nvPr/>
          </p:nvSpPr>
          <p:spPr bwMode="auto">
            <a:xfrm>
              <a:off x="16566887" y="7770692"/>
              <a:ext cx="283564" cy="1326086"/>
            </a:xfrm>
            <a:custGeom>
              <a:avLst/>
              <a:gdLst>
                <a:gd name="connsiteX0" fmla="*/ 126474 w 283564"/>
                <a:gd name="connsiteY0" fmla="*/ 97 h 1326086"/>
                <a:gd name="connsiteX1" fmla="*/ 128440 w 283564"/>
                <a:gd name="connsiteY1" fmla="*/ 750 h 1326086"/>
                <a:gd name="connsiteX2" fmla="*/ 243775 w 283564"/>
                <a:gd name="connsiteY2" fmla="*/ 126112 h 1326086"/>
                <a:gd name="connsiteX3" fmla="*/ 186762 w 283564"/>
                <a:gd name="connsiteY3" fmla="*/ 849554 h 1326086"/>
                <a:gd name="connsiteX4" fmla="*/ 182051 w 283564"/>
                <a:gd name="connsiteY4" fmla="*/ 849882 h 1326086"/>
                <a:gd name="connsiteX5" fmla="*/ 188097 w 283564"/>
                <a:gd name="connsiteY5" fmla="*/ 858758 h 1326086"/>
                <a:gd name="connsiteX6" fmla="*/ 258917 w 283564"/>
                <a:gd name="connsiteY6" fmla="*/ 1012802 h 1326086"/>
                <a:gd name="connsiteX7" fmla="*/ 271377 w 283564"/>
                <a:gd name="connsiteY7" fmla="*/ 1087866 h 1326086"/>
                <a:gd name="connsiteX8" fmla="*/ 282525 w 283564"/>
                <a:gd name="connsiteY8" fmla="*/ 1190998 h 1326086"/>
                <a:gd name="connsiteX9" fmla="*/ 282525 w 283564"/>
                <a:gd name="connsiteY9" fmla="*/ 1224287 h 1326086"/>
                <a:gd name="connsiteX10" fmla="*/ 271377 w 283564"/>
                <a:gd name="connsiteY10" fmla="*/ 1249091 h 1326086"/>
                <a:gd name="connsiteX11" fmla="*/ 185474 w 283564"/>
                <a:gd name="connsiteY11" fmla="*/ 1325460 h 1326086"/>
                <a:gd name="connsiteX12" fmla="*/ 145474 w 283564"/>
                <a:gd name="connsiteY12" fmla="*/ 1225593 h 1326086"/>
                <a:gd name="connsiteX13" fmla="*/ 117932 w 283564"/>
                <a:gd name="connsiteY13" fmla="*/ 1128336 h 1326086"/>
                <a:gd name="connsiteX14" fmla="*/ 94080 w 283564"/>
                <a:gd name="connsiteY14" fmla="*/ 1071303 h 1326086"/>
                <a:gd name="connsiteX15" fmla="*/ 87768 w 283564"/>
                <a:gd name="connsiteY15" fmla="*/ 1057212 h 1326086"/>
                <a:gd name="connsiteX16" fmla="*/ 81607 w 283564"/>
                <a:gd name="connsiteY16" fmla="*/ 1068555 h 1326086"/>
                <a:gd name="connsiteX17" fmla="*/ 63366 w 283564"/>
                <a:gd name="connsiteY17" fmla="*/ 1113920 h 1326086"/>
                <a:gd name="connsiteX18" fmla="*/ 63366 w 283564"/>
                <a:gd name="connsiteY18" fmla="*/ 1159121 h 1326086"/>
                <a:gd name="connsiteX19" fmla="*/ 52290 w 283564"/>
                <a:gd name="connsiteY19" fmla="*/ 1201702 h 1326086"/>
                <a:gd name="connsiteX20" fmla="*/ 12549 w 283564"/>
                <a:gd name="connsiteY20" fmla="*/ 1207598 h 1326086"/>
                <a:gd name="connsiteX21" fmla="*/ 13200 w 283564"/>
                <a:gd name="connsiteY21" fmla="*/ 1098853 h 1326086"/>
                <a:gd name="connsiteX22" fmla="*/ 9291 w 283564"/>
                <a:gd name="connsiteY22" fmla="*/ 1045791 h 1326086"/>
                <a:gd name="connsiteX23" fmla="*/ 21670 w 283564"/>
                <a:gd name="connsiteY23" fmla="*/ 996660 h 1326086"/>
                <a:gd name="connsiteX24" fmla="*/ 64017 w 283564"/>
                <a:gd name="connsiteY24" fmla="*/ 858436 h 1326086"/>
                <a:gd name="connsiteX25" fmla="*/ 65784 w 283564"/>
                <a:gd name="connsiteY25" fmla="*/ 858691 h 1326086"/>
                <a:gd name="connsiteX26" fmla="*/ 66136 w 283564"/>
                <a:gd name="connsiteY26" fmla="*/ 857954 h 1326086"/>
                <a:gd name="connsiteX27" fmla="*/ 64875 w 283564"/>
                <a:gd name="connsiteY27" fmla="*/ 858042 h 1326086"/>
                <a:gd name="connsiteX28" fmla="*/ 0 w 283564"/>
                <a:gd name="connsiteY28" fmla="*/ 115012 h 1326086"/>
                <a:gd name="connsiteX29" fmla="*/ 126474 w 283564"/>
                <a:gd name="connsiteY29" fmla="*/ 97 h 132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3564" h="1326086">
                  <a:moveTo>
                    <a:pt x="126474" y="97"/>
                  </a:moveTo>
                  <a:lnTo>
                    <a:pt x="128440" y="750"/>
                  </a:lnTo>
                  <a:cubicBezTo>
                    <a:pt x="195281" y="4015"/>
                    <a:pt x="247051" y="59513"/>
                    <a:pt x="243775" y="126112"/>
                  </a:cubicBezTo>
                  <a:lnTo>
                    <a:pt x="186762" y="849554"/>
                  </a:lnTo>
                  <a:lnTo>
                    <a:pt x="182051" y="849882"/>
                  </a:lnTo>
                  <a:lnTo>
                    <a:pt x="188097" y="858758"/>
                  </a:lnTo>
                  <a:cubicBezTo>
                    <a:pt x="201212" y="912282"/>
                    <a:pt x="243181" y="959278"/>
                    <a:pt x="258917" y="1012802"/>
                  </a:cubicBezTo>
                  <a:cubicBezTo>
                    <a:pt x="266129" y="1037606"/>
                    <a:pt x="268753" y="1063062"/>
                    <a:pt x="271377" y="1087866"/>
                  </a:cubicBezTo>
                  <a:cubicBezTo>
                    <a:pt x="275309" y="1122461"/>
                    <a:pt x="279245" y="1157056"/>
                    <a:pt x="282525" y="1190998"/>
                  </a:cubicBezTo>
                  <a:cubicBezTo>
                    <a:pt x="283181" y="1202094"/>
                    <a:pt x="284493" y="1213191"/>
                    <a:pt x="282525" y="1224287"/>
                  </a:cubicBezTo>
                  <a:cubicBezTo>
                    <a:pt x="280557" y="1232773"/>
                    <a:pt x="275965" y="1241258"/>
                    <a:pt x="271377" y="1249091"/>
                  </a:cubicBezTo>
                  <a:cubicBezTo>
                    <a:pt x="262853" y="1265409"/>
                    <a:pt x="210393" y="1333293"/>
                    <a:pt x="185474" y="1325460"/>
                  </a:cubicBezTo>
                  <a:cubicBezTo>
                    <a:pt x="166457" y="1331988"/>
                    <a:pt x="155310" y="1261493"/>
                    <a:pt x="145474" y="1225593"/>
                  </a:cubicBezTo>
                  <a:cubicBezTo>
                    <a:pt x="134982" y="1185776"/>
                    <a:pt x="126457" y="1168805"/>
                    <a:pt x="117932" y="1128336"/>
                  </a:cubicBezTo>
                  <a:cubicBezTo>
                    <a:pt x="113670" y="1108101"/>
                    <a:pt x="103998" y="1089661"/>
                    <a:pt x="94080" y="1071303"/>
                  </a:cubicBezTo>
                  <a:lnTo>
                    <a:pt x="87768" y="1057212"/>
                  </a:lnTo>
                  <a:lnTo>
                    <a:pt x="81607" y="1068555"/>
                  </a:lnTo>
                  <a:cubicBezTo>
                    <a:pt x="73138" y="1082967"/>
                    <a:pt x="65646" y="1097543"/>
                    <a:pt x="63366" y="1113920"/>
                  </a:cubicBezTo>
                  <a:cubicBezTo>
                    <a:pt x="60760" y="1128987"/>
                    <a:pt x="63366" y="1144054"/>
                    <a:pt x="63366" y="1159121"/>
                  </a:cubicBezTo>
                  <a:cubicBezTo>
                    <a:pt x="64017" y="1174188"/>
                    <a:pt x="61411" y="1189910"/>
                    <a:pt x="52290" y="1201702"/>
                  </a:cubicBezTo>
                  <a:cubicBezTo>
                    <a:pt x="41866" y="1212838"/>
                    <a:pt x="23624" y="1218079"/>
                    <a:pt x="12549" y="1207598"/>
                  </a:cubicBezTo>
                  <a:cubicBezTo>
                    <a:pt x="14503" y="1171568"/>
                    <a:pt x="17109" y="1134883"/>
                    <a:pt x="13200" y="1098853"/>
                  </a:cubicBezTo>
                  <a:cubicBezTo>
                    <a:pt x="11246" y="1081166"/>
                    <a:pt x="8640" y="1063478"/>
                    <a:pt x="9291" y="1045791"/>
                  </a:cubicBezTo>
                  <a:cubicBezTo>
                    <a:pt x="11246" y="1028759"/>
                    <a:pt x="16458" y="1013037"/>
                    <a:pt x="21670" y="996660"/>
                  </a:cubicBezTo>
                  <a:cubicBezTo>
                    <a:pt x="39912" y="940977"/>
                    <a:pt x="45775" y="914119"/>
                    <a:pt x="64017" y="858436"/>
                  </a:cubicBezTo>
                  <a:lnTo>
                    <a:pt x="65784" y="858691"/>
                  </a:lnTo>
                  <a:lnTo>
                    <a:pt x="66136" y="857954"/>
                  </a:lnTo>
                  <a:lnTo>
                    <a:pt x="64875" y="858042"/>
                  </a:lnTo>
                  <a:lnTo>
                    <a:pt x="0" y="115012"/>
                  </a:lnTo>
                  <a:cubicBezTo>
                    <a:pt x="3277" y="48414"/>
                    <a:pt x="59633" y="-2515"/>
                    <a:pt x="126474" y="97"/>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76" name="Freeform 85">
              <a:extLst>
                <a:ext uri="{FF2B5EF4-FFF2-40B4-BE49-F238E27FC236}">
                  <a16:creationId xmlns:a16="http://schemas.microsoft.com/office/drawing/2014/main" id="{CF0CDC5B-47AE-704F-94BF-DE8E05AFA2BC}"/>
                </a:ext>
              </a:extLst>
            </p:cNvPr>
            <p:cNvSpPr>
              <a:spLocks noChangeArrowheads="1"/>
            </p:cNvSpPr>
            <p:nvPr/>
          </p:nvSpPr>
          <p:spPr bwMode="auto">
            <a:xfrm>
              <a:off x="15895776" y="7938115"/>
              <a:ext cx="639427" cy="365799"/>
            </a:xfrm>
            <a:custGeom>
              <a:avLst/>
              <a:gdLst>
                <a:gd name="T0" fmla="*/ 0 w 979"/>
                <a:gd name="T1" fmla="*/ 147 h 561"/>
                <a:gd name="T2" fmla="*/ 0 w 979"/>
                <a:gd name="T3" fmla="*/ 147 h 561"/>
                <a:gd name="T4" fmla="*/ 69 w 979"/>
                <a:gd name="T5" fmla="*/ 268 h 561"/>
                <a:gd name="T6" fmla="*/ 69 w 979"/>
                <a:gd name="T7" fmla="*/ 268 h 561"/>
                <a:gd name="T8" fmla="*/ 749 w 979"/>
                <a:gd name="T9" fmla="*/ 468 h 561"/>
                <a:gd name="T10" fmla="*/ 749 w 979"/>
                <a:gd name="T11" fmla="*/ 468 h 561"/>
                <a:gd name="T12" fmla="*/ 843 w 979"/>
                <a:gd name="T13" fmla="*/ 438 h 561"/>
                <a:gd name="T14" fmla="*/ 843 w 979"/>
                <a:gd name="T15" fmla="*/ 438 h 561"/>
                <a:gd name="T16" fmla="*/ 978 w 979"/>
                <a:gd name="T17" fmla="*/ 275 h 561"/>
                <a:gd name="T18" fmla="*/ 932 w 979"/>
                <a:gd name="T19" fmla="*/ 125 h 561"/>
                <a:gd name="T20" fmla="*/ 932 w 979"/>
                <a:gd name="T21" fmla="*/ 125 h 561"/>
                <a:gd name="T22" fmla="*/ 902 w 979"/>
                <a:gd name="T23" fmla="*/ 236 h 561"/>
                <a:gd name="T24" fmla="*/ 902 w 979"/>
                <a:gd name="T25" fmla="*/ 236 h 561"/>
                <a:gd name="T26" fmla="*/ 713 w 979"/>
                <a:gd name="T27" fmla="*/ 353 h 561"/>
                <a:gd name="T28" fmla="*/ 713 w 979"/>
                <a:gd name="T29" fmla="*/ 353 h 561"/>
                <a:gd name="T30" fmla="*/ 529 w 979"/>
                <a:gd name="T31" fmla="*/ 364 h 561"/>
                <a:gd name="T32" fmla="*/ 529 w 979"/>
                <a:gd name="T33" fmla="*/ 364 h 561"/>
                <a:gd name="T34" fmla="*/ 302 w 979"/>
                <a:gd name="T35" fmla="*/ 297 h 561"/>
                <a:gd name="T36" fmla="*/ 302 w 979"/>
                <a:gd name="T37" fmla="*/ 297 h 561"/>
                <a:gd name="T38" fmla="*/ 153 w 979"/>
                <a:gd name="T39" fmla="*/ 189 h 561"/>
                <a:gd name="T40" fmla="*/ 153 w 979"/>
                <a:gd name="T41" fmla="*/ 189 h 561"/>
                <a:gd name="T42" fmla="*/ 97 w 979"/>
                <a:gd name="T43" fmla="*/ 119 h 561"/>
                <a:gd name="T44" fmla="*/ 97 w 979"/>
                <a:gd name="T45" fmla="*/ 119 h 561"/>
                <a:gd name="T46" fmla="*/ 65 w 979"/>
                <a:gd name="T47" fmla="*/ 0 h 561"/>
                <a:gd name="T48" fmla="*/ 65 w 979"/>
                <a:gd name="T49" fmla="*/ 0 h 561"/>
                <a:gd name="T50" fmla="*/ 0 w 979"/>
                <a:gd name="T51" fmla="*/ 147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79" h="561">
                  <a:moveTo>
                    <a:pt x="0" y="147"/>
                  </a:moveTo>
                  <a:lnTo>
                    <a:pt x="0" y="147"/>
                  </a:lnTo>
                  <a:cubicBezTo>
                    <a:pt x="14" y="191"/>
                    <a:pt x="39" y="233"/>
                    <a:pt x="69" y="268"/>
                  </a:cubicBezTo>
                  <a:lnTo>
                    <a:pt x="69" y="268"/>
                  </a:lnTo>
                  <a:cubicBezTo>
                    <a:pt x="133" y="342"/>
                    <a:pt x="415" y="560"/>
                    <a:pt x="749" y="468"/>
                  </a:cubicBezTo>
                  <a:lnTo>
                    <a:pt x="749" y="468"/>
                  </a:lnTo>
                  <a:cubicBezTo>
                    <a:pt x="781" y="459"/>
                    <a:pt x="814" y="452"/>
                    <a:pt x="843" y="438"/>
                  </a:cubicBezTo>
                  <a:lnTo>
                    <a:pt x="843" y="438"/>
                  </a:lnTo>
                  <a:cubicBezTo>
                    <a:pt x="907" y="404"/>
                    <a:pt x="954" y="343"/>
                    <a:pt x="978" y="275"/>
                  </a:cubicBezTo>
                  <a:lnTo>
                    <a:pt x="932" y="125"/>
                  </a:lnTo>
                  <a:lnTo>
                    <a:pt x="932" y="125"/>
                  </a:lnTo>
                  <a:cubicBezTo>
                    <a:pt x="928" y="164"/>
                    <a:pt x="921" y="203"/>
                    <a:pt x="902" y="236"/>
                  </a:cubicBezTo>
                  <a:lnTo>
                    <a:pt x="902" y="236"/>
                  </a:lnTo>
                  <a:cubicBezTo>
                    <a:pt x="864" y="303"/>
                    <a:pt x="788" y="337"/>
                    <a:pt x="713" y="353"/>
                  </a:cubicBezTo>
                  <a:lnTo>
                    <a:pt x="713" y="353"/>
                  </a:lnTo>
                  <a:cubicBezTo>
                    <a:pt x="654" y="367"/>
                    <a:pt x="591" y="370"/>
                    <a:pt x="529" y="364"/>
                  </a:cubicBezTo>
                  <a:lnTo>
                    <a:pt x="529" y="364"/>
                  </a:lnTo>
                  <a:cubicBezTo>
                    <a:pt x="450" y="356"/>
                    <a:pt x="373" y="333"/>
                    <a:pt x="302" y="297"/>
                  </a:cubicBezTo>
                  <a:lnTo>
                    <a:pt x="302" y="297"/>
                  </a:lnTo>
                  <a:cubicBezTo>
                    <a:pt x="247" y="269"/>
                    <a:pt x="197" y="233"/>
                    <a:pt x="153" y="189"/>
                  </a:cubicBezTo>
                  <a:lnTo>
                    <a:pt x="153" y="189"/>
                  </a:lnTo>
                  <a:cubicBezTo>
                    <a:pt x="131" y="168"/>
                    <a:pt x="112" y="145"/>
                    <a:pt x="97" y="119"/>
                  </a:cubicBezTo>
                  <a:lnTo>
                    <a:pt x="97" y="119"/>
                  </a:lnTo>
                  <a:cubicBezTo>
                    <a:pt x="77" y="83"/>
                    <a:pt x="68" y="42"/>
                    <a:pt x="65" y="0"/>
                  </a:cubicBezTo>
                  <a:lnTo>
                    <a:pt x="65" y="0"/>
                  </a:lnTo>
                  <a:cubicBezTo>
                    <a:pt x="41" y="47"/>
                    <a:pt x="20" y="96"/>
                    <a:pt x="0" y="147"/>
                  </a:cubicBezTo>
                </a:path>
              </a:pathLst>
            </a:custGeom>
            <a:solidFill>
              <a:srgbClr val="03103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7" name="Freeform 86">
              <a:extLst>
                <a:ext uri="{FF2B5EF4-FFF2-40B4-BE49-F238E27FC236}">
                  <a16:creationId xmlns:a16="http://schemas.microsoft.com/office/drawing/2014/main" id="{F53659E1-2407-E94B-ACA2-5582A2F2B08D}"/>
                </a:ext>
              </a:extLst>
            </p:cNvPr>
            <p:cNvSpPr>
              <a:spLocks noChangeArrowheads="1"/>
            </p:cNvSpPr>
            <p:nvPr/>
          </p:nvSpPr>
          <p:spPr bwMode="auto">
            <a:xfrm>
              <a:off x="16028269" y="8113814"/>
              <a:ext cx="72008" cy="89288"/>
            </a:xfrm>
            <a:custGeom>
              <a:avLst/>
              <a:gdLst>
                <a:gd name="T0" fmla="*/ 0 w 112"/>
                <a:gd name="T1" fmla="*/ 80 h 135"/>
                <a:gd name="T2" fmla="*/ 90 w 112"/>
                <a:gd name="T3" fmla="*/ 134 h 135"/>
                <a:gd name="T4" fmla="*/ 111 w 112"/>
                <a:gd name="T5" fmla="*/ 54 h 135"/>
                <a:gd name="T6" fmla="*/ 21 w 112"/>
                <a:gd name="T7" fmla="*/ 0 h 135"/>
                <a:gd name="T8" fmla="*/ 0 w 112"/>
                <a:gd name="T9" fmla="*/ 80 h 135"/>
              </a:gdLst>
              <a:ahLst/>
              <a:cxnLst>
                <a:cxn ang="0">
                  <a:pos x="T0" y="T1"/>
                </a:cxn>
                <a:cxn ang="0">
                  <a:pos x="T2" y="T3"/>
                </a:cxn>
                <a:cxn ang="0">
                  <a:pos x="T4" y="T5"/>
                </a:cxn>
                <a:cxn ang="0">
                  <a:pos x="T6" y="T7"/>
                </a:cxn>
                <a:cxn ang="0">
                  <a:pos x="T8" y="T9"/>
                </a:cxn>
              </a:cxnLst>
              <a:rect l="0" t="0" r="r" b="b"/>
              <a:pathLst>
                <a:path w="112" h="135">
                  <a:moveTo>
                    <a:pt x="0" y="80"/>
                  </a:moveTo>
                  <a:lnTo>
                    <a:pt x="90" y="134"/>
                  </a:lnTo>
                  <a:lnTo>
                    <a:pt x="111" y="54"/>
                  </a:lnTo>
                  <a:lnTo>
                    <a:pt x="21" y="0"/>
                  </a:lnTo>
                  <a:lnTo>
                    <a:pt x="0" y="80"/>
                  </a:lnTo>
                </a:path>
              </a:pathLst>
            </a:custGeom>
            <a:solidFill>
              <a:srgbClr val="CABA9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8" name="Freeform 87">
              <a:extLst>
                <a:ext uri="{FF2B5EF4-FFF2-40B4-BE49-F238E27FC236}">
                  <a16:creationId xmlns:a16="http://schemas.microsoft.com/office/drawing/2014/main" id="{F12F6EF9-A3C6-554E-B8BA-066DAC4573DB}"/>
                </a:ext>
              </a:extLst>
            </p:cNvPr>
            <p:cNvSpPr>
              <a:spLocks noChangeArrowheads="1"/>
            </p:cNvSpPr>
            <p:nvPr/>
          </p:nvSpPr>
          <p:spPr bwMode="auto">
            <a:xfrm>
              <a:off x="16494878" y="7215160"/>
              <a:ext cx="311073" cy="650948"/>
            </a:xfrm>
            <a:custGeom>
              <a:avLst/>
              <a:gdLst>
                <a:gd name="T0" fmla="*/ 171 w 475"/>
                <a:gd name="T1" fmla="*/ 14 h 997"/>
                <a:gd name="T2" fmla="*/ 175 w 475"/>
                <a:gd name="T3" fmla="*/ 14 h 997"/>
                <a:gd name="T4" fmla="*/ 175 w 475"/>
                <a:gd name="T5" fmla="*/ 14 h 997"/>
                <a:gd name="T6" fmla="*/ 382 w 475"/>
                <a:gd name="T7" fmla="*/ 171 h 997"/>
                <a:gd name="T8" fmla="*/ 474 w 475"/>
                <a:gd name="T9" fmla="*/ 916 h 997"/>
                <a:gd name="T10" fmla="*/ 474 w 475"/>
                <a:gd name="T11" fmla="*/ 916 h 997"/>
                <a:gd name="T12" fmla="*/ 107 w 475"/>
                <a:gd name="T13" fmla="*/ 977 h 997"/>
                <a:gd name="T14" fmla="*/ 14 w 475"/>
                <a:gd name="T15" fmla="*/ 221 h 997"/>
                <a:gd name="T16" fmla="*/ 14 w 475"/>
                <a:gd name="T17" fmla="*/ 221 h 997"/>
                <a:gd name="T18" fmla="*/ 171 w 475"/>
                <a:gd name="T19" fmla="*/ 14 h 9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5" h="997">
                  <a:moveTo>
                    <a:pt x="171" y="14"/>
                  </a:moveTo>
                  <a:lnTo>
                    <a:pt x="175" y="14"/>
                  </a:lnTo>
                  <a:lnTo>
                    <a:pt x="175" y="14"/>
                  </a:lnTo>
                  <a:cubicBezTo>
                    <a:pt x="276" y="0"/>
                    <a:pt x="368" y="70"/>
                    <a:pt x="382" y="171"/>
                  </a:cubicBezTo>
                  <a:lnTo>
                    <a:pt x="474" y="916"/>
                  </a:lnTo>
                  <a:lnTo>
                    <a:pt x="474" y="916"/>
                  </a:lnTo>
                  <a:cubicBezTo>
                    <a:pt x="371" y="992"/>
                    <a:pt x="233" y="996"/>
                    <a:pt x="107" y="977"/>
                  </a:cubicBezTo>
                  <a:lnTo>
                    <a:pt x="14" y="221"/>
                  </a:lnTo>
                  <a:lnTo>
                    <a:pt x="14" y="221"/>
                  </a:lnTo>
                  <a:cubicBezTo>
                    <a:pt x="0" y="121"/>
                    <a:pt x="71" y="28"/>
                    <a:pt x="171" y="14"/>
                  </a:cubicBezTo>
                </a:path>
              </a:pathLst>
            </a:custGeom>
            <a:solidFill>
              <a:srgbClr val="50BCB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9" name="Freeform 88">
              <a:extLst>
                <a:ext uri="{FF2B5EF4-FFF2-40B4-BE49-F238E27FC236}">
                  <a16:creationId xmlns:a16="http://schemas.microsoft.com/office/drawing/2014/main" id="{ABD9E475-9751-4D4B-BA49-B852BF634B20}"/>
                </a:ext>
              </a:extLst>
            </p:cNvPr>
            <p:cNvSpPr>
              <a:spLocks noChangeArrowheads="1"/>
            </p:cNvSpPr>
            <p:nvPr/>
          </p:nvSpPr>
          <p:spPr bwMode="auto">
            <a:xfrm>
              <a:off x="16036912" y="6947291"/>
              <a:ext cx="224664" cy="423405"/>
            </a:xfrm>
            <a:custGeom>
              <a:avLst/>
              <a:gdLst>
                <a:gd name="T0" fmla="*/ 0 w 345"/>
                <a:gd name="T1" fmla="*/ 649 h 650"/>
                <a:gd name="T2" fmla="*/ 0 w 345"/>
                <a:gd name="T3" fmla="*/ 649 h 650"/>
                <a:gd name="T4" fmla="*/ 162 w 345"/>
                <a:gd name="T5" fmla="*/ 0 h 650"/>
                <a:gd name="T6" fmla="*/ 162 w 345"/>
                <a:gd name="T7" fmla="*/ 0 h 650"/>
                <a:gd name="T8" fmla="*/ 314 w 345"/>
                <a:gd name="T9" fmla="*/ 56 h 650"/>
                <a:gd name="T10" fmla="*/ 314 w 345"/>
                <a:gd name="T11" fmla="*/ 56 h 650"/>
                <a:gd name="T12" fmla="*/ 344 w 345"/>
                <a:gd name="T13" fmla="*/ 74 h 650"/>
                <a:gd name="T14" fmla="*/ 344 w 345"/>
                <a:gd name="T15" fmla="*/ 74 h 650"/>
                <a:gd name="T16" fmla="*/ 0 w 345"/>
                <a:gd name="T17" fmla="*/ 64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650">
                  <a:moveTo>
                    <a:pt x="0" y="649"/>
                  </a:moveTo>
                  <a:lnTo>
                    <a:pt x="0" y="649"/>
                  </a:lnTo>
                  <a:cubicBezTo>
                    <a:pt x="24" y="427"/>
                    <a:pt x="141" y="223"/>
                    <a:pt x="162" y="0"/>
                  </a:cubicBezTo>
                  <a:lnTo>
                    <a:pt x="162" y="0"/>
                  </a:lnTo>
                  <a:cubicBezTo>
                    <a:pt x="213" y="19"/>
                    <a:pt x="263" y="37"/>
                    <a:pt x="314" y="56"/>
                  </a:cubicBezTo>
                  <a:lnTo>
                    <a:pt x="314" y="56"/>
                  </a:lnTo>
                  <a:cubicBezTo>
                    <a:pt x="325" y="60"/>
                    <a:pt x="337" y="65"/>
                    <a:pt x="344" y="74"/>
                  </a:cubicBezTo>
                  <a:lnTo>
                    <a:pt x="344" y="74"/>
                  </a:lnTo>
                  <a:cubicBezTo>
                    <a:pt x="233" y="270"/>
                    <a:pt x="48" y="429"/>
                    <a:pt x="0" y="649"/>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80" name="Freeform 89">
              <a:extLst>
                <a:ext uri="{FF2B5EF4-FFF2-40B4-BE49-F238E27FC236}">
                  <a16:creationId xmlns:a16="http://schemas.microsoft.com/office/drawing/2014/main" id="{4B3E62BD-D509-B04A-B9A2-7C9CE313C47E}"/>
                </a:ext>
              </a:extLst>
            </p:cNvPr>
            <p:cNvSpPr>
              <a:spLocks noChangeArrowheads="1"/>
            </p:cNvSpPr>
            <p:nvPr/>
          </p:nvSpPr>
          <p:spPr bwMode="auto">
            <a:xfrm>
              <a:off x="15527096" y="9562605"/>
              <a:ext cx="2881" cy="14402"/>
            </a:xfrm>
            <a:custGeom>
              <a:avLst/>
              <a:gdLst>
                <a:gd name="T0" fmla="*/ 2 w 3"/>
                <a:gd name="T1" fmla="*/ 20 h 21"/>
                <a:gd name="T2" fmla="*/ 1 w 3"/>
                <a:gd name="T3" fmla="*/ 0 h 21"/>
                <a:gd name="T4" fmla="*/ 1 w 3"/>
                <a:gd name="T5" fmla="*/ 0 h 21"/>
                <a:gd name="T6" fmla="*/ 0 w 3"/>
                <a:gd name="T7" fmla="*/ 7 h 21"/>
                <a:gd name="T8" fmla="*/ 0 w 3"/>
                <a:gd name="T9" fmla="*/ 7 h 21"/>
                <a:gd name="T10" fmla="*/ 2 w 3"/>
                <a:gd name="T11" fmla="*/ 20 h 21"/>
              </a:gdLst>
              <a:ahLst/>
              <a:cxnLst>
                <a:cxn ang="0">
                  <a:pos x="T0" y="T1"/>
                </a:cxn>
                <a:cxn ang="0">
                  <a:pos x="T2" y="T3"/>
                </a:cxn>
                <a:cxn ang="0">
                  <a:pos x="T4" y="T5"/>
                </a:cxn>
                <a:cxn ang="0">
                  <a:pos x="T6" y="T7"/>
                </a:cxn>
                <a:cxn ang="0">
                  <a:pos x="T8" y="T9"/>
                </a:cxn>
                <a:cxn ang="0">
                  <a:pos x="T10" y="T11"/>
                </a:cxn>
              </a:cxnLst>
              <a:rect l="0" t="0" r="r" b="b"/>
              <a:pathLst>
                <a:path w="3" h="21">
                  <a:moveTo>
                    <a:pt x="2" y="20"/>
                  </a:moveTo>
                  <a:lnTo>
                    <a:pt x="1" y="0"/>
                  </a:lnTo>
                  <a:lnTo>
                    <a:pt x="1" y="0"/>
                  </a:lnTo>
                  <a:cubicBezTo>
                    <a:pt x="1" y="2"/>
                    <a:pt x="0" y="5"/>
                    <a:pt x="0" y="7"/>
                  </a:cubicBezTo>
                  <a:lnTo>
                    <a:pt x="0" y="7"/>
                  </a:lnTo>
                  <a:cubicBezTo>
                    <a:pt x="1" y="11"/>
                    <a:pt x="2" y="16"/>
                    <a:pt x="2" y="20"/>
                  </a:cubicBezTo>
                </a:path>
              </a:pathLst>
            </a:custGeom>
            <a:solidFill>
              <a:srgbClr val="A4060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1" name="Freeform 80">
              <a:extLst>
                <a:ext uri="{FF2B5EF4-FFF2-40B4-BE49-F238E27FC236}">
                  <a16:creationId xmlns:a16="http://schemas.microsoft.com/office/drawing/2014/main" id="{D90676B2-C511-A04F-86CD-5CF2AB80378B}"/>
                </a:ext>
              </a:extLst>
            </p:cNvPr>
            <p:cNvSpPr>
              <a:spLocks noChangeArrowheads="1"/>
            </p:cNvSpPr>
            <p:nvPr/>
          </p:nvSpPr>
          <p:spPr bwMode="auto">
            <a:xfrm>
              <a:off x="15421637" y="8246309"/>
              <a:ext cx="680866" cy="1321405"/>
            </a:xfrm>
            <a:custGeom>
              <a:avLst/>
              <a:gdLst>
                <a:gd name="connsiteX0" fmla="*/ 526342 w 680866"/>
                <a:gd name="connsiteY0" fmla="*/ 89288 h 1321405"/>
                <a:gd name="connsiteX1" fmla="*/ 680866 w 680866"/>
                <a:gd name="connsiteY1" fmla="*/ 171026 h 1321405"/>
                <a:gd name="connsiteX2" fmla="*/ 539437 w 680866"/>
                <a:gd name="connsiteY2" fmla="*/ 149447 h 1321405"/>
                <a:gd name="connsiteX3" fmla="*/ 399317 w 680866"/>
                <a:gd name="connsiteY3" fmla="*/ 197836 h 1321405"/>
                <a:gd name="connsiteX4" fmla="*/ 524377 w 680866"/>
                <a:gd name="connsiteY4" fmla="*/ 91250 h 1321405"/>
                <a:gd name="connsiteX5" fmla="*/ 436084 w 680866"/>
                <a:gd name="connsiteY5" fmla="*/ 0 h 1321405"/>
                <a:gd name="connsiteX6" fmla="*/ 525332 w 680866"/>
                <a:gd name="connsiteY6" fmla="*/ 88239 h 1321405"/>
                <a:gd name="connsiteX7" fmla="*/ 523377 w 680866"/>
                <a:gd name="connsiteY7" fmla="*/ 90200 h 1321405"/>
                <a:gd name="connsiteX8" fmla="*/ 398952 w 680866"/>
                <a:gd name="connsiteY8" fmla="*/ 196741 h 1321405"/>
                <a:gd name="connsiteX9" fmla="*/ 398952 w 680866"/>
                <a:gd name="connsiteY9" fmla="*/ 197394 h 1321405"/>
                <a:gd name="connsiteX10" fmla="*/ 165736 w 680866"/>
                <a:gd name="connsiteY10" fmla="*/ 396749 h 1321405"/>
                <a:gd name="connsiteX11" fmla="*/ 130558 w 680866"/>
                <a:gd name="connsiteY11" fmla="*/ 431391 h 1321405"/>
                <a:gd name="connsiteX12" fmla="*/ 130030 w 680866"/>
                <a:gd name="connsiteY12" fmla="*/ 429802 h 1321405"/>
                <a:gd name="connsiteX13" fmla="*/ 130070 w 680866"/>
                <a:gd name="connsiteY13" fmla="*/ 430061 h 1321405"/>
                <a:gd name="connsiteX14" fmla="*/ 130580 w 680866"/>
                <a:gd name="connsiteY14" fmla="*/ 431583 h 1321405"/>
                <a:gd name="connsiteX15" fmla="*/ 164912 w 680866"/>
                <a:gd name="connsiteY15" fmla="*/ 397932 h 1321405"/>
                <a:gd name="connsiteX16" fmla="*/ 128999 w 680866"/>
                <a:gd name="connsiteY16" fmla="*/ 433798 h 1321405"/>
                <a:gd name="connsiteX17" fmla="*/ 112995 w 680866"/>
                <a:gd name="connsiteY17" fmla="*/ 450289 h 1321405"/>
                <a:gd name="connsiteX18" fmla="*/ 112338 w 680866"/>
                <a:gd name="connsiteY18" fmla="*/ 450941 h 1321405"/>
                <a:gd name="connsiteX19" fmla="*/ 112995 w 680866"/>
                <a:gd name="connsiteY19" fmla="*/ 450941 h 1321405"/>
                <a:gd name="connsiteX20" fmla="*/ 56518 w 680866"/>
                <a:gd name="connsiteY20" fmla="*/ 569700 h 1321405"/>
                <a:gd name="connsiteX21" fmla="*/ 106428 w 680866"/>
                <a:gd name="connsiteY21" fmla="*/ 1316838 h 1321405"/>
                <a:gd name="connsiteX22" fmla="*/ 105771 w 680866"/>
                <a:gd name="connsiteY22" fmla="*/ 1321405 h 1321405"/>
                <a:gd name="connsiteX23" fmla="*/ 17115 w 680866"/>
                <a:gd name="connsiteY23" fmla="*/ 494660 h 1321405"/>
                <a:gd name="connsiteX24" fmla="*/ 122846 w 680866"/>
                <a:gd name="connsiteY24" fmla="*/ 383079 h 1321405"/>
                <a:gd name="connsiteX25" fmla="*/ 123152 w 680866"/>
                <a:gd name="connsiteY25" fmla="*/ 385067 h 1321405"/>
                <a:gd name="connsiteX26" fmla="*/ 122741 w 680866"/>
                <a:gd name="connsiteY26" fmla="*/ 382370 h 1321405"/>
                <a:gd name="connsiteX27" fmla="*/ 436084 w 680866"/>
                <a:gd name="connsiteY27" fmla="*/ 0 h 132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80866" h="1321405">
                  <a:moveTo>
                    <a:pt x="526342" y="89288"/>
                  </a:moveTo>
                  <a:cubicBezTo>
                    <a:pt x="561699" y="113483"/>
                    <a:pt x="610806" y="140947"/>
                    <a:pt x="680866" y="171026"/>
                  </a:cubicBezTo>
                  <a:cubicBezTo>
                    <a:pt x="625211" y="157948"/>
                    <a:pt x="580032" y="149447"/>
                    <a:pt x="539437" y="149447"/>
                  </a:cubicBezTo>
                  <a:cubicBezTo>
                    <a:pt x="486401" y="149447"/>
                    <a:pt x="442532" y="163833"/>
                    <a:pt x="399317" y="197836"/>
                  </a:cubicBezTo>
                  <a:lnTo>
                    <a:pt x="524377" y="91250"/>
                  </a:lnTo>
                  <a:close/>
                  <a:moveTo>
                    <a:pt x="436084" y="0"/>
                  </a:moveTo>
                  <a:cubicBezTo>
                    <a:pt x="450416" y="21569"/>
                    <a:pt x="471913" y="50982"/>
                    <a:pt x="525332" y="88239"/>
                  </a:cubicBezTo>
                  <a:lnTo>
                    <a:pt x="523377" y="90200"/>
                  </a:lnTo>
                  <a:lnTo>
                    <a:pt x="398952" y="196741"/>
                  </a:lnTo>
                  <a:lnTo>
                    <a:pt x="398952" y="197394"/>
                  </a:lnTo>
                  <a:lnTo>
                    <a:pt x="165736" y="396749"/>
                  </a:lnTo>
                  <a:lnTo>
                    <a:pt x="130558" y="431391"/>
                  </a:lnTo>
                  <a:lnTo>
                    <a:pt x="130030" y="429802"/>
                  </a:lnTo>
                  <a:lnTo>
                    <a:pt x="130070" y="430061"/>
                  </a:lnTo>
                  <a:lnTo>
                    <a:pt x="130580" y="431583"/>
                  </a:lnTo>
                  <a:lnTo>
                    <a:pt x="164912" y="397932"/>
                  </a:lnTo>
                  <a:lnTo>
                    <a:pt x="128999" y="433798"/>
                  </a:lnTo>
                  <a:lnTo>
                    <a:pt x="112995" y="450289"/>
                  </a:lnTo>
                  <a:lnTo>
                    <a:pt x="112338" y="450941"/>
                  </a:lnTo>
                  <a:lnTo>
                    <a:pt x="112995" y="450941"/>
                  </a:lnTo>
                  <a:cubicBezTo>
                    <a:pt x="78189" y="479000"/>
                    <a:pt x="56518" y="521414"/>
                    <a:pt x="56518" y="569700"/>
                  </a:cubicBezTo>
                  <a:lnTo>
                    <a:pt x="106428" y="1316838"/>
                  </a:lnTo>
                  <a:cubicBezTo>
                    <a:pt x="106428" y="1318143"/>
                    <a:pt x="105771" y="1320100"/>
                    <a:pt x="105771" y="1321405"/>
                  </a:cubicBezTo>
                  <a:cubicBezTo>
                    <a:pt x="35503" y="975569"/>
                    <a:pt x="-32795" y="587971"/>
                    <a:pt x="17115" y="494660"/>
                  </a:cubicBezTo>
                  <a:cubicBezTo>
                    <a:pt x="34190" y="462687"/>
                    <a:pt x="73592" y="424840"/>
                    <a:pt x="122846" y="383079"/>
                  </a:cubicBezTo>
                  <a:lnTo>
                    <a:pt x="123152" y="385067"/>
                  </a:lnTo>
                  <a:lnTo>
                    <a:pt x="122741" y="382370"/>
                  </a:lnTo>
                  <a:cubicBezTo>
                    <a:pt x="262801" y="262757"/>
                    <a:pt x="477125" y="113731"/>
                    <a:pt x="436084" y="0"/>
                  </a:cubicBezTo>
                  <a:close/>
                </a:path>
              </a:pathLst>
            </a:custGeom>
            <a:solidFill>
              <a:schemeClr val="accent5">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2" name="Freeform 93">
              <a:extLst>
                <a:ext uri="{FF2B5EF4-FFF2-40B4-BE49-F238E27FC236}">
                  <a16:creationId xmlns:a16="http://schemas.microsoft.com/office/drawing/2014/main" id="{7FA9B359-3CCB-8C42-85CC-F3F19E3730B1}"/>
                </a:ext>
              </a:extLst>
            </p:cNvPr>
            <p:cNvSpPr>
              <a:spLocks noChangeArrowheads="1"/>
            </p:cNvSpPr>
            <p:nvPr/>
          </p:nvSpPr>
          <p:spPr bwMode="auto">
            <a:xfrm>
              <a:off x="14752297" y="7678887"/>
              <a:ext cx="697033" cy="518454"/>
            </a:xfrm>
            <a:custGeom>
              <a:avLst/>
              <a:gdLst>
                <a:gd name="T0" fmla="*/ 865 w 1068"/>
                <a:gd name="T1" fmla="*/ 113 h 793"/>
                <a:gd name="T2" fmla="*/ 1067 w 1068"/>
                <a:gd name="T3" fmla="*/ 792 h 793"/>
                <a:gd name="T4" fmla="*/ 201 w 1068"/>
                <a:gd name="T5" fmla="*/ 679 h 793"/>
                <a:gd name="T6" fmla="*/ 0 w 1068"/>
                <a:gd name="T7" fmla="*/ 0 h 793"/>
                <a:gd name="T8" fmla="*/ 865 w 1068"/>
                <a:gd name="T9" fmla="*/ 113 h 793"/>
              </a:gdLst>
              <a:ahLst/>
              <a:cxnLst>
                <a:cxn ang="0">
                  <a:pos x="T0" y="T1"/>
                </a:cxn>
                <a:cxn ang="0">
                  <a:pos x="T2" y="T3"/>
                </a:cxn>
                <a:cxn ang="0">
                  <a:pos x="T4" y="T5"/>
                </a:cxn>
                <a:cxn ang="0">
                  <a:pos x="T6" y="T7"/>
                </a:cxn>
                <a:cxn ang="0">
                  <a:pos x="T8" y="T9"/>
                </a:cxn>
              </a:cxnLst>
              <a:rect l="0" t="0" r="r" b="b"/>
              <a:pathLst>
                <a:path w="1068" h="793">
                  <a:moveTo>
                    <a:pt x="865" y="113"/>
                  </a:moveTo>
                  <a:lnTo>
                    <a:pt x="1067" y="792"/>
                  </a:lnTo>
                  <a:lnTo>
                    <a:pt x="201" y="679"/>
                  </a:lnTo>
                  <a:lnTo>
                    <a:pt x="0" y="0"/>
                  </a:lnTo>
                  <a:lnTo>
                    <a:pt x="865" y="113"/>
                  </a:lnTo>
                </a:path>
              </a:pathLst>
            </a:custGeom>
            <a:solidFill>
              <a:srgbClr val="EBEDEC"/>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3" name="Freeform 82">
              <a:extLst>
                <a:ext uri="{FF2B5EF4-FFF2-40B4-BE49-F238E27FC236}">
                  <a16:creationId xmlns:a16="http://schemas.microsoft.com/office/drawing/2014/main" id="{7158221F-B339-744A-8DBF-D9A159753346}"/>
                </a:ext>
              </a:extLst>
            </p:cNvPr>
            <p:cNvSpPr>
              <a:spLocks noChangeArrowheads="1"/>
            </p:cNvSpPr>
            <p:nvPr/>
          </p:nvSpPr>
          <p:spPr bwMode="auto">
            <a:xfrm>
              <a:off x="14876148" y="7748014"/>
              <a:ext cx="166407" cy="324824"/>
            </a:xfrm>
            <a:custGeom>
              <a:avLst/>
              <a:gdLst>
                <a:gd name="connsiteX0" fmla="*/ 77883 w 166407"/>
                <a:gd name="connsiteY0" fmla="*/ 0 h 324824"/>
                <a:gd name="connsiteX1" fmla="*/ 166407 w 166407"/>
                <a:gd name="connsiteY1" fmla="*/ 317664 h 324824"/>
                <a:gd name="connsiteX2" fmla="*/ 141021 w 166407"/>
                <a:gd name="connsiteY2" fmla="*/ 324824 h 324824"/>
                <a:gd name="connsiteX3" fmla="*/ 51846 w 166407"/>
                <a:gd name="connsiteY3" fmla="*/ 7812 h 324824"/>
                <a:gd name="connsiteX4" fmla="*/ 25890 w 166407"/>
                <a:gd name="connsiteY4" fmla="*/ 0 h 324824"/>
                <a:gd name="connsiteX5" fmla="*/ 114565 w 166407"/>
                <a:gd name="connsiteY5" fmla="*/ 317013 h 324824"/>
                <a:gd name="connsiteX6" fmla="*/ 88674 w 166407"/>
                <a:gd name="connsiteY6" fmla="*/ 324824 h 324824"/>
                <a:gd name="connsiteX7" fmla="*/ 0 w 166407"/>
                <a:gd name="connsiteY7" fmla="*/ 7161 h 32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407" h="324824">
                  <a:moveTo>
                    <a:pt x="77883" y="0"/>
                  </a:moveTo>
                  <a:lnTo>
                    <a:pt x="166407" y="317664"/>
                  </a:lnTo>
                  <a:lnTo>
                    <a:pt x="141021" y="324824"/>
                  </a:lnTo>
                  <a:lnTo>
                    <a:pt x="51846" y="7812"/>
                  </a:lnTo>
                  <a:close/>
                  <a:moveTo>
                    <a:pt x="25890" y="0"/>
                  </a:moveTo>
                  <a:lnTo>
                    <a:pt x="114565" y="317013"/>
                  </a:lnTo>
                  <a:lnTo>
                    <a:pt x="88674" y="324824"/>
                  </a:lnTo>
                  <a:lnTo>
                    <a:pt x="0" y="7161"/>
                  </a:ln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sp>
          <p:nvSpPr>
            <p:cNvPr id="84" name="Freeform 96">
              <a:extLst>
                <a:ext uri="{FF2B5EF4-FFF2-40B4-BE49-F238E27FC236}">
                  <a16:creationId xmlns:a16="http://schemas.microsoft.com/office/drawing/2014/main" id="{FD293AF7-240E-A146-AF2C-E0B900A9035E}"/>
                </a:ext>
              </a:extLst>
            </p:cNvPr>
            <p:cNvSpPr>
              <a:spLocks noChangeArrowheads="1"/>
            </p:cNvSpPr>
            <p:nvPr/>
          </p:nvSpPr>
          <p:spPr bwMode="auto">
            <a:xfrm>
              <a:off x="16388309" y="6250257"/>
              <a:ext cx="371558" cy="737357"/>
            </a:xfrm>
            <a:custGeom>
              <a:avLst/>
              <a:gdLst>
                <a:gd name="T0" fmla="*/ 52 w 570"/>
                <a:gd name="T1" fmla="*/ 58 h 1127"/>
                <a:gd name="T2" fmla="*/ 52 w 570"/>
                <a:gd name="T3" fmla="*/ 58 h 1127"/>
                <a:gd name="T4" fmla="*/ 355 w 570"/>
                <a:gd name="T5" fmla="*/ 86 h 1127"/>
                <a:gd name="T6" fmla="*/ 355 w 570"/>
                <a:gd name="T7" fmla="*/ 86 h 1127"/>
                <a:gd name="T8" fmla="*/ 346 w 570"/>
                <a:gd name="T9" fmla="*/ 836 h 1127"/>
                <a:gd name="T10" fmla="*/ 346 w 570"/>
                <a:gd name="T11" fmla="*/ 836 h 1127"/>
                <a:gd name="T12" fmla="*/ 569 w 570"/>
                <a:gd name="T13" fmla="*/ 1126 h 1127"/>
                <a:gd name="T14" fmla="*/ 88 w 570"/>
                <a:gd name="T15" fmla="*/ 1008 h 1127"/>
                <a:gd name="T16" fmla="*/ 0 w 570"/>
                <a:gd name="T17" fmla="*/ 466 h 1127"/>
                <a:gd name="T18" fmla="*/ 52 w 570"/>
                <a:gd name="T19" fmla="*/ 58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0" h="1127">
                  <a:moveTo>
                    <a:pt x="52" y="58"/>
                  </a:moveTo>
                  <a:lnTo>
                    <a:pt x="52" y="58"/>
                  </a:lnTo>
                  <a:cubicBezTo>
                    <a:pt x="103" y="3"/>
                    <a:pt x="271" y="0"/>
                    <a:pt x="355" y="86"/>
                  </a:cubicBezTo>
                  <a:lnTo>
                    <a:pt x="355" y="86"/>
                  </a:lnTo>
                  <a:cubicBezTo>
                    <a:pt x="553" y="293"/>
                    <a:pt x="324" y="619"/>
                    <a:pt x="346" y="836"/>
                  </a:cubicBezTo>
                  <a:lnTo>
                    <a:pt x="346" y="836"/>
                  </a:lnTo>
                  <a:cubicBezTo>
                    <a:pt x="373" y="1104"/>
                    <a:pt x="569" y="1126"/>
                    <a:pt x="569" y="1126"/>
                  </a:cubicBezTo>
                  <a:lnTo>
                    <a:pt x="88" y="1008"/>
                  </a:lnTo>
                  <a:lnTo>
                    <a:pt x="0" y="466"/>
                  </a:lnTo>
                  <a:lnTo>
                    <a:pt x="52" y="58"/>
                  </a:lnTo>
                </a:path>
              </a:pathLst>
            </a:custGeom>
            <a:solidFill>
              <a:srgbClr val="66523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5" name="Freeform 97">
              <a:extLst>
                <a:ext uri="{FF2B5EF4-FFF2-40B4-BE49-F238E27FC236}">
                  <a16:creationId xmlns:a16="http://schemas.microsoft.com/office/drawing/2014/main" id="{A6CFA92C-63A7-944C-8309-74B88BA807F1}"/>
                </a:ext>
              </a:extLst>
            </p:cNvPr>
            <p:cNvSpPr>
              <a:spLocks noChangeArrowheads="1"/>
            </p:cNvSpPr>
            <p:nvPr/>
          </p:nvSpPr>
          <p:spPr bwMode="auto">
            <a:xfrm>
              <a:off x="16437272" y="6302103"/>
              <a:ext cx="198742" cy="665351"/>
            </a:xfrm>
            <a:custGeom>
              <a:avLst/>
              <a:gdLst>
                <a:gd name="T0" fmla="*/ 31 w 305"/>
                <a:gd name="T1" fmla="*/ 25 h 1017"/>
                <a:gd name="T2" fmla="*/ 31 w 305"/>
                <a:gd name="T3" fmla="*/ 25 h 1017"/>
                <a:gd name="T4" fmla="*/ 261 w 305"/>
                <a:gd name="T5" fmla="*/ 278 h 1017"/>
                <a:gd name="T6" fmla="*/ 261 w 305"/>
                <a:gd name="T7" fmla="*/ 278 h 1017"/>
                <a:gd name="T8" fmla="*/ 190 w 305"/>
                <a:gd name="T9" fmla="*/ 894 h 1017"/>
                <a:gd name="T10" fmla="*/ 190 w 305"/>
                <a:gd name="T11" fmla="*/ 894 h 1017"/>
                <a:gd name="T12" fmla="*/ 0 w 305"/>
                <a:gd name="T13" fmla="*/ 865 h 1017"/>
                <a:gd name="T14" fmla="*/ 31 w 305"/>
                <a:gd name="T15" fmla="*/ 25 h 10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1017">
                  <a:moveTo>
                    <a:pt x="31" y="25"/>
                  </a:moveTo>
                  <a:lnTo>
                    <a:pt x="31" y="25"/>
                  </a:lnTo>
                  <a:cubicBezTo>
                    <a:pt x="89" y="0"/>
                    <a:pt x="229" y="92"/>
                    <a:pt x="261" y="278"/>
                  </a:cubicBezTo>
                  <a:lnTo>
                    <a:pt x="261" y="278"/>
                  </a:lnTo>
                  <a:cubicBezTo>
                    <a:pt x="304" y="539"/>
                    <a:pt x="157" y="773"/>
                    <a:pt x="190" y="894"/>
                  </a:cubicBezTo>
                  <a:lnTo>
                    <a:pt x="190" y="894"/>
                  </a:lnTo>
                  <a:cubicBezTo>
                    <a:pt x="223" y="1016"/>
                    <a:pt x="0" y="865"/>
                    <a:pt x="0" y="865"/>
                  </a:cubicBezTo>
                  <a:lnTo>
                    <a:pt x="31" y="25"/>
                  </a:lnTo>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6" name="Freeform 98">
              <a:extLst>
                <a:ext uri="{FF2B5EF4-FFF2-40B4-BE49-F238E27FC236}">
                  <a16:creationId xmlns:a16="http://schemas.microsoft.com/office/drawing/2014/main" id="{304A2FA0-C3DE-354A-9521-BE3DE58343A4}"/>
                </a:ext>
              </a:extLst>
            </p:cNvPr>
            <p:cNvSpPr>
              <a:spLocks noChangeArrowheads="1"/>
            </p:cNvSpPr>
            <p:nvPr/>
          </p:nvSpPr>
          <p:spPr bwMode="auto">
            <a:xfrm>
              <a:off x="16201087" y="6771593"/>
              <a:ext cx="290911" cy="233304"/>
            </a:xfrm>
            <a:custGeom>
              <a:avLst/>
              <a:gdLst>
                <a:gd name="T0" fmla="*/ 445 w 446"/>
                <a:gd name="T1" fmla="*/ 114 h 359"/>
                <a:gd name="T2" fmla="*/ 445 w 446"/>
                <a:gd name="T3" fmla="*/ 114 h 359"/>
                <a:gd name="T4" fmla="*/ 380 w 446"/>
                <a:gd name="T5" fmla="*/ 0 h 359"/>
                <a:gd name="T6" fmla="*/ 39 w 446"/>
                <a:gd name="T7" fmla="*/ 147 h 359"/>
                <a:gd name="T8" fmla="*/ 39 w 446"/>
                <a:gd name="T9" fmla="*/ 147 h 359"/>
                <a:gd name="T10" fmla="*/ 0 w 446"/>
                <a:gd name="T11" fmla="*/ 349 h 359"/>
                <a:gd name="T12" fmla="*/ 0 w 446"/>
                <a:gd name="T13" fmla="*/ 349 h 359"/>
                <a:gd name="T14" fmla="*/ 0 w 446"/>
                <a:gd name="T15" fmla="*/ 349 h 359"/>
                <a:gd name="T16" fmla="*/ 445 w 446"/>
                <a:gd name="T17" fmla="*/ 114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6" h="359">
                  <a:moveTo>
                    <a:pt x="445" y="114"/>
                  </a:moveTo>
                  <a:lnTo>
                    <a:pt x="445" y="114"/>
                  </a:lnTo>
                  <a:cubicBezTo>
                    <a:pt x="418" y="87"/>
                    <a:pt x="390" y="46"/>
                    <a:pt x="380" y="0"/>
                  </a:cubicBezTo>
                  <a:lnTo>
                    <a:pt x="39" y="147"/>
                  </a:lnTo>
                  <a:lnTo>
                    <a:pt x="39" y="147"/>
                  </a:lnTo>
                  <a:cubicBezTo>
                    <a:pt x="39" y="147"/>
                    <a:pt x="2" y="257"/>
                    <a:pt x="0" y="349"/>
                  </a:cubicBezTo>
                  <a:lnTo>
                    <a:pt x="0" y="349"/>
                  </a:lnTo>
                  <a:lnTo>
                    <a:pt x="0" y="349"/>
                  </a:lnTo>
                  <a:cubicBezTo>
                    <a:pt x="75" y="358"/>
                    <a:pt x="380" y="231"/>
                    <a:pt x="445" y="114"/>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7" name="Freeform 99">
              <a:extLst>
                <a:ext uri="{FF2B5EF4-FFF2-40B4-BE49-F238E27FC236}">
                  <a16:creationId xmlns:a16="http://schemas.microsoft.com/office/drawing/2014/main" id="{F8B6A4F6-4DCF-0A42-BD4F-FBD1F43F1B16}"/>
                </a:ext>
              </a:extLst>
            </p:cNvPr>
            <p:cNvSpPr>
              <a:spLocks noChangeArrowheads="1"/>
            </p:cNvSpPr>
            <p:nvPr/>
          </p:nvSpPr>
          <p:spPr bwMode="auto">
            <a:xfrm>
              <a:off x="15967784" y="6238736"/>
              <a:ext cx="694152" cy="578942"/>
            </a:xfrm>
            <a:custGeom>
              <a:avLst/>
              <a:gdLst>
                <a:gd name="T0" fmla="*/ 63 w 1062"/>
                <a:gd name="T1" fmla="*/ 428 h 888"/>
                <a:gd name="T2" fmla="*/ 63 w 1062"/>
                <a:gd name="T3" fmla="*/ 428 h 888"/>
                <a:gd name="T4" fmla="*/ 202 w 1062"/>
                <a:gd name="T5" fmla="*/ 140 h 888"/>
                <a:gd name="T6" fmla="*/ 202 w 1062"/>
                <a:gd name="T7" fmla="*/ 140 h 888"/>
                <a:gd name="T8" fmla="*/ 780 w 1062"/>
                <a:gd name="T9" fmla="*/ 108 h 888"/>
                <a:gd name="T10" fmla="*/ 780 w 1062"/>
                <a:gd name="T11" fmla="*/ 108 h 888"/>
                <a:gd name="T12" fmla="*/ 768 w 1062"/>
                <a:gd name="T13" fmla="*/ 887 h 888"/>
                <a:gd name="T14" fmla="*/ 768 w 1062"/>
                <a:gd name="T15" fmla="*/ 887 h 888"/>
                <a:gd name="T16" fmla="*/ 748 w 1062"/>
                <a:gd name="T17" fmla="*/ 851 h 888"/>
                <a:gd name="T18" fmla="*/ 748 w 1062"/>
                <a:gd name="T19" fmla="*/ 851 h 888"/>
                <a:gd name="T20" fmla="*/ 737 w 1062"/>
                <a:gd name="T21" fmla="*/ 815 h 888"/>
                <a:gd name="T22" fmla="*/ 559 w 1062"/>
                <a:gd name="T23" fmla="*/ 784 h 888"/>
                <a:gd name="T24" fmla="*/ 63 w 1062"/>
                <a:gd name="T25" fmla="*/ 428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62" h="888">
                  <a:moveTo>
                    <a:pt x="63" y="428"/>
                  </a:moveTo>
                  <a:lnTo>
                    <a:pt x="63" y="428"/>
                  </a:lnTo>
                  <a:cubicBezTo>
                    <a:pt x="51" y="409"/>
                    <a:pt x="0" y="283"/>
                    <a:pt x="202" y="140"/>
                  </a:cubicBezTo>
                  <a:lnTo>
                    <a:pt x="202" y="140"/>
                  </a:lnTo>
                  <a:cubicBezTo>
                    <a:pt x="405" y="0"/>
                    <a:pt x="608" y="24"/>
                    <a:pt x="780" y="108"/>
                  </a:cubicBezTo>
                  <a:lnTo>
                    <a:pt x="780" y="108"/>
                  </a:lnTo>
                  <a:cubicBezTo>
                    <a:pt x="952" y="192"/>
                    <a:pt x="1061" y="662"/>
                    <a:pt x="768" y="887"/>
                  </a:cubicBezTo>
                  <a:lnTo>
                    <a:pt x="768" y="887"/>
                  </a:lnTo>
                  <a:cubicBezTo>
                    <a:pt x="768" y="887"/>
                    <a:pt x="758" y="872"/>
                    <a:pt x="748" y="851"/>
                  </a:cubicBezTo>
                  <a:lnTo>
                    <a:pt x="748" y="851"/>
                  </a:lnTo>
                  <a:cubicBezTo>
                    <a:pt x="736" y="822"/>
                    <a:pt x="737" y="815"/>
                    <a:pt x="737" y="815"/>
                  </a:cubicBezTo>
                  <a:lnTo>
                    <a:pt x="559" y="784"/>
                  </a:lnTo>
                  <a:lnTo>
                    <a:pt x="63" y="428"/>
                  </a:lnTo>
                </a:path>
              </a:pathLst>
            </a:custGeom>
            <a:solidFill>
              <a:srgbClr val="66523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8" name="Freeform 100">
              <a:extLst>
                <a:ext uri="{FF2B5EF4-FFF2-40B4-BE49-F238E27FC236}">
                  <a16:creationId xmlns:a16="http://schemas.microsoft.com/office/drawing/2014/main" id="{BFB6016D-B7A1-B444-B355-ED9996A50E76}"/>
                </a:ext>
              </a:extLst>
            </p:cNvPr>
            <p:cNvSpPr>
              <a:spLocks noChangeArrowheads="1"/>
            </p:cNvSpPr>
            <p:nvPr/>
          </p:nvSpPr>
          <p:spPr bwMode="auto">
            <a:xfrm>
              <a:off x="16468956" y="6745670"/>
              <a:ext cx="69127" cy="74888"/>
            </a:xfrm>
            <a:custGeom>
              <a:avLst/>
              <a:gdLst>
                <a:gd name="T0" fmla="*/ 0 w 105"/>
                <a:gd name="T1" fmla="*/ 113 h 114"/>
                <a:gd name="T2" fmla="*/ 0 w 105"/>
                <a:gd name="T3" fmla="*/ 113 h 114"/>
                <a:gd name="T4" fmla="*/ 0 w 105"/>
                <a:gd name="T5" fmla="*/ 113 h 114"/>
                <a:gd name="T6" fmla="*/ 0 w 105"/>
                <a:gd name="T7" fmla="*/ 113 h 114"/>
                <a:gd name="T8" fmla="*/ 0 w 105"/>
                <a:gd name="T9" fmla="*/ 113 h 114"/>
                <a:gd name="T10" fmla="*/ 0 w 105"/>
                <a:gd name="T11" fmla="*/ 113 h 114"/>
                <a:gd name="T12" fmla="*/ 0 w 105"/>
                <a:gd name="T13" fmla="*/ 113 h 114"/>
                <a:gd name="T14" fmla="*/ 104 w 105"/>
                <a:gd name="T15" fmla="*/ 0 h 114"/>
                <a:gd name="T16" fmla="*/ 104 w 105"/>
                <a:gd name="T17" fmla="*/ 0 h 114"/>
                <a:gd name="T18" fmla="*/ 0 w 105"/>
                <a:gd name="T19"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114">
                  <a:moveTo>
                    <a:pt x="0" y="113"/>
                  </a:moveTo>
                  <a:lnTo>
                    <a:pt x="0" y="113"/>
                  </a:lnTo>
                  <a:lnTo>
                    <a:pt x="0" y="113"/>
                  </a:lnTo>
                  <a:lnTo>
                    <a:pt x="0" y="113"/>
                  </a:lnTo>
                  <a:lnTo>
                    <a:pt x="0" y="113"/>
                  </a:lnTo>
                  <a:lnTo>
                    <a:pt x="0" y="113"/>
                  </a:lnTo>
                  <a:lnTo>
                    <a:pt x="0" y="113"/>
                  </a:lnTo>
                  <a:cubicBezTo>
                    <a:pt x="43" y="80"/>
                    <a:pt x="77" y="42"/>
                    <a:pt x="104" y="0"/>
                  </a:cubicBezTo>
                  <a:lnTo>
                    <a:pt x="104" y="0"/>
                  </a:lnTo>
                  <a:cubicBezTo>
                    <a:pt x="77" y="42"/>
                    <a:pt x="43" y="80"/>
                    <a:pt x="0" y="113"/>
                  </a:cubicBezTo>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9" name="Freeform 101">
              <a:extLst>
                <a:ext uri="{FF2B5EF4-FFF2-40B4-BE49-F238E27FC236}">
                  <a16:creationId xmlns:a16="http://schemas.microsoft.com/office/drawing/2014/main" id="{297BD18D-4FD3-094C-B881-4C6B5A887060}"/>
                </a:ext>
              </a:extLst>
            </p:cNvPr>
            <p:cNvSpPr>
              <a:spLocks noChangeArrowheads="1"/>
            </p:cNvSpPr>
            <p:nvPr/>
          </p:nvSpPr>
          <p:spPr bwMode="auto">
            <a:xfrm>
              <a:off x="16463196" y="6811917"/>
              <a:ext cx="5761" cy="8640"/>
            </a:xfrm>
            <a:custGeom>
              <a:avLst/>
              <a:gdLst>
                <a:gd name="T0" fmla="*/ 8 w 9"/>
                <a:gd name="T1" fmla="*/ 12 h 13"/>
                <a:gd name="T2" fmla="*/ 8 w 9"/>
                <a:gd name="T3" fmla="*/ 12 h 13"/>
                <a:gd name="T4" fmla="*/ 0 w 9"/>
                <a:gd name="T5" fmla="*/ 0 h 13"/>
                <a:gd name="T6" fmla="*/ 0 w 9"/>
                <a:gd name="T7" fmla="*/ 0 h 13"/>
                <a:gd name="T8" fmla="*/ 8 w 9"/>
                <a:gd name="T9" fmla="*/ 12 h 13"/>
              </a:gdLst>
              <a:ahLst/>
              <a:cxnLst>
                <a:cxn ang="0">
                  <a:pos x="T0" y="T1"/>
                </a:cxn>
                <a:cxn ang="0">
                  <a:pos x="T2" y="T3"/>
                </a:cxn>
                <a:cxn ang="0">
                  <a:pos x="T4" y="T5"/>
                </a:cxn>
                <a:cxn ang="0">
                  <a:pos x="T6" y="T7"/>
                </a:cxn>
                <a:cxn ang="0">
                  <a:pos x="T8" y="T9"/>
                </a:cxn>
              </a:cxnLst>
              <a:rect l="0" t="0" r="r" b="b"/>
              <a:pathLst>
                <a:path w="9" h="13">
                  <a:moveTo>
                    <a:pt x="8" y="12"/>
                  </a:moveTo>
                  <a:lnTo>
                    <a:pt x="8" y="12"/>
                  </a:lnTo>
                  <a:cubicBezTo>
                    <a:pt x="8" y="12"/>
                    <a:pt x="4" y="7"/>
                    <a:pt x="0" y="0"/>
                  </a:cubicBezTo>
                  <a:lnTo>
                    <a:pt x="0" y="0"/>
                  </a:lnTo>
                  <a:cubicBezTo>
                    <a:pt x="4" y="7"/>
                    <a:pt x="7" y="11"/>
                    <a:pt x="8" y="12"/>
                  </a:cubicBezTo>
                </a:path>
              </a:pathLst>
            </a:custGeom>
            <a:solidFill>
              <a:srgbClr val="95725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0" name="Freeform 102">
              <a:extLst>
                <a:ext uri="{FF2B5EF4-FFF2-40B4-BE49-F238E27FC236}">
                  <a16:creationId xmlns:a16="http://schemas.microsoft.com/office/drawing/2014/main" id="{97DE924C-D3BC-DB40-AE00-115C9B23088C}"/>
                </a:ext>
              </a:extLst>
            </p:cNvPr>
            <p:cNvSpPr>
              <a:spLocks noChangeArrowheads="1"/>
            </p:cNvSpPr>
            <p:nvPr/>
          </p:nvSpPr>
          <p:spPr bwMode="auto">
            <a:xfrm>
              <a:off x="16538084" y="6734148"/>
              <a:ext cx="5761" cy="11521"/>
            </a:xfrm>
            <a:custGeom>
              <a:avLst/>
              <a:gdLst>
                <a:gd name="T0" fmla="*/ 0 w 11"/>
                <a:gd name="T1" fmla="*/ 17 h 18"/>
                <a:gd name="T2" fmla="*/ 0 w 11"/>
                <a:gd name="T3" fmla="*/ 17 h 18"/>
                <a:gd name="T4" fmla="*/ 0 w 11"/>
                <a:gd name="T5" fmla="*/ 16 h 18"/>
                <a:gd name="T6" fmla="*/ 0 w 11"/>
                <a:gd name="T7" fmla="*/ 16 h 18"/>
                <a:gd name="T8" fmla="*/ 0 w 11"/>
                <a:gd name="T9" fmla="*/ 17 h 18"/>
                <a:gd name="T10" fmla="*/ 0 w 11"/>
                <a:gd name="T11" fmla="*/ 16 h 18"/>
                <a:gd name="T12" fmla="*/ 0 w 11"/>
                <a:gd name="T13" fmla="*/ 16 h 18"/>
                <a:gd name="T14" fmla="*/ 2 w 11"/>
                <a:gd name="T15" fmla="*/ 14 h 18"/>
                <a:gd name="T16" fmla="*/ 2 w 11"/>
                <a:gd name="T17" fmla="*/ 14 h 18"/>
                <a:gd name="T18" fmla="*/ 0 w 11"/>
                <a:gd name="T19" fmla="*/ 16 h 18"/>
                <a:gd name="T20" fmla="*/ 2 w 11"/>
                <a:gd name="T21" fmla="*/ 14 h 18"/>
                <a:gd name="T22" fmla="*/ 2 w 11"/>
                <a:gd name="T23" fmla="*/ 14 h 18"/>
                <a:gd name="T24" fmla="*/ 3 w 11"/>
                <a:gd name="T25" fmla="*/ 13 h 18"/>
                <a:gd name="T26" fmla="*/ 3 w 11"/>
                <a:gd name="T27" fmla="*/ 13 h 18"/>
                <a:gd name="T28" fmla="*/ 2 w 11"/>
                <a:gd name="T29" fmla="*/ 14 h 18"/>
                <a:gd name="T30" fmla="*/ 3 w 11"/>
                <a:gd name="T31" fmla="*/ 13 h 18"/>
                <a:gd name="T32" fmla="*/ 3 w 11"/>
                <a:gd name="T33" fmla="*/ 13 h 18"/>
                <a:gd name="T34" fmla="*/ 3 w 11"/>
                <a:gd name="T35" fmla="*/ 12 h 18"/>
                <a:gd name="T36" fmla="*/ 3 w 11"/>
                <a:gd name="T37" fmla="*/ 12 h 18"/>
                <a:gd name="T38" fmla="*/ 3 w 11"/>
                <a:gd name="T39" fmla="*/ 13 h 18"/>
                <a:gd name="T40" fmla="*/ 4 w 11"/>
                <a:gd name="T41" fmla="*/ 11 h 18"/>
                <a:gd name="T42" fmla="*/ 4 w 11"/>
                <a:gd name="T43" fmla="*/ 11 h 18"/>
                <a:gd name="T44" fmla="*/ 4 w 11"/>
                <a:gd name="T45" fmla="*/ 10 h 18"/>
                <a:gd name="T46" fmla="*/ 4 w 11"/>
                <a:gd name="T47" fmla="*/ 10 h 18"/>
                <a:gd name="T48" fmla="*/ 5 w 11"/>
                <a:gd name="T49" fmla="*/ 9 h 18"/>
                <a:gd name="T50" fmla="*/ 5 w 11"/>
                <a:gd name="T51" fmla="*/ 9 h 18"/>
                <a:gd name="T52" fmla="*/ 6 w 11"/>
                <a:gd name="T53" fmla="*/ 8 h 18"/>
                <a:gd name="T54" fmla="*/ 6 w 11"/>
                <a:gd name="T55" fmla="*/ 8 h 18"/>
                <a:gd name="T56" fmla="*/ 6 w 11"/>
                <a:gd name="T57" fmla="*/ 7 h 18"/>
                <a:gd name="T58" fmla="*/ 6 w 11"/>
                <a:gd name="T59" fmla="*/ 7 h 18"/>
                <a:gd name="T60" fmla="*/ 6 w 11"/>
                <a:gd name="T61" fmla="*/ 8 h 18"/>
                <a:gd name="T62" fmla="*/ 6 w 11"/>
                <a:gd name="T63" fmla="*/ 7 h 18"/>
                <a:gd name="T64" fmla="*/ 6 w 11"/>
                <a:gd name="T65" fmla="*/ 7 h 18"/>
                <a:gd name="T66" fmla="*/ 7 w 11"/>
                <a:gd name="T67" fmla="*/ 6 h 18"/>
                <a:gd name="T68" fmla="*/ 7 w 11"/>
                <a:gd name="T69" fmla="*/ 6 h 18"/>
                <a:gd name="T70" fmla="*/ 6 w 11"/>
                <a:gd name="T71" fmla="*/ 7 h 18"/>
                <a:gd name="T72" fmla="*/ 8 w 11"/>
                <a:gd name="T73" fmla="*/ 4 h 18"/>
                <a:gd name="T74" fmla="*/ 8 w 11"/>
                <a:gd name="T75" fmla="*/ 4 h 18"/>
                <a:gd name="T76" fmla="*/ 9 w 11"/>
                <a:gd name="T77" fmla="*/ 3 h 18"/>
                <a:gd name="T78" fmla="*/ 9 w 11"/>
                <a:gd name="T79" fmla="*/ 3 h 18"/>
                <a:gd name="T80" fmla="*/ 10 w 11"/>
                <a:gd name="T81" fmla="*/ 0 h 18"/>
                <a:gd name="T82" fmla="*/ 10 w 11"/>
                <a:gd name="T8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 h="18">
                  <a:moveTo>
                    <a:pt x="0" y="17"/>
                  </a:moveTo>
                  <a:lnTo>
                    <a:pt x="0" y="17"/>
                  </a:lnTo>
                  <a:cubicBezTo>
                    <a:pt x="0" y="17"/>
                    <a:pt x="0" y="17"/>
                    <a:pt x="0" y="16"/>
                  </a:cubicBezTo>
                  <a:lnTo>
                    <a:pt x="0" y="16"/>
                  </a:lnTo>
                  <a:cubicBezTo>
                    <a:pt x="0" y="17"/>
                    <a:pt x="0" y="17"/>
                    <a:pt x="0" y="17"/>
                  </a:cubicBezTo>
                  <a:close/>
                  <a:moveTo>
                    <a:pt x="0" y="16"/>
                  </a:moveTo>
                  <a:lnTo>
                    <a:pt x="0" y="16"/>
                  </a:lnTo>
                  <a:cubicBezTo>
                    <a:pt x="1" y="16"/>
                    <a:pt x="1" y="15"/>
                    <a:pt x="2" y="14"/>
                  </a:cubicBezTo>
                  <a:lnTo>
                    <a:pt x="2" y="14"/>
                  </a:lnTo>
                  <a:cubicBezTo>
                    <a:pt x="1" y="15"/>
                    <a:pt x="1" y="16"/>
                    <a:pt x="0" y="16"/>
                  </a:cubicBezTo>
                  <a:close/>
                  <a:moveTo>
                    <a:pt x="2" y="14"/>
                  </a:moveTo>
                  <a:lnTo>
                    <a:pt x="2" y="14"/>
                  </a:lnTo>
                  <a:cubicBezTo>
                    <a:pt x="2" y="13"/>
                    <a:pt x="2" y="13"/>
                    <a:pt x="3" y="13"/>
                  </a:cubicBezTo>
                  <a:lnTo>
                    <a:pt x="3" y="13"/>
                  </a:lnTo>
                  <a:cubicBezTo>
                    <a:pt x="2" y="13"/>
                    <a:pt x="2" y="13"/>
                    <a:pt x="2" y="14"/>
                  </a:cubicBezTo>
                  <a:close/>
                  <a:moveTo>
                    <a:pt x="3" y="13"/>
                  </a:moveTo>
                  <a:lnTo>
                    <a:pt x="3" y="13"/>
                  </a:lnTo>
                  <a:lnTo>
                    <a:pt x="3" y="12"/>
                  </a:lnTo>
                  <a:lnTo>
                    <a:pt x="3" y="12"/>
                  </a:lnTo>
                  <a:lnTo>
                    <a:pt x="3" y="13"/>
                  </a:lnTo>
                  <a:close/>
                  <a:moveTo>
                    <a:pt x="4" y="11"/>
                  </a:moveTo>
                  <a:lnTo>
                    <a:pt x="4" y="11"/>
                  </a:lnTo>
                  <a:close/>
                  <a:moveTo>
                    <a:pt x="4" y="10"/>
                  </a:moveTo>
                  <a:lnTo>
                    <a:pt x="4" y="10"/>
                  </a:lnTo>
                  <a:close/>
                  <a:moveTo>
                    <a:pt x="5" y="9"/>
                  </a:moveTo>
                  <a:lnTo>
                    <a:pt x="5" y="9"/>
                  </a:lnTo>
                  <a:close/>
                  <a:moveTo>
                    <a:pt x="6" y="8"/>
                  </a:moveTo>
                  <a:lnTo>
                    <a:pt x="6" y="8"/>
                  </a:lnTo>
                  <a:cubicBezTo>
                    <a:pt x="6" y="8"/>
                    <a:pt x="6" y="8"/>
                    <a:pt x="6" y="7"/>
                  </a:cubicBezTo>
                  <a:lnTo>
                    <a:pt x="6" y="7"/>
                  </a:lnTo>
                  <a:cubicBezTo>
                    <a:pt x="6" y="8"/>
                    <a:pt x="6" y="8"/>
                    <a:pt x="6" y="8"/>
                  </a:cubicBezTo>
                  <a:close/>
                  <a:moveTo>
                    <a:pt x="6" y="7"/>
                  </a:moveTo>
                  <a:lnTo>
                    <a:pt x="6" y="7"/>
                  </a:lnTo>
                  <a:cubicBezTo>
                    <a:pt x="6" y="7"/>
                    <a:pt x="6" y="7"/>
                    <a:pt x="7" y="6"/>
                  </a:cubicBezTo>
                  <a:lnTo>
                    <a:pt x="7" y="6"/>
                  </a:lnTo>
                  <a:cubicBezTo>
                    <a:pt x="6" y="7"/>
                    <a:pt x="6" y="7"/>
                    <a:pt x="6" y="7"/>
                  </a:cubicBezTo>
                  <a:close/>
                  <a:moveTo>
                    <a:pt x="8" y="4"/>
                  </a:moveTo>
                  <a:lnTo>
                    <a:pt x="8" y="4"/>
                  </a:lnTo>
                  <a:close/>
                  <a:moveTo>
                    <a:pt x="9" y="3"/>
                  </a:moveTo>
                  <a:lnTo>
                    <a:pt x="9" y="3"/>
                  </a:lnTo>
                  <a:close/>
                  <a:moveTo>
                    <a:pt x="10" y="0"/>
                  </a:moveTo>
                  <a:lnTo>
                    <a:pt x="10" y="0"/>
                  </a:lnTo>
                  <a:close/>
                </a:path>
              </a:pathLst>
            </a:custGeom>
            <a:solidFill>
              <a:srgbClr val="544125"/>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1" name="Freeform 103">
              <a:extLst>
                <a:ext uri="{FF2B5EF4-FFF2-40B4-BE49-F238E27FC236}">
                  <a16:creationId xmlns:a16="http://schemas.microsoft.com/office/drawing/2014/main" id="{236D90B4-D44E-5F49-88F1-B1E8BE5F17C8}"/>
                </a:ext>
              </a:extLst>
            </p:cNvPr>
            <p:cNvSpPr>
              <a:spLocks noChangeArrowheads="1"/>
            </p:cNvSpPr>
            <p:nvPr/>
          </p:nvSpPr>
          <p:spPr bwMode="auto">
            <a:xfrm>
              <a:off x="16330703" y="6434597"/>
              <a:ext cx="270748" cy="385961"/>
            </a:xfrm>
            <a:custGeom>
              <a:avLst/>
              <a:gdLst>
                <a:gd name="T0" fmla="*/ 213 w 413"/>
                <a:gd name="T1" fmla="*/ 589 h 590"/>
                <a:gd name="T2" fmla="*/ 213 w 413"/>
                <a:gd name="T3" fmla="*/ 589 h 590"/>
                <a:gd name="T4" fmla="*/ 205 w 413"/>
                <a:gd name="T5" fmla="*/ 577 h 590"/>
                <a:gd name="T6" fmla="*/ 193 w 413"/>
                <a:gd name="T7" fmla="*/ 553 h 590"/>
                <a:gd name="T8" fmla="*/ 192 w 413"/>
                <a:gd name="T9" fmla="*/ 551 h 590"/>
                <a:gd name="T10" fmla="*/ 182 w 413"/>
                <a:gd name="T11" fmla="*/ 517 h 590"/>
                <a:gd name="T12" fmla="*/ 13 w 413"/>
                <a:gd name="T13" fmla="*/ 488 h 590"/>
                <a:gd name="T14" fmla="*/ 0 w 413"/>
                <a:gd name="T15" fmla="*/ 231 h 590"/>
                <a:gd name="T16" fmla="*/ 169 w 413"/>
                <a:gd name="T17" fmla="*/ 297 h 590"/>
                <a:gd name="T18" fmla="*/ 287 w 413"/>
                <a:gd name="T19" fmla="*/ 265 h 590"/>
                <a:gd name="T20" fmla="*/ 363 w 413"/>
                <a:gd name="T21" fmla="*/ 0 h 590"/>
                <a:gd name="T22" fmla="*/ 363 w 413"/>
                <a:gd name="T23" fmla="*/ 0 h 590"/>
                <a:gd name="T24" fmla="*/ 327 w 413"/>
                <a:gd name="T25" fmla="*/ 459 h 590"/>
                <a:gd name="T26" fmla="*/ 327 w 413"/>
                <a:gd name="T27" fmla="*/ 459 h 590"/>
                <a:gd name="T28" fmla="*/ 326 w 413"/>
                <a:gd name="T29" fmla="*/ 462 h 590"/>
                <a:gd name="T30" fmla="*/ 326 w 413"/>
                <a:gd name="T31" fmla="*/ 462 h 590"/>
                <a:gd name="T32" fmla="*/ 325 w 413"/>
                <a:gd name="T33" fmla="*/ 463 h 590"/>
                <a:gd name="T34" fmla="*/ 325 w 413"/>
                <a:gd name="T35" fmla="*/ 463 h 590"/>
                <a:gd name="T36" fmla="*/ 324 w 413"/>
                <a:gd name="T37" fmla="*/ 465 h 590"/>
                <a:gd name="T38" fmla="*/ 324 w 413"/>
                <a:gd name="T39" fmla="*/ 465 h 590"/>
                <a:gd name="T40" fmla="*/ 323 w 413"/>
                <a:gd name="T41" fmla="*/ 466 h 590"/>
                <a:gd name="T42" fmla="*/ 323 w 413"/>
                <a:gd name="T43" fmla="*/ 466 h 590"/>
                <a:gd name="T44" fmla="*/ 323 w 413"/>
                <a:gd name="T45" fmla="*/ 467 h 590"/>
                <a:gd name="T46" fmla="*/ 322 w 413"/>
                <a:gd name="T47" fmla="*/ 468 h 590"/>
                <a:gd name="T48" fmla="*/ 322 w 413"/>
                <a:gd name="T49" fmla="*/ 468 h 590"/>
                <a:gd name="T50" fmla="*/ 321 w 413"/>
                <a:gd name="T51" fmla="*/ 469 h 590"/>
                <a:gd name="T52" fmla="*/ 321 w 413"/>
                <a:gd name="T53" fmla="*/ 469 h 590"/>
                <a:gd name="T54" fmla="*/ 321 w 413"/>
                <a:gd name="T55" fmla="*/ 470 h 590"/>
                <a:gd name="T56" fmla="*/ 321 w 413"/>
                <a:gd name="T57" fmla="*/ 470 h 590"/>
                <a:gd name="T58" fmla="*/ 320 w 413"/>
                <a:gd name="T59" fmla="*/ 471 h 590"/>
                <a:gd name="T60" fmla="*/ 320 w 413"/>
                <a:gd name="T61" fmla="*/ 472 h 590"/>
                <a:gd name="T62" fmla="*/ 320 w 413"/>
                <a:gd name="T63" fmla="*/ 472 h 590"/>
                <a:gd name="T64" fmla="*/ 319 w 413"/>
                <a:gd name="T65" fmla="*/ 473 h 590"/>
                <a:gd name="T66" fmla="*/ 319 w 413"/>
                <a:gd name="T67" fmla="*/ 473 h 590"/>
                <a:gd name="T68" fmla="*/ 317 w 413"/>
                <a:gd name="T69" fmla="*/ 475 h 590"/>
                <a:gd name="T70" fmla="*/ 317 w 413"/>
                <a:gd name="T71" fmla="*/ 47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13" h="590">
                  <a:moveTo>
                    <a:pt x="213" y="589"/>
                  </a:moveTo>
                  <a:lnTo>
                    <a:pt x="213" y="589"/>
                  </a:lnTo>
                  <a:lnTo>
                    <a:pt x="213" y="589"/>
                  </a:lnTo>
                  <a:lnTo>
                    <a:pt x="213" y="589"/>
                  </a:lnTo>
                  <a:cubicBezTo>
                    <a:pt x="212" y="588"/>
                    <a:pt x="209" y="584"/>
                    <a:pt x="205" y="577"/>
                  </a:cubicBezTo>
                  <a:lnTo>
                    <a:pt x="205" y="577"/>
                  </a:lnTo>
                  <a:cubicBezTo>
                    <a:pt x="202" y="570"/>
                    <a:pt x="197" y="563"/>
                    <a:pt x="193" y="553"/>
                  </a:cubicBezTo>
                  <a:lnTo>
                    <a:pt x="193" y="553"/>
                  </a:lnTo>
                  <a:lnTo>
                    <a:pt x="193" y="553"/>
                  </a:lnTo>
                  <a:cubicBezTo>
                    <a:pt x="193" y="552"/>
                    <a:pt x="193" y="551"/>
                    <a:pt x="192" y="551"/>
                  </a:cubicBezTo>
                  <a:lnTo>
                    <a:pt x="192" y="551"/>
                  </a:lnTo>
                  <a:cubicBezTo>
                    <a:pt x="181" y="523"/>
                    <a:pt x="182" y="517"/>
                    <a:pt x="182" y="517"/>
                  </a:cubicBezTo>
                  <a:lnTo>
                    <a:pt x="142" y="510"/>
                  </a:lnTo>
                  <a:lnTo>
                    <a:pt x="13" y="488"/>
                  </a:lnTo>
                  <a:lnTo>
                    <a:pt x="13" y="488"/>
                  </a:lnTo>
                  <a:cubicBezTo>
                    <a:pt x="5" y="367"/>
                    <a:pt x="0" y="231"/>
                    <a:pt x="0" y="231"/>
                  </a:cubicBezTo>
                  <a:lnTo>
                    <a:pt x="0" y="231"/>
                  </a:lnTo>
                  <a:cubicBezTo>
                    <a:pt x="41" y="274"/>
                    <a:pt x="105" y="297"/>
                    <a:pt x="169" y="297"/>
                  </a:cubicBezTo>
                  <a:lnTo>
                    <a:pt x="169" y="297"/>
                  </a:lnTo>
                  <a:cubicBezTo>
                    <a:pt x="211" y="297"/>
                    <a:pt x="253" y="287"/>
                    <a:pt x="287" y="265"/>
                  </a:cubicBezTo>
                  <a:lnTo>
                    <a:pt x="287" y="265"/>
                  </a:lnTo>
                  <a:cubicBezTo>
                    <a:pt x="373" y="213"/>
                    <a:pt x="363" y="0"/>
                    <a:pt x="363" y="0"/>
                  </a:cubicBezTo>
                  <a:lnTo>
                    <a:pt x="363" y="0"/>
                  </a:lnTo>
                  <a:lnTo>
                    <a:pt x="363" y="0"/>
                  </a:lnTo>
                  <a:cubicBezTo>
                    <a:pt x="409" y="135"/>
                    <a:pt x="412" y="314"/>
                    <a:pt x="327" y="459"/>
                  </a:cubicBezTo>
                  <a:lnTo>
                    <a:pt x="327" y="459"/>
                  </a:lnTo>
                  <a:lnTo>
                    <a:pt x="327" y="459"/>
                  </a:lnTo>
                  <a:lnTo>
                    <a:pt x="327" y="459"/>
                  </a:lnTo>
                  <a:cubicBezTo>
                    <a:pt x="327" y="460"/>
                    <a:pt x="326" y="461"/>
                    <a:pt x="326" y="462"/>
                  </a:cubicBezTo>
                  <a:lnTo>
                    <a:pt x="326" y="462"/>
                  </a:lnTo>
                  <a:lnTo>
                    <a:pt x="326" y="462"/>
                  </a:lnTo>
                  <a:lnTo>
                    <a:pt x="326" y="462"/>
                  </a:lnTo>
                  <a:cubicBezTo>
                    <a:pt x="326" y="463"/>
                    <a:pt x="325" y="463"/>
                    <a:pt x="325" y="463"/>
                  </a:cubicBezTo>
                  <a:lnTo>
                    <a:pt x="325" y="463"/>
                  </a:lnTo>
                  <a:lnTo>
                    <a:pt x="325" y="463"/>
                  </a:lnTo>
                  <a:lnTo>
                    <a:pt x="325" y="463"/>
                  </a:lnTo>
                  <a:cubicBezTo>
                    <a:pt x="324" y="464"/>
                    <a:pt x="324" y="464"/>
                    <a:pt x="324" y="465"/>
                  </a:cubicBezTo>
                  <a:lnTo>
                    <a:pt x="324" y="465"/>
                  </a:lnTo>
                  <a:lnTo>
                    <a:pt x="324" y="465"/>
                  </a:lnTo>
                  <a:lnTo>
                    <a:pt x="324" y="465"/>
                  </a:lnTo>
                  <a:cubicBezTo>
                    <a:pt x="323" y="466"/>
                    <a:pt x="323" y="466"/>
                    <a:pt x="323" y="466"/>
                  </a:cubicBezTo>
                  <a:lnTo>
                    <a:pt x="323" y="466"/>
                  </a:lnTo>
                  <a:lnTo>
                    <a:pt x="323" y="466"/>
                  </a:lnTo>
                  <a:lnTo>
                    <a:pt x="323" y="466"/>
                  </a:lnTo>
                  <a:cubicBezTo>
                    <a:pt x="323" y="467"/>
                    <a:pt x="323" y="467"/>
                    <a:pt x="323" y="467"/>
                  </a:cubicBezTo>
                  <a:lnTo>
                    <a:pt x="323" y="467"/>
                  </a:lnTo>
                  <a:cubicBezTo>
                    <a:pt x="323" y="467"/>
                    <a:pt x="323" y="468"/>
                    <a:pt x="322" y="468"/>
                  </a:cubicBezTo>
                  <a:lnTo>
                    <a:pt x="322" y="468"/>
                  </a:lnTo>
                  <a:lnTo>
                    <a:pt x="322" y="468"/>
                  </a:lnTo>
                  <a:lnTo>
                    <a:pt x="322" y="468"/>
                  </a:lnTo>
                  <a:lnTo>
                    <a:pt x="321" y="469"/>
                  </a:lnTo>
                  <a:lnTo>
                    <a:pt x="321" y="469"/>
                  </a:lnTo>
                  <a:lnTo>
                    <a:pt x="321" y="469"/>
                  </a:lnTo>
                  <a:lnTo>
                    <a:pt x="321" y="469"/>
                  </a:lnTo>
                  <a:cubicBezTo>
                    <a:pt x="321" y="469"/>
                    <a:pt x="321" y="469"/>
                    <a:pt x="321" y="470"/>
                  </a:cubicBezTo>
                  <a:lnTo>
                    <a:pt x="321" y="470"/>
                  </a:lnTo>
                  <a:lnTo>
                    <a:pt x="321" y="470"/>
                  </a:lnTo>
                  <a:lnTo>
                    <a:pt x="321" y="470"/>
                  </a:lnTo>
                  <a:cubicBezTo>
                    <a:pt x="320" y="470"/>
                    <a:pt x="320" y="470"/>
                    <a:pt x="320" y="471"/>
                  </a:cubicBezTo>
                  <a:lnTo>
                    <a:pt x="320" y="471"/>
                  </a:lnTo>
                  <a:lnTo>
                    <a:pt x="320" y="472"/>
                  </a:lnTo>
                  <a:lnTo>
                    <a:pt x="320" y="472"/>
                  </a:lnTo>
                  <a:lnTo>
                    <a:pt x="320" y="472"/>
                  </a:lnTo>
                  <a:lnTo>
                    <a:pt x="320" y="472"/>
                  </a:lnTo>
                  <a:cubicBezTo>
                    <a:pt x="319" y="472"/>
                    <a:pt x="319" y="472"/>
                    <a:pt x="319" y="473"/>
                  </a:cubicBezTo>
                  <a:lnTo>
                    <a:pt x="319" y="473"/>
                  </a:lnTo>
                  <a:lnTo>
                    <a:pt x="319" y="473"/>
                  </a:lnTo>
                  <a:lnTo>
                    <a:pt x="319" y="473"/>
                  </a:lnTo>
                  <a:cubicBezTo>
                    <a:pt x="318" y="474"/>
                    <a:pt x="318" y="475"/>
                    <a:pt x="317" y="475"/>
                  </a:cubicBezTo>
                  <a:lnTo>
                    <a:pt x="317" y="475"/>
                  </a:lnTo>
                  <a:cubicBezTo>
                    <a:pt x="317" y="476"/>
                    <a:pt x="317" y="476"/>
                    <a:pt x="317" y="476"/>
                  </a:cubicBezTo>
                  <a:lnTo>
                    <a:pt x="317" y="476"/>
                  </a:lnTo>
                  <a:cubicBezTo>
                    <a:pt x="290" y="518"/>
                    <a:pt x="256" y="556"/>
                    <a:pt x="213" y="589"/>
                  </a:cubicBezTo>
                </a:path>
              </a:pathLst>
            </a:custGeom>
            <a:solidFill>
              <a:srgbClr val="5B482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2" name="Freeform 104">
              <a:extLst>
                <a:ext uri="{FF2B5EF4-FFF2-40B4-BE49-F238E27FC236}">
                  <a16:creationId xmlns:a16="http://schemas.microsoft.com/office/drawing/2014/main" id="{F415F6A0-B8D2-1147-85E0-4C0450A63535}"/>
                </a:ext>
              </a:extLst>
            </p:cNvPr>
            <p:cNvSpPr>
              <a:spLocks noChangeArrowheads="1"/>
            </p:cNvSpPr>
            <p:nvPr/>
          </p:nvSpPr>
          <p:spPr bwMode="auto">
            <a:xfrm>
              <a:off x="15987945" y="6469160"/>
              <a:ext cx="501173" cy="532857"/>
            </a:xfrm>
            <a:custGeom>
              <a:avLst/>
              <a:gdLst>
                <a:gd name="T0" fmla="*/ 51 w 767"/>
                <a:gd name="T1" fmla="*/ 24 h 817"/>
                <a:gd name="T2" fmla="*/ 51 w 767"/>
                <a:gd name="T3" fmla="*/ 24 h 817"/>
                <a:gd name="T4" fmla="*/ 16 w 767"/>
                <a:gd name="T5" fmla="*/ 304 h 817"/>
                <a:gd name="T6" fmla="*/ 16 w 767"/>
                <a:gd name="T7" fmla="*/ 304 h 817"/>
                <a:gd name="T8" fmla="*/ 51 w 767"/>
                <a:gd name="T9" fmla="*/ 428 h 817"/>
                <a:gd name="T10" fmla="*/ 51 w 767"/>
                <a:gd name="T11" fmla="*/ 428 h 817"/>
                <a:gd name="T12" fmla="*/ 197 w 767"/>
                <a:gd name="T13" fmla="*/ 714 h 817"/>
                <a:gd name="T14" fmla="*/ 197 w 767"/>
                <a:gd name="T15" fmla="*/ 714 h 817"/>
                <a:gd name="T16" fmla="*/ 392 w 767"/>
                <a:gd name="T17" fmla="*/ 762 h 817"/>
                <a:gd name="T18" fmla="*/ 392 w 767"/>
                <a:gd name="T19" fmla="*/ 762 h 817"/>
                <a:gd name="T20" fmla="*/ 647 w 767"/>
                <a:gd name="T21" fmla="*/ 495 h 817"/>
                <a:gd name="T22" fmla="*/ 647 w 767"/>
                <a:gd name="T23" fmla="*/ 495 h 817"/>
                <a:gd name="T24" fmla="*/ 760 w 767"/>
                <a:gd name="T25" fmla="*/ 342 h 817"/>
                <a:gd name="T26" fmla="*/ 760 w 767"/>
                <a:gd name="T27" fmla="*/ 342 h 817"/>
                <a:gd name="T28" fmla="*/ 617 w 767"/>
                <a:gd name="T29" fmla="*/ 380 h 817"/>
                <a:gd name="T30" fmla="*/ 617 w 767"/>
                <a:gd name="T31" fmla="*/ 441 h 817"/>
                <a:gd name="T32" fmla="*/ 617 w 767"/>
                <a:gd name="T33" fmla="*/ 441 h 817"/>
                <a:gd name="T34" fmla="*/ 554 w 767"/>
                <a:gd name="T35" fmla="*/ 304 h 817"/>
                <a:gd name="T36" fmla="*/ 554 w 767"/>
                <a:gd name="T37" fmla="*/ 304 h 817"/>
                <a:gd name="T38" fmla="*/ 402 w 767"/>
                <a:gd name="T39" fmla="*/ 74 h 817"/>
                <a:gd name="T40" fmla="*/ 402 w 767"/>
                <a:gd name="T41" fmla="*/ 74 h 817"/>
                <a:gd name="T42" fmla="*/ 141 w 767"/>
                <a:gd name="T43" fmla="*/ 80 h 817"/>
                <a:gd name="T44" fmla="*/ 141 w 767"/>
                <a:gd name="T45" fmla="*/ 80 h 817"/>
                <a:gd name="T46" fmla="*/ 51 w 767"/>
                <a:gd name="T47" fmla="*/ 24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7" h="817">
                  <a:moveTo>
                    <a:pt x="51" y="24"/>
                  </a:moveTo>
                  <a:lnTo>
                    <a:pt x="51" y="24"/>
                  </a:lnTo>
                  <a:cubicBezTo>
                    <a:pt x="3" y="120"/>
                    <a:pt x="0" y="259"/>
                    <a:pt x="16" y="304"/>
                  </a:cubicBezTo>
                  <a:lnTo>
                    <a:pt x="16" y="304"/>
                  </a:lnTo>
                  <a:cubicBezTo>
                    <a:pt x="32" y="349"/>
                    <a:pt x="64" y="374"/>
                    <a:pt x="51" y="428"/>
                  </a:cubicBezTo>
                  <a:lnTo>
                    <a:pt x="51" y="428"/>
                  </a:lnTo>
                  <a:cubicBezTo>
                    <a:pt x="39" y="482"/>
                    <a:pt x="99" y="612"/>
                    <a:pt x="197" y="714"/>
                  </a:cubicBezTo>
                  <a:lnTo>
                    <a:pt x="197" y="714"/>
                  </a:lnTo>
                  <a:cubicBezTo>
                    <a:pt x="296" y="816"/>
                    <a:pt x="296" y="813"/>
                    <a:pt x="392" y="762"/>
                  </a:cubicBezTo>
                  <a:lnTo>
                    <a:pt x="392" y="762"/>
                  </a:lnTo>
                  <a:cubicBezTo>
                    <a:pt x="487" y="711"/>
                    <a:pt x="666" y="609"/>
                    <a:pt x="647" y="495"/>
                  </a:cubicBezTo>
                  <a:lnTo>
                    <a:pt x="647" y="495"/>
                  </a:lnTo>
                  <a:cubicBezTo>
                    <a:pt x="647" y="495"/>
                    <a:pt x="754" y="463"/>
                    <a:pt x="760" y="342"/>
                  </a:cubicBezTo>
                  <a:lnTo>
                    <a:pt x="760" y="342"/>
                  </a:lnTo>
                  <a:cubicBezTo>
                    <a:pt x="766" y="221"/>
                    <a:pt x="630" y="259"/>
                    <a:pt x="617" y="380"/>
                  </a:cubicBezTo>
                  <a:lnTo>
                    <a:pt x="617" y="441"/>
                  </a:lnTo>
                  <a:lnTo>
                    <a:pt x="617" y="441"/>
                  </a:lnTo>
                  <a:cubicBezTo>
                    <a:pt x="617" y="441"/>
                    <a:pt x="579" y="390"/>
                    <a:pt x="554" y="304"/>
                  </a:cubicBezTo>
                  <a:lnTo>
                    <a:pt x="554" y="304"/>
                  </a:lnTo>
                  <a:cubicBezTo>
                    <a:pt x="528" y="218"/>
                    <a:pt x="525" y="58"/>
                    <a:pt x="402" y="74"/>
                  </a:cubicBezTo>
                  <a:lnTo>
                    <a:pt x="402" y="74"/>
                  </a:lnTo>
                  <a:cubicBezTo>
                    <a:pt x="279" y="90"/>
                    <a:pt x="242" y="107"/>
                    <a:pt x="141" y="80"/>
                  </a:cubicBezTo>
                  <a:lnTo>
                    <a:pt x="141" y="80"/>
                  </a:lnTo>
                  <a:cubicBezTo>
                    <a:pt x="60" y="58"/>
                    <a:pt x="69" y="0"/>
                    <a:pt x="51" y="2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3" name="Freeform 105">
              <a:extLst>
                <a:ext uri="{FF2B5EF4-FFF2-40B4-BE49-F238E27FC236}">
                  <a16:creationId xmlns:a16="http://schemas.microsoft.com/office/drawing/2014/main" id="{F21D819A-93D5-E149-B10F-AA8DABAA682E}"/>
                </a:ext>
              </a:extLst>
            </p:cNvPr>
            <p:cNvSpPr>
              <a:spLocks noChangeArrowheads="1"/>
            </p:cNvSpPr>
            <p:nvPr/>
          </p:nvSpPr>
          <p:spPr bwMode="auto">
            <a:xfrm>
              <a:off x="16486238" y="6860881"/>
              <a:ext cx="23042" cy="25924"/>
            </a:xfrm>
            <a:custGeom>
              <a:avLst/>
              <a:gdLst>
                <a:gd name="T0" fmla="*/ 0 w 37"/>
                <a:gd name="T1" fmla="*/ 40 h 41"/>
                <a:gd name="T2" fmla="*/ 0 w 37"/>
                <a:gd name="T3" fmla="*/ 40 h 41"/>
                <a:gd name="T4" fmla="*/ 36 w 37"/>
                <a:gd name="T5" fmla="*/ 0 h 41"/>
                <a:gd name="T6" fmla="*/ 0 w 37"/>
                <a:gd name="T7" fmla="*/ 40 h 41"/>
              </a:gdLst>
              <a:ahLst/>
              <a:cxnLst>
                <a:cxn ang="0">
                  <a:pos x="T0" y="T1"/>
                </a:cxn>
                <a:cxn ang="0">
                  <a:pos x="T2" y="T3"/>
                </a:cxn>
                <a:cxn ang="0">
                  <a:pos x="T4" y="T5"/>
                </a:cxn>
                <a:cxn ang="0">
                  <a:pos x="T6" y="T7"/>
                </a:cxn>
              </a:cxnLst>
              <a:rect l="0" t="0" r="r" b="b"/>
              <a:pathLst>
                <a:path w="37" h="41">
                  <a:moveTo>
                    <a:pt x="0" y="40"/>
                  </a:moveTo>
                  <a:lnTo>
                    <a:pt x="0" y="40"/>
                  </a:lnTo>
                  <a:lnTo>
                    <a:pt x="36" y="0"/>
                  </a:lnTo>
                  <a:lnTo>
                    <a:pt x="0" y="40"/>
                  </a:lnTo>
                </a:path>
              </a:pathLst>
            </a:custGeom>
            <a:solidFill>
              <a:srgbClr val="A8AEB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4" name="Freeform 106">
              <a:extLst>
                <a:ext uri="{FF2B5EF4-FFF2-40B4-BE49-F238E27FC236}">
                  <a16:creationId xmlns:a16="http://schemas.microsoft.com/office/drawing/2014/main" id="{24AD3A61-A7D0-C54E-A4B5-1AC0A88C052B}"/>
                </a:ext>
              </a:extLst>
            </p:cNvPr>
            <p:cNvSpPr>
              <a:spLocks noChangeArrowheads="1"/>
            </p:cNvSpPr>
            <p:nvPr/>
          </p:nvSpPr>
          <p:spPr bwMode="auto">
            <a:xfrm>
              <a:off x="8225532" y="1664817"/>
              <a:ext cx="2744927" cy="7520470"/>
            </a:xfrm>
            <a:custGeom>
              <a:avLst/>
              <a:gdLst>
                <a:gd name="T0" fmla="*/ 3934 w 4203"/>
                <a:gd name="T1" fmla="*/ 56 h 11515"/>
                <a:gd name="T2" fmla="*/ 3934 w 4203"/>
                <a:gd name="T3" fmla="*/ 56 h 11515"/>
                <a:gd name="T4" fmla="*/ 3549 w 4203"/>
                <a:gd name="T5" fmla="*/ 94 h 11515"/>
                <a:gd name="T6" fmla="*/ 540 w 4203"/>
                <a:gd name="T7" fmla="*/ 1832 h 11515"/>
                <a:gd name="T8" fmla="*/ 540 w 4203"/>
                <a:gd name="T9" fmla="*/ 1832 h 11515"/>
                <a:gd name="T10" fmla="*/ 0 w 4203"/>
                <a:gd name="T11" fmla="*/ 2766 h 11515"/>
                <a:gd name="T12" fmla="*/ 24 w 4203"/>
                <a:gd name="T13" fmla="*/ 11012 h 11515"/>
                <a:gd name="T14" fmla="*/ 24 w 4203"/>
                <a:gd name="T15" fmla="*/ 11012 h 11515"/>
                <a:gd name="T16" fmla="*/ 182 w 4203"/>
                <a:gd name="T17" fmla="*/ 11359 h 11515"/>
                <a:gd name="T18" fmla="*/ 449 w 4203"/>
                <a:gd name="T19" fmla="*/ 11514 h 11515"/>
                <a:gd name="T20" fmla="*/ 449 w 4203"/>
                <a:gd name="T21" fmla="*/ 11514 h 11515"/>
                <a:gd name="T22" fmla="*/ 291 w 4203"/>
                <a:gd name="T23" fmla="*/ 11167 h 11515"/>
                <a:gd name="T24" fmla="*/ 267 w 4203"/>
                <a:gd name="T25" fmla="*/ 2921 h 11515"/>
                <a:gd name="T26" fmla="*/ 267 w 4203"/>
                <a:gd name="T27" fmla="*/ 2921 h 11515"/>
                <a:gd name="T28" fmla="*/ 807 w 4203"/>
                <a:gd name="T29" fmla="*/ 1988 h 11515"/>
                <a:gd name="T30" fmla="*/ 3817 w 4203"/>
                <a:gd name="T31" fmla="*/ 250 h 11515"/>
                <a:gd name="T32" fmla="*/ 3817 w 4203"/>
                <a:gd name="T33" fmla="*/ 250 h 11515"/>
                <a:gd name="T34" fmla="*/ 4202 w 4203"/>
                <a:gd name="T35" fmla="*/ 212 h 11515"/>
                <a:gd name="T36" fmla="*/ 3934 w 4203"/>
                <a:gd name="T37" fmla="*/ 56 h 11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03" h="11515">
                  <a:moveTo>
                    <a:pt x="3934" y="56"/>
                  </a:moveTo>
                  <a:lnTo>
                    <a:pt x="3934" y="56"/>
                  </a:lnTo>
                  <a:cubicBezTo>
                    <a:pt x="3836" y="0"/>
                    <a:pt x="3700" y="7"/>
                    <a:pt x="3549" y="94"/>
                  </a:cubicBezTo>
                  <a:lnTo>
                    <a:pt x="540" y="1832"/>
                  </a:lnTo>
                  <a:lnTo>
                    <a:pt x="540" y="1832"/>
                  </a:lnTo>
                  <a:cubicBezTo>
                    <a:pt x="241" y="2005"/>
                    <a:pt x="0" y="2423"/>
                    <a:pt x="0" y="2766"/>
                  </a:cubicBezTo>
                  <a:lnTo>
                    <a:pt x="24" y="11012"/>
                  </a:lnTo>
                  <a:lnTo>
                    <a:pt x="24" y="11012"/>
                  </a:lnTo>
                  <a:cubicBezTo>
                    <a:pt x="24" y="11183"/>
                    <a:pt x="84" y="11302"/>
                    <a:pt x="182" y="11359"/>
                  </a:cubicBezTo>
                  <a:lnTo>
                    <a:pt x="449" y="11514"/>
                  </a:lnTo>
                  <a:lnTo>
                    <a:pt x="449" y="11514"/>
                  </a:lnTo>
                  <a:cubicBezTo>
                    <a:pt x="352" y="11458"/>
                    <a:pt x="291" y="11337"/>
                    <a:pt x="291" y="11167"/>
                  </a:cubicBezTo>
                  <a:lnTo>
                    <a:pt x="267" y="2921"/>
                  </a:lnTo>
                  <a:lnTo>
                    <a:pt x="267" y="2921"/>
                  </a:lnTo>
                  <a:cubicBezTo>
                    <a:pt x="267" y="2578"/>
                    <a:pt x="508" y="2160"/>
                    <a:pt x="807" y="1988"/>
                  </a:cubicBezTo>
                  <a:lnTo>
                    <a:pt x="3817" y="250"/>
                  </a:lnTo>
                  <a:lnTo>
                    <a:pt x="3817" y="250"/>
                  </a:lnTo>
                  <a:cubicBezTo>
                    <a:pt x="3968" y="163"/>
                    <a:pt x="4104" y="155"/>
                    <a:pt x="4202" y="212"/>
                  </a:cubicBezTo>
                  <a:lnTo>
                    <a:pt x="3934" y="56"/>
                  </a:ln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95" name="Freeform 107">
              <a:extLst>
                <a:ext uri="{FF2B5EF4-FFF2-40B4-BE49-F238E27FC236}">
                  <a16:creationId xmlns:a16="http://schemas.microsoft.com/office/drawing/2014/main" id="{736FC54D-24A6-EC41-9DFE-F9CC5FC8D301}"/>
                </a:ext>
              </a:extLst>
            </p:cNvPr>
            <p:cNvSpPr>
              <a:spLocks noChangeArrowheads="1"/>
            </p:cNvSpPr>
            <p:nvPr/>
          </p:nvSpPr>
          <p:spPr bwMode="auto">
            <a:xfrm>
              <a:off x="8493398" y="1880839"/>
              <a:ext cx="2488581" cy="7235320"/>
            </a:xfrm>
            <a:custGeom>
              <a:avLst/>
              <a:gdLst>
                <a:gd name="T0" fmla="*/ 3353 w 3811"/>
                <a:gd name="T1" fmla="*/ 111 h 11078"/>
                <a:gd name="T2" fmla="*/ 3353 w 3811"/>
                <a:gd name="T3" fmla="*/ 111 h 11078"/>
                <a:gd name="T4" fmla="*/ 3810 w 3811"/>
                <a:gd name="T5" fmla="*/ 310 h 11078"/>
                <a:gd name="T6" fmla="*/ 3802 w 3811"/>
                <a:gd name="T7" fmla="*/ 8561 h 11078"/>
                <a:gd name="T8" fmla="*/ 3802 w 3811"/>
                <a:gd name="T9" fmla="*/ 8561 h 11078"/>
                <a:gd name="T10" fmla="*/ 3448 w 3811"/>
                <a:gd name="T11" fmla="*/ 9214 h 11078"/>
                <a:gd name="T12" fmla="*/ 393 w 3811"/>
                <a:gd name="T13" fmla="*/ 10965 h 11078"/>
                <a:gd name="T14" fmla="*/ 393 w 3811"/>
                <a:gd name="T15" fmla="*/ 10965 h 11078"/>
                <a:gd name="T16" fmla="*/ 43 w 3811"/>
                <a:gd name="T17" fmla="*/ 10766 h 11078"/>
                <a:gd name="T18" fmla="*/ 1 w 3811"/>
                <a:gd name="T19" fmla="*/ 2451 h 11078"/>
                <a:gd name="T20" fmla="*/ 1 w 3811"/>
                <a:gd name="T21" fmla="*/ 2451 h 11078"/>
                <a:gd name="T22" fmla="*/ 349 w 3811"/>
                <a:gd name="T23" fmla="*/ 1848 h 11078"/>
                <a:gd name="T24" fmla="*/ 859 w 3811"/>
                <a:gd name="T25" fmla="*/ 1566 h 11078"/>
                <a:gd name="T26" fmla="*/ 859 w 3811"/>
                <a:gd name="T27" fmla="*/ 1566 h 11078"/>
                <a:gd name="T28" fmla="*/ 914 w 3811"/>
                <a:gd name="T29" fmla="*/ 1597 h 11078"/>
                <a:gd name="T30" fmla="*/ 914 w 3811"/>
                <a:gd name="T31" fmla="*/ 1597 h 11078"/>
                <a:gd name="T32" fmla="*/ 1141 w 3811"/>
                <a:gd name="T33" fmla="*/ 1727 h 11078"/>
                <a:gd name="T34" fmla="*/ 2659 w 3811"/>
                <a:gd name="T35" fmla="*/ 835 h 11078"/>
                <a:gd name="T36" fmla="*/ 2659 w 3811"/>
                <a:gd name="T37" fmla="*/ 835 h 11078"/>
                <a:gd name="T38" fmla="*/ 2884 w 3811"/>
                <a:gd name="T39" fmla="*/ 443 h 11078"/>
                <a:gd name="T40" fmla="*/ 2884 w 3811"/>
                <a:gd name="T41" fmla="*/ 443 h 11078"/>
                <a:gd name="T42" fmla="*/ 2938 w 3811"/>
                <a:gd name="T43" fmla="*/ 350 h 11078"/>
                <a:gd name="T44" fmla="*/ 3353 w 3811"/>
                <a:gd name="T45" fmla="*/ 111 h 11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811" h="11078">
                  <a:moveTo>
                    <a:pt x="3353" y="111"/>
                  </a:moveTo>
                  <a:lnTo>
                    <a:pt x="3353" y="111"/>
                  </a:lnTo>
                  <a:cubicBezTo>
                    <a:pt x="3546" y="0"/>
                    <a:pt x="3810" y="89"/>
                    <a:pt x="3810" y="310"/>
                  </a:cubicBezTo>
                  <a:lnTo>
                    <a:pt x="3802" y="8561"/>
                  </a:lnTo>
                  <a:lnTo>
                    <a:pt x="3802" y="8561"/>
                  </a:lnTo>
                  <a:cubicBezTo>
                    <a:pt x="3802" y="8783"/>
                    <a:pt x="3641" y="9103"/>
                    <a:pt x="3448" y="9214"/>
                  </a:cubicBezTo>
                  <a:lnTo>
                    <a:pt x="393" y="10965"/>
                  </a:lnTo>
                  <a:lnTo>
                    <a:pt x="393" y="10965"/>
                  </a:lnTo>
                  <a:cubicBezTo>
                    <a:pt x="200" y="11077"/>
                    <a:pt x="44" y="10988"/>
                    <a:pt x="43" y="10766"/>
                  </a:cubicBezTo>
                  <a:lnTo>
                    <a:pt x="1" y="2451"/>
                  </a:lnTo>
                  <a:lnTo>
                    <a:pt x="1" y="2451"/>
                  </a:lnTo>
                  <a:cubicBezTo>
                    <a:pt x="0" y="2230"/>
                    <a:pt x="156" y="1959"/>
                    <a:pt x="349" y="1848"/>
                  </a:cubicBezTo>
                  <a:lnTo>
                    <a:pt x="859" y="1566"/>
                  </a:lnTo>
                  <a:lnTo>
                    <a:pt x="859" y="1566"/>
                  </a:lnTo>
                  <a:cubicBezTo>
                    <a:pt x="889" y="1549"/>
                    <a:pt x="914" y="1563"/>
                    <a:pt x="914" y="1597"/>
                  </a:cubicBezTo>
                  <a:lnTo>
                    <a:pt x="914" y="1597"/>
                  </a:lnTo>
                  <a:cubicBezTo>
                    <a:pt x="914" y="1741"/>
                    <a:pt x="1016" y="1799"/>
                    <a:pt x="1141" y="1727"/>
                  </a:cubicBezTo>
                  <a:lnTo>
                    <a:pt x="2659" y="835"/>
                  </a:lnTo>
                  <a:lnTo>
                    <a:pt x="2659" y="835"/>
                  </a:lnTo>
                  <a:cubicBezTo>
                    <a:pt x="2783" y="763"/>
                    <a:pt x="2884" y="588"/>
                    <a:pt x="2884" y="443"/>
                  </a:cubicBezTo>
                  <a:lnTo>
                    <a:pt x="2884" y="443"/>
                  </a:lnTo>
                  <a:cubicBezTo>
                    <a:pt x="2884" y="409"/>
                    <a:pt x="2908" y="367"/>
                    <a:pt x="2938" y="350"/>
                  </a:cubicBezTo>
                  <a:lnTo>
                    <a:pt x="3353" y="111"/>
                  </a:lnTo>
                </a:path>
              </a:pathLst>
            </a:custGeom>
            <a:solidFill>
              <a:schemeClr val="accent2">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96" name="Freeform 108">
              <a:extLst>
                <a:ext uri="{FF2B5EF4-FFF2-40B4-BE49-F238E27FC236}">
                  <a16:creationId xmlns:a16="http://schemas.microsoft.com/office/drawing/2014/main" id="{CA6B71B1-0852-B148-AA66-7E46F3DA80F7}"/>
                </a:ext>
              </a:extLst>
            </p:cNvPr>
            <p:cNvSpPr>
              <a:spLocks noChangeArrowheads="1"/>
            </p:cNvSpPr>
            <p:nvPr/>
          </p:nvSpPr>
          <p:spPr bwMode="auto">
            <a:xfrm>
              <a:off x="8398350" y="1713782"/>
              <a:ext cx="2690202" cy="7557913"/>
            </a:xfrm>
            <a:custGeom>
              <a:avLst/>
              <a:gdLst>
                <a:gd name="T0" fmla="*/ 3924 w 4118"/>
                <a:gd name="T1" fmla="*/ 8838 h 11573"/>
                <a:gd name="T2" fmla="*/ 3901 w 4118"/>
                <a:gd name="T3" fmla="*/ 593 h 11573"/>
                <a:gd name="T4" fmla="*/ 3901 w 4118"/>
                <a:gd name="T5" fmla="*/ 593 h 11573"/>
                <a:gd name="T6" fmla="*/ 3551 w 4118"/>
                <a:gd name="T7" fmla="*/ 393 h 11573"/>
                <a:gd name="T8" fmla="*/ 3136 w 4118"/>
                <a:gd name="T9" fmla="*/ 633 h 11573"/>
                <a:gd name="T10" fmla="*/ 3136 w 4118"/>
                <a:gd name="T11" fmla="*/ 633 h 11573"/>
                <a:gd name="T12" fmla="*/ 3081 w 4118"/>
                <a:gd name="T13" fmla="*/ 726 h 11573"/>
                <a:gd name="T14" fmla="*/ 3081 w 4118"/>
                <a:gd name="T15" fmla="*/ 726 h 11573"/>
                <a:gd name="T16" fmla="*/ 2856 w 4118"/>
                <a:gd name="T17" fmla="*/ 1118 h 11573"/>
                <a:gd name="T18" fmla="*/ 1237 w 4118"/>
                <a:gd name="T19" fmla="*/ 2052 h 11573"/>
                <a:gd name="T20" fmla="*/ 1237 w 4118"/>
                <a:gd name="T21" fmla="*/ 2052 h 11573"/>
                <a:gd name="T22" fmla="*/ 1010 w 4118"/>
                <a:gd name="T23" fmla="*/ 1922 h 11573"/>
                <a:gd name="T24" fmla="*/ 1010 w 4118"/>
                <a:gd name="T25" fmla="*/ 1922 h 11573"/>
                <a:gd name="T26" fmla="*/ 955 w 4118"/>
                <a:gd name="T27" fmla="*/ 1892 h 11573"/>
                <a:gd name="T28" fmla="*/ 541 w 4118"/>
                <a:gd name="T29" fmla="*/ 2131 h 11573"/>
                <a:gd name="T30" fmla="*/ 541 w 4118"/>
                <a:gd name="T31" fmla="*/ 2131 h 11573"/>
                <a:gd name="T32" fmla="*/ 193 w 4118"/>
                <a:gd name="T33" fmla="*/ 2733 h 11573"/>
                <a:gd name="T34" fmla="*/ 216 w 4118"/>
                <a:gd name="T35" fmla="*/ 10979 h 11573"/>
                <a:gd name="T36" fmla="*/ 216 w 4118"/>
                <a:gd name="T37" fmla="*/ 10979 h 11573"/>
                <a:gd name="T38" fmla="*/ 567 w 4118"/>
                <a:gd name="T39" fmla="*/ 11178 h 11573"/>
                <a:gd name="T40" fmla="*/ 3576 w 4118"/>
                <a:gd name="T41" fmla="*/ 9441 h 11573"/>
                <a:gd name="T42" fmla="*/ 3576 w 4118"/>
                <a:gd name="T43" fmla="*/ 9441 h 11573"/>
                <a:gd name="T44" fmla="*/ 3924 w 4118"/>
                <a:gd name="T45" fmla="*/ 8838 h 11573"/>
                <a:gd name="T46" fmla="*/ 1480 w 4118"/>
                <a:gd name="T47" fmla="*/ 1677 h 11573"/>
                <a:gd name="T48" fmla="*/ 1480 w 4118"/>
                <a:gd name="T49" fmla="*/ 1677 h 11573"/>
                <a:gd name="T50" fmla="*/ 1509 w 4118"/>
                <a:gd name="T51" fmla="*/ 1693 h 11573"/>
                <a:gd name="T52" fmla="*/ 2583 w 4118"/>
                <a:gd name="T53" fmla="*/ 1073 h 11573"/>
                <a:gd name="T54" fmla="*/ 2583 w 4118"/>
                <a:gd name="T55" fmla="*/ 1073 h 11573"/>
                <a:gd name="T56" fmla="*/ 2611 w 4118"/>
                <a:gd name="T57" fmla="*/ 1024 h 11573"/>
                <a:gd name="T58" fmla="*/ 2611 w 4118"/>
                <a:gd name="T59" fmla="*/ 1024 h 11573"/>
                <a:gd name="T60" fmla="*/ 2583 w 4118"/>
                <a:gd name="T61" fmla="*/ 1008 h 11573"/>
                <a:gd name="T62" fmla="*/ 1509 w 4118"/>
                <a:gd name="T63" fmla="*/ 1628 h 11573"/>
                <a:gd name="T64" fmla="*/ 1509 w 4118"/>
                <a:gd name="T65" fmla="*/ 1628 h 11573"/>
                <a:gd name="T66" fmla="*/ 1480 w 4118"/>
                <a:gd name="T67" fmla="*/ 1677 h 11573"/>
                <a:gd name="T68" fmla="*/ 2689 w 4118"/>
                <a:gd name="T69" fmla="*/ 979 h 11573"/>
                <a:gd name="T70" fmla="*/ 2689 w 4118"/>
                <a:gd name="T71" fmla="*/ 979 h 11573"/>
                <a:gd name="T72" fmla="*/ 2747 w 4118"/>
                <a:gd name="T73" fmla="*/ 1012 h 11573"/>
                <a:gd name="T74" fmla="*/ 2747 w 4118"/>
                <a:gd name="T75" fmla="*/ 1012 h 11573"/>
                <a:gd name="T76" fmla="*/ 2805 w 4118"/>
                <a:gd name="T77" fmla="*/ 912 h 11573"/>
                <a:gd name="T78" fmla="*/ 2805 w 4118"/>
                <a:gd name="T79" fmla="*/ 912 h 11573"/>
                <a:gd name="T80" fmla="*/ 2747 w 4118"/>
                <a:gd name="T81" fmla="*/ 879 h 11573"/>
                <a:gd name="T82" fmla="*/ 2747 w 4118"/>
                <a:gd name="T83" fmla="*/ 879 h 11573"/>
                <a:gd name="T84" fmla="*/ 2689 w 4118"/>
                <a:gd name="T85" fmla="*/ 979 h 11573"/>
                <a:gd name="T86" fmla="*/ 1480 w 4118"/>
                <a:gd name="T87" fmla="*/ 1677 h 11573"/>
                <a:gd name="T88" fmla="*/ 4116 w 4118"/>
                <a:gd name="T89" fmla="*/ 8727 h 11573"/>
                <a:gd name="T90" fmla="*/ 4116 w 4118"/>
                <a:gd name="T91" fmla="*/ 8727 h 11573"/>
                <a:gd name="T92" fmla="*/ 3576 w 4118"/>
                <a:gd name="T93" fmla="*/ 9662 h 11573"/>
                <a:gd name="T94" fmla="*/ 567 w 4118"/>
                <a:gd name="T95" fmla="*/ 11400 h 11573"/>
                <a:gd name="T96" fmla="*/ 567 w 4118"/>
                <a:gd name="T97" fmla="*/ 11400 h 11573"/>
                <a:gd name="T98" fmla="*/ 24 w 4118"/>
                <a:gd name="T99" fmla="*/ 11090 h 11573"/>
                <a:gd name="T100" fmla="*/ 0 w 4118"/>
                <a:gd name="T101" fmla="*/ 2844 h 11573"/>
                <a:gd name="T102" fmla="*/ 0 w 4118"/>
                <a:gd name="T103" fmla="*/ 2844 h 11573"/>
                <a:gd name="T104" fmla="*/ 540 w 4118"/>
                <a:gd name="T105" fmla="*/ 1911 h 11573"/>
                <a:gd name="T106" fmla="*/ 3550 w 4118"/>
                <a:gd name="T107" fmla="*/ 173 h 11573"/>
                <a:gd name="T108" fmla="*/ 3550 w 4118"/>
                <a:gd name="T109" fmla="*/ 173 h 11573"/>
                <a:gd name="T110" fmla="*/ 4093 w 4118"/>
                <a:gd name="T111" fmla="*/ 482 h 11573"/>
                <a:gd name="T112" fmla="*/ 4116 w 4118"/>
                <a:gd name="T113" fmla="*/ 8727 h 1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118" h="11573">
                  <a:moveTo>
                    <a:pt x="3924" y="8838"/>
                  </a:moveTo>
                  <a:lnTo>
                    <a:pt x="3901" y="593"/>
                  </a:lnTo>
                  <a:lnTo>
                    <a:pt x="3901" y="593"/>
                  </a:lnTo>
                  <a:cubicBezTo>
                    <a:pt x="3900" y="371"/>
                    <a:pt x="3743" y="282"/>
                    <a:pt x="3551" y="393"/>
                  </a:cubicBezTo>
                  <a:lnTo>
                    <a:pt x="3136" y="633"/>
                  </a:lnTo>
                  <a:lnTo>
                    <a:pt x="3136" y="633"/>
                  </a:lnTo>
                  <a:cubicBezTo>
                    <a:pt x="3106" y="650"/>
                    <a:pt x="3081" y="692"/>
                    <a:pt x="3081" y="726"/>
                  </a:cubicBezTo>
                  <a:lnTo>
                    <a:pt x="3081" y="726"/>
                  </a:lnTo>
                  <a:cubicBezTo>
                    <a:pt x="3082" y="870"/>
                    <a:pt x="2981" y="1046"/>
                    <a:pt x="2856" y="1118"/>
                  </a:cubicBezTo>
                  <a:lnTo>
                    <a:pt x="1237" y="2052"/>
                  </a:lnTo>
                  <a:lnTo>
                    <a:pt x="1237" y="2052"/>
                  </a:lnTo>
                  <a:cubicBezTo>
                    <a:pt x="1112" y="2124"/>
                    <a:pt x="1010" y="2066"/>
                    <a:pt x="1010" y="1922"/>
                  </a:cubicBezTo>
                  <a:lnTo>
                    <a:pt x="1010" y="1922"/>
                  </a:lnTo>
                  <a:cubicBezTo>
                    <a:pt x="1010" y="1888"/>
                    <a:pt x="985" y="1874"/>
                    <a:pt x="955" y="1892"/>
                  </a:cubicBezTo>
                  <a:lnTo>
                    <a:pt x="541" y="2131"/>
                  </a:lnTo>
                  <a:lnTo>
                    <a:pt x="541" y="2131"/>
                  </a:lnTo>
                  <a:cubicBezTo>
                    <a:pt x="348" y="2243"/>
                    <a:pt x="192" y="2512"/>
                    <a:pt x="193" y="2733"/>
                  </a:cubicBezTo>
                  <a:lnTo>
                    <a:pt x="216" y="10979"/>
                  </a:lnTo>
                  <a:lnTo>
                    <a:pt x="216" y="10979"/>
                  </a:lnTo>
                  <a:cubicBezTo>
                    <a:pt x="217" y="11201"/>
                    <a:pt x="373" y="11290"/>
                    <a:pt x="567" y="11178"/>
                  </a:cubicBezTo>
                  <a:lnTo>
                    <a:pt x="3576" y="9441"/>
                  </a:lnTo>
                  <a:lnTo>
                    <a:pt x="3576" y="9441"/>
                  </a:lnTo>
                  <a:cubicBezTo>
                    <a:pt x="3768" y="9329"/>
                    <a:pt x="3925" y="9060"/>
                    <a:pt x="3924" y="8838"/>
                  </a:cubicBezTo>
                  <a:close/>
                  <a:moveTo>
                    <a:pt x="1480" y="1677"/>
                  </a:moveTo>
                  <a:lnTo>
                    <a:pt x="1480" y="1677"/>
                  </a:lnTo>
                  <a:cubicBezTo>
                    <a:pt x="1480" y="1695"/>
                    <a:pt x="1493" y="1702"/>
                    <a:pt x="1509" y="1693"/>
                  </a:cubicBezTo>
                  <a:lnTo>
                    <a:pt x="2583" y="1073"/>
                  </a:lnTo>
                  <a:lnTo>
                    <a:pt x="2583" y="1073"/>
                  </a:lnTo>
                  <a:cubicBezTo>
                    <a:pt x="2599" y="1064"/>
                    <a:pt x="2611" y="1042"/>
                    <a:pt x="2611" y="1024"/>
                  </a:cubicBezTo>
                  <a:lnTo>
                    <a:pt x="2611" y="1024"/>
                  </a:lnTo>
                  <a:cubicBezTo>
                    <a:pt x="2611" y="1006"/>
                    <a:pt x="2598" y="999"/>
                    <a:pt x="2583" y="1008"/>
                  </a:cubicBezTo>
                  <a:lnTo>
                    <a:pt x="1509" y="1628"/>
                  </a:lnTo>
                  <a:lnTo>
                    <a:pt x="1509" y="1628"/>
                  </a:lnTo>
                  <a:cubicBezTo>
                    <a:pt x="1493" y="1637"/>
                    <a:pt x="1480" y="1659"/>
                    <a:pt x="1480" y="1677"/>
                  </a:cubicBezTo>
                  <a:lnTo>
                    <a:pt x="2689" y="979"/>
                  </a:lnTo>
                  <a:lnTo>
                    <a:pt x="2689" y="979"/>
                  </a:lnTo>
                  <a:cubicBezTo>
                    <a:pt x="2689" y="1016"/>
                    <a:pt x="2715" y="1031"/>
                    <a:pt x="2747" y="1012"/>
                  </a:cubicBezTo>
                  <a:lnTo>
                    <a:pt x="2747" y="1012"/>
                  </a:lnTo>
                  <a:cubicBezTo>
                    <a:pt x="2780" y="994"/>
                    <a:pt x="2805" y="949"/>
                    <a:pt x="2805" y="912"/>
                  </a:cubicBezTo>
                  <a:lnTo>
                    <a:pt x="2805" y="912"/>
                  </a:lnTo>
                  <a:cubicBezTo>
                    <a:pt x="2805" y="875"/>
                    <a:pt x="2779" y="860"/>
                    <a:pt x="2747" y="879"/>
                  </a:cubicBezTo>
                  <a:lnTo>
                    <a:pt x="2747" y="879"/>
                  </a:lnTo>
                  <a:cubicBezTo>
                    <a:pt x="2715" y="897"/>
                    <a:pt x="2689" y="942"/>
                    <a:pt x="2689" y="979"/>
                  </a:cubicBezTo>
                  <a:lnTo>
                    <a:pt x="1480" y="1677"/>
                  </a:lnTo>
                  <a:close/>
                  <a:moveTo>
                    <a:pt x="4116" y="8727"/>
                  </a:moveTo>
                  <a:lnTo>
                    <a:pt x="4116" y="8727"/>
                  </a:lnTo>
                  <a:cubicBezTo>
                    <a:pt x="4117" y="9071"/>
                    <a:pt x="3876" y="9489"/>
                    <a:pt x="3576" y="9662"/>
                  </a:cubicBezTo>
                  <a:lnTo>
                    <a:pt x="567" y="11400"/>
                  </a:lnTo>
                  <a:lnTo>
                    <a:pt x="567" y="11400"/>
                  </a:lnTo>
                  <a:cubicBezTo>
                    <a:pt x="268" y="11572"/>
                    <a:pt x="25" y="11433"/>
                    <a:pt x="24" y="11090"/>
                  </a:cubicBezTo>
                  <a:lnTo>
                    <a:pt x="0" y="2844"/>
                  </a:lnTo>
                  <a:lnTo>
                    <a:pt x="0" y="2844"/>
                  </a:lnTo>
                  <a:cubicBezTo>
                    <a:pt x="0" y="2501"/>
                    <a:pt x="241" y="2083"/>
                    <a:pt x="540" y="1911"/>
                  </a:cubicBezTo>
                  <a:lnTo>
                    <a:pt x="3550" y="173"/>
                  </a:lnTo>
                  <a:lnTo>
                    <a:pt x="3550" y="173"/>
                  </a:lnTo>
                  <a:cubicBezTo>
                    <a:pt x="3848" y="0"/>
                    <a:pt x="4092" y="139"/>
                    <a:pt x="4093" y="482"/>
                  </a:cubicBezTo>
                  <a:lnTo>
                    <a:pt x="4116" y="8727"/>
                  </a:lnTo>
                  <a:close/>
                </a:path>
              </a:pathLst>
            </a:custGeom>
            <a:solidFill>
              <a:schemeClr val="tx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7" name="Freeform 109">
              <a:extLst>
                <a:ext uri="{FF2B5EF4-FFF2-40B4-BE49-F238E27FC236}">
                  <a16:creationId xmlns:a16="http://schemas.microsoft.com/office/drawing/2014/main" id="{410152CE-7F63-2947-9A81-9B5F108A458F}"/>
                </a:ext>
              </a:extLst>
            </p:cNvPr>
            <p:cNvSpPr>
              <a:spLocks noChangeArrowheads="1"/>
            </p:cNvSpPr>
            <p:nvPr/>
          </p:nvSpPr>
          <p:spPr bwMode="auto">
            <a:xfrm>
              <a:off x="8781429" y="2554830"/>
              <a:ext cx="2013332" cy="3280664"/>
            </a:xfrm>
            <a:custGeom>
              <a:avLst/>
              <a:gdLst>
                <a:gd name="T0" fmla="*/ 3080 w 3081"/>
                <a:gd name="T1" fmla="*/ 3247 h 5021"/>
                <a:gd name="T2" fmla="*/ 8 w 3081"/>
                <a:gd name="T3" fmla="*/ 5020 h 5021"/>
                <a:gd name="T4" fmla="*/ 0 w 3081"/>
                <a:gd name="T5" fmla="*/ 1773 h 5021"/>
                <a:gd name="T6" fmla="*/ 3072 w 3081"/>
                <a:gd name="T7" fmla="*/ 0 h 5021"/>
                <a:gd name="T8" fmla="*/ 3080 w 3081"/>
                <a:gd name="T9" fmla="*/ 3247 h 5021"/>
              </a:gdLst>
              <a:ahLst/>
              <a:cxnLst>
                <a:cxn ang="0">
                  <a:pos x="T0" y="T1"/>
                </a:cxn>
                <a:cxn ang="0">
                  <a:pos x="T2" y="T3"/>
                </a:cxn>
                <a:cxn ang="0">
                  <a:pos x="T4" y="T5"/>
                </a:cxn>
                <a:cxn ang="0">
                  <a:pos x="T6" y="T7"/>
                </a:cxn>
                <a:cxn ang="0">
                  <a:pos x="T8" y="T9"/>
                </a:cxn>
              </a:cxnLst>
              <a:rect l="0" t="0" r="r" b="b"/>
              <a:pathLst>
                <a:path w="3081" h="5021">
                  <a:moveTo>
                    <a:pt x="3080" y="3247"/>
                  </a:moveTo>
                  <a:lnTo>
                    <a:pt x="8" y="5020"/>
                  </a:lnTo>
                  <a:lnTo>
                    <a:pt x="0" y="1773"/>
                  </a:lnTo>
                  <a:lnTo>
                    <a:pt x="3072" y="0"/>
                  </a:lnTo>
                  <a:lnTo>
                    <a:pt x="3080" y="3247"/>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8" name="Freeform 110">
              <a:extLst>
                <a:ext uri="{FF2B5EF4-FFF2-40B4-BE49-F238E27FC236}">
                  <a16:creationId xmlns:a16="http://schemas.microsoft.com/office/drawing/2014/main" id="{C1E8F55E-A628-364D-BFE5-41CB0AFB07CB}"/>
                </a:ext>
              </a:extLst>
            </p:cNvPr>
            <p:cNvSpPr>
              <a:spLocks noChangeArrowheads="1"/>
            </p:cNvSpPr>
            <p:nvPr/>
          </p:nvSpPr>
          <p:spPr bwMode="auto">
            <a:xfrm>
              <a:off x="8781428" y="2554831"/>
              <a:ext cx="2007572" cy="1615849"/>
            </a:xfrm>
            <a:custGeom>
              <a:avLst/>
              <a:gdLst>
                <a:gd name="T0" fmla="*/ 3072 w 3074"/>
                <a:gd name="T1" fmla="*/ 0 h 2475"/>
                <a:gd name="T2" fmla="*/ 0 w 3074"/>
                <a:gd name="T3" fmla="*/ 1773 h 2475"/>
                <a:gd name="T4" fmla="*/ 2 w 3074"/>
                <a:gd name="T5" fmla="*/ 2474 h 2475"/>
                <a:gd name="T6" fmla="*/ 3073 w 3074"/>
                <a:gd name="T7" fmla="*/ 701 h 2475"/>
                <a:gd name="T8" fmla="*/ 3072 w 3074"/>
                <a:gd name="T9" fmla="*/ 0 h 2475"/>
              </a:gdLst>
              <a:ahLst/>
              <a:cxnLst>
                <a:cxn ang="0">
                  <a:pos x="T0" y="T1"/>
                </a:cxn>
                <a:cxn ang="0">
                  <a:pos x="T2" y="T3"/>
                </a:cxn>
                <a:cxn ang="0">
                  <a:pos x="T4" y="T5"/>
                </a:cxn>
                <a:cxn ang="0">
                  <a:pos x="T6" y="T7"/>
                </a:cxn>
                <a:cxn ang="0">
                  <a:pos x="T8" y="T9"/>
                </a:cxn>
              </a:cxnLst>
              <a:rect l="0" t="0" r="r" b="b"/>
              <a:pathLst>
                <a:path w="3074" h="2475">
                  <a:moveTo>
                    <a:pt x="3072" y="0"/>
                  </a:moveTo>
                  <a:lnTo>
                    <a:pt x="0" y="1773"/>
                  </a:lnTo>
                  <a:lnTo>
                    <a:pt x="2" y="2474"/>
                  </a:lnTo>
                  <a:lnTo>
                    <a:pt x="3073" y="701"/>
                  </a:lnTo>
                  <a:lnTo>
                    <a:pt x="3072" y="0"/>
                  </a:lnTo>
                </a:path>
              </a:pathLst>
            </a:custGeom>
            <a:solidFill>
              <a:schemeClr val="tx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9" name="Freeform 98">
              <a:extLst>
                <a:ext uri="{FF2B5EF4-FFF2-40B4-BE49-F238E27FC236}">
                  <a16:creationId xmlns:a16="http://schemas.microsoft.com/office/drawing/2014/main" id="{247CD294-FD0F-7745-8B7B-47E909B03486}"/>
                </a:ext>
              </a:extLst>
            </p:cNvPr>
            <p:cNvSpPr>
              <a:spLocks noChangeArrowheads="1"/>
            </p:cNvSpPr>
            <p:nvPr/>
          </p:nvSpPr>
          <p:spPr bwMode="auto">
            <a:xfrm>
              <a:off x="9029134" y="3902812"/>
              <a:ext cx="771269" cy="1595033"/>
            </a:xfrm>
            <a:custGeom>
              <a:avLst/>
              <a:gdLst>
                <a:gd name="connsiteX0" fmla="*/ 770617 w 771269"/>
                <a:gd name="connsiteY0" fmla="*/ 1082994 h 1595033"/>
                <a:gd name="connsiteX1" fmla="*/ 771269 w 771269"/>
                <a:gd name="connsiteY1" fmla="*/ 1149127 h 1595033"/>
                <a:gd name="connsiteX2" fmla="*/ 652 w 771269"/>
                <a:gd name="connsiteY2" fmla="*/ 1595033 h 1595033"/>
                <a:gd name="connsiteX3" fmla="*/ 0 w 771269"/>
                <a:gd name="connsiteY3" fmla="*/ 1529555 h 1595033"/>
                <a:gd name="connsiteX4" fmla="*/ 770617 w 771269"/>
                <a:gd name="connsiteY4" fmla="*/ 927458 h 1595033"/>
                <a:gd name="connsiteX5" fmla="*/ 771269 w 771269"/>
                <a:gd name="connsiteY5" fmla="*/ 992852 h 1595033"/>
                <a:gd name="connsiteX6" fmla="*/ 652 w 771269"/>
                <a:gd name="connsiteY6" fmla="*/ 1439498 h 1595033"/>
                <a:gd name="connsiteX7" fmla="*/ 0 w 771269"/>
                <a:gd name="connsiteY7" fmla="*/ 1373450 h 1595033"/>
                <a:gd name="connsiteX8" fmla="*/ 770617 w 771269"/>
                <a:gd name="connsiteY8" fmla="*/ 771921 h 1595033"/>
                <a:gd name="connsiteX9" fmla="*/ 771269 w 771269"/>
                <a:gd name="connsiteY9" fmla="*/ 837114 h 1595033"/>
                <a:gd name="connsiteX10" fmla="*/ 652 w 771269"/>
                <a:gd name="connsiteY10" fmla="*/ 1281082 h 1595033"/>
                <a:gd name="connsiteX11" fmla="*/ 0 w 771269"/>
                <a:gd name="connsiteY11" fmla="*/ 1215889 h 1595033"/>
                <a:gd name="connsiteX12" fmla="*/ 770617 w 771269"/>
                <a:gd name="connsiteY12" fmla="*/ 616385 h 1595033"/>
                <a:gd name="connsiteX13" fmla="*/ 771269 w 771269"/>
                <a:gd name="connsiteY13" fmla="*/ 682433 h 1595033"/>
                <a:gd name="connsiteX14" fmla="*/ 652 w 771269"/>
                <a:gd name="connsiteY14" fmla="*/ 1128425 h 1595033"/>
                <a:gd name="connsiteX15" fmla="*/ 0 w 771269"/>
                <a:gd name="connsiteY15" fmla="*/ 1063030 h 1595033"/>
                <a:gd name="connsiteX16" fmla="*/ 770617 w 771269"/>
                <a:gd name="connsiteY16" fmla="*/ 463728 h 1595033"/>
                <a:gd name="connsiteX17" fmla="*/ 771269 w 771269"/>
                <a:gd name="connsiteY17" fmla="*/ 529206 h 1595033"/>
                <a:gd name="connsiteX18" fmla="*/ 652 w 771269"/>
                <a:gd name="connsiteY18" fmla="*/ 975767 h 1595033"/>
                <a:gd name="connsiteX19" fmla="*/ 0 w 771269"/>
                <a:gd name="connsiteY19" fmla="*/ 910289 h 1595033"/>
                <a:gd name="connsiteX20" fmla="*/ 770617 w 771269"/>
                <a:gd name="connsiteY20" fmla="*/ 308192 h 1595033"/>
                <a:gd name="connsiteX21" fmla="*/ 771269 w 771269"/>
                <a:gd name="connsiteY21" fmla="*/ 373670 h 1595033"/>
                <a:gd name="connsiteX22" fmla="*/ 652 w 771269"/>
                <a:gd name="connsiteY22" fmla="*/ 820231 h 1595033"/>
                <a:gd name="connsiteX23" fmla="*/ 0 w 771269"/>
                <a:gd name="connsiteY23" fmla="*/ 754753 h 1595033"/>
                <a:gd name="connsiteX24" fmla="*/ 770617 w 771269"/>
                <a:gd name="connsiteY24" fmla="*/ 152655 h 1595033"/>
                <a:gd name="connsiteX25" fmla="*/ 771269 w 771269"/>
                <a:gd name="connsiteY25" fmla="*/ 217478 h 1595033"/>
                <a:gd name="connsiteX26" fmla="*/ 652 w 771269"/>
                <a:gd name="connsiteY26" fmla="*/ 664694 h 1595033"/>
                <a:gd name="connsiteX27" fmla="*/ 0 w 771269"/>
                <a:gd name="connsiteY27" fmla="*/ 599216 h 1595033"/>
                <a:gd name="connsiteX28" fmla="*/ 770617 w 771269"/>
                <a:gd name="connsiteY28" fmla="*/ 0 h 1595033"/>
                <a:gd name="connsiteX29" fmla="*/ 771269 w 771269"/>
                <a:gd name="connsiteY29" fmla="*/ 65478 h 1595033"/>
                <a:gd name="connsiteX30" fmla="*/ 652 w 771269"/>
                <a:gd name="connsiteY30" fmla="*/ 512039 h 1595033"/>
                <a:gd name="connsiteX31" fmla="*/ 0 w 771269"/>
                <a:gd name="connsiteY31" fmla="*/ 446561 h 159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71269" h="1595033">
                  <a:moveTo>
                    <a:pt x="770617" y="1082994"/>
                  </a:moveTo>
                  <a:lnTo>
                    <a:pt x="771269" y="1149127"/>
                  </a:lnTo>
                  <a:lnTo>
                    <a:pt x="652" y="1595033"/>
                  </a:lnTo>
                  <a:lnTo>
                    <a:pt x="0" y="1529555"/>
                  </a:lnTo>
                  <a:close/>
                  <a:moveTo>
                    <a:pt x="770617" y="927458"/>
                  </a:moveTo>
                  <a:lnTo>
                    <a:pt x="771269" y="992852"/>
                  </a:lnTo>
                  <a:lnTo>
                    <a:pt x="652" y="1439498"/>
                  </a:lnTo>
                  <a:lnTo>
                    <a:pt x="0" y="1373450"/>
                  </a:lnTo>
                  <a:close/>
                  <a:moveTo>
                    <a:pt x="770617" y="771921"/>
                  </a:moveTo>
                  <a:lnTo>
                    <a:pt x="771269" y="837114"/>
                  </a:lnTo>
                  <a:lnTo>
                    <a:pt x="652" y="1281082"/>
                  </a:lnTo>
                  <a:lnTo>
                    <a:pt x="0" y="1215889"/>
                  </a:lnTo>
                  <a:close/>
                  <a:moveTo>
                    <a:pt x="770617" y="616385"/>
                  </a:moveTo>
                  <a:lnTo>
                    <a:pt x="771269" y="682433"/>
                  </a:lnTo>
                  <a:lnTo>
                    <a:pt x="652" y="1128425"/>
                  </a:lnTo>
                  <a:lnTo>
                    <a:pt x="0" y="1063030"/>
                  </a:lnTo>
                  <a:close/>
                  <a:moveTo>
                    <a:pt x="770617" y="463728"/>
                  </a:moveTo>
                  <a:lnTo>
                    <a:pt x="771269" y="529206"/>
                  </a:lnTo>
                  <a:lnTo>
                    <a:pt x="652" y="975767"/>
                  </a:lnTo>
                  <a:lnTo>
                    <a:pt x="0" y="910289"/>
                  </a:lnTo>
                  <a:close/>
                  <a:moveTo>
                    <a:pt x="770617" y="308192"/>
                  </a:moveTo>
                  <a:lnTo>
                    <a:pt x="771269" y="373670"/>
                  </a:lnTo>
                  <a:lnTo>
                    <a:pt x="652" y="820231"/>
                  </a:lnTo>
                  <a:lnTo>
                    <a:pt x="0" y="754753"/>
                  </a:lnTo>
                  <a:close/>
                  <a:moveTo>
                    <a:pt x="770617" y="152655"/>
                  </a:moveTo>
                  <a:lnTo>
                    <a:pt x="771269" y="217478"/>
                  </a:lnTo>
                  <a:lnTo>
                    <a:pt x="652" y="664694"/>
                  </a:lnTo>
                  <a:lnTo>
                    <a:pt x="0" y="599216"/>
                  </a:lnTo>
                  <a:close/>
                  <a:moveTo>
                    <a:pt x="770617" y="0"/>
                  </a:moveTo>
                  <a:lnTo>
                    <a:pt x="771269" y="65478"/>
                  </a:lnTo>
                  <a:lnTo>
                    <a:pt x="652" y="512039"/>
                  </a:lnTo>
                  <a:lnTo>
                    <a:pt x="0" y="446561"/>
                  </a:ln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0" name="Freeform 119">
              <a:extLst>
                <a:ext uri="{FF2B5EF4-FFF2-40B4-BE49-F238E27FC236}">
                  <a16:creationId xmlns:a16="http://schemas.microsoft.com/office/drawing/2014/main" id="{869528F6-7329-0444-8A3E-321B257A1AB6}"/>
                </a:ext>
              </a:extLst>
            </p:cNvPr>
            <p:cNvSpPr>
              <a:spLocks noChangeArrowheads="1"/>
            </p:cNvSpPr>
            <p:nvPr/>
          </p:nvSpPr>
          <p:spPr bwMode="auto">
            <a:xfrm>
              <a:off x="10037241" y="3465006"/>
              <a:ext cx="443567" cy="1440151"/>
            </a:xfrm>
            <a:custGeom>
              <a:avLst/>
              <a:gdLst>
                <a:gd name="T0" fmla="*/ 676 w 678"/>
                <a:gd name="T1" fmla="*/ 0 h 2204"/>
                <a:gd name="T2" fmla="*/ 677 w 678"/>
                <a:gd name="T3" fmla="*/ 1814 h 2204"/>
                <a:gd name="T4" fmla="*/ 2 w 678"/>
                <a:gd name="T5" fmla="*/ 2203 h 2204"/>
                <a:gd name="T6" fmla="*/ 0 w 678"/>
                <a:gd name="T7" fmla="*/ 389 h 2204"/>
                <a:gd name="T8" fmla="*/ 676 w 678"/>
                <a:gd name="T9" fmla="*/ 0 h 2204"/>
              </a:gdLst>
              <a:ahLst/>
              <a:cxnLst>
                <a:cxn ang="0">
                  <a:pos x="T0" y="T1"/>
                </a:cxn>
                <a:cxn ang="0">
                  <a:pos x="T2" y="T3"/>
                </a:cxn>
                <a:cxn ang="0">
                  <a:pos x="T4" y="T5"/>
                </a:cxn>
                <a:cxn ang="0">
                  <a:pos x="T6" y="T7"/>
                </a:cxn>
                <a:cxn ang="0">
                  <a:pos x="T8" y="T9"/>
                </a:cxn>
              </a:cxnLst>
              <a:rect l="0" t="0" r="r" b="b"/>
              <a:pathLst>
                <a:path w="678" h="2204">
                  <a:moveTo>
                    <a:pt x="676" y="0"/>
                  </a:moveTo>
                  <a:lnTo>
                    <a:pt x="677" y="1814"/>
                  </a:lnTo>
                  <a:lnTo>
                    <a:pt x="2" y="2203"/>
                  </a:lnTo>
                  <a:lnTo>
                    <a:pt x="0" y="389"/>
                  </a:lnTo>
                  <a:lnTo>
                    <a:pt x="676" y="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01" name="Freeform 120">
              <a:extLst>
                <a:ext uri="{FF2B5EF4-FFF2-40B4-BE49-F238E27FC236}">
                  <a16:creationId xmlns:a16="http://schemas.microsoft.com/office/drawing/2014/main" id="{410A5D4B-E5EB-0145-BB7A-CC6A23C151F9}"/>
                </a:ext>
              </a:extLst>
            </p:cNvPr>
            <p:cNvSpPr>
              <a:spLocks noChangeArrowheads="1"/>
            </p:cNvSpPr>
            <p:nvPr/>
          </p:nvSpPr>
          <p:spPr bwMode="auto">
            <a:xfrm>
              <a:off x="10547055" y="2811177"/>
              <a:ext cx="106570" cy="155536"/>
            </a:xfrm>
            <a:custGeom>
              <a:avLst/>
              <a:gdLst>
                <a:gd name="T0" fmla="*/ 80 w 162"/>
                <a:gd name="T1" fmla="*/ 25 h 236"/>
                <a:gd name="T2" fmla="*/ 80 w 162"/>
                <a:gd name="T3" fmla="*/ 25 h 236"/>
                <a:gd name="T4" fmla="*/ 161 w 162"/>
                <a:gd name="T5" fmla="*/ 71 h 236"/>
                <a:gd name="T6" fmla="*/ 161 w 162"/>
                <a:gd name="T7" fmla="*/ 71 h 236"/>
                <a:gd name="T8" fmla="*/ 81 w 162"/>
                <a:gd name="T9" fmla="*/ 209 h 236"/>
                <a:gd name="T10" fmla="*/ 81 w 162"/>
                <a:gd name="T11" fmla="*/ 209 h 236"/>
                <a:gd name="T12" fmla="*/ 0 w 162"/>
                <a:gd name="T13" fmla="*/ 163 h 236"/>
                <a:gd name="T14" fmla="*/ 0 w 162"/>
                <a:gd name="T15" fmla="*/ 163 h 236"/>
                <a:gd name="T16" fmla="*/ 80 w 162"/>
                <a:gd name="T17" fmla="*/ 2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236">
                  <a:moveTo>
                    <a:pt x="80" y="25"/>
                  </a:moveTo>
                  <a:lnTo>
                    <a:pt x="80" y="25"/>
                  </a:lnTo>
                  <a:cubicBezTo>
                    <a:pt x="124" y="0"/>
                    <a:pt x="161" y="20"/>
                    <a:pt x="161" y="71"/>
                  </a:cubicBezTo>
                  <a:lnTo>
                    <a:pt x="161" y="71"/>
                  </a:lnTo>
                  <a:cubicBezTo>
                    <a:pt x="161" y="122"/>
                    <a:pt x="125" y="184"/>
                    <a:pt x="81" y="209"/>
                  </a:cubicBezTo>
                  <a:lnTo>
                    <a:pt x="81" y="209"/>
                  </a:lnTo>
                  <a:cubicBezTo>
                    <a:pt x="37" y="235"/>
                    <a:pt x="1" y="214"/>
                    <a:pt x="0" y="163"/>
                  </a:cubicBezTo>
                  <a:lnTo>
                    <a:pt x="0" y="163"/>
                  </a:lnTo>
                  <a:cubicBezTo>
                    <a:pt x="0" y="113"/>
                    <a:pt x="36" y="51"/>
                    <a:pt x="80" y="25"/>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02" name="Freeform 121">
              <a:extLst>
                <a:ext uri="{FF2B5EF4-FFF2-40B4-BE49-F238E27FC236}">
                  <a16:creationId xmlns:a16="http://schemas.microsoft.com/office/drawing/2014/main" id="{35535C71-BB34-5E44-80A2-B4CAF3A48B9D}"/>
                </a:ext>
              </a:extLst>
            </p:cNvPr>
            <p:cNvSpPr>
              <a:spLocks noChangeArrowheads="1"/>
            </p:cNvSpPr>
            <p:nvPr/>
          </p:nvSpPr>
          <p:spPr bwMode="auto">
            <a:xfrm>
              <a:off x="10388637" y="2900467"/>
              <a:ext cx="106572" cy="155536"/>
            </a:xfrm>
            <a:custGeom>
              <a:avLst/>
              <a:gdLst>
                <a:gd name="T0" fmla="*/ 80 w 162"/>
                <a:gd name="T1" fmla="*/ 25 h 236"/>
                <a:gd name="T2" fmla="*/ 80 w 162"/>
                <a:gd name="T3" fmla="*/ 25 h 236"/>
                <a:gd name="T4" fmla="*/ 160 w 162"/>
                <a:gd name="T5" fmla="*/ 71 h 236"/>
                <a:gd name="T6" fmla="*/ 160 w 162"/>
                <a:gd name="T7" fmla="*/ 71 h 236"/>
                <a:gd name="T8" fmla="*/ 81 w 162"/>
                <a:gd name="T9" fmla="*/ 209 h 236"/>
                <a:gd name="T10" fmla="*/ 81 w 162"/>
                <a:gd name="T11" fmla="*/ 209 h 236"/>
                <a:gd name="T12" fmla="*/ 0 w 162"/>
                <a:gd name="T13" fmla="*/ 164 h 236"/>
                <a:gd name="T14" fmla="*/ 0 w 162"/>
                <a:gd name="T15" fmla="*/ 164 h 236"/>
                <a:gd name="T16" fmla="*/ 80 w 162"/>
                <a:gd name="T17" fmla="*/ 2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2" h="236">
                  <a:moveTo>
                    <a:pt x="80" y="25"/>
                  </a:moveTo>
                  <a:lnTo>
                    <a:pt x="80" y="25"/>
                  </a:lnTo>
                  <a:cubicBezTo>
                    <a:pt x="124" y="0"/>
                    <a:pt x="160" y="20"/>
                    <a:pt x="160" y="71"/>
                  </a:cubicBezTo>
                  <a:lnTo>
                    <a:pt x="160" y="71"/>
                  </a:lnTo>
                  <a:cubicBezTo>
                    <a:pt x="161" y="122"/>
                    <a:pt x="125" y="184"/>
                    <a:pt x="81" y="209"/>
                  </a:cubicBezTo>
                  <a:lnTo>
                    <a:pt x="81" y="209"/>
                  </a:lnTo>
                  <a:cubicBezTo>
                    <a:pt x="36" y="235"/>
                    <a:pt x="0" y="214"/>
                    <a:pt x="0" y="164"/>
                  </a:cubicBezTo>
                  <a:lnTo>
                    <a:pt x="0" y="164"/>
                  </a:lnTo>
                  <a:cubicBezTo>
                    <a:pt x="0" y="112"/>
                    <a:pt x="36" y="51"/>
                    <a:pt x="80" y="25"/>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3" name="Freeform 122">
              <a:extLst>
                <a:ext uri="{FF2B5EF4-FFF2-40B4-BE49-F238E27FC236}">
                  <a16:creationId xmlns:a16="http://schemas.microsoft.com/office/drawing/2014/main" id="{73F4A13B-D723-964C-B4BC-9C79AE71A077}"/>
                </a:ext>
              </a:extLst>
            </p:cNvPr>
            <p:cNvSpPr>
              <a:spLocks noChangeArrowheads="1"/>
            </p:cNvSpPr>
            <p:nvPr/>
          </p:nvSpPr>
          <p:spPr bwMode="auto">
            <a:xfrm>
              <a:off x="10230222" y="2992637"/>
              <a:ext cx="106570" cy="155536"/>
            </a:xfrm>
            <a:custGeom>
              <a:avLst/>
              <a:gdLst>
                <a:gd name="T0" fmla="*/ 80 w 161"/>
                <a:gd name="T1" fmla="*/ 26 h 236"/>
                <a:gd name="T2" fmla="*/ 80 w 161"/>
                <a:gd name="T3" fmla="*/ 26 h 236"/>
                <a:gd name="T4" fmla="*/ 160 w 161"/>
                <a:gd name="T5" fmla="*/ 72 h 236"/>
                <a:gd name="T6" fmla="*/ 160 w 161"/>
                <a:gd name="T7" fmla="*/ 72 h 236"/>
                <a:gd name="T8" fmla="*/ 80 w 161"/>
                <a:gd name="T9" fmla="*/ 209 h 236"/>
                <a:gd name="T10" fmla="*/ 80 w 161"/>
                <a:gd name="T11" fmla="*/ 209 h 236"/>
                <a:gd name="T12" fmla="*/ 0 w 161"/>
                <a:gd name="T13" fmla="*/ 164 h 236"/>
                <a:gd name="T14" fmla="*/ 0 w 161"/>
                <a:gd name="T15" fmla="*/ 164 h 236"/>
                <a:gd name="T16" fmla="*/ 80 w 161"/>
                <a:gd name="T17" fmla="*/ 2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 h="236">
                  <a:moveTo>
                    <a:pt x="80" y="26"/>
                  </a:moveTo>
                  <a:lnTo>
                    <a:pt x="80" y="26"/>
                  </a:lnTo>
                  <a:cubicBezTo>
                    <a:pt x="124" y="0"/>
                    <a:pt x="160" y="21"/>
                    <a:pt x="160" y="72"/>
                  </a:cubicBezTo>
                  <a:lnTo>
                    <a:pt x="160" y="72"/>
                  </a:lnTo>
                  <a:cubicBezTo>
                    <a:pt x="160" y="123"/>
                    <a:pt x="124" y="184"/>
                    <a:pt x="80" y="209"/>
                  </a:cubicBezTo>
                  <a:lnTo>
                    <a:pt x="80" y="209"/>
                  </a:lnTo>
                  <a:cubicBezTo>
                    <a:pt x="36" y="235"/>
                    <a:pt x="0" y="215"/>
                    <a:pt x="0" y="164"/>
                  </a:cubicBezTo>
                  <a:lnTo>
                    <a:pt x="0" y="164"/>
                  </a:lnTo>
                  <a:cubicBezTo>
                    <a:pt x="0" y="113"/>
                    <a:pt x="35" y="52"/>
                    <a:pt x="80" y="26"/>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04" name="Freeform 123">
              <a:extLst>
                <a:ext uri="{FF2B5EF4-FFF2-40B4-BE49-F238E27FC236}">
                  <a16:creationId xmlns:a16="http://schemas.microsoft.com/office/drawing/2014/main" id="{B137AD98-FDDF-C946-AE20-BB5903AAB154}"/>
                </a:ext>
              </a:extLst>
            </p:cNvPr>
            <p:cNvSpPr>
              <a:spLocks noChangeArrowheads="1"/>
            </p:cNvSpPr>
            <p:nvPr/>
          </p:nvSpPr>
          <p:spPr bwMode="auto">
            <a:xfrm>
              <a:off x="9297004" y="4876355"/>
              <a:ext cx="1503518" cy="2033493"/>
            </a:xfrm>
            <a:custGeom>
              <a:avLst/>
              <a:gdLst>
                <a:gd name="T0" fmla="*/ 0 w 2304"/>
                <a:gd name="T1" fmla="*/ 1326 h 3112"/>
                <a:gd name="T2" fmla="*/ 6 w 2304"/>
                <a:gd name="T3" fmla="*/ 3111 h 3112"/>
                <a:gd name="T4" fmla="*/ 2303 w 2304"/>
                <a:gd name="T5" fmla="*/ 1785 h 3112"/>
                <a:gd name="T6" fmla="*/ 2299 w 2304"/>
                <a:gd name="T7" fmla="*/ 0 h 3112"/>
                <a:gd name="T8" fmla="*/ 0 w 2304"/>
                <a:gd name="T9" fmla="*/ 1326 h 3112"/>
              </a:gdLst>
              <a:ahLst/>
              <a:cxnLst>
                <a:cxn ang="0">
                  <a:pos x="T0" y="T1"/>
                </a:cxn>
                <a:cxn ang="0">
                  <a:pos x="T2" y="T3"/>
                </a:cxn>
                <a:cxn ang="0">
                  <a:pos x="T4" y="T5"/>
                </a:cxn>
                <a:cxn ang="0">
                  <a:pos x="T6" y="T7"/>
                </a:cxn>
                <a:cxn ang="0">
                  <a:pos x="T8" y="T9"/>
                </a:cxn>
              </a:cxnLst>
              <a:rect l="0" t="0" r="r" b="b"/>
              <a:pathLst>
                <a:path w="2304" h="3112">
                  <a:moveTo>
                    <a:pt x="0" y="1326"/>
                  </a:moveTo>
                  <a:lnTo>
                    <a:pt x="6" y="3111"/>
                  </a:lnTo>
                  <a:lnTo>
                    <a:pt x="2303" y="1785"/>
                  </a:lnTo>
                  <a:lnTo>
                    <a:pt x="2299" y="0"/>
                  </a:lnTo>
                  <a:lnTo>
                    <a:pt x="0" y="1326"/>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05" name="Freeform 124">
              <a:extLst>
                <a:ext uri="{FF2B5EF4-FFF2-40B4-BE49-F238E27FC236}">
                  <a16:creationId xmlns:a16="http://schemas.microsoft.com/office/drawing/2014/main" id="{7D6ACA89-1A7A-3D4D-BAFF-7D615870965B}"/>
                </a:ext>
              </a:extLst>
            </p:cNvPr>
            <p:cNvSpPr>
              <a:spLocks noChangeArrowheads="1"/>
            </p:cNvSpPr>
            <p:nvPr/>
          </p:nvSpPr>
          <p:spPr bwMode="auto">
            <a:xfrm>
              <a:off x="9297004" y="4876355"/>
              <a:ext cx="1503518" cy="1192445"/>
            </a:xfrm>
            <a:custGeom>
              <a:avLst/>
              <a:gdLst>
                <a:gd name="T0" fmla="*/ 2300 w 2301"/>
                <a:gd name="T1" fmla="*/ 496 h 1824"/>
                <a:gd name="T2" fmla="*/ 2 w 2301"/>
                <a:gd name="T3" fmla="*/ 1823 h 1824"/>
                <a:gd name="T4" fmla="*/ 0 w 2301"/>
                <a:gd name="T5" fmla="*/ 1326 h 1824"/>
                <a:gd name="T6" fmla="*/ 2299 w 2301"/>
                <a:gd name="T7" fmla="*/ 0 h 1824"/>
                <a:gd name="T8" fmla="*/ 2300 w 2301"/>
                <a:gd name="T9" fmla="*/ 496 h 1824"/>
              </a:gdLst>
              <a:ahLst/>
              <a:cxnLst>
                <a:cxn ang="0">
                  <a:pos x="T0" y="T1"/>
                </a:cxn>
                <a:cxn ang="0">
                  <a:pos x="T2" y="T3"/>
                </a:cxn>
                <a:cxn ang="0">
                  <a:pos x="T4" y="T5"/>
                </a:cxn>
                <a:cxn ang="0">
                  <a:pos x="T6" y="T7"/>
                </a:cxn>
                <a:cxn ang="0">
                  <a:pos x="T8" y="T9"/>
                </a:cxn>
              </a:cxnLst>
              <a:rect l="0" t="0" r="r" b="b"/>
              <a:pathLst>
                <a:path w="2301" h="1824">
                  <a:moveTo>
                    <a:pt x="2300" y="496"/>
                  </a:moveTo>
                  <a:lnTo>
                    <a:pt x="2" y="1823"/>
                  </a:lnTo>
                  <a:lnTo>
                    <a:pt x="0" y="1326"/>
                  </a:lnTo>
                  <a:lnTo>
                    <a:pt x="2299" y="0"/>
                  </a:lnTo>
                  <a:lnTo>
                    <a:pt x="2300" y="496"/>
                  </a:lnTo>
                </a:path>
              </a:pathLst>
            </a:custGeom>
            <a:solidFill>
              <a:schemeClr val="tx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06" name="Freeform 125">
              <a:extLst>
                <a:ext uri="{FF2B5EF4-FFF2-40B4-BE49-F238E27FC236}">
                  <a16:creationId xmlns:a16="http://schemas.microsoft.com/office/drawing/2014/main" id="{E97276A1-17C4-0B42-9F69-49104E631031}"/>
                </a:ext>
              </a:extLst>
            </p:cNvPr>
            <p:cNvSpPr>
              <a:spLocks noChangeArrowheads="1"/>
            </p:cNvSpPr>
            <p:nvPr/>
          </p:nvSpPr>
          <p:spPr bwMode="auto">
            <a:xfrm>
              <a:off x="10192776" y="5397688"/>
              <a:ext cx="495412" cy="809366"/>
            </a:xfrm>
            <a:custGeom>
              <a:avLst/>
              <a:gdLst>
                <a:gd name="T0" fmla="*/ 757 w 758"/>
                <a:gd name="T1" fmla="*/ 800 h 1237"/>
                <a:gd name="T2" fmla="*/ 0 w 758"/>
                <a:gd name="T3" fmla="*/ 1236 h 1237"/>
                <a:gd name="T4" fmla="*/ 0 w 758"/>
                <a:gd name="T5" fmla="*/ 437 h 1237"/>
                <a:gd name="T6" fmla="*/ 756 w 758"/>
                <a:gd name="T7" fmla="*/ 0 h 1237"/>
                <a:gd name="T8" fmla="*/ 757 w 758"/>
                <a:gd name="T9" fmla="*/ 800 h 1237"/>
              </a:gdLst>
              <a:ahLst/>
              <a:cxnLst>
                <a:cxn ang="0">
                  <a:pos x="T0" y="T1"/>
                </a:cxn>
                <a:cxn ang="0">
                  <a:pos x="T2" y="T3"/>
                </a:cxn>
                <a:cxn ang="0">
                  <a:pos x="T4" y="T5"/>
                </a:cxn>
                <a:cxn ang="0">
                  <a:pos x="T6" y="T7"/>
                </a:cxn>
                <a:cxn ang="0">
                  <a:pos x="T8" y="T9"/>
                </a:cxn>
              </a:cxnLst>
              <a:rect l="0" t="0" r="r" b="b"/>
              <a:pathLst>
                <a:path w="758" h="1237">
                  <a:moveTo>
                    <a:pt x="757" y="800"/>
                  </a:moveTo>
                  <a:lnTo>
                    <a:pt x="0" y="1236"/>
                  </a:lnTo>
                  <a:lnTo>
                    <a:pt x="0" y="437"/>
                  </a:lnTo>
                  <a:lnTo>
                    <a:pt x="756" y="0"/>
                  </a:lnTo>
                  <a:lnTo>
                    <a:pt x="757" y="80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07" name="Freeform 106">
              <a:extLst>
                <a:ext uri="{FF2B5EF4-FFF2-40B4-BE49-F238E27FC236}">
                  <a16:creationId xmlns:a16="http://schemas.microsoft.com/office/drawing/2014/main" id="{1A97F249-1A1F-694C-A9C9-D426ACFA33F6}"/>
                </a:ext>
              </a:extLst>
            </p:cNvPr>
            <p:cNvSpPr>
              <a:spLocks noChangeArrowheads="1"/>
            </p:cNvSpPr>
            <p:nvPr/>
          </p:nvSpPr>
          <p:spPr bwMode="auto">
            <a:xfrm>
              <a:off x="9406454" y="5806692"/>
              <a:ext cx="641653" cy="791431"/>
            </a:xfrm>
            <a:custGeom>
              <a:avLst/>
              <a:gdLst>
                <a:gd name="connsiteX0" fmla="*/ 640999 w 641653"/>
                <a:gd name="connsiteY0" fmla="*/ 368678 h 791431"/>
                <a:gd name="connsiteX1" fmla="*/ 641653 w 641653"/>
                <a:gd name="connsiteY1" fmla="*/ 422827 h 791431"/>
                <a:gd name="connsiteX2" fmla="*/ 0 w 641653"/>
                <a:gd name="connsiteY2" fmla="*/ 791431 h 791431"/>
                <a:gd name="connsiteX3" fmla="*/ 0 w 641653"/>
                <a:gd name="connsiteY3" fmla="*/ 737282 h 791431"/>
                <a:gd name="connsiteX4" fmla="*/ 640999 w 641653"/>
                <a:gd name="connsiteY4" fmla="*/ 244825 h 791431"/>
                <a:gd name="connsiteX5" fmla="*/ 641653 w 641653"/>
                <a:gd name="connsiteY5" fmla="*/ 298891 h 791431"/>
                <a:gd name="connsiteX6" fmla="*/ 0 w 641653"/>
                <a:gd name="connsiteY6" fmla="*/ 667578 h 791431"/>
                <a:gd name="connsiteX7" fmla="*/ 0 w 641653"/>
                <a:gd name="connsiteY7" fmla="*/ 612861 h 791431"/>
                <a:gd name="connsiteX8" fmla="*/ 640999 w 641653"/>
                <a:gd name="connsiteY8" fmla="*/ 123852 h 791431"/>
                <a:gd name="connsiteX9" fmla="*/ 641653 w 641653"/>
                <a:gd name="connsiteY9" fmla="*/ 178001 h 791431"/>
                <a:gd name="connsiteX10" fmla="*/ 0 w 641653"/>
                <a:gd name="connsiteY10" fmla="*/ 546604 h 791431"/>
                <a:gd name="connsiteX11" fmla="*/ 0 w 641653"/>
                <a:gd name="connsiteY11" fmla="*/ 492455 h 791431"/>
                <a:gd name="connsiteX12" fmla="*/ 640999 w 641653"/>
                <a:gd name="connsiteY12" fmla="*/ 0 h 791431"/>
                <a:gd name="connsiteX13" fmla="*/ 641653 w 641653"/>
                <a:gd name="connsiteY13" fmla="*/ 54066 h 791431"/>
                <a:gd name="connsiteX14" fmla="*/ 0 w 641653"/>
                <a:gd name="connsiteY14" fmla="*/ 422754 h 791431"/>
                <a:gd name="connsiteX15" fmla="*/ 0 w 641653"/>
                <a:gd name="connsiteY15" fmla="*/ 369340 h 791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653" h="791431">
                  <a:moveTo>
                    <a:pt x="640999" y="368678"/>
                  </a:moveTo>
                  <a:lnTo>
                    <a:pt x="641653" y="422827"/>
                  </a:lnTo>
                  <a:lnTo>
                    <a:pt x="0" y="791431"/>
                  </a:lnTo>
                  <a:lnTo>
                    <a:pt x="0" y="737282"/>
                  </a:lnTo>
                  <a:close/>
                  <a:moveTo>
                    <a:pt x="640999" y="244825"/>
                  </a:moveTo>
                  <a:lnTo>
                    <a:pt x="641653" y="298891"/>
                  </a:lnTo>
                  <a:lnTo>
                    <a:pt x="0" y="667578"/>
                  </a:lnTo>
                  <a:lnTo>
                    <a:pt x="0" y="612861"/>
                  </a:lnTo>
                  <a:close/>
                  <a:moveTo>
                    <a:pt x="640999" y="123852"/>
                  </a:moveTo>
                  <a:lnTo>
                    <a:pt x="641653" y="178001"/>
                  </a:lnTo>
                  <a:lnTo>
                    <a:pt x="0" y="546604"/>
                  </a:lnTo>
                  <a:lnTo>
                    <a:pt x="0" y="492455"/>
                  </a:lnTo>
                  <a:close/>
                  <a:moveTo>
                    <a:pt x="640999" y="0"/>
                  </a:moveTo>
                  <a:lnTo>
                    <a:pt x="641653" y="54066"/>
                  </a:lnTo>
                  <a:lnTo>
                    <a:pt x="0" y="422754"/>
                  </a:lnTo>
                  <a:lnTo>
                    <a:pt x="0" y="369340"/>
                  </a:ln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8" name="Freeform 130">
              <a:extLst>
                <a:ext uri="{FF2B5EF4-FFF2-40B4-BE49-F238E27FC236}">
                  <a16:creationId xmlns:a16="http://schemas.microsoft.com/office/drawing/2014/main" id="{A506BB52-32C3-7647-81C3-14D42372DFAA}"/>
                </a:ext>
              </a:extLst>
            </p:cNvPr>
            <p:cNvSpPr>
              <a:spLocks noChangeArrowheads="1"/>
            </p:cNvSpPr>
            <p:nvPr/>
          </p:nvSpPr>
          <p:spPr bwMode="auto">
            <a:xfrm>
              <a:off x="8738224" y="7079784"/>
              <a:ext cx="633667" cy="820887"/>
            </a:xfrm>
            <a:custGeom>
              <a:avLst/>
              <a:gdLst>
                <a:gd name="T0" fmla="*/ 763 w 969"/>
                <a:gd name="T1" fmla="*/ 48 h 1255"/>
                <a:gd name="T2" fmla="*/ 763 w 969"/>
                <a:gd name="T3" fmla="*/ 48 h 1255"/>
                <a:gd name="T4" fmla="*/ 446 w 969"/>
                <a:gd name="T5" fmla="*/ 79 h 1255"/>
                <a:gd name="T6" fmla="*/ 446 w 969"/>
                <a:gd name="T7" fmla="*/ 79 h 1255"/>
                <a:gd name="T8" fmla="*/ 1 w 969"/>
                <a:gd name="T9" fmla="*/ 849 h 1255"/>
                <a:gd name="T10" fmla="*/ 1 w 969"/>
                <a:gd name="T11" fmla="*/ 849 h 1255"/>
                <a:gd name="T12" fmla="*/ 131 w 969"/>
                <a:gd name="T13" fmla="*/ 1135 h 1255"/>
                <a:gd name="T14" fmla="*/ 341 w 969"/>
                <a:gd name="T15" fmla="*/ 1254 h 1255"/>
                <a:gd name="T16" fmla="*/ 341 w 969"/>
                <a:gd name="T17" fmla="*/ 1254 h 1255"/>
                <a:gd name="T18" fmla="*/ 206 w 969"/>
                <a:gd name="T19" fmla="*/ 968 h 1255"/>
                <a:gd name="T20" fmla="*/ 206 w 969"/>
                <a:gd name="T21" fmla="*/ 968 h 1255"/>
                <a:gd name="T22" fmla="*/ 650 w 969"/>
                <a:gd name="T23" fmla="*/ 198 h 1255"/>
                <a:gd name="T24" fmla="*/ 650 w 969"/>
                <a:gd name="T25" fmla="*/ 198 h 1255"/>
                <a:gd name="T26" fmla="*/ 968 w 969"/>
                <a:gd name="T27" fmla="*/ 167 h 1255"/>
                <a:gd name="T28" fmla="*/ 763 w 969"/>
                <a:gd name="T29" fmla="*/ 48 h 1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9" h="1255">
                  <a:moveTo>
                    <a:pt x="763" y="48"/>
                  </a:moveTo>
                  <a:lnTo>
                    <a:pt x="763" y="48"/>
                  </a:lnTo>
                  <a:cubicBezTo>
                    <a:pt x="682" y="0"/>
                    <a:pt x="570" y="7"/>
                    <a:pt x="446" y="79"/>
                  </a:cubicBezTo>
                  <a:lnTo>
                    <a:pt x="446" y="79"/>
                  </a:lnTo>
                  <a:cubicBezTo>
                    <a:pt x="199" y="221"/>
                    <a:pt x="0" y="566"/>
                    <a:pt x="1" y="849"/>
                  </a:cubicBezTo>
                  <a:lnTo>
                    <a:pt x="1" y="849"/>
                  </a:lnTo>
                  <a:cubicBezTo>
                    <a:pt x="1" y="989"/>
                    <a:pt x="51" y="1089"/>
                    <a:pt x="131" y="1135"/>
                  </a:cubicBezTo>
                  <a:lnTo>
                    <a:pt x="341" y="1254"/>
                  </a:lnTo>
                  <a:lnTo>
                    <a:pt x="341" y="1254"/>
                  </a:lnTo>
                  <a:cubicBezTo>
                    <a:pt x="260" y="1207"/>
                    <a:pt x="206" y="1109"/>
                    <a:pt x="206" y="968"/>
                  </a:cubicBezTo>
                  <a:lnTo>
                    <a:pt x="206" y="968"/>
                  </a:lnTo>
                  <a:cubicBezTo>
                    <a:pt x="205" y="685"/>
                    <a:pt x="404" y="340"/>
                    <a:pt x="650" y="198"/>
                  </a:cubicBezTo>
                  <a:lnTo>
                    <a:pt x="650" y="198"/>
                  </a:lnTo>
                  <a:cubicBezTo>
                    <a:pt x="774" y="126"/>
                    <a:pt x="887" y="120"/>
                    <a:pt x="968" y="167"/>
                  </a:cubicBezTo>
                  <a:lnTo>
                    <a:pt x="763" y="48"/>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09" name="Freeform 131">
              <a:extLst>
                <a:ext uri="{FF2B5EF4-FFF2-40B4-BE49-F238E27FC236}">
                  <a16:creationId xmlns:a16="http://schemas.microsoft.com/office/drawing/2014/main" id="{73A6AB15-AC58-964A-9DAA-57C8DB2E70A5}"/>
                </a:ext>
              </a:extLst>
            </p:cNvPr>
            <p:cNvSpPr>
              <a:spLocks noChangeArrowheads="1"/>
            </p:cNvSpPr>
            <p:nvPr/>
          </p:nvSpPr>
          <p:spPr bwMode="auto">
            <a:xfrm>
              <a:off x="8867838" y="7108587"/>
              <a:ext cx="584702" cy="855451"/>
            </a:xfrm>
            <a:custGeom>
              <a:avLst/>
              <a:gdLst>
                <a:gd name="T0" fmla="*/ 445 w 894"/>
                <a:gd name="T1" fmla="*/ 143 h 1311"/>
                <a:gd name="T2" fmla="*/ 445 w 894"/>
                <a:gd name="T3" fmla="*/ 143 h 1311"/>
                <a:gd name="T4" fmla="*/ 892 w 894"/>
                <a:gd name="T5" fmla="*/ 398 h 1311"/>
                <a:gd name="T6" fmla="*/ 892 w 894"/>
                <a:gd name="T7" fmla="*/ 398 h 1311"/>
                <a:gd name="T8" fmla="*/ 448 w 894"/>
                <a:gd name="T9" fmla="*/ 1168 h 1311"/>
                <a:gd name="T10" fmla="*/ 448 w 894"/>
                <a:gd name="T11" fmla="*/ 1168 h 1311"/>
                <a:gd name="T12" fmla="*/ 0 w 894"/>
                <a:gd name="T13" fmla="*/ 913 h 1311"/>
                <a:gd name="T14" fmla="*/ 0 w 894"/>
                <a:gd name="T15" fmla="*/ 913 h 1311"/>
                <a:gd name="T16" fmla="*/ 445 w 894"/>
                <a:gd name="T17" fmla="*/ 143 h 1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4" h="1311">
                  <a:moveTo>
                    <a:pt x="445" y="143"/>
                  </a:moveTo>
                  <a:lnTo>
                    <a:pt x="445" y="143"/>
                  </a:lnTo>
                  <a:cubicBezTo>
                    <a:pt x="691" y="0"/>
                    <a:pt x="892" y="115"/>
                    <a:pt x="892" y="398"/>
                  </a:cubicBezTo>
                  <a:lnTo>
                    <a:pt x="892" y="398"/>
                  </a:lnTo>
                  <a:cubicBezTo>
                    <a:pt x="893" y="681"/>
                    <a:pt x="694" y="1026"/>
                    <a:pt x="448" y="1168"/>
                  </a:cubicBezTo>
                  <a:lnTo>
                    <a:pt x="448" y="1168"/>
                  </a:lnTo>
                  <a:cubicBezTo>
                    <a:pt x="202" y="1310"/>
                    <a:pt x="1" y="1196"/>
                    <a:pt x="0" y="913"/>
                  </a:cubicBezTo>
                  <a:lnTo>
                    <a:pt x="0" y="913"/>
                  </a:lnTo>
                  <a:cubicBezTo>
                    <a:pt x="0" y="630"/>
                    <a:pt x="199" y="285"/>
                    <a:pt x="445" y="143"/>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10" name="Freeform 132">
              <a:extLst>
                <a:ext uri="{FF2B5EF4-FFF2-40B4-BE49-F238E27FC236}">
                  <a16:creationId xmlns:a16="http://schemas.microsoft.com/office/drawing/2014/main" id="{808177EF-D3A7-7F4B-AB6F-77C7CF0A78AC}"/>
                </a:ext>
              </a:extLst>
            </p:cNvPr>
            <p:cNvSpPr>
              <a:spLocks noChangeArrowheads="1"/>
            </p:cNvSpPr>
            <p:nvPr/>
          </p:nvSpPr>
          <p:spPr bwMode="auto">
            <a:xfrm>
              <a:off x="9000332" y="7321730"/>
              <a:ext cx="339876" cy="409003"/>
            </a:xfrm>
            <a:custGeom>
              <a:avLst/>
              <a:gdLst>
                <a:gd name="T0" fmla="*/ 377 w 521"/>
                <a:gd name="T1" fmla="*/ 38 h 625"/>
                <a:gd name="T2" fmla="*/ 377 w 521"/>
                <a:gd name="T3" fmla="*/ 38 h 625"/>
                <a:gd name="T4" fmla="*/ 515 w 521"/>
                <a:gd name="T5" fmla="*/ 127 h 625"/>
                <a:gd name="T6" fmla="*/ 515 w 521"/>
                <a:gd name="T7" fmla="*/ 127 h 625"/>
                <a:gd name="T8" fmla="*/ 288 w 521"/>
                <a:gd name="T9" fmla="*/ 591 h 625"/>
                <a:gd name="T10" fmla="*/ 288 w 521"/>
                <a:gd name="T11" fmla="*/ 591 h 625"/>
                <a:gd name="T12" fmla="*/ 262 w 521"/>
                <a:gd name="T13" fmla="*/ 616 h 625"/>
                <a:gd name="T14" fmla="*/ 262 w 521"/>
                <a:gd name="T15" fmla="*/ 616 h 625"/>
                <a:gd name="T16" fmla="*/ 236 w 521"/>
                <a:gd name="T17" fmla="*/ 621 h 625"/>
                <a:gd name="T18" fmla="*/ 236 w 521"/>
                <a:gd name="T19" fmla="*/ 621 h 625"/>
                <a:gd name="T20" fmla="*/ 4 w 521"/>
                <a:gd name="T21" fmla="*/ 425 h 625"/>
                <a:gd name="T22" fmla="*/ 4 w 521"/>
                <a:gd name="T23" fmla="*/ 425 h 625"/>
                <a:gd name="T24" fmla="*/ 140 w 521"/>
                <a:gd name="T25" fmla="*/ 177 h 625"/>
                <a:gd name="T26" fmla="*/ 140 w 521"/>
                <a:gd name="T27" fmla="*/ 177 h 625"/>
                <a:gd name="T28" fmla="*/ 180 w 521"/>
                <a:gd name="T29" fmla="*/ 162 h 625"/>
                <a:gd name="T30" fmla="*/ 180 w 521"/>
                <a:gd name="T31" fmla="*/ 162 h 625"/>
                <a:gd name="T32" fmla="*/ 259 w 521"/>
                <a:gd name="T33" fmla="*/ 186 h 625"/>
                <a:gd name="T34" fmla="*/ 259 w 521"/>
                <a:gd name="T35" fmla="*/ 186 h 625"/>
                <a:gd name="T36" fmla="*/ 336 w 521"/>
                <a:gd name="T37" fmla="*/ 71 h 625"/>
                <a:gd name="T38" fmla="*/ 336 w 521"/>
                <a:gd name="T39" fmla="*/ 71 h 625"/>
                <a:gd name="T40" fmla="*/ 377 w 521"/>
                <a:gd name="T41" fmla="*/ 38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1" h="625">
                  <a:moveTo>
                    <a:pt x="377" y="38"/>
                  </a:moveTo>
                  <a:lnTo>
                    <a:pt x="377" y="38"/>
                  </a:lnTo>
                  <a:cubicBezTo>
                    <a:pt x="444" y="0"/>
                    <a:pt x="510" y="27"/>
                    <a:pt x="515" y="127"/>
                  </a:cubicBezTo>
                  <a:lnTo>
                    <a:pt x="515" y="127"/>
                  </a:lnTo>
                  <a:cubicBezTo>
                    <a:pt x="520" y="239"/>
                    <a:pt x="408" y="420"/>
                    <a:pt x="288" y="591"/>
                  </a:cubicBezTo>
                  <a:lnTo>
                    <a:pt x="288" y="591"/>
                  </a:lnTo>
                  <a:cubicBezTo>
                    <a:pt x="280" y="603"/>
                    <a:pt x="271" y="611"/>
                    <a:pt x="262" y="616"/>
                  </a:cubicBezTo>
                  <a:lnTo>
                    <a:pt x="262" y="616"/>
                  </a:lnTo>
                  <a:cubicBezTo>
                    <a:pt x="253" y="621"/>
                    <a:pt x="244" y="624"/>
                    <a:pt x="236" y="621"/>
                  </a:cubicBezTo>
                  <a:lnTo>
                    <a:pt x="236" y="621"/>
                  </a:lnTo>
                  <a:cubicBezTo>
                    <a:pt x="114" y="592"/>
                    <a:pt x="0" y="543"/>
                    <a:pt x="4" y="425"/>
                  </a:cubicBezTo>
                  <a:lnTo>
                    <a:pt x="4" y="425"/>
                  </a:lnTo>
                  <a:cubicBezTo>
                    <a:pt x="7" y="320"/>
                    <a:pt x="73" y="216"/>
                    <a:pt x="140" y="177"/>
                  </a:cubicBezTo>
                  <a:lnTo>
                    <a:pt x="140" y="177"/>
                  </a:lnTo>
                  <a:cubicBezTo>
                    <a:pt x="154" y="169"/>
                    <a:pt x="167" y="164"/>
                    <a:pt x="180" y="162"/>
                  </a:cubicBezTo>
                  <a:lnTo>
                    <a:pt x="180" y="162"/>
                  </a:lnTo>
                  <a:cubicBezTo>
                    <a:pt x="234" y="152"/>
                    <a:pt x="255" y="180"/>
                    <a:pt x="259" y="186"/>
                  </a:cubicBezTo>
                  <a:lnTo>
                    <a:pt x="259" y="186"/>
                  </a:lnTo>
                  <a:cubicBezTo>
                    <a:pt x="262" y="176"/>
                    <a:pt x="283" y="123"/>
                    <a:pt x="336" y="71"/>
                  </a:cubicBezTo>
                  <a:lnTo>
                    <a:pt x="336" y="71"/>
                  </a:lnTo>
                  <a:cubicBezTo>
                    <a:pt x="349" y="57"/>
                    <a:pt x="363" y="46"/>
                    <a:pt x="377" y="38"/>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11" name="Freeform 133">
              <a:extLst>
                <a:ext uri="{FF2B5EF4-FFF2-40B4-BE49-F238E27FC236}">
                  <a16:creationId xmlns:a16="http://schemas.microsoft.com/office/drawing/2014/main" id="{C280E4ED-0569-B74F-AABD-845AEA46577D}"/>
                </a:ext>
              </a:extLst>
            </p:cNvPr>
            <p:cNvSpPr>
              <a:spLocks noChangeArrowheads="1"/>
            </p:cNvSpPr>
            <p:nvPr/>
          </p:nvSpPr>
          <p:spPr bwMode="auto">
            <a:xfrm>
              <a:off x="9850021" y="6356829"/>
              <a:ext cx="921697" cy="1036909"/>
            </a:xfrm>
            <a:custGeom>
              <a:avLst/>
              <a:gdLst>
                <a:gd name="T0" fmla="*/ 0 w 1410"/>
                <a:gd name="T1" fmla="*/ 745 h 1588"/>
                <a:gd name="T2" fmla="*/ 0 w 1410"/>
                <a:gd name="T3" fmla="*/ 1417 h 1588"/>
                <a:gd name="T4" fmla="*/ 0 w 1410"/>
                <a:gd name="T5" fmla="*/ 1417 h 1588"/>
                <a:gd name="T6" fmla="*/ 0 w 1410"/>
                <a:gd name="T7" fmla="*/ 1421 h 1588"/>
                <a:gd name="T8" fmla="*/ 0 w 1410"/>
                <a:gd name="T9" fmla="*/ 1421 h 1588"/>
                <a:gd name="T10" fmla="*/ 44 w 1410"/>
                <a:gd name="T11" fmla="*/ 1495 h 1588"/>
                <a:gd name="T12" fmla="*/ 202 w 1410"/>
                <a:gd name="T13" fmla="*/ 1587 h 1588"/>
                <a:gd name="T14" fmla="*/ 208 w 1410"/>
                <a:gd name="T15" fmla="*/ 1445 h 1588"/>
                <a:gd name="T16" fmla="*/ 593 w 1410"/>
                <a:gd name="T17" fmla="*/ 1223 h 1588"/>
                <a:gd name="T18" fmla="*/ 713 w 1410"/>
                <a:gd name="T19" fmla="*/ 1292 h 1588"/>
                <a:gd name="T20" fmla="*/ 718 w 1410"/>
                <a:gd name="T21" fmla="*/ 1151 h 1588"/>
                <a:gd name="T22" fmla="*/ 718 w 1410"/>
                <a:gd name="T23" fmla="*/ 1151 h 1588"/>
                <a:gd name="T24" fmla="*/ 720 w 1410"/>
                <a:gd name="T25" fmla="*/ 1149 h 1588"/>
                <a:gd name="T26" fmla="*/ 1198 w 1410"/>
                <a:gd name="T27" fmla="*/ 873 h 1588"/>
                <a:gd name="T28" fmla="*/ 1198 w 1410"/>
                <a:gd name="T29" fmla="*/ 872 h 1588"/>
                <a:gd name="T30" fmla="*/ 1198 w 1410"/>
                <a:gd name="T31" fmla="*/ 872 h 1588"/>
                <a:gd name="T32" fmla="*/ 1276 w 1410"/>
                <a:gd name="T33" fmla="*/ 750 h 1588"/>
                <a:gd name="T34" fmla="*/ 1276 w 1410"/>
                <a:gd name="T35" fmla="*/ 214 h 1588"/>
                <a:gd name="T36" fmla="*/ 1311 w 1410"/>
                <a:gd name="T37" fmla="*/ 235 h 1588"/>
                <a:gd name="T38" fmla="*/ 1409 w 1410"/>
                <a:gd name="T39" fmla="*/ 116 h 1588"/>
                <a:gd name="T40" fmla="*/ 1246 w 1410"/>
                <a:gd name="T41" fmla="*/ 22 h 1588"/>
                <a:gd name="T42" fmla="*/ 1246 w 1410"/>
                <a:gd name="T43" fmla="*/ 22 h 1588"/>
                <a:gd name="T44" fmla="*/ 1177 w 1410"/>
                <a:gd name="T45" fmla="*/ 7 h 1588"/>
                <a:gd name="T46" fmla="*/ 1177 w 1410"/>
                <a:gd name="T47" fmla="*/ 7 h 1588"/>
                <a:gd name="T48" fmla="*/ 1146 w 1410"/>
                <a:gd name="T49" fmla="*/ 18 h 1588"/>
                <a:gd name="T50" fmla="*/ 1146 w 1410"/>
                <a:gd name="T51" fmla="*/ 18 h 1588"/>
                <a:gd name="T52" fmla="*/ 636 w 1410"/>
                <a:gd name="T53" fmla="*/ 312 h 1588"/>
                <a:gd name="T54" fmla="*/ 636 w 1410"/>
                <a:gd name="T55" fmla="*/ 312 h 1588"/>
                <a:gd name="T56" fmla="*/ 581 w 1410"/>
                <a:gd name="T57" fmla="*/ 344 h 1588"/>
                <a:gd name="T58" fmla="*/ 581 w 1410"/>
                <a:gd name="T59" fmla="*/ 344 h 1588"/>
                <a:gd name="T60" fmla="*/ 562 w 1410"/>
                <a:gd name="T61" fmla="*/ 355 h 1588"/>
                <a:gd name="T62" fmla="*/ 72 w 1410"/>
                <a:gd name="T63" fmla="*/ 638 h 1588"/>
                <a:gd name="T64" fmla="*/ 72 w 1410"/>
                <a:gd name="T65" fmla="*/ 638 h 1588"/>
                <a:gd name="T66" fmla="*/ 0 w 1410"/>
                <a:gd name="T67" fmla="*/ 745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0" h="1588">
                  <a:moveTo>
                    <a:pt x="0" y="745"/>
                  </a:moveTo>
                  <a:lnTo>
                    <a:pt x="0" y="1417"/>
                  </a:lnTo>
                  <a:lnTo>
                    <a:pt x="0" y="1417"/>
                  </a:lnTo>
                  <a:lnTo>
                    <a:pt x="0" y="1421"/>
                  </a:lnTo>
                  <a:lnTo>
                    <a:pt x="0" y="1421"/>
                  </a:lnTo>
                  <a:cubicBezTo>
                    <a:pt x="2" y="1455"/>
                    <a:pt x="19" y="1482"/>
                    <a:pt x="44" y="1495"/>
                  </a:cubicBezTo>
                  <a:lnTo>
                    <a:pt x="202" y="1587"/>
                  </a:lnTo>
                  <a:lnTo>
                    <a:pt x="208" y="1445"/>
                  </a:lnTo>
                  <a:lnTo>
                    <a:pt x="593" y="1223"/>
                  </a:lnTo>
                  <a:lnTo>
                    <a:pt x="713" y="1292"/>
                  </a:lnTo>
                  <a:lnTo>
                    <a:pt x="718" y="1151"/>
                  </a:lnTo>
                  <a:lnTo>
                    <a:pt x="718" y="1151"/>
                  </a:lnTo>
                  <a:cubicBezTo>
                    <a:pt x="718" y="1151"/>
                    <a:pt x="720" y="1150"/>
                    <a:pt x="720" y="1149"/>
                  </a:cubicBezTo>
                  <a:lnTo>
                    <a:pt x="1198" y="873"/>
                  </a:lnTo>
                  <a:lnTo>
                    <a:pt x="1198" y="872"/>
                  </a:lnTo>
                  <a:lnTo>
                    <a:pt x="1198" y="872"/>
                  </a:lnTo>
                  <a:cubicBezTo>
                    <a:pt x="1247" y="855"/>
                    <a:pt x="1279" y="803"/>
                    <a:pt x="1276" y="750"/>
                  </a:cubicBezTo>
                  <a:lnTo>
                    <a:pt x="1276" y="214"/>
                  </a:lnTo>
                  <a:lnTo>
                    <a:pt x="1311" y="235"/>
                  </a:lnTo>
                  <a:lnTo>
                    <a:pt x="1409" y="116"/>
                  </a:lnTo>
                  <a:lnTo>
                    <a:pt x="1246" y="22"/>
                  </a:lnTo>
                  <a:lnTo>
                    <a:pt x="1246" y="22"/>
                  </a:lnTo>
                  <a:cubicBezTo>
                    <a:pt x="1228" y="7"/>
                    <a:pt x="1204" y="0"/>
                    <a:pt x="1177" y="7"/>
                  </a:cubicBezTo>
                  <a:lnTo>
                    <a:pt x="1177" y="7"/>
                  </a:lnTo>
                  <a:cubicBezTo>
                    <a:pt x="1166" y="9"/>
                    <a:pt x="1156" y="13"/>
                    <a:pt x="1146" y="18"/>
                  </a:cubicBezTo>
                  <a:lnTo>
                    <a:pt x="1146" y="18"/>
                  </a:lnTo>
                  <a:lnTo>
                    <a:pt x="636" y="312"/>
                  </a:lnTo>
                  <a:lnTo>
                    <a:pt x="636" y="312"/>
                  </a:lnTo>
                  <a:lnTo>
                    <a:pt x="581" y="344"/>
                  </a:lnTo>
                  <a:lnTo>
                    <a:pt x="581" y="344"/>
                  </a:lnTo>
                  <a:cubicBezTo>
                    <a:pt x="574" y="347"/>
                    <a:pt x="567" y="351"/>
                    <a:pt x="562" y="355"/>
                  </a:cubicBezTo>
                  <a:lnTo>
                    <a:pt x="72" y="638"/>
                  </a:lnTo>
                  <a:lnTo>
                    <a:pt x="72" y="638"/>
                  </a:lnTo>
                  <a:cubicBezTo>
                    <a:pt x="31" y="656"/>
                    <a:pt x="2" y="699"/>
                    <a:pt x="0" y="745"/>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2" name="Freeform 134">
              <a:extLst>
                <a:ext uri="{FF2B5EF4-FFF2-40B4-BE49-F238E27FC236}">
                  <a16:creationId xmlns:a16="http://schemas.microsoft.com/office/drawing/2014/main" id="{6E97F1CB-1B96-0442-9F25-256AED3816F3}"/>
                </a:ext>
              </a:extLst>
            </p:cNvPr>
            <p:cNvSpPr>
              <a:spLocks noChangeArrowheads="1"/>
            </p:cNvSpPr>
            <p:nvPr/>
          </p:nvSpPr>
          <p:spPr bwMode="auto">
            <a:xfrm>
              <a:off x="9953713" y="6414435"/>
              <a:ext cx="835288" cy="990824"/>
            </a:xfrm>
            <a:custGeom>
              <a:avLst/>
              <a:gdLst>
                <a:gd name="T0" fmla="*/ 0 w 1281"/>
                <a:gd name="T1" fmla="*/ 750 h 1519"/>
                <a:gd name="T2" fmla="*/ 0 w 1281"/>
                <a:gd name="T3" fmla="*/ 1421 h 1519"/>
                <a:gd name="T4" fmla="*/ 1 w 1281"/>
                <a:gd name="T5" fmla="*/ 1421 h 1519"/>
                <a:gd name="T6" fmla="*/ 1 w 1281"/>
                <a:gd name="T7" fmla="*/ 1421 h 1519"/>
                <a:gd name="T8" fmla="*/ 1 w 1281"/>
                <a:gd name="T9" fmla="*/ 1426 h 1519"/>
                <a:gd name="T10" fmla="*/ 1 w 1281"/>
                <a:gd name="T11" fmla="*/ 1426 h 1519"/>
                <a:gd name="T12" fmla="*/ 100 w 1281"/>
                <a:gd name="T13" fmla="*/ 1507 h 1519"/>
                <a:gd name="T14" fmla="*/ 100 w 1281"/>
                <a:gd name="T15" fmla="*/ 1507 h 1519"/>
                <a:gd name="T16" fmla="*/ 136 w 1281"/>
                <a:gd name="T17" fmla="*/ 1493 h 1519"/>
                <a:gd name="T18" fmla="*/ 689 w 1281"/>
                <a:gd name="T19" fmla="*/ 1173 h 1519"/>
                <a:gd name="T20" fmla="*/ 689 w 1281"/>
                <a:gd name="T21" fmla="*/ 1173 h 1519"/>
                <a:gd name="T22" fmla="*/ 690 w 1281"/>
                <a:gd name="T23" fmla="*/ 1171 h 1519"/>
                <a:gd name="T24" fmla="*/ 690 w 1281"/>
                <a:gd name="T25" fmla="*/ 1171 h 1519"/>
                <a:gd name="T26" fmla="*/ 721 w 1281"/>
                <a:gd name="T27" fmla="*/ 1154 h 1519"/>
                <a:gd name="T28" fmla="*/ 1200 w 1281"/>
                <a:gd name="T29" fmla="*/ 878 h 1519"/>
                <a:gd name="T30" fmla="*/ 1199 w 1281"/>
                <a:gd name="T31" fmla="*/ 877 h 1519"/>
                <a:gd name="T32" fmla="*/ 1199 w 1281"/>
                <a:gd name="T33" fmla="*/ 877 h 1519"/>
                <a:gd name="T34" fmla="*/ 1276 w 1281"/>
                <a:gd name="T35" fmla="*/ 756 h 1519"/>
                <a:gd name="T36" fmla="*/ 1276 w 1281"/>
                <a:gd name="T37" fmla="*/ 105 h 1519"/>
                <a:gd name="T38" fmla="*/ 1276 w 1281"/>
                <a:gd name="T39" fmla="*/ 105 h 1519"/>
                <a:gd name="T40" fmla="*/ 1277 w 1281"/>
                <a:gd name="T41" fmla="*/ 92 h 1519"/>
                <a:gd name="T42" fmla="*/ 1277 w 1281"/>
                <a:gd name="T43" fmla="*/ 92 h 1519"/>
                <a:gd name="T44" fmla="*/ 1178 w 1281"/>
                <a:gd name="T45" fmla="*/ 11 h 1519"/>
                <a:gd name="T46" fmla="*/ 1178 w 1281"/>
                <a:gd name="T47" fmla="*/ 11 h 1519"/>
                <a:gd name="T48" fmla="*/ 1147 w 1281"/>
                <a:gd name="T49" fmla="*/ 23 h 1519"/>
                <a:gd name="T50" fmla="*/ 1147 w 1281"/>
                <a:gd name="T51" fmla="*/ 22 h 1519"/>
                <a:gd name="T52" fmla="*/ 637 w 1281"/>
                <a:gd name="T53" fmla="*/ 317 h 1519"/>
                <a:gd name="T54" fmla="*/ 637 w 1281"/>
                <a:gd name="T55" fmla="*/ 317 h 1519"/>
                <a:gd name="T56" fmla="*/ 581 w 1281"/>
                <a:gd name="T57" fmla="*/ 349 h 1519"/>
                <a:gd name="T58" fmla="*/ 581 w 1281"/>
                <a:gd name="T59" fmla="*/ 349 h 1519"/>
                <a:gd name="T60" fmla="*/ 563 w 1281"/>
                <a:gd name="T61" fmla="*/ 360 h 1519"/>
                <a:gd name="T62" fmla="*/ 73 w 1281"/>
                <a:gd name="T63" fmla="*/ 643 h 1519"/>
                <a:gd name="T64" fmla="*/ 73 w 1281"/>
                <a:gd name="T65" fmla="*/ 643 h 1519"/>
                <a:gd name="T66" fmla="*/ 1 w 1281"/>
                <a:gd name="T67" fmla="*/ 750 h 1519"/>
                <a:gd name="T68" fmla="*/ 0 w 1281"/>
                <a:gd name="T69" fmla="*/ 750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81" h="1519">
                  <a:moveTo>
                    <a:pt x="0" y="750"/>
                  </a:moveTo>
                  <a:lnTo>
                    <a:pt x="0" y="1421"/>
                  </a:lnTo>
                  <a:lnTo>
                    <a:pt x="1" y="1421"/>
                  </a:lnTo>
                  <a:lnTo>
                    <a:pt x="1" y="1421"/>
                  </a:lnTo>
                  <a:cubicBezTo>
                    <a:pt x="1" y="1423"/>
                    <a:pt x="1" y="1425"/>
                    <a:pt x="1" y="1426"/>
                  </a:cubicBezTo>
                  <a:lnTo>
                    <a:pt x="1" y="1426"/>
                  </a:lnTo>
                  <a:cubicBezTo>
                    <a:pt x="3" y="1482"/>
                    <a:pt x="48" y="1518"/>
                    <a:pt x="100" y="1507"/>
                  </a:cubicBezTo>
                  <a:lnTo>
                    <a:pt x="100" y="1507"/>
                  </a:lnTo>
                  <a:cubicBezTo>
                    <a:pt x="113" y="1504"/>
                    <a:pt x="125" y="1499"/>
                    <a:pt x="136" y="1493"/>
                  </a:cubicBezTo>
                  <a:lnTo>
                    <a:pt x="689" y="1173"/>
                  </a:lnTo>
                  <a:lnTo>
                    <a:pt x="689" y="1173"/>
                  </a:lnTo>
                  <a:lnTo>
                    <a:pt x="690" y="1171"/>
                  </a:lnTo>
                  <a:lnTo>
                    <a:pt x="690" y="1171"/>
                  </a:lnTo>
                  <a:cubicBezTo>
                    <a:pt x="702" y="1167"/>
                    <a:pt x="712" y="1161"/>
                    <a:pt x="721" y="1154"/>
                  </a:cubicBezTo>
                  <a:lnTo>
                    <a:pt x="1200" y="878"/>
                  </a:lnTo>
                  <a:lnTo>
                    <a:pt x="1199" y="877"/>
                  </a:lnTo>
                  <a:lnTo>
                    <a:pt x="1199" y="877"/>
                  </a:lnTo>
                  <a:cubicBezTo>
                    <a:pt x="1248" y="860"/>
                    <a:pt x="1280" y="808"/>
                    <a:pt x="1276" y="756"/>
                  </a:cubicBezTo>
                  <a:lnTo>
                    <a:pt x="1276" y="105"/>
                  </a:lnTo>
                  <a:lnTo>
                    <a:pt x="1276" y="105"/>
                  </a:lnTo>
                  <a:cubicBezTo>
                    <a:pt x="1277" y="101"/>
                    <a:pt x="1277" y="96"/>
                    <a:pt x="1277" y="92"/>
                  </a:cubicBezTo>
                  <a:lnTo>
                    <a:pt x="1277" y="92"/>
                  </a:lnTo>
                  <a:cubicBezTo>
                    <a:pt x="1275" y="37"/>
                    <a:pt x="1231" y="0"/>
                    <a:pt x="1178" y="11"/>
                  </a:cubicBezTo>
                  <a:lnTo>
                    <a:pt x="1178" y="11"/>
                  </a:lnTo>
                  <a:cubicBezTo>
                    <a:pt x="1167" y="14"/>
                    <a:pt x="1157" y="18"/>
                    <a:pt x="1147" y="23"/>
                  </a:cubicBezTo>
                  <a:lnTo>
                    <a:pt x="1147" y="22"/>
                  </a:lnTo>
                  <a:lnTo>
                    <a:pt x="637" y="317"/>
                  </a:lnTo>
                  <a:lnTo>
                    <a:pt x="637" y="317"/>
                  </a:lnTo>
                  <a:lnTo>
                    <a:pt x="581" y="349"/>
                  </a:lnTo>
                  <a:lnTo>
                    <a:pt x="581" y="349"/>
                  </a:lnTo>
                  <a:cubicBezTo>
                    <a:pt x="575" y="352"/>
                    <a:pt x="569" y="356"/>
                    <a:pt x="563" y="360"/>
                  </a:cubicBezTo>
                  <a:lnTo>
                    <a:pt x="73" y="643"/>
                  </a:lnTo>
                  <a:lnTo>
                    <a:pt x="73" y="643"/>
                  </a:lnTo>
                  <a:cubicBezTo>
                    <a:pt x="33" y="661"/>
                    <a:pt x="3" y="704"/>
                    <a:pt x="1" y="750"/>
                  </a:cubicBezTo>
                  <a:lnTo>
                    <a:pt x="0" y="75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13" name="Freeform 135">
              <a:extLst>
                <a:ext uri="{FF2B5EF4-FFF2-40B4-BE49-F238E27FC236}">
                  <a16:creationId xmlns:a16="http://schemas.microsoft.com/office/drawing/2014/main" id="{AF8ACCA9-5B5C-C741-BB09-242E6BBCDCF2}"/>
                </a:ext>
              </a:extLst>
            </p:cNvPr>
            <p:cNvSpPr>
              <a:spLocks noChangeArrowheads="1"/>
            </p:cNvSpPr>
            <p:nvPr/>
          </p:nvSpPr>
          <p:spPr bwMode="auto">
            <a:xfrm>
              <a:off x="10117888" y="6708226"/>
              <a:ext cx="529976" cy="391721"/>
            </a:xfrm>
            <a:custGeom>
              <a:avLst/>
              <a:gdLst>
                <a:gd name="T0" fmla="*/ 410 w 811"/>
                <a:gd name="T1" fmla="*/ 210 h 598"/>
                <a:gd name="T2" fmla="*/ 410 w 811"/>
                <a:gd name="T3" fmla="*/ 210 h 598"/>
                <a:gd name="T4" fmla="*/ 502 w 811"/>
                <a:gd name="T5" fmla="*/ 265 h 598"/>
                <a:gd name="T6" fmla="*/ 502 w 811"/>
                <a:gd name="T7" fmla="*/ 265 h 598"/>
                <a:gd name="T8" fmla="*/ 410 w 811"/>
                <a:gd name="T9" fmla="*/ 393 h 598"/>
                <a:gd name="T10" fmla="*/ 410 w 811"/>
                <a:gd name="T11" fmla="*/ 393 h 598"/>
                <a:gd name="T12" fmla="*/ 319 w 811"/>
                <a:gd name="T13" fmla="*/ 337 h 598"/>
                <a:gd name="T14" fmla="*/ 319 w 811"/>
                <a:gd name="T15" fmla="*/ 337 h 598"/>
                <a:gd name="T16" fmla="*/ 410 w 811"/>
                <a:gd name="T17" fmla="*/ 210 h 598"/>
                <a:gd name="T18" fmla="*/ 719 w 811"/>
                <a:gd name="T19" fmla="*/ 19 h 598"/>
                <a:gd name="T20" fmla="*/ 719 w 811"/>
                <a:gd name="T21" fmla="*/ 19 h 598"/>
                <a:gd name="T22" fmla="*/ 810 w 811"/>
                <a:gd name="T23" fmla="*/ 75 h 598"/>
                <a:gd name="T24" fmla="*/ 810 w 811"/>
                <a:gd name="T25" fmla="*/ 75 h 598"/>
                <a:gd name="T26" fmla="*/ 719 w 811"/>
                <a:gd name="T27" fmla="*/ 202 h 598"/>
                <a:gd name="T28" fmla="*/ 719 w 811"/>
                <a:gd name="T29" fmla="*/ 202 h 598"/>
                <a:gd name="T30" fmla="*/ 627 w 811"/>
                <a:gd name="T31" fmla="*/ 147 h 598"/>
                <a:gd name="T32" fmla="*/ 627 w 811"/>
                <a:gd name="T33" fmla="*/ 147 h 598"/>
                <a:gd name="T34" fmla="*/ 719 w 811"/>
                <a:gd name="T35" fmla="*/ 19 h 598"/>
                <a:gd name="T36" fmla="*/ 92 w 811"/>
                <a:gd name="T37" fmla="*/ 393 h 598"/>
                <a:gd name="T38" fmla="*/ 92 w 811"/>
                <a:gd name="T39" fmla="*/ 393 h 598"/>
                <a:gd name="T40" fmla="*/ 183 w 811"/>
                <a:gd name="T41" fmla="*/ 449 h 598"/>
                <a:gd name="T42" fmla="*/ 183 w 811"/>
                <a:gd name="T43" fmla="*/ 449 h 598"/>
                <a:gd name="T44" fmla="*/ 92 w 811"/>
                <a:gd name="T45" fmla="*/ 577 h 598"/>
                <a:gd name="T46" fmla="*/ 92 w 811"/>
                <a:gd name="T47" fmla="*/ 577 h 598"/>
                <a:gd name="T48" fmla="*/ 0 w 811"/>
                <a:gd name="T49" fmla="*/ 521 h 598"/>
                <a:gd name="T50" fmla="*/ 0 w 811"/>
                <a:gd name="T51" fmla="*/ 521 h 598"/>
                <a:gd name="T52" fmla="*/ 92 w 811"/>
                <a:gd name="T53" fmla="*/ 393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11" h="598">
                  <a:moveTo>
                    <a:pt x="410" y="210"/>
                  </a:moveTo>
                  <a:lnTo>
                    <a:pt x="410" y="210"/>
                  </a:lnTo>
                  <a:cubicBezTo>
                    <a:pt x="461" y="190"/>
                    <a:pt x="502" y="215"/>
                    <a:pt x="502" y="265"/>
                  </a:cubicBezTo>
                  <a:lnTo>
                    <a:pt x="502" y="265"/>
                  </a:lnTo>
                  <a:cubicBezTo>
                    <a:pt x="502" y="316"/>
                    <a:pt x="461" y="373"/>
                    <a:pt x="410" y="393"/>
                  </a:cubicBezTo>
                  <a:lnTo>
                    <a:pt x="410" y="393"/>
                  </a:lnTo>
                  <a:cubicBezTo>
                    <a:pt x="360" y="412"/>
                    <a:pt x="319" y="388"/>
                    <a:pt x="319" y="337"/>
                  </a:cubicBezTo>
                  <a:lnTo>
                    <a:pt x="319" y="337"/>
                  </a:lnTo>
                  <a:cubicBezTo>
                    <a:pt x="319" y="286"/>
                    <a:pt x="360" y="229"/>
                    <a:pt x="410" y="210"/>
                  </a:cubicBezTo>
                  <a:close/>
                  <a:moveTo>
                    <a:pt x="719" y="19"/>
                  </a:moveTo>
                  <a:lnTo>
                    <a:pt x="719" y="19"/>
                  </a:lnTo>
                  <a:cubicBezTo>
                    <a:pt x="769" y="0"/>
                    <a:pt x="810" y="25"/>
                    <a:pt x="810" y="75"/>
                  </a:cubicBezTo>
                  <a:lnTo>
                    <a:pt x="810" y="75"/>
                  </a:lnTo>
                  <a:cubicBezTo>
                    <a:pt x="810" y="126"/>
                    <a:pt x="769" y="182"/>
                    <a:pt x="719" y="202"/>
                  </a:cubicBezTo>
                  <a:lnTo>
                    <a:pt x="719" y="202"/>
                  </a:lnTo>
                  <a:cubicBezTo>
                    <a:pt x="668" y="222"/>
                    <a:pt x="627" y="197"/>
                    <a:pt x="627" y="147"/>
                  </a:cubicBezTo>
                  <a:lnTo>
                    <a:pt x="627" y="147"/>
                  </a:lnTo>
                  <a:cubicBezTo>
                    <a:pt x="627" y="96"/>
                    <a:pt x="668" y="39"/>
                    <a:pt x="719" y="19"/>
                  </a:cubicBezTo>
                  <a:close/>
                  <a:moveTo>
                    <a:pt x="92" y="393"/>
                  </a:moveTo>
                  <a:lnTo>
                    <a:pt x="92" y="393"/>
                  </a:lnTo>
                  <a:cubicBezTo>
                    <a:pt x="143" y="374"/>
                    <a:pt x="183" y="399"/>
                    <a:pt x="183" y="449"/>
                  </a:cubicBezTo>
                  <a:lnTo>
                    <a:pt x="183" y="449"/>
                  </a:lnTo>
                  <a:cubicBezTo>
                    <a:pt x="183" y="500"/>
                    <a:pt x="143" y="557"/>
                    <a:pt x="92" y="577"/>
                  </a:cubicBezTo>
                  <a:lnTo>
                    <a:pt x="92" y="577"/>
                  </a:lnTo>
                  <a:cubicBezTo>
                    <a:pt x="41" y="597"/>
                    <a:pt x="0" y="572"/>
                    <a:pt x="0" y="521"/>
                  </a:cubicBezTo>
                  <a:lnTo>
                    <a:pt x="0" y="521"/>
                  </a:lnTo>
                  <a:cubicBezTo>
                    <a:pt x="0" y="470"/>
                    <a:pt x="41" y="413"/>
                    <a:pt x="92" y="393"/>
                  </a:cubicBezTo>
                  <a:close/>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14" name="Freeform 136">
              <a:extLst>
                <a:ext uri="{FF2B5EF4-FFF2-40B4-BE49-F238E27FC236}">
                  <a16:creationId xmlns:a16="http://schemas.microsoft.com/office/drawing/2014/main" id="{396EDAF7-B862-1E41-BA49-9FF73ADF184C}"/>
                </a:ext>
              </a:extLst>
            </p:cNvPr>
            <p:cNvSpPr>
              <a:spLocks noChangeArrowheads="1"/>
            </p:cNvSpPr>
            <p:nvPr/>
          </p:nvSpPr>
          <p:spPr bwMode="auto">
            <a:xfrm>
              <a:off x="8597090" y="6065919"/>
              <a:ext cx="570300" cy="639427"/>
            </a:xfrm>
            <a:custGeom>
              <a:avLst/>
              <a:gdLst>
                <a:gd name="T0" fmla="*/ 0 w 873"/>
                <a:gd name="T1" fmla="*/ 459 h 981"/>
                <a:gd name="T2" fmla="*/ 0 w 873"/>
                <a:gd name="T3" fmla="*/ 875 h 981"/>
                <a:gd name="T4" fmla="*/ 0 w 873"/>
                <a:gd name="T5" fmla="*/ 875 h 981"/>
                <a:gd name="T6" fmla="*/ 0 w 873"/>
                <a:gd name="T7" fmla="*/ 878 h 981"/>
                <a:gd name="T8" fmla="*/ 0 w 873"/>
                <a:gd name="T9" fmla="*/ 878 h 981"/>
                <a:gd name="T10" fmla="*/ 28 w 873"/>
                <a:gd name="T11" fmla="*/ 924 h 981"/>
                <a:gd name="T12" fmla="*/ 125 w 873"/>
                <a:gd name="T13" fmla="*/ 980 h 981"/>
                <a:gd name="T14" fmla="*/ 129 w 873"/>
                <a:gd name="T15" fmla="*/ 893 h 981"/>
                <a:gd name="T16" fmla="*/ 367 w 873"/>
                <a:gd name="T17" fmla="*/ 755 h 981"/>
                <a:gd name="T18" fmla="*/ 441 w 873"/>
                <a:gd name="T19" fmla="*/ 798 h 981"/>
                <a:gd name="T20" fmla="*/ 444 w 873"/>
                <a:gd name="T21" fmla="*/ 711 h 981"/>
                <a:gd name="T22" fmla="*/ 444 w 873"/>
                <a:gd name="T23" fmla="*/ 711 h 981"/>
                <a:gd name="T24" fmla="*/ 446 w 873"/>
                <a:gd name="T25" fmla="*/ 709 h 981"/>
                <a:gd name="T26" fmla="*/ 742 w 873"/>
                <a:gd name="T27" fmla="*/ 538 h 981"/>
                <a:gd name="T28" fmla="*/ 742 w 873"/>
                <a:gd name="T29" fmla="*/ 538 h 981"/>
                <a:gd name="T30" fmla="*/ 742 w 873"/>
                <a:gd name="T31" fmla="*/ 538 h 981"/>
                <a:gd name="T32" fmla="*/ 790 w 873"/>
                <a:gd name="T33" fmla="*/ 463 h 981"/>
                <a:gd name="T34" fmla="*/ 790 w 873"/>
                <a:gd name="T35" fmla="*/ 132 h 981"/>
                <a:gd name="T36" fmla="*/ 811 w 873"/>
                <a:gd name="T37" fmla="*/ 144 h 981"/>
                <a:gd name="T38" fmla="*/ 872 w 873"/>
                <a:gd name="T39" fmla="*/ 71 h 981"/>
                <a:gd name="T40" fmla="*/ 771 w 873"/>
                <a:gd name="T41" fmla="*/ 13 h 981"/>
                <a:gd name="T42" fmla="*/ 771 w 873"/>
                <a:gd name="T43" fmla="*/ 13 h 981"/>
                <a:gd name="T44" fmla="*/ 728 w 873"/>
                <a:gd name="T45" fmla="*/ 3 h 981"/>
                <a:gd name="T46" fmla="*/ 728 w 873"/>
                <a:gd name="T47" fmla="*/ 3 h 981"/>
                <a:gd name="T48" fmla="*/ 710 w 873"/>
                <a:gd name="T49" fmla="*/ 10 h 981"/>
                <a:gd name="T50" fmla="*/ 709 w 873"/>
                <a:gd name="T51" fmla="*/ 10 h 981"/>
                <a:gd name="T52" fmla="*/ 394 w 873"/>
                <a:gd name="T53" fmla="*/ 192 h 981"/>
                <a:gd name="T54" fmla="*/ 394 w 873"/>
                <a:gd name="T55" fmla="*/ 192 h 981"/>
                <a:gd name="T56" fmla="*/ 359 w 873"/>
                <a:gd name="T57" fmla="*/ 212 h 981"/>
                <a:gd name="T58" fmla="*/ 359 w 873"/>
                <a:gd name="T59" fmla="*/ 212 h 981"/>
                <a:gd name="T60" fmla="*/ 348 w 873"/>
                <a:gd name="T61" fmla="*/ 219 h 981"/>
                <a:gd name="T62" fmla="*/ 45 w 873"/>
                <a:gd name="T63" fmla="*/ 393 h 981"/>
                <a:gd name="T64" fmla="*/ 45 w 873"/>
                <a:gd name="T65" fmla="*/ 393 h 981"/>
                <a:gd name="T66" fmla="*/ 0 w 873"/>
                <a:gd name="T67" fmla="*/ 459 h 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73" h="981">
                  <a:moveTo>
                    <a:pt x="0" y="459"/>
                  </a:moveTo>
                  <a:lnTo>
                    <a:pt x="0" y="875"/>
                  </a:lnTo>
                  <a:lnTo>
                    <a:pt x="0" y="875"/>
                  </a:lnTo>
                  <a:lnTo>
                    <a:pt x="0" y="878"/>
                  </a:lnTo>
                  <a:lnTo>
                    <a:pt x="0" y="878"/>
                  </a:lnTo>
                  <a:cubicBezTo>
                    <a:pt x="1" y="899"/>
                    <a:pt x="12" y="916"/>
                    <a:pt x="28" y="924"/>
                  </a:cubicBezTo>
                  <a:lnTo>
                    <a:pt x="125" y="980"/>
                  </a:lnTo>
                  <a:lnTo>
                    <a:pt x="129" y="893"/>
                  </a:lnTo>
                  <a:lnTo>
                    <a:pt x="367" y="755"/>
                  </a:lnTo>
                  <a:lnTo>
                    <a:pt x="441" y="798"/>
                  </a:lnTo>
                  <a:lnTo>
                    <a:pt x="444" y="711"/>
                  </a:lnTo>
                  <a:lnTo>
                    <a:pt x="444" y="711"/>
                  </a:lnTo>
                  <a:cubicBezTo>
                    <a:pt x="445" y="710"/>
                    <a:pt x="445" y="709"/>
                    <a:pt x="446" y="709"/>
                  </a:cubicBezTo>
                  <a:lnTo>
                    <a:pt x="742" y="538"/>
                  </a:lnTo>
                  <a:lnTo>
                    <a:pt x="742" y="538"/>
                  </a:lnTo>
                  <a:lnTo>
                    <a:pt x="742" y="538"/>
                  </a:lnTo>
                  <a:cubicBezTo>
                    <a:pt x="772" y="527"/>
                    <a:pt x="791" y="495"/>
                    <a:pt x="790" y="463"/>
                  </a:cubicBezTo>
                  <a:lnTo>
                    <a:pt x="790" y="132"/>
                  </a:lnTo>
                  <a:lnTo>
                    <a:pt x="811" y="144"/>
                  </a:lnTo>
                  <a:lnTo>
                    <a:pt x="872" y="71"/>
                  </a:lnTo>
                  <a:lnTo>
                    <a:pt x="771" y="13"/>
                  </a:lnTo>
                  <a:lnTo>
                    <a:pt x="771" y="13"/>
                  </a:lnTo>
                  <a:cubicBezTo>
                    <a:pt x="760" y="3"/>
                    <a:pt x="745" y="0"/>
                    <a:pt x="728" y="3"/>
                  </a:cubicBezTo>
                  <a:lnTo>
                    <a:pt x="728" y="3"/>
                  </a:lnTo>
                  <a:cubicBezTo>
                    <a:pt x="722" y="5"/>
                    <a:pt x="715" y="7"/>
                    <a:pt x="710" y="10"/>
                  </a:cubicBezTo>
                  <a:lnTo>
                    <a:pt x="709" y="10"/>
                  </a:lnTo>
                  <a:lnTo>
                    <a:pt x="394" y="192"/>
                  </a:lnTo>
                  <a:lnTo>
                    <a:pt x="394" y="192"/>
                  </a:lnTo>
                  <a:lnTo>
                    <a:pt x="359" y="212"/>
                  </a:lnTo>
                  <a:lnTo>
                    <a:pt x="359" y="212"/>
                  </a:lnTo>
                  <a:cubicBezTo>
                    <a:pt x="356" y="214"/>
                    <a:pt x="351" y="216"/>
                    <a:pt x="348" y="219"/>
                  </a:cubicBezTo>
                  <a:lnTo>
                    <a:pt x="45" y="393"/>
                  </a:lnTo>
                  <a:lnTo>
                    <a:pt x="45" y="393"/>
                  </a:lnTo>
                  <a:cubicBezTo>
                    <a:pt x="20" y="404"/>
                    <a:pt x="1" y="431"/>
                    <a:pt x="0" y="459"/>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5" name="Freeform 137">
              <a:extLst>
                <a:ext uri="{FF2B5EF4-FFF2-40B4-BE49-F238E27FC236}">
                  <a16:creationId xmlns:a16="http://schemas.microsoft.com/office/drawing/2014/main" id="{D66B67F9-E786-E24B-9A1F-3DD5CB109D92}"/>
                </a:ext>
              </a:extLst>
            </p:cNvPr>
            <p:cNvSpPr>
              <a:spLocks noChangeArrowheads="1"/>
            </p:cNvSpPr>
            <p:nvPr/>
          </p:nvSpPr>
          <p:spPr bwMode="auto">
            <a:xfrm>
              <a:off x="8660456" y="6103363"/>
              <a:ext cx="518454" cy="613504"/>
            </a:xfrm>
            <a:custGeom>
              <a:avLst/>
              <a:gdLst>
                <a:gd name="T0" fmla="*/ 0 w 792"/>
                <a:gd name="T1" fmla="*/ 463 h 939"/>
                <a:gd name="T2" fmla="*/ 0 w 792"/>
                <a:gd name="T3" fmla="*/ 879 h 939"/>
                <a:gd name="T4" fmla="*/ 0 w 792"/>
                <a:gd name="T5" fmla="*/ 879 h 939"/>
                <a:gd name="T6" fmla="*/ 0 w 792"/>
                <a:gd name="T7" fmla="*/ 882 h 939"/>
                <a:gd name="T8" fmla="*/ 0 w 792"/>
                <a:gd name="T9" fmla="*/ 882 h 939"/>
                <a:gd name="T10" fmla="*/ 61 w 792"/>
                <a:gd name="T11" fmla="*/ 932 h 939"/>
                <a:gd name="T12" fmla="*/ 61 w 792"/>
                <a:gd name="T13" fmla="*/ 932 h 939"/>
                <a:gd name="T14" fmla="*/ 83 w 792"/>
                <a:gd name="T15" fmla="*/ 923 h 939"/>
                <a:gd name="T16" fmla="*/ 426 w 792"/>
                <a:gd name="T17" fmla="*/ 725 h 939"/>
                <a:gd name="T18" fmla="*/ 426 w 792"/>
                <a:gd name="T19" fmla="*/ 725 h 939"/>
                <a:gd name="T20" fmla="*/ 427 w 792"/>
                <a:gd name="T21" fmla="*/ 724 h 939"/>
                <a:gd name="T22" fmla="*/ 427 w 792"/>
                <a:gd name="T23" fmla="*/ 724 h 939"/>
                <a:gd name="T24" fmla="*/ 446 w 792"/>
                <a:gd name="T25" fmla="*/ 714 h 939"/>
                <a:gd name="T26" fmla="*/ 741 w 792"/>
                <a:gd name="T27" fmla="*/ 543 h 939"/>
                <a:gd name="T28" fmla="*/ 741 w 792"/>
                <a:gd name="T29" fmla="*/ 542 h 939"/>
                <a:gd name="T30" fmla="*/ 741 w 792"/>
                <a:gd name="T31" fmla="*/ 542 h 939"/>
                <a:gd name="T32" fmla="*/ 790 w 792"/>
                <a:gd name="T33" fmla="*/ 467 h 939"/>
                <a:gd name="T34" fmla="*/ 790 w 792"/>
                <a:gd name="T35" fmla="*/ 66 h 939"/>
                <a:gd name="T36" fmla="*/ 790 w 792"/>
                <a:gd name="T37" fmla="*/ 66 h 939"/>
                <a:gd name="T38" fmla="*/ 790 w 792"/>
                <a:gd name="T39" fmla="*/ 57 h 939"/>
                <a:gd name="T40" fmla="*/ 790 w 792"/>
                <a:gd name="T41" fmla="*/ 57 h 939"/>
                <a:gd name="T42" fmla="*/ 728 w 792"/>
                <a:gd name="T43" fmla="*/ 7 h 939"/>
                <a:gd name="T44" fmla="*/ 728 w 792"/>
                <a:gd name="T45" fmla="*/ 7 h 939"/>
                <a:gd name="T46" fmla="*/ 709 w 792"/>
                <a:gd name="T47" fmla="*/ 14 h 939"/>
                <a:gd name="T48" fmla="*/ 709 w 792"/>
                <a:gd name="T49" fmla="*/ 14 h 939"/>
                <a:gd name="T50" fmla="*/ 393 w 792"/>
                <a:gd name="T51" fmla="*/ 197 h 939"/>
                <a:gd name="T52" fmla="*/ 393 w 792"/>
                <a:gd name="T53" fmla="*/ 197 h 939"/>
                <a:gd name="T54" fmla="*/ 359 w 792"/>
                <a:gd name="T55" fmla="*/ 216 h 939"/>
                <a:gd name="T56" fmla="*/ 359 w 792"/>
                <a:gd name="T57" fmla="*/ 216 h 939"/>
                <a:gd name="T58" fmla="*/ 348 w 792"/>
                <a:gd name="T59" fmla="*/ 222 h 939"/>
                <a:gd name="T60" fmla="*/ 44 w 792"/>
                <a:gd name="T61" fmla="*/ 398 h 939"/>
                <a:gd name="T62" fmla="*/ 44 w 792"/>
                <a:gd name="T63" fmla="*/ 398 h 939"/>
                <a:gd name="T64" fmla="*/ 0 w 792"/>
                <a:gd name="T65" fmla="*/ 463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2" h="939">
                  <a:moveTo>
                    <a:pt x="0" y="463"/>
                  </a:moveTo>
                  <a:lnTo>
                    <a:pt x="0" y="879"/>
                  </a:lnTo>
                  <a:lnTo>
                    <a:pt x="0" y="879"/>
                  </a:lnTo>
                  <a:lnTo>
                    <a:pt x="0" y="882"/>
                  </a:lnTo>
                  <a:lnTo>
                    <a:pt x="0" y="882"/>
                  </a:lnTo>
                  <a:cubicBezTo>
                    <a:pt x="1" y="916"/>
                    <a:pt x="29" y="938"/>
                    <a:pt x="61" y="932"/>
                  </a:cubicBezTo>
                  <a:lnTo>
                    <a:pt x="61" y="932"/>
                  </a:lnTo>
                  <a:cubicBezTo>
                    <a:pt x="69" y="930"/>
                    <a:pt x="76" y="927"/>
                    <a:pt x="83" y="923"/>
                  </a:cubicBezTo>
                  <a:lnTo>
                    <a:pt x="426" y="725"/>
                  </a:lnTo>
                  <a:lnTo>
                    <a:pt x="426" y="725"/>
                  </a:lnTo>
                  <a:lnTo>
                    <a:pt x="427" y="724"/>
                  </a:lnTo>
                  <a:lnTo>
                    <a:pt x="427" y="724"/>
                  </a:lnTo>
                  <a:cubicBezTo>
                    <a:pt x="434" y="722"/>
                    <a:pt x="440" y="718"/>
                    <a:pt x="446" y="714"/>
                  </a:cubicBezTo>
                  <a:lnTo>
                    <a:pt x="741" y="543"/>
                  </a:lnTo>
                  <a:lnTo>
                    <a:pt x="741" y="542"/>
                  </a:lnTo>
                  <a:lnTo>
                    <a:pt x="741" y="542"/>
                  </a:lnTo>
                  <a:cubicBezTo>
                    <a:pt x="772" y="531"/>
                    <a:pt x="791" y="499"/>
                    <a:pt x="790" y="467"/>
                  </a:cubicBezTo>
                  <a:lnTo>
                    <a:pt x="790" y="66"/>
                  </a:lnTo>
                  <a:lnTo>
                    <a:pt x="790" y="66"/>
                  </a:lnTo>
                  <a:cubicBezTo>
                    <a:pt x="790" y="63"/>
                    <a:pt x="790" y="60"/>
                    <a:pt x="790" y="57"/>
                  </a:cubicBezTo>
                  <a:lnTo>
                    <a:pt x="790" y="57"/>
                  </a:lnTo>
                  <a:cubicBezTo>
                    <a:pt x="788" y="23"/>
                    <a:pt x="761" y="0"/>
                    <a:pt x="728" y="7"/>
                  </a:cubicBezTo>
                  <a:lnTo>
                    <a:pt x="728" y="7"/>
                  </a:lnTo>
                  <a:cubicBezTo>
                    <a:pt x="721" y="8"/>
                    <a:pt x="715" y="11"/>
                    <a:pt x="709" y="14"/>
                  </a:cubicBezTo>
                  <a:lnTo>
                    <a:pt x="709" y="14"/>
                  </a:lnTo>
                  <a:lnTo>
                    <a:pt x="393" y="197"/>
                  </a:lnTo>
                  <a:lnTo>
                    <a:pt x="393" y="197"/>
                  </a:lnTo>
                  <a:lnTo>
                    <a:pt x="359" y="216"/>
                  </a:lnTo>
                  <a:lnTo>
                    <a:pt x="359" y="216"/>
                  </a:lnTo>
                  <a:cubicBezTo>
                    <a:pt x="355" y="217"/>
                    <a:pt x="351" y="219"/>
                    <a:pt x="348" y="222"/>
                  </a:cubicBezTo>
                  <a:lnTo>
                    <a:pt x="44" y="398"/>
                  </a:lnTo>
                  <a:lnTo>
                    <a:pt x="44" y="398"/>
                  </a:lnTo>
                  <a:cubicBezTo>
                    <a:pt x="20" y="408"/>
                    <a:pt x="1" y="435"/>
                    <a:pt x="0" y="46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16" name="Freeform 138">
              <a:extLst>
                <a:ext uri="{FF2B5EF4-FFF2-40B4-BE49-F238E27FC236}">
                  <a16:creationId xmlns:a16="http://schemas.microsoft.com/office/drawing/2014/main" id="{2D872BA1-3905-9D4B-A656-6B21A0752BCA}"/>
                </a:ext>
              </a:extLst>
            </p:cNvPr>
            <p:cNvSpPr>
              <a:spLocks noChangeArrowheads="1"/>
            </p:cNvSpPr>
            <p:nvPr/>
          </p:nvSpPr>
          <p:spPr bwMode="auto">
            <a:xfrm>
              <a:off x="8836156" y="6339548"/>
              <a:ext cx="187219" cy="213142"/>
            </a:xfrm>
            <a:custGeom>
              <a:avLst/>
              <a:gdLst>
                <a:gd name="T0" fmla="*/ 14 w 287"/>
                <a:gd name="T1" fmla="*/ 265 h 328"/>
                <a:gd name="T2" fmla="*/ 14 w 287"/>
                <a:gd name="T3" fmla="*/ 265 h 328"/>
                <a:gd name="T4" fmla="*/ 85 w 287"/>
                <a:gd name="T5" fmla="*/ 262 h 328"/>
                <a:gd name="T6" fmla="*/ 85 w 287"/>
                <a:gd name="T7" fmla="*/ 262 h 328"/>
                <a:gd name="T8" fmla="*/ 255 w 287"/>
                <a:gd name="T9" fmla="*/ 6 h 328"/>
                <a:gd name="T10" fmla="*/ 255 w 287"/>
                <a:gd name="T11" fmla="*/ 6 h 328"/>
                <a:gd name="T12" fmla="*/ 49 w 287"/>
                <a:gd name="T13" fmla="*/ 4 h 328"/>
                <a:gd name="T14" fmla="*/ 49 w 287"/>
                <a:gd name="T15" fmla="*/ 4 h 328"/>
                <a:gd name="T16" fmla="*/ 3 w 287"/>
                <a:gd name="T17" fmla="*/ 68 h 328"/>
                <a:gd name="T18" fmla="*/ 14 w 287"/>
                <a:gd name="T19" fmla="*/ 265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7" h="328">
                  <a:moveTo>
                    <a:pt x="14" y="265"/>
                  </a:moveTo>
                  <a:lnTo>
                    <a:pt x="14" y="265"/>
                  </a:lnTo>
                  <a:cubicBezTo>
                    <a:pt x="18" y="327"/>
                    <a:pt x="40" y="315"/>
                    <a:pt x="85" y="262"/>
                  </a:cubicBezTo>
                  <a:lnTo>
                    <a:pt x="85" y="262"/>
                  </a:lnTo>
                  <a:cubicBezTo>
                    <a:pt x="99" y="245"/>
                    <a:pt x="286" y="15"/>
                    <a:pt x="255" y="6"/>
                  </a:cubicBezTo>
                  <a:lnTo>
                    <a:pt x="255" y="6"/>
                  </a:lnTo>
                  <a:cubicBezTo>
                    <a:pt x="233" y="0"/>
                    <a:pt x="87" y="2"/>
                    <a:pt x="49" y="4"/>
                  </a:cubicBezTo>
                  <a:lnTo>
                    <a:pt x="49" y="4"/>
                  </a:lnTo>
                  <a:cubicBezTo>
                    <a:pt x="3" y="6"/>
                    <a:pt x="0" y="19"/>
                    <a:pt x="3" y="68"/>
                  </a:cubicBezTo>
                  <a:lnTo>
                    <a:pt x="14" y="265"/>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17" name="Freeform 116">
              <a:extLst>
                <a:ext uri="{FF2B5EF4-FFF2-40B4-BE49-F238E27FC236}">
                  <a16:creationId xmlns:a16="http://schemas.microsoft.com/office/drawing/2014/main" id="{05568CB5-970B-0A4D-9A05-A9D11EAE84FA}"/>
                </a:ext>
              </a:extLst>
            </p:cNvPr>
            <p:cNvSpPr>
              <a:spLocks noChangeArrowheads="1"/>
            </p:cNvSpPr>
            <p:nvPr/>
          </p:nvSpPr>
          <p:spPr bwMode="auto">
            <a:xfrm>
              <a:off x="10319509" y="7912194"/>
              <a:ext cx="1451313" cy="2602082"/>
            </a:xfrm>
            <a:custGeom>
              <a:avLst/>
              <a:gdLst>
                <a:gd name="connsiteX0" fmla="*/ 413818 w 1451313"/>
                <a:gd name="connsiteY0" fmla="*/ 0 h 2602082"/>
                <a:gd name="connsiteX1" fmla="*/ 718558 w 1451313"/>
                <a:gd name="connsiteY1" fmla="*/ 150913 h 2602082"/>
                <a:gd name="connsiteX2" fmla="*/ 966526 w 1451313"/>
                <a:gd name="connsiteY2" fmla="*/ 160712 h 2602082"/>
                <a:gd name="connsiteX3" fmla="*/ 1034972 w 1451313"/>
                <a:gd name="connsiteY3" fmla="*/ 149821 h 2602082"/>
                <a:gd name="connsiteX4" fmla="*/ 1035863 w 1451313"/>
                <a:gd name="connsiteY4" fmla="*/ 142510 h 2602082"/>
                <a:gd name="connsiteX5" fmla="*/ 1064011 w 1451313"/>
                <a:gd name="connsiteY5" fmla="*/ 136632 h 2602082"/>
                <a:gd name="connsiteX6" fmla="*/ 1137328 w 1451313"/>
                <a:gd name="connsiteY6" fmla="*/ 117038 h 2602082"/>
                <a:gd name="connsiteX7" fmla="*/ 1215882 w 1451313"/>
                <a:gd name="connsiteY7" fmla="*/ 90914 h 2602082"/>
                <a:gd name="connsiteX8" fmla="*/ 1295744 w 1451313"/>
                <a:gd name="connsiteY8" fmla="*/ 57605 h 2602082"/>
                <a:gd name="connsiteX9" fmla="*/ 1326511 w 1451313"/>
                <a:gd name="connsiteY9" fmla="*/ 1039241 h 2602082"/>
                <a:gd name="connsiteX10" fmla="*/ 1435832 w 1451313"/>
                <a:gd name="connsiteY10" fmla="*/ 1955565 h 2602082"/>
                <a:gd name="connsiteX11" fmla="*/ 1444393 w 1451313"/>
                <a:gd name="connsiteY11" fmla="*/ 2108670 h 2602082"/>
                <a:gd name="connsiteX12" fmla="*/ 1440047 w 1451313"/>
                <a:gd name="connsiteY12" fmla="*/ 2125771 h 2602082"/>
                <a:gd name="connsiteX13" fmla="*/ 1448092 w 1451313"/>
                <a:gd name="connsiteY13" fmla="*/ 2151246 h 2602082"/>
                <a:gd name="connsiteX14" fmla="*/ 1450628 w 1451313"/>
                <a:gd name="connsiteY14" fmla="*/ 2192387 h 2602082"/>
                <a:gd name="connsiteX15" fmla="*/ 1444738 w 1451313"/>
                <a:gd name="connsiteY15" fmla="*/ 2243976 h 2602082"/>
                <a:gd name="connsiteX16" fmla="*/ 1409396 w 1451313"/>
                <a:gd name="connsiteY16" fmla="*/ 2272709 h 2602082"/>
                <a:gd name="connsiteX17" fmla="*/ 1317114 w 1451313"/>
                <a:gd name="connsiteY17" fmla="*/ 2277280 h 2602082"/>
                <a:gd name="connsiteX18" fmla="*/ 1262792 w 1451313"/>
                <a:gd name="connsiteY18" fmla="*/ 2269444 h 2602082"/>
                <a:gd name="connsiteX19" fmla="*/ 1242503 w 1451313"/>
                <a:gd name="connsiteY19" fmla="*/ 2233527 h 2602082"/>
                <a:gd name="connsiteX20" fmla="*/ 1166584 w 1451313"/>
                <a:gd name="connsiteY20" fmla="*/ 2233527 h 2602082"/>
                <a:gd name="connsiteX21" fmla="*/ 1129278 w 1451313"/>
                <a:gd name="connsiteY21" fmla="*/ 2238751 h 2602082"/>
                <a:gd name="connsiteX22" fmla="*/ 1082156 w 1451313"/>
                <a:gd name="connsiteY22" fmla="*/ 2229609 h 2602082"/>
                <a:gd name="connsiteX23" fmla="*/ 972858 w 1451313"/>
                <a:gd name="connsiteY23" fmla="*/ 2194999 h 2602082"/>
                <a:gd name="connsiteX24" fmla="*/ 821673 w 1451313"/>
                <a:gd name="connsiteY24" fmla="*/ 2113371 h 2602082"/>
                <a:gd name="connsiteX25" fmla="*/ 819055 w 1451313"/>
                <a:gd name="connsiteY25" fmla="*/ 2064394 h 2602082"/>
                <a:gd name="connsiteX26" fmla="*/ 826254 w 1451313"/>
                <a:gd name="connsiteY26" fmla="*/ 2038273 h 2602082"/>
                <a:gd name="connsiteX27" fmla="*/ 824945 w 1451313"/>
                <a:gd name="connsiteY27" fmla="*/ 2037620 h 2602082"/>
                <a:gd name="connsiteX28" fmla="*/ 885157 w 1451313"/>
                <a:gd name="connsiteY28" fmla="*/ 1977542 h 2602082"/>
                <a:gd name="connsiteX29" fmla="*/ 944061 w 1451313"/>
                <a:gd name="connsiteY29" fmla="*/ 1991255 h 2602082"/>
                <a:gd name="connsiteX30" fmla="*/ 956496 w 1451313"/>
                <a:gd name="connsiteY30" fmla="*/ 1991908 h 2602082"/>
                <a:gd name="connsiteX31" fmla="*/ 1023866 w 1451313"/>
                <a:gd name="connsiteY31" fmla="*/ 1967940 h 2602082"/>
                <a:gd name="connsiteX32" fmla="*/ 1040809 w 1451313"/>
                <a:gd name="connsiteY32" fmla="*/ 1961753 h 2602082"/>
                <a:gd name="connsiteX33" fmla="*/ 921894 w 1451313"/>
                <a:gd name="connsiteY33" fmla="*/ 1078587 h 2602082"/>
                <a:gd name="connsiteX34" fmla="*/ 919073 w 1451313"/>
                <a:gd name="connsiteY34" fmla="*/ 1091884 h 2602082"/>
                <a:gd name="connsiteX35" fmla="*/ 854287 w 1451313"/>
                <a:gd name="connsiteY35" fmla="*/ 1393496 h 2602082"/>
                <a:gd name="connsiteX36" fmla="*/ 847109 w 1451313"/>
                <a:gd name="connsiteY36" fmla="*/ 1856034 h 2602082"/>
                <a:gd name="connsiteX37" fmla="*/ 812524 w 1451313"/>
                <a:gd name="connsiteY37" fmla="*/ 2092530 h 2602082"/>
                <a:gd name="connsiteX38" fmla="*/ 747270 w 1451313"/>
                <a:gd name="connsiteY38" fmla="*/ 2431594 h 2602082"/>
                <a:gd name="connsiteX39" fmla="*/ 738787 w 1451313"/>
                <a:gd name="connsiteY39" fmla="*/ 2460340 h 2602082"/>
                <a:gd name="connsiteX40" fmla="*/ 734325 w 1451313"/>
                <a:gd name="connsiteY40" fmla="*/ 2462691 h 2602082"/>
                <a:gd name="connsiteX41" fmla="*/ 737630 w 1451313"/>
                <a:gd name="connsiteY41" fmla="*/ 2506606 h 2602082"/>
                <a:gd name="connsiteX42" fmla="*/ 737630 w 1451313"/>
                <a:gd name="connsiteY42" fmla="*/ 2577702 h 2602082"/>
                <a:gd name="connsiteX43" fmla="*/ 576539 w 1451313"/>
                <a:gd name="connsiteY43" fmla="*/ 2601835 h 2602082"/>
                <a:gd name="connsiteX44" fmla="*/ 512624 w 1451313"/>
                <a:gd name="connsiteY44" fmla="*/ 2596617 h 2602082"/>
                <a:gd name="connsiteX45" fmla="*/ 490449 w 1451313"/>
                <a:gd name="connsiteY45" fmla="*/ 2562048 h 2602082"/>
                <a:gd name="connsiteX46" fmla="*/ 399794 w 1451313"/>
                <a:gd name="connsiteY46" fmla="*/ 2565309 h 2602082"/>
                <a:gd name="connsiteX47" fmla="*/ 354793 w 1451313"/>
                <a:gd name="connsiteY47" fmla="*/ 2571832 h 2602082"/>
                <a:gd name="connsiteX48" fmla="*/ 300009 w 1451313"/>
                <a:gd name="connsiteY48" fmla="*/ 2564657 h 2602082"/>
                <a:gd name="connsiteX49" fmla="*/ 172179 w 1451313"/>
                <a:gd name="connsiteY49" fmla="*/ 2534001 h 2602082"/>
                <a:gd name="connsiteX50" fmla="*/ 0 w 1451313"/>
                <a:gd name="connsiteY50" fmla="*/ 2457035 h 2602082"/>
                <a:gd name="connsiteX51" fmla="*/ 2609 w 1451313"/>
                <a:gd name="connsiteY51" fmla="*/ 2384634 h 2602082"/>
                <a:gd name="connsiteX52" fmla="*/ 2609 w 1451313"/>
                <a:gd name="connsiteY52" fmla="*/ 2383982 h 2602082"/>
                <a:gd name="connsiteX53" fmla="*/ 2609 w 1451313"/>
                <a:gd name="connsiteY53" fmla="*/ 2380721 h 2602082"/>
                <a:gd name="connsiteX54" fmla="*/ 75002 w 1451313"/>
                <a:gd name="connsiteY54" fmla="*/ 2322018 h 2602082"/>
                <a:gd name="connsiteX55" fmla="*/ 144135 w 1451313"/>
                <a:gd name="connsiteY55" fmla="*/ 2333106 h 2602082"/>
                <a:gd name="connsiteX56" fmla="*/ 153918 w 1451313"/>
                <a:gd name="connsiteY56" fmla="*/ 2333759 h 2602082"/>
                <a:gd name="connsiteX57" fmla="*/ 357402 w 1451313"/>
                <a:gd name="connsiteY57" fmla="*/ 2278317 h 2602082"/>
                <a:gd name="connsiteX58" fmla="*/ 363064 w 1451313"/>
                <a:gd name="connsiteY58" fmla="*/ 2284738 h 2602082"/>
                <a:gd name="connsiteX59" fmla="*/ 372524 w 1451313"/>
                <a:gd name="connsiteY59" fmla="*/ 1741227 h 2602082"/>
                <a:gd name="connsiteX60" fmla="*/ 413818 w 1451313"/>
                <a:gd name="connsiteY60" fmla="*/ 0 h 260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451313" h="2602082">
                  <a:moveTo>
                    <a:pt x="413818" y="0"/>
                  </a:moveTo>
                  <a:cubicBezTo>
                    <a:pt x="507785" y="84276"/>
                    <a:pt x="612845" y="130007"/>
                    <a:pt x="718558" y="150913"/>
                  </a:cubicBezTo>
                  <a:cubicBezTo>
                    <a:pt x="802736" y="167899"/>
                    <a:pt x="887567" y="169205"/>
                    <a:pt x="966526" y="160712"/>
                  </a:cubicBezTo>
                  <a:lnTo>
                    <a:pt x="1034972" y="149821"/>
                  </a:lnTo>
                  <a:lnTo>
                    <a:pt x="1035863" y="142510"/>
                  </a:lnTo>
                  <a:cubicBezTo>
                    <a:pt x="1045027" y="140551"/>
                    <a:pt x="1055501" y="138591"/>
                    <a:pt x="1064011" y="136632"/>
                  </a:cubicBezTo>
                  <a:cubicBezTo>
                    <a:pt x="1089541" y="130754"/>
                    <a:pt x="1114416" y="124223"/>
                    <a:pt x="1137328" y="117038"/>
                  </a:cubicBezTo>
                  <a:cubicBezTo>
                    <a:pt x="1165476" y="109201"/>
                    <a:pt x="1191661" y="100057"/>
                    <a:pt x="1215882" y="90914"/>
                  </a:cubicBezTo>
                  <a:cubicBezTo>
                    <a:pt x="1245994" y="79811"/>
                    <a:pt x="1272833" y="68055"/>
                    <a:pt x="1295744" y="57605"/>
                  </a:cubicBezTo>
                  <a:cubicBezTo>
                    <a:pt x="1321929" y="348895"/>
                    <a:pt x="1342222" y="759053"/>
                    <a:pt x="1326511" y="1039241"/>
                  </a:cubicBezTo>
                  <a:cubicBezTo>
                    <a:pt x="1326511" y="1039241"/>
                    <a:pt x="1442378" y="1604188"/>
                    <a:pt x="1435832" y="1955565"/>
                  </a:cubicBezTo>
                  <a:cubicBezTo>
                    <a:pt x="1434359" y="2002099"/>
                    <a:pt x="1446878" y="2066268"/>
                    <a:pt x="1444393" y="2108670"/>
                  </a:cubicBezTo>
                  <a:lnTo>
                    <a:pt x="1440047" y="2125771"/>
                  </a:lnTo>
                  <a:lnTo>
                    <a:pt x="1448092" y="2151246"/>
                  </a:lnTo>
                  <a:cubicBezTo>
                    <a:pt x="1450792" y="2165450"/>
                    <a:pt x="1452265" y="2181286"/>
                    <a:pt x="1450628" y="2192387"/>
                  </a:cubicBezTo>
                  <a:cubicBezTo>
                    <a:pt x="1451283" y="2208712"/>
                    <a:pt x="1449974" y="2230262"/>
                    <a:pt x="1444738" y="2243976"/>
                  </a:cubicBezTo>
                  <a:cubicBezTo>
                    <a:pt x="1438847" y="2260954"/>
                    <a:pt x="1425758" y="2264219"/>
                    <a:pt x="1409396" y="2272709"/>
                  </a:cubicBezTo>
                  <a:cubicBezTo>
                    <a:pt x="1382562" y="2279239"/>
                    <a:pt x="1364237" y="2280545"/>
                    <a:pt x="1317114" y="2277280"/>
                  </a:cubicBezTo>
                  <a:cubicBezTo>
                    <a:pt x="1305334" y="2276627"/>
                    <a:pt x="1262792" y="2269444"/>
                    <a:pt x="1262792" y="2269444"/>
                  </a:cubicBezTo>
                  <a:cubicBezTo>
                    <a:pt x="1250357" y="2259648"/>
                    <a:pt x="1252975" y="2240710"/>
                    <a:pt x="1242503" y="2233527"/>
                  </a:cubicBezTo>
                  <a:cubicBezTo>
                    <a:pt x="1218288" y="2216549"/>
                    <a:pt x="1188182" y="2228956"/>
                    <a:pt x="1166584" y="2233527"/>
                  </a:cubicBezTo>
                  <a:cubicBezTo>
                    <a:pt x="1146295" y="2236139"/>
                    <a:pt x="1148913" y="2239404"/>
                    <a:pt x="1129278" y="2238751"/>
                  </a:cubicBezTo>
                  <a:cubicBezTo>
                    <a:pt x="1116843" y="2238098"/>
                    <a:pt x="1096554" y="2232221"/>
                    <a:pt x="1082156" y="2229609"/>
                  </a:cubicBezTo>
                  <a:cubicBezTo>
                    <a:pt x="1046814" y="2219161"/>
                    <a:pt x="1007545" y="2208712"/>
                    <a:pt x="972858" y="2194999"/>
                  </a:cubicBezTo>
                  <a:cubicBezTo>
                    <a:pt x="921154" y="2174755"/>
                    <a:pt x="865523" y="2148634"/>
                    <a:pt x="821673" y="2113371"/>
                  </a:cubicBezTo>
                  <a:cubicBezTo>
                    <a:pt x="815128" y="2102922"/>
                    <a:pt x="815782" y="2082026"/>
                    <a:pt x="819055" y="2064394"/>
                  </a:cubicBezTo>
                  <a:cubicBezTo>
                    <a:pt x="821018" y="2053946"/>
                    <a:pt x="823636" y="2044150"/>
                    <a:pt x="826254" y="2038273"/>
                  </a:cubicBezTo>
                  <a:cubicBezTo>
                    <a:pt x="825600" y="2038273"/>
                    <a:pt x="825600" y="2037620"/>
                    <a:pt x="824945" y="2037620"/>
                  </a:cubicBezTo>
                  <a:cubicBezTo>
                    <a:pt x="819709" y="2027825"/>
                    <a:pt x="877958" y="1980807"/>
                    <a:pt x="885157" y="1977542"/>
                  </a:cubicBezTo>
                  <a:cubicBezTo>
                    <a:pt x="885157" y="1977542"/>
                    <a:pt x="924426" y="1988643"/>
                    <a:pt x="944061" y="1991255"/>
                  </a:cubicBezTo>
                  <a:cubicBezTo>
                    <a:pt x="948642" y="1991908"/>
                    <a:pt x="953223" y="1991908"/>
                    <a:pt x="956496" y="1991908"/>
                  </a:cubicBezTo>
                  <a:cubicBezTo>
                    <a:pt x="987420" y="1993377"/>
                    <a:pt x="1001778" y="1979051"/>
                    <a:pt x="1023866" y="1967940"/>
                  </a:cubicBezTo>
                  <a:lnTo>
                    <a:pt x="1040809" y="1961753"/>
                  </a:lnTo>
                  <a:lnTo>
                    <a:pt x="921894" y="1078587"/>
                  </a:lnTo>
                  <a:lnTo>
                    <a:pt x="919073" y="1091884"/>
                  </a:lnTo>
                  <a:cubicBezTo>
                    <a:pt x="896010" y="1189298"/>
                    <a:pt x="867991" y="1287171"/>
                    <a:pt x="854287" y="1393496"/>
                  </a:cubicBezTo>
                  <a:cubicBezTo>
                    <a:pt x="854287" y="1393496"/>
                    <a:pt x="864728" y="1718188"/>
                    <a:pt x="847109" y="1856034"/>
                  </a:cubicBezTo>
                  <a:cubicBezTo>
                    <a:pt x="836016" y="1941617"/>
                    <a:pt x="824270" y="2021320"/>
                    <a:pt x="812524" y="2092530"/>
                  </a:cubicBezTo>
                  <a:cubicBezTo>
                    <a:pt x="783160" y="2279375"/>
                    <a:pt x="753795" y="2409382"/>
                    <a:pt x="747270" y="2431594"/>
                  </a:cubicBezTo>
                  <a:cubicBezTo>
                    <a:pt x="748575" y="2443354"/>
                    <a:pt x="745312" y="2453154"/>
                    <a:pt x="738787" y="2460340"/>
                  </a:cubicBezTo>
                  <a:lnTo>
                    <a:pt x="734325" y="2462691"/>
                  </a:lnTo>
                  <a:lnTo>
                    <a:pt x="737630" y="2506606"/>
                  </a:lnTo>
                  <a:cubicBezTo>
                    <a:pt x="738935" y="2532696"/>
                    <a:pt x="739587" y="2559439"/>
                    <a:pt x="737630" y="2577702"/>
                  </a:cubicBezTo>
                  <a:cubicBezTo>
                    <a:pt x="667846" y="2599878"/>
                    <a:pt x="656106" y="2603140"/>
                    <a:pt x="576539" y="2601835"/>
                  </a:cubicBezTo>
                  <a:cubicBezTo>
                    <a:pt x="562190" y="2601835"/>
                    <a:pt x="512624" y="2596617"/>
                    <a:pt x="512624" y="2596617"/>
                  </a:cubicBezTo>
                  <a:cubicBezTo>
                    <a:pt x="498275" y="2586833"/>
                    <a:pt x="502189" y="2568570"/>
                    <a:pt x="490449" y="2562048"/>
                  </a:cubicBezTo>
                  <a:cubicBezTo>
                    <a:pt x="461753" y="2545741"/>
                    <a:pt x="425882" y="2558786"/>
                    <a:pt x="399794" y="2565309"/>
                  </a:cubicBezTo>
                  <a:cubicBezTo>
                    <a:pt x="375663" y="2568570"/>
                    <a:pt x="378272" y="2571179"/>
                    <a:pt x="354793" y="2571832"/>
                  </a:cubicBezTo>
                  <a:cubicBezTo>
                    <a:pt x="340445" y="2571179"/>
                    <a:pt x="317618" y="2566614"/>
                    <a:pt x="300009" y="2564657"/>
                  </a:cubicBezTo>
                  <a:cubicBezTo>
                    <a:pt x="258921" y="2555525"/>
                    <a:pt x="212615" y="2546394"/>
                    <a:pt x="172179" y="2534001"/>
                  </a:cubicBezTo>
                  <a:cubicBezTo>
                    <a:pt x="108264" y="2515738"/>
                    <a:pt x="50871" y="2491604"/>
                    <a:pt x="0" y="2457035"/>
                  </a:cubicBezTo>
                  <a:cubicBezTo>
                    <a:pt x="1304" y="2421813"/>
                    <a:pt x="0" y="2403550"/>
                    <a:pt x="2609" y="2384634"/>
                  </a:cubicBezTo>
                  <a:lnTo>
                    <a:pt x="2609" y="2383982"/>
                  </a:lnTo>
                  <a:cubicBezTo>
                    <a:pt x="2609" y="2382678"/>
                    <a:pt x="2609" y="2382025"/>
                    <a:pt x="2609" y="2380721"/>
                  </a:cubicBezTo>
                  <a:cubicBezTo>
                    <a:pt x="7826" y="2365719"/>
                    <a:pt x="67176" y="2325279"/>
                    <a:pt x="75002" y="2322018"/>
                  </a:cubicBezTo>
                  <a:cubicBezTo>
                    <a:pt x="75002" y="2322018"/>
                    <a:pt x="121308" y="2331802"/>
                    <a:pt x="144135" y="2333106"/>
                  </a:cubicBezTo>
                  <a:cubicBezTo>
                    <a:pt x="147396" y="2333759"/>
                    <a:pt x="150657" y="2333106"/>
                    <a:pt x="153918" y="2333759"/>
                  </a:cubicBezTo>
                  <a:cubicBezTo>
                    <a:pt x="216528" y="2334411"/>
                    <a:pt x="301965" y="2288753"/>
                    <a:pt x="357402" y="2278317"/>
                  </a:cubicBezTo>
                  <a:lnTo>
                    <a:pt x="363064" y="2284738"/>
                  </a:lnTo>
                  <a:lnTo>
                    <a:pt x="372524" y="1741227"/>
                  </a:lnTo>
                  <a:cubicBezTo>
                    <a:pt x="388491" y="1176436"/>
                    <a:pt x="418223" y="578663"/>
                    <a:pt x="413818" y="0"/>
                  </a:cubicBezTo>
                  <a:close/>
                </a:path>
              </a:pathLst>
            </a:custGeom>
            <a:solidFill>
              <a:schemeClr val="tx2">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18" name="Freeform 151">
              <a:extLst>
                <a:ext uri="{FF2B5EF4-FFF2-40B4-BE49-F238E27FC236}">
                  <a16:creationId xmlns:a16="http://schemas.microsoft.com/office/drawing/2014/main" id="{6FFEC813-B99C-E047-958A-CD09B23E0025}"/>
                </a:ext>
              </a:extLst>
            </p:cNvPr>
            <p:cNvSpPr>
              <a:spLocks noChangeArrowheads="1"/>
            </p:cNvSpPr>
            <p:nvPr/>
          </p:nvSpPr>
          <p:spPr bwMode="auto">
            <a:xfrm>
              <a:off x="10584497" y="7033700"/>
              <a:ext cx="486772" cy="365799"/>
            </a:xfrm>
            <a:custGeom>
              <a:avLst/>
              <a:gdLst>
                <a:gd name="T0" fmla="*/ 0 w 744"/>
                <a:gd name="T1" fmla="*/ 408 h 560"/>
                <a:gd name="T2" fmla="*/ 0 w 744"/>
                <a:gd name="T3" fmla="*/ 408 h 560"/>
                <a:gd name="T4" fmla="*/ 504 w 744"/>
                <a:gd name="T5" fmla="*/ 279 h 560"/>
                <a:gd name="T6" fmla="*/ 504 w 744"/>
                <a:gd name="T7" fmla="*/ 279 h 560"/>
                <a:gd name="T8" fmla="*/ 355 w 744"/>
                <a:gd name="T9" fmla="*/ 11 h 560"/>
                <a:gd name="T10" fmla="*/ 73 w 744"/>
                <a:gd name="T11" fmla="*/ 139 h 560"/>
                <a:gd name="T12" fmla="*/ 0 w 744"/>
                <a:gd name="T13" fmla="*/ 408 h 560"/>
              </a:gdLst>
              <a:ahLst/>
              <a:cxnLst>
                <a:cxn ang="0">
                  <a:pos x="T0" y="T1"/>
                </a:cxn>
                <a:cxn ang="0">
                  <a:pos x="T2" y="T3"/>
                </a:cxn>
                <a:cxn ang="0">
                  <a:pos x="T4" y="T5"/>
                </a:cxn>
                <a:cxn ang="0">
                  <a:pos x="T6" y="T7"/>
                </a:cxn>
                <a:cxn ang="0">
                  <a:pos x="T8" y="T9"/>
                </a:cxn>
                <a:cxn ang="0">
                  <a:pos x="T10" y="T11"/>
                </a:cxn>
                <a:cxn ang="0">
                  <a:pos x="T12" y="T13"/>
                </a:cxn>
              </a:cxnLst>
              <a:rect l="0" t="0" r="r" b="b"/>
              <a:pathLst>
                <a:path w="744" h="560">
                  <a:moveTo>
                    <a:pt x="0" y="408"/>
                  </a:moveTo>
                  <a:lnTo>
                    <a:pt x="0" y="408"/>
                  </a:lnTo>
                  <a:cubicBezTo>
                    <a:pt x="0" y="408"/>
                    <a:pt x="265" y="559"/>
                    <a:pt x="504" y="279"/>
                  </a:cubicBezTo>
                  <a:lnTo>
                    <a:pt x="504" y="279"/>
                  </a:lnTo>
                  <a:cubicBezTo>
                    <a:pt x="743" y="0"/>
                    <a:pt x="355" y="11"/>
                    <a:pt x="355" y="11"/>
                  </a:cubicBezTo>
                  <a:lnTo>
                    <a:pt x="73" y="139"/>
                  </a:lnTo>
                  <a:lnTo>
                    <a:pt x="0" y="408"/>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9" name="Freeform 152">
              <a:extLst>
                <a:ext uri="{FF2B5EF4-FFF2-40B4-BE49-F238E27FC236}">
                  <a16:creationId xmlns:a16="http://schemas.microsoft.com/office/drawing/2014/main" id="{49C577DA-F699-F049-BAD3-472135193A2A}"/>
                </a:ext>
              </a:extLst>
            </p:cNvPr>
            <p:cNvSpPr>
              <a:spLocks noChangeArrowheads="1"/>
            </p:cNvSpPr>
            <p:nvPr/>
          </p:nvSpPr>
          <p:spPr bwMode="auto">
            <a:xfrm>
              <a:off x="10633465" y="6169609"/>
              <a:ext cx="1201085" cy="2151587"/>
            </a:xfrm>
            <a:custGeom>
              <a:avLst/>
              <a:gdLst>
                <a:gd name="T0" fmla="*/ 1145 w 1837"/>
                <a:gd name="T1" fmla="*/ 114 h 3292"/>
                <a:gd name="T2" fmla="*/ 1145 w 1837"/>
                <a:gd name="T3" fmla="*/ 114 h 3292"/>
                <a:gd name="T4" fmla="*/ 1532 w 1837"/>
                <a:gd name="T5" fmla="*/ 100 h 3292"/>
                <a:gd name="T6" fmla="*/ 1532 w 1837"/>
                <a:gd name="T7" fmla="*/ 100 h 3292"/>
                <a:gd name="T8" fmla="*/ 1796 w 1837"/>
                <a:gd name="T9" fmla="*/ 788 h 3292"/>
                <a:gd name="T10" fmla="*/ 1796 w 1837"/>
                <a:gd name="T11" fmla="*/ 788 h 3292"/>
                <a:gd name="T12" fmla="*/ 1489 w 1837"/>
                <a:gd name="T13" fmla="*/ 1776 h 3292"/>
                <a:gd name="T14" fmla="*/ 1489 w 1837"/>
                <a:gd name="T15" fmla="*/ 1776 h 3292"/>
                <a:gd name="T16" fmla="*/ 1536 w 1837"/>
                <a:gd name="T17" fmla="*/ 2862 h 3292"/>
                <a:gd name="T18" fmla="*/ 1536 w 1837"/>
                <a:gd name="T19" fmla="*/ 2862 h 3292"/>
                <a:gd name="T20" fmla="*/ 103 w 1837"/>
                <a:gd name="T21" fmla="*/ 3048 h 3292"/>
                <a:gd name="T22" fmla="*/ 103 w 1837"/>
                <a:gd name="T23" fmla="*/ 3048 h 3292"/>
                <a:gd name="T24" fmla="*/ 360 w 1837"/>
                <a:gd name="T25" fmla="*/ 1608 h 3292"/>
                <a:gd name="T26" fmla="*/ 360 w 1837"/>
                <a:gd name="T27" fmla="*/ 1608 h 3292"/>
                <a:gd name="T28" fmla="*/ 365 w 1837"/>
                <a:gd name="T29" fmla="*/ 477 h 3292"/>
                <a:gd name="T30" fmla="*/ 365 w 1837"/>
                <a:gd name="T31" fmla="*/ 477 h 3292"/>
                <a:gd name="T32" fmla="*/ 1145 w 1837"/>
                <a:gd name="T33" fmla="*/ 114 h 3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37" h="3292">
                  <a:moveTo>
                    <a:pt x="1145" y="114"/>
                  </a:moveTo>
                  <a:lnTo>
                    <a:pt x="1145" y="114"/>
                  </a:lnTo>
                  <a:cubicBezTo>
                    <a:pt x="1145" y="114"/>
                    <a:pt x="1317" y="0"/>
                    <a:pt x="1532" y="100"/>
                  </a:cubicBezTo>
                  <a:lnTo>
                    <a:pt x="1532" y="100"/>
                  </a:lnTo>
                  <a:cubicBezTo>
                    <a:pt x="1718" y="185"/>
                    <a:pt x="1836" y="425"/>
                    <a:pt x="1796" y="788"/>
                  </a:cubicBezTo>
                  <a:lnTo>
                    <a:pt x="1796" y="788"/>
                  </a:lnTo>
                  <a:cubicBezTo>
                    <a:pt x="1756" y="1151"/>
                    <a:pt x="1547" y="1242"/>
                    <a:pt x="1489" y="1776"/>
                  </a:cubicBezTo>
                  <a:lnTo>
                    <a:pt x="1489" y="1776"/>
                  </a:lnTo>
                  <a:cubicBezTo>
                    <a:pt x="1430" y="2311"/>
                    <a:pt x="1610" y="2462"/>
                    <a:pt x="1536" y="2862"/>
                  </a:cubicBezTo>
                  <a:lnTo>
                    <a:pt x="1536" y="2862"/>
                  </a:lnTo>
                  <a:cubicBezTo>
                    <a:pt x="1460" y="3261"/>
                    <a:pt x="245" y="3291"/>
                    <a:pt x="103" y="3048"/>
                  </a:cubicBezTo>
                  <a:lnTo>
                    <a:pt x="103" y="3048"/>
                  </a:lnTo>
                  <a:cubicBezTo>
                    <a:pt x="0" y="2825"/>
                    <a:pt x="363" y="1903"/>
                    <a:pt x="360" y="1608"/>
                  </a:cubicBezTo>
                  <a:lnTo>
                    <a:pt x="360" y="1608"/>
                  </a:lnTo>
                  <a:cubicBezTo>
                    <a:pt x="356" y="1312"/>
                    <a:pt x="274" y="647"/>
                    <a:pt x="365" y="477"/>
                  </a:cubicBezTo>
                  <a:lnTo>
                    <a:pt x="365" y="477"/>
                  </a:lnTo>
                  <a:cubicBezTo>
                    <a:pt x="426" y="361"/>
                    <a:pt x="834" y="137"/>
                    <a:pt x="1145" y="114"/>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20" name="Freeform 153">
              <a:extLst>
                <a:ext uri="{FF2B5EF4-FFF2-40B4-BE49-F238E27FC236}">
                  <a16:creationId xmlns:a16="http://schemas.microsoft.com/office/drawing/2014/main" id="{50CA6FB3-66FA-9C4E-B5F5-144CEE594F33}"/>
                </a:ext>
              </a:extLst>
            </p:cNvPr>
            <p:cNvSpPr>
              <a:spLocks noChangeArrowheads="1"/>
            </p:cNvSpPr>
            <p:nvPr/>
          </p:nvSpPr>
          <p:spPr bwMode="auto">
            <a:xfrm>
              <a:off x="10506731" y="6374111"/>
              <a:ext cx="625025" cy="944739"/>
            </a:xfrm>
            <a:custGeom>
              <a:avLst/>
              <a:gdLst>
                <a:gd name="T0" fmla="*/ 490 w 955"/>
                <a:gd name="T1" fmla="*/ 1142 h 1445"/>
                <a:gd name="T2" fmla="*/ 490 w 955"/>
                <a:gd name="T3" fmla="*/ 1142 h 1445"/>
                <a:gd name="T4" fmla="*/ 118 w 955"/>
                <a:gd name="T5" fmla="*/ 1417 h 1445"/>
                <a:gd name="T6" fmla="*/ 118 w 955"/>
                <a:gd name="T7" fmla="*/ 1417 h 1445"/>
                <a:gd name="T8" fmla="*/ 83 w 955"/>
                <a:gd name="T9" fmla="*/ 1010 h 1445"/>
                <a:gd name="T10" fmla="*/ 83 w 955"/>
                <a:gd name="T11" fmla="*/ 1010 h 1445"/>
                <a:gd name="T12" fmla="*/ 691 w 955"/>
                <a:gd name="T13" fmla="*/ 137 h 1445"/>
                <a:gd name="T14" fmla="*/ 691 w 955"/>
                <a:gd name="T15" fmla="*/ 137 h 1445"/>
                <a:gd name="T16" fmla="*/ 490 w 955"/>
                <a:gd name="T17" fmla="*/ 1142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5" h="1445">
                  <a:moveTo>
                    <a:pt x="490" y="1142"/>
                  </a:moveTo>
                  <a:lnTo>
                    <a:pt x="490" y="1142"/>
                  </a:lnTo>
                  <a:cubicBezTo>
                    <a:pt x="302" y="1442"/>
                    <a:pt x="177" y="1444"/>
                    <a:pt x="118" y="1417"/>
                  </a:cubicBezTo>
                  <a:lnTo>
                    <a:pt x="118" y="1417"/>
                  </a:lnTo>
                  <a:cubicBezTo>
                    <a:pt x="30" y="1376"/>
                    <a:pt x="0" y="1255"/>
                    <a:pt x="83" y="1010"/>
                  </a:cubicBezTo>
                  <a:lnTo>
                    <a:pt x="83" y="1010"/>
                  </a:lnTo>
                  <a:cubicBezTo>
                    <a:pt x="166" y="765"/>
                    <a:pt x="437" y="0"/>
                    <a:pt x="691" y="137"/>
                  </a:cubicBezTo>
                  <a:lnTo>
                    <a:pt x="691" y="137"/>
                  </a:lnTo>
                  <a:cubicBezTo>
                    <a:pt x="954" y="278"/>
                    <a:pt x="678" y="842"/>
                    <a:pt x="490" y="1142"/>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21" name="Freeform 154">
              <a:extLst>
                <a:ext uri="{FF2B5EF4-FFF2-40B4-BE49-F238E27FC236}">
                  <a16:creationId xmlns:a16="http://schemas.microsoft.com/office/drawing/2014/main" id="{0A5BA286-D48C-644A-9A5A-7069E0A28B45}"/>
                </a:ext>
              </a:extLst>
            </p:cNvPr>
            <p:cNvSpPr>
              <a:spLocks noChangeArrowheads="1"/>
            </p:cNvSpPr>
            <p:nvPr/>
          </p:nvSpPr>
          <p:spPr bwMode="auto">
            <a:xfrm>
              <a:off x="11102952" y="6270420"/>
              <a:ext cx="495412" cy="195861"/>
            </a:xfrm>
            <a:custGeom>
              <a:avLst/>
              <a:gdLst>
                <a:gd name="T0" fmla="*/ 11 w 759"/>
                <a:gd name="T1" fmla="*/ 86 h 300"/>
                <a:gd name="T2" fmla="*/ 11 w 759"/>
                <a:gd name="T3" fmla="*/ 86 h 300"/>
                <a:gd name="T4" fmla="*/ 459 w 759"/>
                <a:gd name="T5" fmla="*/ 204 h 300"/>
                <a:gd name="T6" fmla="*/ 459 w 759"/>
                <a:gd name="T7" fmla="*/ 204 h 300"/>
                <a:gd name="T8" fmla="*/ 604 w 759"/>
                <a:gd name="T9" fmla="*/ 0 h 300"/>
                <a:gd name="T10" fmla="*/ 360 w 759"/>
                <a:gd name="T11" fmla="*/ 98 h 300"/>
                <a:gd name="T12" fmla="*/ 196 w 759"/>
                <a:gd name="T13" fmla="*/ 85 h 300"/>
                <a:gd name="T14" fmla="*/ 11 w 759"/>
                <a:gd name="T15" fmla="*/ 86 h 3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9" h="300">
                  <a:moveTo>
                    <a:pt x="11" y="86"/>
                  </a:moveTo>
                  <a:lnTo>
                    <a:pt x="11" y="86"/>
                  </a:lnTo>
                  <a:cubicBezTo>
                    <a:pt x="0" y="121"/>
                    <a:pt x="160" y="299"/>
                    <a:pt x="459" y="204"/>
                  </a:cubicBezTo>
                  <a:lnTo>
                    <a:pt x="459" y="204"/>
                  </a:lnTo>
                  <a:cubicBezTo>
                    <a:pt x="758" y="109"/>
                    <a:pt x="604" y="0"/>
                    <a:pt x="604" y="0"/>
                  </a:cubicBezTo>
                  <a:lnTo>
                    <a:pt x="360" y="98"/>
                  </a:lnTo>
                  <a:lnTo>
                    <a:pt x="196" y="85"/>
                  </a:lnTo>
                  <a:lnTo>
                    <a:pt x="11" y="86"/>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22" name="Freeform 155">
              <a:extLst>
                <a:ext uri="{FF2B5EF4-FFF2-40B4-BE49-F238E27FC236}">
                  <a16:creationId xmlns:a16="http://schemas.microsoft.com/office/drawing/2014/main" id="{38F286A9-D245-A04E-9F03-D0999E03903D}"/>
                </a:ext>
              </a:extLst>
            </p:cNvPr>
            <p:cNvSpPr>
              <a:spLocks noChangeArrowheads="1"/>
            </p:cNvSpPr>
            <p:nvPr/>
          </p:nvSpPr>
          <p:spPr bwMode="auto">
            <a:xfrm>
              <a:off x="11108713" y="6238736"/>
              <a:ext cx="394602" cy="175699"/>
            </a:xfrm>
            <a:custGeom>
              <a:avLst/>
              <a:gdLst>
                <a:gd name="T0" fmla="*/ 505 w 604"/>
                <a:gd name="T1" fmla="*/ 0 h 267"/>
                <a:gd name="T2" fmla="*/ 505 w 604"/>
                <a:gd name="T3" fmla="*/ 0 h 267"/>
                <a:gd name="T4" fmla="*/ 102 w 604"/>
                <a:gd name="T5" fmla="*/ 40 h 267"/>
                <a:gd name="T6" fmla="*/ 102 w 604"/>
                <a:gd name="T7" fmla="*/ 40 h 267"/>
                <a:gd name="T8" fmla="*/ 0 w 604"/>
                <a:gd name="T9" fmla="*/ 133 h 267"/>
                <a:gd name="T10" fmla="*/ 0 w 604"/>
                <a:gd name="T11" fmla="*/ 133 h 267"/>
                <a:gd name="T12" fmla="*/ 603 w 604"/>
                <a:gd name="T13" fmla="*/ 62 h 267"/>
                <a:gd name="T14" fmla="*/ 603 w 604"/>
                <a:gd name="T15" fmla="*/ 62 h 267"/>
                <a:gd name="T16" fmla="*/ 505 w 604"/>
                <a:gd name="T1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4" h="267">
                  <a:moveTo>
                    <a:pt x="505" y="0"/>
                  </a:moveTo>
                  <a:lnTo>
                    <a:pt x="505" y="0"/>
                  </a:lnTo>
                  <a:cubicBezTo>
                    <a:pt x="505" y="0"/>
                    <a:pt x="423" y="155"/>
                    <a:pt x="102" y="40"/>
                  </a:cubicBezTo>
                  <a:lnTo>
                    <a:pt x="102" y="40"/>
                  </a:lnTo>
                  <a:cubicBezTo>
                    <a:pt x="102" y="40"/>
                    <a:pt x="36" y="49"/>
                    <a:pt x="0" y="133"/>
                  </a:cubicBezTo>
                  <a:lnTo>
                    <a:pt x="0" y="133"/>
                  </a:lnTo>
                  <a:cubicBezTo>
                    <a:pt x="72" y="259"/>
                    <a:pt x="528" y="266"/>
                    <a:pt x="603" y="62"/>
                  </a:cubicBezTo>
                  <a:lnTo>
                    <a:pt x="603" y="62"/>
                  </a:lnTo>
                  <a:cubicBezTo>
                    <a:pt x="603" y="62"/>
                    <a:pt x="576" y="4"/>
                    <a:pt x="505" y="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23" name="Freeform 156">
              <a:extLst>
                <a:ext uri="{FF2B5EF4-FFF2-40B4-BE49-F238E27FC236}">
                  <a16:creationId xmlns:a16="http://schemas.microsoft.com/office/drawing/2014/main" id="{929DB8AC-5106-C745-A485-C4D3CFB3C2D8}"/>
                </a:ext>
              </a:extLst>
            </p:cNvPr>
            <p:cNvSpPr>
              <a:spLocks noChangeArrowheads="1"/>
            </p:cNvSpPr>
            <p:nvPr/>
          </p:nvSpPr>
          <p:spPr bwMode="auto">
            <a:xfrm>
              <a:off x="11140397" y="6054398"/>
              <a:ext cx="311073" cy="270748"/>
            </a:xfrm>
            <a:custGeom>
              <a:avLst/>
              <a:gdLst>
                <a:gd name="T0" fmla="*/ 307 w 477"/>
                <a:gd name="T1" fmla="*/ 165 h 416"/>
                <a:gd name="T2" fmla="*/ 307 w 477"/>
                <a:gd name="T3" fmla="*/ 165 h 416"/>
                <a:gd name="T4" fmla="*/ 471 w 477"/>
                <a:gd name="T5" fmla="*/ 180 h 416"/>
                <a:gd name="T6" fmla="*/ 476 w 477"/>
                <a:gd name="T7" fmla="*/ 191 h 416"/>
                <a:gd name="T8" fmla="*/ 476 w 477"/>
                <a:gd name="T9" fmla="*/ 191 h 416"/>
                <a:gd name="T10" fmla="*/ 473 w 477"/>
                <a:gd name="T11" fmla="*/ 195 h 416"/>
                <a:gd name="T12" fmla="*/ 473 w 477"/>
                <a:gd name="T13" fmla="*/ 195 h 416"/>
                <a:gd name="T14" fmla="*/ 473 w 477"/>
                <a:gd name="T15" fmla="*/ 197 h 416"/>
                <a:gd name="T16" fmla="*/ 473 w 477"/>
                <a:gd name="T17" fmla="*/ 197 h 416"/>
                <a:gd name="T18" fmla="*/ 463 w 477"/>
                <a:gd name="T19" fmla="*/ 298 h 416"/>
                <a:gd name="T20" fmla="*/ 463 w 477"/>
                <a:gd name="T21" fmla="*/ 298 h 416"/>
                <a:gd name="T22" fmla="*/ 0 w 477"/>
                <a:gd name="T23" fmla="*/ 341 h 416"/>
                <a:gd name="T24" fmla="*/ 0 w 477"/>
                <a:gd name="T25" fmla="*/ 341 h 416"/>
                <a:gd name="T26" fmla="*/ 2 w 477"/>
                <a:gd name="T27" fmla="*/ 265 h 416"/>
                <a:gd name="T28" fmla="*/ 2 w 477"/>
                <a:gd name="T29" fmla="*/ 265 h 416"/>
                <a:gd name="T30" fmla="*/ 20 w 477"/>
                <a:gd name="T31" fmla="*/ 0 h 416"/>
                <a:gd name="T32" fmla="*/ 20 w 477"/>
                <a:gd name="T33" fmla="*/ 0 h 416"/>
                <a:gd name="T34" fmla="*/ 31 w 477"/>
                <a:gd name="T35" fmla="*/ 20 h 416"/>
                <a:gd name="T36" fmla="*/ 27 w 477"/>
                <a:gd name="T37" fmla="*/ 22 h 416"/>
                <a:gd name="T38" fmla="*/ 27 w 477"/>
                <a:gd name="T39" fmla="*/ 22 h 416"/>
                <a:gd name="T40" fmla="*/ 93 w 477"/>
                <a:gd name="T41" fmla="*/ 168 h 416"/>
                <a:gd name="T42" fmla="*/ 93 w 477"/>
                <a:gd name="T43" fmla="*/ 168 h 416"/>
                <a:gd name="T44" fmla="*/ 156 w 477"/>
                <a:gd name="T45" fmla="*/ 166 h 416"/>
                <a:gd name="T46" fmla="*/ 156 w 477"/>
                <a:gd name="T47" fmla="*/ 166 h 416"/>
                <a:gd name="T48" fmla="*/ 307 w 477"/>
                <a:gd name="T49" fmla="*/ 165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7" h="416">
                  <a:moveTo>
                    <a:pt x="307" y="165"/>
                  </a:moveTo>
                  <a:lnTo>
                    <a:pt x="307" y="165"/>
                  </a:lnTo>
                  <a:cubicBezTo>
                    <a:pt x="350" y="167"/>
                    <a:pt x="436" y="157"/>
                    <a:pt x="471" y="180"/>
                  </a:cubicBezTo>
                  <a:lnTo>
                    <a:pt x="476" y="191"/>
                  </a:lnTo>
                  <a:lnTo>
                    <a:pt x="476" y="191"/>
                  </a:lnTo>
                  <a:cubicBezTo>
                    <a:pt x="475" y="192"/>
                    <a:pt x="474" y="193"/>
                    <a:pt x="473" y="195"/>
                  </a:cubicBezTo>
                  <a:lnTo>
                    <a:pt x="473" y="195"/>
                  </a:lnTo>
                  <a:cubicBezTo>
                    <a:pt x="473" y="196"/>
                    <a:pt x="473" y="196"/>
                    <a:pt x="473" y="197"/>
                  </a:cubicBezTo>
                  <a:lnTo>
                    <a:pt x="473" y="197"/>
                  </a:lnTo>
                  <a:cubicBezTo>
                    <a:pt x="463" y="217"/>
                    <a:pt x="461" y="259"/>
                    <a:pt x="463" y="298"/>
                  </a:cubicBezTo>
                  <a:lnTo>
                    <a:pt x="463" y="298"/>
                  </a:lnTo>
                  <a:cubicBezTo>
                    <a:pt x="382" y="395"/>
                    <a:pt x="136" y="415"/>
                    <a:pt x="0" y="341"/>
                  </a:cubicBezTo>
                  <a:lnTo>
                    <a:pt x="0" y="341"/>
                  </a:lnTo>
                  <a:cubicBezTo>
                    <a:pt x="1" y="316"/>
                    <a:pt x="1" y="290"/>
                    <a:pt x="2" y="265"/>
                  </a:cubicBezTo>
                  <a:lnTo>
                    <a:pt x="2" y="265"/>
                  </a:lnTo>
                  <a:cubicBezTo>
                    <a:pt x="6" y="177"/>
                    <a:pt x="9" y="82"/>
                    <a:pt x="20" y="0"/>
                  </a:cubicBezTo>
                  <a:lnTo>
                    <a:pt x="20" y="0"/>
                  </a:lnTo>
                  <a:cubicBezTo>
                    <a:pt x="24" y="6"/>
                    <a:pt x="29" y="17"/>
                    <a:pt x="31" y="20"/>
                  </a:cubicBezTo>
                  <a:lnTo>
                    <a:pt x="27" y="22"/>
                  </a:lnTo>
                  <a:lnTo>
                    <a:pt x="27" y="22"/>
                  </a:lnTo>
                  <a:cubicBezTo>
                    <a:pt x="43" y="50"/>
                    <a:pt x="55" y="144"/>
                    <a:pt x="93" y="168"/>
                  </a:cubicBezTo>
                  <a:lnTo>
                    <a:pt x="93" y="168"/>
                  </a:lnTo>
                  <a:cubicBezTo>
                    <a:pt x="113" y="167"/>
                    <a:pt x="134" y="167"/>
                    <a:pt x="156" y="166"/>
                  </a:cubicBezTo>
                  <a:lnTo>
                    <a:pt x="156" y="166"/>
                  </a:lnTo>
                  <a:cubicBezTo>
                    <a:pt x="207" y="165"/>
                    <a:pt x="258" y="165"/>
                    <a:pt x="307" y="165"/>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24" name="Freeform 157">
              <a:extLst>
                <a:ext uri="{FF2B5EF4-FFF2-40B4-BE49-F238E27FC236}">
                  <a16:creationId xmlns:a16="http://schemas.microsoft.com/office/drawing/2014/main" id="{BC8DF6D5-F43D-0D46-A9A5-5B38A5627607}"/>
                </a:ext>
              </a:extLst>
            </p:cNvPr>
            <p:cNvSpPr>
              <a:spLocks noChangeArrowheads="1"/>
            </p:cNvSpPr>
            <p:nvPr/>
          </p:nvSpPr>
          <p:spPr bwMode="auto">
            <a:xfrm>
              <a:off x="11051107" y="5708760"/>
              <a:ext cx="169939" cy="521336"/>
            </a:xfrm>
            <a:custGeom>
              <a:avLst/>
              <a:gdLst>
                <a:gd name="T0" fmla="*/ 99 w 258"/>
                <a:gd name="T1" fmla="*/ 300 h 799"/>
                <a:gd name="T2" fmla="*/ 99 w 258"/>
                <a:gd name="T3" fmla="*/ 300 h 799"/>
                <a:gd name="T4" fmla="*/ 88 w 258"/>
                <a:gd name="T5" fmla="*/ 469 h 799"/>
                <a:gd name="T6" fmla="*/ 88 w 258"/>
                <a:gd name="T7" fmla="*/ 471 h 799"/>
                <a:gd name="T8" fmla="*/ 88 w 258"/>
                <a:gd name="T9" fmla="*/ 471 h 799"/>
                <a:gd name="T10" fmla="*/ 113 w 258"/>
                <a:gd name="T11" fmla="*/ 478 h 799"/>
                <a:gd name="T12" fmla="*/ 113 w 258"/>
                <a:gd name="T13" fmla="*/ 478 h 799"/>
                <a:gd name="T14" fmla="*/ 146 w 258"/>
                <a:gd name="T15" fmla="*/ 479 h 799"/>
                <a:gd name="T16" fmla="*/ 146 w 258"/>
                <a:gd name="T17" fmla="*/ 479 h 799"/>
                <a:gd name="T18" fmla="*/ 164 w 258"/>
                <a:gd name="T19" fmla="*/ 371 h 799"/>
                <a:gd name="T20" fmla="*/ 162 w 258"/>
                <a:gd name="T21" fmla="*/ 370 h 799"/>
                <a:gd name="T22" fmla="*/ 162 w 258"/>
                <a:gd name="T23" fmla="*/ 370 h 799"/>
                <a:gd name="T24" fmla="*/ 180 w 258"/>
                <a:gd name="T25" fmla="*/ 335 h 799"/>
                <a:gd name="T26" fmla="*/ 180 w 258"/>
                <a:gd name="T27" fmla="*/ 335 h 799"/>
                <a:gd name="T28" fmla="*/ 244 w 258"/>
                <a:gd name="T29" fmla="*/ 376 h 799"/>
                <a:gd name="T30" fmla="*/ 244 w 258"/>
                <a:gd name="T31" fmla="*/ 376 h 799"/>
                <a:gd name="T32" fmla="*/ 229 w 258"/>
                <a:gd name="T33" fmla="*/ 426 h 799"/>
                <a:gd name="T34" fmla="*/ 229 w 258"/>
                <a:gd name="T35" fmla="*/ 426 h 799"/>
                <a:gd name="T36" fmla="*/ 165 w 258"/>
                <a:gd name="T37" fmla="*/ 547 h 799"/>
                <a:gd name="T38" fmla="*/ 165 w 258"/>
                <a:gd name="T39" fmla="*/ 547 h 799"/>
                <a:gd name="T40" fmla="*/ 160 w 258"/>
                <a:gd name="T41" fmla="*/ 531 h 799"/>
                <a:gd name="T42" fmla="*/ 160 w 258"/>
                <a:gd name="T43" fmla="*/ 531 h 799"/>
                <a:gd name="T44" fmla="*/ 140 w 258"/>
                <a:gd name="T45" fmla="*/ 791 h 799"/>
                <a:gd name="T46" fmla="*/ 140 w 258"/>
                <a:gd name="T47" fmla="*/ 791 h 799"/>
                <a:gd name="T48" fmla="*/ 2 w 258"/>
                <a:gd name="T49" fmla="*/ 761 h 799"/>
                <a:gd name="T50" fmla="*/ 2 w 258"/>
                <a:gd name="T51" fmla="*/ 761 h 799"/>
                <a:gd name="T52" fmla="*/ 37 w 258"/>
                <a:gd name="T53" fmla="*/ 284 h 799"/>
                <a:gd name="T54" fmla="*/ 37 w 258"/>
                <a:gd name="T55" fmla="*/ 284 h 799"/>
                <a:gd name="T56" fmla="*/ 0 w 258"/>
                <a:gd name="T57" fmla="*/ 90 h 799"/>
                <a:gd name="T58" fmla="*/ 0 w 258"/>
                <a:gd name="T59" fmla="*/ 90 h 799"/>
                <a:gd name="T60" fmla="*/ 12 w 258"/>
                <a:gd name="T61" fmla="*/ 0 h 799"/>
                <a:gd name="T62" fmla="*/ 12 w 258"/>
                <a:gd name="T63" fmla="*/ 0 h 799"/>
                <a:gd name="T64" fmla="*/ 113 w 258"/>
                <a:gd name="T65" fmla="*/ 26 h 799"/>
                <a:gd name="T66" fmla="*/ 113 w 258"/>
                <a:gd name="T67" fmla="*/ 26 h 799"/>
                <a:gd name="T68" fmla="*/ 58 w 258"/>
                <a:gd name="T69" fmla="*/ 82 h 799"/>
                <a:gd name="T70" fmla="*/ 58 w 258"/>
                <a:gd name="T71" fmla="*/ 82 h 799"/>
                <a:gd name="T72" fmla="*/ 75 w 258"/>
                <a:gd name="T73" fmla="*/ 175 h 799"/>
                <a:gd name="T74" fmla="*/ 76 w 258"/>
                <a:gd name="T75" fmla="*/ 174 h 799"/>
                <a:gd name="T76" fmla="*/ 76 w 258"/>
                <a:gd name="T77" fmla="*/ 174 h 799"/>
                <a:gd name="T78" fmla="*/ 100 w 258"/>
                <a:gd name="T79" fmla="*/ 300 h 799"/>
                <a:gd name="T80" fmla="*/ 99 w 258"/>
                <a:gd name="T81" fmla="*/ 300 h 799"/>
                <a:gd name="T82" fmla="*/ 92 w 258"/>
                <a:gd name="T83" fmla="*/ 298 h 799"/>
                <a:gd name="T84" fmla="*/ 92 w 258"/>
                <a:gd name="T85" fmla="*/ 298 h 799"/>
                <a:gd name="T86" fmla="*/ 99 w 258"/>
                <a:gd name="T87" fmla="*/ 300 h 799"/>
                <a:gd name="T88" fmla="*/ 99 w 258"/>
                <a:gd name="T89" fmla="*/ 300 h 799"/>
                <a:gd name="T90" fmla="*/ 92 w 258"/>
                <a:gd name="T91" fmla="*/ 298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8" h="799">
                  <a:moveTo>
                    <a:pt x="99" y="300"/>
                  </a:moveTo>
                  <a:lnTo>
                    <a:pt x="99" y="300"/>
                  </a:lnTo>
                  <a:cubicBezTo>
                    <a:pt x="102" y="354"/>
                    <a:pt x="95" y="410"/>
                    <a:pt x="88" y="469"/>
                  </a:cubicBezTo>
                  <a:lnTo>
                    <a:pt x="88" y="471"/>
                  </a:lnTo>
                  <a:lnTo>
                    <a:pt x="88" y="471"/>
                  </a:lnTo>
                  <a:cubicBezTo>
                    <a:pt x="93" y="474"/>
                    <a:pt x="103" y="476"/>
                    <a:pt x="113" y="478"/>
                  </a:cubicBezTo>
                  <a:lnTo>
                    <a:pt x="113" y="478"/>
                  </a:lnTo>
                  <a:cubicBezTo>
                    <a:pt x="124" y="479"/>
                    <a:pt x="137" y="479"/>
                    <a:pt x="146" y="479"/>
                  </a:cubicBezTo>
                  <a:lnTo>
                    <a:pt x="146" y="479"/>
                  </a:lnTo>
                  <a:cubicBezTo>
                    <a:pt x="148" y="440"/>
                    <a:pt x="161" y="406"/>
                    <a:pt x="164" y="371"/>
                  </a:cubicBezTo>
                  <a:lnTo>
                    <a:pt x="162" y="370"/>
                  </a:lnTo>
                  <a:lnTo>
                    <a:pt x="162" y="370"/>
                  </a:lnTo>
                  <a:cubicBezTo>
                    <a:pt x="166" y="357"/>
                    <a:pt x="173" y="345"/>
                    <a:pt x="180" y="335"/>
                  </a:cubicBezTo>
                  <a:lnTo>
                    <a:pt x="180" y="335"/>
                  </a:lnTo>
                  <a:cubicBezTo>
                    <a:pt x="210" y="297"/>
                    <a:pt x="257" y="290"/>
                    <a:pt x="244" y="376"/>
                  </a:cubicBezTo>
                  <a:lnTo>
                    <a:pt x="244" y="376"/>
                  </a:lnTo>
                  <a:cubicBezTo>
                    <a:pt x="242" y="384"/>
                    <a:pt x="236" y="404"/>
                    <a:pt x="229" y="426"/>
                  </a:cubicBezTo>
                  <a:lnTo>
                    <a:pt x="229" y="426"/>
                  </a:lnTo>
                  <a:cubicBezTo>
                    <a:pt x="210" y="482"/>
                    <a:pt x="180" y="559"/>
                    <a:pt x="165" y="547"/>
                  </a:cubicBezTo>
                  <a:lnTo>
                    <a:pt x="165" y="547"/>
                  </a:lnTo>
                  <a:cubicBezTo>
                    <a:pt x="163" y="545"/>
                    <a:pt x="161" y="540"/>
                    <a:pt x="160" y="531"/>
                  </a:cubicBezTo>
                  <a:lnTo>
                    <a:pt x="160" y="531"/>
                  </a:lnTo>
                  <a:cubicBezTo>
                    <a:pt x="148" y="613"/>
                    <a:pt x="144" y="703"/>
                    <a:pt x="140" y="791"/>
                  </a:cubicBezTo>
                  <a:lnTo>
                    <a:pt x="140" y="791"/>
                  </a:lnTo>
                  <a:cubicBezTo>
                    <a:pt x="99" y="798"/>
                    <a:pt x="38" y="789"/>
                    <a:pt x="2" y="761"/>
                  </a:cubicBezTo>
                  <a:lnTo>
                    <a:pt x="2" y="761"/>
                  </a:lnTo>
                  <a:cubicBezTo>
                    <a:pt x="31" y="614"/>
                    <a:pt x="50" y="441"/>
                    <a:pt x="37" y="284"/>
                  </a:cubicBezTo>
                  <a:lnTo>
                    <a:pt x="37" y="284"/>
                  </a:lnTo>
                  <a:cubicBezTo>
                    <a:pt x="32" y="215"/>
                    <a:pt x="20" y="149"/>
                    <a:pt x="0" y="90"/>
                  </a:cubicBezTo>
                  <a:lnTo>
                    <a:pt x="0" y="90"/>
                  </a:lnTo>
                  <a:cubicBezTo>
                    <a:pt x="2" y="60"/>
                    <a:pt x="6" y="29"/>
                    <a:pt x="12" y="0"/>
                  </a:cubicBezTo>
                  <a:lnTo>
                    <a:pt x="12" y="0"/>
                  </a:lnTo>
                  <a:cubicBezTo>
                    <a:pt x="45" y="13"/>
                    <a:pt x="80" y="24"/>
                    <a:pt x="113" y="26"/>
                  </a:cubicBezTo>
                  <a:lnTo>
                    <a:pt x="113" y="26"/>
                  </a:lnTo>
                  <a:cubicBezTo>
                    <a:pt x="89" y="39"/>
                    <a:pt x="63" y="48"/>
                    <a:pt x="58" y="82"/>
                  </a:cubicBezTo>
                  <a:lnTo>
                    <a:pt x="58" y="82"/>
                  </a:lnTo>
                  <a:cubicBezTo>
                    <a:pt x="55" y="109"/>
                    <a:pt x="72" y="146"/>
                    <a:pt x="75" y="175"/>
                  </a:cubicBezTo>
                  <a:lnTo>
                    <a:pt x="76" y="174"/>
                  </a:lnTo>
                  <a:lnTo>
                    <a:pt x="76" y="174"/>
                  </a:lnTo>
                  <a:cubicBezTo>
                    <a:pt x="92" y="218"/>
                    <a:pt x="98" y="259"/>
                    <a:pt x="100" y="300"/>
                  </a:cubicBezTo>
                  <a:lnTo>
                    <a:pt x="99" y="300"/>
                  </a:lnTo>
                  <a:close/>
                  <a:moveTo>
                    <a:pt x="92" y="298"/>
                  </a:moveTo>
                  <a:lnTo>
                    <a:pt x="92" y="298"/>
                  </a:lnTo>
                  <a:cubicBezTo>
                    <a:pt x="94" y="299"/>
                    <a:pt x="97" y="299"/>
                    <a:pt x="99" y="300"/>
                  </a:cubicBezTo>
                  <a:lnTo>
                    <a:pt x="99" y="300"/>
                  </a:lnTo>
                  <a:cubicBezTo>
                    <a:pt x="97" y="299"/>
                    <a:pt x="94" y="299"/>
                    <a:pt x="92" y="298"/>
                  </a:cubicBezTo>
                  <a:close/>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25" name="Freeform 158">
              <a:extLst>
                <a:ext uri="{FF2B5EF4-FFF2-40B4-BE49-F238E27FC236}">
                  <a16:creationId xmlns:a16="http://schemas.microsoft.com/office/drawing/2014/main" id="{3CE4656D-D829-2C47-905E-3E8EE584A017}"/>
                </a:ext>
              </a:extLst>
            </p:cNvPr>
            <p:cNvSpPr>
              <a:spLocks noChangeArrowheads="1"/>
            </p:cNvSpPr>
            <p:nvPr/>
          </p:nvSpPr>
          <p:spPr bwMode="auto">
            <a:xfrm>
              <a:off x="10970458" y="5524421"/>
              <a:ext cx="682633" cy="656709"/>
            </a:xfrm>
            <a:custGeom>
              <a:avLst/>
              <a:gdLst>
                <a:gd name="T0" fmla="*/ 416 w 1044"/>
                <a:gd name="T1" fmla="*/ 974 h 1004"/>
                <a:gd name="T2" fmla="*/ 416 w 1044"/>
                <a:gd name="T3" fmla="*/ 974 h 1004"/>
                <a:gd name="T4" fmla="*/ 353 w 1044"/>
                <a:gd name="T5" fmla="*/ 976 h 1004"/>
                <a:gd name="T6" fmla="*/ 353 w 1044"/>
                <a:gd name="T7" fmla="*/ 976 h 1004"/>
                <a:gd name="T8" fmla="*/ 287 w 1044"/>
                <a:gd name="T9" fmla="*/ 830 h 1004"/>
                <a:gd name="T10" fmla="*/ 288 w 1044"/>
                <a:gd name="T11" fmla="*/ 829 h 1004"/>
                <a:gd name="T12" fmla="*/ 288 w 1044"/>
                <a:gd name="T13" fmla="*/ 829 h 1004"/>
                <a:gd name="T14" fmla="*/ 352 w 1044"/>
                <a:gd name="T15" fmla="*/ 708 h 1004"/>
                <a:gd name="T16" fmla="*/ 352 w 1044"/>
                <a:gd name="T17" fmla="*/ 708 h 1004"/>
                <a:gd name="T18" fmla="*/ 367 w 1044"/>
                <a:gd name="T19" fmla="*/ 658 h 1004"/>
                <a:gd name="T20" fmla="*/ 367 w 1044"/>
                <a:gd name="T21" fmla="*/ 658 h 1004"/>
                <a:gd name="T22" fmla="*/ 303 w 1044"/>
                <a:gd name="T23" fmla="*/ 617 h 1004"/>
                <a:gd name="T24" fmla="*/ 303 w 1044"/>
                <a:gd name="T25" fmla="*/ 617 h 1004"/>
                <a:gd name="T26" fmla="*/ 303 w 1044"/>
                <a:gd name="T27" fmla="*/ 617 h 1004"/>
                <a:gd name="T28" fmla="*/ 303 w 1044"/>
                <a:gd name="T29" fmla="*/ 617 h 1004"/>
                <a:gd name="T30" fmla="*/ 285 w 1044"/>
                <a:gd name="T31" fmla="*/ 652 h 1004"/>
                <a:gd name="T32" fmla="*/ 287 w 1044"/>
                <a:gd name="T33" fmla="*/ 653 h 1004"/>
                <a:gd name="T34" fmla="*/ 287 w 1044"/>
                <a:gd name="T35" fmla="*/ 653 h 1004"/>
                <a:gd name="T36" fmla="*/ 269 w 1044"/>
                <a:gd name="T37" fmla="*/ 761 h 1004"/>
                <a:gd name="T38" fmla="*/ 269 w 1044"/>
                <a:gd name="T39" fmla="*/ 761 h 1004"/>
                <a:gd name="T40" fmla="*/ 236 w 1044"/>
                <a:gd name="T41" fmla="*/ 760 h 1004"/>
                <a:gd name="T42" fmla="*/ 236 w 1044"/>
                <a:gd name="T43" fmla="*/ 760 h 1004"/>
                <a:gd name="T44" fmla="*/ 211 w 1044"/>
                <a:gd name="T45" fmla="*/ 753 h 1004"/>
                <a:gd name="T46" fmla="*/ 211 w 1044"/>
                <a:gd name="T47" fmla="*/ 751 h 1004"/>
                <a:gd name="T48" fmla="*/ 211 w 1044"/>
                <a:gd name="T49" fmla="*/ 751 h 1004"/>
                <a:gd name="T50" fmla="*/ 223 w 1044"/>
                <a:gd name="T51" fmla="*/ 582 h 1004"/>
                <a:gd name="T52" fmla="*/ 223 w 1044"/>
                <a:gd name="T53" fmla="*/ 582 h 1004"/>
                <a:gd name="T54" fmla="*/ 181 w 1044"/>
                <a:gd name="T55" fmla="*/ 364 h 1004"/>
                <a:gd name="T56" fmla="*/ 181 w 1044"/>
                <a:gd name="T57" fmla="*/ 364 h 1004"/>
                <a:gd name="T58" fmla="*/ 236 w 1044"/>
                <a:gd name="T59" fmla="*/ 308 h 1004"/>
                <a:gd name="T60" fmla="*/ 236 w 1044"/>
                <a:gd name="T61" fmla="*/ 308 h 1004"/>
                <a:gd name="T62" fmla="*/ 135 w 1044"/>
                <a:gd name="T63" fmla="*/ 282 h 1004"/>
                <a:gd name="T64" fmla="*/ 135 w 1044"/>
                <a:gd name="T65" fmla="*/ 282 h 1004"/>
                <a:gd name="T66" fmla="*/ 94 w 1044"/>
                <a:gd name="T67" fmla="*/ 265 h 1004"/>
                <a:gd name="T68" fmla="*/ 94 w 1044"/>
                <a:gd name="T69" fmla="*/ 265 h 1004"/>
                <a:gd name="T70" fmla="*/ 67 w 1044"/>
                <a:gd name="T71" fmla="*/ 109 h 1004"/>
                <a:gd name="T72" fmla="*/ 67 w 1044"/>
                <a:gd name="T73" fmla="*/ 109 h 1004"/>
                <a:gd name="T74" fmla="*/ 258 w 1044"/>
                <a:gd name="T75" fmla="*/ 5 h 1004"/>
                <a:gd name="T76" fmla="*/ 258 w 1044"/>
                <a:gd name="T77" fmla="*/ 5 h 1004"/>
                <a:gd name="T78" fmla="*/ 485 w 1044"/>
                <a:gd name="T79" fmla="*/ 20 h 1004"/>
                <a:gd name="T80" fmla="*/ 485 w 1044"/>
                <a:gd name="T81" fmla="*/ 20 h 1004"/>
                <a:gd name="T82" fmla="*/ 881 w 1044"/>
                <a:gd name="T83" fmla="*/ 156 h 1004"/>
                <a:gd name="T84" fmla="*/ 881 w 1044"/>
                <a:gd name="T85" fmla="*/ 156 h 1004"/>
                <a:gd name="T86" fmla="*/ 1036 w 1044"/>
                <a:gd name="T87" fmla="*/ 429 h 1004"/>
                <a:gd name="T88" fmla="*/ 1036 w 1044"/>
                <a:gd name="T89" fmla="*/ 429 h 1004"/>
                <a:gd name="T90" fmla="*/ 985 w 1044"/>
                <a:gd name="T91" fmla="*/ 647 h 1004"/>
                <a:gd name="T92" fmla="*/ 985 w 1044"/>
                <a:gd name="T93" fmla="*/ 647 h 1004"/>
                <a:gd name="T94" fmla="*/ 886 w 1044"/>
                <a:gd name="T95" fmla="*/ 807 h 1004"/>
                <a:gd name="T96" fmla="*/ 886 w 1044"/>
                <a:gd name="T97" fmla="*/ 807 h 1004"/>
                <a:gd name="T98" fmla="*/ 733 w 1044"/>
                <a:gd name="T99" fmla="*/ 1003 h 1004"/>
                <a:gd name="T100" fmla="*/ 733 w 1044"/>
                <a:gd name="T101" fmla="*/ 1003 h 1004"/>
                <a:gd name="T102" fmla="*/ 736 w 1044"/>
                <a:gd name="T103" fmla="*/ 999 h 1004"/>
                <a:gd name="T104" fmla="*/ 731 w 1044"/>
                <a:gd name="T105" fmla="*/ 988 h 1004"/>
                <a:gd name="T106" fmla="*/ 731 w 1044"/>
                <a:gd name="T107" fmla="*/ 988 h 1004"/>
                <a:gd name="T108" fmla="*/ 567 w 1044"/>
                <a:gd name="T109" fmla="*/ 973 h 1004"/>
                <a:gd name="T110" fmla="*/ 567 w 1044"/>
                <a:gd name="T111" fmla="*/ 973 h 1004"/>
                <a:gd name="T112" fmla="*/ 416 w 1044"/>
                <a:gd name="T113" fmla="*/ 974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44" h="1004">
                  <a:moveTo>
                    <a:pt x="416" y="974"/>
                  </a:moveTo>
                  <a:lnTo>
                    <a:pt x="416" y="974"/>
                  </a:lnTo>
                  <a:cubicBezTo>
                    <a:pt x="394" y="975"/>
                    <a:pt x="373" y="975"/>
                    <a:pt x="353" y="976"/>
                  </a:cubicBezTo>
                  <a:lnTo>
                    <a:pt x="353" y="976"/>
                  </a:lnTo>
                  <a:cubicBezTo>
                    <a:pt x="315" y="952"/>
                    <a:pt x="303" y="858"/>
                    <a:pt x="287" y="830"/>
                  </a:cubicBezTo>
                  <a:lnTo>
                    <a:pt x="288" y="829"/>
                  </a:lnTo>
                  <a:lnTo>
                    <a:pt x="288" y="829"/>
                  </a:lnTo>
                  <a:cubicBezTo>
                    <a:pt x="303" y="841"/>
                    <a:pt x="333" y="764"/>
                    <a:pt x="352" y="708"/>
                  </a:cubicBezTo>
                  <a:lnTo>
                    <a:pt x="352" y="708"/>
                  </a:lnTo>
                  <a:cubicBezTo>
                    <a:pt x="359" y="686"/>
                    <a:pt x="365" y="666"/>
                    <a:pt x="367" y="658"/>
                  </a:cubicBezTo>
                  <a:lnTo>
                    <a:pt x="367" y="658"/>
                  </a:lnTo>
                  <a:cubicBezTo>
                    <a:pt x="380" y="572"/>
                    <a:pt x="333" y="579"/>
                    <a:pt x="303" y="617"/>
                  </a:cubicBezTo>
                  <a:lnTo>
                    <a:pt x="303" y="617"/>
                  </a:lnTo>
                  <a:lnTo>
                    <a:pt x="303" y="617"/>
                  </a:lnTo>
                  <a:lnTo>
                    <a:pt x="303" y="617"/>
                  </a:lnTo>
                  <a:cubicBezTo>
                    <a:pt x="296" y="627"/>
                    <a:pt x="289" y="639"/>
                    <a:pt x="285" y="652"/>
                  </a:cubicBezTo>
                  <a:lnTo>
                    <a:pt x="287" y="653"/>
                  </a:lnTo>
                  <a:lnTo>
                    <a:pt x="287" y="653"/>
                  </a:lnTo>
                  <a:cubicBezTo>
                    <a:pt x="284" y="688"/>
                    <a:pt x="271" y="722"/>
                    <a:pt x="269" y="761"/>
                  </a:cubicBezTo>
                  <a:lnTo>
                    <a:pt x="269" y="761"/>
                  </a:lnTo>
                  <a:cubicBezTo>
                    <a:pt x="260" y="761"/>
                    <a:pt x="247" y="761"/>
                    <a:pt x="236" y="760"/>
                  </a:cubicBezTo>
                  <a:lnTo>
                    <a:pt x="236" y="760"/>
                  </a:lnTo>
                  <a:cubicBezTo>
                    <a:pt x="226" y="758"/>
                    <a:pt x="216" y="756"/>
                    <a:pt x="211" y="753"/>
                  </a:cubicBezTo>
                  <a:lnTo>
                    <a:pt x="211" y="751"/>
                  </a:lnTo>
                  <a:lnTo>
                    <a:pt x="211" y="751"/>
                  </a:lnTo>
                  <a:cubicBezTo>
                    <a:pt x="218" y="692"/>
                    <a:pt x="225" y="636"/>
                    <a:pt x="223" y="582"/>
                  </a:cubicBezTo>
                  <a:lnTo>
                    <a:pt x="223" y="582"/>
                  </a:lnTo>
                  <a:cubicBezTo>
                    <a:pt x="221" y="530"/>
                    <a:pt x="177" y="395"/>
                    <a:pt x="181" y="364"/>
                  </a:cubicBezTo>
                  <a:lnTo>
                    <a:pt x="181" y="364"/>
                  </a:lnTo>
                  <a:cubicBezTo>
                    <a:pt x="186" y="330"/>
                    <a:pt x="212" y="321"/>
                    <a:pt x="236" y="308"/>
                  </a:cubicBezTo>
                  <a:lnTo>
                    <a:pt x="236" y="308"/>
                  </a:lnTo>
                  <a:cubicBezTo>
                    <a:pt x="203" y="306"/>
                    <a:pt x="168" y="295"/>
                    <a:pt x="135" y="282"/>
                  </a:cubicBezTo>
                  <a:lnTo>
                    <a:pt x="135" y="282"/>
                  </a:lnTo>
                  <a:cubicBezTo>
                    <a:pt x="121" y="276"/>
                    <a:pt x="108" y="270"/>
                    <a:pt x="94" y="265"/>
                  </a:cubicBezTo>
                  <a:lnTo>
                    <a:pt x="94" y="265"/>
                  </a:lnTo>
                  <a:cubicBezTo>
                    <a:pt x="5" y="222"/>
                    <a:pt x="0" y="177"/>
                    <a:pt x="67" y="109"/>
                  </a:cubicBezTo>
                  <a:lnTo>
                    <a:pt x="67" y="109"/>
                  </a:lnTo>
                  <a:cubicBezTo>
                    <a:pt x="127" y="52"/>
                    <a:pt x="176" y="8"/>
                    <a:pt x="258" y="5"/>
                  </a:cubicBezTo>
                  <a:lnTo>
                    <a:pt x="258" y="5"/>
                  </a:lnTo>
                  <a:cubicBezTo>
                    <a:pt x="331" y="0"/>
                    <a:pt x="414" y="9"/>
                    <a:pt x="485" y="20"/>
                  </a:cubicBezTo>
                  <a:lnTo>
                    <a:pt x="485" y="20"/>
                  </a:lnTo>
                  <a:cubicBezTo>
                    <a:pt x="579" y="36"/>
                    <a:pt x="813" y="103"/>
                    <a:pt x="881" y="156"/>
                  </a:cubicBezTo>
                  <a:lnTo>
                    <a:pt x="881" y="156"/>
                  </a:lnTo>
                  <a:cubicBezTo>
                    <a:pt x="960" y="219"/>
                    <a:pt x="1028" y="333"/>
                    <a:pt x="1036" y="429"/>
                  </a:cubicBezTo>
                  <a:lnTo>
                    <a:pt x="1036" y="429"/>
                  </a:lnTo>
                  <a:cubicBezTo>
                    <a:pt x="1043" y="500"/>
                    <a:pt x="1021" y="573"/>
                    <a:pt x="985" y="647"/>
                  </a:cubicBezTo>
                  <a:lnTo>
                    <a:pt x="985" y="647"/>
                  </a:lnTo>
                  <a:cubicBezTo>
                    <a:pt x="958" y="702"/>
                    <a:pt x="923" y="756"/>
                    <a:pt x="886" y="807"/>
                  </a:cubicBezTo>
                  <a:lnTo>
                    <a:pt x="886" y="807"/>
                  </a:lnTo>
                  <a:cubicBezTo>
                    <a:pt x="833" y="881"/>
                    <a:pt x="776" y="948"/>
                    <a:pt x="733" y="1003"/>
                  </a:cubicBezTo>
                  <a:lnTo>
                    <a:pt x="733" y="1003"/>
                  </a:lnTo>
                  <a:cubicBezTo>
                    <a:pt x="734" y="1001"/>
                    <a:pt x="735" y="1000"/>
                    <a:pt x="736" y="999"/>
                  </a:cubicBezTo>
                  <a:lnTo>
                    <a:pt x="731" y="988"/>
                  </a:lnTo>
                  <a:lnTo>
                    <a:pt x="731" y="988"/>
                  </a:lnTo>
                  <a:cubicBezTo>
                    <a:pt x="696" y="965"/>
                    <a:pt x="610" y="975"/>
                    <a:pt x="567" y="973"/>
                  </a:cubicBezTo>
                  <a:lnTo>
                    <a:pt x="567" y="973"/>
                  </a:lnTo>
                  <a:cubicBezTo>
                    <a:pt x="518" y="973"/>
                    <a:pt x="467" y="973"/>
                    <a:pt x="416" y="974"/>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26" name="Freeform 159">
              <a:extLst>
                <a:ext uri="{FF2B5EF4-FFF2-40B4-BE49-F238E27FC236}">
                  <a16:creationId xmlns:a16="http://schemas.microsoft.com/office/drawing/2014/main" id="{05480F6B-7125-CA43-9A56-279005C8B2E9}"/>
                </a:ext>
              </a:extLst>
            </p:cNvPr>
            <p:cNvSpPr>
              <a:spLocks noChangeArrowheads="1"/>
            </p:cNvSpPr>
            <p:nvPr/>
          </p:nvSpPr>
          <p:spPr bwMode="auto">
            <a:xfrm>
              <a:off x="11520597" y="6304985"/>
              <a:ext cx="8640" cy="2879"/>
            </a:xfrm>
            <a:custGeom>
              <a:avLst/>
              <a:gdLst>
                <a:gd name="T0" fmla="*/ 12 w 15"/>
                <a:gd name="T1" fmla="*/ 2 h 4"/>
                <a:gd name="T2" fmla="*/ 12 w 15"/>
                <a:gd name="T3" fmla="*/ 2 h 4"/>
                <a:gd name="T4" fmla="*/ 14 w 15"/>
                <a:gd name="T5" fmla="*/ 3 h 4"/>
                <a:gd name="T6" fmla="*/ 14 w 15"/>
                <a:gd name="T7" fmla="*/ 3 h 4"/>
                <a:gd name="T8" fmla="*/ 0 w 15"/>
                <a:gd name="T9" fmla="*/ 0 h 4"/>
                <a:gd name="T10" fmla="*/ 0 w 15"/>
                <a:gd name="T11" fmla="*/ 0 h 4"/>
                <a:gd name="T12" fmla="*/ 12 w 1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12" y="2"/>
                  </a:moveTo>
                  <a:lnTo>
                    <a:pt x="12" y="2"/>
                  </a:lnTo>
                  <a:cubicBezTo>
                    <a:pt x="12" y="2"/>
                    <a:pt x="13" y="2"/>
                    <a:pt x="14" y="3"/>
                  </a:cubicBezTo>
                  <a:lnTo>
                    <a:pt x="14" y="3"/>
                  </a:lnTo>
                  <a:cubicBezTo>
                    <a:pt x="9" y="2"/>
                    <a:pt x="5" y="2"/>
                    <a:pt x="0" y="0"/>
                  </a:cubicBezTo>
                  <a:lnTo>
                    <a:pt x="0" y="0"/>
                  </a:lnTo>
                  <a:cubicBezTo>
                    <a:pt x="4" y="0"/>
                    <a:pt x="8" y="1"/>
                    <a:pt x="12" y="2"/>
                  </a:cubicBezTo>
                </a:path>
              </a:pathLst>
            </a:custGeom>
            <a:solidFill>
              <a:srgbClr val="2A2A4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127" name="TextBox 126">
            <a:extLst>
              <a:ext uri="{FF2B5EF4-FFF2-40B4-BE49-F238E27FC236}">
                <a16:creationId xmlns:a16="http://schemas.microsoft.com/office/drawing/2014/main" id="{862A20F2-39C3-FA49-B5AD-7BA769308B75}"/>
              </a:ext>
            </a:extLst>
          </p:cNvPr>
          <p:cNvSpPr txBox="1"/>
          <p:nvPr/>
        </p:nvSpPr>
        <p:spPr>
          <a:xfrm>
            <a:off x="17041780" y="10359155"/>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128" name="Subtitle 2">
            <a:extLst>
              <a:ext uri="{FF2B5EF4-FFF2-40B4-BE49-F238E27FC236}">
                <a16:creationId xmlns:a16="http://schemas.microsoft.com/office/drawing/2014/main" id="{DECB13D6-0048-914D-BA00-BEC57D51B5F1}"/>
              </a:ext>
            </a:extLst>
          </p:cNvPr>
          <p:cNvSpPr txBox="1">
            <a:spLocks/>
          </p:cNvSpPr>
          <p:nvPr/>
        </p:nvSpPr>
        <p:spPr>
          <a:xfrm>
            <a:off x="17041781" y="11042981"/>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29" name="TextBox 128">
            <a:extLst>
              <a:ext uri="{FF2B5EF4-FFF2-40B4-BE49-F238E27FC236}">
                <a16:creationId xmlns:a16="http://schemas.microsoft.com/office/drawing/2014/main" id="{787F15AE-5B90-3D4F-8C0A-09A05945E62D}"/>
              </a:ext>
            </a:extLst>
          </p:cNvPr>
          <p:cNvSpPr txBox="1"/>
          <p:nvPr/>
        </p:nvSpPr>
        <p:spPr>
          <a:xfrm>
            <a:off x="17041780" y="3376986"/>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130" name="Subtitle 2">
            <a:extLst>
              <a:ext uri="{FF2B5EF4-FFF2-40B4-BE49-F238E27FC236}">
                <a16:creationId xmlns:a16="http://schemas.microsoft.com/office/drawing/2014/main" id="{B1DC6A6C-FF9A-4246-9896-75B44BE60C14}"/>
              </a:ext>
            </a:extLst>
          </p:cNvPr>
          <p:cNvSpPr txBox="1">
            <a:spLocks/>
          </p:cNvSpPr>
          <p:nvPr/>
        </p:nvSpPr>
        <p:spPr>
          <a:xfrm>
            <a:off x="17041781" y="4060812"/>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32" name="TextBox 131">
            <a:extLst>
              <a:ext uri="{FF2B5EF4-FFF2-40B4-BE49-F238E27FC236}">
                <a16:creationId xmlns:a16="http://schemas.microsoft.com/office/drawing/2014/main" id="{CA2A474A-F345-A242-AC70-C7223B307A8F}"/>
              </a:ext>
            </a:extLst>
          </p:cNvPr>
          <p:cNvSpPr txBox="1"/>
          <p:nvPr/>
        </p:nvSpPr>
        <p:spPr>
          <a:xfrm>
            <a:off x="17041780" y="686807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133" name="Subtitle 2">
            <a:extLst>
              <a:ext uri="{FF2B5EF4-FFF2-40B4-BE49-F238E27FC236}">
                <a16:creationId xmlns:a16="http://schemas.microsoft.com/office/drawing/2014/main" id="{2E99C96B-6E84-4447-B79F-7AB199B78A58}"/>
              </a:ext>
            </a:extLst>
          </p:cNvPr>
          <p:cNvSpPr txBox="1">
            <a:spLocks/>
          </p:cNvSpPr>
          <p:nvPr/>
        </p:nvSpPr>
        <p:spPr>
          <a:xfrm>
            <a:off x="17041781" y="7551896"/>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46" name="Oval 145">
            <a:extLst>
              <a:ext uri="{FF2B5EF4-FFF2-40B4-BE49-F238E27FC236}">
                <a16:creationId xmlns:a16="http://schemas.microsoft.com/office/drawing/2014/main" id="{BB22593A-68C2-4D4E-84D4-3BA2A603C43A}"/>
              </a:ext>
            </a:extLst>
          </p:cNvPr>
          <p:cNvSpPr>
            <a:spLocks noChangeAspect="1"/>
          </p:cNvSpPr>
          <p:nvPr/>
        </p:nvSpPr>
        <p:spPr>
          <a:xfrm>
            <a:off x="14887914" y="10610772"/>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1" name="Oval 150">
            <a:extLst>
              <a:ext uri="{FF2B5EF4-FFF2-40B4-BE49-F238E27FC236}">
                <a16:creationId xmlns:a16="http://schemas.microsoft.com/office/drawing/2014/main" id="{F7AA0DC8-D37D-8445-A497-B1A2F32C92A5}"/>
              </a:ext>
            </a:extLst>
          </p:cNvPr>
          <p:cNvSpPr>
            <a:spLocks noChangeAspect="1"/>
          </p:cNvSpPr>
          <p:nvPr/>
        </p:nvSpPr>
        <p:spPr>
          <a:xfrm>
            <a:off x="14887914" y="3628603"/>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6" name="Oval 155">
            <a:extLst>
              <a:ext uri="{FF2B5EF4-FFF2-40B4-BE49-F238E27FC236}">
                <a16:creationId xmlns:a16="http://schemas.microsoft.com/office/drawing/2014/main" id="{E3CF7BD8-9378-F644-8A61-7055337C2C25}"/>
              </a:ext>
            </a:extLst>
          </p:cNvPr>
          <p:cNvSpPr>
            <a:spLocks noChangeAspect="1"/>
          </p:cNvSpPr>
          <p:nvPr/>
        </p:nvSpPr>
        <p:spPr>
          <a:xfrm>
            <a:off x="14887914" y="7119687"/>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7" name="Freeform 630">
            <a:extLst>
              <a:ext uri="{FF2B5EF4-FFF2-40B4-BE49-F238E27FC236}">
                <a16:creationId xmlns:a16="http://schemas.microsoft.com/office/drawing/2014/main" id="{600065C2-B98E-504D-879D-DFE0287213FE}"/>
              </a:ext>
            </a:extLst>
          </p:cNvPr>
          <p:cNvSpPr>
            <a:spLocks noChangeAspect="1"/>
          </p:cNvSpPr>
          <p:nvPr/>
        </p:nvSpPr>
        <p:spPr bwMode="auto">
          <a:xfrm>
            <a:off x="15304379" y="4033030"/>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58" name="Freeform 621">
            <a:extLst>
              <a:ext uri="{FF2B5EF4-FFF2-40B4-BE49-F238E27FC236}">
                <a16:creationId xmlns:a16="http://schemas.microsoft.com/office/drawing/2014/main" id="{DA27C4F1-AB32-314E-ADF7-98697E506346}"/>
              </a:ext>
            </a:extLst>
          </p:cNvPr>
          <p:cNvSpPr>
            <a:spLocks noChangeAspect="1"/>
          </p:cNvSpPr>
          <p:nvPr/>
        </p:nvSpPr>
        <p:spPr bwMode="auto">
          <a:xfrm>
            <a:off x="15355161" y="10977988"/>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59" name="Freeform 624">
            <a:extLst>
              <a:ext uri="{FF2B5EF4-FFF2-40B4-BE49-F238E27FC236}">
                <a16:creationId xmlns:a16="http://schemas.microsoft.com/office/drawing/2014/main" id="{D3860851-A07D-904C-AF3F-6274F98A7029}"/>
              </a:ext>
            </a:extLst>
          </p:cNvPr>
          <p:cNvSpPr>
            <a:spLocks noChangeAspect="1"/>
          </p:cNvSpPr>
          <p:nvPr/>
        </p:nvSpPr>
        <p:spPr bwMode="auto">
          <a:xfrm>
            <a:off x="15277458" y="7664202"/>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40" name="Rectángulo 139">
            <a:extLst>
              <a:ext uri="{FF2B5EF4-FFF2-40B4-BE49-F238E27FC236}">
                <a16:creationId xmlns:a16="http://schemas.microsoft.com/office/drawing/2014/main" id="{DEE647D6-BAFC-B042-A717-EE4013731836}"/>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YOUR TITLE HERE</a:t>
            </a:r>
          </a:p>
        </p:txBody>
      </p:sp>
      <p:sp>
        <p:nvSpPr>
          <p:cNvPr id="141" name="Rectángulo 140">
            <a:extLst>
              <a:ext uri="{FF2B5EF4-FFF2-40B4-BE49-F238E27FC236}">
                <a16:creationId xmlns:a16="http://schemas.microsoft.com/office/drawing/2014/main" id="{55DE6FB2-66E1-9A42-892F-C7D76729B243}"/>
              </a:ext>
            </a:extLst>
          </p:cNvPr>
          <p:cNvSpPr/>
          <p:nvPr/>
        </p:nvSpPr>
        <p:spPr>
          <a:xfrm>
            <a:off x="0" y="13004767"/>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18149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61A78A-5E54-9245-9F28-FEDFF9AF4B06}"/>
              </a:ext>
            </a:extLst>
          </p:cNvPr>
          <p:cNvGrpSpPr/>
          <p:nvPr/>
        </p:nvGrpSpPr>
        <p:grpSpPr>
          <a:xfrm>
            <a:off x="10569454" y="3635282"/>
            <a:ext cx="12287371" cy="8505532"/>
            <a:chOff x="6730653" y="1598570"/>
            <a:chExt cx="12287371" cy="8505532"/>
          </a:xfrm>
        </p:grpSpPr>
        <p:sp>
          <p:nvSpPr>
            <p:cNvPr id="5" name="Freeform 1">
              <a:extLst>
                <a:ext uri="{FF2B5EF4-FFF2-40B4-BE49-F238E27FC236}">
                  <a16:creationId xmlns:a16="http://schemas.microsoft.com/office/drawing/2014/main" id="{821416B9-EFA2-B247-9589-504E52BF130F}"/>
                </a:ext>
              </a:extLst>
            </p:cNvPr>
            <p:cNvSpPr>
              <a:spLocks noChangeArrowheads="1"/>
            </p:cNvSpPr>
            <p:nvPr/>
          </p:nvSpPr>
          <p:spPr bwMode="auto">
            <a:xfrm>
              <a:off x="10296468" y="5230630"/>
              <a:ext cx="2312884" cy="1336460"/>
            </a:xfrm>
            <a:custGeom>
              <a:avLst/>
              <a:gdLst>
                <a:gd name="T0" fmla="*/ 81 w 3541"/>
                <a:gd name="T1" fmla="*/ 521 h 2044"/>
                <a:gd name="T2" fmla="*/ 902 w 3541"/>
                <a:gd name="T3" fmla="*/ 47 h 2044"/>
                <a:gd name="T4" fmla="*/ 902 w 3541"/>
                <a:gd name="T5" fmla="*/ 47 h 2044"/>
                <a:gd name="T6" fmla="*/ 1194 w 3541"/>
                <a:gd name="T7" fmla="*/ 47 h 2044"/>
                <a:gd name="T8" fmla="*/ 3460 w 3541"/>
                <a:gd name="T9" fmla="*/ 1354 h 2044"/>
                <a:gd name="T10" fmla="*/ 3460 w 3541"/>
                <a:gd name="T11" fmla="*/ 1354 h 2044"/>
                <a:gd name="T12" fmla="*/ 3460 w 3541"/>
                <a:gd name="T13" fmla="*/ 1523 h 2044"/>
                <a:gd name="T14" fmla="*/ 2639 w 3541"/>
                <a:gd name="T15" fmla="*/ 1997 h 2044"/>
                <a:gd name="T16" fmla="*/ 2639 w 3541"/>
                <a:gd name="T17" fmla="*/ 1997 h 2044"/>
                <a:gd name="T18" fmla="*/ 2347 w 3541"/>
                <a:gd name="T19" fmla="*/ 1997 h 2044"/>
                <a:gd name="T20" fmla="*/ 81 w 3541"/>
                <a:gd name="T21" fmla="*/ 690 h 2044"/>
                <a:gd name="T22" fmla="*/ 81 w 3541"/>
                <a:gd name="T23" fmla="*/ 690 h 2044"/>
                <a:gd name="T24" fmla="*/ 81 w 3541"/>
                <a:gd name="T25" fmla="*/ 521 h 2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41" h="2044">
                  <a:moveTo>
                    <a:pt x="81" y="521"/>
                  </a:moveTo>
                  <a:lnTo>
                    <a:pt x="902" y="47"/>
                  </a:lnTo>
                  <a:lnTo>
                    <a:pt x="902" y="47"/>
                  </a:lnTo>
                  <a:cubicBezTo>
                    <a:pt x="982" y="0"/>
                    <a:pt x="1113" y="0"/>
                    <a:pt x="1194" y="47"/>
                  </a:cubicBezTo>
                  <a:lnTo>
                    <a:pt x="3460" y="1354"/>
                  </a:lnTo>
                  <a:lnTo>
                    <a:pt x="3460" y="1354"/>
                  </a:lnTo>
                  <a:cubicBezTo>
                    <a:pt x="3540" y="1401"/>
                    <a:pt x="3540" y="1476"/>
                    <a:pt x="3460" y="1523"/>
                  </a:cubicBezTo>
                  <a:lnTo>
                    <a:pt x="2639" y="1997"/>
                  </a:lnTo>
                  <a:lnTo>
                    <a:pt x="2639" y="1997"/>
                  </a:lnTo>
                  <a:cubicBezTo>
                    <a:pt x="2558" y="2043"/>
                    <a:pt x="2427" y="2043"/>
                    <a:pt x="2347" y="1997"/>
                  </a:cubicBezTo>
                  <a:lnTo>
                    <a:pt x="81" y="690"/>
                  </a:lnTo>
                  <a:lnTo>
                    <a:pt x="81" y="690"/>
                  </a:lnTo>
                  <a:cubicBezTo>
                    <a:pt x="0" y="643"/>
                    <a:pt x="0" y="568"/>
                    <a:pt x="81" y="521"/>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44BF3EE8-A14F-8949-AAF7-6F7E808EF0A2}"/>
                </a:ext>
              </a:extLst>
            </p:cNvPr>
            <p:cNvSpPr>
              <a:spLocks noChangeArrowheads="1"/>
            </p:cNvSpPr>
            <p:nvPr/>
          </p:nvSpPr>
          <p:spPr bwMode="auto">
            <a:xfrm>
              <a:off x="11255609" y="4666091"/>
              <a:ext cx="2312882" cy="1336460"/>
            </a:xfrm>
            <a:custGeom>
              <a:avLst/>
              <a:gdLst>
                <a:gd name="T0" fmla="*/ 81 w 3540"/>
                <a:gd name="T1" fmla="*/ 521 h 2044"/>
                <a:gd name="T2" fmla="*/ 902 w 3540"/>
                <a:gd name="T3" fmla="*/ 47 h 2044"/>
                <a:gd name="T4" fmla="*/ 902 w 3540"/>
                <a:gd name="T5" fmla="*/ 47 h 2044"/>
                <a:gd name="T6" fmla="*/ 1194 w 3540"/>
                <a:gd name="T7" fmla="*/ 47 h 2044"/>
                <a:gd name="T8" fmla="*/ 3458 w 3540"/>
                <a:gd name="T9" fmla="*/ 1355 h 2044"/>
                <a:gd name="T10" fmla="*/ 3458 w 3540"/>
                <a:gd name="T11" fmla="*/ 1355 h 2044"/>
                <a:gd name="T12" fmla="*/ 3458 w 3540"/>
                <a:gd name="T13" fmla="*/ 1524 h 2044"/>
                <a:gd name="T14" fmla="*/ 2638 w 3540"/>
                <a:gd name="T15" fmla="*/ 1996 h 2044"/>
                <a:gd name="T16" fmla="*/ 2638 w 3540"/>
                <a:gd name="T17" fmla="*/ 1996 h 2044"/>
                <a:gd name="T18" fmla="*/ 2346 w 3540"/>
                <a:gd name="T19" fmla="*/ 1996 h 2044"/>
                <a:gd name="T20" fmla="*/ 81 w 3540"/>
                <a:gd name="T21" fmla="*/ 689 h 2044"/>
                <a:gd name="T22" fmla="*/ 81 w 3540"/>
                <a:gd name="T23" fmla="*/ 689 h 2044"/>
                <a:gd name="T24" fmla="*/ 81 w 3540"/>
                <a:gd name="T25" fmla="*/ 521 h 2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40" h="2044">
                  <a:moveTo>
                    <a:pt x="81" y="521"/>
                  </a:moveTo>
                  <a:lnTo>
                    <a:pt x="902" y="47"/>
                  </a:lnTo>
                  <a:lnTo>
                    <a:pt x="902" y="47"/>
                  </a:lnTo>
                  <a:cubicBezTo>
                    <a:pt x="982" y="0"/>
                    <a:pt x="1113" y="0"/>
                    <a:pt x="1194" y="47"/>
                  </a:cubicBezTo>
                  <a:lnTo>
                    <a:pt x="3458" y="1355"/>
                  </a:lnTo>
                  <a:lnTo>
                    <a:pt x="3458" y="1355"/>
                  </a:lnTo>
                  <a:cubicBezTo>
                    <a:pt x="3539" y="1402"/>
                    <a:pt x="3539" y="1477"/>
                    <a:pt x="3458" y="1524"/>
                  </a:cubicBezTo>
                  <a:lnTo>
                    <a:pt x="2638" y="1996"/>
                  </a:lnTo>
                  <a:lnTo>
                    <a:pt x="2638" y="1996"/>
                  </a:lnTo>
                  <a:cubicBezTo>
                    <a:pt x="2557" y="2043"/>
                    <a:pt x="2427" y="2043"/>
                    <a:pt x="2346" y="1996"/>
                  </a:cubicBezTo>
                  <a:lnTo>
                    <a:pt x="81" y="689"/>
                  </a:lnTo>
                  <a:lnTo>
                    <a:pt x="81" y="689"/>
                  </a:lnTo>
                  <a:cubicBezTo>
                    <a:pt x="0" y="643"/>
                    <a:pt x="0" y="567"/>
                    <a:pt x="81" y="521"/>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85A92E7C-29C2-D04C-A82B-9CC67CD70B52}"/>
                </a:ext>
              </a:extLst>
            </p:cNvPr>
            <p:cNvSpPr>
              <a:spLocks noChangeArrowheads="1"/>
            </p:cNvSpPr>
            <p:nvPr/>
          </p:nvSpPr>
          <p:spPr bwMode="auto">
            <a:xfrm>
              <a:off x="6730653" y="7405260"/>
              <a:ext cx="3122248" cy="1791548"/>
            </a:xfrm>
            <a:custGeom>
              <a:avLst/>
              <a:gdLst>
                <a:gd name="T0" fmla="*/ 2029 w 4779"/>
                <a:gd name="T1" fmla="*/ 2684 h 2741"/>
                <a:gd name="T2" fmla="*/ 4681 w 4779"/>
                <a:gd name="T3" fmla="*/ 1172 h 2741"/>
                <a:gd name="T4" fmla="*/ 4681 w 4779"/>
                <a:gd name="T5" fmla="*/ 1172 h 2741"/>
                <a:gd name="T6" fmla="*/ 4653 w 4779"/>
                <a:gd name="T7" fmla="*/ 953 h 2741"/>
                <a:gd name="T8" fmla="*/ 3127 w 4779"/>
                <a:gd name="T9" fmla="*/ 72 h 2741"/>
                <a:gd name="T10" fmla="*/ 3127 w 4779"/>
                <a:gd name="T11" fmla="*/ 72 h 2741"/>
                <a:gd name="T12" fmla="*/ 2749 w 4779"/>
                <a:gd name="T13" fmla="*/ 57 h 2741"/>
                <a:gd name="T14" fmla="*/ 97 w 4779"/>
                <a:gd name="T15" fmla="*/ 1569 h 2741"/>
                <a:gd name="T16" fmla="*/ 97 w 4779"/>
                <a:gd name="T17" fmla="*/ 1569 h 2741"/>
                <a:gd name="T18" fmla="*/ 124 w 4779"/>
                <a:gd name="T19" fmla="*/ 1787 h 2741"/>
                <a:gd name="T20" fmla="*/ 1650 w 4779"/>
                <a:gd name="T21" fmla="*/ 2668 h 2741"/>
                <a:gd name="T22" fmla="*/ 1650 w 4779"/>
                <a:gd name="T23" fmla="*/ 2668 h 2741"/>
                <a:gd name="T24" fmla="*/ 2029 w 4779"/>
                <a:gd name="T25" fmla="*/ 2684 h 2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9" h="2741">
                  <a:moveTo>
                    <a:pt x="2029" y="2684"/>
                  </a:moveTo>
                  <a:lnTo>
                    <a:pt x="4681" y="1172"/>
                  </a:lnTo>
                  <a:lnTo>
                    <a:pt x="4681" y="1172"/>
                  </a:lnTo>
                  <a:cubicBezTo>
                    <a:pt x="4778" y="1116"/>
                    <a:pt x="4766" y="1018"/>
                    <a:pt x="4653" y="953"/>
                  </a:cubicBezTo>
                  <a:lnTo>
                    <a:pt x="3127" y="72"/>
                  </a:lnTo>
                  <a:lnTo>
                    <a:pt x="3127" y="72"/>
                  </a:lnTo>
                  <a:cubicBezTo>
                    <a:pt x="3016" y="7"/>
                    <a:pt x="2846" y="0"/>
                    <a:pt x="2749" y="57"/>
                  </a:cubicBezTo>
                  <a:lnTo>
                    <a:pt x="97" y="1569"/>
                  </a:lnTo>
                  <a:lnTo>
                    <a:pt x="97" y="1569"/>
                  </a:lnTo>
                  <a:cubicBezTo>
                    <a:pt x="0" y="1625"/>
                    <a:pt x="12" y="1722"/>
                    <a:pt x="124" y="1787"/>
                  </a:cubicBezTo>
                  <a:lnTo>
                    <a:pt x="1650" y="2668"/>
                  </a:lnTo>
                  <a:lnTo>
                    <a:pt x="1650" y="2668"/>
                  </a:lnTo>
                  <a:cubicBezTo>
                    <a:pt x="1762" y="2733"/>
                    <a:pt x="1932" y="2740"/>
                    <a:pt x="2029" y="2684"/>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E39C7758-D3F6-3E4C-A67D-B5D1A52AB0BC}"/>
                </a:ext>
              </a:extLst>
            </p:cNvPr>
            <p:cNvSpPr>
              <a:spLocks noChangeArrowheads="1"/>
            </p:cNvSpPr>
            <p:nvPr/>
          </p:nvSpPr>
          <p:spPr bwMode="auto">
            <a:xfrm>
              <a:off x="11195121" y="4550880"/>
              <a:ext cx="1797309" cy="1241411"/>
            </a:xfrm>
            <a:custGeom>
              <a:avLst/>
              <a:gdLst>
                <a:gd name="T0" fmla="*/ 143 w 2751"/>
                <a:gd name="T1" fmla="*/ 175 h 1899"/>
                <a:gd name="T2" fmla="*/ 143 w 2751"/>
                <a:gd name="T3" fmla="*/ 175 h 1899"/>
                <a:gd name="T4" fmla="*/ 143 w 2751"/>
                <a:gd name="T5" fmla="*/ 474 h 1899"/>
                <a:gd name="T6" fmla="*/ 2569 w 2751"/>
                <a:gd name="T7" fmla="*/ 1875 h 1899"/>
                <a:gd name="T8" fmla="*/ 2569 w 2751"/>
                <a:gd name="T9" fmla="*/ 1875 h 1899"/>
                <a:gd name="T10" fmla="*/ 2710 w 2751"/>
                <a:gd name="T11" fmla="*/ 1875 h 1899"/>
                <a:gd name="T12" fmla="*/ 2710 w 2751"/>
                <a:gd name="T13" fmla="*/ 1875 h 1899"/>
                <a:gd name="T14" fmla="*/ 2710 w 2751"/>
                <a:gd name="T15" fmla="*/ 1793 h 1899"/>
                <a:gd name="T16" fmla="*/ 285 w 2751"/>
                <a:gd name="T17" fmla="*/ 392 h 1899"/>
                <a:gd name="T18" fmla="*/ 285 w 2751"/>
                <a:gd name="T19" fmla="*/ 392 h 1899"/>
                <a:gd name="T20" fmla="*/ 285 w 2751"/>
                <a:gd name="T21" fmla="*/ 258 h 1899"/>
                <a:gd name="T22" fmla="*/ 520 w 2751"/>
                <a:gd name="T23" fmla="*/ 121 h 1899"/>
                <a:gd name="T24" fmla="*/ 520 w 2751"/>
                <a:gd name="T25" fmla="*/ 121 h 1899"/>
                <a:gd name="T26" fmla="*/ 447 w 2751"/>
                <a:gd name="T27" fmla="*/ 0 h 1899"/>
                <a:gd name="T28" fmla="*/ 143 w 2751"/>
                <a:gd name="T29" fmla="*/ 175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51" h="1899">
                  <a:moveTo>
                    <a:pt x="143" y="175"/>
                  </a:moveTo>
                  <a:lnTo>
                    <a:pt x="143" y="175"/>
                  </a:lnTo>
                  <a:cubicBezTo>
                    <a:pt x="0" y="258"/>
                    <a:pt x="0" y="392"/>
                    <a:pt x="143" y="474"/>
                  </a:cubicBezTo>
                  <a:lnTo>
                    <a:pt x="2569" y="1875"/>
                  </a:lnTo>
                  <a:lnTo>
                    <a:pt x="2569" y="1875"/>
                  </a:lnTo>
                  <a:cubicBezTo>
                    <a:pt x="2607" y="1898"/>
                    <a:pt x="2671" y="1898"/>
                    <a:pt x="2710" y="1875"/>
                  </a:cubicBezTo>
                  <a:lnTo>
                    <a:pt x="2710" y="1875"/>
                  </a:lnTo>
                  <a:cubicBezTo>
                    <a:pt x="2750" y="1853"/>
                    <a:pt x="2750" y="1816"/>
                    <a:pt x="2710" y="1793"/>
                  </a:cubicBezTo>
                  <a:lnTo>
                    <a:pt x="285" y="392"/>
                  </a:lnTo>
                  <a:lnTo>
                    <a:pt x="285" y="392"/>
                  </a:lnTo>
                  <a:cubicBezTo>
                    <a:pt x="220" y="355"/>
                    <a:pt x="220" y="295"/>
                    <a:pt x="285" y="258"/>
                  </a:cubicBezTo>
                  <a:lnTo>
                    <a:pt x="520" y="121"/>
                  </a:lnTo>
                  <a:lnTo>
                    <a:pt x="520" y="121"/>
                  </a:lnTo>
                  <a:cubicBezTo>
                    <a:pt x="494" y="83"/>
                    <a:pt x="470" y="42"/>
                    <a:pt x="447" y="0"/>
                  </a:cubicBezTo>
                  <a:lnTo>
                    <a:pt x="143" y="175"/>
                  </a:lnTo>
                </a:path>
              </a:pathLst>
            </a:custGeom>
            <a:solidFill>
              <a:srgbClr val="D4EC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E0E154E9-1AF4-9645-AB5F-C379836E4405}"/>
                </a:ext>
              </a:extLst>
            </p:cNvPr>
            <p:cNvSpPr>
              <a:spLocks noChangeArrowheads="1"/>
            </p:cNvSpPr>
            <p:nvPr/>
          </p:nvSpPr>
          <p:spPr bwMode="auto">
            <a:xfrm>
              <a:off x="11298813" y="2255279"/>
              <a:ext cx="2254625" cy="3204414"/>
            </a:xfrm>
            <a:custGeom>
              <a:avLst/>
              <a:gdLst>
                <a:gd name="connsiteX0" fmla="*/ 361837 w 2254625"/>
                <a:gd name="connsiteY0" fmla="*/ 0 h 3204414"/>
                <a:gd name="connsiteX1" fmla="*/ 594354 w 2254625"/>
                <a:gd name="connsiteY1" fmla="*/ 15026 h 3204414"/>
                <a:gd name="connsiteX2" fmla="*/ 2254625 w 2254625"/>
                <a:gd name="connsiteY2" fmla="*/ 941433 h 3204414"/>
                <a:gd name="connsiteX3" fmla="*/ 2254625 w 2254625"/>
                <a:gd name="connsiteY3" fmla="*/ 3170559 h 3204414"/>
                <a:gd name="connsiteX4" fmla="*/ 2252749 w 2254625"/>
                <a:gd name="connsiteY4" fmla="*/ 3170098 h 3204414"/>
                <a:gd name="connsiteX5" fmla="*/ 2248960 w 2254625"/>
                <a:gd name="connsiteY5" fmla="*/ 3181065 h 3204414"/>
                <a:gd name="connsiteX6" fmla="*/ 2234270 w 2254625"/>
                <a:gd name="connsiteY6" fmla="*/ 3193647 h 3204414"/>
                <a:gd name="connsiteX7" fmla="*/ 2141561 w 2254625"/>
                <a:gd name="connsiteY7" fmla="*/ 3193647 h 3204414"/>
                <a:gd name="connsiteX8" fmla="*/ 558325 w 2254625"/>
                <a:gd name="connsiteY8" fmla="*/ 2279419 h 3204414"/>
                <a:gd name="connsiteX9" fmla="*/ 405551 w 2254625"/>
                <a:gd name="connsiteY9" fmla="*/ 2279419 h 3204414"/>
                <a:gd name="connsiteX10" fmla="*/ 237760 w 2254625"/>
                <a:gd name="connsiteY10" fmla="*/ 2375997 h 3204414"/>
                <a:gd name="connsiteX11" fmla="*/ 190100 w 2254625"/>
                <a:gd name="connsiteY11" fmla="*/ 2297038 h 3204414"/>
                <a:gd name="connsiteX12" fmla="*/ 312842 w 2254625"/>
                <a:gd name="connsiteY12" fmla="*/ 2225909 h 3204414"/>
                <a:gd name="connsiteX13" fmla="*/ 651034 w 2254625"/>
                <a:gd name="connsiteY13" fmla="*/ 2225909 h 3204414"/>
                <a:gd name="connsiteX14" fmla="*/ 1569290 w 2254625"/>
                <a:gd name="connsiteY14" fmla="*/ 2756150 h 3204414"/>
                <a:gd name="connsiteX15" fmla="*/ 0 w 2254625"/>
                <a:gd name="connsiteY15" fmla="*/ 265248 h 3204414"/>
                <a:gd name="connsiteX16" fmla="*/ 137812 w 2254625"/>
                <a:gd name="connsiteY16" fmla="*/ 145037 h 320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625" h="3204414">
                  <a:moveTo>
                    <a:pt x="361837" y="0"/>
                  </a:moveTo>
                  <a:lnTo>
                    <a:pt x="594354" y="15026"/>
                  </a:lnTo>
                  <a:lnTo>
                    <a:pt x="2254625" y="941433"/>
                  </a:lnTo>
                  <a:lnTo>
                    <a:pt x="2254625" y="3170559"/>
                  </a:lnTo>
                  <a:lnTo>
                    <a:pt x="2252749" y="3170098"/>
                  </a:lnTo>
                  <a:lnTo>
                    <a:pt x="2248960" y="3181065"/>
                  </a:lnTo>
                  <a:cubicBezTo>
                    <a:pt x="2245695" y="3185613"/>
                    <a:pt x="2240799" y="3189895"/>
                    <a:pt x="2234270" y="3193647"/>
                  </a:cubicBezTo>
                  <a:cubicBezTo>
                    <a:pt x="2208807" y="3208004"/>
                    <a:pt x="2167676" y="3208004"/>
                    <a:pt x="2141561" y="3193647"/>
                  </a:cubicBezTo>
                  <a:lnTo>
                    <a:pt x="558325" y="2279419"/>
                  </a:lnTo>
                  <a:cubicBezTo>
                    <a:pt x="515888" y="2255274"/>
                    <a:pt x="447988" y="2255274"/>
                    <a:pt x="405551" y="2279419"/>
                  </a:cubicBezTo>
                  <a:lnTo>
                    <a:pt x="237760" y="2375997"/>
                  </a:lnTo>
                  <a:cubicBezTo>
                    <a:pt x="220785" y="2350547"/>
                    <a:pt x="205116" y="2324445"/>
                    <a:pt x="190100" y="2297038"/>
                  </a:cubicBezTo>
                  <a:lnTo>
                    <a:pt x="312842" y="2225909"/>
                  </a:lnTo>
                  <a:cubicBezTo>
                    <a:pt x="406204" y="2171747"/>
                    <a:pt x="557672" y="2171747"/>
                    <a:pt x="651034" y="2225909"/>
                  </a:cubicBezTo>
                  <a:lnTo>
                    <a:pt x="1569290" y="2756150"/>
                  </a:lnTo>
                  <a:lnTo>
                    <a:pt x="0" y="265248"/>
                  </a:lnTo>
                  <a:lnTo>
                    <a:pt x="137812" y="145037"/>
                  </a:ln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7">
              <a:extLst>
                <a:ext uri="{FF2B5EF4-FFF2-40B4-BE49-F238E27FC236}">
                  <a16:creationId xmlns:a16="http://schemas.microsoft.com/office/drawing/2014/main" id="{93233CCE-B644-174C-8678-7C56924674BD}"/>
                </a:ext>
              </a:extLst>
            </p:cNvPr>
            <p:cNvSpPr>
              <a:spLocks noChangeArrowheads="1"/>
            </p:cNvSpPr>
            <p:nvPr/>
          </p:nvSpPr>
          <p:spPr bwMode="auto">
            <a:xfrm>
              <a:off x="12923304" y="3266264"/>
              <a:ext cx="512694" cy="2442496"/>
            </a:xfrm>
            <a:custGeom>
              <a:avLst/>
              <a:gdLst>
                <a:gd name="T0" fmla="*/ 23 w 784"/>
                <a:gd name="T1" fmla="*/ 3737 h 3738"/>
                <a:gd name="T2" fmla="*/ 783 w 784"/>
                <a:gd name="T3" fmla="*/ 3298 h 3738"/>
                <a:gd name="T4" fmla="*/ 783 w 784"/>
                <a:gd name="T5" fmla="*/ 0 h 3738"/>
                <a:gd name="T6" fmla="*/ 0 w 784"/>
                <a:gd name="T7" fmla="*/ 365 h 3738"/>
                <a:gd name="T8" fmla="*/ 23 w 784"/>
                <a:gd name="T9" fmla="*/ 3737 h 3738"/>
              </a:gdLst>
              <a:ahLst/>
              <a:cxnLst>
                <a:cxn ang="0">
                  <a:pos x="T0" y="T1"/>
                </a:cxn>
                <a:cxn ang="0">
                  <a:pos x="T2" y="T3"/>
                </a:cxn>
                <a:cxn ang="0">
                  <a:pos x="T4" y="T5"/>
                </a:cxn>
                <a:cxn ang="0">
                  <a:pos x="T6" y="T7"/>
                </a:cxn>
                <a:cxn ang="0">
                  <a:pos x="T8" y="T9"/>
                </a:cxn>
              </a:cxnLst>
              <a:rect l="0" t="0" r="r" b="b"/>
              <a:pathLst>
                <a:path w="784" h="3738">
                  <a:moveTo>
                    <a:pt x="23" y="3737"/>
                  </a:moveTo>
                  <a:lnTo>
                    <a:pt x="783" y="3298"/>
                  </a:lnTo>
                  <a:lnTo>
                    <a:pt x="783" y="0"/>
                  </a:lnTo>
                  <a:lnTo>
                    <a:pt x="0" y="365"/>
                  </a:lnTo>
                  <a:lnTo>
                    <a:pt x="23" y="3737"/>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8">
              <a:extLst>
                <a:ext uri="{FF2B5EF4-FFF2-40B4-BE49-F238E27FC236}">
                  <a16:creationId xmlns:a16="http://schemas.microsoft.com/office/drawing/2014/main" id="{66D50265-25EF-B14A-9CCC-80C9D2E48129}"/>
                </a:ext>
              </a:extLst>
            </p:cNvPr>
            <p:cNvSpPr>
              <a:spLocks noChangeArrowheads="1"/>
            </p:cNvSpPr>
            <p:nvPr/>
          </p:nvSpPr>
          <p:spPr bwMode="auto">
            <a:xfrm>
              <a:off x="11221046" y="2537548"/>
              <a:ext cx="1765624" cy="3223057"/>
            </a:xfrm>
            <a:custGeom>
              <a:avLst/>
              <a:gdLst>
                <a:gd name="T0" fmla="*/ 0 w 2705"/>
                <a:gd name="T1" fmla="*/ 0 h 4934"/>
                <a:gd name="T2" fmla="*/ 0 w 2705"/>
                <a:gd name="T3" fmla="*/ 3406 h 4934"/>
                <a:gd name="T4" fmla="*/ 2668 w 2705"/>
                <a:gd name="T5" fmla="*/ 4933 h 4934"/>
                <a:gd name="T6" fmla="*/ 2704 w 2705"/>
                <a:gd name="T7" fmla="*/ 4919 h 4934"/>
                <a:gd name="T8" fmla="*/ 2704 w 2705"/>
                <a:gd name="T9" fmla="*/ 1507 h 4934"/>
                <a:gd name="T10" fmla="*/ 0 w 2705"/>
                <a:gd name="T11" fmla="*/ 0 h 4934"/>
              </a:gdLst>
              <a:ahLst/>
              <a:cxnLst>
                <a:cxn ang="0">
                  <a:pos x="T0" y="T1"/>
                </a:cxn>
                <a:cxn ang="0">
                  <a:pos x="T2" y="T3"/>
                </a:cxn>
                <a:cxn ang="0">
                  <a:pos x="T4" y="T5"/>
                </a:cxn>
                <a:cxn ang="0">
                  <a:pos x="T6" y="T7"/>
                </a:cxn>
                <a:cxn ang="0">
                  <a:pos x="T8" y="T9"/>
                </a:cxn>
                <a:cxn ang="0">
                  <a:pos x="T10" y="T11"/>
                </a:cxn>
              </a:cxnLst>
              <a:rect l="0" t="0" r="r" b="b"/>
              <a:pathLst>
                <a:path w="2705" h="4934">
                  <a:moveTo>
                    <a:pt x="0" y="0"/>
                  </a:moveTo>
                  <a:lnTo>
                    <a:pt x="0" y="3406"/>
                  </a:lnTo>
                  <a:lnTo>
                    <a:pt x="2668" y="4933"/>
                  </a:lnTo>
                  <a:lnTo>
                    <a:pt x="2704" y="4919"/>
                  </a:lnTo>
                  <a:lnTo>
                    <a:pt x="2704" y="1507"/>
                  </a:lnTo>
                  <a:lnTo>
                    <a:pt x="0"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2" name="Freeform 9">
              <a:extLst>
                <a:ext uri="{FF2B5EF4-FFF2-40B4-BE49-F238E27FC236}">
                  <a16:creationId xmlns:a16="http://schemas.microsoft.com/office/drawing/2014/main" id="{50121B68-02B3-BF4D-8124-03C45579EBEF}"/>
                </a:ext>
              </a:extLst>
            </p:cNvPr>
            <p:cNvSpPr>
              <a:spLocks noChangeArrowheads="1"/>
            </p:cNvSpPr>
            <p:nvPr/>
          </p:nvSpPr>
          <p:spPr bwMode="auto">
            <a:xfrm>
              <a:off x="11353539" y="2335927"/>
              <a:ext cx="2082458" cy="1218367"/>
            </a:xfrm>
            <a:custGeom>
              <a:avLst/>
              <a:gdLst>
                <a:gd name="T0" fmla="*/ 1296 w 3187"/>
                <a:gd name="T1" fmla="*/ 335 h 1865"/>
                <a:gd name="T2" fmla="*/ 766 w 3187"/>
                <a:gd name="T3" fmla="*/ 30 h 1865"/>
                <a:gd name="T4" fmla="*/ 766 w 3187"/>
                <a:gd name="T5" fmla="*/ 30 h 1865"/>
                <a:gd name="T6" fmla="*/ 546 w 3187"/>
                <a:gd name="T7" fmla="*/ 36 h 1865"/>
                <a:gd name="T8" fmla="*/ 53 w 3187"/>
                <a:gd name="T9" fmla="*/ 321 h 1865"/>
                <a:gd name="T10" fmla="*/ 53 w 3187"/>
                <a:gd name="T11" fmla="*/ 321 h 1865"/>
                <a:gd name="T12" fmla="*/ 7 w 3187"/>
                <a:gd name="T13" fmla="*/ 402 h 1865"/>
                <a:gd name="T14" fmla="*/ 1348 w 3187"/>
                <a:gd name="T15" fmla="*/ 1203 h 1865"/>
                <a:gd name="T16" fmla="*/ 2423 w 3187"/>
                <a:gd name="T17" fmla="*/ 1864 h 1865"/>
                <a:gd name="T18" fmla="*/ 3186 w 3187"/>
                <a:gd name="T19" fmla="*/ 1421 h 1865"/>
                <a:gd name="T20" fmla="*/ 1296 w 3187"/>
                <a:gd name="T21" fmla="*/ 335 h 1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87" h="1865">
                  <a:moveTo>
                    <a:pt x="1296" y="335"/>
                  </a:moveTo>
                  <a:lnTo>
                    <a:pt x="766" y="30"/>
                  </a:lnTo>
                  <a:lnTo>
                    <a:pt x="766" y="30"/>
                  </a:lnTo>
                  <a:cubicBezTo>
                    <a:pt x="700" y="0"/>
                    <a:pt x="606" y="2"/>
                    <a:pt x="546" y="36"/>
                  </a:cubicBezTo>
                  <a:lnTo>
                    <a:pt x="53" y="321"/>
                  </a:lnTo>
                  <a:lnTo>
                    <a:pt x="53" y="321"/>
                  </a:lnTo>
                  <a:cubicBezTo>
                    <a:pt x="16" y="343"/>
                    <a:pt x="0" y="373"/>
                    <a:pt x="7" y="402"/>
                  </a:cubicBezTo>
                  <a:lnTo>
                    <a:pt x="1348" y="1203"/>
                  </a:lnTo>
                  <a:lnTo>
                    <a:pt x="2423" y="1864"/>
                  </a:lnTo>
                  <a:lnTo>
                    <a:pt x="3186" y="1421"/>
                  </a:lnTo>
                  <a:lnTo>
                    <a:pt x="1296" y="335"/>
                  </a:ln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0">
              <a:extLst>
                <a:ext uri="{FF2B5EF4-FFF2-40B4-BE49-F238E27FC236}">
                  <a16:creationId xmlns:a16="http://schemas.microsoft.com/office/drawing/2014/main" id="{B72B7522-BAFC-1546-BA4D-2778B7C5ECE1}"/>
                </a:ext>
              </a:extLst>
            </p:cNvPr>
            <p:cNvSpPr>
              <a:spLocks noChangeArrowheads="1"/>
            </p:cNvSpPr>
            <p:nvPr/>
          </p:nvSpPr>
          <p:spPr bwMode="auto">
            <a:xfrm>
              <a:off x="12923304" y="3488048"/>
              <a:ext cx="63367" cy="2301361"/>
            </a:xfrm>
            <a:custGeom>
              <a:avLst/>
              <a:gdLst>
                <a:gd name="T0" fmla="*/ 0 w 97"/>
                <a:gd name="T1" fmla="*/ 0 h 3523"/>
                <a:gd name="T2" fmla="*/ 0 w 97"/>
                <a:gd name="T3" fmla="*/ 3385 h 3523"/>
                <a:gd name="T4" fmla="*/ 0 w 97"/>
                <a:gd name="T5" fmla="*/ 3456 h 3523"/>
                <a:gd name="T6" fmla="*/ 0 w 97"/>
                <a:gd name="T7" fmla="*/ 3522 h 3523"/>
                <a:gd name="T8" fmla="*/ 0 w 97"/>
                <a:gd name="T9" fmla="*/ 3522 h 3523"/>
                <a:gd name="T10" fmla="*/ 66 w 97"/>
                <a:gd name="T11" fmla="*/ 3505 h 3523"/>
                <a:gd name="T12" fmla="*/ 66 w 97"/>
                <a:gd name="T13" fmla="*/ 3505 h 3523"/>
                <a:gd name="T14" fmla="*/ 96 w 97"/>
                <a:gd name="T15" fmla="*/ 3465 h 3523"/>
                <a:gd name="T16" fmla="*/ 96 w 97"/>
                <a:gd name="T17" fmla="*/ 3465 h 3523"/>
                <a:gd name="T18" fmla="*/ 96 w 97"/>
                <a:gd name="T19" fmla="*/ 3465 h 3523"/>
                <a:gd name="T20" fmla="*/ 96 w 97"/>
                <a:gd name="T21" fmla="*/ 3464 h 3523"/>
                <a:gd name="T22" fmla="*/ 96 w 97"/>
                <a:gd name="T23" fmla="*/ 53 h 3523"/>
                <a:gd name="T24" fmla="*/ 0 w 97"/>
                <a:gd name="T25" fmla="*/ 0 h 3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3523">
                  <a:moveTo>
                    <a:pt x="0" y="0"/>
                  </a:moveTo>
                  <a:lnTo>
                    <a:pt x="0" y="3385"/>
                  </a:lnTo>
                  <a:lnTo>
                    <a:pt x="0" y="3456"/>
                  </a:lnTo>
                  <a:lnTo>
                    <a:pt x="0" y="3522"/>
                  </a:lnTo>
                  <a:lnTo>
                    <a:pt x="0" y="3522"/>
                  </a:lnTo>
                  <a:cubicBezTo>
                    <a:pt x="24" y="3521"/>
                    <a:pt x="48" y="3516"/>
                    <a:pt x="66" y="3505"/>
                  </a:cubicBezTo>
                  <a:lnTo>
                    <a:pt x="66" y="3505"/>
                  </a:lnTo>
                  <a:cubicBezTo>
                    <a:pt x="86" y="3494"/>
                    <a:pt x="96" y="3479"/>
                    <a:pt x="96" y="3465"/>
                  </a:cubicBezTo>
                  <a:lnTo>
                    <a:pt x="96" y="3465"/>
                  </a:lnTo>
                  <a:lnTo>
                    <a:pt x="96" y="3465"/>
                  </a:lnTo>
                  <a:lnTo>
                    <a:pt x="96" y="3464"/>
                  </a:lnTo>
                  <a:lnTo>
                    <a:pt x="96" y="53"/>
                  </a:lnTo>
                  <a:lnTo>
                    <a:pt x="0" y="0"/>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1">
              <a:extLst>
                <a:ext uri="{FF2B5EF4-FFF2-40B4-BE49-F238E27FC236}">
                  <a16:creationId xmlns:a16="http://schemas.microsoft.com/office/drawing/2014/main" id="{8F996252-7F16-CF41-A62A-C228852C0B35}"/>
                </a:ext>
              </a:extLst>
            </p:cNvPr>
            <p:cNvSpPr>
              <a:spLocks noChangeArrowheads="1"/>
            </p:cNvSpPr>
            <p:nvPr/>
          </p:nvSpPr>
          <p:spPr bwMode="auto">
            <a:xfrm>
              <a:off x="13539688" y="3197137"/>
              <a:ext cx="11521" cy="28803"/>
            </a:xfrm>
            <a:custGeom>
              <a:avLst/>
              <a:gdLst>
                <a:gd name="T0" fmla="*/ 18 w 19"/>
                <a:gd name="T1" fmla="*/ 43 h 44"/>
                <a:gd name="T2" fmla="*/ 18 w 19"/>
                <a:gd name="T3" fmla="*/ 0 h 44"/>
                <a:gd name="T4" fmla="*/ 4 w 19"/>
                <a:gd name="T5" fmla="*/ 0 h 44"/>
                <a:gd name="T6" fmla="*/ 0 w 19"/>
                <a:gd name="T7" fmla="*/ 29 h 44"/>
                <a:gd name="T8" fmla="*/ 18 w 19"/>
                <a:gd name="T9" fmla="*/ 43 h 44"/>
              </a:gdLst>
              <a:ahLst/>
              <a:cxnLst>
                <a:cxn ang="0">
                  <a:pos x="T0" y="T1"/>
                </a:cxn>
                <a:cxn ang="0">
                  <a:pos x="T2" y="T3"/>
                </a:cxn>
                <a:cxn ang="0">
                  <a:pos x="T4" y="T5"/>
                </a:cxn>
                <a:cxn ang="0">
                  <a:pos x="T6" y="T7"/>
                </a:cxn>
                <a:cxn ang="0">
                  <a:pos x="T8" y="T9"/>
                </a:cxn>
              </a:cxnLst>
              <a:rect l="0" t="0" r="r" b="b"/>
              <a:pathLst>
                <a:path w="19" h="44">
                  <a:moveTo>
                    <a:pt x="18" y="43"/>
                  </a:moveTo>
                  <a:lnTo>
                    <a:pt x="18" y="0"/>
                  </a:lnTo>
                  <a:lnTo>
                    <a:pt x="4" y="0"/>
                  </a:lnTo>
                  <a:lnTo>
                    <a:pt x="0" y="29"/>
                  </a:lnTo>
                  <a:lnTo>
                    <a:pt x="18" y="43"/>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12">
              <a:extLst>
                <a:ext uri="{FF2B5EF4-FFF2-40B4-BE49-F238E27FC236}">
                  <a16:creationId xmlns:a16="http://schemas.microsoft.com/office/drawing/2014/main" id="{9B8A9DA3-2992-7F4C-822E-2605C386592E}"/>
                </a:ext>
              </a:extLst>
            </p:cNvPr>
            <p:cNvSpPr>
              <a:spLocks noChangeArrowheads="1"/>
            </p:cNvSpPr>
            <p:nvPr/>
          </p:nvSpPr>
          <p:spPr bwMode="auto">
            <a:xfrm>
              <a:off x="12978030" y="3522613"/>
              <a:ext cx="8640" cy="28803"/>
            </a:xfrm>
            <a:custGeom>
              <a:avLst/>
              <a:gdLst>
                <a:gd name="T0" fmla="*/ 13 w 14"/>
                <a:gd name="T1" fmla="*/ 43 h 44"/>
                <a:gd name="T2" fmla="*/ 13 w 14"/>
                <a:gd name="T3" fmla="*/ 0 h 44"/>
                <a:gd name="T4" fmla="*/ 0 w 14"/>
                <a:gd name="T5" fmla="*/ 18 h 44"/>
                <a:gd name="T6" fmla="*/ 13 w 14"/>
                <a:gd name="T7" fmla="*/ 43 h 44"/>
              </a:gdLst>
              <a:ahLst/>
              <a:cxnLst>
                <a:cxn ang="0">
                  <a:pos x="T0" y="T1"/>
                </a:cxn>
                <a:cxn ang="0">
                  <a:pos x="T2" y="T3"/>
                </a:cxn>
                <a:cxn ang="0">
                  <a:pos x="T4" y="T5"/>
                </a:cxn>
                <a:cxn ang="0">
                  <a:pos x="T6" y="T7"/>
                </a:cxn>
              </a:cxnLst>
              <a:rect l="0" t="0" r="r" b="b"/>
              <a:pathLst>
                <a:path w="14" h="44">
                  <a:moveTo>
                    <a:pt x="13" y="43"/>
                  </a:moveTo>
                  <a:lnTo>
                    <a:pt x="13" y="0"/>
                  </a:lnTo>
                  <a:lnTo>
                    <a:pt x="0" y="18"/>
                  </a:lnTo>
                  <a:lnTo>
                    <a:pt x="13" y="43"/>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 name="Freeform 13">
              <a:extLst>
                <a:ext uri="{FF2B5EF4-FFF2-40B4-BE49-F238E27FC236}">
                  <a16:creationId xmlns:a16="http://schemas.microsoft.com/office/drawing/2014/main" id="{D9A09A55-540F-7C40-B047-A33B3475AD37}"/>
                </a:ext>
              </a:extLst>
            </p:cNvPr>
            <p:cNvSpPr>
              <a:spLocks noChangeArrowheads="1"/>
            </p:cNvSpPr>
            <p:nvPr/>
          </p:nvSpPr>
          <p:spPr bwMode="auto">
            <a:xfrm>
              <a:off x="11195122" y="2197674"/>
              <a:ext cx="2364729" cy="1365263"/>
            </a:xfrm>
            <a:custGeom>
              <a:avLst/>
              <a:gdLst>
                <a:gd name="T0" fmla="*/ 2569 w 3619"/>
                <a:gd name="T1" fmla="*/ 2067 h 2090"/>
                <a:gd name="T2" fmla="*/ 143 w 3619"/>
                <a:gd name="T3" fmla="*/ 666 h 2090"/>
                <a:gd name="T4" fmla="*/ 143 w 3619"/>
                <a:gd name="T5" fmla="*/ 666 h 2090"/>
                <a:gd name="T6" fmla="*/ 143 w 3619"/>
                <a:gd name="T7" fmla="*/ 367 h 2090"/>
                <a:gd name="T8" fmla="*/ 635 w 3619"/>
                <a:gd name="T9" fmla="*/ 82 h 2090"/>
                <a:gd name="T10" fmla="*/ 635 w 3619"/>
                <a:gd name="T11" fmla="*/ 82 h 2090"/>
                <a:gd name="T12" fmla="*/ 1153 w 3619"/>
                <a:gd name="T13" fmla="*/ 82 h 2090"/>
                <a:gd name="T14" fmla="*/ 3578 w 3619"/>
                <a:gd name="T15" fmla="*/ 1484 h 2090"/>
                <a:gd name="T16" fmla="*/ 3578 w 3619"/>
                <a:gd name="T17" fmla="*/ 1484 h 2090"/>
                <a:gd name="T18" fmla="*/ 3578 w 3619"/>
                <a:gd name="T19" fmla="*/ 1565 h 2090"/>
                <a:gd name="T20" fmla="*/ 3578 w 3619"/>
                <a:gd name="T21" fmla="*/ 1565 h 2090"/>
                <a:gd name="T22" fmla="*/ 3436 w 3619"/>
                <a:gd name="T23" fmla="*/ 1565 h 2090"/>
                <a:gd name="T24" fmla="*/ 1011 w 3619"/>
                <a:gd name="T25" fmla="*/ 164 h 2090"/>
                <a:gd name="T26" fmla="*/ 1011 w 3619"/>
                <a:gd name="T27" fmla="*/ 164 h 2090"/>
                <a:gd name="T28" fmla="*/ 777 w 3619"/>
                <a:gd name="T29" fmla="*/ 164 h 2090"/>
                <a:gd name="T30" fmla="*/ 285 w 3619"/>
                <a:gd name="T31" fmla="*/ 449 h 2090"/>
                <a:gd name="T32" fmla="*/ 285 w 3619"/>
                <a:gd name="T33" fmla="*/ 449 h 2090"/>
                <a:gd name="T34" fmla="*/ 285 w 3619"/>
                <a:gd name="T35" fmla="*/ 583 h 2090"/>
                <a:gd name="T36" fmla="*/ 2710 w 3619"/>
                <a:gd name="T37" fmla="*/ 1985 h 2090"/>
                <a:gd name="T38" fmla="*/ 2710 w 3619"/>
                <a:gd name="T39" fmla="*/ 1985 h 2090"/>
                <a:gd name="T40" fmla="*/ 2710 w 3619"/>
                <a:gd name="T41" fmla="*/ 2067 h 2090"/>
                <a:gd name="T42" fmla="*/ 2710 w 3619"/>
                <a:gd name="T43" fmla="*/ 2067 h 2090"/>
                <a:gd name="T44" fmla="*/ 2569 w 3619"/>
                <a:gd name="T45" fmla="*/ 2067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19" h="2090">
                  <a:moveTo>
                    <a:pt x="2569" y="2067"/>
                  </a:moveTo>
                  <a:lnTo>
                    <a:pt x="143" y="666"/>
                  </a:lnTo>
                  <a:lnTo>
                    <a:pt x="143" y="666"/>
                  </a:lnTo>
                  <a:cubicBezTo>
                    <a:pt x="0" y="583"/>
                    <a:pt x="0" y="449"/>
                    <a:pt x="143" y="367"/>
                  </a:cubicBezTo>
                  <a:lnTo>
                    <a:pt x="635" y="82"/>
                  </a:lnTo>
                  <a:lnTo>
                    <a:pt x="635" y="82"/>
                  </a:lnTo>
                  <a:cubicBezTo>
                    <a:pt x="778" y="0"/>
                    <a:pt x="1010" y="0"/>
                    <a:pt x="1153" y="82"/>
                  </a:cubicBezTo>
                  <a:lnTo>
                    <a:pt x="3578" y="1484"/>
                  </a:lnTo>
                  <a:lnTo>
                    <a:pt x="3578" y="1484"/>
                  </a:lnTo>
                  <a:cubicBezTo>
                    <a:pt x="3618" y="1506"/>
                    <a:pt x="3618" y="1543"/>
                    <a:pt x="3578" y="1565"/>
                  </a:cubicBezTo>
                  <a:lnTo>
                    <a:pt x="3578" y="1565"/>
                  </a:lnTo>
                  <a:cubicBezTo>
                    <a:pt x="3539" y="1588"/>
                    <a:pt x="3476" y="1588"/>
                    <a:pt x="3436" y="1565"/>
                  </a:cubicBezTo>
                  <a:lnTo>
                    <a:pt x="1011" y="164"/>
                  </a:lnTo>
                  <a:lnTo>
                    <a:pt x="1011" y="164"/>
                  </a:lnTo>
                  <a:cubicBezTo>
                    <a:pt x="946" y="127"/>
                    <a:pt x="842" y="127"/>
                    <a:pt x="777" y="164"/>
                  </a:cubicBezTo>
                  <a:lnTo>
                    <a:pt x="285" y="449"/>
                  </a:lnTo>
                  <a:lnTo>
                    <a:pt x="285" y="449"/>
                  </a:lnTo>
                  <a:cubicBezTo>
                    <a:pt x="220" y="486"/>
                    <a:pt x="220" y="546"/>
                    <a:pt x="285" y="583"/>
                  </a:cubicBezTo>
                  <a:lnTo>
                    <a:pt x="2710" y="1985"/>
                  </a:lnTo>
                  <a:lnTo>
                    <a:pt x="2710" y="1985"/>
                  </a:lnTo>
                  <a:cubicBezTo>
                    <a:pt x="2750" y="2007"/>
                    <a:pt x="2750" y="2044"/>
                    <a:pt x="2710" y="2067"/>
                  </a:cubicBezTo>
                  <a:lnTo>
                    <a:pt x="2710" y="2067"/>
                  </a:lnTo>
                  <a:cubicBezTo>
                    <a:pt x="2671" y="2089"/>
                    <a:pt x="2607" y="2089"/>
                    <a:pt x="2569" y="206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7" name="Freeform 14">
              <a:extLst>
                <a:ext uri="{FF2B5EF4-FFF2-40B4-BE49-F238E27FC236}">
                  <a16:creationId xmlns:a16="http://schemas.microsoft.com/office/drawing/2014/main" id="{E41FBAE5-E742-4E4A-B709-78B9249D00B5}"/>
                </a:ext>
              </a:extLst>
            </p:cNvPr>
            <p:cNvSpPr>
              <a:spLocks noChangeArrowheads="1"/>
            </p:cNvSpPr>
            <p:nvPr/>
          </p:nvSpPr>
          <p:spPr bwMode="auto">
            <a:xfrm>
              <a:off x="11638689" y="3303709"/>
              <a:ext cx="823766" cy="1301897"/>
            </a:xfrm>
            <a:custGeom>
              <a:avLst/>
              <a:gdLst>
                <a:gd name="T0" fmla="*/ 1261 w 1262"/>
                <a:gd name="T1" fmla="*/ 1991 h 1992"/>
                <a:gd name="T2" fmla="*/ 0 w 1262"/>
                <a:gd name="T3" fmla="*/ 1264 h 1992"/>
                <a:gd name="T4" fmla="*/ 0 w 1262"/>
                <a:gd name="T5" fmla="*/ 0 h 1992"/>
                <a:gd name="T6" fmla="*/ 1261 w 1262"/>
                <a:gd name="T7" fmla="*/ 728 h 1992"/>
                <a:gd name="T8" fmla="*/ 1261 w 1262"/>
                <a:gd name="T9" fmla="*/ 1991 h 1992"/>
              </a:gdLst>
              <a:ahLst/>
              <a:cxnLst>
                <a:cxn ang="0">
                  <a:pos x="T0" y="T1"/>
                </a:cxn>
                <a:cxn ang="0">
                  <a:pos x="T2" y="T3"/>
                </a:cxn>
                <a:cxn ang="0">
                  <a:pos x="T4" y="T5"/>
                </a:cxn>
                <a:cxn ang="0">
                  <a:pos x="T6" y="T7"/>
                </a:cxn>
                <a:cxn ang="0">
                  <a:pos x="T8" y="T9"/>
                </a:cxn>
              </a:cxnLst>
              <a:rect l="0" t="0" r="r" b="b"/>
              <a:pathLst>
                <a:path w="1262" h="1992">
                  <a:moveTo>
                    <a:pt x="1261" y="1991"/>
                  </a:moveTo>
                  <a:lnTo>
                    <a:pt x="0" y="1264"/>
                  </a:lnTo>
                  <a:lnTo>
                    <a:pt x="0" y="0"/>
                  </a:lnTo>
                  <a:lnTo>
                    <a:pt x="1261" y="728"/>
                  </a:lnTo>
                  <a:lnTo>
                    <a:pt x="1261" y="1991"/>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 name="Freeform 15">
              <a:extLst>
                <a:ext uri="{FF2B5EF4-FFF2-40B4-BE49-F238E27FC236}">
                  <a16:creationId xmlns:a16="http://schemas.microsoft.com/office/drawing/2014/main" id="{86F0D118-4D07-9246-9466-69F1686740FC}"/>
                </a:ext>
              </a:extLst>
            </p:cNvPr>
            <p:cNvSpPr>
              <a:spLocks noChangeArrowheads="1"/>
            </p:cNvSpPr>
            <p:nvPr/>
          </p:nvSpPr>
          <p:spPr bwMode="auto">
            <a:xfrm>
              <a:off x="11344897" y="2281202"/>
              <a:ext cx="2212072" cy="985063"/>
            </a:xfrm>
            <a:custGeom>
              <a:avLst/>
              <a:gdLst>
                <a:gd name="T0" fmla="*/ 3349 w 3387"/>
                <a:gd name="T1" fmla="*/ 1438 h 1507"/>
                <a:gd name="T2" fmla="*/ 3349 w 3387"/>
                <a:gd name="T3" fmla="*/ 1438 h 1507"/>
                <a:gd name="T4" fmla="*/ 3207 w 3387"/>
                <a:gd name="T5" fmla="*/ 1438 h 1507"/>
                <a:gd name="T6" fmla="*/ 782 w 3387"/>
                <a:gd name="T7" fmla="*/ 37 h 1507"/>
                <a:gd name="T8" fmla="*/ 782 w 3387"/>
                <a:gd name="T9" fmla="*/ 37 h 1507"/>
                <a:gd name="T10" fmla="*/ 548 w 3387"/>
                <a:gd name="T11" fmla="*/ 37 h 1507"/>
                <a:gd name="T12" fmla="*/ 56 w 3387"/>
                <a:gd name="T13" fmla="*/ 322 h 1507"/>
                <a:gd name="T14" fmla="*/ 56 w 3387"/>
                <a:gd name="T15" fmla="*/ 322 h 1507"/>
                <a:gd name="T16" fmla="*/ 12 w 3387"/>
                <a:gd name="T17" fmla="*/ 412 h 1507"/>
                <a:gd name="T18" fmla="*/ 12 w 3387"/>
                <a:gd name="T19" fmla="*/ 412 h 1507"/>
                <a:gd name="T20" fmla="*/ 56 w 3387"/>
                <a:gd name="T21" fmla="*/ 366 h 1507"/>
                <a:gd name="T22" fmla="*/ 548 w 3387"/>
                <a:gd name="T23" fmla="*/ 82 h 1507"/>
                <a:gd name="T24" fmla="*/ 548 w 3387"/>
                <a:gd name="T25" fmla="*/ 82 h 1507"/>
                <a:gd name="T26" fmla="*/ 782 w 3387"/>
                <a:gd name="T27" fmla="*/ 82 h 1507"/>
                <a:gd name="T28" fmla="*/ 3207 w 3387"/>
                <a:gd name="T29" fmla="*/ 1484 h 1507"/>
                <a:gd name="T30" fmla="*/ 3207 w 3387"/>
                <a:gd name="T31" fmla="*/ 1484 h 1507"/>
                <a:gd name="T32" fmla="*/ 3349 w 3387"/>
                <a:gd name="T33" fmla="*/ 1484 h 1507"/>
                <a:gd name="T34" fmla="*/ 3349 w 3387"/>
                <a:gd name="T35" fmla="*/ 1484 h 1507"/>
                <a:gd name="T36" fmla="*/ 3371 w 3387"/>
                <a:gd name="T37" fmla="*/ 1420 h 1507"/>
                <a:gd name="T38" fmla="*/ 3371 w 3387"/>
                <a:gd name="T39" fmla="*/ 1420 h 1507"/>
                <a:gd name="T40" fmla="*/ 3349 w 3387"/>
                <a:gd name="T41" fmla="*/ 1438 h 1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7" h="1507">
                  <a:moveTo>
                    <a:pt x="3349" y="1438"/>
                  </a:moveTo>
                  <a:lnTo>
                    <a:pt x="3349" y="1438"/>
                  </a:lnTo>
                  <a:cubicBezTo>
                    <a:pt x="3310" y="1461"/>
                    <a:pt x="3247" y="1461"/>
                    <a:pt x="3207" y="1438"/>
                  </a:cubicBezTo>
                  <a:lnTo>
                    <a:pt x="782" y="37"/>
                  </a:lnTo>
                  <a:lnTo>
                    <a:pt x="782" y="37"/>
                  </a:lnTo>
                  <a:cubicBezTo>
                    <a:pt x="717" y="0"/>
                    <a:pt x="613" y="0"/>
                    <a:pt x="548" y="37"/>
                  </a:cubicBezTo>
                  <a:lnTo>
                    <a:pt x="56" y="322"/>
                  </a:lnTo>
                  <a:lnTo>
                    <a:pt x="56" y="322"/>
                  </a:lnTo>
                  <a:cubicBezTo>
                    <a:pt x="14" y="346"/>
                    <a:pt x="0" y="381"/>
                    <a:pt x="12" y="412"/>
                  </a:cubicBezTo>
                  <a:lnTo>
                    <a:pt x="12" y="412"/>
                  </a:lnTo>
                  <a:cubicBezTo>
                    <a:pt x="20" y="395"/>
                    <a:pt x="34" y="379"/>
                    <a:pt x="56" y="366"/>
                  </a:cubicBezTo>
                  <a:lnTo>
                    <a:pt x="548" y="82"/>
                  </a:lnTo>
                  <a:lnTo>
                    <a:pt x="548" y="82"/>
                  </a:lnTo>
                  <a:cubicBezTo>
                    <a:pt x="613" y="45"/>
                    <a:pt x="717" y="45"/>
                    <a:pt x="782" y="82"/>
                  </a:cubicBezTo>
                  <a:lnTo>
                    <a:pt x="3207" y="1484"/>
                  </a:lnTo>
                  <a:lnTo>
                    <a:pt x="3207" y="1484"/>
                  </a:lnTo>
                  <a:cubicBezTo>
                    <a:pt x="3247" y="1506"/>
                    <a:pt x="3310" y="1506"/>
                    <a:pt x="3349" y="1484"/>
                  </a:cubicBezTo>
                  <a:lnTo>
                    <a:pt x="3349" y="1484"/>
                  </a:lnTo>
                  <a:cubicBezTo>
                    <a:pt x="3379" y="1466"/>
                    <a:pt x="3386" y="1441"/>
                    <a:pt x="3371" y="1420"/>
                  </a:cubicBezTo>
                  <a:lnTo>
                    <a:pt x="3371" y="1420"/>
                  </a:lnTo>
                  <a:cubicBezTo>
                    <a:pt x="3366" y="1426"/>
                    <a:pt x="3359" y="1433"/>
                    <a:pt x="3349" y="143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 name="Freeform 16">
              <a:extLst>
                <a:ext uri="{FF2B5EF4-FFF2-40B4-BE49-F238E27FC236}">
                  <a16:creationId xmlns:a16="http://schemas.microsoft.com/office/drawing/2014/main" id="{935DCDBE-A311-C545-9E1C-5B1D0B8F5F57}"/>
                </a:ext>
              </a:extLst>
            </p:cNvPr>
            <p:cNvSpPr>
              <a:spLocks noChangeArrowheads="1"/>
            </p:cNvSpPr>
            <p:nvPr/>
          </p:nvSpPr>
          <p:spPr bwMode="auto">
            <a:xfrm>
              <a:off x="11212404" y="2551950"/>
              <a:ext cx="1777147" cy="1042669"/>
            </a:xfrm>
            <a:custGeom>
              <a:avLst/>
              <a:gdLst>
                <a:gd name="T0" fmla="*/ 2683 w 2721"/>
                <a:gd name="T1" fmla="*/ 1528 h 1596"/>
                <a:gd name="T2" fmla="*/ 2683 w 2721"/>
                <a:gd name="T3" fmla="*/ 1528 h 1596"/>
                <a:gd name="T4" fmla="*/ 2542 w 2721"/>
                <a:gd name="T5" fmla="*/ 1528 h 1596"/>
                <a:gd name="T6" fmla="*/ 116 w 2721"/>
                <a:gd name="T7" fmla="*/ 127 h 1596"/>
                <a:gd name="T8" fmla="*/ 116 w 2721"/>
                <a:gd name="T9" fmla="*/ 127 h 1596"/>
                <a:gd name="T10" fmla="*/ 11 w 2721"/>
                <a:gd name="T11" fmla="*/ 0 h 1596"/>
                <a:gd name="T12" fmla="*/ 11 w 2721"/>
                <a:gd name="T13" fmla="*/ 0 h 1596"/>
                <a:gd name="T14" fmla="*/ 116 w 2721"/>
                <a:gd name="T15" fmla="*/ 172 h 1596"/>
                <a:gd name="T16" fmla="*/ 2542 w 2721"/>
                <a:gd name="T17" fmla="*/ 1572 h 1596"/>
                <a:gd name="T18" fmla="*/ 2542 w 2721"/>
                <a:gd name="T19" fmla="*/ 1572 h 1596"/>
                <a:gd name="T20" fmla="*/ 2683 w 2721"/>
                <a:gd name="T21" fmla="*/ 1572 h 1596"/>
                <a:gd name="T22" fmla="*/ 2683 w 2721"/>
                <a:gd name="T23" fmla="*/ 1572 h 1596"/>
                <a:gd name="T24" fmla="*/ 2705 w 2721"/>
                <a:gd name="T25" fmla="*/ 1509 h 1596"/>
                <a:gd name="T26" fmla="*/ 2705 w 2721"/>
                <a:gd name="T27" fmla="*/ 1509 h 1596"/>
                <a:gd name="T28" fmla="*/ 2683 w 2721"/>
                <a:gd name="T29" fmla="*/ 1528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21" h="1596">
                  <a:moveTo>
                    <a:pt x="2683" y="1528"/>
                  </a:moveTo>
                  <a:lnTo>
                    <a:pt x="2683" y="1528"/>
                  </a:lnTo>
                  <a:cubicBezTo>
                    <a:pt x="2644" y="1550"/>
                    <a:pt x="2580" y="1550"/>
                    <a:pt x="2542" y="1528"/>
                  </a:cubicBezTo>
                  <a:lnTo>
                    <a:pt x="116" y="127"/>
                  </a:lnTo>
                  <a:lnTo>
                    <a:pt x="116" y="127"/>
                  </a:lnTo>
                  <a:cubicBezTo>
                    <a:pt x="54" y="91"/>
                    <a:pt x="20" y="46"/>
                    <a:pt x="11" y="0"/>
                  </a:cubicBezTo>
                  <a:lnTo>
                    <a:pt x="11" y="0"/>
                  </a:lnTo>
                  <a:cubicBezTo>
                    <a:pt x="0" y="61"/>
                    <a:pt x="34" y="125"/>
                    <a:pt x="116" y="172"/>
                  </a:cubicBezTo>
                  <a:lnTo>
                    <a:pt x="2542" y="1572"/>
                  </a:lnTo>
                  <a:lnTo>
                    <a:pt x="2542" y="1572"/>
                  </a:lnTo>
                  <a:cubicBezTo>
                    <a:pt x="2580" y="1595"/>
                    <a:pt x="2644" y="1595"/>
                    <a:pt x="2683" y="1572"/>
                  </a:cubicBezTo>
                  <a:lnTo>
                    <a:pt x="2683" y="1572"/>
                  </a:lnTo>
                  <a:cubicBezTo>
                    <a:pt x="2713" y="1556"/>
                    <a:pt x="2720" y="1530"/>
                    <a:pt x="2705" y="1509"/>
                  </a:cubicBezTo>
                  <a:lnTo>
                    <a:pt x="2705" y="1509"/>
                  </a:lnTo>
                  <a:cubicBezTo>
                    <a:pt x="2700" y="1516"/>
                    <a:pt x="2693" y="1522"/>
                    <a:pt x="2683" y="152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 name="Freeform 19">
              <a:extLst>
                <a:ext uri="{FF2B5EF4-FFF2-40B4-BE49-F238E27FC236}">
                  <a16:creationId xmlns:a16="http://schemas.microsoft.com/office/drawing/2014/main" id="{FCD86439-D124-A645-B628-E84C52CE5F3C}"/>
                </a:ext>
              </a:extLst>
            </p:cNvPr>
            <p:cNvSpPr>
              <a:spLocks noChangeArrowheads="1"/>
            </p:cNvSpPr>
            <p:nvPr/>
          </p:nvSpPr>
          <p:spPr bwMode="auto">
            <a:xfrm>
              <a:off x="10377116" y="2825579"/>
              <a:ext cx="2256728" cy="3204251"/>
            </a:xfrm>
            <a:custGeom>
              <a:avLst/>
              <a:gdLst>
                <a:gd name="connsiteX0" fmla="*/ 361732 w 2256728"/>
                <a:gd name="connsiteY0" fmla="*/ 0 h 3204251"/>
                <a:gd name="connsiteX1" fmla="*/ 594182 w 2256728"/>
                <a:gd name="connsiteY1" fmla="*/ 15029 h 3204251"/>
                <a:gd name="connsiteX2" fmla="*/ 2254625 w 2256728"/>
                <a:gd name="connsiteY2" fmla="*/ 941627 h 3204251"/>
                <a:gd name="connsiteX3" fmla="*/ 2254625 w 2256728"/>
                <a:gd name="connsiteY3" fmla="*/ 3160159 h 3204251"/>
                <a:gd name="connsiteX4" fmla="*/ 2256728 w 2256728"/>
                <a:gd name="connsiteY4" fmla="*/ 3166240 h 3204251"/>
                <a:gd name="connsiteX5" fmla="*/ 2237121 w 2256728"/>
                <a:gd name="connsiteY5" fmla="*/ 3192995 h 3204251"/>
                <a:gd name="connsiteX6" fmla="*/ 2144312 w 2256728"/>
                <a:gd name="connsiteY6" fmla="*/ 3192995 h 3204251"/>
                <a:gd name="connsiteX7" fmla="*/ 558721 w 2256728"/>
                <a:gd name="connsiteY7" fmla="*/ 2279419 h 3204251"/>
                <a:gd name="connsiteX8" fmla="*/ 405782 w 2256728"/>
                <a:gd name="connsiteY8" fmla="*/ 2279419 h 3204251"/>
                <a:gd name="connsiteX9" fmla="*/ 237812 w 2256728"/>
                <a:gd name="connsiteY9" fmla="*/ 2375997 h 3204251"/>
                <a:gd name="connsiteX10" fmla="*/ 190100 w 2256728"/>
                <a:gd name="connsiteY10" fmla="*/ 2297038 h 3204251"/>
                <a:gd name="connsiteX11" fmla="*/ 312974 w 2256728"/>
                <a:gd name="connsiteY11" fmla="*/ 2225909 h 3204251"/>
                <a:gd name="connsiteX12" fmla="*/ 651529 w 2256728"/>
                <a:gd name="connsiteY12" fmla="*/ 2225909 h 3204251"/>
                <a:gd name="connsiteX13" fmla="*/ 1567575 w 2256728"/>
                <a:gd name="connsiteY13" fmla="*/ 2753711 h 3204251"/>
                <a:gd name="connsiteX14" fmla="*/ 0 w 2256728"/>
                <a:gd name="connsiteY14" fmla="*/ 265302 h 3204251"/>
                <a:gd name="connsiteX15" fmla="*/ 137772 w 2256728"/>
                <a:gd name="connsiteY15" fmla="*/ 145067 h 3204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56728" h="3204251">
                  <a:moveTo>
                    <a:pt x="361732" y="0"/>
                  </a:moveTo>
                  <a:lnTo>
                    <a:pt x="594182" y="15029"/>
                  </a:lnTo>
                  <a:lnTo>
                    <a:pt x="2254625" y="941627"/>
                  </a:lnTo>
                  <a:lnTo>
                    <a:pt x="2254625" y="3160159"/>
                  </a:lnTo>
                  <a:lnTo>
                    <a:pt x="2256728" y="3166240"/>
                  </a:lnTo>
                  <a:cubicBezTo>
                    <a:pt x="2256728" y="3175865"/>
                    <a:pt x="2250192" y="3185491"/>
                    <a:pt x="2237121" y="3192995"/>
                  </a:cubicBezTo>
                  <a:cubicBezTo>
                    <a:pt x="2212285" y="3208004"/>
                    <a:pt x="2169802" y="3208004"/>
                    <a:pt x="2144312" y="3192995"/>
                  </a:cubicBezTo>
                  <a:lnTo>
                    <a:pt x="558721" y="2279419"/>
                  </a:lnTo>
                  <a:cubicBezTo>
                    <a:pt x="516238" y="2255274"/>
                    <a:pt x="448265" y="2255274"/>
                    <a:pt x="405782" y="2279419"/>
                  </a:cubicBezTo>
                  <a:lnTo>
                    <a:pt x="237812" y="2375997"/>
                  </a:lnTo>
                  <a:cubicBezTo>
                    <a:pt x="220818" y="2350547"/>
                    <a:pt x="205132" y="2323792"/>
                    <a:pt x="190100" y="2297038"/>
                  </a:cubicBezTo>
                  <a:lnTo>
                    <a:pt x="312974" y="2225909"/>
                  </a:lnTo>
                  <a:cubicBezTo>
                    <a:pt x="406436" y="2171747"/>
                    <a:pt x="558067" y="2171747"/>
                    <a:pt x="651529" y="2225909"/>
                  </a:cubicBezTo>
                  <a:lnTo>
                    <a:pt x="1567575" y="2753711"/>
                  </a:lnTo>
                  <a:lnTo>
                    <a:pt x="0" y="265302"/>
                  </a:lnTo>
                  <a:lnTo>
                    <a:pt x="137772" y="145067"/>
                  </a:ln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1" name="Freeform 20">
              <a:extLst>
                <a:ext uri="{FF2B5EF4-FFF2-40B4-BE49-F238E27FC236}">
                  <a16:creationId xmlns:a16="http://schemas.microsoft.com/office/drawing/2014/main" id="{3B78CF1E-1B40-B34F-BB23-FD9FB7545764}"/>
                </a:ext>
              </a:extLst>
            </p:cNvPr>
            <p:cNvSpPr>
              <a:spLocks noChangeArrowheads="1"/>
            </p:cNvSpPr>
            <p:nvPr/>
          </p:nvSpPr>
          <p:spPr bwMode="auto">
            <a:xfrm>
              <a:off x="12004488" y="3836565"/>
              <a:ext cx="512694" cy="2439617"/>
            </a:xfrm>
            <a:custGeom>
              <a:avLst/>
              <a:gdLst>
                <a:gd name="T0" fmla="*/ 23 w 784"/>
                <a:gd name="T1" fmla="*/ 3736 h 3737"/>
                <a:gd name="T2" fmla="*/ 783 w 784"/>
                <a:gd name="T3" fmla="*/ 3297 h 3737"/>
                <a:gd name="T4" fmla="*/ 783 w 784"/>
                <a:gd name="T5" fmla="*/ 0 h 3737"/>
                <a:gd name="T6" fmla="*/ 0 w 784"/>
                <a:gd name="T7" fmla="*/ 364 h 3737"/>
                <a:gd name="T8" fmla="*/ 23 w 784"/>
                <a:gd name="T9" fmla="*/ 3736 h 3737"/>
              </a:gdLst>
              <a:ahLst/>
              <a:cxnLst>
                <a:cxn ang="0">
                  <a:pos x="T0" y="T1"/>
                </a:cxn>
                <a:cxn ang="0">
                  <a:pos x="T2" y="T3"/>
                </a:cxn>
                <a:cxn ang="0">
                  <a:pos x="T4" y="T5"/>
                </a:cxn>
                <a:cxn ang="0">
                  <a:pos x="T6" y="T7"/>
                </a:cxn>
                <a:cxn ang="0">
                  <a:pos x="T8" y="T9"/>
                </a:cxn>
              </a:cxnLst>
              <a:rect l="0" t="0" r="r" b="b"/>
              <a:pathLst>
                <a:path w="784" h="3737">
                  <a:moveTo>
                    <a:pt x="23" y="3736"/>
                  </a:moveTo>
                  <a:lnTo>
                    <a:pt x="783" y="3297"/>
                  </a:lnTo>
                  <a:lnTo>
                    <a:pt x="783" y="0"/>
                  </a:lnTo>
                  <a:lnTo>
                    <a:pt x="0" y="364"/>
                  </a:lnTo>
                  <a:lnTo>
                    <a:pt x="23" y="3736"/>
                  </a:ln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21">
              <a:extLst>
                <a:ext uri="{FF2B5EF4-FFF2-40B4-BE49-F238E27FC236}">
                  <a16:creationId xmlns:a16="http://schemas.microsoft.com/office/drawing/2014/main" id="{051BB355-5E7D-5B44-9AA0-830C560B71A2}"/>
                </a:ext>
              </a:extLst>
            </p:cNvPr>
            <p:cNvSpPr>
              <a:spLocks noChangeArrowheads="1"/>
            </p:cNvSpPr>
            <p:nvPr/>
          </p:nvSpPr>
          <p:spPr bwMode="auto">
            <a:xfrm>
              <a:off x="10299350" y="3107847"/>
              <a:ext cx="1767853" cy="3250338"/>
            </a:xfrm>
            <a:custGeom>
              <a:avLst/>
              <a:gdLst>
                <a:gd name="connsiteX0" fmla="*/ 0 w 1767853"/>
                <a:gd name="connsiteY0" fmla="*/ 0 h 3250338"/>
                <a:gd name="connsiteX1" fmla="*/ 1767853 w 1767853"/>
                <a:gd name="connsiteY1" fmla="*/ 984623 h 3250338"/>
                <a:gd name="connsiteX2" fmla="*/ 1767853 w 1767853"/>
                <a:gd name="connsiteY2" fmla="*/ 3213257 h 3250338"/>
                <a:gd name="connsiteX3" fmla="*/ 1766889 w 1767853"/>
                <a:gd name="connsiteY3" fmla="*/ 3213631 h 3250338"/>
                <a:gd name="connsiteX4" fmla="*/ 1762469 w 1767853"/>
                <a:gd name="connsiteY4" fmla="*/ 3226776 h 3250338"/>
                <a:gd name="connsiteX5" fmla="*/ 1748142 w 1767853"/>
                <a:gd name="connsiteY5" fmla="*/ 3239082 h 3250338"/>
                <a:gd name="connsiteX6" fmla="*/ 1655403 w 1767853"/>
                <a:gd name="connsiteY6" fmla="*/ 3239082 h 3250338"/>
                <a:gd name="connsiteX7" fmla="*/ 70349 w 1767853"/>
                <a:gd name="connsiteY7" fmla="*/ 2325519 h 3250338"/>
                <a:gd name="connsiteX8" fmla="*/ 305 w 1767853"/>
                <a:gd name="connsiteY8" fmla="*/ 2227719 h 3250338"/>
                <a:gd name="connsiteX9" fmla="*/ 636 w 1767853"/>
                <a:gd name="connsiteY9" fmla="*/ 2225730 h 3250338"/>
                <a:gd name="connsiteX10" fmla="*/ 0 w 1767853"/>
                <a:gd name="connsiteY10" fmla="*/ 2225366 h 3250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67853" h="3250338">
                  <a:moveTo>
                    <a:pt x="0" y="0"/>
                  </a:moveTo>
                  <a:lnTo>
                    <a:pt x="1767853" y="984623"/>
                  </a:lnTo>
                  <a:lnTo>
                    <a:pt x="1767853" y="3213257"/>
                  </a:lnTo>
                  <a:lnTo>
                    <a:pt x="1766889" y="3213631"/>
                  </a:lnTo>
                  <a:lnTo>
                    <a:pt x="1762469" y="3226776"/>
                  </a:lnTo>
                  <a:cubicBezTo>
                    <a:pt x="1759286" y="3231293"/>
                    <a:pt x="1754510" y="3235493"/>
                    <a:pt x="1748142" y="3239082"/>
                  </a:cubicBezTo>
                  <a:cubicBezTo>
                    <a:pt x="1722019" y="3254091"/>
                    <a:pt x="1680874" y="3254091"/>
                    <a:pt x="1655403" y="3239082"/>
                  </a:cubicBezTo>
                  <a:lnTo>
                    <a:pt x="70349" y="2325519"/>
                  </a:lnTo>
                  <a:cubicBezTo>
                    <a:pt x="23653" y="2298439"/>
                    <a:pt x="305" y="2263038"/>
                    <a:pt x="305" y="2227719"/>
                  </a:cubicBezTo>
                  <a:lnTo>
                    <a:pt x="636" y="2225730"/>
                  </a:lnTo>
                  <a:lnTo>
                    <a:pt x="0" y="2225366"/>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23" name="Freeform 22">
              <a:extLst>
                <a:ext uri="{FF2B5EF4-FFF2-40B4-BE49-F238E27FC236}">
                  <a16:creationId xmlns:a16="http://schemas.microsoft.com/office/drawing/2014/main" id="{6309F022-F42F-D24F-904C-52B4685E4D66}"/>
                </a:ext>
              </a:extLst>
            </p:cNvPr>
            <p:cNvSpPr>
              <a:spLocks noChangeArrowheads="1"/>
            </p:cNvSpPr>
            <p:nvPr/>
          </p:nvSpPr>
          <p:spPr bwMode="auto">
            <a:xfrm>
              <a:off x="10431842" y="2909107"/>
              <a:ext cx="2082458" cy="1218369"/>
            </a:xfrm>
            <a:custGeom>
              <a:avLst/>
              <a:gdLst>
                <a:gd name="T0" fmla="*/ 1296 w 3188"/>
                <a:gd name="T1" fmla="*/ 335 h 1865"/>
                <a:gd name="T2" fmla="*/ 766 w 3188"/>
                <a:gd name="T3" fmla="*/ 30 h 1865"/>
                <a:gd name="T4" fmla="*/ 766 w 3188"/>
                <a:gd name="T5" fmla="*/ 30 h 1865"/>
                <a:gd name="T6" fmla="*/ 546 w 3188"/>
                <a:gd name="T7" fmla="*/ 37 h 1865"/>
                <a:gd name="T8" fmla="*/ 54 w 3188"/>
                <a:gd name="T9" fmla="*/ 321 h 1865"/>
                <a:gd name="T10" fmla="*/ 54 w 3188"/>
                <a:gd name="T11" fmla="*/ 321 h 1865"/>
                <a:gd name="T12" fmla="*/ 7 w 3188"/>
                <a:gd name="T13" fmla="*/ 402 h 1865"/>
                <a:gd name="T14" fmla="*/ 1348 w 3188"/>
                <a:gd name="T15" fmla="*/ 1203 h 1865"/>
                <a:gd name="T16" fmla="*/ 2425 w 3188"/>
                <a:gd name="T17" fmla="*/ 1864 h 1865"/>
                <a:gd name="T18" fmla="*/ 3187 w 3188"/>
                <a:gd name="T19" fmla="*/ 1421 h 1865"/>
                <a:gd name="T20" fmla="*/ 1296 w 3188"/>
                <a:gd name="T21" fmla="*/ 335 h 1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88" h="1865">
                  <a:moveTo>
                    <a:pt x="1296" y="335"/>
                  </a:moveTo>
                  <a:lnTo>
                    <a:pt x="766" y="30"/>
                  </a:lnTo>
                  <a:lnTo>
                    <a:pt x="766" y="30"/>
                  </a:lnTo>
                  <a:cubicBezTo>
                    <a:pt x="701" y="0"/>
                    <a:pt x="606" y="2"/>
                    <a:pt x="546" y="37"/>
                  </a:cubicBezTo>
                  <a:lnTo>
                    <a:pt x="54" y="321"/>
                  </a:lnTo>
                  <a:lnTo>
                    <a:pt x="54" y="321"/>
                  </a:lnTo>
                  <a:cubicBezTo>
                    <a:pt x="16" y="343"/>
                    <a:pt x="0" y="373"/>
                    <a:pt x="7" y="402"/>
                  </a:cubicBezTo>
                  <a:lnTo>
                    <a:pt x="1348" y="1203"/>
                  </a:lnTo>
                  <a:lnTo>
                    <a:pt x="2425" y="1864"/>
                  </a:lnTo>
                  <a:lnTo>
                    <a:pt x="3187" y="1421"/>
                  </a:lnTo>
                  <a:lnTo>
                    <a:pt x="1296" y="335"/>
                  </a:lnTo>
                </a:path>
              </a:pathLst>
            </a:custGeom>
            <a:solidFill>
              <a:schemeClr val="accent2">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24" name="Freeform 23">
              <a:extLst>
                <a:ext uri="{FF2B5EF4-FFF2-40B4-BE49-F238E27FC236}">
                  <a16:creationId xmlns:a16="http://schemas.microsoft.com/office/drawing/2014/main" id="{26D479F5-B9B8-1545-8507-95331A6FACC5}"/>
                </a:ext>
              </a:extLst>
            </p:cNvPr>
            <p:cNvSpPr>
              <a:spLocks noChangeArrowheads="1"/>
            </p:cNvSpPr>
            <p:nvPr/>
          </p:nvSpPr>
          <p:spPr bwMode="auto">
            <a:xfrm>
              <a:off x="12004488" y="4058348"/>
              <a:ext cx="63367" cy="2301361"/>
            </a:xfrm>
            <a:custGeom>
              <a:avLst/>
              <a:gdLst>
                <a:gd name="T0" fmla="*/ 0 w 97"/>
                <a:gd name="T1" fmla="*/ 0 h 3522"/>
                <a:gd name="T2" fmla="*/ 0 w 97"/>
                <a:gd name="T3" fmla="*/ 3384 h 3522"/>
                <a:gd name="T4" fmla="*/ 0 w 97"/>
                <a:gd name="T5" fmla="*/ 3455 h 3522"/>
                <a:gd name="T6" fmla="*/ 0 w 97"/>
                <a:gd name="T7" fmla="*/ 3521 h 3522"/>
                <a:gd name="T8" fmla="*/ 0 w 97"/>
                <a:gd name="T9" fmla="*/ 3521 h 3522"/>
                <a:gd name="T10" fmla="*/ 67 w 97"/>
                <a:gd name="T11" fmla="*/ 3504 h 3522"/>
                <a:gd name="T12" fmla="*/ 67 w 97"/>
                <a:gd name="T13" fmla="*/ 3504 h 3522"/>
                <a:gd name="T14" fmla="*/ 96 w 97"/>
                <a:gd name="T15" fmla="*/ 3464 h 3522"/>
                <a:gd name="T16" fmla="*/ 96 w 97"/>
                <a:gd name="T17" fmla="*/ 3464 h 3522"/>
                <a:gd name="T18" fmla="*/ 96 w 97"/>
                <a:gd name="T19" fmla="*/ 3464 h 3522"/>
                <a:gd name="T20" fmla="*/ 96 w 97"/>
                <a:gd name="T21" fmla="*/ 3463 h 3522"/>
                <a:gd name="T22" fmla="*/ 96 w 97"/>
                <a:gd name="T23" fmla="*/ 53 h 3522"/>
                <a:gd name="T24" fmla="*/ 0 w 97"/>
                <a:gd name="T25" fmla="*/ 0 h 3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3522">
                  <a:moveTo>
                    <a:pt x="0" y="0"/>
                  </a:moveTo>
                  <a:lnTo>
                    <a:pt x="0" y="3384"/>
                  </a:lnTo>
                  <a:lnTo>
                    <a:pt x="0" y="3455"/>
                  </a:lnTo>
                  <a:lnTo>
                    <a:pt x="0" y="3521"/>
                  </a:lnTo>
                  <a:lnTo>
                    <a:pt x="0" y="3521"/>
                  </a:lnTo>
                  <a:cubicBezTo>
                    <a:pt x="24" y="3521"/>
                    <a:pt x="48" y="3515"/>
                    <a:pt x="67" y="3504"/>
                  </a:cubicBezTo>
                  <a:lnTo>
                    <a:pt x="67" y="3504"/>
                  </a:lnTo>
                  <a:cubicBezTo>
                    <a:pt x="86" y="3493"/>
                    <a:pt x="96" y="3478"/>
                    <a:pt x="96" y="3464"/>
                  </a:cubicBezTo>
                  <a:lnTo>
                    <a:pt x="96" y="3464"/>
                  </a:lnTo>
                  <a:lnTo>
                    <a:pt x="96" y="3464"/>
                  </a:lnTo>
                  <a:lnTo>
                    <a:pt x="96" y="3463"/>
                  </a:lnTo>
                  <a:lnTo>
                    <a:pt x="96" y="53"/>
                  </a:lnTo>
                  <a:lnTo>
                    <a:pt x="0" y="0"/>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24">
              <a:extLst>
                <a:ext uri="{FF2B5EF4-FFF2-40B4-BE49-F238E27FC236}">
                  <a16:creationId xmlns:a16="http://schemas.microsoft.com/office/drawing/2014/main" id="{74855F03-D093-D548-A9BA-77152CB87CD4}"/>
                </a:ext>
              </a:extLst>
            </p:cNvPr>
            <p:cNvSpPr>
              <a:spLocks noChangeArrowheads="1"/>
            </p:cNvSpPr>
            <p:nvPr/>
          </p:nvSpPr>
          <p:spPr bwMode="auto">
            <a:xfrm>
              <a:off x="12620872" y="3767437"/>
              <a:ext cx="11521" cy="28803"/>
            </a:xfrm>
            <a:custGeom>
              <a:avLst/>
              <a:gdLst>
                <a:gd name="T0" fmla="*/ 18 w 19"/>
                <a:gd name="T1" fmla="*/ 42 h 43"/>
                <a:gd name="T2" fmla="*/ 18 w 19"/>
                <a:gd name="T3" fmla="*/ 0 h 43"/>
                <a:gd name="T4" fmla="*/ 5 w 19"/>
                <a:gd name="T5" fmla="*/ 0 h 43"/>
                <a:gd name="T6" fmla="*/ 0 w 19"/>
                <a:gd name="T7" fmla="*/ 29 h 43"/>
                <a:gd name="T8" fmla="*/ 18 w 19"/>
                <a:gd name="T9" fmla="*/ 42 h 43"/>
              </a:gdLst>
              <a:ahLst/>
              <a:cxnLst>
                <a:cxn ang="0">
                  <a:pos x="T0" y="T1"/>
                </a:cxn>
                <a:cxn ang="0">
                  <a:pos x="T2" y="T3"/>
                </a:cxn>
                <a:cxn ang="0">
                  <a:pos x="T4" y="T5"/>
                </a:cxn>
                <a:cxn ang="0">
                  <a:pos x="T6" y="T7"/>
                </a:cxn>
                <a:cxn ang="0">
                  <a:pos x="T8" y="T9"/>
                </a:cxn>
              </a:cxnLst>
              <a:rect l="0" t="0" r="r" b="b"/>
              <a:pathLst>
                <a:path w="19" h="43">
                  <a:moveTo>
                    <a:pt x="18" y="42"/>
                  </a:moveTo>
                  <a:lnTo>
                    <a:pt x="18" y="0"/>
                  </a:lnTo>
                  <a:lnTo>
                    <a:pt x="5" y="0"/>
                  </a:lnTo>
                  <a:lnTo>
                    <a:pt x="0" y="29"/>
                  </a:lnTo>
                  <a:lnTo>
                    <a:pt x="18" y="42"/>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6" name="Freeform 25">
              <a:extLst>
                <a:ext uri="{FF2B5EF4-FFF2-40B4-BE49-F238E27FC236}">
                  <a16:creationId xmlns:a16="http://schemas.microsoft.com/office/drawing/2014/main" id="{FFFE2819-49EC-8547-98A7-016383516F9D}"/>
                </a:ext>
              </a:extLst>
            </p:cNvPr>
            <p:cNvSpPr>
              <a:spLocks noChangeArrowheads="1"/>
            </p:cNvSpPr>
            <p:nvPr/>
          </p:nvSpPr>
          <p:spPr bwMode="auto">
            <a:xfrm>
              <a:off x="12056333" y="4092912"/>
              <a:ext cx="8640" cy="28803"/>
            </a:xfrm>
            <a:custGeom>
              <a:avLst/>
              <a:gdLst>
                <a:gd name="T0" fmla="*/ 13 w 14"/>
                <a:gd name="T1" fmla="*/ 43 h 44"/>
                <a:gd name="T2" fmla="*/ 13 w 14"/>
                <a:gd name="T3" fmla="*/ 0 h 44"/>
                <a:gd name="T4" fmla="*/ 0 w 14"/>
                <a:gd name="T5" fmla="*/ 18 h 44"/>
                <a:gd name="T6" fmla="*/ 13 w 14"/>
                <a:gd name="T7" fmla="*/ 43 h 44"/>
              </a:gdLst>
              <a:ahLst/>
              <a:cxnLst>
                <a:cxn ang="0">
                  <a:pos x="T0" y="T1"/>
                </a:cxn>
                <a:cxn ang="0">
                  <a:pos x="T2" y="T3"/>
                </a:cxn>
                <a:cxn ang="0">
                  <a:pos x="T4" y="T5"/>
                </a:cxn>
                <a:cxn ang="0">
                  <a:pos x="T6" y="T7"/>
                </a:cxn>
              </a:cxnLst>
              <a:rect l="0" t="0" r="r" b="b"/>
              <a:pathLst>
                <a:path w="14" h="44">
                  <a:moveTo>
                    <a:pt x="13" y="43"/>
                  </a:moveTo>
                  <a:lnTo>
                    <a:pt x="13" y="0"/>
                  </a:lnTo>
                  <a:lnTo>
                    <a:pt x="0" y="18"/>
                  </a:lnTo>
                  <a:lnTo>
                    <a:pt x="13" y="43"/>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7" name="Freeform 26">
              <a:extLst>
                <a:ext uri="{FF2B5EF4-FFF2-40B4-BE49-F238E27FC236}">
                  <a16:creationId xmlns:a16="http://schemas.microsoft.com/office/drawing/2014/main" id="{2649959B-EEBA-EF4C-A020-2B976E57F421}"/>
                </a:ext>
              </a:extLst>
            </p:cNvPr>
            <p:cNvSpPr>
              <a:spLocks noChangeArrowheads="1"/>
            </p:cNvSpPr>
            <p:nvPr/>
          </p:nvSpPr>
          <p:spPr bwMode="auto">
            <a:xfrm>
              <a:off x="10276307" y="2770853"/>
              <a:ext cx="2364727" cy="1365263"/>
            </a:xfrm>
            <a:custGeom>
              <a:avLst/>
              <a:gdLst>
                <a:gd name="T0" fmla="*/ 2570 w 3620"/>
                <a:gd name="T1" fmla="*/ 2067 h 2090"/>
                <a:gd name="T2" fmla="*/ 143 w 3620"/>
                <a:gd name="T3" fmla="*/ 666 h 2090"/>
                <a:gd name="T4" fmla="*/ 143 w 3620"/>
                <a:gd name="T5" fmla="*/ 666 h 2090"/>
                <a:gd name="T6" fmla="*/ 143 w 3620"/>
                <a:gd name="T7" fmla="*/ 366 h 2090"/>
                <a:gd name="T8" fmla="*/ 635 w 3620"/>
                <a:gd name="T9" fmla="*/ 82 h 2090"/>
                <a:gd name="T10" fmla="*/ 635 w 3620"/>
                <a:gd name="T11" fmla="*/ 82 h 2090"/>
                <a:gd name="T12" fmla="*/ 1153 w 3620"/>
                <a:gd name="T13" fmla="*/ 82 h 2090"/>
                <a:gd name="T14" fmla="*/ 3579 w 3620"/>
                <a:gd name="T15" fmla="*/ 1483 h 2090"/>
                <a:gd name="T16" fmla="*/ 3579 w 3620"/>
                <a:gd name="T17" fmla="*/ 1483 h 2090"/>
                <a:gd name="T18" fmla="*/ 3579 w 3620"/>
                <a:gd name="T19" fmla="*/ 1565 h 2090"/>
                <a:gd name="T20" fmla="*/ 3579 w 3620"/>
                <a:gd name="T21" fmla="*/ 1565 h 2090"/>
                <a:gd name="T22" fmla="*/ 3437 w 3620"/>
                <a:gd name="T23" fmla="*/ 1565 h 2090"/>
                <a:gd name="T24" fmla="*/ 1011 w 3620"/>
                <a:gd name="T25" fmla="*/ 164 h 2090"/>
                <a:gd name="T26" fmla="*/ 1011 w 3620"/>
                <a:gd name="T27" fmla="*/ 164 h 2090"/>
                <a:gd name="T28" fmla="*/ 777 w 3620"/>
                <a:gd name="T29" fmla="*/ 164 h 2090"/>
                <a:gd name="T30" fmla="*/ 285 w 3620"/>
                <a:gd name="T31" fmla="*/ 449 h 2090"/>
                <a:gd name="T32" fmla="*/ 285 w 3620"/>
                <a:gd name="T33" fmla="*/ 449 h 2090"/>
                <a:gd name="T34" fmla="*/ 285 w 3620"/>
                <a:gd name="T35" fmla="*/ 583 h 2090"/>
                <a:gd name="T36" fmla="*/ 2712 w 3620"/>
                <a:gd name="T37" fmla="*/ 1985 h 2090"/>
                <a:gd name="T38" fmla="*/ 2712 w 3620"/>
                <a:gd name="T39" fmla="*/ 1985 h 2090"/>
                <a:gd name="T40" fmla="*/ 2712 w 3620"/>
                <a:gd name="T41" fmla="*/ 2067 h 2090"/>
                <a:gd name="T42" fmla="*/ 2712 w 3620"/>
                <a:gd name="T43" fmla="*/ 2067 h 2090"/>
                <a:gd name="T44" fmla="*/ 2570 w 3620"/>
                <a:gd name="T45" fmla="*/ 2067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20" h="2090">
                  <a:moveTo>
                    <a:pt x="2570" y="2067"/>
                  </a:moveTo>
                  <a:lnTo>
                    <a:pt x="143" y="666"/>
                  </a:lnTo>
                  <a:lnTo>
                    <a:pt x="143" y="666"/>
                  </a:lnTo>
                  <a:cubicBezTo>
                    <a:pt x="0" y="583"/>
                    <a:pt x="0" y="449"/>
                    <a:pt x="143" y="366"/>
                  </a:cubicBezTo>
                  <a:lnTo>
                    <a:pt x="635" y="82"/>
                  </a:lnTo>
                  <a:lnTo>
                    <a:pt x="635" y="82"/>
                  </a:lnTo>
                  <a:cubicBezTo>
                    <a:pt x="778" y="0"/>
                    <a:pt x="1010" y="0"/>
                    <a:pt x="1153" y="82"/>
                  </a:cubicBezTo>
                  <a:lnTo>
                    <a:pt x="3579" y="1483"/>
                  </a:lnTo>
                  <a:lnTo>
                    <a:pt x="3579" y="1483"/>
                  </a:lnTo>
                  <a:cubicBezTo>
                    <a:pt x="3619" y="1506"/>
                    <a:pt x="3619" y="1543"/>
                    <a:pt x="3579" y="1565"/>
                  </a:cubicBezTo>
                  <a:lnTo>
                    <a:pt x="3579" y="1565"/>
                  </a:lnTo>
                  <a:cubicBezTo>
                    <a:pt x="3541" y="1588"/>
                    <a:pt x="3476" y="1588"/>
                    <a:pt x="3437" y="1565"/>
                  </a:cubicBezTo>
                  <a:lnTo>
                    <a:pt x="1011" y="164"/>
                  </a:lnTo>
                  <a:lnTo>
                    <a:pt x="1011" y="164"/>
                  </a:lnTo>
                  <a:cubicBezTo>
                    <a:pt x="946" y="128"/>
                    <a:pt x="842" y="128"/>
                    <a:pt x="777" y="164"/>
                  </a:cubicBezTo>
                  <a:lnTo>
                    <a:pt x="285" y="449"/>
                  </a:lnTo>
                  <a:lnTo>
                    <a:pt x="285" y="449"/>
                  </a:lnTo>
                  <a:cubicBezTo>
                    <a:pt x="221" y="486"/>
                    <a:pt x="221" y="546"/>
                    <a:pt x="285" y="583"/>
                  </a:cubicBezTo>
                  <a:lnTo>
                    <a:pt x="2712" y="1985"/>
                  </a:lnTo>
                  <a:lnTo>
                    <a:pt x="2712" y="1985"/>
                  </a:lnTo>
                  <a:cubicBezTo>
                    <a:pt x="2751" y="2007"/>
                    <a:pt x="2751" y="2044"/>
                    <a:pt x="2712" y="2067"/>
                  </a:cubicBezTo>
                  <a:lnTo>
                    <a:pt x="2712" y="2067"/>
                  </a:lnTo>
                  <a:cubicBezTo>
                    <a:pt x="2672" y="2089"/>
                    <a:pt x="2609" y="2089"/>
                    <a:pt x="2570" y="2067"/>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8" name="Freeform 27">
              <a:extLst>
                <a:ext uri="{FF2B5EF4-FFF2-40B4-BE49-F238E27FC236}">
                  <a16:creationId xmlns:a16="http://schemas.microsoft.com/office/drawing/2014/main" id="{8CAB8D45-D8A0-F344-B1ED-31BF59EF79C3}"/>
                </a:ext>
              </a:extLst>
            </p:cNvPr>
            <p:cNvSpPr>
              <a:spLocks noChangeArrowheads="1"/>
            </p:cNvSpPr>
            <p:nvPr/>
          </p:nvSpPr>
          <p:spPr bwMode="auto">
            <a:xfrm>
              <a:off x="10716993" y="3874008"/>
              <a:ext cx="823766" cy="1301897"/>
            </a:xfrm>
            <a:custGeom>
              <a:avLst/>
              <a:gdLst>
                <a:gd name="T0" fmla="*/ 1261 w 1262"/>
                <a:gd name="T1" fmla="*/ 1992 h 1993"/>
                <a:gd name="T2" fmla="*/ 0 w 1262"/>
                <a:gd name="T3" fmla="*/ 1264 h 1993"/>
                <a:gd name="T4" fmla="*/ 0 w 1262"/>
                <a:gd name="T5" fmla="*/ 0 h 1993"/>
                <a:gd name="T6" fmla="*/ 1261 w 1262"/>
                <a:gd name="T7" fmla="*/ 728 h 1993"/>
                <a:gd name="T8" fmla="*/ 1261 w 1262"/>
                <a:gd name="T9" fmla="*/ 1992 h 1993"/>
              </a:gdLst>
              <a:ahLst/>
              <a:cxnLst>
                <a:cxn ang="0">
                  <a:pos x="T0" y="T1"/>
                </a:cxn>
                <a:cxn ang="0">
                  <a:pos x="T2" y="T3"/>
                </a:cxn>
                <a:cxn ang="0">
                  <a:pos x="T4" y="T5"/>
                </a:cxn>
                <a:cxn ang="0">
                  <a:pos x="T6" y="T7"/>
                </a:cxn>
                <a:cxn ang="0">
                  <a:pos x="T8" y="T9"/>
                </a:cxn>
              </a:cxnLst>
              <a:rect l="0" t="0" r="r" b="b"/>
              <a:pathLst>
                <a:path w="1262" h="1993">
                  <a:moveTo>
                    <a:pt x="1261" y="1992"/>
                  </a:moveTo>
                  <a:lnTo>
                    <a:pt x="0" y="1264"/>
                  </a:lnTo>
                  <a:lnTo>
                    <a:pt x="0" y="0"/>
                  </a:lnTo>
                  <a:lnTo>
                    <a:pt x="1261" y="728"/>
                  </a:lnTo>
                  <a:lnTo>
                    <a:pt x="1261" y="1992"/>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9" name="Freeform 28">
              <a:extLst>
                <a:ext uri="{FF2B5EF4-FFF2-40B4-BE49-F238E27FC236}">
                  <a16:creationId xmlns:a16="http://schemas.microsoft.com/office/drawing/2014/main" id="{677D5F12-7AAF-1847-B5A7-0D6DE22FA627}"/>
                </a:ext>
              </a:extLst>
            </p:cNvPr>
            <p:cNvSpPr>
              <a:spLocks noChangeArrowheads="1"/>
            </p:cNvSpPr>
            <p:nvPr/>
          </p:nvSpPr>
          <p:spPr bwMode="auto">
            <a:xfrm>
              <a:off x="10426082" y="2854383"/>
              <a:ext cx="2212072" cy="985063"/>
            </a:xfrm>
            <a:custGeom>
              <a:avLst/>
              <a:gdLst>
                <a:gd name="T0" fmla="*/ 3350 w 3388"/>
                <a:gd name="T1" fmla="*/ 1437 h 1506"/>
                <a:gd name="T2" fmla="*/ 3350 w 3388"/>
                <a:gd name="T3" fmla="*/ 1437 h 1506"/>
                <a:gd name="T4" fmla="*/ 3208 w 3388"/>
                <a:gd name="T5" fmla="*/ 1437 h 1506"/>
                <a:gd name="T6" fmla="*/ 782 w 3388"/>
                <a:gd name="T7" fmla="*/ 36 h 1506"/>
                <a:gd name="T8" fmla="*/ 782 w 3388"/>
                <a:gd name="T9" fmla="*/ 36 h 1506"/>
                <a:gd name="T10" fmla="*/ 548 w 3388"/>
                <a:gd name="T11" fmla="*/ 36 h 1506"/>
                <a:gd name="T12" fmla="*/ 56 w 3388"/>
                <a:gd name="T13" fmla="*/ 321 h 1506"/>
                <a:gd name="T14" fmla="*/ 56 w 3388"/>
                <a:gd name="T15" fmla="*/ 321 h 1506"/>
                <a:gd name="T16" fmla="*/ 13 w 3388"/>
                <a:gd name="T17" fmla="*/ 410 h 1506"/>
                <a:gd name="T18" fmla="*/ 13 w 3388"/>
                <a:gd name="T19" fmla="*/ 410 h 1506"/>
                <a:gd name="T20" fmla="*/ 56 w 3388"/>
                <a:gd name="T21" fmla="*/ 365 h 1506"/>
                <a:gd name="T22" fmla="*/ 548 w 3388"/>
                <a:gd name="T23" fmla="*/ 81 h 1506"/>
                <a:gd name="T24" fmla="*/ 548 w 3388"/>
                <a:gd name="T25" fmla="*/ 81 h 1506"/>
                <a:gd name="T26" fmla="*/ 782 w 3388"/>
                <a:gd name="T27" fmla="*/ 81 h 1506"/>
                <a:gd name="T28" fmla="*/ 3208 w 3388"/>
                <a:gd name="T29" fmla="*/ 1482 h 1506"/>
                <a:gd name="T30" fmla="*/ 3208 w 3388"/>
                <a:gd name="T31" fmla="*/ 1482 h 1506"/>
                <a:gd name="T32" fmla="*/ 3350 w 3388"/>
                <a:gd name="T33" fmla="*/ 1482 h 1506"/>
                <a:gd name="T34" fmla="*/ 3350 w 3388"/>
                <a:gd name="T35" fmla="*/ 1482 h 1506"/>
                <a:gd name="T36" fmla="*/ 3372 w 3388"/>
                <a:gd name="T37" fmla="*/ 1419 h 1506"/>
                <a:gd name="T38" fmla="*/ 3372 w 3388"/>
                <a:gd name="T39" fmla="*/ 1419 h 1506"/>
                <a:gd name="T40" fmla="*/ 3350 w 3388"/>
                <a:gd name="T41" fmla="*/ 1437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88" h="1506">
                  <a:moveTo>
                    <a:pt x="3350" y="1437"/>
                  </a:moveTo>
                  <a:lnTo>
                    <a:pt x="3350" y="1437"/>
                  </a:lnTo>
                  <a:cubicBezTo>
                    <a:pt x="3312" y="1460"/>
                    <a:pt x="3247" y="1460"/>
                    <a:pt x="3208" y="1437"/>
                  </a:cubicBezTo>
                  <a:lnTo>
                    <a:pt x="782" y="36"/>
                  </a:lnTo>
                  <a:lnTo>
                    <a:pt x="782" y="36"/>
                  </a:lnTo>
                  <a:cubicBezTo>
                    <a:pt x="717" y="0"/>
                    <a:pt x="613" y="0"/>
                    <a:pt x="548" y="36"/>
                  </a:cubicBezTo>
                  <a:lnTo>
                    <a:pt x="56" y="321"/>
                  </a:lnTo>
                  <a:lnTo>
                    <a:pt x="56" y="321"/>
                  </a:lnTo>
                  <a:cubicBezTo>
                    <a:pt x="14" y="345"/>
                    <a:pt x="0" y="379"/>
                    <a:pt x="13" y="410"/>
                  </a:cubicBezTo>
                  <a:lnTo>
                    <a:pt x="13" y="410"/>
                  </a:lnTo>
                  <a:cubicBezTo>
                    <a:pt x="20" y="394"/>
                    <a:pt x="34" y="378"/>
                    <a:pt x="56" y="365"/>
                  </a:cubicBezTo>
                  <a:lnTo>
                    <a:pt x="548" y="81"/>
                  </a:lnTo>
                  <a:lnTo>
                    <a:pt x="548" y="81"/>
                  </a:lnTo>
                  <a:cubicBezTo>
                    <a:pt x="613" y="44"/>
                    <a:pt x="717" y="44"/>
                    <a:pt x="782" y="81"/>
                  </a:cubicBezTo>
                  <a:lnTo>
                    <a:pt x="3208" y="1482"/>
                  </a:lnTo>
                  <a:lnTo>
                    <a:pt x="3208" y="1482"/>
                  </a:lnTo>
                  <a:cubicBezTo>
                    <a:pt x="3247" y="1505"/>
                    <a:pt x="3312" y="1505"/>
                    <a:pt x="3350" y="1482"/>
                  </a:cubicBezTo>
                  <a:lnTo>
                    <a:pt x="3350" y="1482"/>
                  </a:lnTo>
                  <a:cubicBezTo>
                    <a:pt x="3380" y="1465"/>
                    <a:pt x="3387" y="1440"/>
                    <a:pt x="3372" y="1419"/>
                  </a:cubicBezTo>
                  <a:lnTo>
                    <a:pt x="3372" y="1419"/>
                  </a:lnTo>
                  <a:cubicBezTo>
                    <a:pt x="3367" y="1426"/>
                    <a:pt x="3360" y="1432"/>
                    <a:pt x="3350" y="143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0" name="Freeform 29">
              <a:extLst>
                <a:ext uri="{FF2B5EF4-FFF2-40B4-BE49-F238E27FC236}">
                  <a16:creationId xmlns:a16="http://schemas.microsoft.com/office/drawing/2014/main" id="{D1F738F7-07F2-904A-911A-C25BA8D89793}"/>
                </a:ext>
              </a:extLst>
            </p:cNvPr>
            <p:cNvSpPr>
              <a:spLocks noChangeArrowheads="1"/>
            </p:cNvSpPr>
            <p:nvPr/>
          </p:nvSpPr>
          <p:spPr bwMode="auto">
            <a:xfrm>
              <a:off x="10293589" y="3122250"/>
              <a:ext cx="1777146" cy="1042669"/>
            </a:xfrm>
            <a:custGeom>
              <a:avLst/>
              <a:gdLst>
                <a:gd name="T0" fmla="*/ 2685 w 2722"/>
                <a:gd name="T1" fmla="*/ 1529 h 1597"/>
                <a:gd name="T2" fmla="*/ 2685 w 2722"/>
                <a:gd name="T3" fmla="*/ 1529 h 1597"/>
                <a:gd name="T4" fmla="*/ 2542 w 2722"/>
                <a:gd name="T5" fmla="*/ 1529 h 1597"/>
                <a:gd name="T6" fmla="*/ 116 w 2722"/>
                <a:gd name="T7" fmla="*/ 128 h 1597"/>
                <a:gd name="T8" fmla="*/ 116 w 2722"/>
                <a:gd name="T9" fmla="*/ 128 h 1597"/>
                <a:gd name="T10" fmla="*/ 11 w 2722"/>
                <a:gd name="T11" fmla="*/ 0 h 1597"/>
                <a:gd name="T12" fmla="*/ 11 w 2722"/>
                <a:gd name="T13" fmla="*/ 0 h 1597"/>
                <a:gd name="T14" fmla="*/ 116 w 2722"/>
                <a:gd name="T15" fmla="*/ 173 h 1597"/>
                <a:gd name="T16" fmla="*/ 2542 w 2722"/>
                <a:gd name="T17" fmla="*/ 1574 h 1597"/>
                <a:gd name="T18" fmla="*/ 2542 w 2722"/>
                <a:gd name="T19" fmla="*/ 1574 h 1597"/>
                <a:gd name="T20" fmla="*/ 2685 w 2722"/>
                <a:gd name="T21" fmla="*/ 1574 h 1597"/>
                <a:gd name="T22" fmla="*/ 2685 w 2722"/>
                <a:gd name="T23" fmla="*/ 1574 h 1597"/>
                <a:gd name="T24" fmla="*/ 2706 w 2722"/>
                <a:gd name="T25" fmla="*/ 1510 h 1597"/>
                <a:gd name="T26" fmla="*/ 2706 w 2722"/>
                <a:gd name="T27" fmla="*/ 1510 h 1597"/>
                <a:gd name="T28" fmla="*/ 2685 w 2722"/>
                <a:gd name="T29" fmla="*/ 1529 h 1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22" h="1597">
                  <a:moveTo>
                    <a:pt x="2685" y="1529"/>
                  </a:moveTo>
                  <a:lnTo>
                    <a:pt x="2685" y="1529"/>
                  </a:lnTo>
                  <a:cubicBezTo>
                    <a:pt x="2645" y="1551"/>
                    <a:pt x="2582" y="1551"/>
                    <a:pt x="2542" y="1529"/>
                  </a:cubicBezTo>
                  <a:lnTo>
                    <a:pt x="116" y="128"/>
                  </a:lnTo>
                  <a:lnTo>
                    <a:pt x="116" y="128"/>
                  </a:lnTo>
                  <a:cubicBezTo>
                    <a:pt x="54" y="92"/>
                    <a:pt x="20" y="47"/>
                    <a:pt x="11" y="0"/>
                  </a:cubicBezTo>
                  <a:lnTo>
                    <a:pt x="11" y="0"/>
                  </a:lnTo>
                  <a:cubicBezTo>
                    <a:pt x="0" y="62"/>
                    <a:pt x="35" y="126"/>
                    <a:pt x="116" y="173"/>
                  </a:cubicBezTo>
                  <a:lnTo>
                    <a:pt x="2542" y="1574"/>
                  </a:lnTo>
                  <a:lnTo>
                    <a:pt x="2542" y="1574"/>
                  </a:lnTo>
                  <a:cubicBezTo>
                    <a:pt x="2582" y="1596"/>
                    <a:pt x="2645" y="1596"/>
                    <a:pt x="2685" y="1574"/>
                  </a:cubicBezTo>
                  <a:lnTo>
                    <a:pt x="2685" y="1574"/>
                  </a:lnTo>
                  <a:cubicBezTo>
                    <a:pt x="2714" y="1557"/>
                    <a:pt x="2721" y="1531"/>
                    <a:pt x="2706" y="1510"/>
                  </a:cubicBezTo>
                  <a:lnTo>
                    <a:pt x="2706" y="1510"/>
                  </a:lnTo>
                  <a:cubicBezTo>
                    <a:pt x="2701" y="1517"/>
                    <a:pt x="2694" y="1523"/>
                    <a:pt x="2685" y="15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6175EF13-3097-0440-8E1E-6AD9A3AB5A68}"/>
                </a:ext>
              </a:extLst>
            </p:cNvPr>
            <p:cNvSpPr>
              <a:spLocks noChangeArrowheads="1"/>
            </p:cNvSpPr>
            <p:nvPr/>
          </p:nvSpPr>
          <p:spPr bwMode="auto">
            <a:xfrm>
              <a:off x="11595484" y="6420196"/>
              <a:ext cx="6379869" cy="3683906"/>
            </a:xfrm>
            <a:custGeom>
              <a:avLst/>
              <a:gdLst>
                <a:gd name="T0" fmla="*/ 5410 w 9766"/>
                <a:gd name="T1" fmla="*/ 5552 h 5639"/>
                <a:gd name="T2" fmla="*/ 149 w 9766"/>
                <a:gd name="T3" fmla="*/ 2514 h 5639"/>
                <a:gd name="T4" fmla="*/ 149 w 9766"/>
                <a:gd name="T5" fmla="*/ 2514 h 5639"/>
                <a:gd name="T6" fmla="*/ 191 w 9766"/>
                <a:gd name="T7" fmla="*/ 2178 h 5639"/>
                <a:gd name="T8" fmla="*/ 3773 w 9766"/>
                <a:gd name="T9" fmla="*/ 110 h 5639"/>
                <a:gd name="T10" fmla="*/ 3773 w 9766"/>
                <a:gd name="T11" fmla="*/ 110 h 5639"/>
                <a:gd name="T12" fmla="*/ 4354 w 9766"/>
                <a:gd name="T13" fmla="*/ 86 h 5639"/>
                <a:gd name="T14" fmla="*/ 9616 w 9766"/>
                <a:gd name="T15" fmla="*/ 3125 h 5639"/>
                <a:gd name="T16" fmla="*/ 9616 w 9766"/>
                <a:gd name="T17" fmla="*/ 3125 h 5639"/>
                <a:gd name="T18" fmla="*/ 9574 w 9766"/>
                <a:gd name="T19" fmla="*/ 3460 h 5639"/>
                <a:gd name="T20" fmla="*/ 5991 w 9766"/>
                <a:gd name="T21" fmla="*/ 5528 h 5639"/>
                <a:gd name="T22" fmla="*/ 5991 w 9766"/>
                <a:gd name="T23" fmla="*/ 5528 h 5639"/>
                <a:gd name="T24" fmla="*/ 5410 w 9766"/>
                <a:gd name="T25" fmla="*/ 5552 h 5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66" h="5639">
                  <a:moveTo>
                    <a:pt x="5410" y="5552"/>
                  </a:moveTo>
                  <a:lnTo>
                    <a:pt x="149" y="2514"/>
                  </a:lnTo>
                  <a:lnTo>
                    <a:pt x="149" y="2514"/>
                  </a:lnTo>
                  <a:cubicBezTo>
                    <a:pt x="0" y="2428"/>
                    <a:pt x="19" y="2278"/>
                    <a:pt x="191" y="2178"/>
                  </a:cubicBezTo>
                  <a:lnTo>
                    <a:pt x="3773" y="110"/>
                  </a:lnTo>
                  <a:lnTo>
                    <a:pt x="3773" y="110"/>
                  </a:lnTo>
                  <a:cubicBezTo>
                    <a:pt x="3945" y="11"/>
                    <a:pt x="4205" y="0"/>
                    <a:pt x="4354" y="86"/>
                  </a:cubicBezTo>
                  <a:lnTo>
                    <a:pt x="9616" y="3125"/>
                  </a:lnTo>
                  <a:lnTo>
                    <a:pt x="9616" y="3125"/>
                  </a:lnTo>
                  <a:cubicBezTo>
                    <a:pt x="9765" y="3210"/>
                    <a:pt x="9746" y="3361"/>
                    <a:pt x="9574" y="3460"/>
                  </a:cubicBezTo>
                  <a:lnTo>
                    <a:pt x="5991" y="5528"/>
                  </a:lnTo>
                  <a:lnTo>
                    <a:pt x="5991" y="5528"/>
                  </a:lnTo>
                  <a:cubicBezTo>
                    <a:pt x="5819" y="5627"/>
                    <a:pt x="5559" y="5638"/>
                    <a:pt x="5410" y="5552"/>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31">
              <a:extLst>
                <a:ext uri="{FF2B5EF4-FFF2-40B4-BE49-F238E27FC236}">
                  <a16:creationId xmlns:a16="http://schemas.microsoft.com/office/drawing/2014/main" id="{7BC1DBD6-ADCD-BF4E-B8BA-4E8BB19A1D4C}"/>
                </a:ext>
              </a:extLst>
            </p:cNvPr>
            <p:cNvSpPr>
              <a:spLocks noChangeArrowheads="1"/>
            </p:cNvSpPr>
            <p:nvPr/>
          </p:nvSpPr>
          <p:spPr bwMode="auto">
            <a:xfrm>
              <a:off x="14507470" y="2554830"/>
              <a:ext cx="4510554" cy="5308396"/>
            </a:xfrm>
            <a:custGeom>
              <a:avLst/>
              <a:gdLst>
                <a:gd name="T0" fmla="*/ 6658 w 6904"/>
                <a:gd name="T1" fmla="*/ 3216 h 8128"/>
                <a:gd name="T2" fmla="*/ 1162 w 6904"/>
                <a:gd name="T3" fmla="*/ 43 h 8128"/>
                <a:gd name="T4" fmla="*/ 1162 w 6904"/>
                <a:gd name="T5" fmla="*/ 43 h 8128"/>
                <a:gd name="T6" fmla="*/ 975 w 6904"/>
                <a:gd name="T7" fmla="*/ 20 h 8128"/>
                <a:gd name="T8" fmla="*/ 975 w 6904"/>
                <a:gd name="T9" fmla="*/ 19 h 8128"/>
                <a:gd name="T10" fmla="*/ 965 w 6904"/>
                <a:gd name="T11" fmla="*/ 23 h 8128"/>
                <a:gd name="T12" fmla="*/ 965 w 6904"/>
                <a:gd name="T13" fmla="*/ 23 h 8128"/>
                <a:gd name="T14" fmla="*/ 963 w 6904"/>
                <a:gd name="T15" fmla="*/ 24 h 8128"/>
                <a:gd name="T16" fmla="*/ 765 w 6904"/>
                <a:gd name="T17" fmla="*/ 100 h 8128"/>
                <a:gd name="T18" fmla="*/ 943 w 6904"/>
                <a:gd name="T19" fmla="*/ 187 h 8128"/>
                <a:gd name="T20" fmla="*/ 943 w 6904"/>
                <a:gd name="T21" fmla="*/ 187 h 8128"/>
                <a:gd name="T22" fmla="*/ 940 w 6904"/>
                <a:gd name="T23" fmla="*/ 197 h 8128"/>
                <a:gd name="T24" fmla="*/ 45 w 6904"/>
                <a:gd name="T25" fmla="*/ 4272 h 8128"/>
                <a:gd name="T26" fmla="*/ 45 w 6904"/>
                <a:gd name="T27" fmla="*/ 4272 h 8128"/>
                <a:gd name="T28" fmla="*/ 245 w 6904"/>
                <a:gd name="T29" fmla="*/ 4804 h 8128"/>
                <a:gd name="T30" fmla="*/ 5609 w 6904"/>
                <a:gd name="T31" fmla="*/ 7900 h 8128"/>
                <a:gd name="T32" fmla="*/ 5590 w 6904"/>
                <a:gd name="T33" fmla="*/ 8127 h 8128"/>
                <a:gd name="T34" fmla="*/ 5807 w 6904"/>
                <a:gd name="T35" fmla="*/ 8043 h 8128"/>
                <a:gd name="T36" fmla="*/ 5807 w 6904"/>
                <a:gd name="T37" fmla="*/ 8043 h 8128"/>
                <a:gd name="T38" fmla="*/ 5963 w 6904"/>
                <a:gd name="T39" fmla="*/ 7822 h 8128"/>
                <a:gd name="T40" fmla="*/ 6858 w 6904"/>
                <a:gd name="T41" fmla="*/ 3748 h 8128"/>
                <a:gd name="T42" fmla="*/ 6858 w 6904"/>
                <a:gd name="T43" fmla="*/ 3748 h 8128"/>
                <a:gd name="T44" fmla="*/ 6658 w 6904"/>
                <a:gd name="T45" fmla="*/ 3216 h 8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904" h="8128">
                  <a:moveTo>
                    <a:pt x="6658" y="3216"/>
                  </a:moveTo>
                  <a:lnTo>
                    <a:pt x="1162" y="43"/>
                  </a:lnTo>
                  <a:lnTo>
                    <a:pt x="1162" y="43"/>
                  </a:lnTo>
                  <a:cubicBezTo>
                    <a:pt x="1098" y="6"/>
                    <a:pt x="1033" y="0"/>
                    <a:pt x="975" y="20"/>
                  </a:cubicBezTo>
                  <a:lnTo>
                    <a:pt x="975" y="19"/>
                  </a:lnTo>
                  <a:lnTo>
                    <a:pt x="965" y="23"/>
                  </a:lnTo>
                  <a:lnTo>
                    <a:pt x="965" y="23"/>
                  </a:lnTo>
                  <a:cubicBezTo>
                    <a:pt x="965" y="24"/>
                    <a:pt x="964" y="24"/>
                    <a:pt x="963" y="24"/>
                  </a:cubicBezTo>
                  <a:lnTo>
                    <a:pt x="765" y="100"/>
                  </a:lnTo>
                  <a:lnTo>
                    <a:pt x="943" y="187"/>
                  </a:lnTo>
                  <a:lnTo>
                    <a:pt x="943" y="187"/>
                  </a:lnTo>
                  <a:cubicBezTo>
                    <a:pt x="942" y="190"/>
                    <a:pt x="941" y="194"/>
                    <a:pt x="940" y="197"/>
                  </a:cubicBezTo>
                  <a:lnTo>
                    <a:pt x="45" y="4272"/>
                  </a:lnTo>
                  <a:lnTo>
                    <a:pt x="45" y="4272"/>
                  </a:lnTo>
                  <a:cubicBezTo>
                    <a:pt x="0" y="4476"/>
                    <a:pt x="90" y="4714"/>
                    <a:pt x="245" y="4804"/>
                  </a:cubicBezTo>
                  <a:lnTo>
                    <a:pt x="5609" y="7900"/>
                  </a:lnTo>
                  <a:lnTo>
                    <a:pt x="5590" y="8127"/>
                  </a:lnTo>
                  <a:lnTo>
                    <a:pt x="5807" y="8043"/>
                  </a:lnTo>
                  <a:lnTo>
                    <a:pt x="5807" y="8043"/>
                  </a:lnTo>
                  <a:cubicBezTo>
                    <a:pt x="5880" y="8009"/>
                    <a:pt x="5939" y="7932"/>
                    <a:pt x="5963" y="7822"/>
                  </a:cubicBezTo>
                  <a:lnTo>
                    <a:pt x="6858" y="3748"/>
                  </a:lnTo>
                  <a:lnTo>
                    <a:pt x="6858" y="3748"/>
                  </a:lnTo>
                  <a:cubicBezTo>
                    <a:pt x="6903" y="3544"/>
                    <a:pt x="6813" y="3306"/>
                    <a:pt x="6658" y="3216"/>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3" name="Freeform 32">
              <a:extLst>
                <a:ext uri="{FF2B5EF4-FFF2-40B4-BE49-F238E27FC236}">
                  <a16:creationId xmlns:a16="http://schemas.microsoft.com/office/drawing/2014/main" id="{6600514C-8E93-5245-8FBB-7037CE8609DE}"/>
                </a:ext>
              </a:extLst>
            </p:cNvPr>
            <p:cNvSpPr>
              <a:spLocks noChangeArrowheads="1"/>
            </p:cNvSpPr>
            <p:nvPr/>
          </p:nvSpPr>
          <p:spPr bwMode="auto">
            <a:xfrm>
              <a:off x="14735015" y="2554831"/>
              <a:ext cx="4234045" cy="3251860"/>
            </a:xfrm>
            <a:custGeom>
              <a:avLst/>
              <a:gdLst>
                <a:gd name="T0" fmla="*/ 6307 w 6482"/>
                <a:gd name="T1" fmla="*/ 3216 h 4979"/>
                <a:gd name="T2" fmla="*/ 811 w 6482"/>
                <a:gd name="T3" fmla="*/ 43 h 4979"/>
                <a:gd name="T4" fmla="*/ 811 w 6482"/>
                <a:gd name="T5" fmla="*/ 43 h 4979"/>
                <a:gd name="T6" fmla="*/ 624 w 6482"/>
                <a:gd name="T7" fmla="*/ 20 h 4979"/>
                <a:gd name="T8" fmla="*/ 624 w 6482"/>
                <a:gd name="T9" fmla="*/ 19 h 4979"/>
                <a:gd name="T10" fmla="*/ 614 w 6482"/>
                <a:gd name="T11" fmla="*/ 23 h 4979"/>
                <a:gd name="T12" fmla="*/ 614 w 6482"/>
                <a:gd name="T13" fmla="*/ 23 h 4979"/>
                <a:gd name="T14" fmla="*/ 612 w 6482"/>
                <a:gd name="T15" fmla="*/ 24 h 4979"/>
                <a:gd name="T16" fmla="*/ 414 w 6482"/>
                <a:gd name="T17" fmla="*/ 100 h 4979"/>
                <a:gd name="T18" fmla="*/ 592 w 6482"/>
                <a:gd name="T19" fmla="*/ 187 h 4979"/>
                <a:gd name="T20" fmla="*/ 592 w 6482"/>
                <a:gd name="T21" fmla="*/ 187 h 4979"/>
                <a:gd name="T22" fmla="*/ 589 w 6482"/>
                <a:gd name="T23" fmla="*/ 197 h 4979"/>
                <a:gd name="T24" fmla="*/ 0 w 6482"/>
                <a:gd name="T25" fmla="*/ 2883 h 4979"/>
                <a:gd name="T26" fmla="*/ 2688 w 6482"/>
                <a:gd name="T27" fmla="*/ 4978 h 4979"/>
                <a:gd name="T28" fmla="*/ 6481 w 6482"/>
                <a:gd name="T29" fmla="*/ 3435 h 4979"/>
                <a:gd name="T30" fmla="*/ 6481 w 6482"/>
                <a:gd name="T31" fmla="*/ 3435 h 4979"/>
                <a:gd name="T32" fmla="*/ 6307 w 6482"/>
                <a:gd name="T33" fmla="*/ 3216 h 4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82" h="4979">
                  <a:moveTo>
                    <a:pt x="6307" y="3216"/>
                  </a:moveTo>
                  <a:lnTo>
                    <a:pt x="811" y="43"/>
                  </a:lnTo>
                  <a:lnTo>
                    <a:pt x="811" y="43"/>
                  </a:lnTo>
                  <a:cubicBezTo>
                    <a:pt x="747" y="6"/>
                    <a:pt x="682" y="0"/>
                    <a:pt x="624" y="20"/>
                  </a:cubicBezTo>
                  <a:lnTo>
                    <a:pt x="624" y="19"/>
                  </a:lnTo>
                  <a:lnTo>
                    <a:pt x="614" y="23"/>
                  </a:lnTo>
                  <a:lnTo>
                    <a:pt x="614" y="23"/>
                  </a:lnTo>
                  <a:cubicBezTo>
                    <a:pt x="614" y="24"/>
                    <a:pt x="613" y="24"/>
                    <a:pt x="612" y="24"/>
                  </a:cubicBezTo>
                  <a:lnTo>
                    <a:pt x="414" y="100"/>
                  </a:lnTo>
                  <a:lnTo>
                    <a:pt x="592" y="187"/>
                  </a:lnTo>
                  <a:lnTo>
                    <a:pt x="592" y="187"/>
                  </a:lnTo>
                  <a:cubicBezTo>
                    <a:pt x="591" y="190"/>
                    <a:pt x="590" y="194"/>
                    <a:pt x="589" y="197"/>
                  </a:cubicBezTo>
                  <a:lnTo>
                    <a:pt x="0" y="2883"/>
                  </a:lnTo>
                  <a:lnTo>
                    <a:pt x="2688" y="4978"/>
                  </a:lnTo>
                  <a:lnTo>
                    <a:pt x="6481" y="3435"/>
                  </a:lnTo>
                  <a:lnTo>
                    <a:pt x="6481" y="3435"/>
                  </a:lnTo>
                  <a:cubicBezTo>
                    <a:pt x="6444" y="3341"/>
                    <a:pt x="6383" y="3260"/>
                    <a:pt x="6307" y="3216"/>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17D22806-CA45-9548-9785-FC4E5820029F}"/>
                </a:ext>
              </a:extLst>
            </p:cNvPr>
            <p:cNvSpPr>
              <a:spLocks noChangeArrowheads="1"/>
            </p:cNvSpPr>
            <p:nvPr/>
          </p:nvSpPr>
          <p:spPr bwMode="auto">
            <a:xfrm>
              <a:off x="18450604" y="4674733"/>
              <a:ext cx="550137" cy="391721"/>
            </a:xfrm>
            <a:custGeom>
              <a:avLst/>
              <a:gdLst>
                <a:gd name="T0" fmla="*/ 413 w 841"/>
                <a:gd name="T1" fmla="*/ 597 h 598"/>
                <a:gd name="T2" fmla="*/ 832 w 841"/>
                <a:gd name="T3" fmla="*/ 419 h 598"/>
                <a:gd name="T4" fmla="*/ 832 w 841"/>
                <a:gd name="T5" fmla="*/ 419 h 598"/>
                <a:gd name="T6" fmla="*/ 662 w 841"/>
                <a:gd name="T7" fmla="*/ 0 h 598"/>
                <a:gd name="T8" fmla="*/ 0 w 841"/>
                <a:gd name="T9" fmla="*/ 279 h 598"/>
                <a:gd name="T10" fmla="*/ 413 w 841"/>
                <a:gd name="T11" fmla="*/ 597 h 598"/>
              </a:gdLst>
              <a:ahLst/>
              <a:cxnLst>
                <a:cxn ang="0">
                  <a:pos x="T0" y="T1"/>
                </a:cxn>
                <a:cxn ang="0">
                  <a:pos x="T2" y="T3"/>
                </a:cxn>
                <a:cxn ang="0">
                  <a:pos x="T4" y="T5"/>
                </a:cxn>
                <a:cxn ang="0">
                  <a:pos x="T6" y="T7"/>
                </a:cxn>
                <a:cxn ang="0">
                  <a:pos x="T8" y="T9"/>
                </a:cxn>
                <a:cxn ang="0">
                  <a:pos x="T10" y="T11"/>
                </a:cxn>
              </a:cxnLst>
              <a:rect l="0" t="0" r="r" b="b"/>
              <a:pathLst>
                <a:path w="841" h="598">
                  <a:moveTo>
                    <a:pt x="413" y="597"/>
                  </a:moveTo>
                  <a:lnTo>
                    <a:pt x="832" y="419"/>
                  </a:lnTo>
                  <a:lnTo>
                    <a:pt x="832" y="419"/>
                  </a:lnTo>
                  <a:cubicBezTo>
                    <a:pt x="840" y="257"/>
                    <a:pt x="772" y="90"/>
                    <a:pt x="662" y="0"/>
                  </a:cubicBezTo>
                  <a:lnTo>
                    <a:pt x="0" y="279"/>
                  </a:lnTo>
                  <a:lnTo>
                    <a:pt x="413" y="597"/>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5" name="Freeform 34">
              <a:extLst>
                <a:ext uri="{FF2B5EF4-FFF2-40B4-BE49-F238E27FC236}">
                  <a16:creationId xmlns:a16="http://schemas.microsoft.com/office/drawing/2014/main" id="{7FDF8550-6A9A-9441-9166-1447A5203EA2}"/>
                </a:ext>
              </a:extLst>
            </p:cNvPr>
            <p:cNvSpPr>
              <a:spLocks noChangeArrowheads="1"/>
            </p:cNvSpPr>
            <p:nvPr/>
          </p:nvSpPr>
          <p:spPr bwMode="auto">
            <a:xfrm>
              <a:off x="14282807" y="2572112"/>
              <a:ext cx="4602723" cy="5334320"/>
            </a:xfrm>
            <a:custGeom>
              <a:avLst/>
              <a:gdLst>
                <a:gd name="T0" fmla="*/ 5741 w 7045"/>
                <a:gd name="T1" fmla="*/ 8075 h 8166"/>
                <a:gd name="T2" fmla="*/ 246 w 7045"/>
                <a:gd name="T3" fmla="*/ 4903 h 8166"/>
                <a:gd name="T4" fmla="*/ 246 w 7045"/>
                <a:gd name="T5" fmla="*/ 4903 h 8166"/>
                <a:gd name="T6" fmla="*/ 45 w 7045"/>
                <a:gd name="T7" fmla="*/ 4371 h 8166"/>
                <a:gd name="T8" fmla="*/ 940 w 7045"/>
                <a:gd name="T9" fmla="*/ 297 h 8166"/>
                <a:gd name="T10" fmla="*/ 940 w 7045"/>
                <a:gd name="T11" fmla="*/ 297 h 8166"/>
                <a:gd name="T12" fmla="*/ 1303 w 7045"/>
                <a:gd name="T13" fmla="*/ 90 h 8166"/>
                <a:gd name="T14" fmla="*/ 6799 w 7045"/>
                <a:gd name="T15" fmla="*/ 3263 h 8166"/>
                <a:gd name="T16" fmla="*/ 6799 w 7045"/>
                <a:gd name="T17" fmla="*/ 3263 h 8166"/>
                <a:gd name="T18" fmla="*/ 6999 w 7045"/>
                <a:gd name="T19" fmla="*/ 3795 h 8166"/>
                <a:gd name="T20" fmla="*/ 6104 w 7045"/>
                <a:gd name="T21" fmla="*/ 7869 h 8166"/>
                <a:gd name="T22" fmla="*/ 6104 w 7045"/>
                <a:gd name="T23" fmla="*/ 7869 h 8166"/>
                <a:gd name="T24" fmla="*/ 5741 w 7045"/>
                <a:gd name="T25" fmla="*/ 8075 h 8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45" h="8166">
                  <a:moveTo>
                    <a:pt x="5741" y="8075"/>
                  </a:moveTo>
                  <a:lnTo>
                    <a:pt x="246" y="4903"/>
                  </a:lnTo>
                  <a:lnTo>
                    <a:pt x="246" y="4903"/>
                  </a:lnTo>
                  <a:cubicBezTo>
                    <a:pt x="90" y="4814"/>
                    <a:pt x="0" y="4575"/>
                    <a:pt x="45" y="4371"/>
                  </a:cubicBezTo>
                  <a:lnTo>
                    <a:pt x="940" y="297"/>
                  </a:lnTo>
                  <a:lnTo>
                    <a:pt x="940" y="297"/>
                  </a:lnTo>
                  <a:cubicBezTo>
                    <a:pt x="985" y="92"/>
                    <a:pt x="1147" y="0"/>
                    <a:pt x="1303" y="90"/>
                  </a:cubicBezTo>
                  <a:lnTo>
                    <a:pt x="6799" y="3263"/>
                  </a:lnTo>
                  <a:lnTo>
                    <a:pt x="6799" y="3263"/>
                  </a:lnTo>
                  <a:cubicBezTo>
                    <a:pt x="6954" y="3352"/>
                    <a:pt x="7044" y="3591"/>
                    <a:pt x="6999" y="3795"/>
                  </a:cubicBezTo>
                  <a:lnTo>
                    <a:pt x="6104" y="7869"/>
                  </a:lnTo>
                  <a:lnTo>
                    <a:pt x="6104" y="7869"/>
                  </a:lnTo>
                  <a:cubicBezTo>
                    <a:pt x="6059" y="8072"/>
                    <a:pt x="5897" y="8165"/>
                    <a:pt x="5741" y="8075"/>
                  </a:cubicBezTo>
                </a:path>
              </a:pathLst>
            </a:custGeom>
            <a:solidFill>
              <a:schemeClr val="accent1">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5">
              <a:extLst>
                <a:ext uri="{FF2B5EF4-FFF2-40B4-BE49-F238E27FC236}">
                  <a16:creationId xmlns:a16="http://schemas.microsoft.com/office/drawing/2014/main" id="{9274408C-45AC-3D4D-A7F1-E7249338719A}"/>
                </a:ext>
              </a:extLst>
            </p:cNvPr>
            <p:cNvSpPr>
              <a:spLocks noChangeArrowheads="1"/>
            </p:cNvSpPr>
            <p:nvPr/>
          </p:nvSpPr>
          <p:spPr bwMode="auto">
            <a:xfrm>
              <a:off x="15028805" y="2592273"/>
              <a:ext cx="3891288" cy="5265193"/>
            </a:xfrm>
            <a:custGeom>
              <a:avLst/>
              <a:gdLst>
                <a:gd name="T0" fmla="*/ 5713 w 5958"/>
                <a:gd name="T1" fmla="*/ 3217 h 8059"/>
                <a:gd name="T2" fmla="*/ 216 w 5958"/>
                <a:gd name="T3" fmla="*/ 43 h 8059"/>
                <a:gd name="T4" fmla="*/ 216 w 5958"/>
                <a:gd name="T5" fmla="*/ 43 h 8059"/>
                <a:gd name="T6" fmla="*/ 0 w 5958"/>
                <a:gd name="T7" fmla="*/ 34 h 8059"/>
                <a:gd name="T8" fmla="*/ 0 w 5958"/>
                <a:gd name="T9" fmla="*/ 34 h 8059"/>
                <a:gd name="T10" fmla="*/ 164 w 5958"/>
                <a:gd name="T11" fmla="*/ 63 h 8059"/>
                <a:gd name="T12" fmla="*/ 5660 w 5958"/>
                <a:gd name="T13" fmla="*/ 3236 h 8059"/>
                <a:gd name="T14" fmla="*/ 5660 w 5958"/>
                <a:gd name="T15" fmla="*/ 3236 h 8059"/>
                <a:gd name="T16" fmla="*/ 5860 w 5958"/>
                <a:gd name="T17" fmla="*/ 3768 h 8059"/>
                <a:gd name="T18" fmla="*/ 4965 w 5958"/>
                <a:gd name="T19" fmla="*/ 7842 h 8059"/>
                <a:gd name="T20" fmla="*/ 4965 w 5958"/>
                <a:gd name="T21" fmla="*/ 7842 h 8059"/>
                <a:gd name="T22" fmla="*/ 4819 w 5958"/>
                <a:gd name="T23" fmla="*/ 8058 h 8059"/>
                <a:gd name="T24" fmla="*/ 4819 w 5958"/>
                <a:gd name="T25" fmla="*/ 8058 h 8059"/>
                <a:gd name="T26" fmla="*/ 5018 w 5958"/>
                <a:gd name="T27" fmla="*/ 7822 h 8059"/>
                <a:gd name="T28" fmla="*/ 5913 w 5958"/>
                <a:gd name="T29" fmla="*/ 3748 h 8059"/>
                <a:gd name="T30" fmla="*/ 5913 w 5958"/>
                <a:gd name="T31" fmla="*/ 3748 h 8059"/>
                <a:gd name="T32" fmla="*/ 5713 w 5958"/>
                <a:gd name="T33" fmla="*/ 3217 h 8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58" h="8059">
                  <a:moveTo>
                    <a:pt x="5713" y="3217"/>
                  </a:moveTo>
                  <a:lnTo>
                    <a:pt x="216" y="43"/>
                  </a:lnTo>
                  <a:lnTo>
                    <a:pt x="216" y="43"/>
                  </a:lnTo>
                  <a:cubicBezTo>
                    <a:pt x="141" y="0"/>
                    <a:pt x="64" y="0"/>
                    <a:pt x="0" y="34"/>
                  </a:cubicBezTo>
                  <a:lnTo>
                    <a:pt x="0" y="34"/>
                  </a:lnTo>
                  <a:cubicBezTo>
                    <a:pt x="52" y="22"/>
                    <a:pt x="108" y="30"/>
                    <a:pt x="164" y="63"/>
                  </a:cubicBezTo>
                  <a:lnTo>
                    <a:pt x="5660" y="3236"/>
                  </a:lnTo>
                  <a:lnTo>
                    <a:pt x="5660" y="3236"/>
                  </a:lnTo>
                  <a:cubicBezTo>
                    <a:pt x="5815" y="3325"/>
                    <a:pt x="5905" y="3564"/>
                    <a:pt x="5860" y="3768"/>
                  </a:cubicBezTo>
                  <a:lnTo>
                    <a:pt x="4965" y="7842"/>
                  </a:lnTo>
                  <a:lnTo>
                    <a:pt x="4965" y="7842"/>
                  </a:lnTo>
                  <a:cubicBezTo>
                    <a:pt x="4942" y="7947"/>
                    <a:pt x="4888" y="8022"/>
                    <a:pt x="4819" y="8058"/>
                  </a:cubicBezTo>
                  <a:lnTo>
                    <a:pt x="4819" y="8058"/>
                  </a:lnTo>
                  <a:cubicBezTo>
                    <a:pt x="4912" y="8038"/>
                    <a:pt x="4989" y="7953"/>
                    <a:pt x="5018" y="7822"/>
                  </a:cubicBezTo>
                  <a:lnTo>
                    <a:pt x="5913" y="3748"/>
                  </a:lnTo>
                  <a:lnTo>
                    <a:pt x="5913" y="3748"/>
                  </a:lnTo>
                  <a:cubicBezTo>
                    <a:pt x="5957" y="3544"/>
                    <a:pt x="5868" y="3306"/>
                    <a:pt x="5713" y="3217"/>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7" name="Freeform 36">
              <a:extLst>
                <a:ext uri="{FF2B5EF4-FFF2-40B4-BE49-F238E27FC236}">
                  <a16:creationId xmlns:a16="http://schemas.microsoft.com/office/drawing/2014/main" id="{272B8122-FD55-CD41-A610-30E59F871804}"/>
                </a:ext>
              </a:extLst>
            </p:cNvPr>
            <p:cNvSpPr>
              <a:spLocks noChangeArrowheads="1"/>
            </p:cNvSpPr>
            <p:nvPr/>
          </p:nvSpPr>
          <p:spPr bwMode="auto">
            <a:xfrm>
              <a:off x="14432582" y="2770852"/>
              <a:ext cx="4303172" cy="4931078"/>
            </a:xfrm>
            <a:custGeom>
              <a:avLst/>
              <a:gdLst>
                <a:gd name="T0" fmla="*/ 5394 w 6586"/>
                <a:gd name="T1" fmla="*/ 7468 h 7551"/>
                <a:gd name="T2" fmla="*/ 224 w 6586"/>
                <a:gd name="T3" fmla="*/ 4486 h 7551"/>
                <a:gd name="T4" fmla="*/ 224 w 6586"/>
                <a:gd name="T5" fmla="*/ 4486 h 7551"/>
                <a:gd name="T6" fmla="*/ 41 w 6586"/>
                <a:gd name="T7" fmla="*/ 4000 h 7551"/>
                <a:gd name="T8" fmla="*/ 860 w 6586"/>
                <a:gd name="T9" fmla="*/ 271 h 7551"/>
                <a:gd name="T10" fmla="*/ 860 w 6586"/>
                <a:gd name="T11" fmla="*/ 271 h 7551"/>
                <a:gd name="T12" fmla="*/ 1192 w 6586"/>
                <a:gd name="T13" fmla="*/ 81 h 7551"/>
                <a:gd name="T14" fmla="*/ 6361 w 6586"/>
                <a:gd name="T15" fmla="*/ 3064 h 7551"/>
                <a:gd name="T16" fmla="*/ 6361 w 6586"/>
                <a:gd name="T17" fmla="*/ 3064 h 7551"/>
                <a:gd name="T18" fmla="*/ 6544 w 6586"/>
                <a:gd name="T19" fmla="*/ 3551 h 7551"/>
                <a:gd name="T20" fmla="*/ 5725 w 6586"/>
                <a:gd name="T21" fmla="*/ 7279 h 7551"/>
                <a:gd name="T22" fmla="*/ 5725 w 6586"/>
                <a:gd name="T23" fmla="*/ 7279 h 7551"/>
                <a:gd name="T24" fmla="*/ 5394 w 6586"/>
                <a:gd name="T25" fmla="*/ 7468 h 7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86" h="7551">
                  <a:moveTo>
                    <a:pt x="5394" y="7468"/>
                  </a:moveTo>
                  <a:lnTo>
                    <a:pt x="224" y="4486"/>
                  </a:lnTo>
                  <a:lnTo>
                    <a:pt x="224" y="4486"/>
                  </a:lnTo>
                  <a:cubicBezTo>
                    <a:pt x="82" y="4404"/>
                    <a:pt x="0" y="4187"/>
                    <a:pt x="41" y="4000"/>
                  </a:cubicBezTo>
                  <a:lnTo>
                    <a:pt x="860" y="271"/>
                  </a:lnTo>
                  <a:lnTo>
                    <a:pt x="860" y="271"/>
                  </a:lnTo>
                  <a:cubicBezTo>
                    <a:pt x="901" y="84"/>
                    <a:pt x="1050" y="0"/>
                    <a:pt x="1192" y="81"/>
                  </a:cubicBezTo>
                  <a:lnTo>
                    <a:pt x="6361" y="3064"/>
                  </a:lnTo>
                  <a:lnTo>
                    <a:pt x="6361" y="3064"/>
                  </a:lnTo>
                  <a:cubicBezTo>
                    <a:pt x="6503" y="3146"/>
                    <a:pt x="6585" y="3365"/>
                    <a:pt x="6544" y="3551"/>
                  </a:cubicBezTo>
                  <a:lnTo>
                    <a:pt x="5725" y="7279"/>
                  </a:lnTo>
                  <a:lnTo>
                    <a:pt x="5725" y="7279"/>
                  </a:lnTo>
                  <a:cubicBezTo>
                    <a:pt x="5684" y="7466"/>
                    <a:pt x="5536" y="7550"/>
                    <a:pt x="5394" y="74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8" name="Freeform 37">
              <a:extLst>
                <a:ext uri="{FF2B5EF4-FFF2-40B4-BE49-F238E27FC236}">
                  <a16:creationId xmlns:a16="http://schemas.microsoft.com/office/drawing/2014/main" id="{3C35EA1C-14D6-B243-8030-3EBE51609951}"/>
                </a:ext>
              </a:extLst>
            </p:cNvPr>
            <p:cNvSpPr>
              <a:spLocks noChangeArrowheads="1"/>
            </p:cNvSpPr>
            <p:nvPr/>
          </p:nvSpPr>
          <p:spPr bwMode="auto">
            <a:xfrm>
              <a:off x="14432582" y="2770852"/>
              <a:ext cx="4303172" cy="4931078"/>
            </a:xfrm>
            <a:custGeom>
              <a:avLst/>
              <a:gdLst>
                <a:gd name="T0" fmla="*/ 5394 w 6586"/>
                <a:gd name="T1" fmla="*/ 7468 h 7551"/>
                <a:gd name="T2" fmla="*/ 224 w 6586"/>
                <a:gd name="T3" fmla="*/ 4486 h 7551"/>
                <a:gd name="T4" fmla="*/ 224 w 6586"/>
                <a:gd name="T5" fmla="*/ 4486 h 7551"/>
                <a:gd name="T6" fmla="*/ 41 w 6586"/>
                <a:gd name="T7" fmla="*/ 4000 h 7551"/>
                <a:gd name="T8" fmla="*/ 860 w 6586"/>
                <a:gd name="T9" fmla="*/ 271 h 7551"/>
                <a:gd name="T10" fmla="*/ 860 w 6586"/>
                <a:gd name="T11" fmla="*/ 271 h 7551"/>
                <a:gd name="T12" fmla="*/ 1192 w 6586"/>
                <a:gd name="T13" fmla="*/ 81 h 7551"/>
                <a:gd name="T14" fmla="*/ 6361 w 6586"/>
                <a:gd name="T15" fmla="*/ 3064 h 7551"/>
                <a:gd name="T16" fmla="*/ 6361 w 6586"/>
                <a:gd name="T17" fmla="*/ 3064 h 7551"/>
                <a:gd name="T18" fmla="*/ 6544 w 6586"/>
                <a:gd name="T19" fmla="*/ 3551 h 7551"/>
                <a:gd name="T20" fmla="*/ 5725 w 6586"/>
                <a:gd name="T21" fmla="*/ 7279 h 7551"/>
                <a:gd name="T22" fmla="*/ 5725 w 6586"/>
                <a:gd name="T23" fmla="*/ 7279 h 7551"/>
                <a:gd name="T24" fmla="*/ 5394 w 6586"/>
                <a:gd name="T25" fmla="*/ 7468 h 7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86" h="7551">
                  <a:moveTo>
                    <a:pt x="5394" y="7468"/>
                  </a:moveTo>
                  <a:lnTo>
                    <a:pt x="224" y="4486"/>
                  </a:lnTo>
                  <a:lnTo>
                    <a:pt x="224" y="4486"/>
                  </a:lnTo>
                  <a:cubicBezTo>
                    <a:pt x="82" y="4404"/>
                    <a:pt x="0" y="4187"/>
                    <a:pt x="41" y="4000"/>
                  </a:cubicBezTo>
                  <a:lnTo>
                    <a:pt x="860" y="271"/>
                  </a:lnTo>
                  <a:lnTo>
                    <a:pt x="860" y="271"/>
                  </a:lnTo>
                  <a:cubicBezTo>
                    <a:pt x="901" y="84"/>
                    <a:pt x="1050" y="0"/>
                    <a:pt x="1192" y="81"/>
                  </a:cubicBezTo>
                  <a:lnTo>
                    <a:pt x="6361" y="3064"/>
                  </a:lnTo>
                  <a:lnTo>
                    <a:pt x="6361" y="3064"/>
                  </a:lnTo>
                  <a:cubicBezTo>
                    <a:pt x="6503" y="3146"/>
                    <a:pt x="6585" y="3365"/>
                    <a:pt x="6544" y="3551"/>
                  </a:cubicBezTo>
                  <a:lnTo>
                    <a:pt x="5725" y="7279"/>
                  </a:lnTo>
                  <a:lnTo>
                    <a:pt x="5725" y="7279"/>
                  </a:lnTo>
                  <a:cubicBezTo>
                    <a:pt x="5684" y="7466"/>
                    <a:pt x="5536" y="7550"/>
                    <a:pt x="5394" y="7468"/>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38">
              <a:extLst>
                <a:ext uri="{FF2B5EF4-FFF2-40B4-BE49-F238E27FC236}">
                  <a16:creationId xmlns:a16="http://schemas.microsoft.com/office/drawing/2014/main" id="{D912736C-E311-2A41-B1AE-4A6E0659C2E3}"/>
                </a:ext>
              </a:extLst>
            </p:cNvPr>
            <p:cNvSpPr>
              <a:spLocks noChangeArrowheads="1"/>
            </p:cNvSpPr>
            <p:nvPr/>
          </p:nvSpPr>
          <p:spPr bwMode="auto">
            <a:xfrm>
              <a:off x="14432581" y="2808298"/>
              <a:ext cx="3655105" cy="4867711"/>
            </a:xfrm>
            <a:custGeom>
              <a:avLst/>
              <a:gdLst>
                <a:gd name="T0" fmla="*/ 5438 w 5596"/>
                <a:gd name="T1" fmla="*/ 7394 h 7454"/>
                <a:gd name="T2" fmla="*/ 269 w 5596"/>
                <a:gd name="T3" fmla="*/ 4412 h 7454"/>
                <a:gd name="T4" fmla="*/ 269 w 5596"/>
                <a:gd name="T5" fmla="*/ 4412 h 7454"/>
                <a:gd name="T6" fmla="*/ 86 w 5596"/>
                <a:gd name="T7" fmla="*/ 3926 h 7454"/>
                <a:gd name="T8" fmla="*/ 905 w 5596"/>
                <a:gd name="T9" fmla="*/ 196 h 7454"/>
                <a:gd name="T10" fmla="*/ 905 w 5596"/>
                <a:gd name="T11" fmla="*/ 196 h 7454"/>
                <a:gd name="T12" fmla="*/ 1035 w 5596"/>
                <a:gd name="T13" fmla="*/ 0 h 7454"/>
                <a:gd name="T14" fmla="*/ 1035 w 5596"/>
                <a:gd name="T15" fmla="*/ 0 h 7454"/>
                <a:gd name="T16" fmla="*/ 860 w 5596"/>
                <a:gd name="T17" fmla="*/ 215 h 7454"/>
                <a:gd name="T18" fmla="*/ 41 w 5596"/>
                <a:gd name="T19" fmla="*/ 3944 h 7454"/>
                <a:gd name="T20" fmla="*/ 41 w 5596"/>
                <a:gd name="T21" fmla="*/ 3944 h 7454"/>
                <a:gd name="T22" fmla="*/ 224 w 5596"/>
                <a:gd name="T23" fmla="*/ 4430 h 7454"/>
                <a:gd name="T24" fmla="*/ 5394 w 5596"/>
                <a:gd name="T25" fmla="*/ 7412 h 7454"/>
                <a:gd name="T26" fmla="*/ 5394 w 5596"/>
                <a:gd name="T27" fmla="*/ 7412 h 7454"/>
                <a:gd name="T28" fmla="*/ 5595 w 5596"/>
                <a:gd name="T29" fmla="*/ 7419 h 7454"/>
                <a:gd name="T30" fmla="*/ 5595 w 5596"/>
                <a:gd name="T31" fmla="*/ 7419 h 7454"/>
                <a:gd name="T32" fmla="*/ 5438 w 5596"/>
                <a:gd name="T33" fmla="*/ 7394 h 7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96" h="7454">
                  <a:moveTo>
                    <a:pt x="5438" y="7394"/>
                  </a:moveTo>
                  <a:lnTo>
                    <a:pt x="269" y="4412"/>
                  </a:lnTo>
                  <a:lnTo>
                    <a:pt x="269" y="4412"/>
                  </a:lnTo>
                  <a:cubicBezTo>
                    <a:pt x="127" y="4330"/>
                    <a:pt x="45" y="4112"/>
                    <a:pt x="86" y="3926"/>
                  </a:cubicBezTo>
                  <a:lnTo>
                    <a:pt x="905" y="196"/>
                  </a:lnTo>
                  <a:lnTo>
                    <a:pt x="905" y="196"/>
                  </a:lnTo>
                  <a:cubicBezTo>
                    <a:pt x="926" y="102"/>
                    <a:pt x="974" y="34"/>
                    <a:pt x="1035" y="0"/>
                  </a:cubicBezTo>
                  <a:lnTo>
                    <a:pt x="1035" y="0"/>
                  </a:lnTo>
                  <a:cubicBezTo>
                    <a:pt x="953" y="21"/>
                    <a:pt x="886" y="98"/>
                    <a:pt x="860" y="215"/>
                  </a:cubicBezTo>
                  <a:lnTo>
                    <a:pt x="41" y="3944"/>
                  </a:lnTo>
                  <a:lnTo>
                    <a:pt x="41" y="3944"/>
                  </a:lnTo>
                  <a:cubicBezTo>
                    <a:pt x="0" y="4131"/>
                    <a:pt x="82" y="4348"/>
                    <a:pt x="224" y="4430"/>
                  </a:cubicBezTo>
                  <a:lnTo>
                    <a:pt x="5394" y="7412"/>
                  </a:lnTo>
                  <a:lnTo>
                    <a:pt x="5394" y="7412"/>
                  </a:lnTo>
                  <a:cubicBezTo>
                    <a:pt x="5463" y="7453"/>
                    <a:pt x="5535" y="7452"/>
                    <a:pt x="5595" y="7419"/>
                  </a:cubicBezTo>
                  <a:lnTo>
                    <a:pt x="5595" y="7419"/>
                  </a:lnTo>
                  <a:cubicBezTo>
                    <a:pt x="5546" y="7432"/>
                    <a:pt x="5491" y="7425"/>
                    <a:pt x="5438" y="7394"/>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40" name="Freeform 39">
              <a:extLst>
                <a:ext uri="{FF2B5EF4-FFF2-40B4-BE49-F238E27FC236}">
                  <a16:creationId xmlns:a16="http://schemas.microsoft.com/office/drawing/2014/main" id="{E323E7EC-FAC3-D248-AAD2-C323515AD1A7}"/>
                </a:ext>
              </a:extLst>
            </p:cNvPr>
            <p:cNvSpPr>
              <a:spLocks noChangeArrowheads="1"/>
            </p:cNvSpPr>
            <p:nvPr/>
          </p:nvSpPr>
          <p:spPr bwMode="auto">
            <a:xfrm>
              <a:off x="11486033" y="5985269"/>
              <a:ext cx="6598772" cy="3735753"/>
            </a:xfrm>
            <a:custGeom>
              <a:avLst/>
              <a:gdLst>
                <a:gd name="T0" fmla="*/ 10100 w 10104"/>
                <a:gd name="T1" fmla="*/ 2989 h 5720"/>
                <a:gd name="T2" fmla="*/ 9349 w 10104"/>
                <a:gd name="T3" fmla="*/ 2891 h 5720"/>
                <a:gd name="T4" fmla="*/ 4499 w 10104"/>
                <a:gd name="T5" fmla="*/ 90 h 5720"/>
                <a:gd name="T6" fmla="*/ 4499 w 10104"/>
                <a:gd name="T7" fmla="*/ 90 h 5720"/>
                <a:gd name="T8" fmla="*/ 3893 w 10104"/>
                <a:gd name="T9" fmla="*/ 116 h 5720"/>
                <a:gd name="T10" fmla="*/ 457 w 10104"/>
                <a:gd name="T11" fmla="*/ 2099 h 5720"/>
                <a:gd name="T12" fmla="*/ 3 w 10104"/>
                <a:gd name="T13" fmla="*/ 2039 h 5720"/>
                <a:gd name="T14" fmla="*/ 3 w 10104"/>
                <a:gd name="T15" fmla="*/ 2297 h 5720"/>
                <a:gd name="T16" fmla="*/ 4 w 10104"/>
                <a:gd name="T17" fmla="*/ 2297 h 5720"/>
                <a:gd name="T18" fmla="*/ 4 w 10104"/>
                <a:gd name="T19" fmla="*/ 2297 h 5720"/>
                <a:gd name="T20" fmla="*/ 108 w 10104"/>
                <a:gd name="T21" fmla="*/ 2456 h 5720"/>
                <a:gd name="T22" fmla="*/ 5603 w 10104"/>
                <a:gd name="T23" fmla="*/ 5629 h 5720"/>
                <a:gd name="T24" fmla="*/ 5603 w 10104"/>
                <a:gd name="T25" fmla="*/ 5629 h 5720"/>
                <a:gd name="T26" fmla="*/ 6209 w 10104"/>
                <a:gd name="T27" fmla="*/ 5604 h 5720"/>
                <a:gd name="T28" fmla="*/ 9952 w 10104"/>
                <a:gd name="T29" fmla="*/ 3444 h 5720"/>
                <a:gd name="T30" fmla="*/ 9952 w 10104"/>
                <a:gd name="T31" fmla="*/ 3444 h 5720"/>
                <a:gd name="T32" fmla="*/ 10100 w 10104"/>
                <a:gd name="T33" fmla="*/ 3240 h 5720"/>
                <a:gd name="T34" fmla="*/ 10100 w 10104"/>
                <a:gd name="T35" fmla="*/ 2989 h 5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104" h="5720">
                  <a:moveTo>
                    <a:pt x="10100" y="2989"/>
                  </a:moveTo>
                  <a:lnTo>
                    <a:pt x="9349" y="2891"/>
                  </a:lnTo>
                  <a:lnTo>
                    <a:pt x="4499" y="90"/>
                  </a:lnTo>
                  <a:lnTo>
                    <a:pt x="4499" y="90"/>
                  </a:lnTo>
                  <a:cubicBezTo>
                    <a:pt x="4343" y="0"/>
                    <a:pt x="4072" y="12"/>
                    <a:pt x="3893" y="116"/>
                  </a:cubicBezTo>
                  <a:lnTo>
                    <a:pt x="457" y="2099"/>
                  </a:lnTo>
                  <a:lnTo>
                    <a:pt x="3" y="2039"/>
                  </a:lnTo>
                  <a:lnTo>
                    <a:pt x="3" y="2297"/>
                  </a:lnTo>
                  <a:lnTo>
                    <a:pt x="4" y="2297"/>
                  </a:lnTo>
                  <a:lnTo>
                    <a:pt x="4" y="2297"/>
                  </a:lnTo>
                  <a:cubicBezTo>
                    <a:pt x="0" y="2356"/>
                    <a:pt x="34" y="2414"/>
                    <a:pt x="108" y="2456"/>
                  </a:cubicBezTo>
                  <a:lnTo>
                    <a:pt x="5603" y="5629"/>
                  </a:lnTo>
                  <a:lnTo>
                    <a:pt x="5603" y="5629"/>
                  </a:lnTo>
                  <a:cubicBezTo>
                    <a:pt x="5758" y="5719"/>
                    <a:pt x="6030" y="5708"/>
                    <a:pt x="6209" y="5604"/>
                  </a:cubicBezTo>
                  <a:lnTo>
                    <a:pt x="9952" y="3444"/>
                  </a:lnTo>
                  <a:lnTo>
                    <a:pt x="9952" y="3444"/>
                  </a:lnTo>
                  <a:cubicBezTo>
                    <a:pt x="10053" y="3386"/>
                    <a:pt x="10103" y="3311"/>
                    <a:pt x="10100" y="3240"/>
                  </a:cubicBezTo>
                  <a:lnTo>
                    <a:pt x="10100" y="2989"/>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1" name="Freeform 40">
              <a:extLst>
                <a:ext uri="{FF2B5EF4-FFF2-40B4-BE49-F238E27FC236}">
                  <a16:creationId xmlns:a16="http://schemas.microsoft.com/office/drawing/2014/main" id="{88BDF459-0451-C744-8518-9129C5A32970}"/>
                </a:ext>
              </a:extLst>
            </p:cNvPr>
            <p:cNvSpPr>
              <a:spLocks noChangeArrowheads="1"/>
            </p:cNvSpPr>
            <p:nvPr/>
          </p:nvSpPr>
          <p:spPr bwMode="auto">
            <a:xfrm>
              <a:off x="11486033" y="6653499"/>
              <a:ext cx="4216763" cy="3053121"/>
            </a:xfrm>
            <a:custGeom>
              <a:avLst/>
              <a:gdLst>
                <a:gd name="T0" fmla="*/ 6456 w 6457"/>
                <a:gd name="T1" fmla="*/ 199 h 4676"/>
                <a:gd name="T2" fmla="*/ 6112 w 6457"/>
                <a:gd name="T3" fmla="*/ 0 h 4676"/>
                <a:gd name="T4" fmla="*/ 2324 w 6457"/>
                <a:gd name="T5" fmla="*/ 0 h 4676"/>
                <a:gd name="T6" fmla="*/ 457 w 6457"/>
                <a:gd name="T7" fmla="*/ 1078 h 4676"/>
                <a:gd name="T8" fmla="*/ 3 w 6457"/>
                <a:gd name="T9" fmla="*/ 1018 h 4676"/>
                <a:gd name="T10" fmla="*/ 3 w 6457"/>
                <a:gd name="T11" fmla="*/ 1276 h 4676"/>
                <a:gd name="T12" fmla="*/ 4 w 6457"/>
                <a:gd name="T13" fmla="*/ 1276 h 4676"/>
                <a:gd name="T14" fmla="*/ 4 w 6457"/>
                <a:gd name="T15" fmla="*/ 1276 h 4676"/>
                <a:gd name="T16" fmla="*/ 108 w 6457"/>
                <a:gd name="T17" fmla="*/ 1435 h 4676"/>
                <a:gd name="T18" fmla="*/ 5603 w 6457"/>
                <a:gd name="T19" fmla="*/ 4608 h 4676"/>
                <a:gd name="T20" fmla="*/ 5603 w 6457"/>
                <a:gd name="T21" fmla="*/ 4608 h 4676"/>
                <a:gd name="T22" fmla="*/ 5916 w 6457"/>
                <a:gd name="T23" fmla="*/ 4667 h 4676"/>
                <a:gd name="T24" fmla="*/ 6456 w 6457"/>
                <a:gd name="T25" fmla="*/ 199 h 4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57" h="4676">
                  <a:moveTo>
                    <a:pt x="6456" y="199"/>
                  </a:moveTo>
                  <a:lnTo>
                    <a:pt x="6112" y="0"/>
                  </a:lnTo>
                  <a:lnTo>
                    <a:pt x="2324" y="0"/>
                  </a:lnTo>
                  <a:lnTo>
                    <a:pt x="457" y="1078"/>
                  </a:lnTo>
                  <a:lnTo>
                    <a:pt x="3" y="1018"/>
                  </a:lnTo>
                  <a:lnTo>
                    <a:pt x="3" y="1276"/>
                  </a:lnTo>
                  <a:lnTo>
                    <a:pt x="4" y="1276"/>
                  </a:lnTo>
                  <a:lnTo>
                    <a:pt x="4" y="1276"/>
                  </a:lnTo>
                  <a:cubicBezTo>
                    <a:pt x="0" y="1335"/>
                    <a:pt x="34" y="1393"/>
                    <a:pt x="108" y="1435"/>
                  </a:cubicBezTo>
                  <a:lnTo>
                    <a:pt x="5603" y="4608"/>
                  </a:lnTo>
                  <a:lnTo>
                    <a:pt x="5603" y="4608"/>
                  </a:lnTo>
                  <a:cubicBezTo>
                    <a:pt x="5685" y="4656"/>
                    <a:pt x="5799" y="4675"/>
                    <a:pt x="5916" y="4667"/>
                  </a:cubicBezTo>
                  <a:lnTo>
                    <a:pt x="6456" y="199"/>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42" name="Freeform 41">
              <a:extLst>
                <a:ext uri="{FF2B5EF4-FFF2-40B4-BE49-F238E27FC236}">
                  <a16:creationId xmlns:a16="http://schemas.microsoft.com/office/drawing/2014/main" id="{2C5920BA-E9C2-D54A-9826-F5DFFC7F076E}"/>
                </a:ext>
              </a:extLst>
            </p:cNvPr>
            <p:cNvSpPr>
              <a:spLocks noChangeArrowheads="1"/>
            </p:cNvSpPr>
            <p:nvPr/>
          </p:nvSpPr>
          <p:spPr bwMode="auto">
            <a:xfrm>
              <a:off x="11486034" y="7318850"/>
              <a:ext cx="132494" cy="308191"/>
            </a:xfrm>
            <a:custGeom>
              <a:avLst/>
              <a:gdLst>
                <a:gd name="T0" fmla="*/ 204 w 205"/>
                <a:gd name="T1" fmla="*/ 26 h 474"/>
                <a:gd name="T2" fmla="*/ 3 w 205"/>
                <a:gd name="T3" fmla="*/ 0 h 474"/>
                <a:gd name="T4" fmla="*/ 3 w 205"/>
                <a:gd name="T5" fmla="*/ 258 h 474"/>
                <a:gd name="T6" fmla="*/ 4 w 205"/>
                <a:gd name="T7" fmla="*/ 258 h 474"/>
                <a:gd name="T8" fmla="*/ 4 w 205"/>
                <a:gd name="T9" fmla="*/ 258 h 474"/>
                <a:gd name="T10" fmla="*/ 108 w 205"/>
                <a:gd name="T11" fmla="*/ 417 h 474"/>
                <a:gd name="T12" fmla="*/ 204 w 205"/>
                <a:gd name="T13" fmla="*/ 473 h 474"/>
                <a:gd name="T14" fmla="*/ 204 w 205"/>
                <a:gd name="T15" fmla="*/ 26 h 4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5" h="474">
                  <a:moveTo>
                    <a:pt x="204" y="26"/>
                  </a:moveTo>
                  <a:lnTo>
                    <a:pt x="3" y="0"/>
                  </a:lnTo>
                  <a:lnTo>
                    <a:pt x="3" y="258"/>
                  </a:lnTo>
                  <a:lnTo>
                    <a:pt x="4" y="258"/>
                  </a:lnTo>
                  <a:lnTo>
                    <a:pt x="4" y="258"/>
                  </a:lnTo>
                  <a:cubicBezTo>
                    <a:pt x="0" y="317"/>
                    <a:pt x="34" y="375"/>
                    <a:pt x="108" y="417"/>
                  </a:cubicBezTo>
                  <a:lnTo>
                    <a:pt x="204" y="473"/>
                  </a:lnTo>
                  <a:lnTo>
                    <a:pt x="204" y="26"/>
                  </a:lnTo>
                </a:path>
              </a:pathLst>
            </a:custGeom>
            <a:solidFill>
              <a:srgbClr val="5793C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3" name="Freeform 42">
              <a:extLst>
                <a:ext uri="{FF2B5EF4-FFF2-40B4-BE49-F238E27FC236}">
                  <a16:creationId xmlns:a16="http://schemas.microsoft.com/office/drawing/2014/main" id="{13DC337A-D311-1742-94E5-451CF76B8839}"/>
                </a:ext>
              </a:extLst>
            </p:cNvPr>
            <p:cNvSpPr>
              <a:spLocks noChangeArrowheads="1"/>
            </p:cNvSpPr>
            <p:nvPr/>
          </p:nvSpPr>
          <p:spPr bwMode="auto">
            <a:xfrm>
              <a:off x="15181460" y="9283216"/>
              <a:ext cx="336996" cy="434925"/>
            </a:xfrm>
            <a:custGeom>
              <a:avLst/>
              <a:gdLst>
                <a:gd name="T0" fmla="*/ 0 w 517"/>
                <a:gd name="T1" fmla="*/ 607 h 664"/>
                <a:gd name="T2" fmla="*/ 0 w 517"/>
                <a:gd name="T3" fmla="*/ 607 h 664"/>
                <a:gd name="T4" fmla="*/ 516 w 517"/>
                <a:gd name="T5" fmla="*/ 575 h 664"/>
                <a:gd name="T6" fmla="*/ 516 w 517"/>
                <a:gd name="T7" fmla="*/ 0 h 664"/>
                <a:gd name="T8" fmla="*/ 0 w 517"/>
                <a:gd name="T9" fmla="*/ 0 h 664"/>
                <a:gd name="T10" fmla="*/ 0 w 517"/>
                <a:gd name="T11" fmla="*/ 607 h 664"/>
              </a:gdLst>
              <a:ahLst/>
              <a:cxnLst>
                <a:cxn ang="0">
                  <a:pos x="T0" y="T1"/>
                </a:cxn>
                <a:cxn ang="0">
                  <a:pos x="T2" y="T3"/>
                </a:cxn>
                <a:cxn ang="0">
                  <a:pos x="T4" y="T5"/>
                </a:cxn>
                <a:cxn ang="0">
                  <a:pos x="T6" y="T7"/>
                </a:cxn>
                <a:cxn ang="0">
                  <a:pos x="T8" y="T9"/>
                </a:cxn>
                <a:cxn ang="0">
                  <a:pos x="T10" y="T11"/>
                </a:cxn>
              </a:cxnLst>
              <a:rect l="0" t="0" r="r" b="b"/>
              <a:pathLst>
                <a:path w="517" h="664">
                  <a:moveTo>
                    <a:pt x="0" y="607"/>
                  </a:moveTo>
                  <a:lnTo>
                    <a:pt x="0" y="607"/>
                  </a:lnTo>
                  <a:cubicBezTo>
                    <a:pt x="147" y="663"/>
                    <a:pt x="358" y="651"/>
                    <a:pt x="516" y="575"/>
                  </a:cubicBezTo>
                  <a:lnTo>
                    <a:pt x="516" y="0"/>
                  </a:lnTo>
                  <a:lnTo>
                    <a:pt x="0" y="0"/>
                  </a:lnTo>
                  <a:lnTo>
                    <a:pt x="0" y="607"/>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4" name="Freeform 43">
              <a:extLst>
                <a:ext uri="{FF2B5EF4-FFF2-40B4-BE49-F238E27FC236}">
                  <a16:creationId xmlns:a16="http://schemas.microsoft.com/office/drawing/2014/main" id="{58564172-4DE9-424B-8626-078C58B0D912}"/>
                </a:ext>
              </a:extLst>
            </p:cNvPr>
            <p:cNvSpPr>
              <a:spLocks noChangeArrowheads="1"/>
            </p:cNvSpPr>
            <p:nvPr/>
          </p:nvSpPr>
          <p:spPr bwMode="auto">
            <a:xfrm>
              <a:off x="11454349" y="5708761"/>
              <a:ext cx="6662140" cy="3845205"/>
            </a:xfrm>
            <a:custGeom>
              <a:avLst/>
              <a:gdLst>
                <a:gd name="T0" fmla="*/ 5651 w 10200"/>
                <a:gd name="T1" fmla="*/ 5798 h 5888"/>
                <a:gd name="T2" fmla="*/ 156 w 10200"/>
                <a:gd name="T3" fmla="*/ 2625 h 5888"/>
                <a:gd name="T4" fmla="*/ 156 w 10200"/>
                <a:gd name="T5" fmla="*/ 2625 h 5888"/>
                <a:gd name="T6" fmla="*/ 199 w 10200"/>
                <a:gd name="T7" fmla="*/ 2274 h 5888"/>
                <a:gd name="T8" fmla="*/ 3941 w 10200"/>
                <a:gd name="T9" fmla="*/ 116 h 5888"/>
                <a:gd name="T10" fmla="*/ 3941 w 10200"/>
                <a:gd name="T11" fmla="*/ 116 h 5888"/>
                <a:gd name="T12" fmla="*/ 4547 w 10200"/>
                <a:gd name="T13" fmla="*/ 90 h 5888"/>
                <a:gd name="T14" fmla="*/ 10043 w 10200"/>
                <a:gd name="T15" fmla="*/ 3263 h 5888"/>
                <a:gd name="T16" fmla="*/ 10043 w 10200"/>
                <a:gd name="T17" fmla="*/ 3263 h 5888"/>
                <a:gd name="T18" fmla="*/ 10000 w 10200"/>
                <a:gd name="T19" fmla="*/ 3613 h 5888"/>
                <a:gd name="T20" fmla="*/ 6257 w 10200"/>
                <a:gd name="T21" fmla="*/ 5773 h 5888"/>
                <a:gd name="T22" fmla="*/ 6257 w 10200"/>
                <a:gd name="T23" fmla="*/ 5773 h 5888"/>
                <a:gd name="T24" fmla="*/ 5651 w 10200"/>
                <a:gd name="T25" fmla="*/ 5798 h 5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00" h="5888">
                  <a:moveTo>
                    <a:pt x="5651" y="5798"/>
                  </a:moveTo>
                  <a:lnTo>
                    <a:pt x="156" y="2625"/>
                  </a:lnTo>
                  <a:lnTo>
                    <a:pt x="156" y="2625"/>
                  </a:lnTo>
                  <a:cubicBezTo>
                    <a:pt x="0" y="2535"/>
                    <a:pt x="20" y="2378"/>
                    <a:pt x="199" y="2274"/>
                  </a:cubicBezTo>
                  <a:lnTo>
                    <a:pt x="3941" y="116"/>
                  </a:lnTo>
                  <a:lnTo>
                    <a:pt x="3941" y="116"/>
                  </a:lnTo>
                  <a:cubicBezTo>
                    <a:pt x="4120" y="11"/>
                    <a:pt x="4391" y="0"/>
                    <a:pt x="4547" y="90"/>
                  </a:cubicBezTo>
                  <a:lnTo>
                    <a:pt x="10043" y="3263"/>
                  </a:lnTo>
                  <a:lnTo>
                    <a:pt x="10043" y="3263"/>
                  </a:lnTo>
                  <a:cubicBezTo>
                    <a:pt x="10199" y="3352"/>
                    <a:pt x="10179" y="3509"/>
                    <a:pt x="10000" y="3613"/>
                  </a:cubicBezTo>
                  <a:lnTo>
                    <a:pt x="6257" y="5773"/>
                  </a:lnTo>
                  <a:lnTo>
                    <a:pt x="6257" y="5773"/>
                  </a:lnTo>
                  <a:cubicBezTo>
                    <a:pt x="6078" y="5876"/>
                    <a:pt x="5806" y="5887"/>
                    <a:pt x="5651" y="5798"/>
                  </a:cubicBezTo>
                </a:path>
              </a:pathLst>
            </a:custGeom>
            <a:solidFill>
              <a:schemeClr val="accent1">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45" name="Freeform 44">
              <a:extLst>
                <a:ext uri="{FF2B5EF4-FFF2-40B4-BE49-F238E27FC236}">
                  <a16:creationId xmlns:a16="http://schemas.microsoft.com/office/drawing/2014/main" id="{F72E1E7E-FD15-7242-9A9B-2CF2A37CB991}"/>
                </a:ext>
              </a:extLst>
            </p:cNvPr>
            <p:cNvSpPr>
              <a:spLocks noChangeArrowheads="1"/>
            </p:cNvSpPr>
            <p:nvPr/>
          </p:nvSpPr>
          <p:spPr bwMode="auto">
            <a:xfrm>
              <a:off x="11477392" y="7290048"/>
              <a:ext cx="6618935" cy="2261036"/>
            </a:xfrm>
            <a:custGeom>
              <a:avLst/>
              <a:gdLst>
                <a:gd name="T0" fmla="*/ 9965 w 10134"/>
                <a:gd name="T1" fmla="*/ 1094 h 3463"/>
                <a:gd name="T2" fmla="*/ 6222 w 10134"/>
                <a:gd name="T3" fmla="*/ 3253 h 3463"/>
                <a:gd name="T4" fmla="*/ 6222 w 10134"/>
                <a:gd name="T5" fmla="*/ 3253 h 3463"/>
                <a:gd name="T6" fmla="*/ 5616 w 10134"/>
                <a:gd name="T7" fmla="*/ 3279 h 3463"/>
                <a:gd name="T8" fmla="*/ 121 w 10134"/>
                <a:gd name="T9" fmla="*/ 105 h 3463"/>
                <a:gd name="T10" fmla="*/ 121 w 10134"/>
                <a:gd name="T11" fmla="*/ 105 h 3463"/>
                <a:gd name="T12" fmla="*/ 24 w 10134"/>
                <a:gd name="T13" fmla="*/ 0 h 3463"/>
                <a:gd name="T14" fmla="*/ 24 w 10134"/>
                <a:gd name="T15" fmla="*/ 0 h 3463"/>
                <a:gd name="T16" fmla="*/ 121 w 10134"/>
                <a:gd name="T17" fmla="*/ 200 h 3463"/>
                <a:gd name="T18" fmla="*/ 5616 w 10134"/>
                <a:gd name="T19" fmla="*/ 3373 h 3463"/>
                <a:gd name="T20" fmla="*/ 5616 w 10134"/>
                <a:gd name="T21" fmla="*/ 3373 h 3463"/>
                <a:gd name="T22" fmla="*/ 6222 w 10134"/>
                <a:gd name="T23" fmla="*/ 3348 h 3463"/>
                <a:gd name="T24" fmla="*/ 9965 w 10134"/>
                <a:gd name="T25" fmla="*/ 1188 h 3463"/>
                <a:gd name="T26" fmla="*/ 9965 w 10134"/>
                <a:gd name="T27" fmla="*/ 1188 h 3463"/>
                <a:gd name="T28" fmla="*/ 10105 w 10134"/>
                <a:gd name="T29" fmla="*/ 943 h 3463"/>
                <a:gd name="T30" fmla="*/ 10105 w 10134"/>
                <a:gd name="T31" fmla="*/ 943 h 3463"/>
                <a:gd name="T32" fmla="*/ 9965 w 10134"/>
                <a:gd name="T33" fmla="*/ 1094 h 3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134" h="3463">
                  <a:moveTo>
                    <a:pt x="9965" y="1094"/>
                  </a:moveTo>
                  <a:lnTo>
                    <a:pt x="6222" y="3253"/>
                  </a:lnTo>
                  <a:lnTo>
                    <a:pt x="6222" y="3253"/>
                  </a:lnTo>
                  <a:cubicBezTo>
                    <a:pt x="6043" y="3357"/>
                    <a:pt x="5771" y="3368"/>
                    <a:pt x="5616" y="3279"/>
                  </a:cubicBezTo>
                  <a:lnTo>
                    <a:pt x="121" y="105"/>
                  </a:lnTo>
                  <a:lnTo>
                    <a:pt x="121" y="105"/>
                  </a:lnTo>
                  <a:cubicBezTo>
                    <a:pt x="70" y="76"/>
                    <a:pt x="38" y="40"/>
                    <a:pt x="24" y="0"/>
                  </a:cubicBezTo>
                  <a:lnTo>
                    <a:pt x="24" y="0"/>
                  </a:lnTo>
                  <a:cubicBezTo>
                    <a:pt x="0" y="73"/>
                    <a:pt x="31" y="147"/>
                    <a:pt x="121" y="200"/>
                  </a:cubicBezTo>
                  <a:lnTo>
                    <a:pt x="5616" y="3373"/>
                  </a:lnTo>
                  <a:lnTo>
                    <a:pt x="5616" y="3373"/>
                  </a:lnTo>
                  <a:cubicBezTo>
                    <a:pt x="5771" y="3462"/>
                    <a:pt x="6043" y="3451"/>
                    <a:pt x="6222" y="3348"/>
                  </a:cubicBezTo>
                  <a:lnTo>
                    <a:pt x="9965" y="1188"/>
                  </a:lnTo>
                  <a:lnTo>
                    <a:pt x="9965" y="1188"/>
                  </a:lnTo>
                  <a:cubicBezTo>
                    <a:pt x="10085" y="1118"/>
                    <a:pt x="10133" y="1024"/>
                    <a:pt x="10105" y="943"/>
                  </a:cubicBezTo>
                  <a:lnTo>
                    <a:pt x="10105" y="943"/>
                  </a:lnTo>
                  <a:cubicBezTo>
                    <a:pt x="10087" y="997"/>
                    <a:pt x="10041" y="1050"/>
                    <a:pt x="9965" y="1094"/>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46" name="Freeform 45">
              <a:extLst>
                <a:ext uri="{FF2B5EF4-FFF2-40B4-BE49-F238E27FC236}">
                  <a16:creationId xmlns:a16="http://schemas.microsoft.com/office/drawing/2014/main" id="{CA56DE8B-20B8-A845-9E4E-3547E3312FF6}"/>
                </a:ext>
              </a:extLst>
            </p:cNvPr>
            <p:cNvSpPr>
              <a:spLocks noChangeArrowheads="1"/>
            </p:cNvSpPr>
            <p:nvPr/>
          </p:nvSpPr>
          <p:spPr bwMode="auto">
            <a:xfrm>
              <a:off x="12910114" y="5852320"/>
              <a:ext cx="4806962" cy="2869428"/>
            </a:xfrm>
            <a:custGeom>
              <a:avLst/>
              <a:gdLst>
                <a:gd name="connsiteX0" fmla="*/ 3525029 w 4806962"/>
                <a:gd name="connsiteY0" fmla="*/ 2684072 h 2869428"/>
                <a:gd name="connsiteX1" fmla="*/ 3545656 w 4806962"/>
                <a:gd name="connsiteY1" fmla="*/ 2688594 h 2869428"/>
                <a:gd name="connsiteX2" fmla="*/ 3725678 w 4806962"/>
                <a:gd name="connsiteY2" fmla="*/ 2793182 h 2869428"/>
                <a:gd name="connsiteX3" fmla="*/ 3723069 w 4806962"/>
                <a:gd name="connsiteY3" fmla="*/ 2817520 h 2869428"/>
                <a:gd name="connsiteX4" fmla="*/ 3644799 w 4806962"/>
                <a:gd name="connsiteY4" fmla="*/ 2863565 h 2869428"/>
                <a:gd name="connsiteX5" fmla="*/ 3603055 w 4806962"/>
                <a:gd name="connsiteY5" fmla="*/ 2864880 h 2869428"/>
                <a:gd name="connsiteX6" fmla="*/ 3422380 w 4806962"/>
                <a:gd name="connsiteY6" fmla="*/ 2759635 h 2869428"/>
                <a:gd name="connsiteX7" fmla="*/ 3424989 w 4806962"/>
                <a:gd name="connsiteY7" fmla="*/ 2735297 h 2869428"/>
                <a:gd name="connsiteX8" fmla="*/ 3503912 w 4806962"/>
                <a:gd name="connsiteY8" fmla="*/ 2689909 h 2869428"/>
                <a:gd name="connsiteX9" fmla="*/ 3525029 w 4806962"/>
                <a:gd name="connsiteY9" fmla="*/ 2684072 h 2869428"/>
                <a:gd name="connsiteX10" fmla="*/ 3272149 w 4806962"/>
                <a:gd name="connsiteY10" fmla="*/ 2537504 h 2869428"/>
                <a:gd name="connsiteX11" fmla="*/ 3291922 w 4806962"/>
                <a:gd name="connsiteY11" fmla="*/ 2541697 h 2869428"/>
                <a:gd name="connsiteX12" fmla="*/ 3472235 w 4806962"/>
                <a:gd name="connsiteY12" fmla="*/ 2646943 h 2869428"/>
                <a:gd name="connsiteX13" fmla="*/ 3469631 w 4806962"/>
                <a:gd name="connsiteY13" fmla="*/ 2671281 h 2869428"/>
                <a:gd name="connsiteX14" fmla="*/ 3391517 w 4806962"/>
                <a:gd name="connsiteY14" fmla="*/ 2716668 h 2869428"/>
                <a:gd name="connsiteX15" fmla="*/ 3349856 w 4806962"/>
                <a:gd name="connsiteY15" fmla="*/ 2718641 h 2869428"/>
                <a:gd name="connsiteX16" fmla="*/ 3169543 w 4806962"/>
                <a:gd name="connsiteY16" fmla="*/ 2613395 h 2869428"/>
                <a:gd name="connsiteX17" fmla="*/ 3172147 w 4806962"/>
                <a:gd name="connsiteY17" fmla="*/ 2589057 h 2869428"/>
                <a:gd name="connsiteX18" fmla="*/ 3250912 w 4806962"/>
                <a:gd name="connsiteY18" fmla="*/ 2543670 h 2869428"/>
                <a:gd name="connsiteX19" fmla="*/ 3272149 w 4806962"/>
                <a:gd name="connsiteY19" fmla="*/ 2537504 h 2869428"/>
                <a:gd name="connsiteX20" fmla="*/ 3410404 w 4806962"/>
                <a:gd name="connsiteY20" fmla="*/ 2459302 h 2869428"/>
                <a:gd name="connsiteX21" fmla="*/ 3430177 w 4806962"/>
                <a:gd name="connsiteY21" fmla="*/ 2463203 h 2869428"/>
                <a:gd name="connsiteX22" fmla="*/ 3611141 w 4806962"/>
                <a:gd name="connsiteY22" fmla="*/ 2567213 h 2869428"/>
                <a:gd name="connsiteX23" fmla="*/ 3607886 w 4806962"/>
                <a:gd name="connsiteY23" fmla="*/ 2591266 h 2869428"/>
                <a:gd name="connsiteX24" fmla="*/ 3529772 w 4806962"/>
                <a:gd name="connsiteY24" fmla="*/ 2636770 h 2869428"/>
                <a:gd name="connsiteX25" fmla="*/ 3488111 w 4806962"/>
                <a:gd name="connsiteY25" fmla="*/ 2638070 h 2869428"/>
                <a:gd name="connsiteX26" fmla="*/ 3307798 w 4806962"/>
                <a:gd name="connsiteY26" fmla="*/ 2534060 h 2869428"/>
                <a:gd name="connsiteX27" fmla="*/ 3310402 w 4806962"/>
                <a:gd name="connsiteY27" fmla="*/ 2510008 h 2869428"/>
                <a:gd name="connsiteX28" fmla="*/ 3389167 w 4806962"/>
                <a:gd name="connsiteY28" fmla="*/ 2465153 h 2869428"/>
                <a:gd name="connsiteX29" fmla="*/ 3410404 w 4806962"/>
                <a:gd name="connsiteY29" fmla="*/ 2459302 h 2869428"/>
                <a:gd name="connsiteX30" fmla="*/ 3021320 w 4806962"/>
                <a:gd name="connsiteY30" fmla="*/ 2393053 h 2869428"/>
                <a:gd name="connsiteX31" fmla="*/ 3041337 w 4806962"/>
                <a:gd name="connsiteY31" fmla="*/ 2396953 h 2869428"/>
                <a:gd name="connsiteX32" fmla="*/ 3221649 w 4806962"/>
                <a:gd name="connsiteY32" fmla="*/ 2500966 h 2869428"/>
                <a:gd name="connsiteX33" fmla="*/ 3219045 w 4806962"/>
                <a:gd name="connsiteY33" fmla="*/ 2525018 h 2869428"/>
                <a:gd name="connsiteX34" fmla="*/ 3140932 w 4806962"/>
                <a:gd name="connsiteY34" fmla="*/ 2569873 h 2869428"/>
                <a:gd name="connsiteX35" fmla="*/ 3099271 w 4806962"/>
                <a:gd name="connsiteY35" fmla="*/ 2571823 h 2869428"/>
                <a:gd name="connsiteX36" fmla="*/ 2918959 w 4806962"/>
                <a:gd name="connsiteY36" fmla="*/ 2467812 h 2869428"/>
                <a:gd name="connsiteX37" fmla="*/ 2921563 w 4806962"/>
                <a:gd name="connsiteY37" fmla="*/ 2443759 h 2869428"/>
                <a:gd name="connsiteX38" fmla="*/ 3000327 w 4806962"/>
                <a:gd name="connsiteY38" fmla="*/ 2398904 h 2869428"/>
                <a:gd name="connsiteX39" fmla="*/ 3021320 w 4806962"/>
                <a:gd name="connsiteY39" fmla="*/ 2393053 h 2869428"/>
                <a:gd name="connsiteX40" fmla="*/ 3560741 w 4806962"/>
                <a:gd name="connsiteY40" fmla="*/ 2278673 h 2869428"/>
                <a:gd name="connsiteX41" fmla="*/ 3585712 w 4806962"/>
                <a:gd name="connsiteY41" fmla="*/ 2283746 h 2869428"/>
                <a:gd name="connsiteX42" fmla="*/ 4063586 w 4806962"/>
                <a:gd name="connsiteY42" fmla="*/ 2560649 h 2869428"/>
                <a:gd name="connsiteX43" fmla="*/ 4059670 w 4806962"/>
                <a:gd name="connsiteY43" fmla="*/ 2590107 h 2869428"/>
                <a:gd name="connsiteX44" fmla="*/ 3899074 w 4806962"/>
                <a:gd name="connsiteY44" fmla="*/ 2683062 h 2869428"/>
                <a:gd name="connsiteX45" fmla="*/ 3848151 w 4806962"/>
                <a:gd name="connsiteY45" fmla="*/ 2685026 h 2869428"/>
                <a:gd name="connsiteX46" fmla="*/ 3370277 w 4806962"/>
                <a:gd name="connsiteY46" fmla="*/ 2408123 h 2869428"/>
                <a:gd name="connsiteX47" fmla="*/ 3374194 w 4806962"/>
                <a:gd name="connsiteY47" fmla="*/ 2379320 h 2869428"/>
                <a:gd name="connsiteX48" fmla="*/ 3534791 w 4806962"/>
                <a:gd name="connsiteY48" fmla="*/ 2286365 h 2869428"/>
                <a:gd name="connsiteX49" fmla="*/ 3560741 w 4806962"/>
                <a:gd name="connsiteY49" fmla="*/ 2278673 h 2869428"/>
                <a:gd name="connsiteX50" fmla="*/ 3929730 w 4806962"/>
                <a:gd name="connsiteY50" fmla="*/ 2212100 h 2869428"/>
                <a:gd name="connsiteX51" fmla="*/ 3954462 w 4806962"/>
                <a:gd name="connsiteY51" fmla="*/ 2217500 h 2869428"/>
                <a:gd name="connsiteX52" fmla="*/ 4308406 w 4806962"/>
                <a:gd name="connsiteY52" fmla="*/ 2422394 h 2869428"/>
                <a:gd name="connsiteX53" fmla="*/ 4305142 w 4806962"/>
                <a:gd name="connsiteY53" fmla="*/ 2451197 h 2869428"/>
                <a:gd name="connsiteX54" fmla="*/ 4143842 w 4806962"/>
                <a:gd name="connsiteY54" fmla="*/ 2544807 h 2869428"/>
                <a:gd name="connsiteX55" fmla="*/ 4092906 w 4806962"/>
                <a:gd name="connsiteY55" fmla="*/ 2546771 h 2869428"/>
                <a:gd name="connsiteX56" fmla="*/ 3738306 w 4806962"/>
                <a:gd name="connsiteY56" fmla="*/ 2341877 h 2869428"/>
                <a:gd name="connsiteX57" fmla="*/ 3742877 w 4806962"/>
                <a:gd name="connsiteY57" fmla="*/ 2312419 h 2869428"/>
                <a:gd name="connsiteX58" fmla="*/ 3903526 w 4806962"/>
                <a:gd name="connsiteY58" fmla="*/ 2219464 h 2869428"/>
                <a:gd name="connsiteX59" fmla="*/ 3929730 w 4806962"/>
                <a:gd name="connsiteY59" fmla="*/ 2212100 h 2869428"/>
                <a:gd name="connsiteX60" fmla="*/ 2903351 w 4806962"/>
                <a:gd name="connsiteY60" fmla="*/ 2186001 h 2869428"/>
                <a:gd name="connsiteX61" fmla="*/ 2928085 w 4806962"/>
                <a:gd name="connsiteY61" fmla="*/ 2190882 h 2869428"/>
                <a:gd name="connsiteX62" fmla="*/ 3090040 w 4806962"/>
                <a:gd name="connsiteY62" fmla="*/ 2284608 h 2869428"/>
                <a:gd name="connsiteX63" fmla="*/ 3086122 w 4806962"/>
                <a:gd name="connsiteY63" fmla="*/ 2313898 h 2869428"/>
                <a:gd name="connsiteX64" fmla="*/ 2894780 w 4806962"/>
                <a:gd name="connsiteY64" fmla="*/ 2423896 h 2869428"/>
                <a:gd name="connsiteX65" fmla="*/ 2843843 w 4806962"/>
                <a:gd name="connsiteY65" fmla="*/ 2425848 h 2869428"/>
                <a:gd name="connsiteX66" fmla="*/ 2681888 w 4806962"/>
                <a:gd name="connsiteY66" fmla="*/ 2332773 h 2869428"/>
                <a:gd name="connsiteX67" fmla="*/ 2685153 w 4806962"/>
                <a:gd name="connsiteY67" fmla="*/ 2303484 h 2869428"/>
                <a:gd name="connsiteX68" fmla="*/ 2877148 w 4806962"/>
                <a:gd name="connsiteY68" fmla="*/ 2192835 h 2869428"/>
                <a:gd name="connsiteX69" fmla="*/ 2903351 w 4806962"/>
                <a:gd name="connsiteY69" fmla="*/ 2186001 h 2869428"/>
                <a:gd name="connsiteX70" fmla="*/ 4368486 w 4806962"/>
                <a:gd name="connsiteY70" fmla="*/ 2180242 h 2869428"/>
                <a:gd name="connsiteX71" fmla="*/ 4393622 w 4806962"/>
                <a:gd name="connsiteY71" fmla="*/ 2185129 h 2869428"/>
                <a:gd name="connsiteX72" fmla="*/ 4556070 w 4806962"/>
                <a:gd name="connsiteY72" fmla="*/ 2278973 h 2869428"/>
                <a:gd name="connsiteX73" fmla="*/ 4552798 w 4806962"/>
                <a:gd name="connsiteY73" fmla="*/ 2308299 h 2869428"/>
                <a:gd name="connsiteX74" fmla="*/ 4391002 w 4806962"/>
                <a:gd name="connsiteY74" fmla="*/ 2400839 h 2869428"/>
                <a:gd name="connsiteX75" fmla="*/ 4340566 w 4806962"/>
                <a:gd name="connsiteY75" fmla="*/ 2403445 h 2869428"/>
                <a:gd name="connsiteX76" fmla="*/ 4176806 w 4806962"/>
                <a:gd name="connsiteY76" fmla="*/ 2309602 h 2869428"/>
                <a:gd name="connsiteX77" fmla="*/ 4180734 w 4806962"/>
                <a:gd name="connsiteY77" fmla="*/ 2280276 h 2869428"/>
                <a:gd name="connsiteX78" fmla="*/ 4341874 w 4806962"/>
                <a:gd name="connsiteY78" fmla="*/ 2187084 h 2869428"/>
                <a:gd name="connsiteX79" fmla="*/ 4368486 w 4806962"/>
                <a:gd name="connsiteY79" fmla="*/ 2180242 h 2869428"/>
                <a:gd name="connsiteX80" fmla="*/ 3308208 w 4806962"/>
                <a:gd name="connsiteY80" fmla="*/ 2134567 h 2869428"/>
                <a:gd name="connsiteX81" fmla="*/ 3333017 w 4806962"/>
                <a:gd name="connsiteY81" fmla="*/ 2139699 h 2869428"/>
                <a:gd name="connsiteX82" fmla="*/ 3496121 w 4806962"/>
                <a:gd name="connsiteY82" fmla="*/ 2232890 h 2869428"/>
                <a:gd name="connsiteX83" fmla="*/ 3492191 w 4806962"/>
                <a:gd name="connsiteY83" fmla="*/ 2262216 h 2869428"/>
                <a:gd name="connsiteX84" fmla="*/ 3331052 w 4806962"/>
                <a:gd name="connsiteY84" fmla="*/ 2354756 h 2869428"/>
                <a:gd name="connsiteX85" fmla="*/ 3279960 w 4806962"/>
                <a:gd name="connsiteY85" fmla="*/ 2357363 h 2869428"/>
                <a:gd name="connsiteX86" fmla="*/ 3116856 w 4806962"/>
                <a:gd name="connsiteY86" fmla="*/ 2263520 h 2869428"/>
                <a:gd name="connsiteX87" fmla="*/ 3120131 w 4806962"/>
                <a:gd name="connsiteY87" fmla="*/ 2234845 h 2869428"/>
                <a:gd name="connsiteX88" fmla="*/ 3281925 w 4806962"/>
                <a:gd name="connsiteY88" fmla="*/ 2141654 h 2869428"/>
                <a:gd name="connsiteX89" fmla="*/ 3308208 w 4806962"/>
                <a:gd name="connsiteY89" fmla="*/ 2134567 h 2869428"/>
                <a:gd name="connsiteX90" fmla="*/ 3675764 w 4806962"/>
                <a:gd name="connsiteY90" fmla="*/ 2065032 h 2869428"/>
                <a:gd name="connsiteX91" fmla="*/ 3700437 w 4806962"/>
                <a:gd name="connsiteY91" fmla="*/ 2069920 h 2869428"/>
                <a:gd name="connsiteX92" fmla="*/ 3861995 w 4806962"/>
                <a:gd name="connsiteY92" fmla="*/ 2163111 h 2869428"/>
                <a:gd name="connsiteX93" fmla="*/ 3858738 w 4806962"/>
                <a:gd name="connsiteY93" fmla="*/ 2192438 h 2869428"/>
                <a:gd name="connsiteX94" fmla="*/ 3697832 w 4806962"/>
                <a:gd name="connsiteY94" fmla="*/ 2285629 h 2869428"/>
                <a:gd name="connsiteX95" fmla="*/ 3647671 w 4806962"/>
                <a:gd name="connsiteY95" fmla="*/ 2287584 h 2869428"/>
                <a:gd name="connsiteX96" fmla="*/ 3485462 w 4806962"/>
                <a:gd name="connsiteY96" fmla="*/ 2194393 h 2869428"/>
                <a:gd name="connsiteX97" fmla="*/ 3489370 w 4806962"/>
                <a:gd name="connsiteY97" fmla="*/ 2164415 h 2869428"/>
                <a:gd name="connsiteX98" fmla="*/ 3649625 w 4806962"/>
                <a:gd name="connsiteY98" fmla="*/ 2071875 h 2869428"/>
                <a:gd name="connsiteX99" fmla="*/ 3675764 w 4806962"/>
                <a:gd name="connsiteY99" fmla="*/ 2065032 h 2869428"/>
                <a:gd name="connsiteX100" fmla="*/ 4117818 w 4806962"/>
                <a:gd name="connsiteY100" fmla="*/ 2036310 h 2869428"/>
                <a:gd name="connsiteX101" fmla="*/ 4142382 w 4806962"/>
                <a:gd name="connsiteY101" fmla="*/ 2041116 h 2869428"/>
                <a:gd name="connsiteX102" fmla="*/ 4305486 w 4806962"/>
                <a:gd name="connsiteY102" fmla="*/ 2134959 h 2869428"/>
                <a:gd name="connsiteX103" fmla="*/ 4302210 w 4806962"/>
                <a:gd name="connsiteY103" fmla="*/ 2164285 h 2869428"/>
                <a:gd name="connsiteX104" fmla="*/ 4140414 w 4806962"/>
                <a:gd name="connsiteY104" fmla="*/ 2256825 h 2869428"/>
                <a:gd name="connsiteX105" fmla="*/ 4089322 w 4806962"/>
                <a:gd name="connsiteY105" fmla="*/ 2259432 h 2869428"/>
                <a:gd name="connsiteX106" fmla="*/ 3926218 w 4806962"/>
                <a:gd name="connsiteY106" fmla="*/ 2165589 h 2869428"/>
                <a:gd name="connsiteX107" fmla="*/ 3930150 w 4806962"/>
                <a:gd name="connsiteY107" fmla="*/ 2136263 h 2869428"/>
                <a:gd name="connsiteX108" fmla="*/ 4091286 w 4806962"/>
                <a:gd name="connsiteY108" fmla="*/ 2043723 h 2869428"/>
                <a:gd name="connsiteX109" fmla="*/ 4117818 w 4806962"/>
                <a:gd name="connsiteY109" fmla="*/ 2036310 h 2869428"/>
                <a:gd name="connsiteX110" fmla="*/ 2563669 w 4806962"/>
                <a:gd name="connsiteY110" fmla="*/ 1987355 h 2869428"/>
                <a:gd name="connsiteX111" fmla="*/ 2588513 w 4806962"/>
                <a:gd name="connsiteY111" fmla="*/ 1992180 h 2869428"/>
                <a:gd name="connsiteX112" fmla="*/ 2848077 w 4806962"/>
                <a:gd name="connsiteY112" fmla="*/ 2142677 h 2869428"/>
                <a:gd name="connsiteX113" fmla="*/ 2844154 w 4806962"/>
                <a:gd name="connsiteY113" fmla="*/ 2172122 h 2869428"/>
                <a:gd name="connsiteX114" fmla="*/ 2652587 w 4806962"/>
                <a:gd name="connsiteY114" fmla="*/ 2282705 h 2869428"/>
                <a:gd name="connsiteX115" fmla="*/ 2601590 w 4806962"/>
                <a:gd name="connsiteY115" fmla="*/ 2285322 h 2869428"/>
                <a:gd name="connsiteX116" fmla="*/ 2342026 w 4806962"/>
                <a:gd name="connsiteY116" fmla="*/ 2134825 h 2869428"/>
                <a:gd name="connsiteX117" fmla="*/ 2345295 w 4806962"/>
                <a:gd name="connsiteY117" fmla="*/ 2105380 h 2869428"/>
                <a:gd name="connsiteX118" fmla="*/ 2536862 w 4806962"/>
                <a:gd name="connsiteY118" fmla="*/ 1994798 h 2869428"/>
                <a:gd name="connsiteX119" fmla="*/ 2563669 w 4806962"/>
                <a:gd name="connsiteY119" fmla="*/ 1987355 h 2869428"/>
                <a:gd name="connsiteX120" fmla="*/ 3057621 w 4806962"/>
                <a:gd name="connsiteY120" fmla="*/ 1987265 h 2869428"/>
                <a:gd name="connsiteX121" fmla="*/ 3082431 w 4806962"/>
                <a:gd name="connsiteY121" fmla="*/ 1992153 h 2869428"/>
                <a:gd name="connsiteX122" fmla="*/ 3245535 w 4806962"/>
                <a:gd name="connsiteY122" fmla="*/ 2085996 h 2869428"/>
                <a:gd name="connsiteX123" fmla="*/ 3241605 w 4806962"/>
                <a:gd name="connsiteY123" fmla="*/ 2115322 h 2869428"/>
                <a:gd name="connsiteX124" fmla="*/ 3080465 w 4806962"/>
                <a:gd name="connsiteY124" fmla="*/ 2207861 h 2869428"/>
                <a:gd name="connsiteX125" fmla="*/ 3029372 w 4806962"/>
                <a:gd name="connsiteY125" fmla="*/ 2209816 h 2869428"/>
                <a:gd name="connsiteX126" fmla="*/ 2866268 w 4806962"/>
                <a:gd name="connsiteY126" fmla="*/ 2116625 h 2869428"/>
                <a:gd name="connsiteX127" fmla="*/ 2869543 w 4806962"/>
                <a:gd name="connsiteY127" fmla="*/ 2087299 h 2869428"/>
                <a:gd name="connsiteX128" fmla="*/ 3031338 w 4806962"/>
                <a:gd name="connsiteY128" fmla="*/ 1994108 h 2869428"/>
                <a:gd name="connsiteX129" fmla="*/ 3057621 w 4806962"/>
                <a:gd name="connsiteY129" fmla="*/ 1987265 h 2869428"/>
                <a:gd name="connsiteX130" fmla="*/ 4474154 w 4806962"/>
                <a:gd name="connsiteY130" fmla="*/ 1961763 h 2869428"/>
                <a:gd name="connsiteX131" fmla="*/ 4498894 w 4806962"/>
                <a:gd name="connsiteY131" fmla="*/ 1966924 h 2869428"/>
                <a:gd name="connsiteX132" fmla="*/ 4798054 w 4806962"/>
                <a:gd name="connsiteY132" fmla="*/ 2139960 h 2869428"/>
                <a:gd name="connsiteX133" fmla="*/ 4794134 w 4806962"/>
                <a:gd name="connsiteY133" fmla="*/ 2169454 h 2869428"/>
                <a:gd name="connsiteX134" fmla="*/ 4633450 w 4806962"/>
                <a:gd name="connsiteY134" fmla="*/ 2262526 h 2869428"/>
                <a:gd name="connsiteX135" fmla="*/ 4582502 w 4806962"/>
                <a:gd name="connsiteY135" fmla="*/ 2264493 h 2869428"/>
                <a:gd name="connsiteX136" fmla="*/ 4283338 w 4806962"/>
                <a:gd name="connsiteY136" fmla="*/ 2091457 h 2869428"/>
                <a:gd name="connsiteX137" fmla="*/ 4287258 w 4806962"/>
                <a:gd name="connsiteY137" fmla="*/ 2061963 h 2869428"/>
                <a:gd name="connsiteX138" fmla="*/ 4447942 w 4806962"/>
                <a:gd name="connsiteY138" fmla="*/ 1968891 h 2869428"/>
                <a:gd name="connsiteX139" fmla="*/ 4474154 w 4806962"/>
                <a:gd name="connsiteY139" fmla="*/ 1961763 h 2869428"/>
                <a:gd name="connsiteX140" fmla="*/ 3425177 w 4806962"/>
                <a:gd name="connsiteY140" fmla="*/ 1921023 h 2869428"/>
                <a:gd name="connsiteX141" fmla="*/ 3449850 w 4806962"/>
                <a:gd name="connsiteY141" fmla="*/ 1925925 h 2869428"/>
                <a:gd name="connsiteX142" fmla="*/ 3611408 w 4806962"/>
                <a:gd name="connsiteY142" fmla="*/ 2019378 h 2869428"/>
                <a:gd name="connsiteX143" fmla="*/ 3608151 w 4806962"/>
                <a:gd name="connsiteY143" fmla="*/ 2049439 h 2869428"/>
                <a:gd name="connsiteX144" fmla="*/ 3447245 w 4806962"/>
                <a:gd name="connsiteY144" fmla="*/ 2142239 h 2869428"/>
                <a:gd name="connsiteX145" fmla="*/ 3397084 w 4806962"/>
                <a:gd name="connsiteY145" fmla="*/ 2144199 h 2869428"/>
                <a:gd name="connsiteX146" fmla="*/ 3234875 w 4806962"/>
                <a:gd name="connsiteY146" fmla="*/ 2050746 h 2869428"/>
                <a:gd name="connsiteX147" fmla="*/ 3238132 w 4806962"/>
                <a:gd name="connsiteY147" fmla="*/ 2020685 h 2869428"/>
                <a:gd name="connsiteX148" fmla="*/ 3399038 w 4806962"/>
                <a:gd name="connsiteY148" fmla="*/ 1927885 h 2869428"/>
                <a:gd name="connsiteX149" fmla="*/ 3425177 w 4806962"/>
                <a:gd name="connsiteY149" fmla="*/ 1921023 h 2869428"/>
                <a:gd name="connsiteX150" fmla="*/ 3864350 w 4806962"/>
                <a:gd name="connsiteY150" fmla="*/ 1892621 h 2869428"/>
                <a:gd name="connsiteX151" fmla="*/ 3888914 w 4806962"/>
                <a:gd name="connsiteY151" fmla="*/ 1897753 h 2869428"/>
                <a:gd name="connsiteX152" fmla="*/ 4052018 w 4806962"/>
                <a:gd name="connsiteY152" fmla="*/ 1990944 h 2869428"/>
                <a:gd name="connsiteX153" fmla="*/ 4048090 w 4806962"/>
                <a:gd name="connsiteY153" fmla="*/ 2020270 h 2869428"/>
                <a:gd name="connsiteX154" fmla="*/ 3886950 w 4806962"/>
                <a:gd name="connsiteY154" fmla="*/ 2113462 h 2869428"/>
                <a:gd name="connsiteX155" fmla="*/ 3835856 w 4806962"/>
                <a:gd name="connsiteY155" fmla="*/ 2115417 h 2869428"/>
                <a:gd name="connsiteX156" fmla="*/ 3672752 w 4806962"/>
                <a:gd name="connsiteY156" fmla="*/ 2021574 h 2869428"/>
                <a:gd name="connsiteX157" fmla="*/ 3676682 w 4806962"/>
                <a:gd name="connsiteY157" fmla="*/ 1992248 h 2869428"/>
                <a:gd name="connsiteX158" fmla="*/ 3837822 w 4806962"/>
                <a:gd name="connsiteY158" fmla="*/ 1899708 h 2869428"/>
                <a:gd name="connsiteX159" fmla="*/ 3864350 w 4806962"/>
                <a:gd name="connsiteY159" fmla="*/ 1892621 h 2869428"/>
                <a:gd name="connsiteX160" fmla="*/ 4582438 w 4806962"/>
                <a:gd name="connsiteY160" fmla="*/ 1852072 h 2869428"/>
                <a:gd name="connsiteX161" fmla="*/ 4607190 w 4806962"/>
                <a:gd name="connsiteY161" fmla="*/ 1857493 h 2869428"/>
                <a:gd name="connsiteX162" fmla="*/ 4769246 w 4806962"/>
                <a:gd name="connsiteY162" fmla="*/ 1951459 h 2869428"/>
                <a:gd name="connsiteX163" fmla="*/ 4765978 w 4806962"/>
                <a:gd name="connsiteY163" fmla="*/ 1981029 h 2869428"/>
                <a:gd name="connsiteX164" fmla="*/ 4712394 w 4806962"/>
                <a:gd name="connsiteY164" fmla="*/ 2011913 h 2869428"/>
                <a:gd name="connsiteX165" fmla="*/ 4661426 w 4806962"/>
                <a:gd name="connsiteY165" fmla="*/ 2013884 h 2869428"/>
                <a:gd name="connsiteX166" fmla="*/ 4499370 w 4806962"/>
                <a:gd name="connsiteY166" fmla="*/ 1919918 h 2869428"/>
                <a:gd name="connsiteX167" fmla="*/ 4502634 w 4806962"/>
                <a:gd name="connsiteY167" fmla="*/ 1890349 h 2869428"/>
                <a:gd name="connsiteX168" fmla="*/ 4556218 w 4806962"/>
                <a:gd name="connsiteY168" fmla="*/ 1859465 h 2869428"/>
                <a:gd name="connsiteX169" fmla="*/ 4582438 w 4806962"/>
                <a:gd name="connsiteY169" fmla="*/ 1852072 h 2869428"/>
                <a:gd name="connsiteX170" fmla="*/ 2805913 w 4806962"/>
                <a:gd name="connsiteY170" fmla="*/ 1843495 h 2869428"/>
                <a:gd name="connsiteX171" fmla="*/ 2830586 w 4806962"/>
                <a:gd name="connsiteY171" fmla="*/ 1848138 h 2869428"/>
                <a:gd name="connsiteX172" fmla="*/ 2992144 w 4806962"/>
                <a:gd name="connsiteY172" fmla="*/ 1941981 h 2869428"/>
                <a:gd name="connsiteX173" fmla="*/ 2988887 w 4806962"/>
                <a:gd name="connsiteY173" fmla="*/ 1971307 h 2869428"/>
                <a:gd name="connsiteX174" fmla="*/ 2827981 w 4806962"/>
                <a:gd name="connsiteY174" fmla="*/ 2063846 h 2869428"/>
                <a:gd name="connsiteX175" fmla="*/ 2777168 w 4806962"/>
                <a:gd name="connsiteY175" fmla="*/ 2066453 h 2869428"/>
                <a:gd name="connsiteX176" fmla="*/ 2615611 w 4806962"/>
                <a:gd name="connsiteY176" fmla="*/ 1972610 h 2869428"/>
                <a:gd name="connsiteX177" fmla="*/ 2619519 w 4806962"/>
                <a:gd name="connsiteY177" fmla="*/ 1943284 h 2869428"/>
                <a:gd name="connsiteX178" fmla="*/ 2779774 w 4806962"/>
                <a:gd name="connsiteY178" fmla="*/ 1850093 h 2869428"/>
                <a:gd name="connsiteX179" fmla="*/ 2805913 w 4806962"/>
                <a:gd name="connsiteY179" fmla="*/ 1843495 h 2869428"/>
                <a:gd name="connsiteX180" fmla="*/ 4235910 w 4806962"/>
                <a:gd name="connsiteY180" fmla="*/ 1823486 h 2869428"/>
                <a:gd name="connsiteX181" fmla="*/ 4260474 w 4806962"/>
                <a:gd name="connsiteY181" fmla="*/ 1828604 h 2869428"/>
                <a:gd name="connsiteX182" fmla="*/ 4423578 w 4806962"/>
                <a:gd name="connsiteY182" fmla="*/ 1922186 h 2869428"/>
                <a:gd name="connsiteX183" fmla="*/ 4419650 w 4806962"/>
                <a:gd name="connsiteY183" fmla="*/ 1950780 h 2869428"/>
                <a:gd name="connsiteX184" fmla="*/ 4258510 w 4806962"/>
                <a:gd name="connsiteY184" fmla="*/ 2043062 h 2869428"/>
                <a:gd name="connsiteX185" fmla="*/ 4207418 w 4806962"/>
                <a:gd name="connsiteY185" fmla="*/ 2045662 h 2869428"/>
                <a:gd name="connsiteX186" fmla="*/ 4044314 w 4806962"/>
                <a:gd name="connsiteY186" fmla="*/ 1952080 h 2869428"/>
                <a:gd name="connsiteX187" fmla="*/ 4048242 w 4806962"/>
                <a:gd name="connsiteY187" fmla="*/ 1922836 h 2869428"/>
                <a:gd name="connsiteX188" fmla="*/ 4209382 w 4806962"/>
                <a:gd name="connsiteY188" fmla="*/ 1830553 h 2869428"/>
                <a:gd name="connsiteX189" fmla="*/ 4235910 w 4806962"/>
                <a:gd name="connsiteY189" fmla="*/ 1823486 h 2869428"/>
                <a:gd name="connsiteX190" fmla="*/ 3175714 w 4806962"/>
                <a:gd name="connsiteY190" fmla="*/ 1774205 h 2869428"/>
                <a:gd name="connsiteX191" fmla="*/ 3200523 w 4806962"/>
                <a:gd name="connsiteY191" fmla="*/ 1779011 h 2869428"/>
                <a:gd name="connsiteX192" fmla="*/ 3363627 w 4806962"/>
                <a:gd name="connsiteY192" fmla="*/ 1872854 h 2869428"/>
                <a:gd name="connsiteX193" fmla="*/ 3359697 w 4806962"/>
                <a:gd name="connsiteY193" fmla="*/ 1902180 h 2869428"/>
                <a:gd name="connsiteX194" fmla="*/ 3198558 w 4806962"/>
                <a:gd name="connsiteY194" fmla="*/ 1995371 h 2869428"/>
                <a:gd name="connsiteX195" fmla="*/ 3147466 w 4806962"/>
                <a:gd name="connsiteY195" fmla="*/ 1996674 h 2869428"/>
                <a:gd name="connsiteX196" fmla="*/ 2984362 w 4806962"/>
                <a:gd name="connsiteY196" fmla="*/ 1903483 h 2869428"/>
                <a:gd name="connsiteX197" fmla="*/ 2987637 w 4806962"/>
                <a:gd name="connsiteY197" fmla="*/ 1874157 h 2869428"/>
                <a:gd name="connsiteX198" fmla="*/ 3149431 w 4806962"/>
                <a:gd name="connsiteY198" fmla="*/ 1781618 h 2869428"/>
                <a:gd name="connsiteX199" fmla="*/ 3175714 w 4806962"/>
                <a:gd name="connsiteY199" fmla="*/ 1774205 h 2869428"/>
                <a:gd name="connsiteX200" fmla="*/ 3614625 w 4806962"/>
                <a:gd name="connsiteY200" fmla="*/ 1748198 h 2869428"/>
                <a:gd name="connsiteX201" fmla="*/ 3639298 w 4806962"/>
                <a:gd name="connsiteY201" fmla="*/ 1753086 h 2869428"/>
                <a:gd name="connsiteX202" fmla="*/ 3801507 w 4806962"/>
                <a:gd name="connsiteY202" fmla="*/ 1846929 h 2869428"/>
                <a:gd name="connsiteX203" fmla="*/ 3797598 w 4806962"/>
                <a:gd name="connsiteY203" fmla="*/ 1875604 h 2869428"/>
                <a:gd name="connsiteX204" fmla="*/ 3637344 w 4806962"/>
                <a:gd name="connsiteY204" fmla="*/ 1968795 h 2869428"/>
                <a:gd name="connsiteX205" fmla="*/ 3586531 w 4806962"/>
                <a:gd name="connsiteY205" fmla="*/ 1970750 h 2869428"/>
                <a:gd name="connsiteX206" fmla="*/ 3424974 w 4806962"/>
                <a:gd name="connsiteY206" fmla="*/ 1877559 h 2869428"/>
                <a:gd name="connsiteX207" fmla="*/ 3428231 w 4806962"/>
                <a:gd name="connsiteY207" fmla="*/ 1847581 h 2869428"/>
                <a:gd name="connsiteX208" fmla="*/ 3588486 w 4806962"/>
                <a:gd name="connsiteY208" fmla="*/ 1755041 h 2869428"/>
                <a:gd name="connsiteX209" fmla="*/ 3614625 w 4806962"/>
                <a:gd name="connsiteY209" fmla="*/ 1748198 h 2869428"/>
                <a:gd name="connsiteX210" fmla="*/ 4331642 w 4806962"/>
                <a:gd name="connsiteY210" fmla="*/ 1707974 h 2869428"/>
                <a:gd name="connsiteX211" fmla="*/ 4356338 w 4806962"/>
                <a:gd name="connsiteY211" fmla="*/ 1712820 h 2869428"/>
                <a:gd name="connsiteX212" fmla="*/ 4518690 w 4806962"/>
                <a:gd name="connsiteY212" fmla="*/ 1807443 h 2869428"/>
                <a:gd name="connsiteX213" fmla="*/ 4515430 w 4806962"/>
                <a:gd name="connsiteY213" fmla="*/ 1837013 h 2869428"/>
                <a:gd name="connsiteX214" fmla="*/ 4461966 w 4806962"/>
                <a:gd name="connsiteY214" fmla="*/ 1868554 h 2869428"/>
                <a:gd name="connsiteX215" fmla="*/ 4411106 w 4806962"/>
                <a:gd name="connsiteY215" fmla="*/ 1870525 h 2869428"/>
                <a:gd name="connsiteX216" fmla="*/ 4248754 w 4806962"/>
                <a:gd name="connsiteY216" fmla="*/ 1775902 h 2869428"/>
                <a:gd name="connsiteX217" fmla="*/ 4252666 w 4806962"/>
                <a:gd name="connsiteY217" fmla="*/ 1746333 h 2869428"/>
                <a:gd name="connsiteX218" fmla="*/ 4305478 w 4806962"/>
                <a:gd name="connsiteY218" fmla="*/ 1715449 h 2869428"/>
                <a:gd name="connsiteX219" fmla="*/ 4331642 w 4806962"/>
                <a:gd name="connsiteY219" fmla="*/ 1707974 h 2869428"/>
                <a:gd name="connsiteX220" fmla="*/ 2555326 w 4806962"/>
                <a:gd name="connsiteY220" fmla="*/ 1699643 h 2869428"/>
                <a:gd name="connsiteX221" fmla="*/ 2579999 w 4806962"/>
                <a:gd name="connsiteY221" fmla="*/ 1704774 h 2869428"/>
                <a:gd name="connsiteX222" fmla="*/ 2741557 w 4806962"/>
                <a:gd name="connsiteY222" fmla="*/ 1797966 h 2869428"/>
                <a:gd name="connsiteX223" fmla="*/ 2738300 w 4806962"/>
                <a:gd name="connsiteY223" fmla="*/ 1827292 h 2869428"/>
                <a:gd name="connsiteX224" fmla="*/ 2577394 w 4806962"/>
                <a:gd name="connsiteY224" fmla="*/ 1920483 h 2869428"/>
                <a:gd name="connsiteX225" fmla="*/ 2527233 w 4806962"/>
                <a:gd name="connsiteY225" fmla="*/ 1922438 h 2869428"/>
                <a:gd name="connsiteX226" fmla="*/ 2365024 w 4806962"/>
                <a:gd name="connsiteY226" fmla="*/ 1828595 h 2869428"/>
                <a:gd name="connsiteX227" fmla="*/ 2368932 w 4806962"/>
                <a:gd name="connsiteY227" fmla="*/ 1799269 h 2869428"/>
                <a:gd name="connsiteX228" fmla="*/ 2529187 w 4806962"/>
                <a:gd name="connsiteY228" fmla="*/ 1706730 h 2869428"/>
                <a:gd name="connsiteX229" fmla="*/ 2555326 w 4806962"/>
                <a:gd name="connsiteY229" fmla="*/ 1699643 h 2869428"/>
                <a:gd name="connsiteX230" fmla="*/ 3985078 w 4806962"/>
                <a:gd name="connsiteY230" fmla="*/ 1679071 h 2869428"/>
                <a:gd name="connsiteX231" fmla="*/ 4009886 w 4806962"/>
                <a:gd name="connsiteY231" fmla="*/ 1683959 h 2869428"/>
                <a:gd name="connsiteX232" fmla="*/ 4172990 w 4806962"/>
                <a:gd name="connsiteY232" fmla="*/ 1777802 h 2869428"/>
                <a:gd name="connsiteX233" fmla="*/ 4169718 w 4806962"/>
                <a:gd name="connsiteY233" fmla="*/ 1807128 h 2869428"/>
                <a:gd name="connsiteX234" fmla="*/ 4007922 w 4806962"/>
                <a:gd name="connsiteY234" fmla="*/ 1899668 h 2869428"/>
                <a:gd name="connsiteX235" fmla="*/ 3956830 w 4806962"/>
                <a:gd name="connsiteY235" fmla="*/ 1901623 h 2869428"/>
                <a:gd name="connsiteX236" fmla="*/ 3793724 w 4806962"/>
                <a:gd name="connsiteY236" fmla="*/ 1808432 h 2869428"/>
                <a:gd name="connsiteX237" fmla="*/ 3797654 w 4806962"/>
                <a:gd name="connsiteY237" fmla="*/ 1778454 h 2869428"/>
                <a:gd name="connsiteX238" fmla="*/ 3958794 w 4806962"/>
                <a:gd name="connsiteY238" fmla="*/ 1685914 h 2869428"/>
                <a:gd name="connsiteX239" fmla="*/ 3985078 w 4806962"/>
                <a:gd name="connsiteY239" fmla="*/ 1679071 h 2869428"/>
                <a:gd name="connsiteX240" fmla="*/ 2924004 w 4806962"/>
                <a:gd name="connsiteY240" fmla="*/ 1630517 h 2869428"/>
                <a:gd name="connsiteX241" fmla="*/ 2948677 w 4806962"/>
                <a:gd name="connsiteY241" fmla="*/ 1635648 h 2869428"/>
                <a:gd name="connsiteX242" fmla="*/ 3110235 w 4806962"/>
                <a:gd name="connsiteY242" fmla="*/ 1728840 h 2869428"/>
                <a:gd name="connsiteX243" fmla="*/ 3106978 w 4806962"/>
                <a:gd name="connsiteY243" fmla="*/ 1758166 h 2869428"/>
                <a:gd name="connsiteX244" fmla="*/ 2946072 w 4806962"/>
                <a:gd name="connsiteY244" fmla="*/ 1850705 h 2869428"/>
                <a:gd name="connsiteX245" fmla="*/ 2895259 w 4806962"/>
                <a:gd name="connsiteY245" fmla="*/ 1852660 h 2869428"/>
                <a:gd name="connsiteX246" fmla="*/ 2733702 w 4806962"/>
                <a:gd name="connsiteY246" fmla="*/ 1759469 h 2869428"/>
                <a:gd name="connsiteX247" fmla="*/ 2736959 w 4806962"/>
                <a:gd name="connsiteY247" fmla="*/ 1730143 h 2869428"/>
                <a:gd name="connsiteX248" fmla="*/ 2897865 w 4806962"/>
                <a:gd name="connsiteY248" fmla="*/ 1637604 h 2869428"/>
                <a:gd name="connsiteX249" fmla="*/ 2924004 w 4806962"/>
                <a:gd name="connsiteY249" fmla="*/ 1630517 h 2869428"/>
                <a:gd name="connsiteX250" fmla="*/ 3364040 w 4806962"/>
                <a:gd name="connsiteY250" fmla="*/ 1601304 h 2869428"/>
                <a:gd name="connsiteX251" fmla="*/ 3388713 w 4806962"/>
                <a:gd name="connsiteY251" fmla="*/ 1606192 h 2869428"/>
                <a:gd name="connsiteX252" fmla="*/ 3550922 w 4806962"/>
                <a:gd name="connsiteY252" fmla="*/ 1700035 h 2869428"/>
                <a:gd name="connsiteX253" fmla="*/ 3547013 w 4806962"/>
                <a:gd name="connsiteY253" fmla="*/ 1729361 h 2869428"/>
                <a:gd name="connsiteX254" fmla="*/ 3386759 w 4806962"/>
                <a:gd name="connsiteY254" fmla="*/ 1821900 h 2869428"/>
                <a:gd name="connsiteX255" fmla="*/ 3335946 w 4806962"/>
                <a:gd name="connsiteY255" fmla="*/ 1824507 h 2869428"/>
                <a:gd name="connsiteX256" fmla="*/ 3173737 w 4806962"/>
                <a:gd name="connsiteY256" fmla="*/ 1730664 h 2869428"/>
                <a:gd name="connsiteX257" fmla="*/ 3177646 w 4806962"/>
                <a:gd name="connsiteY257" fmla="*/ 1701338 h 2869428"/>
                <a:gd name="connsiteX258" fmla="*/ 3337901 w 4806962"/>
                <a:gd name="connsiteY258" fmla="*/ 1608147 h 2869428"/>
                <a:gd name="connsiteX259" fmla="*/ 3364040 w 4806962"/>
                <a:gd name="connsiteY259" fmla="*/ 1601304 h 2869428"/>
                <a:gd name="connsiteX260" fmla="*/ 4084146 w 4806962"/>
                <a:gd name="connsiteY260" fmla="*/ 1563848 h 2869428"/>
                <a:gd name="connsiteX261" fmla="*/ 4108898 w 4806962"/>
                <a:gd name="connsiteY261" fmla="*/ 1568713 h 2869428"/>
                <a:gd name="connsiteX262" fmla="*/ 4270954 w 4806962"/>
                <a:gd name="connsiteY262" fmla="*/ 1662115 h 2869428"/>
                <a:gd name="connsiteX263" fmla="*/ 4267686 w 4806962"/>
                <a:gd name="connsiteY263" fmla="*/ 1690654 h 2869428"/>
                <a:gd name="connsiteX264" fmla="*/ 4214106 w 4806962"/>
                <a:gd name="connsiteY264" fmla="*/ 1721139 h 2869428"/>
                <a:gd name="connsiteX265" fmla="*/ 4163134 w 4806962"/>
                <a:gd name="connsiteY265" fmla="*/ 1723734 h 2869428"/>
                <a:gd name="connsiteX266" fmla="*/ 4001074 w 4806962"/>
                <a:gd name="connsiteY266" fmla="*/ 1630981 h 2869428"/>
                <a:gd name="connsiteX267" fmla="*/ 4004342 w 4806962"/>
                <a:gd name="connsiteY267" fmla="*/ 1601144 h 2869428"/>
                <a:gd name="connsiteX268" fmla="*/ 4057926 w 4806962"/>
                <a:gd name="connsiteY268" fmla="*/ 1570659 h 2869428"/>
                <a:gd name="connsiteX269" fmla="*/ 4084146 w 4806962"/>
                <a:gd name="connsiteY269" fmla="*/ 1563848 h 2869428"/>
                <a:gd name="connsiteX270" fmla="*/ 2301857 w 4806962"/>
                <a:gd name="connsiteY270" fmla="*/ 1552744 h 2869428"/>
                <a:gd name="connsiteX271" fmla="*/ 2326530 w 4806962"/>
                <a:gd name="connsiteY271" fmla="*/ 1557876 h 2869428"/>
                <a:gd name="connsiteX272" fmla="*/ 2488088 w 4806962"/>
                <a:gd name="connsiteY272" fmla="*/ 1651068 h 2869428"/>
                <a:gd name="connsiteX273" fmla="*/ 2484831 w 4806962"/>
                <a:gd name="connsiteY273" fmla="*/ 1680394 h 2869428"/>
                <a:gd name="connsiteX274" fmla="*/ 2323925 w 4806962"/>
                <a:gd name="connsiteY274" fmla="*/ 1773585 h 2869428"/>
                <a:gd name="connsiteX275" fmla="*/ 2273764 w 4806962"/>
                <a:gd name="connsiteY275" fmla="*/ 1775540 h 2869428"/>
                <a:gd name="connsiteX276" fmla="*/ 2111555 w 4806962"/>
                <a:gd name="connsiteY276" fmla="*/ 1681697 h 2869428"/>
                <a:gd name="connsiteX277" fmla="*/ 2115463 w 4806962"/>
                <a:gd name="connsiteY277" fmla="*/ 1652371 h 2869428"/>
                <a:gd name="connsiteX278" fmla="*/ 2275718 w 4806962"/>
                <a:gd name="connsiteY278" fmla="*/ 1559831 h 2869428"/>
                <a:gd name="connsiteX279" fmla="*/ 2301857 w 4806962"/>
                <a:gd name="connsiteY279" fmla="*/ 1552744 h 2869428"/>
                <a:gd name="connsiteX280" fmla="*/ 3734492 w 4806962"/>
                <a:gd name="connsiteY280" fmla="*/ 1532259 h 2869428"/>
                <a:gd name="connsiteX281" fmla="*/ 3759301 w 4806962"/>
                <a:gd name="connsiteY281" fmla="*/ 1537065 h 2869428"/>
                <a:gd name="connsiteX282" fmla="*/ 3922406 w 4806962"/>
                <a:gd name="connsiteY282" fmla="*/ 1630908 h 2869428"/>
                <a:gd name="connsiteX283" fmla="*/ 3918474 w 4806962"/>
                <a:gd name="connsiteY283" fmla="*/ 1660234 h 2869428"/>
                <a:gd name="connsiteX284" fmla="*/ 3757336 w 4806962"/>
                <a:gd name="connsiteY284" fmla="*/ 1752773 h 2869428"/>
                <a:gd name="connsiteX285" fmla="*/ 3706244 w 4806962"/>
                <a:gd name="connsiteY285" fmla="*/ 1755380 h 2869428"/>
                <a:gd name="connsiteX286" fmla="*/ 3543140 w 4806962"/>
                <a:gd name="connsiteY286" fmla="*/ 1661537 h 2869428"/>
                <a:gd name="connsiteX287" fmla="*/ 3547070 w 4806962"/>
                <a:gd name="connsiteY287" fmla="*/ 1632211 h 2869428"/>
                <a:gd name="connsiteX288" fmla="*/ 3708209 w 4806962"/>
                <a:gd name="connsiteY288" fmla="*/ 1539672 h 2869428"/>
                <a:gd name="connsiteX289" fmla="*/ 3734492 w 4806962"/>
                <a:gd name="connsiteY289" fmla="*/ 1532259 h 2869428"/>
                <a:gd name="connsiteX290" fmla="*/ 2673338 w 4806962"/>
                <a:gd name="connsiteY290" fmla="*/ 1486093 h 2869428"/>
                <a:gd name="connsiteX291" fmla="*/ 2697441 w 4806962"/>
                <a:gd name="connsiteY291" fmla="*/ 1490981 h 2869428"/>
                <a:gd name="connsiteX292" fmla="*/ 2859650 w 4806962"/>
                <a:gd name="connsiteY292" fmla="*/ 1584824 h 2869428"/>
                <a:gd name="connsiteX293" fmla="*/ 2856393 w 4806962"/>
                <a:gd name="connsiteY293" fmla="*/ 1613498 h 2869428"/>
                <a:gd name="connsiteX294" fmla="*/ 2695487 w 4806962"/>
                <a:gd name="connsiteY294" fmla="*/ 1706038 h 2869428"/>
                <a:gd name="connsiteX295" fmla="*/ 2644674 w 4806962"/>
                <a:gd name="connsiteY295" fmla="*/ 1708644 h 2869428"/>
                <a:gd name="connsiteX296" fmla="*/ 2483117 w 4806962"/>
                <a:gd name="connsiteY296" fmla="*/ 1615453 h 2869428"/>
                <a:gd name="connsiteX297" fmla="*/ 2486374 w 4806962"/>
                <a:gd name="connsiteY297" fmla="*/ 1586127 h 2869428"/>
                <a:gd name="connsiteX298" fmla="*/ 2647280 w 4806962"/>
                <a:gd name="connsiteY298" fmla="*/ 1492936 h 2869428"/>
                <a:gd name="connsiteX299" fmla="*/ 2673338 w 4806962"/>
                <a:gd name="connsiteY299" fmla="*/ 1486093 h 2869428"/>
                <a:gd name="connsiteX300" fmla="*/ 3112347 w 4806962"/>
                <a:gd name="connsiteY300" fmla="*/ 1457371 h 2869428"/>
                <a:gd name="connsiteX301" fmla="*/ 3137156 w 4806962"/>
                <a:gd name="connsiteY301" fmla="*/ 1462177 h 2869428"/>
                <a:gd name="connsiteX302" fmla="*/ 3300260 w 4806962"/>
                <a:gd name="connsiteY302" fmla="*/ 1556020 h 2869428"/>
                <a:gd name="connsiteX303" fmla="*/ 3296330 w 4806962"/>
                <a:gd name="connsiteY303" fmla="*/ 1585346 h 2869428"/>
                <a:gd name="connsiteX304" fmla="*/ 3135191 w 4806962"/>
                <a:gd name="connsiteY304" fmla="*/ 1678537 h 2869428"/>
                <a:gd name="connsiteX305" fmla="*/ 3084099 w 4806962"/>
                <a:gd name="connsiteY305" fmla="*/ 1679840 h 2869428"/>
                <a:gd name="connsiteX306" fmla="*/ 2920995 w 4806962"/>
                <a:gd name="connsiteY306" fmla="*/ 1586649 h 2869428"/>
                <a:gd name="connsiteX307" fmla="*/ 2924925 w 4806962"/>
                <a:gd name="connsiteY307" fmla="*/ 1557323 h 2869428"/>
                <a:gd name="connsiteX308" fmla="*/ 3086064 w 4806962"/>
                <a:gd name="connsiteY308" fmla="*/ 1464784 h 2869428"/>
                <a:gd name="connsiteX309" fmla="*/ 3112347 w 4806962"/>
                <a:gd name="connsiteY309" fmla="*/ 1457371 h 2869428"/>
                <a:gd name="connsiteX310" fmla="*/ 3836229 w 4806962"/>
                <a:gd name="connsiteY310" fmla="*/ 1419944 h 2869428"/>
                <a:gd name="connsiteX311" fmla="*/ 3860925 w 4806962"/>
                <a:gd name="connsiteY311" fmla="*/ 1424790 h 2869428"/>
                <a:gd name="connsiteX312" fmla="*/ 4023278 w 4806962"/>
                <a:gd name="connsiteY312" fmla="*/ 1519413 h 2869428"/>
                <a:gd name="connsiteX313" fmla="*/ 4019366 w 4806962"/>
                <a:gd name="connsiteY313" fmla="*/ 1548983 h 2869428"/>
                <a:gd name="connsiteX314" fmla="*/ 3966554 w 4806962"/>
                <a:gd name="connsiteY314" fmla="*/ 1579867 h 2869428"/>
                <a:gd name="connsiteX315" fmla="*/ 3915694 w 4806962"/>
                <a:gd name="connsiteY315" fmla="*/ 1581838 h 2869428"/>
                <a:gd name="connsiteX316" fmla="*/ 3753341 w 4806962"/>
                <a:gd name="connsiteY316" fmla="*/ 1487215 h 2869428"/>
                <a:gd name="connsiteX317" fmla="*/ 3757253 w 4806962"/>
                <a:gd name="connsiteY317" fmla="*/ 1458303 h 2869428"/>
                <a:gd name="connsiteX318" fmla="*/ 3810067 w 4806962"/>
                <a:gd name="connsiteY318" fmla="*/ 1427419 h 2869428"/>
                <a:gd name="connsiteX319" fmla="*/ 3836229 w 4806962"/>
                <a:gd name="connsiteY319" fmla="*/ 1419944 h 2869428"/>
                <a:gd name="connsiteX320" fmla="*/ 2051272 w 4806962"/>
                <a:gd name="connsiteY320" fmla="*/ 1408322 h 2869428"/>
                <a:gd name="connsiteX321" fmla="*/ 2075945 w 4806962"/>
                <a:gd name="connsiteY321" fmla="*/ 1413209 h 2869428"/>
                <a:gd name="connsiteX322" fmla="*/ 2237503 w 4806962"/>
                <a:gd name="connsiteY322" fmla="*/ 1507053 h 2869428"/>
                <a:gd name="connsiteX323" fmla="*/ 2234246 w 4806962"/>
                <a:gd name="connsiteY323" fmla="*/ 1536379 h 2869428"/>
                <a:gd name="connsiteX324" fmla="*/ 2073340 w 4806962"/>
                <a:gd name="connsiteY324" fmla="*/ 1628919 h 2869428"/>
                <a:gd name="connsiteX325" fmla="*/ 2023179 w 4806962"/>
                <a:gd name="connsiteY325" fmla="*/ 1630874 h 2869428"/>
                <a:gd name="connsiteX326" fmla="*/ 1860970 w 4806962"/>
                <a:gd name="connsiteY326" fmla="*/ 1537682 h 2869428"/>
                <a:gd name="connsiteX327" fmla="*/ 1864878 w 4806962"/>
                <a:gd name="connsiteY327" fmla="*/ 1508356 h 2869428"/>
                <a:gd name="connsiteX328" fmla="*/ 2025133 w 4806962"/>
                <a:gd name="connsiteY328" fmla="*/ 1415164 h 2869428"/>
                <a:gd name="connsiteX329" fmla="*/ 2051272 w 4806962"/>
                <a:gd name="connsiteY329" fmla="*/ 1408322 h 2869428"/>
                <a:gd name="connsiteX330" fmla="*/ 3482782 w 4806962"/>
                <a:gd name="connsiteY330" fmla="*/ 1388324 h 2869428"/>
                <a:gd name="connsiteX331" fmla="*/ 3507455 w 4806962"/>
                <a:gd name="connsiteY331" fmla="*/ 1393700 h 2869428"/>
                <a:gd name="connsiteX332" fmla="*/ 3669013 w 4806962"/>
                <a:gd name="connsiteY332" fmla="*/ 1486892 h 2869428"/>
                <a:gd name="connsiteX333" fmla="*/ 3665756 w 4806962"/>
                <a:gd name="connsiteY333" fmla="*/ 1516218 h 2869428"/>
                <a:gd name="connsiteX334" fmla="*/ 3505501 w 4806962"/>
                <a:gd name="connsiteY334" fmla="*/ 1609409 h 2869428"/>
                <a:gd name="connsiteX335" fmla="*/ 3454689 w 4806962"/>
                <a:gd name="connsiteY335" fmla="*/ 1611364 h 2869428"/>
                <a:gd name="connsiteX336" fmla="*/ 3292480 w 4806962"/>
                <a:gd name="connsiteY336" fmla="*/ 1517521 h 2869428"/>
                <a:gd name="connsiteX337" fmla="*/ 3296388 w 4806962"/>
                <a:gd name="connsiteY337" fmla="*/ 1488195 h 2869428"/>
                <a:gd name="connsiteX338" fmla="*/ 3456643 w 4806962"/>
                <a:gd name="connsiteY338" fmla="*/ 1395656 h 2869428"/>
                <a:gd name="connsiteX339" fmla="*/ 3482782 w 4806962"/>
                <a:gd name="connsiteY339" fmla="*/ 1388324 h 2869428"/>
                <a:gd name="connsiteX340" fmla="*/ 2422830 w 4806962"/>
                <a:gd name="connsiteY340" fmla="*/ 1342321 h 2869428"/>
                <a:gd name="connsiteX341" fmla="*/ 2447503 w 4806962"/>
                <a:gd name="connsiteY341" fmla="*/ 1346964 h 2869428"/>
                <a:gd name="connsiteX342" fmla="*/ 2609061 w 4806962"/>
                <a:gd name="connsiteY342" fmla="*/ 1440807 h 2869428"/>
                <a:gd name="connsiteX343" fmla="*/ 2605804 w 4806962"/>
                <a:gd name="connsiteY343" fmla="*/ 1470133 h 2869428"/>
                <a:gd name="connsiteX344" fmla="*/ 2444898 w 4806962"/>
                <a:gd name="connsiteY344" fmla="*/ 1562673 h 2869428"/>
                <a:gd name="connsiteX345" fmla="*/ 2394085 w 4806962"/>
                <a:gd name="connsiteY345" fmla="*/ 1564628 h 2869428"/>
                <a:gd name="connsiteX346" fmla="*/ 2232528 w 4806962"/>
                <a:gd name="connsiteY346" fmla="*/ 1471437 h 2869428"/>
                <a:gd name="connsiteX347" fmla="*/ 2235785 w 4806962"/>
                <a:gd name="connsiteY347" fmla="*/ 1441459 h 2869428"/>
                <a:gd name="connsiteX348" fmla="*/ 2396691 w 4806962"/>
                <a:gd name="connsiteY348" fmla="*/ 1348919 h 2869428"/>
                <a:gd name="connsiteX349" fmla="*/ 2422830 w 4806962"/>
                <a:gd name="connsiteY349" fmla="*/ 1342321 h 2869428"/>
                <a:gd name="connsiteX350" fmla="*/ 2861759 w 4806962"/>
                <a:gd name="connsiteY350" fmla="*/ 1313682 h 2869428"/>
                <a:gd name="connsiteX351" fmla="*/ 2886569 w 4806962"/>
                <a:gd name="connsiteY351" fmla="*/ 1318813 h 2869428"/>
                <a:gd name="connsiteX352" fmla="*/ 3049673 w 4806962"/>
                <a:gd name="connsiteY352" fmla="*/ 1412005 h 2869428"/>
                <a:gd name="connsiteX353" fmla="*/ 3045743 w 4806962"/>
                <a:gd name="connsiteY353" fmla="*/ 1441331 h 2869428"/>
                <a:gd name="connsiteX354" fmla="*/ 2884603 w 4806962"/>
                <a:gd name="connsiteY354" fmla="*/ 1534522 h 2869428"/>
                <a:gd name="connsiteX355" fmla="*/ 2833510 w 4806962"/>
                <a:gd name="connsiteY355" fmla="*/ 1536477 h 2869428"/>
                <a:gd name="connsiteX356" fmla="*/ 2670406 w 4806962"/>
                <a:gd name="connsiteY356" fmla="*/ 1442634 h 2869428"/>
                <a:gd name="connsiteX357" fmla="*/ 2674336 w 4806962"/>
                <a:gd name="connsiteY357" fmla="*/ 1413960 h 2869428"/>
                <a:gd name="connsiteX358" fmla="*/ 2835476 w 4806962"/>
                <a:gd name="connsiteY358" fmla="*/ 1320769 h 2869428"/>
                <a:gd name="connsiteX359" fmla="*/ 2861759 w 4806962"/>
                <a:gd name="connsiteY359" fmla="*/ 1313682 h 2869428"/>
                <a:gd name="connsiteX360" fmla="*/ 1345384 w 4806962"/>
                <a:gd name="connsiteY360" fmla="*/ 1284883 h 2869428"/>
                <a:gd name="connsiteX361" fmla="*/ 1370147 w 4806962"/>
                <a:gd name="connsiteY361" fmla="*/ 1290025 h 2869428"/>
                <a:gd name="connsiteX362" fmla="*/ 1629710 w 4806962"/>
                <a:gd name="connsiteY362" fmla="*/ 1439549 h 2869428"/>
                <a:gd name="connsiteX363" fmla="*/ 1630057 w 4806962"/>
                <a:gd name="connsiteY363" fmla="*/ 1440115 h 2869428"/>
                <a:gd name="connsiteX364" fmla="*/ 2501143 w 4806962"/>
                <a:gd name="connsiteY364" fmla="*/ 1942737 h 2869428"/>
                <a:gd name="connsiteX365" fmla="*/ 2501143 w 4806962"/>
                <a:gd name="connsiteY365" fmla="*/ 1972815 h 2869428"/>
                <a:gd name="connsiteX366" fmla="*/ 2305762 w 4806962"/>
                <a:gd name="connsiteY366" fmla="*/ 2085281 h 2869428"/>
                <a:gd name="connsiteX367" fmla="*/ 2254794 w 4806962"/>
                <a:gd name="connsiteY367" fmla="*/ 2085281 h 2869428"/>
                <a:gd name="connsiteX368" fmla="*/ 1262656 w 4806962"/>
                <a:gd name="connsiteY368" fmla="*/ 1512236 h 2869428"/>
                <a:gd name="connsiteX369" fmla="*/ 1123661 w 4806962"/>
                <a:gd name="connsiteY369" fmla="*/ 1432367 h 2869428"/>
                <a:gd name="connsiteX370" fmla="*/ 1126930 w 4806962"/>
                <a:gd name="connsiteY370" fmla="*/ 1402332 h 2869428"/>
                <a:gd name="connsiteX371" fmla="*/ 1319150 w 4806962"/>
                <a:gd name="connsiteY371" fmla="*/ 1291983 h 2869428"/>
                <a:gd name="connsiteX372" fmla="*/ 1345384 w 4806962"/>
                <a:gd name="connsiteY372" fmla="*/ 1284883 h 2869428"/>
                <a:gd name="connsiteX373" fmla="*/ 1801807 w 4806962"/>
                <a:gd name="connsiteY373" fmla="*/ 1264307 h 2869428"/>
                <a:gd name="connsiteX374" fmla="*/ 1826617 w 4806962"/>
                <a:gd name="connsiteY374" fmla="*/ 1269194 h 2869428"/>
                <a:gd name="connsiteX375" fmla="*/ 1989721 w 4806962"/>
                <a:gd name="connsiteY375" fmla="*/ 1363038 h 2869428"/>
                <a:gd name="connsiteX376" fmla="*/ 1985791 w 4806962"/>
                <a:gd name="connsiteY376" fmla="*/ 1392364 h 2869428"/>
                <a:gd name="connsiteX377" fmla="*/ 1824651 w 4806962"/>
                <a:gd name="connsiteY377" fmla="*/ 1484904 h 2869428"/>
                <a:gd name="connsiteX378" fmla="*/ 1773558 w 4806962"/>
                <a:gd name="connsiteY378" fmla="*/ 1487510 h 2869428"/>
                <a:gd name="connsiteX379" fmla="*/ 1610454 w 4806962"/>
                <a:gd name="connsiteY379" fmla="*/ 1393667 h 2869428"/>
                <a:gd name="connsiteX380" fmla="*/ 1614384 w 4806962"/>
                <a:gd name="connsiteY380" fmla="*/ 1364341 h 2869428"/>
                <a:gd name="connsiteX381" fmla="*/ 1775524 w 4806962"/>
                <a:gd name="connsiteY381" fmla="*/ 1271149 h 2869428"/>
                <a:gd name="connsiteX382" fmla="*/ 1801807 w 4806962"/>
                <a:gd name="connsiteY382" fmla="*/ 1264307 h 2869428"/>
                <a:gd name="connsiteX383" fmla="*/ 3229315 w 4806962"/>
                <a:gd name="connsiteY383" fmla="*/ 1244546 h 2869428"/>
                <a:gd name="connsiteX384" fmla="*/ 3253988 w 4806962"/>
                <a:gd name="connsiteY384" fmla="*/ 1249664 h 2869428"/>
                <a:gd name="connsiteX385" fmla="*/ 3415546 w 4806962"/>
                <a:gd name="connsiteY385" fmla="*/ 1343245 h 2869428"/>
                <a:gd name="connsiteX386" fmla="*/ 3412289 w 4806962"/>
                <a:gd name="connsiteY386" fmla="*/ 1371840 h 2869428"/>
                <a:gd name="connsiteX387" fmla="*/ 3252034 w 4806962"/>
                <a:gd name="connsiteY387" fmla="*/ 1464771 h 2869428"/>
                <a:gd name="connsiteX388" fmla="*/ 3201222 w 4806962"/>
                <a:gd name="connsiteY388" fmla="*/ 1466721 h 2869428"/>
                <a:gd name="connsiteX389" fmla="*/ 3039013 w 4806962"/>
                <a:gd name="connsiteY389" fmla="*/ 1373139 h 2869428"/>
                <a:gd name="connsiteX390" fmla="*/ 3042921 w 4806962"/>
                <a:gd name="connsiteY390" fmla="*/ 1343895 h 2869428"/>
                <a:gd name="connsiteX391" fmla="*/ 3203176 w 4806962"/>
                <a:gd name="connsiteY391" fmla="*/ 1251613 h 2869428"/>
                <a:gd name="connsiteX392" fmla="*/ 3229315 w 4806962"/>
                <a:gd name="connsiteY392" fmla="*/ 1244546 h 2869428"/>
                <a:gd name="connsiteX393" fmla="*/ 2172000 w 4806962"/>
                <a:gd name="connsiteY393" fmla="*/ 1195587 h 2869428"/>
                <a:gd name="connsiteX394" fmla="*/ 2196917 w 4806962"/>
                <a:gd name="connsiteY394" fmla="*/ 1200719 h 2869428"/>
                <a:gd name="connsiteX395" fmla="*/ 2358475 w 4806962"/>
                <a:gd name="connsiteY395" fmla="*/ 1293911 h 2869428"/>
                <a:gd name="connsiteX396" fmla="*/ 2355218 w 4806962"/>
                <a:gd name="connsiteY396" fmla="*/ 1323237 h 2869428"/>
                <a:gd name="connsiteX397" fmla="*/ 2194312 w 4806962"/>
                <a:gd name="connsiteY397" fmla="*/ 1415777 h 2869428"/>
                <a:gd name="connsiteX398" fmla="*/ 2143499 w 4806962"/>
                <a:gd name="connsiteY398" fmla="*/ 1418383 h 2869428"/>
                <a:gd name="connsiteX399" fmla="*/ 1981942 w 4806962"/>
                <a:gd name="connsiteY399" fmla="*/ 1324540 h 2869428"/>
                <a:gd name="connsiteX400" fmla="*/ 1985199 w 4806962"/>
                <a:gd name="connsiteY400" fmla="*/ 1295214 h 2869428"/>
                <a:gd name="connsiteX401" fmla="*/ 2146105 w 4806962"/>
                <a:gd name="connsiteY401" fmla="*/ 1202674 h 2869428"/>
                <a:gd name="connsiteX402" fmla="*/ 2172000 w 4806962"/>
                <a:gd name="connsiteY402" fmla="*/ 1195587 h 2869428"/>
                <a:gd name="connsiteX403" fmla="*/ 2611174 w 4806962"/>
                <a:gd name="connsiteY403" fmla="*/ 1166459 h 2869428"/>
                <a:gd name="connsiteX404" fmla="*/ 2635983 w 4806962"/>
                <a:gd name="connsiteY404" fmla="*/ 1171265 h 2869428"/>
                <a:gd name="connsiteX405" fmla="*/ 2799087 w 4806962"/>
                <a:gd name="connsiteY405" fmla="*/ 1265108 h 2869428"/>
                <a:gd name="connsiteX406" fmla="*/ 2795157 w 4806962"/>
                <a:gd name="connsiteY406" fmla="*/ 1293783 h 2869428"/>
                <a:gd name="connsiteX407" fmla="*/ 2634018 w 4806962"/>
                <a:gd name="connsiteY407" fmla="*/ 1386974 h 2869428"/>
                <a:gd name="connsiteX408" fmla="*/ 2582926 w 4806962"/>
                <a:gd name="connsiteY408" fmla="*/ 1388929 h 2869428"/>
                <a:gd name="connsiteX409" fmla="*/ 2419822 w 4806962"/>
                <a:gd name="connsiteY409" fmla="*/ 1295738 h 2869428"/>
                <a:gd name="connsiteX410" fmla="*/ 2423752 w 4806962"/>
                <a:gd name="connsiteY410" fmla="*/ 1266412 h 2869428"/>
                <a:gd name="connsiteX411" fmla="*/ 2584891 w 4806962"/>
                <a:gd name="connsiteY411" fmla="*/ 1173872 h 2869428"/>
                <a:gd name="connsiteX412" fmla="*/ 2611174 w 4806962"/>
                <a:gd name="connsiteY412" fmla="*/ 1166459 h 2869428"/>
                <a:gd name="connsiteX413" fmla="*/ 1550099 w 4806962"/>
                <a:gd name="connsiteY413" fmla="*/ 1120373 h 2869428"/>
                <a:gd name="connsiteX414" fmla="*/ 1574772 w 4806962"/>
                <a:gd name="connsiteY414" fmla="*/ 1125179 h 2869428"/>
                <a:gd name="connsiteX415" fmla="*/ 1736981 w 4806962"/>
                <a:gd name="connsiteY415" fmla="*/ 1219023 h 2869428"/>
                <a:gd name="connsiteX416" fmla="*/ 1733073 w 4806962"/>
                <a:gd name="connsiteY416" fmla="*/ 1248349 h 2869428"/>
                <a:gd name="connsiteX417" fmla="*/ 1572818 w 4806962"/>
                <a:gd name="connsiteY417" fmla="*/ 1341540 h 2869428"/>
                <a:gd name="connsiteX418" fmla="*/ 1522006 w 4806962"/>
                <a:gd name="connsiteY418" fmla="*/ 1343495 h 2869428"/>
                <a:gd name="connsiteX419" fmla="*/ 1359797 w 4806962"/>
                <a:gd name="connsiteY419" fmla="*/ 1249652 h 2869428"/>
                <a:gd name="connsiteX420" fmla="*/ 1363054 w 4806962"/>
                <a:gd name="connsiteY420" fmla="*/ 1220326 h 2869428"/>
                <a:gd name="connsiteX421" fmla="*/ 1523960 w 4806962"/>
                <a:gd name="connsiteY421" fmla="*/ 1127786 h 2869428"/>
                <a:gd name="connsiteX422" fmla="*/ 1550099 w 4806962"/>
                <a:gd name="connsiteY422" fmla="*/ 1120373 h 2869428"/>
                <a:gd name="connsiteX423" fmla="*/ 2979853 w 4806962"/>
                <a:gd name="connsiteY423" fmla="*/ 1100131 h 2869428"/>
                <a:gd name="connsiteX424" fmla="*/ 3004662 w 4806962"/>
                <a:gd name="connsiteY424" fmla="*/ 1105019 h 2869428"/>
                <a:gd name="connsiteX425" fmla="*/ 3167766 w 4806962"/>
                <a:gd name="connsiteY425" fmla="*/ 1198862 h 2869428"/>
                <a:gd name="connsiteX426" fmla="*/ 3163836 w 4806962"/>
                <a:gd name="connsiteY426" fmla="*/ 1228188 h 2869428"/>
                <a:gd name="connsiteX427" fmla="*/ 3002697 w 4806962"/>
                <a:gd name="connsiteY427" fmla="*/ 1320727 h 2869428"/>
                <a:gd name="connsiteX428" fmla="*/ 2951605 w 4806962"/>
                <a:gd name="connsiteY428" fmla="*/ 1322682 h 2869428"/>
                <a:gd name="connsiteX429" fmla="*/ 2788501 w 4806962"/>
                <a:gd name="connsiteY429" fmla="*/ 1229491 h 2869428"/>
                <a:gd name="connsiteX430" fmla="*/ 2792431 w 4806962"/>
                <a:gd name="connsiteY430" fmla="*/ 1199513 h 2869428"/>
                <a:gd name="connsiteX431" fmla="*/ 2953570 w 4806962"/>
                <a:gd name="connsiteY431" fmla="*/ 1106974 h 2869428"/>
                <a:gd name="connsiteX432" fmla="*/ 2979853 w 4806962"/>
                <a:gd name="connsiteY432" fmla="*/ 1100131 h 2869428"/>
                <a:gd name="connsiteX433" fmla="*/ 984730 w 4806962"/>
                <a:gd name="connsiteY433" fmla="*/ 1077097 h 2869428"/>
                <a:gd name="connsiteX434" fmla="*/ 1009136 w 4806962"/>
                <a:gd name="connsiteY434" fmla="*/ 1082004 h 2869428"/>
                <a:gd name="connsiteX435" fmla="*/ 1269688 w 4806962"/>
                <a:gd name="connsiteY435" fmla="*/ 1231847 h 2869428"/>
                <a:gd name="connsiteX436" fmla="*/ 1265770 w 4806962"/>
                <a:gd name="connsiteY436" fmla="*/ 1261946 h 2869428"/>
                <a:gd name="connsiteX437" fmla="*/ 1073784 w 4806962"/>
                <a:gd name="connsiteY437" fmla="*/ 1372528 h 2869428"/>
                <a:gd name="connsiteX438" fmla="*/ 1023503 w 4806962"/>
                <a:gd name="connsiteY438" fmla="*/ 1374491 h 2869428"/>
                <a:gd name="connsiteX439" fmla="*/ 762951 w 4806962"/>
                <a:gd name="connsiteY439" fmla="*/ 1224649 h 2869428"/>
                <a:gd name="connsiteX440" fmla="*/ 766869 w 4806962"/>
                <a:gd name="connsiteY440" fmla="*/ 1195204 h 2869428"/>
                <a:gd name="connsiteX441" fmla="*/ 958855 w 4806962"/>
                <a:gd name="connsiteY441" fmla="*/ 1083967 h 2869428"/>
                <a:gd name="connsiteX442" fmla="*/ 984730 w 4806962"/>
                <a:gd name="connsiteY442" fmla="*/ 1077097 h 2869428"/>
                <a:gd name="connsiteX443" fmla="*/ 1921413 w 4806962"/>
                <a:gd name="connsiteY443" fmla="*/ 1051572 h 2869428"/>
                <a:gd name="connsiteX444" fmla="*/ 1946330 w 4806962"/>
                <a:gd name="connsiteY444" fmla="*/ 1056704 h 2869428"/>
                <a:gd name="connsiteX445" fmla="*/ 2107888 w 4806962"/>
                <a:gd name="connsiteY445" fmla="*/ 1149896 h 2869428"/>
                <a:gd name="connsiteX446" fmla="*/ 2104631 w 4806962"/>
                <a:gd name="connsiteY446" fmla="*/ 1179222 h 2869428"/>
                <a:gd name="connsiteX447" fmla="*/ 1943725 w 4806962"/>
                <a:gd name="connsiteY447" fmla="*/ 1272413 h 2869428"/>
                <a:gd name="connsiteX448" fmla="*/ 1893564 w 4806962"/>
                <a:gd name="connsiteY448" fmla="*/ 1274368 h 2869428"/>
                <a:gd name="connsiteX449" fmla="*/ 1731355 w 4806962"/>
                <a:gd name="connsiteY449" fmla="*/ 1180525 h 2869428"/>
                <a:gd name="connsiteX450" fmla="*/ 1735263 w 4806962"/>
                <a:gd name="connsiteY450" fmla="*/ 1151199 h 2869428"/>
                <a:gd name="connsiteX451" fmla="*/ 1895518 w 4806962"/>
                <a:gd name="connsiteY451" fmla="*/ 1058659 h 2869428"/>
                <a:gd name="connsiteX452" fmla="*/ 1921413 w 4806962"/>
                <a:gd name="connsiteY452" fmla="*/ 1051572 h 2869428"/>
                <a:gd name="connsiteX453" fmla="*/ 2360588 w 4806962"/>
                <a:gd name="connsiteY453" fmla="*/ 1022771 h 2869428"/>
                <a:gd name="connsiteX454" fmla="*/ 2385398 w 4806962"/>
                <a:gd name="connsiteY454" fmla="*/ 1027903 h 2869428"/>
                <a:gd name="connsiteX455" fmla="*/ 2548502 w 4806962"/>
                <a:gd name="connsiteY455" fmla="*/ 1121094 h 2869428"/>
                <a:gd name="connsiteX456" fmla="*/ 2544572 w 4806962"/>
                <a:gd name="connsiteY456" fmla="*/ 1150420 h 2869428"/>
                <a:gd name="connsiteX457" fmla="*/ 2383432 w 4806962"/>
                <a:gd name="connsiteY457" fmla="*/ 1242960 h 2869428"/>
                <a:gd name="connsiteX458" fmla="*/ 2332339 w 4806962"/>
                <a:gd name="connsiteY458" fmla="*/ 1245567 h 2869428"/>
                <a:gd name="connsiteX459" fmla="*/ 2169235 w 4806962"/>
                <a:gd name="connsiteY459" fmla="*/ 1151724 h 2869428"/>
                <a:gd name="connsiteX460" fmla="*/ 2173165 w 4806962"/>
                <a:gd name="connsiteY460" fmla="*/ 1122398 h 2869428"/>
                <a:gd name="connsiteX461" fmla="*/ 2334305 w 4806962"/>
                <a:gd name="connsiteY461" fmla="*/ 1029858 h 2869428"/>
                <a:gd name="connsiteX462" fmla="*/ 2360588 w 4806962"/>
                <a:gd name="connsiteY462" fmla="*/ 1022771 h 2869428"/>
                <a:gd name="connsiteX463" fmla="*/ 1299186 w 4806962"/>
                <a:gd name="connsiteY463" fmla="*/ 973805 h 2869428"/>
                <a:gd name="connsiteX464" fmla="*/ 1323534 w 4806962"/>
                <a:gd name="connsiteY464" fmla="*/ 978937 h 2869428"/>
                <a:gd name="connsiteX465" fmla="*/ 1485743 w 4806962"/>
                <a:gd name="connsiteY465" fmla="*/ 1072128 h 2869428"/>
                <a:gd name="connsiteX466" fmla="*/ 1482486 w 4806962"/>
                <a:gd name="connsiteY466" fmla="*/ 1102106 h 2869428"/>
                <a:gd name="connsiteX467" fmla="*/ 1322231 w 4806962"/>
                <a:gd name="connsiteY467" fmla="*/ 1194645 h 2869428"/>
                <a:gd name="connsiteX468" fmla="*/ 1270767 w 4806962"/>
                <a:gd name="connsiteY468" fmla="*/ 1196601 h 2869428"/>
                <a:gd name="connsiteX469" fmla="*/ 1109210 w 4806962"/>
                <a:gd name="connsiteY469" fmla="*/ 1102758 h 2869428"/>
                <a:gd name="connsiteX470" fmla="*/ 1112467 w 4806962"/>
                <a:gd name="connsiteY470" fmla="*/ 1074083 h 2869428"/>
                <a:gd name="connsiteX471" fmla="*/ 1273373 w 4806962"/>
                <a:gd name="connsiteY471" fmla="*/ 980892 h 2869428"/>
                <a:gd name="connsiteX472" fmla="*/ 1299186 w 4806962"/>
                <a:gd name="connsiteY472" fmla="*/ 973805 h 2869428"/>
                <a:gd name="connsiteX473" fmla="*/ 2729265 w 4806962"/>
                <a:gd name="connsiteY473" fmla="*/ 953316 h 2869428"/>
                <a:gd name="connsiteX474" fmla="*/ 2754075 w 4806962"/>
                <a:gd name="connsiteY474" fmla="*/ 958122 h 2869428"/>
                <a:gd name="connsiteX475" fmla="*/ 2917179 w 4806962"/>
                <a:gd name="connsiteY475" fmla="*/ 1051965 h 2869428"/>
                <a:gd name="connsiteX476" fmla="*/ 2913249 w 4806962"/>
                <a:gd name="connsiteY476" fmla="*/ 1081291 h 2869428"/>
                <a:gd name="connsiteX477" fmla="*/ 2752109 w 4806962"/>
                <a:gd name="connsiteY477" fmla="*/ 1173831 h 2869428"/>
                <a:gd name="connsiteX478" fmla="*/ 2701016 w 4806962"/>
                <a:gd name="connsiteY478" fmla="*/ 1175786 h 2869428"/>
                <a:gd name="connsiteX479" fmla="*/ 2537912 w 4806962"/>
                <a:gd name="connsiteY479" fmla="*/ 1082595 h 2869428"/>
                <a:gd name="connsiteX480" fmla="*/ 2541842 w 4806962"/>
                <a:gd name="connsiteY480" fmla="*/ 1053269 h 2869428"/>
                <a:gd name="connsiteX481" fmla="*/ 2702982 w 4806962"/>
                <a:gd name="connsiteY481" fmla="*/ 960729 h 2869428"/>
                <a:gd name="connsiteX482" fmla="*/ 2729265 w 4806962"/>
                <a:gd name="connsiteY482" fmla="*/ 953316 h 2869428"/>
                <a:gd name="connsiteX483" fmla="*/ 734156 w 4806962"/>
                <a:gd name="connsiteY483" fmla="*/ 933070 h 2869428"/>
                <a:gd name="connsiteX484" fmla="*/ 758563 w 4806962"/>
                <a:gd name="connsiteY484" fmla="*/ 937951 h 2869428"/>
                <a:gd name="connsiteX485" fmla="*/ 921823 w 4806962"/>
                <a:gd name="connsiteY485" fmla="*/ 1031677 h 2869428"/>
                <a:gd name="connsiteX486" fmla="*/ 917252 w 4806962"/>
                <a:gd name="connsiteY486" fmla="*/ 1060966 h 2869428"/>
                <a:gd name="connsiteX487" fmla="*/ 725911 w 4806962"/>
                <a:gd name="connsiteY487" fmla="*/ 1170963 h 2869428"/>
                <a:gd name="connsiteX488" fmla="*/ 674974 w 4806962"/>
                <a:gd name="connsiteY488" fmla="*/ 1173566 h 2869428"/>
                <a:gd name="connsiteX489" fmla="*/ 513020 w 4806962"/>
                <a:gd name="connsiteY489" fmla="*/ 1079190 h 2869428"/>
                <a:gd name="connsiteX490" fmla="*/ 516285 w 4806962"/>
                <a:gd name="connsiteY490" fmla="*/ 1050552 h 2869428"/>
                <a:gd name="connsiteX491" fmla="*/ 708279 w 4806962"/>
                <a:gd name="connsiteY491" fmla="*/ 939904 h 2869428"/>
                <a:gd name="connsiteX492" fmla="*/ 734156 w 4806962"/>
                <a:gd name="connsiteY492" fmla="*/ 933070 h 2869428"/>
                <a:gd name="connsiteX493" fmla="*/ 1669886 w 4806962"/>
                <a:gd name="connsiteY493" fmla="*/ 907150 h 2869428"/>
                <a:gd name="connsiteX494" fmla="*/ 1694778 w 4806962"/>
                <a:gd name="connsiteY494" fmla="*/ 912037 h 2869428"/>
                <a:gd name="connsiteX495" fmla="*/ 1857227 w 4806962"/>
                <a:gd name="connsiteY495" fmla="*/ 1005881 h 2869428"/>
                <a:gd name="connsiteX496" fmla="*/ 1853952 w 4806962"/>
                <a:gd name="connsiteY496" fmla="*/ 1035207 h 2869428"/>
                <a:gd name="connsiteX497" fmla="*/ 1692157 w 4806962"/>
                <a:gd name="connsiteY497" fmla="*/ 1127747 h 2869428"/>
                <a:gd name="connsiteX498" fmla="*/ 1641719 w 4806962"/>
                <a:gd name="connsiteY498" fmla="*/ 1129702 h 2869428"/>
                <a:gd name="connsiteX499" fmla="*/ 1477960 w 4806962"/>
                <a:gd name="connsiteY499" fmla="*/ 1035858 h 2869428"/>
                <a:gd name="connsiteX500" fmla="*/ 1481890 w 4806962"/>
                <a:gd name="connsiteY500" fmla="*/ 1006532 h 2869428"/>
                <a:gd name="connsiteX501" fmla="*/ 1643030 w 4806962"/>
                <a:gd name="connsiteY501" fmla="*/ 913992 h 2869428"/>
                <a:gd name="connsiteX502" fmla="*/ 1669886 w 4806962"/>
                <a:gd name="connsiteY502" fmla="*/ 907150 h 2869428"/>
                <a:gd name="connsiteX503" fmla="*/ 2110248 w 4806962"/>
                <a:gd name="connsiteY503" fmla="*/ 878748 h 2869428"/>
                <a:gd name="connsiteX504" fmla="*/ 2134811 w 4806962"/>
                <a:gd name="connsiteY504" fmla="*/ 883866 h 2869428"/>
                <a:gd name="connsiteX505" fmla="*/ 2297915 w 4806962"/>
                <a:gd name="connsiteY505" fmla="*/ 976798 h 2869428"/>
                <a:gd name="connsiteX506" fmla="*/ 2293985 w 4806962"/>
                <a:gd name="connsiteY506" fmla="*/ 1006042 h 2869428"/>
                <a:gd name="connsiteX507" fmla="*/ 2132846 w 4806962"/>
                <a:gd name="connsiteY507" fmla="*/ 1098974 h 2869428"/>
                <a:gd name="connsiteX508" fmla="*/ 2081754 w 4806962"/>
                <a:gd name="connsiteY508" fmla="*/ 1100924 h 2869428"/>
                <a:gd name="connsiteX509" fmla="*/ 1918650 w 4806962"/>
                <a:gd name="connsiteY509" fmla="*/ 1007342 h 2869428"/>
                <a:gd name="connsiteX510" fmla="*/ 1922580 w 4806962"/>
                <a:gd name="connsiteY510" fmla="*/ 978098 h 2869428"/>
                <a:gd name="connsiteX511" fmla="*/ 2083719 w 4806962"/>
                <a:gd name="connsiteY511" fmla="*/ 885815 h 2869428"/>
                <a:gd name="connsiteX512" fmla="*/ 2110248 w 4806962"/>
                <a:gd name="connsiteY512" fmla="*/ 878748 h 2869428"/>
                <a:gd name="connsiteX513" fmla="*/ 1048927 w 4806962"/>
                <a:gd name="connsiteY513" fmla="*/ 829465 h 2869428"/>
                <a:gd name="connsiteX514" fmla="*/ 1073600 w 4806962"/>
                <a:gd name="connsiteY514" fmla="*/ 834271 h 2869428"/>
                <a:gd name="connsiteX515" fmla="*/ 1235158 w 4806962"/>
                <a:gd name="connsiteY515" fmla="*/ 928114 h 2869428"/>
                <a:gd name="connsiteX516" fmla="*/ 1231249 w 4806962"/>
                <a:gd name="connsiteY516" fmla="*/ 957440 h 2869428"/>
                <a:gd name="connsiteX517" fmla="*/ 1071646 w 4806962"/>
                <a:gd name="connsiteY517" fmla="*/ 1049979 h 2869428"/>
                <a:gd name="connsiteX518" fmla="*/ 1020182 w 4806962"/>
                <a:gd name="connsiteY518" fmla="*/ 1051934 h 2869428"/>
                <a:gd name="connsiteX519" fmla="*/ 858625 w 4806962"/>
                <a:gd name="connsiteY519" fmla="*/ 958743 h 2869428"/>
                <a:gd name="connsiteX520" fmla="*/ 861882 w 4806962"/>
                <a:gd name="connsiteY520" fmla="*/ 929417 h 2869428"/>
                <a:gd name="connsiteX521" fmla="*/ 1022788 w 4806962"/>
                <a:gd name="connsiteY521" fmla="*/ 836878 h 2869428"/>
                <a:gd name="connsiteX522" fmla="*/ 1048927 w 4806962"/>
                <a:gd name="connsiteY522" fmla="*/ 829465 h 2869428"/>
                <a:gd name="connsiteX523" fmla="*/ 2478680 w 4806962"/>
                <a:gd name="connsiteY523" fmla="*/ 809382 h 2869428"/>
                <a:gd name="connsiteX524" fmla="*/ 2503489 w 4806962"/>
                <a:gd name="connsiteY524" fmla="*/ 814759 h 2869428"/>
                <a:gd name="connsiteX525" fmla="*/ 2666593 w 4806962"/>
                <a:gd name="connsiteY525" fmla="*/ 907950 h 2869428"/>
                <a:gd name="connsiteX526" fmla="*/ 2662663 w 4806962"/>
                <a:gd name="connsiteY526" fmla="*/ 937276 h 2869428"/>
                <a:gd name="connsiteX527" fmla="*/ 2501524 w 4806962"/>
                <a:gd name="connsiteY527" fmla="*/ 1030468 h 2869428"/>
                <a:gd name="connsiteX528" fmla="*/ 2450432 w 4806962"/>
                <a:gd name="connsiteY528" fmla="*/ 1031771 h 2869428"/>
                <a:gd name="connsiteX529" fmla="*/ 2287328 w 4806962"/>
                <a:gd name="connsiteY529" fmla="*/ 938580 h 2869428"/>
                <a:gd name="connsiteX530" fmla="*/ 2290603 w 4806962"/>
                <a:gd name="connsiteY530" fmla="*/ 909254 h 2869428"/>
                <a:gd name="connsiteX531" fmla="*/ 2452397 w 4806962"/>
                <a:gd name="connsiteY531" fmla="*/ 816714 h 2869428"/>
                <a:gd name="connsiteX532" fmla="*/ 2478680 w 4806962"/>
                <a:gd name="connsiteY532" fmla="*/ 809382 h 2869428"/>
                <a:gd name="connsiteX533" fmla="*/ 483897 w 4806962"/>
                <a:gd name="connsiteY533" fmla="*/ 786256 h 2869428"/>
                <a:gd name="connsiteX534" fmla="*/ 508631 w 4806962"/>
                <a:gd name="connsiteY534" fmla="*/ 791056 h 2869428"/>
                <a:gd name="connsiteX535" fmla="*/ 670586 w 4806962"/>
                <a:gd name="connsiteY535" fmla="*/ 884782 h 2869428"/>
                <a:gd name="connsiteX536" fmla="*/ 666668 w 4806962"/>
                <a:gd name="connsiteY536" fmla="*/ 914072 h 2869428"/>
                <a:gd name="connsiteX537" fmla="*/ 475326 w 4806962"/>
                <a:gd name="connsiteY537" fmla="*/ 1024070 h 2869428"/>
                <a:gd name="connsiteX538" fmla="*/ 424389 w 4806962"/>
                <a:gd name="connsiteY538" fmla="*/ 1026673 h 2869428"/>
                <a:gd name="connsiteX539" fmla="*/ 262434 w 4806962"/>
                <a:gd name="connsiteY539" fmla="*/ 932947 h 2869428"/>
                <a:gd name="connsiteX540" fmla="*/ 265699 w 4806962"/>
                <a:gd name="connsiteY540" fmla="*/ 903658 h 2869428"/>
                <a:gd name="connsiteX541" fmla="*/ 457694 w 4806962"/>
                <a:gd name="connsiteY541" fmla="*/ 793660 h 2869428"/>
                <a:gd name="connsiteX542" fmla="*/ 483897 w 4806962"/>
                <a:gd name="connsiteY542" fmla="*/ 786256 h 2869428"/>
                <a:gd name="connsiteX543" fmla="*/ 1419301 w 4806962"/>
                <a:gd name="connsiteY543" fmla="*/ 760256 h 2869428"/>
                <a:gd name="connsiteX544" fmla="*/ 1444192 w 4806962"/>
                <a:gd name="connsiteY544" fmla="*/ 765143 h 2869428"/>
                <a:gd name="connsiteX545" fmla="*/ 1606641 w 4806962"/>
                <a:gd name="connsiteY545" fmla="*/ 858986 h 2869428"/>
                <a:gd name="connsiteX546" fmla="*/ 1603366 w 4806962"/>
                <a:gd name="connsiteY546" fmla="*/ 888312 h 2869428"/>
                <a:gd name="connsiteX547" fmla="*/ 1441572 w 4806962"/>
                <a:gd name="connsiteY547" fmla="*/ 980852 h 2869428"/>
                <a:gd name="connsiteX548" fmla="*/ 1390480 w 4806962"/>
                <a:gd name="connsiteY548" fmla="*/ 982807 h 2869428"/>
                <a:gd name="connsiteX549" fmla="*/ 1227376 w 4806962"/>
                <a:gd name="connsiteY549" fmla="*/ 889616 h 2869428"/>
                <a:gd name="connsiteX550" fmla="*/ 1231306 w 4806962"/>
                <a:gd name="connsiteY550" fmla="*/ 860290 h 2869428"/>
                <a:gd name="connsiteX551" fmla="*/ 1392445 w 4806962"/>
                <a:gd name="connsiteY551" fmla="*/ 767098 h 2869428"/>
                <a:gd name="connsiteX552" fmla="*/ 1419301 w 4806962"/>
                <a:gd name="connsiteY552" fmla="*/ 760256 h 2869428"/>
                <a:gd name="connsiteX553" fmla="*/ 1852288 w 4806962"/>
                <a:gd name="connsiteY553" fmla="*/ 728654 h 2869428"/>
                <a:gd name="connsiteX554" fmla="*/ 1877205 w 4806962"/>
                <a:gd name="connsiteY554" fmla="*/ 733460 h 2869428"/>
                <a:gd name="connsiteX555" fmla="*/ 2038763 w 4806962"/>
                <a:gd name="connsiteY555" fmla="*/ 827303 h 2869428"/>
                <a:gd name="connsiteX556" fmla="*/ 2035506 w 4806962"/>
                <a:gd name="connsiteY556" fmla="*/ 856629 h 2869428"/>
                <a:gd name="connsiteX557" fmla="*/ 1874600 w 4806962"/>
                <a:gd name="connsiteY557" fmla="*/ 949169 h 2869428"/>
                <a:gd name="connsiteX558" fmla="*/ 1823787 w 4806962"/>
                <a:gd name="connsiteY558" fmla="*/ 951124 h 2869428"/>
                <a:gd name="connsiteX559" fmla="*/ 1662230 w 4806962"/>
                <a:gd name="connsiteY559" fmla="*/ 857933 h 2869428"/>
                <a:gd name="connsiteX560" fmla="*/ 1665487 w 4806962"/>
                <a:gd name="connsiteY560" fmla="*/ 828607 h 2869428"/>
                <a:gd name="connsiteX561" fmla="*/ 1826393 w 4806962"/>
                <a:gd name="connsiteY561" fmla="*/ 736067 h 2869428"/>
                <a:gd name="connsiteX562" fmla="*/ 1852288 w 4806962"/>
                <a:gd name="connsiteY562" fmla="*/ 728654 h 2869428"/>
                <a:gd name="connsiteX563" fmla="*/ 2228093 w 4806962"/>
                <a:gd name="connsiteY563" fmla="*/ 665693 h 2869428"/>
                <a:gd name="connsiteX564" fmla="*/ 2252903 w 4806962"/>
                <a:gd name="connsiteY564" fmla="*/ 670744 h 2869428"/>
                <a:gd name="connsiteX565" fmla="*/ 2416007 w 4806962"/>
                <a:gd name="connsiteY565" fmla="*/ 764587 h 2869428"/>
                <a:gd name="connsiteX566" fmla="*/ 2412077 w 4806962"/>
                <a:gd name="connsiteY566" fmla="*/ 793261 h 2869428"/>
                <a:gd name="connsiteX567" fmla="*/ 2250937 w 4806962"/>
                <a:gd name="connsiteY567" fmla="*/ 886453 h 2869428"/>
                <a:gd name="connsiteX568" fmla="*/ 2199189 w 4806962"/>
                <a:gd name="connsiteY568" fmla="*/ 888408 h 2869428"/>
                <a:gd name="connsiteX569" fmla="*/ 2036740 w 4806962"/>
                <a:gd name="connsiteY569" fmla="*/ 794565 h 2869428"/>
                <a:gd name="connsiteX570" fmla="*/ 2040015 w 4806962"/>
                <a:gd name="connsiteY570" fmla="*/ 765890 h 2869428"/>
                <a:gd name="connsiteX571" fmla="*/ 2201810 w 4806962"/>
                <a:gd name="connsiteY571" fmla="*/ 673350 h 2869428"/>
                <a:gd name="connsiteX572" fmla="*/ 2228093 w 4806962"/>
                <a:gd name="connsiteY572" fmla="*/ 665693 h 2869428"/>
                <a:gd name="connsiteX573" fmla="*/ 230430 w 4806962"/>
                <a:gd name="connsiteY573" fmla="*/ 642589 h 2869428"/>
                <a:gd name="connsiteX574" fmla="*/ 255164 w 4806962"/>
                <a:gd name="connsiteY574" fmla="*/ 647760 h 2869428"/>
                <a:gd name="connsiteX575" fmla="*/ 417119 w 4806962"/>
                <a:gd name="connsiteY575" fmla="*/ 741661 h 2869428"/>
                <a:gd name="connsiteX576" fmla="*/ 413854 w 4806962"/>
                <a:gd name="connsiteY576" fmla="*/ 771210 h 2869428"/>
                <a:gd name="connsiteX577" fmla="*/ 221859 w 4806962"/>
                <a:gd name="connsiteY577" fmla="*/ 882184 h 2869428"/>
                <a:gd name="connsiteX578" fmla="*/ 170922 w 4806962"/>
                <a:gd name="connsiteY578" fmla="*/ 884810 h 2869428"/>
                <a:gd name="connsiteX579" fmla="*/ 8967 w 4806962"/>
                <a:gd name="connsiteY579" fmla="*/ 790253 h 2869428"/>
                <a:gd name="connsiteX580" fmla="*/ 12232 w 4806962"/>
                <a:gd name="connsiteY580" fmla="*/ 760703 h 2869428"/>
                <a:gd name="connsiteX581" fmla="*/ 204227 w 4806962"/>
                <a:gd name="connsiteY581" fmla="*/ 649730 h 2869428"/>
                <a:gd name="connsiteX582" fmla="*/ 230430 w 4806962"/>
                <a:gd name="connsiteY582" fmla="*/ 642589 h 2869428"/>
                <a:gd name="connsiteX583" fmla="*/ 2448135 w 4806962"/>
                <a:gd name="connsiteY583" fmla="*/ 619549 h 2869428"/>
                <a:gd name="connsiteX584" fmla="*/ 2472885 w 4806962"/>
                <a:gd name="connsiteY584" fmla="*/ 624723 h 2869428"/>
                <a:gd name="connsiteX585" fmla="*/ 2634943 w 4806962"/>
                <a:gd name="connsiteY585" fmla="*/ 718689 h 2869428"/>
                <a:gd name="connsiteX586" fmla="*/ 2631676 w 4806962"/>
                <a:gd name="connsiteY586" fmla="*/ 748259 h 2869428"/>
                <a:gd name="connsiteX587" fmla="*/ 2578092 w 4806962"/>
                <a:gd name="connsiteY587" fmla="*/ 779143 h 2869428"/>
                <a:gd name="connsiteX588" fmla="*/ 2527122 w 4806962"/>
                <a:gd name="connsiteY588" fmla="*/ 781771 h 2869428"/>
                <a:gd name="connsiteX589" fmla="*/ 2365063 w 4806962"/>
                <a:gd name="connsiteY589" fmla="*/ 687148 h 2869428"/>
                <a:gd name="connsiteX590" fmla="*/ 2368331 w 4806962"/>
                <a:gd name="connsiteY590" fmla="*/ 657579 h 2869428"/>
                <a:gd name="connsiteX591" fmla="*/ 2421914 w 4806962"/>
                <a:gd name="connsiteY591" fmla="*/ 626695 h 2869428"/>
                <a:gd name="connsiteX592" fmla="*/ 2448135 w 4806962"/>
                <a:gd name="connsiteY592" fmla="*/ 619549 h 2869428"/>
                <a:gd name="connsiteX593" fmla="*/ 1165179 w 4806962"/>
                <a:gd name="connsiteY593" fmla="*/ 613440 h 2869428"/>
                <a:gd name="connsiteX594" fmla="*/ 1189415 w 4806962"/>
                <a:gd name="connsiteY594" fmla="*/ 618898 h 2869428"/>
                <a:gd name="connsiteX595" fmla="*/ 1353174 w 4806962"/>
                <a:gd name="connsiteY595" fmla="*/ 712090 h 2869428"/>
                <a:gd name="connsiteX596" fmla="*/ 1349244 w 4806962"/>
                <a:gd name="connsiteY596" fmla="*/ 741416 h 2869428"/>
                <a:gd name="connsiteX597" fmla="*/ 1188105 w 4806962"/>
                <a:gd name="connsiteY597" fmla="*/ 833956 h 2869428"/>
                <a:gd name="connsiteX598" fmla="*/ 1136358 w 4806962"/>
                <a:gd name="connsiteY598" fmla="*/ 835911 h 2869428"/>
                <a:gd name="connsiteX599" fmla="*/ 973909 w 4806962"/>
                <a:gd name="connsiteY599" fmla="*/ 742719 h 2869428"/>
                <a:gd name="connsiteX600" fmla="*/ 977184 w 4806962"/>
                <a:gd name="connsiteY600" fmla="*/ 713393 h 2869428"/>
                <a:gd name="connsiteX601" fmla="*/ 1138978 w 4806962"/>
                <a:gd name="connsiteY601" fmla="*/ 620201 h 2869428"/>
                <a:gd name="connsiteX602" fmla="*/ 1165179 w 4806962"/>
                <a:gd name="connsiteY602" fmla="*/ 613440 h 2869428"/>
                <a:gd name="connsiteX603" fmla="*/ 1593303 w 4806962"/>
                <a:gd name="connsiteY603" fmla="*/ 581677 h 2869428"/>
                <a:gd name="connsiteX604" fmla="*/ 1617976 w 4806962"/>
                <a:gd name="connsiteY604" fmla="*/ 586564 h 2869428"/>
                <a:gd name="connsiteX605" fmla="*/ 1779534 w 4806962"/>
                <a:gd name="connsiteY605" fmla="*/ 680407 h 2869428"/>
                <a:gd name="connsiteX606" fmla="*/ 1776277 w 4806962"/>
                <a:gd name="connsiteY606" fmla="*/ 709733 h 2869428"/>
                <a:gd name="connsiteX607" fmla="*/ 1615371 w 4806962"/>
                <a:gd name="connsiteY607" fmla="*/ 802273 h 2869428"/>
                <a:gd name="connsiteX608" fmla="*/ 1564558 w 4806962"/>
                <a:gd name="connsiteY608" fmla="*/ 804228 h 2869428"/>
                <a:gd name="connsiteX609" fmla="*/ 1403001 w 4806962"/>
                <a:gd name="connsiteY609" fmla="*/ 711037 h 2869428"/>
                <a:gd name="connsiteX610" fmla="*/ 1406909 w 4806962"/>
                <a:gd name="connsiteY610" fmla="*/ 681059 h 2869428"/>
                <a:gd name="connsiteX611" fmla="*/ 1567164 w 4806962"/>
                <a:gd name="connsiteY611" fmla="*/ 588519 h 2869428"/>
                <a:gd name="connsiteX612" fmla="*/ 1593303 w 4806962"/>
                <a:gd name="connsiteY612" fmla="*/ 581677 h 2869428"/>
                <a:gd name="connsiteX613" fmla="*/ 1977507 w 4806962"/>
                <a:gd name="connsiteY613" fmla="*/ 518473 h 2869428"/>
                <a:gd name="connsiteX614" fmla="*/ 2002316 w 4806962"/>
                <a:gd name="connsiteY614" fmla="*/ 523849 h 2869428"/>
                <a:gd name="connsiteX615" fmla="*/ 2165420 w 4806962"/>
                <a:gd name="connsiteY615" fmla="*/ 617041 h 2869428"/>
                <a:gd name="connsiteX616" fmla="*/ 2161490 w 4806962"/>
                <a:gd name="connsiteY616" fmla="*/ 646367 h 2869428"/>
                <a:gd name="connsiteX617" fmla="*/ 2000351 w 4806962"/>
                <a:gd name="connsiteY617" fmla="*/ 738906 h 2869428"/>
                <a:gd name="connsiteX618" fmla="*/ 1948604 w 4806962"/>
                <a:gd name="connsiteY618" fmla="*/ 740861 h 2869428"/>
                <a:gd name="connsiteX619" fmla="*/ 1786155 w 4806962"/>
                <a:gd name="connsiteY619" fmla="*/ 647670 h 2869428"/>
                <a:gd name="connsiteX620" fmla="*/ 1790085 w 4806962"/>
                <a:gd name="connsiteY620" fmla="*/ 618344 h 2869428"/>
                <a:gd name="connsiteX621" fmla="*/ 1951224 w 4806962"/>
                <a:gd name="connsiteY621" fmla="*/ 525805 h 2869428"/>
                <a:gd name="connsiteX622" fmla="*/ 1977507 w 4806962"/>
                <a:gd name="connsiteY622" fmla="*/ 518473 h 2869428"/>
                <a:gd name="connsiteX623" fmla="*/ 479062 w 4806962"/>
                <a:gd name="connsiteY623" fmla="*/ 501106 h 2869428"/>
                <a:gd name="connsiteX624" fmla="*/ 503788 w 4806962"/>
                <a:gd name="connsiteY624" fmla="*/ 505908 h 2869428"/>
                <a:gd name="connsiteX625" fmla="*/ 981662 w 4806962"/>
                <a:gd name="connsiteY625" fmla="*/ 781332 h 2869428"/>
                <a:gd name="connsiteX626" fmla="*/ 977746 w 4806962"/>
                <a:gd name="connsiteY626" fmla="*/ 810633 h 2869428"/>
                <a:gd name="connsiteX627" fmla="*/ 817148 w 4806962"/>
                <a:gd name="connsiteY627" fmla="*/ 903092 h 2869428"/>
                <a:gd name="connsiteX628" fmla="*/ 766227 w 4806962"/>
                <a:gd name="connsiteY628" fmla="*/ 905045 h 2869428"/>
                <a:gd name="connsiteX629" fmla="*/ 288353 w 4806962"/>
                <a:gd name="connsiteY629" fmla="*/ 629621 h 2869428"/>
                <a:gd name="connsiteX630" fmla="*/ 291617 w 4806962"/>
                <a:gd name="connsiteY630" fmla="*/ 600972 h 2869428"/>
                <a:gd name="connsiteX631" fmla="*/ 452867 w 4806962"/>
                <a:gd name="connsiteY631" fmla="*/ 508513 h 2869428"/>
                <a:gd name="connsiteX632" fmla="*/ 479062 w 4806962"/>
                <a:gd name="connsiteY632" fmla="*/ 501106 h 2869428"/>
                <a:gd name="connsiteX633" fmla="*/ 2200462 w 4806962"/>
                <a:gd name="connsiteY633" fmla="*/ 475534 h 2869428"/>
                <a:gd name="connsiteX634" fmla="*/ 2224913 w 4806962"/>
                <a:gd name="connsiteY634" fmla="*/ 480708 h 2869428"/>
                <a:gd name="connsiteX635" fmla="*/ 2387267 w 4806962"/>
                <a:gd name="connsiteY635" fmla="*/ 574674 h 2869428"/>
                <a:gd name="connsiteX636" fmla="*/ 2383355 w 4806962"/>
                <a:gd name="connsiteY636" fmla="*/ 604901 h 2869428"/>
                <a:gd name="connsiteX637" fmla="*/ 2330541 w 4806962"/>
                <a:gd name="connsiteY637" fmla="*/ 635785 h 2869428"/>
                <a:gd name="connsiteX638" fmla="*/ 2279683 w 4806962"/>
                <a:gd name="connsiteY638" fmla="*/ 637756 h 2869428"/>
                <a:gd name="connsiteX639" fmla="*/ 2117329 w 4806962"/>
                <a:gd name="connsiteY639" fmla="*/ 543133 h 2869428"/>
                <a:gd name="connsiteX640" fmla="*/ 2121241 w 4806962"/>
                <a:gd name="connsiteY640" fmla="*/ 513564 h 2869428"/>
                <a:gd name="connsiteX641" fmla="*/ 2174055 w 4806962"/>
                <a:gd name="connsiteY641" fmla="*/ 482680 h 2869428"/>
                <a:gd name="connsiteX642" fmla="*/ 2200462 w 4806962"/>
                <a:gd name="connsiteY642" fmla="*/ 475534 h 2869428"/>
                <a:gd name="connsiteX643" fmla="*/ 1338406 w 4806962"/>
                <a:gd name="connsiteY643" fmla="*/ 432300 h 2869428"/>
                <a:gd name="connsiteX644" fmla="*/ 1363543 w 4806962"/>
                <a:gd name="connsiteY644" fmla="*/ 437418 h 2869428"/>
                <a:gd name="connsiteX645" fmla="*/ 1525992 w 4806962"/>
                <a:gd name="connsiteY645" fmla="*/ 531000 h 2869428"/>
                <a:gd name="connsiteX646" fmla="*/ 1522062 w 4806962"/>
                <a:gd name="connsiteY646" fmla="*/ 560244 h 2869428"/>
                <a:gd name="connsiteX647" fmla="*/ 1360923 w 4806962"/>
                <a:gd name="connsiteY647" fmla="*/ 652526 h 2869428"/>
                <a:gd name="connsiteX648" fmla="*/ 1309831 w 4806962"/>
                <a:gd name="connsiteY648" fmla="*/ 654475 h 2869428"/>
                <a:gd name="connsiteX649" fmla="*/ 1146727 w 4806962"/>
                <a:gd name="connsiteY649" fmla="*/ 560894 h 2869428"/>
                <a:gd name="connsiteX650" fmla="*/ 1150657 w 4806962"/>
                <a:gd name="connsiteY650" fmla="*/ 531650 h 2869428"/>
                <a:gd name="connsiteX651" fmla="*/ 1311796 w 4806962"/>
                <a:gd name="connsiteY651" fmla="*/ 439368 h 2869428"/>
                <a:gd name="connsiteX652" fmla="*/ 1338406 w 4806962"/>
                <a:gd name="connsiteY652" fmla="*/ 432300 h 2869428"/>
                <a:gd name="connsiteX653" fmla="*/ 1725798 w 4806962"/>
                <a:gd name="connsiteY653" fmla="*/ 374703 h 2869428"/>
                <a:gd name="connsiteX654" fmla="*/ 1750471 w 4806962"/>
                <a:gd name="connsiteY654" fmla="*/ 379834 h 2869428"/>
                <a:gd name="connsiteX655" fmla="*/ 1912029 w 4806962"/>
                <a:gd name="connsiteY655" fmla="*/ 473026 h 2869428"/>
                <a:gd name="connsiteX656" fmla="*/ 1908772 w 4806962"/>
                <a:gd name="connsiteY656" fmla="*/ 502352 h 2869428"/>
                <a:gd name="connsiteX657" fmla="*/ 1747866 w 4806962"/>
                <a:gd name="connsiteY657" fmla="*/ 594891 h 2869428"/>
                <a:gd name="connsiteX658" fmla="*/ 1697705 w 4806962"/>
                <a:gd name="connsiteY658" fmla="*/ 597498 h 2869428"/>
                <a:gd name="connsiteX659" fmla="*/ 1535496 w 4806962"/>
                <a:gd name="connsiteY659" fmla="*/ 503655 h 2869428"/>
                <a:gd name="connsiteX660" fmla="*/ 1539404 w 4806962"/>
                <a:gd name="connsiteY660" fmla="*/ 474329 h 2869428"/>
                <a:gd name="connsiteX661" fmla="*/ 1699659 w 4806962"/>
                <a:gd name="connsiteY661" fmla="*/ 381790 h 2869428"/>
                <a:gd name="connsiteX662" fmla="*/ 1725798 w 4806962"/>
                <a:gd name="connsiteY662" fmla="*/ 374703 h 2869428"/>
                <a:gd name="connsiteX663" fmla="*/ 721756 w 4806962"/>
                <a:gd name="connsiteY663" fmla="*/ 359901 h 2869428"/>
                <a:gd name="connsiteX664" fmla="*/ 746205 w 4806962"/>
                <a:gd name="connsiteY664" fmla="*/ 364807 h 2869428"/>
                <a:gd name="connsiteX665" fmla="*/ 1096846 w 4806962"/>
                <a:gd name="connsiteY665" fmla="*/ 566929 h 2869428"/>
                <a:gd name="connsiteX666" fmla="*/ 1093575 w 4806962"/>
                <a:gd name="connsiteY666" fmla="*/ 596364 h 2869428"/>
                <a:gd name="connsiteX667" fmla="*/ 931993 w 4806962"/>
                <a:gd name="connsiteY667" fmla="*/ 689903 h 2869428"/>
                <a:gd name="connsiteX668" fmla="*/ 880967 w 4806962"/>
                <a:gd name="connsiteY668" fmla="*/ 691865 h 2869428"/>
                <a:gd name="connsiteX669" fmla="*/ 530326 w 4806962"/>
                <a:gd name="connsiteY669" fmla="*/ 489743 h 2869428"/>
                <a:gd name="connsiteX670" fmla="*/ 534251 w 4806962"/>
                <a:gd name="connsiteY670" fmla="*/ 460308 h 2869428"/>
                <a:gd name="connsiteX671" fmla="*/ 695833 w 4806962"/>
                <a:gd name="connsiteY671" fmla="*/ 366769 h 2869428"/>
                <a:gd name="connsiteX672" fmla="*/ 721756 w 4806962"/>
                <a:gd name="connsiteY672" fmla="*/ 359901 h 2869428"/>
                <a:gd name="connsiteX673" fmla="*/ 1952723 w 4806962"/>
                <a:gd name="connsiteY673" fmla="*/ 333989 h 2869428"/>
                <a:gd name="connsiteX674" fmla="*/ 1977473 w 4806962"/>
                <a:gd name="connsiteY674" fmla="*/ 338917 h 2869428"/>
                <a:gd name="connsiteX675" fmla="*/ 2139531 w 4806962"/>
                <a:gd name="connsiteY675" fmla="*/ 433540 h 2869428"/>
                <a:gd name="connsiteX676" fmla="*/ 2136264 w 4806962"/>
                <a:gd name="connsiteY676" fmla="*/ 463110 h 2869428"/>
                <a:gd name="connsiteX677" fmla="*/ 2082680 w 4806962"/>
                <a:gd name="connsiteY677" fmla="*/ 493994 h 2869428"/>
                <a:gd name="connsiteX678" fmla="*/ 2032363 w 4806962"/>
                <a:gd name="connsiteY678" fmla="*/ 495965 h 2869428"/>
                <a:gd name="connsiteX679" fmla="*/ 1869651 w 4806962"/>
                <a:gd name="connsiteY679" fmla="*/ 401999 h 2869428"/>
                <a:gd name="connsiteX680" fmla="*/ 1873572 w 4806962"/>
                <a:gd name="connsiteY680" fmla="*/ 371773 h 2869428"/>
                <a:gd name="connsiteX681" fmla="*/ 1926502 w 4806962"/>
                <a:gd name="connsiteY681" fmla="*/ 340888 h 2869428"/>
                <a:gd name="connsiteX682" fmla="*/ 1952723 w 4806962"/>
                <a:gd name="connsiteY682" fmla="*/ 333989 h 2869428"/>
                <a:gd name="connsiteX683" fmla="*/ 1477766 w 4806962"/>
                <a:gd name="connsiteY683" fmla="*/ 230280 h 2869428"/>
                <a:gd name="connsiteX684" fmla="*/ 1502114 w 4806962"/>
                <a:gd name="connsiteY684" fmla="*/ 235167 h 2869428"/>
                <a:gd name="connsiteX685" fmla="*/ 1664323 w 4806962"/>
                <a:gd name="connsiteY685" fmla="*/ 329010 h 2869428"/>
                <a:gd name="connsiteX686" fmla="*/ 1661066 w 4806962"/>
                <a:gd name="connsiteY686" fmla="*/ 357684 h 2869428"/>
                <a:gd name="connsiteX687" fmla="*/ 1500160 w 4806962"/>
                <a:gd name="connsiteY687" fmla="*/ 450876 h 2869428"/>
                <a:gd name="connsiteX688" fmla="*/ 1449347 w 4806962"/>
                <a:gd name="connsiteY688" fmla="*/ 452831 h 2869428"/>
                <a:gd name="connsiteX689" fmla="*/ 1287790 w 4806962"/>
                <a:gd name="connsiteY689" fmla="*/ 359640 h 2869428"/>
                <a:gd name="connsiteX690" fmla="*/ 1291047 w 4806962"/>
                <a:gd name="connsiteY690" fmla="*/ 329662 h 2869428"/>
                <a:gd name="connsiteX691" fmla="*/ 1451953 w 4806962"/>
                <a:gd name="connsiteY691" fmla="*/ 237122 h 2869428"/>
                <a:gd name="connsiteX692" fmla="*/ 1477766 w 4806962"/>
                <a:gd name="connsiteY692" fmla="*/ 230280 h 2869428"/>
                <a:gd name="connsiteX693" fmla="*/ 966188 w 4806962"/>
                <a:gd name="connsiteY693" fmla="*/ 218838 h 2869428"/>
                <a:gd name="connsiteX694" fmla="*/ 990957 w 4806962"/>
                <a:gd name="connsiteY694" fmla="*/ 223635 h 2869428"/>
                <a:gd name="connsiteX695" fmla="*/ 1275432 w 4806962"/>
                <a:gd name="connsiteY695" fmla="*/ 386882 h 2869428"/>
                <a:gd name="connsiteX696" fmla="*/ 1271508 w 4806962"/>
                <a:gd name="connsiteY696" fmla="*/ 416150 h 2869428"/>
                <a:gd name="connsiteX697" fmla="*/ 1110632 w 4806962"/>
                <a:gd name="connsiteY697" fmla="*/ 508505 h 2869428"/>
                <a:gd name="connsiteX698" fmla="*/ 1059623 w 4806962"/>
                <a:gd name="connsiteY698" fmla="*/ 511107 h 2869428"/>
                <a:gd name="connsiteX699" fmla="*/ 775148 w 4806962"/>
                <a:gd name="connsiteY699" fmla="*/ 347859 h 2869428"/>
                <a:gd name="connsiteX700" fmla="*/ 779072 w 4806962"/>
                <a:gd name="connsiteY700" fmla="*/ 318591 h 2869428"/>
                <a:gd name="connsiteX701" fmla="*/ 939948 w 4806962"/>
                <a:gd name="connsiteY701" fmla="*/ 226236 h 2869428"/>
                <a:gd name="connsiteX702" fmla="*/ 966188 w 4806962"/>
                <a:gd name="connsiteY702" fmla="*/ 218838 h 2869428"/>
                <a:gd name="connsiteX703" fmla="*/ 1702136 w 4806962"/>
                <a:gd name="connsiteY703" fmla="*/ 190384 h 2869428"/>
                <a:gd name="connsiteX704" fmla="*/ 1726886 w 4806962"/>
                <a:gd name="connsiteY704" fmla="*/ 195559 h 2869428"/>
                <a:gd name="connsiteX705" fmla="*/ 1888943 w 4806962"/>
                <a:gd name="connsiteY705" fmla="*/ 289525 h 2869428"/>
                <a:gd name="connsiteX706" fmla="*/ 1885676 w 4806962"/>
                <a:gd name="connsiteY706" fmla="*/ 319094 h 2869428"/>
                <a:gd name="connsiteX707" fmla="*/ 1832746 w 4806962"/>
                <a:gd name="connsiteY707" fmla="*/ 349978 h 2869428"/>
                <a:gd name="connsiteX708" fmla="*/ 1781776 w 4806962"/>
                <a:gd name="connsiteY708" fmla="*/ 351949 h 2869428"/>
                <a:gd name="connsiteX709" fmla="*/ 1619065 w 4806962"/>
                <a:gd name="connsiteY709" fmla="*/ 257984 h 2869428"/>
                <a:gd name="connsiteX710" fmla="*/ 1622986 w 4806962"/>
                <a:gd name="connsiteY710" fmla="*/ 228414 h 2869428"/>
                <a:gd name="connsiteX711" fmla="*/ 1675916 w 4806962"/>
                <a:gd name="connsiteY711" fmla="*/ 197530 h 2869428"/>
                <a:gd name="connsiteX712" fmla="*/ 1702136 w 4806962"/>
                <a:gd name="connsiteY712" fmla="*/ 190384 h 2869428"/>
                <a:gd name="connsiteX713" fmla="*/ 1227181 w 4806962"/>
                <a:gd name="connsiteY713" fmla="*/ 86346 h 2869428"/>
                <a:gd name="connsiteX714" fmla="*/ 1252179 w 4806962"/>
                <a:gd name="connsiteY714" fmla="*/ 91152 h 2869428"/>
                <a:gd name="connsiteX715" fmla="*/ 1413737 w 4806962"/>
                <a:gd name="connsiteY715" fmla="*/ 184995 h 2869428"/>
                <a:gd name="connsiteX716" fmla="*/ 1410480 w 4806962"/>
                <a:gd name="connsiteY716" fmla="*/ 214321 h 2869428"/>
                <a:gd name="connsiteX717" fmla="*/ 1249574 w 4806962"/>
                <a:gd name="connsiteY717" fmla="*/ 306861 h 2869428"/>
                <a:gd name="connsiteX718" fmla="*/ 1199413 w 4806962"/>
                <a:gd name="connsiteY718" fmla="*/ 308816 h 2869428"/>
                <a:gd name="connsiteX719" fmla="*/ 1037204 w 4806962"/>
                <a:gd name="connsiteY719" fmla="*/ 215625 h 2869428"/>
                <a:gd name="connsiteX720" fmla="*/ 1040461 w 4806962"/>
                <a:gd name="connsiteY720" fmla="*/ 186299 h 2869428"/>
                <a:gd name="connsiteX721" fmla="*/ 1200716 w 4806962"/>
                <a:gd name="connsiteY721" fmla="*/ 93759 h 2869428"/>
                <a:gd name="connsiteX722" fmla="*/ 1227181 w 4806962"/>
                <a:gd name="connsiteY722" fmla="*/ 86346 h 2869428"/>
                <a:gd name="connsiteX723" fmla="*/ 1377022 w 4806962"/>
                <a:gd name="connsiteY723" fmla="*/ 38 h 2869428"/>
                <a:gd name="connsiteX724" fmla="*/ 1401799 w 4806962"/>
                <a:gd name="connsiteY724" fmla="*/ 5459 h 2869428"/>
                <a:gd name="connsiteX725" fmla="*/ 1563501 w 4806962"/>
                <a:gd name="connsiteY725" fmla="*/ 99425 h 2869428"/>
                <a:gd name="connsiteX726" fmla="*/ 1560241 w 4806962"/>
                <a:gd name="connsiteY726" fmla="*/ 129651 h 2869428"/>
                <a:gd name="connsiteX727" fmla="*/ 1506775 w 4806962"/>
                <a:gd name="connsiteY727" fmla="*/ 160535 h 2869428"/>
                <a:gd name="connsiteX728" fmla="*/ 1456569 w 4806962"/>
                <a:gd name="connsiteY728" fmla="*/ 162507 h 2869428"/>
                <a:gd name="connsiteX729" fmla="*/ 1293563 w 4806962"/>
                <a:gd name="connsiteY729" fmla="*/ 67884 h 2869428"/>
                <a:gd name="connsiteX730" fmla="*/ 1297475 w 4806962"/>
                <a:gd name="connsiteY730" fmla="*/ 38314 h 2869428"/>
                <a:gd name="connsiteX731" fmla="*/ 1350289 w 4806962"/>
                <a:gd name="connsiteY731" fmla="*/ 7430 h 2869428"/>
                <a:gd name="connsiteX732" fmla="*/ 1377022 w 4806962"/>
                <a:gd name="connsiteY732" fmla="*/ 38 h 286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4806962" h="2869428">
                  <a:moveTo>
                    <a:pt x="3525029" y="2684072"/>
                  </a:moveTo>
                  <a:cubicBezTo>
                    <a:pt x="3532611" y="2683825"/>
                    <a:pt x="3540112" y="2685305"/>
                    <a:pt x="3545656" y="2688594"/>
                  </a:cubicBezTo>
                  <a:lnTo>
                    <a:pt x="3725678" y="2793182"/>
                  </a:lnTo>
                  <a:cubicBezTo>
                    <a:pt x="3736767" y="2799760"/>
                    <a:pt x="3735462" y="2810284"/>
                    <a:pt x="3723069" y="2817520"/>
                  </a:cubicBezTo>
                  <a:lnTo>
                    <a:pt x="3644799" y="2863565"/>
                  </a:lnTo>
                  <a:cubicBezTo>
                    <a:pt x="3632406" y="2870800"/>
                    <a:pt x="3613491" y="2871458"/>
                    <a:pt x="3603055" y="2864880"/>
                  </a:cubicBezTo>
                  <a:lnTo>
                    <a:pt x="3422380" y="2759635"/>
                  </a:lnTo>
                  <a:cubicBezTo>
                    <a:pt x="3411944" y="2753715"/>
                    <a:pt x="3413249" y="2742532"/>
                    <a:pt x="3424989" y="2735297"/>
                  </a:cubicBezTo>
                  <a:lnTo>
                    <a:pt x="3503912" y="2689909"/>
                  </a:lnTo>
                  <a:cubicBezTo>
                    <a:pt x="3509782" y="2686291"/>
                    <a:pt x="3517446" y="2684318"/>
                    <a:pt x="3525029" y="2684072"/>
                  </a:cubicBezTo>
                  <a:close/>
                  <a:moveTo>
                    <a:pt x="3272149" y="2537504"/>
                  </a:moveTo>
                  <a:cubicBezTo>
                    <a:pt x="3279554" y="2537093"/>
                    <a:pt x="3286715" y="2538408"/>
                    <a:pt x="3291922" y="2541697"/>
                  </a:cubicBezTo>
                  <a:lnTo>
                    <a:pt x="3472235" y="2646943"/>
                  </a:lnTo>
                  <a:cubicBezTo>
                    <a:pt x="3483301" y="2652863"/>
                    <a:pt x="3481348" y="2664045"/>
                    <a:pt x="3469631" y="2671281"/>
                  </a:cubicBezTo>
                  <a:lnTo>
                    <a:pt x="3391517" y="2716668"/>
                  </a:lnTo>
                  <a:cubicBezTo>
                    <a:pt x="3379149" y="2723903"/>
                    <a:pt x="3360272" y="2724561"/>
                    <a:pt x="3349856" y="2718641"/>
                  </a:cubicBezTo>
                  <a:lnTo>
                    <a:pt x="3169543" y="2613395"/>
                  </a:lnTo>
                  <a:cubicBezTo>
                    <a:pt x="3158477" y="2606818"/>
                    <a:pt x="3160430" y="2596293"/>
                    <a:pt x="3172147" y="2589057"/>
                  </a:cubicBezTo>
                  <a:lnTo>
                    <a:pt x="3250912" y="2543670"/>
                  </a:lnTo>
                  <a:cubicBezTo>
                    <a:pt x="3257096" y="2540053"/>
                    <a:pt x="3264745" y="2537915"/>
                    <a:pt x="3272149" y="2537504"/>
                  </a:cubicBezTo>
                  <a:close/>
                  <a:moveTo>
                    <a:pt x="3410404" y="2459302"/>
                  </a:moveTo>
                  <a:cubicBezTo>
                    <a:pt x="3417809" y="2458977"/>
                    <a:pt x="3424970" y="2460278"/>
                    <a:pt x="3430177" y="2463203"/>
                  </a:cubicBezTo>
                  <a:lnTo>
                    <a:pt x="3611141" y="2567213"/>
                  </a:lnTo>
                  <a:cubicBezTo>
                    <a:pt x="3621556" y="2573714"/>
                    <a:pt x="3619603" y="2584115"/>
                    <a:pt x="3607886" y="2591266"/>
                  </a:cubicBezTo>
                  <a:lnTo>
                    <a:pt x="3529772" y="2636770"/>
                  </a:lnTo>
                  <a:cubicBezTo>
                    <a:pt x="3517404" y="2643271"/>
                    <a:pt x="3498526" y="2643921"/>
                    <a:pt x="3488111" y="2638070"/>
                  </a:cubicBezTo>
                  <a:lnTo>
                    <a:pt x="3307798" y="2534060"/>
                  </a:lnTo>
                  <a:cubicBezTo>
                    <a:pt x="3296732" y="2528209"/>
                    <a:pt x="3298034" y="2517158"/>
                    <a:pt x="3310402" y="2510008"/>
                  </a:cubicBezTo>
                  <a:lnTo>
                    <a:pt x="3389167" y="2465153"/>
                  </a:lnTo>
                  <a:cubicBezTo>
                    <a:pt x="3395351" y="2461578"/>
                    <a:pt x="3403000" y="2459627"/>
                    <a:pt x="3410404" y="2459302"/>
                  </a:cubicBezTo>
                  <a:close/>
                  <a:moveTo>
                    <a:pt x="3021320" y="2393053"/>
                  </a:moveTo>
                  <a:cubicBezTo>
                    <a:pt x="3028806" y="2392728"/>
                    <a:pt x="3036130" y="2394028"/>
                    <a:pt x="3041337" y="2396953"/>
                  </a:cubicBezTo>
                  <a:lnTo>
                    <a:pt x="3221649" y="2500966"/>
                  </a:lnTo>
                  <a:cubicBezTo>
                    <a:pt x="3232715" y="2506816"/>
                    <a:pt x="3230762" y="2517867"/>
                    <a:pt x="3219045" y="2525018"/>
                  </a:cubicBezTo>
                  <a:lnTo>
                    <a:pt x="3140932" y="2569873"/>
                  </a:lnTo>
                  <a:cubicBezTo>
                    <a:pt x="3128564" y="2577024"/>
                    <a:pt x="3109686" y="2577674"/>
                    <a:pt x="3099271" y="2571823"/>
                  </a:cubicBezTo>
                  <a:lnTo>
                    <a:pt x="2918959" y="2467812"/>
                  </a:lnTo>
                  <a:cubicBezTo>
                    <a:pt x="2907893" y="2461311"/>
                    <a:pt x="2909195" y="2450909"/>
                    <a:pt x="2921563" y="2443759"/>
                  </a:cubicBezTo>
                  <a:lnTo>
                    <a:pt x="3000327" y="2398904"/>
                  </a:lnTo>
                  <a:cubicBezTo>
                    <a:pt x="3006186" y="2395328"/>
                    <a:pt x="3013834" y="2393378"/>
                    <a:pt x="3021320" y="2393053"/>
                  </a:cubicBezTo>
                  <a:close/>
                  <a:moveTo>
                    <a:pt x="3560741" y="2278673"/>
                  </a:moveTo>
                  <a:cubicBezTo>
                    <a:pt x="3570044" y="2278182"/>
                    <a:pt x="3579184" y="2279819"/>
                    <a:pt x="3585712" y="2283746"/>
                  </a:cubicBezTo>
                  <a:lnTo>
                    <a:pt x="4063586" y="2560649"/>
                  </a:lnTo>
                  <a:cubicBezTo>
                    <a:pt x="4076646" y="2568504"/>
                    <a:pt x="4074686" y="2581597"/>
                    <a:pt x="4059670" y="2590107"/>
                  </a:cubicBezTo>
                  <a:lnTo>
                    <a:pt x="3899074" y="2683062"/>
                  </a:lnTo>
                  <a:cubicBezTo>
                    <a:pt x="3884058" y="2691572"/>
                    <a:pt x="3861208" y="2692881"/>
                    <a:pt x="3848151" y="2685026"/>
                  </a:cubicBezTo>
                  <a:lnTo>
                    <a:pt x="3370277" y="2408123"/>
                  </a:lnTo>
                  <a:cubicBezTo>
                    <a:pt x="3357220" y="2400922"/>
                    <a:pt x="3358526" y="2387830"/>
                    <a:pt x="3374194" y="2379320"/>
                  </a:cubicBezTo>
                  <a:lnTo>
                    <a:pt x="3534791" y="2286365"/>
                  </a:lnTo>
                  <a:cubicBezTo>
                    <a:pt x="3541972" y="2281782"/>
                    <a:pt x="3551438" y="2279164"/>
                    <a:pt x="3560741" y="2278673"/>
                  </a:cubicBezTo>
                  <a:close/>
                  <a:moveTo>
                    <a:pt x="3929730" y="2212100"/>
                  </a:moveTo>
                  <a:cubicBezTo>
                    <a:pt x="3938950" y="2211772"/>
                    <a:pt x="3947930" y="2213573"/>
                    <a:pt x="3954462" y="2217500"/>
                  </a:cubicBezTo>
                  <a:lnTo>
                    <a:pt x="4308406" y="2422394"/>
                  </a:lnTo>
                  <a:cubicBezTo>
                    <a:pt x="4321466" y="2429595"/>
                    <a:pt x="4319510" y="2442687"/>
                    <a:pt x="4305142" y="2451197"/>
                  </a:cubicBezTo>
                  <a:lnTo>
                    <a:pt x="4143842" y="2544807"/>
                  </a:lnTo>
                  <a:cubicBezTo>
                    <a:pt x="4128822" y="2553317"/>
                    <a:pt x="4105966" y="2554626"/>
                    <a:pt x="4092906" y="2546771"/>
                  </a:cubicBezTo>
                  <a:lnTo>
                    <a:pt x="3738306" y="2341877"/>
                  </a:lnTo>
                  <a:cubicBezTo>
                    <a:pt x="3725898" y="2334021"/>
                    <a:pt x="3727204" y="2320929"/>
                    <a:pt x="3742877" y="2312419"/>
                  </a:cubicBezTo>
                  <a:lnTo>
                    <a:pt x="3903526" y="2219464"/>
                  </a:lnTo>
                  <a:cubicBezTo>
                    <a:pt x="3911034" y="2214882"/>
                    <a:pt x="3920506" y="2212427"/>
                    <a:pt x="3929730" y="2212100"/>
                  </a:cubicBezTo>
                  <a:close/>
                  <a:moveTo>
                    <a:pt x="2903351" y="2186001"/>
                  </a:moveTo>
                  <a:cubicBezTo>
                    <a:pt x="2912575" y="2185675"/>
                    <a:pt x="2921555" y="2187303"/>
                    <a:pt x="2928085" y="2190882"/>
                  </a:cubicBezTo>
                  <a:lnTo>
                    <a:pt x="3090040" y="2284608"/>
                  </a:lnTo>
                  <a:cubicBezTo>
                    <a:pt x="3103101" y="2291768"/>
                    <a:pt x="3101795" y="2305436"/>
                    <a:pt x="3086122" y="2313898"/>
                  </a:cubicBezTo>
                  <a:lnTo>
                    <a:pt x="2894780" y="2423896"/>
                  </a:lnTo>
                  <a:cubicBezTo>
                    <a:pt x="2879760" y="2433008"/>
                    <a:pt x="2856904" y="2433659"/>
                    <a:pt x="2843843" y="2425848"/>
                  </a:cubicBezTo>
                  <a:lnTo>
                    <a:pt x="2681888" y="2332773"/>
                  </a:lnTo>
                  <a:cubicBezTo>
                    <a:pt x="2668827" y="2324963"/>
                    <a:pt x="2670133" y="2311945"/>
                    <a:pt x="2685153" y="2303484"/>
                  </a:cubicBezTo>
                  <a:lnTo>
                    <a:pt x="2877148" y="2192835"/>
                  </a:lnTo>
                  <a:cubicBezTo>
                    <a:pt x="2884658" y="2188605"/>
                    <a:pt x="2894127" y="2186326"/>
                    <a:pt x="2903351" y="2186001"/>
                  </a:cubicBezTo>
                  <a:close/>
                  <a:moveTo>
                    <a:pt x="4368486" y="2180242"/>
                  </a:moveTo>
                  <a:cubicBezTo>
                    <a:pt x="4377902" y="2179916"/>
                    <a:pt x="4387074" y="2181545"/>
                    <a:pt x="4393622" y="2185129"/>
                  </a:cubicBezTo>
                  <a:lnTo>
                    <a:pt x="4556070" y="2278973"/>
                  </a:lnTo>
                  <a:cubicBezTo>
                    <a:pt x="4569170" y="2286141"/>
                    <a:pt x="4567206" y="2299175"/>
                    <a:pt x="4552798" y="2308299"/>
                  </a:cubicBezTo>
                  <a:lnTo>
                    <a:pt x="4391002" y="2400839"/>
                  </a:lnTo>
                  <a:cubicBezTo>
                    <a:pt x="4375938" y="2409962"/>
                    <a:pt x="4353010" y="2410614"/>
                    <a:pt x="4340566" y="2403445"/>
                  </a:cubicBezTo>
                  <a:lnTo>
                    <a:pt x="4176806" y="2309602"/>
                  </a:lnTo>
                  <a:cubicBezTo>
                    <a:pt x="4163706" y="2301782"/>
                    <a:pt x="4165670" y="2288748"/>
                    <a:pt x="4180734" y="2280276"/>
                  </a:cubicBezTo>
                  <a:lnTo>
                    <a:pt x="4341874" y="2187084"/>
                  </a:lnTo>
                  <a:cubicBezTo>
                    <a:pt x="4349410" y="2182848"/>
                    <a:pt x="4359070" y="2180567"/>
                    <a:pt x="4368486" y="2180242"/>
                  </a:cubicBezTo>
                  <a:close/>
                  <a:moveTo>
                    <a:pt x="3308208" y="2134567"/>
                  </a:moveTo>
                  <a:cubicBezTo>
                    <a:pt x="3317460" y="2134159"/>
                    <a:pt x="3326467" y="2135788"/>
                    <a:pt x="3333017" y="2139699"/>
                  </a:cubicBezTo>
                  <a:lnTo>
                    <a:pt x="3496121" y="2232890"/>
                  </a:lnTo>
                  <a:cubicBezTo>
                    <a:pt x="3509222" y="2240710"/>
                    <a:pt x="3507257" y="2253744"/>
                    <a:pt x="3492191" y="2262216"/>
                  </a:cubicBezTo>
                  <a:lnTo>
                    <a:pt x="3331052" y="2354756"/>
                  </a:lnTo>
                  <a:cubicBezTo>
                    <a:pt x="3315986" y="2363880"/>
                    <a:pt x="3293060" y="2364532"/>
                    <a:pt x="3279960" y="2357363"/>
                  </a:cubicBezTo>
                  <a:lnTo>
                    <a:pt x="3116856" y="2263520"/>
                  </a:lnTo>
                  <a:cubicBezTo>
                    <a:pt x="3103755" y="2256351"/>
                    <a:pt x="3105065" y="2242666"/>
                    <a:pt x="3120131" y="2234845"/>
                  </a:cubicBezTo>
                  <a:lnTo>
                    <a:pt x="3281925" y="2141654"/>
                  </a:lnTo>
                  <a:cubicBezTo>
                    <a:pt x="3289457" y="2137418"/>
                    <a:pt x="3298955" y="2134974"/>
                    <a:pt x="3308208" y="2134567"/>
                  </a:cubicBezTo>
                  <a:close/>
                  <a:moveTo>
                    <a:pt x="3675764" y="2065032"/>
                  </a:moveTo>
                  <a:cubicBezTo>
                    <a:pt x="3684966" y="2064706"/>
                    <a:pt x="3693923" y="2066335"/>
                    <a:pt x="3700437" y="2069920"/>
                  </a:cubicBezTo>
                  <a:lnTo>
                    <a:pt x="3861995" y="2163111"/>
                  </a:lnTo>
                  <a:cubicBezTo>
                    <a:pt x="3875024" y="2170932"/>
                    <a:pt x="3873720" y="2183966"/>
                    <a:pt x="3858738" y="2192438"/>
                  </a:cubicBezTo>
                  <a:lnTo>
                    <a:pt x="3697832" y="2285629"/>
                  </a:lnTo>
                  <a:cubicBezTo>
                    <a:pt x="3683500" y="2294101"/>
                    <a:pt x="3660699" y="2295405"/>
                    <a:pt x="3647671" y="2287584"/>
                  </a:cubicBezTo>
                  <a:lnTo>
                    <a:pt x="3485462" y="2194393"/>
                  </a:lnTo>
                  <a:cubicBezTo>
                    <a:pt x="3472433" y="2186572"/>
                    <a:pt x="3473736" y="2173539"/>
                    <a:pt x="3489370" y="2164415"/>
                  </a:cubicBezTo>
                  <a:lnTo>
                    <a:pt x="3649625" y="2071875"/>
                  </a:lnTo>
                  <a:cubicBezTo>
                    <a:pt x="3657117" y="2067639"/>
                    <a:pt x="3666563" y="2065358"/>
                    <a:pt x="3675764" y="2065032"/>
                  </a:cubicBezTo>
                  <a:close/>
                  <a:moveTo>
                    <a:pt x="4117818" y="2036310"/>
                  </a:moveTo>
                  <a:cubicBezTo>
                    <a:pt x="4126986" y="2035902"/>
                    <a:pt x="4135830" y="2037532"/>
                    <a:pt x="4142382" y="2041116"/>
                  </a:cubicBezTo>
                  <a:lnTo>
                    <a:pt x="4305486" y="2134959"/>
                  </a:lnTo>
                  <a:cubicBezTo>
                    <a:pt x="4318586" y="2142779"/>
                    <a:pt x="4316622" y="2155813"/>
                    <a:pt x="4302210" y="2164285"/>
                  </a:cubicBezTo>
                  <a:lnTo>
                    <a:pt x="4140414" y="2256825"/>
                  </a:lnTo>
                  <a:cubicBezTo>
                    <a:pt x="4125350" y="2265949"/>
                    <a:pt x="4102422" y="2266601"/>
                    <a:pt x="4089322" y="2259432"/>
                  </a:cubicBezTo>
                  <a:lnTo>
                    <a:pt x="3926218" y="2165589"/>
                  </a:lnTo>
                  <a:cubicBezTo>
                    <a:pt x="3913118" y="2157768"/>
                    <a:pt x="3915082" y="2144735"/>
                    <a:pt x="3930150" y="2136263"/>
                  </a:cubicBezTo>
                  <a:lnTo>
                    <a:pt x="4091286" y="2043723"/>
                  </a:lnTo>
                  <a:cubicBezTo>
                    <a:pt x="4099150" y="2039161"/>
                    <a:pt x="4108646" y="2036717"/>
                    <a:pt x="4117818" y="2036310"/>
                  </a:cubicBezTo>
                  <a:close/>
                  <a:moveTo>
                    <a:pt x="2563669" y="1987355"/>
                  </a:moveTo>
                  <a:cubicBezTo>
                    <a:pt x="2572985" y="1986946"/>
                    <a:pt x="2581975" y="1988582"/>
                    <a:pt x="2588513" y="1992180"/>
                  </a:cubicBezTo>
                  <a:lnTo>
                    <a:pt x="2848077" y="2142677"/>
                  </a:lnTo>
                  <a:cubicBezTo>
                    <a:pt x="2861153" y="2150529"/>
                    <a:pt x="2859846" y="2163616"/>
                    <a:pt x="2844154" y="2172122"/>
                  </a:cubicBezTo>
                  <a:lnTo>
                    <a:pt x="2652587" y="2282705"/>
                  </a:lnTo>
                  <a:cubicBezTo>
                    <a:pt x="2637549" y="2291866"/>
                    <a:pt x="2614666" y="2292520"/>
                    <a:pt x="2601590" y="2285322"/>
                  </a:cubicBezTo>
                  <a:lnTo>
                    <a:pt x="2342026" y="2134825"/>
                  </a:lnTo>
                  <a:cubicBezTo>
                    <a:pt x="2328950" y="2127627"/>
                    <a:pt x="2330258" y="2114541"/>
                    <a:pt x="2345295" y="2105380"/>
                  </a:cubicBezTo>
                  <a:lnTo>
                    <a:pt x="2536862" y="1994798"/>
                  </a:lnTo>
                  <a:cubicBezTo>
                    <a:pt x="2544708" y="1990217"/>
                    <a:pt x="2554352" y="1987764"/>
                    <a:pt x="2563669" y="1987355"/>
                  </a:cubicBezTo>
                  <a:close/>
                  <a:moveTo>
                    <a:pt x="3057621" y="1987265"/>
                  </a:moveTo>
                  <a:cubicBezTo>
                    <a:pt x="3066873" y="1986939"/>
                    <a:pt x="3075880" y="1988568"/>
                    <a:pt x="3082431" y="1992153"/>
                  </a:cubicBezTo>
                  <a:lnTo>
                    <a:pt x="3245535" y="2085996"/>
                  </a:lnTo>
                  <a:cubicBezTo>
                    <a:pt x="3258636" y="2093816"/>
                    <a:pt x="3256671" y="2106198"/>
                    <a:pt x="3241605" y="2115322"/>
                  </a:cubicBezTo>
                  <a:lnTo>
                    <a:pt x="3080465" y="2207861"/>
                  </a:lnTo>
                  <a:cubicBezTo>
                    <a:pt x="3065400" y="2216333"/>
                    <a:pt x="3041818" y="2217637"/>
                    <a:pt x="3029372" y="2209816"/>
                  </a:cubicBezTo>
                  <a:lnTo>
                    <a:pt x="2866268" y="2116625"/>
                  </a:lnTo>
                  <a:cubicBezTo>
                    <a:pt x="2853167" y="2108805"/>
                    <a:pt x="2854477" y="2095771"/>
                    <a:pt x="2869543" y="2087299"/>
                  </a:cubicBezTo>
                  <a:lnTo>
                    <a:pt x="3031338" y="1994108"/>
                  </a:lnTo>
                  <a:cubicBezTo>
                    <a:pt x="3038871" y="1989872"/>
                    <a:pt x="3048369" y="1987591"/>
                    <a:pt x="3057621" y="1987265"/>
                  </a:cubicBezTo>
                  <a:close/>
                  <a:moveTo>
                    <a:pt x="4474154" y="1961763"/>
                  </a:moveTo>
                  <a:cubicBezTo>
                    <a:pt x="4483378" y="1961353"/>
                    <a:pt x="4492362" y="1962992"/>
                    <a:pt x="4498894" y="1966924"/>
                  </a:cubicBezTo>
                  <a:lnTo>
                    <a:pt x="4798054" y="2139960"/>
                  </a:lnTo>
                  <a:cubicBezTo>
                    <a:pt x="4811118" y="2147825"/>
                    <a:pt x="4809814" y="2160934"/>
                    <a:pt x="4794134" y="2169454"/>
                  </a:cubicBezTo>
                  <a:lnTo>
                    <a:pt x="4633450" y="2262526"/>
                  </a:lnTo>
                  <a:cubicBezTo>
                    <a:pt x="4618426" y="2271047"/>
                    <a:pt x="4595566" y="2272358"/>
                    <a:pt x="4582502" y="2264493"/>
                  </a:cubicBezTo>
                  <a:lnTo>
                    <a:pt x="4283338" y="2091457"/>
                  </a:lnTo>
                  <a:cubicBezTo>
                    <a:pt x="4270274" y="2083592"/>
                    <a:pt x="4272234" y="2070483"/>
                    <a:pt x="4287258" y="2061963"/>
                  </a:cubicBezTo>
                  <a:lnTo>
                    <a:pt x="4447942" y="1968891"/>
                  </a:lnTo>
                  <a:cubicBezTo>
                    <a:pt x="4455454" y="1964631"/>
                    <a:pt x="4464926" y="1962173"/>
                    <a:pt x="4474154" y="1961763"/>
                  </a:cubicBezTo>
                  <a:close/>
                  <a:moveTo>
                    <a:pt x="3425177" y="1921023"/>
                  </a:moveTo>
                  <a:cubicBezTo>
                    <a:pt x="3434379" y="1920697"/>
                    <a:pt x="3443336" y="1922331"/>
                    <a:pt x="3449850" y="1925925"/>
                  </a:cubicBezTo>
                  <a:lnTo>
                    <a:pt x="3611408" y="2019378"/>
                  </a:lnTo>
                  <a:cubicBezTo>
                    <a:pt x="3624437" y="2027220"/>
                    <a:pt x="3623134" y="2040290"/>
                    <a:pt x="3608151" y="2049439"/>
                  </a:cubicBezTo>
                  <a:lnTo>
                    <a:pt x="3447245" y="2142239"/>
                  </a:lnTo>
                  <a:cubicBezTo>
                    <a:pt x="3432261" y="2150734"/>
                    <a:pt x="3410112" y="2151388"/>
                    <a:pt x="3397084" y="2144199"/>
                  </a:cubicBezTo>
                  <a:lnTo>
                    <a:pt x="3234875" y="2050746"/>
                  </a:lnTo>
                  <a:cubicBezTo>
                    <a:pt x="3221846" y="2042904"/>
                    <a:pt x="3223800" y="2029834"/>
                    <a:pt x="3238132" y="2020685"/>
                  </a:cubicBezTo>
                  <a:lnTo>
                    <a:pt x="3399038" y="1927885"/>
                  </a:lnTo>
                  <a:cubicBezTo>
                    <a:pt x="3406530" y="1923638"/>
                    <a:pt x="3415976" y="1921350"/>
                    <a:pt x="3425177" y="1921023"/>
                  </a:cubicBezTo>
                  <a:close/>
                  <a:moveTo>
                    <a:pt x="3864350" y="1892621"/>
                  </a:moveTo>
                  <a:cubicBezTo>
                    <a:pt x="3873522" y="1892213"/>
                    <a:pt x="3882362" y="1893842"/>
                    <a:pt x="3888914" y="1897753"/>
                  </a:cubicBezTo>
                  <a:lnTo>
                    <a:pt x="4052018" y="1990944"/>
                  </a:lnTo>
                  <a:cubicBezTo>
                    <a:pt x="4065118" y="1998764"/>
                    <a:pt x="4063154" y="2011798"/>
                    <a:pt x="4048090" y="2020270"/>
                  </a:cubicBezTo>
                  <a:lnTo>
                    <a:pt x="3886950" y="2113462"/>
                  </a:lnTo>
                  <a:cubicBezTo>
                    <a:pt x="3871882" y="2121934"/>
                    <a:pt x="3848957" y="2122586"/>
                    <a:pt x="3835856" y="2115417"/>
                  </a:cubicBezTo>
                  <a:lnTo>
                    <a:pt x="3672752" y="2021574"/>
                  </a:lnTo>
                  <a:cubicBezTo>
                    <a:pt x="3659651" y="2014405"/>
                    <a:pt x="3661616" y="2000720"/>
                    <a:pt x="3676682" y="1992248"/>
                  </a:cubicBezTo>
                  <a:lnTo>
                    <a:pt x="3837822" y="1899708"/>
                  </a:lnTo>
                  <a:cubicBezTo>
                    <a:pt x="3845682" y="1895472"/>
                    <a:pt x="3855180" y="1893028"/>
                    <a:pt x="3864350" y="1892621"/>
                  </a:cubicBezTo>
                  <a:close/>
                  <a:moveTo>
                    <a:pt x="4582438" y="1852072"/>
                  </a:moveTo>
                  <a:cubicBezTo>
                    <a:pt x="4591670" y="1851744"/>
                    <a:pt x="4600654" y="1853551"/>
                    <a:pt x="4607190" y="1857493"/>
                  </a:cubicBezTo>
                  <a:lnTo>
                    <a:pt x="4769246" y="1951459"/>
                  </a:lnTo>
                  <a:cubicBezTo>
                    <a:pt x="4782314" y="1959344"/>
                    <a:pt x="4781010" y="1972486"/>
                    <a:pt x="4765978" y="1981029"/>
                  </a:cubicBezTo>
                  <a:lnTo>
                    <a:pt x="4712394" y="2011913"/>
                  </a:lnTo>
                  <a:cubicBezTo>
                    <a:pt x="4698018" y="2020455"/>
                    <a:pt x="4674494" y="2021769"/>
                    <a:pt x="4661426" y="2013884"/>
                  </a:cubicBezTo>
                  <a:lnTo>
                    <a:pt x="4499370" y="1919918"/>
                  </a:lnTo>
                  <a:cubicBezTo>
                    <a:pt x="4486298" y="1912033"/>
                    <a:pt x="4487606" y="1898891"/>
                    <a:pt x="4502634" y="1890349"/>
                  </a:cubicBezTo>
                  <a:lnTo>
                    <a:pt x="4556218" y="1859465"/>
                  </a:lnTo>
                  <a:cubicBezTo>
                    <a:pt x="4563734" y="1854865"/>
                    <a:pt x="4573210" y="1852401"/>
                    <a:pt x="4582438" y="1852072"/>
                  </a:cubicBezTo>
                  <a:close/>
                  <a:moveTo>
                    <a:pt x="2805913" y="1843495"/>
                  </a:moveTo>
                  <a:cubicBezTo>
                    <a:pt x="2815115" y="1843087"/>
                    <a:pt x="2824072" y="1844554"/>
                    <a:pt x="2830586" y="1848138"/>
                  </a:cubicBezTo>
                  <a:lnTo>
                    <a:pt x="2992144" y="1941981"/>
                  </a:lnTo>
                  <a:cubicBezTo>
                    <a:pt x="3005173" y="1949149"/>
                    <a:pt x="3003870" y="1962183"/>
                    <a:pt x="2988887" y="1971307"/>
                  </a:cubicBezTo>
                  <a:lnTo>
                    <a:pt x="2827981" y="2063846"/>
                  </a:lnTo>
                  <a:cubicBezTo>
                    <a:pt x="2813649" y="2072970"/>
                    <a:pt x="2790197" y="2073622"/>
                    <a:pt x="2777168" y="2066453"/>
                  </a:cubicBezTo>
                  <a:lnTo>
                    <a:pt x="2615611" y="1972610"/>
                  </a:lnTo>
                  <a:cubicBezTo>
                    <a:pt x="2602582" y="1964790"/>
                    <a:pt x="2603885" y="1951756"/>
                    <a:pt x="2619519" y="1943284"/>
                  </a:cubicBezTo>
                  <a:lnTo>
                    <a:pt x="2779774" y="1850093"/>
                  </a:lnTo>
                  <a:cubicBezTo>
                    <a:pt x="2787265" y="1846183"/>
                    <a:pt x="2796711" y="1843902"/>
                    <a:pt x="2805913" y="1843495"/>
                  </a:cubicBezTo>
                  <a:close/>
                  <a:moveTo>
                    <a:pt x="4235910" y="1823486"/>
                  </a:moveTo>
                  <a:cubicBezTo>
                    <a:pt x="4245246" y="1823080"/>
                    <a:pt x="4254250" y="1824705"/>
                    <a:pt x="4260474" y="1828604"/>
                  </a:cubicBezTo>
                  <a:lnTo>
                    <a:pt x="4423578" y="1922186"/>
                  </a:lnTo>
                  <a:cubicBezTo>
                    <a:pt x="4436678" y="1929334"/>
                    <a:pt x="4434714" y="1942332"/>
                    <a:pt x="4419650" y="1950780"/>
                  </a:cubicBezTo>
                  <a:lnTo>
                    <a:pt x="4258510" y="2043062"/>
                  </a:lnTo>
                  <a:cubicBezTo>
                    <a:pt x="4243442" y="2052161"/>
                    <a:pt x="4220518" y="2053460"/>
                    <a:pt x="4207418" y="2045662"/>
                  </a:cubicBezTo>
                  <a:lnTo>
                    <a:pt x="4044314" y="1952080"/>
                  </a:lnTo>
                  <a:cubicBezTo>
                    <a:pt x="4031214" y="1944931"/>
                    <a:pt x="4033178" y="1931934"/>
                    <a:pt x="4048242" y="1922836"/>
                  </a:cubicBezTo>
                  <a:lnTo>
                    <a:pt x="4209382" y="1830553"/>
                  </a:lnTo>
                  <a:cubicBezTo>
                    <a:pt x="4216914" y="1826329"/>
                    <a:pt x="4226578" y="1823892"/>
                    <a:pt x="4235910" y="1823486"/>
                  </a:cubicBezTo>
                  <a:close/>
                  <a:moveTo>
                    <a:pt x="3175714" y="1774205"/>
                  </a:moveTo>
                  <a:cubicBezTo>
                    <a:pt x="3184966" y="1773797"/>
                    <a:pt x="3193973" y="1775427"/>
                    <a:pt x="3200523" y="1779011"/>
                  </a:cubicBezTo>
                  <a:lnTo>
                    <a:pt x="3363627" y="1872854"/>
                  </a:lnTo>
                  <a:cubicBezTo>
                    <a:pt x="3376728" y="1880022"/>
                    <a:pt x="3374763" y="1893708"/>
                    <a:pt x="3359697" y="1902180"/>
                  </a:cubicBezTo>
                  <a:lnTo>
                    <a:pt x="3198558" y="1995371"/>
                  </a:lnTo>
                  <a:cubicBezTo>
                    <a:pt x="3182837" y="2003191"/>
                    <a:pt x="3160566" y="2004495"/>
                    <a:pt x="3147466" y="1996674"/>
                  </a:cubicBezTo>
                  <a:lnTo>
                    <a:pt x="2984362" y="1903483"/>
                  </a:lnTo>
                  <a:cubicBezTo>
                    <a:pt x="2971261" y="1895663"/>
                    <a:pt x="2972571" y="1882629"/>
                    <a:pt x="2987637" y="1874157"/>
                  </a:cubicBezTo>
                  <a:lnTo>
                    <a:pt x="3149431" y="1781618"/>
                  </a:lnTo>
                  <a:cubicBezTo>
                    <a:pt x="3156964" y="1777056"/>
                    <a:pt x="3166462" y="1774612"/>
                    <a:pt x="3175714" y="1774205"/>
                  </a:cubicBezTo>
                  <a:close/>
                  <a:moveTo>
                    <a:pt x="3614625" y="1748198"/>
                  </a:moveTo>
                  <a:cubicBezTo>
                    <a:pt x="3623826" y="1747872"/>
                    <a:pt x="3632784" y="1749501"/>
                    <a:pt x="3639298" y="1753086"/>
                  </a:cubicBezTo>
                  <a:lnTo>
                    <a:pt x="3801507" y="1846929"/>
                  </a:lnTo>
                  <a:cubicBezTo>
                    <a:pt x="3814536" y="1854098"/>
                    <a:pt x="3812581" y="1867132"/>
                    <a:pt x="3797598" y="1875604"/>
                  </a:cubicBezTo>
                  <a:lnTo>
                    <a:pt x="3637344" y="1968795"/>
                  </a:lnTo>
                  <a:cubicBezTo>
                    <a:pt x="3622360" y="1977267"/>
                    <a:pt x="3599560" y="1978571"/>
                    <a:pt x="3586531" y="1970750"/>
                  </a:cubicBezTo>
                  <a:lnTo>
                    <a:pt x="3424974" y="1877559"/>
                  </a:lnTo>
                  <a:cubicBezTo>
                    <a:pt x="3411945" y="1869738"/>
                    <a:pt x="3413248" y="1856705"/>
                    <a:pt x="3428231" y="1847581"/>
                  </a:cubicBezTo>
                  <a:lnTo>
                    <a:pt x="3588486" y="1755041"/>
                  </a:lnTo>
                  <a:cubicBezTo>
                    <a:pt x="3595978" y="1750805"/>
                    <a:pt x="3605423" y="1748524"/>
                    <a:pt x="3614625" y="1748198"/>
                  </a:cubicBezTo>
                  <a:close/>
                  <a:moveTo>
                    <a:pt x="4331642" y="1707974"/>
                  </a:moveTo>
                  <a:cubicBezTo>
                    <a:pt x="4340850" y="1707564"/>
                    <a:pt x="4349818" y="1709206"/>
                    <a:pt x="4356338" y="1712820"/>
                  </a:cubicBezTo>
                  <a:lnTo>
                    <a:pt x="4518690" y="1807443"/>
                  </a:lnTo>
                  <a:cubicBezTo>
                    <a:pt x="4531730" y="1815328"/>
                    <a:pt x="4529774" y="1828470"/>
                    <a:pt x="4515430" y="1837013"/>
                  </a:cubicBezTo>
                  <a:lnTo>
                    <a:pt x="4461966" y="1868554"/>
                  </a:lnTo>
                  <a:cubicBezTo>
                    <a:pt x="4446970" y="1877096"/>
                    <a:pt x="4424146" y="1877753"/>
                    <a:pt x="4411106" y="1870525"/>
                  </a:cubicBezTo>
                  <a:lnTo>
                    <a:pt x="4248754" y="1775902"/>
                  </a:lnTo>
                  <a:cubicBezTo>
                    <a:pt x="4235714" y="1768017"/>
                    <a:pt x="4237670" y="1754875"/>
                    <a:pt x="4252666" y="1746333"/>
                  </a:cubicBezTo>
                  <a:lnTo>
                    <a:pt x="4305478" y="1715449"/>
                  </a:lnTo>
                  <a:cubicBezTo>
                    <a:pt x="4312978" y="1710849"/>
                    <a:pt x="4322430" y="1708385"/>
                    <a:pt x="4331642" y="1707974"/>
                  </a:cubicBezTo>
                  <a:close/>
                  <a:moveTo>
                    <a:pt x="2555326" y="1699643"/>
                  </a:moveTo>
                  <a:cubicBezTo>
                    <a:pt x="2564528" y="1699235"/>
                    <a:pt x="2573485" y="1700864"/>
                    <a:pt x="2579999" y="1704774"/>
                  </a:cubicBezTo>
                  <a:lnTo>
                    <a:pt x="2741557" y="1797966"/>
                  </a:lnTo>
                  <a:cubicBezTo>
                    <a:pt x="2754586" y="1805786"/>
                    <a:pt x="2753283" y="1818820"/>
                    <a:pt x="2738300" y="1827292"/>
                  </a:cubicBezTo>
                  <a:lnTo>
                    <a:pt x="2577394" y="1920483"/>
                  </a:lnTo>
                  <a:cubicBezTo>
                    <a:pt x="2562410" y="1928955"/>
                    <a:pt x="2540261" y="1929607"/>
                    <a:pt x="2527233" y="1922438"/>
                  </a:cubicBezTo>
                  <a:lnTo>
                    <a:pt x="2365024" y="1828595"/>
                  </a:lnTo>
                  <a:cubicBezTo>
                    <a:pt x="2351995" y="1820775"/>
                    <a:pt x="2353298" y="1808393"/>
                    <a:pt x="2368932" y="1799269"/>
                  </a:cubicBezTo>
                  <a:lnTo>
                    <a:pt x="2529187" y="1706730"/>
                  </a:lnTo>
                  <a:cubicBezTo>
                    <a:pt x="2536679" y="1702494"/>
                    <a:pt x="2546125" y="1700050"/>
                    <a:pt x="2555326" y="1699643"/>
                  </a:cubicBezTo>
                  <a:close/>
                  <a:moveTo>
                    <a:pt x="3985078" y="1679071"/>
                  </a:moveTo>
                  <a:cubicBezTo>
                    <a:pt x="3994330" y="1678745"/>
                    <a:pt x="4003338" y="1680375"/>
                    <a:pt x="4009886" y="1683959"/>
                  </a:cubicBezTo>
                  <a:lnTo>
                    <a:pt x="4172990" y="1777802"/>
                  </a:lnTo>
                  <a:cubicBezTo>
                    <a:pt x="4186090" y="1784971"/>
                    <a:pt x="4184126" y="1798005"/>
                    <a:pt x="4169718" y="1807128"/>
                  </a:cubicBezTo>
                  <a:lnTo>
                    <a:pt x="4007922" y="1899668"/>
                  </a:lnTo>
                  <a:cubicBezTo>
                    <a:pt x="3992854" y="1908792"/>
                    <a:pt x="3969930" y="1909444"/>
                    <a:pt x="3956830" y="1901623"/>
                  </a:cubicBezTo>
                  <a:lnTo>
                    <a:pt x="3793724" y="1808432"/>
                  </a:lnTo>
                  <a:cubicBezTo>
                    <a:pt x="3780623" y="1800611"/>
                    <a:pt x="3782588" y="1787578"/>
                    <a:pt x="3797654" y="1778454"/>
                  </a:cubicBezTo>
                  <a:lnTo>
                    <a:pt x="3958794" y="1685914"/>
                  </a:lnTo>
                  <a:cubicBezTo>
                    <a:pt x="3966326" y="1681678"/>
                    <a:pt x="3975822" y="1679397"/>
                    <a:pt x="3985078" y="1679071"/>
                  </a:cubicBezTo>
                  <a:close/>
                  <a:moveTo>
                    <a:pt x="2924004" y="1630517"/>
                  </a:moveTo>
                  <a:cubicBezTo>
                    <a:pt x="2933206" y="1630109"/>
                    <a:pt x="2942163" y="1631738"/>
                    <a:pt x="2948677" y="1635648"/>
                  </a:cubicBezTo>
                  <a:lnTo>
                    <a:pt x="3110235" y="1728840"/>
                  </a:lnTo>
                  <a:cubicBezTo>
                    <a:pt x="3123264" y="1736660"/>
                    <a:pt x="3121961" y="1749694"/>
                    <a:pt x="3106978" y="1758166"/>
                  </a:cubicBezTo>
                  <a:lnTo>
                    <a:pt x="2946072" y="1850705"/>
                  </a:lnTo>
                  <a:cubicBezTo>
                    <a:pt x="2931088" y="1859829"/>
                    <a:pt x="2908288" y="1860481"/>
                    <a:pt x="2895259" y="1852660"/>
                  </a:cubicBezTo>
                  <a:lnTo>
                    <a:pt x="2733702" y="1759469"/>
                  </a:lnTo>
                  <a:cubicBezTo>
                    <a:pt x="2720673" y="1751649"/>
                    <a:pt x="2721976" y="1738615"/>
                    <a:pt x="2736959" y="1730143"/>
                  </a:cubicBezTo>
                  <a:lnTo>
                    <a:pt x="2897865" y="1637604"/>
                  </a:lnTo>
                  <a:cubicBezTo>
                    <a:pt x="2905356" y="1633368"/>
                    <a:pt x="2914802" y="1630924"/>
                    <a:pt x="2924004" y="1630517"/>
                  </a:cubicBezTo>
                  <a:close/>
                  <a:moveTo>
                    <a:pt x="3364040" y="1601304"/>
                  </a:moveTo>
                  <a:cubicBezTo>
                    <a:pt x="3373241" y="1600978"/>
                    <a:pt x="3382199" y="1602607"/>
                    <a:pt x="3388713" y="1606192"/>
                  </a:cubicBezTo>
                  <a:lnTo>
                    <a:pt x="3550922" y="1700035"/>
                  </a:lnTo>
                  <a:cubicBezTo>
                    <a:pt x="3563951" y="1707203"/>
                    <a:pt x="3561996" y="1720237"/>
                    <a:pt x="3547013" y="1729361"/>
                  </a:cubicBezTo>
                  <a:lnTo>
                    <a:pt x="3386759" y="1821900"/>
                  </a:lnTo>
                  <a:cubicBezTo>
                    <a:pt x="3371124" y="1830372"/>
                    <a:pt x="3348975" y="1831676"/>
                    <a:pt x="3335946" y="1824507"/>
                  </a:cubicBezTo>
                  <a:lnTo>
                    <a:pt x="3173737" y="1730664"/>
                  </a:lnTo>
                  <a:cubicBezTo>
                    <a:pt x="3161360" y="1723495"/>
                    <a:pt x="3162663" y="1709810"/>
                    <a:pt x="3177646" y="1701338"/>
                  </a:cubicBezTo>
                  <a:lnTo>
                    <a:pt x="3337901" y="1608147"/>
                  </a:lnTo>
                  <a:cubicBezTo>
                    <a:pt x="3345392" y="1603911"/>
                    <a:pt x="3354838" y="1601630"/>
                    <a:pt x="3364040" y="1601304"/>
                  </a:cubicBezTo>
                  <a:close/>
                  <a:moveTo>
                    <a:pt x="4084146" y="1563848"/>
                  </a:moveTo>
                  <a:cubicBezTo>
                    <a:pt x="4093378" y="1563524"/>
                    <a:pt x="4102362" y="1565146"/>
                    <a:pt x="4108898" y="1568713"/>
                  </a:cubicBezTo>
                  <a:lnTo>
                    <a:pt x="4270954" y="1662115"/>
                  </a:lnTo>
                  <a:cubicBezTo>
                    <a:pt x="4284026" y="1669250"/>
                    <a:pt x="4282718" y="1682871"/>
                    <a:pt x="4267686" y="1690654"/>
                  </a:cubicBezTo>
                  <a:lnTo>
                    <a:pt x="4214106" y="1721139"/>
                  </a:lnTo>
                  <a:cubicBezTo>
                    <a:pt x="4199074" y="1730220"/>
                    <a:pt x="4176202" y="1730869"/>
                    <a:pt x="4163134" y="1723734"/>
                  </a:cubicBezTo>
                  <a:lnTo>
                    <a:pt x="4001074" y="1630981"/>
                  </a:lnTo>
                  <a:cubicBezTo>
                    <a:pt x="3988006" y="1623197"/>
                    <a:pt x="3989314" y="1610225"/>
                    <a:pt x="4004342" y="1601144"/>
                  </a:cubicBezTo>
                  <a:lnTo>
                    <a:pt x="4057926" y="1570659"/>
                  </a:lnTo>
                  <a:cubicBezTo>
                    <a:pt x="4065442" y="1566443"/>
                    <a:pt x="4074918" y="1564173"/>
                    <a:pt x="4084146" y="1563848"/>
                  </a:cubicBezTo>
                  <a:close/>
                  <a:moveTo>
                    <a:pt x="2301857" y="1552744"/>
                  </a:moveTo>
                  <a:cubicBezTo>
                    <a:pt x="2311059" y="1552337"/>
                    <a:pt x="2320016" y="1553966"/>
                    <a:pt x="2326530" y="1557876"/>
                  </a:cubicBezTo>
                  <a:lnTo>
                    <a:pt x="2488088" y="1651068"/>
                  </a:lnTo>
                  <a:cubicBezTo>
                    <a:pt x="2501117" y="1658888"/>
                    <a:pt x="2499814" y="1671922"/>
                    <a:pt x="2484831" y="1680394"/>
                  </a:cubicBezTo>
                  <a:lnTo>
                    <a:pt x="2323925" y="1773585"/>
                  </a:lnTo>
                  <a:cubicBezTo>
                    <a:pt x="2308941" y="1782057"/>
                    <a:pt x="2286792" y="1782709"/>
                    <a:pt x="2273764" y="1775540"/>
                  </a:cubicBezTo>
                  <a:lnTo>
                    <a:pt x="2111555" y="1681697"/>
                  </a:lnTo>
                  <a:cubicBezTo>
                    <a:pt x="2098526" y="1674529"/>
                    <a:pt x="2100480" y="1661495"/>
                    <a:pt x="2115463" y="1652371"/>
                  </a:cubicBezTo>
                  <a:lnTo>
                    <a:pt x="2275718" y="1559831"/>
                  </a:lnTo>
                  <a:cubicBezTo>
                    <a:pt x="2283210" y="1555595"/>
                    <a:pt x="2292655" y="1553151"/>
                    <a:pt x="2301857" y="1552744"/>
                  </a:cubicBezTo>
                  <a:close/>
                  <a:moveTo>
                    <a:pt x="3734492" y="1532259"/>
                  </a:moveTo>
                  <a:cubicBezTo>
                    <a:pt x="3743744" y="1531851"/>
                    <a:pt x="3752751" y="1533481"/>
                    <a:pt x="3759301" y="1537065"/>
                  </a:cubicBezTo>
                  <a:lnTo>
                    <a:pt x="3922406" y="1630908"/>
                  </a:lnTo>
                  <a:cubicBezTo>
                    <a:pt x="3935506" y="1638076"/>
                    <a:pt x="3933542" y="1651762"/>
                    <a:pt x="3918474" y="1660234"/>
                  </a:cubicBezTo>
                  <a:lnTo>
                    <a:pt x="3757336" y="1752773"/>
                  </a:lnTo>
                  <a:cubicBezTo>
                    <a:pt x="3742271" y="1761897"/>
                    <a:pt x="3719344" y="1762549"/>
                    <a:pt x="3706244" y="1755380"/>
                  </a:cubicBezTo>
                  <a:lnTo>
                    <a:pt x="3543140" y="1661537"/>
                  </a:lnTo>
                  <a:cubicBezTo>
                    <a:pt x="3530039" y="1653717"/>
                    <a:pt x="3532004" y="1640683"/>
                    <a:pt x="3547070" y="1632211"/>
                  </a:cubicBezTo>
                  <a:lnTo>
                    <a:pt x="3708209" y="1539672"/>
                  </a:lnTo>
                  <a:cubicBezTo>
                    <a:pt x="3715742" y="1535110"/>
                    <a:pt x="3725240" y="1532666"/>
                    <a:pt x="3734492" y="1532259"/>
                  </a:cubicBezTo>
                  <a:close/>
                  <a:moveTo>
                    <a:pt x="2673338" y="1486093"/>
                  </a:moveTo>
                  <a:cubicBezTo>
                    <a:pt x="2682458" y="1485767"/>
                    <a:pt x="2691253" y="1487397"/>
                    <a:pt x="2697441" y="1490981"/>
                  </a:cubicBezTo>
                  <a:lnTo>
                    <a:pt x="2859650" y="1584824"/>
                  </a:lnTo>
                  <a:cubicBezTo>
                    <a:pt x="2872679" y="1591992"/>
                    <a:pt x="2871376" y="1605678"/>
                    <a:pt x="2856393" y="1613498"/>
                  </a:cubicBezTo>
                  <a:lnTo>
                    <a:pt x="2695487" y="1706038"/>
                  </a:lnTo>
                  <a:cubicBezTo>
                    <a:pt x="2681155" y="1715161"/>
                    <a:pt x="2657703" y="1716465"/>
                    <a:pt x="2644674" y="1708644"/>
                  </a:cubicBezTo>
                  <a:lnTo>
                    <a:pt x="2483117" y="1615453"/>
                  </a:lnTo>
                  <a:cubicBezTo>
                    <a:pt x="2470088" y="1607633"/>
                    <a:pt x="2471391" y="1594599"/>
                    <a:pt x="2486374" y="1586127"/>
                  </a:cubicBezTo>
                  <a:lnTo>
                    <a:pt x="2647280" y="1492936"/>
                  </a:lnTo>
                  <a:cubicBezTo>
                    <a:pt x="2654772" y="1488700"/>
                    <a:pt x="2664218" y="1486419"/>
                    <a:pt x="2673338" y="1486093"/>
                  </a:cubicBezTo>
                  <a:close/>
                  <a:moveTo>
                    <a:pt x="3112347" y="1457371"/>
                  </a:moveTo>
                  <a:cubicBezTo>
                    <a:pt x="3121599" y="1456963"/>
                    <a:pt x="3130606" y="1458592"/>
                    <a:pt x="3137156" y="1462177"/>
                  </a:cubicBezTo>
                  <a:lnTo>
                    <a:pt x="3300260" y="1556020"/>
                  </a:lnTo>
                  <a:cubicBezTo>
                    <a:pt x="3313361" y="1563188"/>
                    <a:pt x="3311396" y="1576874"/>
                    <a:pt x="3296330" y="1585346"/>
                  </a:cubicBezTo>
                  <a:lnTo>
                    <a:pt x="3135191" y="1678537"/>
                  </a:lnTo>
                  <a:cubicBezTo>
                    <a:pt x="3120125" y="1686357"/>
                    <a:pt x="3097199" y="1687661"/>
                    <a:pt x="3084099" y="1679840"/>
                  </a:cubicBezTo>
                  <a:lnTo>
                    <a:pt x="2920995" y="1586649"/>
                  </a:lnTo>
                  <a:cubicBezTo>
                    <a:pt x="2907894" y="1579480"/>
                    <a:pt x="2909859" y="1566447"/>
                    <a:pt x="2924925" y="1557323"/>
                  </a:cubicBezTo>
                  <a:lnTo>
                    <a:pt x="3086064" y="1464784"/>
                  </a:lnTo>
                  <a:cubicBezTo>
                    <a:pt x="3093597" y="1460222"/>
                    <a:pt x="3103095" y="1457778"/>
                    <a:pt x="3112347" y="1457371"/>
                  </a:cubicBezTo>
                  <a:close/>
                  <a:moveTo>
                    <a:pt x="3836229" y="1419944"/>
                  </a:moveTo>
                  <a:cubicBezTo>
                    <a:pt x="3845439" y="1419534"/>
                    <a:pt x="3854405" y="1421176"/>
                    <a:pt x="3860925" y="1424790"/>
                  </a:cubicBezTo>
                  <a:lnTo>
                    <a:pt x="4023278" y="1519413"/>
                  </a:lnTo>
                  <a:cubicBezTo>
                    <a:pt x="4036318" y="1526641"/>
                    <a:pt x="4034362" y="1540440"/>
                    <a:pt x="4019366" y="1548983"/>
                  </a:cubicBezTo>
                  <a:lnTo>
                    <a:pt x="3966554" y="1579867"/>
                  </a:lnTo>
                  <a:cubicBezTo>
                    <a:pt x="3951558" y="1588409"/>
                    <a:pt x="3928734" y="1589723"/>
                    <a:pt x="3915694" y="1581838"/>
                  </a:cubicBezTo>
                  <a:lnTo>
                    <a:pt x="3753341" y="1487215"/>
                  </a:lnTo>
                  <a:cubicBezTo>
                    <a:pt x="3740300" y="1479987"/>
                    <a:pt x="3741604" y="1466845"/>
                    <a:pt x="3757253" y="1458303"/>
                  </a:cubicBezTo>
                  <a:lnTo>
                    <a:pt x="3810067" y="1427419"/>
                  </a:lnTo>
                  <a:cubicBezTo>
                    <a:pt x="3817565" y="1422819"/>
                    <a:pt x="3827019" y="1420355"/>
                    <a:pt x="3836229" y="1419944"/>
                  </a:cubicBezTo>
                  <a:close/>
                  <a:moveTo>
                    <a:pt x="2051272" y="1408322"/>
                  </a:moveTo>
                  <a:cubicBezTo>
                    <a:pt x="2060474" y="1407996"/>
                    <a:pt x="2069431" y="1409625"/>
                    <a:pt x="2075945" y="1413209"/>
                  </a:cubicBezTo>
                  <a:lnTo>
                    <a:pt x="2237503" y="1507053"/>
                  </a:lnTo>
                  <a:cubicBezTo>
                    <a:pt x="2250532" y="1514221"/>
                    <a:pt x="2249229" y="1527255"/>
                    <a:pt x="2234246" y="1536379"/>
                  </a:cubicBezTo>
                  <a:lnTo>
                    <a:pt x="2073340" y="1628919"/>
                  </a:lnTo>
                  <a:cubicBezTo>
                    <a:pt x="2058356" y="1637391"/>
                    <a:pt x="2036207" y="1638694"/>
                    <a:pt x="2023179" y="1630874"/>
                  </a:cubicBezTo>
                  <a:lnTo>
                    <a:pt x="1860970" y="1537682"/>
                  </a:lnTo>
                  <a:cubicBezTo>
                    <a:pt x="1847941" y="1529862"/>
                    <a:pt x="1849895" y="1516828"/>
                    <a:pt x="1864878" y="1508356"/>
                  </a:cubicBezTo>
                  <a:lnTo>
                    <a:pt x="2025133" y="1415164"/>
                  </a:lnTo>
                  <a:cubicBezTo>
                    <a:pt x="2032625" y="1410928"/>
                    <a:pt x="2042071" y="1408647"/>
                    <a:pt x="2051272" y="1408322"/>
                  </a:cubicBezTo>
                  <a:close/>
                  <a:moveTo>
                    <a:pt x="3482782" y="1388324"/>
                  </a:moveTo>
                  <a:cubicBezTo>
                    <a:pt x="3491984" y="1387998"/>
                    <a:pt x="3500941" y="1389790"/>
                    <a:pt x="3507455" y="1393700"/>
                  </a:cubicBezTo>
                  <a:lnTo>
                    <a:pt x="3669013" y="1486892"/>
                  </a:lnTo>
                  <a:cubicBezTo>
                    <a:pt x="3682042" y="1494712"/>
                    <a:pt x="3680739" y="1507746"/>
                    <a:pt x="3665756" y="1516218"/>
                  </a:cubicBezTo>
                  <a:lnTo>
                    <a:pt x="3505501" y="1609409"/>
                  </a:lnTo>
                  <a:cubicBezTo>
                    <a:pt x="3490518" y="1617881"/>
                    <a:pt x="3467717" y="1618533"/>
                    <a:pt x="3454689" y="1611364"/>
                  </a:cubicBezTo>
                  <a:lnTo>
                    <a:pt x="3292480" y="1517521"/>
                  </a:lnTo>
                  <a:cubicBezTo>
                    <a:pt x="3279451" y="1509701"/>
                    <a:pt x="3281405" y="1496667"/>
                    <a:pt x="3296388" y="1488195"/>
                  </a:cubicBezTo>
                  <a:lnTo>
                    <a:pt x="3456643" y="1395656"/>
                  </a:lnTo>
                  <a:cubicBezTo>
                    <a:pt x="3464135" y="1391094"/>
                    <a:pt x="3473581" y="1388650"/>
                    <a:pt x="3482782" y="1388324"/>
                  </a:cubicBezTo>
                  <a:close/>
                  <a:moveTo>
                    <a:pt x="2422830" y="1342321"/>
                  </a:moveTo>
                  <a:cubicBezTo>
                    <a:pt x="2432032" y="1341914"/>
                    <a:pt x="2440989" y="1343380"/>
                    <a:pt x="2447503" y="1346964"/>
                  </a:cubicBezTo>
                  <a:lnTo>
                    <a:pt x="2609061" y="1440807"/>
                  </a:lnTo>
                  <a:cubicBezTo>
                    <a:pt x="2622090" y="1447976"/>
                    <a:pt x="2620787" y="1461010"/>
                    <a:pt x="2605804" y="1470133"/>
                  </a:cubicBezTo>
                  <a:lnTo>
                    <a:pt x="2444898" y="1562673"/>
                  </a:lnTo>
                  <a:cubicBezTo>
                    <a:pt x="2429914" y="1571796"/>
                    <a:pt x="2407114" y="1572448"/>
                    <a:pt x="2394085" y="1564628"/>
                  </a:cubicBezTo>
                  <a:lnTo>
                    <a:pt x="2232528" y="1471437"/>
                  </a:lnTo>
                  <a:cubicBezTo>
                    <a:pt x="2219499" y="1463616"/>
                    <a:pt x="2220802" y="1450583"/>
                    <a:pt x="2235785" y="1441459"/>
                  </a:cubicBezTo>
                  <a:lnTo>
                    <a:pt x="2396691" y="1348919"/>
                  </a:lnTo>
                  <a:cubicBezTo>
                    <a:pt x="2404183" y="1345009"/>
                    <a:pt x="2413629" y="1342728"/>
                    <a:pt x="2422830" y="1342321"/>
                  </a:cubicBezTo>
                  <a:close/>
                  <a:moveTo>
                    <a:pt x="2861759" y="1313682"/>
                  </a:moveTo>
                  <a:cubicBezTo>
                    <a:pt x="2871012" y="1313274"/>
                    <a:pt x="2880019" y="1314903"/>
                    <a:pt x="2886569" y="1318813"/>
                  </a:cubicBezTo>
                  <a:lnTo>
                    <a:pt x="3049673" y="1412005"/>
                  </a:lnTo>
                  <a:cubicBezTo>
                    <a:pt x="3062774" y="1419825"/>
                    <a:pt x="3060809" y="1432859"/>
                    <a:pt x="3045743" y="1441331"/>
                  </a:cubicBezTo>
                  <a:lnTo>
                    <a:pt x="2884603" y="1534522"/>
                  </a:lnTo>
                  <a:cubicBezTo>
                    <a:pt x="2869538" y="1542994"/>
                    <a:pt x="2846611" y="1543646"/>
                    <a:pt x="2833510" y="1536477"/>
                  </a:cubicBezTo>
                  <a:lnTo>
                    <a:pt x="2670406" y="1442634"/>
                  </a:lnTo>
                  <a:cubicBezTo>
                    <a:pt x="2657305" y="1435465"/>
                    <a:pt x="2659270" y="1422432"/>
                    <a:pt x="2674336" y="1413960"/>
                  </a:cubicBezTo>
                  <a:lnTo>
                    <a:pt x="2835476" y="1320769"/>
                  </a:lnTo>
                  <a:cubicBezTo>
                    <a:pt x="2843008" y="1316533"/>
                    <a:pt x="2852506" y="1314089"/>
                    <a:pt x="2861759" y="1313682"/>
                  </a:cubicBezTo>
                  <a:close/>
                  <a:moveTo>
                    <a:pt x="1345384" y="1284883"/>
                  </a:moveTo>
                  <a:cubicBezTo>
                    <a:pt x="1354619" y="1284475"/>
                    <a:pt x="1363609" y="1286107"/>
                    <a:pt x="1370147" y="1290025"/>
                  </a:cubicBezTo>
                  <a:lnTo>
                    <a:pt x="1629710" y="1439549"/>
                  </a:lnTo>
                  <a:lnTo>
                    <a:pt x="1630057" y="1440115"/>
                  </a:lnTo>
                  <a:lnTo>
                    <a:pt x="2501143" y="1942737"/>
                  </a:lnTo>
                  <a:cubicBezTo>
                    <a:pt x="2515518" y="1951237"/>
                    <a:pt x="2515518" y="1964315"/>
                    <a:pt x="2501143" y="1972815"/>
                  </a:cubicBezTo>
                  <a:lnTo>
                    <a:pt x="2305762" y="2085281"/>
                  </a:lnTo>
                  <a:cubicBezTo>
                    <a:pt x="2292040" y="2093781"/>
                    <a:pt x="2269169" y="2093781"/>
                    <a:pt x="2254794" y="2085281"/>
                  </a:cubicBezTo>
                  <a:lnTo>
                    <a:pt x="1262656" y="1512236"/>
                  </a:lnTo>
                  <a:lnTo>
                    <a:pt x="1123661" y="1432367"/>
                  </a:lnTo>
                  <a:cubicBezTo>
                    <a:pt x="1110585" y="1424532"/>
                    <a:pt x="1111893" y="1411473"/>
                    <a:pt x="1126930" y="1402332"/>
                  </a:cubicBezTo>
                  <a:lnTo>
                    <a:pt x="1319150" y="1291983"/>
                  </a:lnTo>
                  <a:cubicBezTo>
                    <a:pt x="1326669" y="1287739"/>
                    <a:pt x="1336149" y="1285291"/>
                    <a:pt x="1345384" y="1284883"/>
                  </a:cubicBezTo>
                  <a:close/>
                  <a:moveTo>
                    <a:pt x="1801807" y="1264307"/>
                  </a:moveTo>
                  <a:cubicBezTo>
                    <a:pt x="1811060" y="1263981"/>
                    <a:pt x="1820067" y="1265610"/>
                    <a:pt x="1826617" y="1269194"/>
                  </a:cubicBezTo>
                  <a:lnTo>
                    <a:pt x="1989721" y="1363038"/>
                  </a:lnTo>
                  <a:cubicBezTo>
                    <a:pt x="2002822" y="1370858"/>
                    <a:pt x="2000857" y="1383240"/>
                    <a:pt x="1985791" y="1392364"/>
                  </a:cubicBezTo>
                  <a:lnTo>
                    <a:pt x="1824651" y="1484904"/>
                  </a:lnTo>
                  <a:cubicBezTo>
                    <a:pt x="1808930" y="1494027"/>
                    <a:pt x="1786659" y="1494679"/>
                    <a:pt x="1773558" y="1487510"/>
                  </a:cubicBezTo>
                  <a:lnTo>
                    <a:pt x="1610454" y="1393667"/>
                  </a:lnTo>
                  <a:cubicBezTo>
                    <a:pt x="1597353" y="1386499"/>
                    <a:pt x="1599318" y="1372813"/>
                    <a:pt x="1614384" y="1364341"/>
                  </a:cubicBezTo>
                  <a:lnTo>
                    <a:pt x="1775524" y="1271149"/>
                  </a:lnTo>
                  <a:cubicBezTo>
                    <a:pt x="1783057" y="1266913"/>
                    <a:pt x="1792555" y="1264632"/>
                    <a:pt x="1801807" y="1264307"/>
                  </a:cubicBezTo>
                  <a:close/>
                  <a:moveTo>
                    <a:pt x="3229315" y="1244546"/>
                  </a:moveTo>
                  <a:cubicBezTo>
                    <a:pt x="3238517" y="1244140"/>
                    <a:pt x="3247474" y="1245765"/>
                    <a:pt x="3253988" y="1249664"/>
                  </a:cubicBezTo>
                  <a:lnTo>
                    <a:pt x="3415546" y="1343245"/>
                  </a:lnTo>
                  <a:cubicBezTo>
                    <a:pt x="3428575" y="1350394"/>
                    <a:pt x="3427272" y="1363391"/>
                    <a:pt x="3412289" y="1371840"/>
                  </a:cubicBezTo>
                  <a:lnTo>
                    <a:pt x="3252034" y="1464771"/>
                  </a:lnTo>
                  <a:cubicBezTo>
                    <a:pt x="3236399" y="1473220"/>
                    <a:pt x="3214250" y="1474519"/>
                    <a:pt x="3201222" y="1466721"/>
                  </a:cubicBezTo>
                  <a:lnTo>
                    <a:pt x="3039013" y="1373139"/>
                  </a:lnTo>
                  <a:cubicBezTo>
                    <a:pt x="3025984" y="1365991"/>
                    <a:pt x="3027938" y="1352993"/>
                    <a:pt x="3042921" y="1343895"/>
                  </a:cubicBezTo>
                  <a:lnTo>
                    <a:pt x="3203176" y="1251613"/>
                  </a:lnTo>
                  <a:cubicBezTo>
                    <a:pt x="3210668" y="1247389"/>
                    <a:pt x="3220114" y="1244952"/>
                    <a:pt x="3229315" y="1244546"/>
                  </a:cubicBezTo>
                  <a:close/>
                  <a:moveTo>
                    <a:pt x="2172000" y="1195587"/>
                  </a:moveTo>
                  <a:cubicBezTo>
                    <a:pt x="2181283" y="1195180"/>
                    <a:pt x="2190403" y="1196809"/>
                    <a:pt x="2196917" y="1200719"/>
                  </a:cubicBezTo>
                  <a:lnTo>
                    <a:pt x="2358475" y="1293911"/>
                  </a:lnTo>
                  <a:cubicBezTo>
                    <a:pt x="2371504" y="1301079"/>
                    <a:pt x="2370201" y="1314765"/>
                    <a:pt x="2355218" y="1323237"/>
                  </a:cubicBezTo>
                  <a:lnTo>
                    <a:pt x="2194312" y="1415777"/>
                  </a:lnTo>
                  <a:cubicBezTo>
                    <a:pt x="2179328" y="1424900"/>
                    <a:pt x="2156528" y="1425552"/>
                    <a:pt x="2143499" y="1418383"/>
                  </a:cubicBezTo>
                  <a:lnTo>
                    <a:pt x="1981942" y="1324540"/>
                  </a:lnTo>
                  <a:cubicBezTo>
                    <a:pt x="1968913" y="1316720"/>
                    <a:pt x="1970216" y="1304338"/>
                    <a:pt x="1985199" y="1295214"/>
                  </a:cubicBezTo>
                  <a:lnTo>
                    <a:pt x="2146105" y="1202674"/>
                  </a:lnTo>
                  <a:cubicBezTo>
                    <a:pt x="2153271" y="1198438"/>
                    <a:pt x="2162717" y="1195994"/>
                    <a:pt x="2172000" y="1195587"/>
                  </a:cubicBezTo>
                  <a:close/>
                  <a:moveTo>
                    <a:pt x="2611174" y="1166459"/>
                  </a:moveTo>
                  <a:cubicBezTo>
                    <a:pt x="2620426" y="1166051"/>
                    <a:pt x="2629433" y="1167681"/>
                    <a:pt x="2635983" y="1171265"/>
                  </a:cubicBezTo>
                  <a:lnTo>
                    <a:pt x="2799087" y="1265108"/>
                  </a:lnTo>
                  <a:cubicBezTo>
                    <a:pt x="2812188" y="1272277"/>
                    <a:pt x="2810223" y="1285962"/>
                    <a:pt x="2795157" y="1293783"/>
                  </a:cubicBezTo>
                  <a:lnTo>
                    <a:pt x="2634018" y="1386974"/>
                  </a:lnTo>
                  <a:cubicBezTo>
                    <a:pt x="2618953" y="1395446"/>
                    <a:pt x="2596026" y="1396750"/>
                    <a:pt x="2582926" y="1388929"/>
                  </a:cubicBezTo>
                  <a:lnTo>
                    <a:pt x="2419822" y="1295738"/>
                  </a:lnTo>
                  <a:cubicBezTo>
                    <a:pt x="2406721" y="1287917"/>
                    <a:pt x="2408686" y="1274884"/>
                    <a:pt x="2423752" y="1266412"/>
                  </a:cubicBezTo>
                  <a:lnTo>
                    <a:pt x="2584891" y="1173872"/>
                  </a:lnTo>
                  <a:cubicBezTo>
                    <a:pt x="2592424" y="1169310"/>
                    <a:pt x="2601922" y="1166866"/>
                    <a:pt x="2611174" y="1166459"/>
                  </a:cubicBezTo>
                  <a:close/>
                  <a:moveTo>
                    <a:pt x="1550099" y="1120373"/>
                  </a:moveTo>
                  <a:cubicBezTo>
                    <a:pt x="1559301" y="1119966"/>
                    <a:pt x="1568258" y="1121595"/>
                    <a:pt x="1574772" y="1125179"/>
                  </a:cubicBezTo>
                  <a:lnTo>
                    <a:pt x="1736981" y="1219023"/>
                  </a:lnTo>
                  <a:cubicBezTo>
                    <a:pt x="1749359" y="1226843"/>
                    <a:pt x="1748056" y="1239877"/>
                    <a:pt x="1733073" y="1248349"/>
                  </a:cubicBezTo>
                  <a:lnTo>
                    <a:pt x="1572818" y="1341540"/>
                  </a:lnTo>
                  <a:cubicBezTo>
                    <a:pt x="1557183" y="1350012"/>
                    <a:pt x="1535034" y="1350664"/>
                    <a:pt x="1522006" y="1343495"/>
                  </a:cubicBezTo>
                  <a:lnTo>
                    <a:pt x="1359797" y="1249652"/>
                  </a:lnTo>
                  <a:cubicBezTo>
                    <a:pt x="1346768" y="1242484"/>
                    <a:pt x="1348071" y="1229450"/>
                    <a:pt x="1363054" y="1220326"/>
                  </a:cubicBezTo>
                  <a:lnTo>
                    <a:pt x="1523960" y="1127786"/>
                  </a:lnTo>
                  <a:cubicBezTo>
                    <a:pt x="1531452" y="1123224"/>
                    <a:pt x="1540898" y="1120780"/>
                    <a:pt x="1550099" y="1120373"/>
                  </a:cubicBezTo>
                  <a:close/>
                  <a:moveTo>
                    <a:pt x="2979853" y="1100131"/>
                  </a:moveTo>
                  <a:cubicBezTo>
                    <a:pt x="2989105" y="1099805"/>
                    <a:pt x="2998112" y="1101435"/>
                    <a:pt x="3004662" y="1105019"/>
                  </a:cubicBezTo>
                  <a:lnTo>
                    <a:pt x="3167766" y="1198862"/>
                  </a:lnTo>
                  <a:cubicBezTo>
                    <a:pt x="3180867" y="1206030"/>
                    <a:pt x="3178902" y="1219064"/>
                    <a:pt x="3163836" y="1228188"/>
                  </a:cubicBezTo>
                  <a:lnTo>
                    <a:pt x="3002697" y="1320727"/>
                  </a:lnTo>
                  <a:cubicBezTo>
                    <a:pt x="2986976" y="1329851"/>
                    <a:pt x="2964705" y="1330503"/>
                    <a:pt x="2951605" y="1322682"/>
                  </a:cubicBezTo>
                  <a:lnTo>
                    <a:pt x="2788501" y="1229491"/>
                  </a:lnTo>
                  <a:cubicBezTo>
                    <a:pt x="2775400" y="1221671"/>
                    <a:pt x="2777365" y="1208637"/>
                    <a:pt x="2792431" y="1199513"/>
                  </a:cubicBezTo>
                  <a:lnTo>
                    <a:pt x="2953570" y="1106974"/>
                  </a:lnTo>
                  <a:cubicBezTo>
                    <a:pt x="2961103" y="1102738"/>
                    <a:pt x="2970600" y="1100457"/>
                    <a:pt x="2979853" y="1100131"/>
                  </a:cubicBezTo>
                  <a:close/>
                  <a:moveTo>
                    <a:pt x="984730" y="1077097"/>
                  </a:moveTo>
                  <a:cubicBezTo>
                    <a:pt x="993791" y="1076770"/>
                    <a:pt x="1002606" y="1078406"/>
                    <a:pt x="1009136" y="1082004"/>
                  </a:cubicBezTo>
                  <a:lnTo>
                    <a:pt x="1269688" y="1231847"/>
                  </a:lnTo>
                  <a:cubicBezTo>
                    <a:pt x="1282748" y="1239699"/>
                    <a:pt x="1280789" y="1252785"/>
                    <a:pt x="1265770" y="1261946"/>
                  </a:cubicBezTo>
                  <a:lnTo>
                    <a:pt x="1073784" y="1372528"/>
                  </a:lnTo>
                  <a:cubicBezTo>
                    <a:pt x="1058765" y="1381035"/>
                    <a:pt x="1036563" y="1382343"/>
                    <a:pt x="1023503" y="1374491"/>
                  </a:cubicBezTo>
                  <a:lnTo>
                    <a:pt x="762951" y="1224649"/>
                  </a:lnTo>
                  <a:cubicBezTo>
                    <a:pt x="750544" y="1216797"/>
                    <a:pt x="751850" y="1203710"/>
                    <a:pt x="766869" y="1195204"/>
                  </a:cubicBezTo>
                  <a:lnTo>
                    <a:pt x="958855" y="1083967"/>
                  </a:lnTo>
                  <a:cubicBezTo>
                    <a:pt x="966365" y="1079714"/>
                    <a:pt x="975670" y="1077424"/>
                    <a:pt x="984730" y="1077097"/>
                  </a:cubicBezTo>
                  <a:close/>
                  <a:moveTo>
                    <a:pt x="1921413" y="1051572"/>
                  </a:moveTo>
                  <a:cubicBezTo>
                    <a:pt x="1930696" y="1051165"/>
                    <a:pt x="1939816" y="1052794"/>
                    <a:pt x="1946330" y="1056704"/>
                  </a:cubicBezTo>
                  <a:lnTo>
                    <a:pt x="2107888" y="1149896"/>
                  </a:lnTo>
                  <a:cubicBezTo>
                    <a:pt x="2120917" y="1157716"/>
                    <a:pt x="2119614" y="1170750"/>
                    <a:pt x="2104631" y="1179222"/>
                  </a:cubicBezTo>
                  <a:lnTo>
                    <a:pt x="1943725" y="1272413"/>
                  </a:lnTo>
                  <a:cubicBezTo>
                    <a:pt x="1928741" y="1280885"/>
                    <a:pt x="1905941" y="1281537"/>
                    <a:pt x="1893564" y="1274368"/>
                  </a:cubicBezTo>
                  <a:lnTo>
                    <a:pt x="1731355" y="1180525"/>
                  </a:lnTo>
                  <a:cubicBezTo>
                    <a:pt x="1718326" y="1173357"/>
                    <a:pt x="1719629" y="1160323"/>
                    <a:pt x="1735263" y="1151199"/>
                  </a:cubicBezTo>
                  <a:lnTo>
                    <a:pt x="1895518" y="1058659"/>
                  </a:lnTo>
                  <a:cubicBezTo>
                    <a:pt x="1902684" y="1054423"/>
                    <a:pt x="1912130" y="1051979"/>
                    <a:pt x="1921413" y="1051572"/>
                  </a:cubicBezTo>
                  <a:close/>
                  <a:moveTo>
                    <a:pt x="2360588" y="1022771"/>
                  </a:moveTo>
                  <a:cubicBezTo>
                    <a:pt x="2369841" y="1022363"/>
                    <a:pt x="2378848" y="1023992"/>
                    <a:pt x="2385398" y="1027903"/>
                  </a:cubicBezTo>
                  <a:lnTo>
                    <a:pt x="2548502" y="1121094"/>
                  </a:lnTo>
                  <a:cubicBezTo>
                    <a:pt x="2561603" y="1128914"/>
                    <a:pt x="2559638" y="1141948"/>
                    <a:pt x="2544572" y="1150420"/>
                  </a:cubicBezTo>
                  <a:lnTo>
                    <a:pt x="2383432" y="1242960"/>
                  </a:lnTo>
                  <a:cubicBezTo>
                    <a:pt x="2368367" y="1252084"/>
                    <a:pt x="2345440" y="1252736"/>
                    <a:pt x="2332339" y="1245567"/>
                  </a:cubicBezTo>
                  <a:lnTo>
                    <a:pt x="2169235" y="1151724"/>
                  </a:lnTo>
                  <a:cubicBezTo>
                    <a:pt x="2156134" y="1143903"/>
                    <a:pt x="2158099" y="1130870"/>
                    <a:pt x="2173165" y="1122398"/>
                  </a:cubicBezTo>
                  <a:lnTo>
                    <a:pt x="2334305" y="1029858"/>
                  </a:lnTo>
                  <a:cubicBezTo>
                    <a:pt x="2341837" y="1025622"/>
                    <a:pt x="2351336" y="1023178"/>
                    <a:pt x="2360588" y="1022771"/>
                  </a:cubicBezTo>
                  <a:close/>
                  <a:moveTo>
                    <a:pt x="1299186" y="973805"/>
                  </a:moveTo>
                  <a:cubicBezTo>
                    <a:pt x="1308225" y="973398"/>
                    <a:pt x="1317020" y="975027"/>
                    <a:pt x="1323534" y="978937"/>
                  </a:cubicBezTo>
                  <a:lnTo>
                    <a:pt x="1485743" y="1072128"/>
                  </a:lnTo>
                  <a:cubicBezTo>
                    <a:pt x="1498772" y="1079949"/>
                    <a:pt x="1497469" y="1092982"/>
                    <a:pt x="1482486" y="1102106"/>
                  </a:cubicBezTo>
                  <a:lnTo>
                    <a:pt x="1322231" y="1194645"/>
                  </a:lnTo>
                  <a:cubicBezTo>
                    <a:pt x="1307248" y="1203117"/>
                    <a:pt x="1283796" y="1203769"/>
                    <a:pt x="1270767" y="1196601"/>
                  </a:cubicBezTo>
                  <a:lnTo>
                    <a:pt x="1109210" y="1102758"/>
                  </a:lnTo>
                  <a:cubicBezTo>
                    <a:pt x="1096181" y="1095589"/>
                    <a:pt x="1097484" y="1082555"/>
                    <a:pt x="1112467" y="1074083"/>
                  </a:cubicBezTo>
                  <a:lnTo>
                    <a:pt x="1273373" y="980892"/>
                  </a:lnTo>
                  <a:cubicBezTo>
                    <a:pt x="1280865" y="976656"/>
                    <a:pt x="1290148" y="974212"/>
                    <a:pt x="1299186" y="973805"/>
                  </a:cubicBezTo>
                  <a:close/>
                  <a:moveTo>
                    <a:pt x="2729265" y="953316"/>
                  </a:moveTo>
                  <a:cubicBezTo>
                    <a:pt x="2738517" y="952908"/>
                    <a:pt x="2747524" y="954538"/>
                    <a:pt x="2754075" y="958122"/>
                  </a:cubicBezTo>
                  <a:lnTo>
                    <a:pt x="2917179" y="1051965"/>
                  </a:lnTo>
                  <a:cubicBezTo>
                    <a:pt x="2930280" y="1059134"/>
                    <a:pt x="2928315" y="1072168"/>
                    <a:pt x="2913249" y="1081291"/>
                  </a:cubicBezTo>
                  <a:lnTo>
                    <a:pt x="2752109" y="1173831"/>
                  </a:lnTo>
                  <a:cubicBezTo>
                    <a:pt x="2736389" y="1182303"/>
                    <a:pt x="2714117" y="1183607"/>
                    <a:pt x="2701016" y="1175786"/>
                  </a:cubicBezTo>
                  <a:lnTo>
                    <a:pt x="2537912" y="1082595"/>
                  </a:lnTo>
                  <a:cubicBezTo>
                    <a:pt x="2524811" y="1075426"/>
                    <a:pt x="2526776" y="1061741"/>
                    <a:pt x="2541842" y="1053269"/>
                  </a:cubicBezTo>
                  <a:lnTo>
                    <a:pt x="2702982" y="960729"/>
                  </a:lnTo>
                  <a:cubicBezTo>
                    <a:pt x="2710514" y="956167"/>
                    <a:pt x="2720012" y="953723"/>
                    <a:pt x="2729265" y="953316"/>
                  </a:cubicBezTo>
                  <a:close/>
                  <a:moveTo>
                    <a:pt x="734156" y="933070"/>
                  </a:moveTo>
                  <a:cubicBezTo>
                    <a:pt x="743217" y="932744"/>
                    <a:pt x="752033" y="934372"/>
                    <a:pt x="758563" y="937951"/>
                  </a:cubicBezTo>
                  <a:lnTo>
                    <a:pt x="921823" y="1031677"/>
                  </a:lnTo>
                  <a:cubicBezTo>
                    <a:pt x="934231" y="1038836"/>
                    <a:pt x="932925" y="1051854"/>
                    <a:pt x="917252" y="1060966"/>
                  </a:cubicBezTo>
                  <a:lnTo>
                    <a:pt x="725911" y="1170963"/>
                  </a:lnTo>
                  <a:cubicBezTo>
                    <a:pt x="710891" y="1179424"/>
                    <a:pt x="688035" y="1180726"/>
                    <a:pt x="674974" y="1173566"/>
                  </a:cubicBezTo>
                  <a:lnTo>
                    <a:pt x="513020" y="1079190"/>
                  </a:lnTo>
                  <a:cubicBezTo>
                    <a:pt x="499959" y="1072031"/>
                    <a:pt x="501265" y="1059013"/>
                    <a:pt x="516285" y="1050552"/>
                  </a:cubicBezTo>
                  <a:lnTo>
                    <a:pt x="708279" y="939904"/>
                  </a:lnTo>
                  <a:cubicBezTo>
                    <a:pt x="715789" y="935673"/>
                    <a:pt x="725095" y="933395"/>
                    <a:pt x="734156" y="933070"/>
                  </a:cubicBezTo>
                  <a:close/>
                  <a:moveTo>
                    <a:pt x="1669886" y="907150"/>
                  </a:moveTo>
                  <a:cubicBezTo>
                    <a:pt x="1679221" y="906824"/>
                    <a:pt x="1688228" y="908453"/>
                    <a:pt x="1694778" y="912037"/>
                  </a:cubicBezTo>
                  <a:lnTo>
                    <a:pt x="1857227" y="1005881"/>
                  </a:lnTo>
                  <a:cubicBezTo>
                    <a:pt x="1870328" y="1013049"/>
                    <a:pt x="1869018" y="1026083"/>
                    <a:pt x="1853952" y="1035207"/>
                  </a:cubicBezTo>
                  <a:lnTo>
                    <a:pt x="1692157" y="1127747"/>
                  </a:lnTo>
                  <a:cubicBezTo>
                    <a:pt x="1677092" y="1136219"/>
                    <a:pt x="1654820" y="1137522"/>
                    <a:pt x="1641719" y="1129702"/>
                  </a:cubicBezTo>
                  <a:lnTo>
                    <a:pt x="1477960" y="1035858"/>
                  </a:lnTo>
                  <a:cubicBezTo>
                    <a:pt x="1464859" y="1028690"/>
                    <a:pt x="1467479" y="1015656"/>
                    <a:pt x="1481890" y="1006532"/>
                  </a:cubicBezTo>
                  <a:lnTo>
                    <a:pt x="1643030" y="913992"/>
                  </a:lnTo>
                  <a:cubicBezTo>
                    <a:pt x="1650890" y="909756"/>
                    <a:pt x="1660552" y="907475"/>
                    <a:pt x="1669886" y="907150"/>
                  </a:cubicBezTo>
                  <a:close/>
                  <a:moveTo>
                    <a:pt x="2110248" y="878748"/>
                  </a:moveTo>
                  <a:cubicBezTo>
                    <a:pt x="2119418" y="878342"/>
                    <a:pt x="2128261" y="879967"/>
                    <a:pt x="2134811" y="883866"/>
                  </a:cubicBezTo>
                  <a:lnTo>
                    <a:pt x="2297915" y="976798"/>
                  </a:lnTo>
                  <a:cubicBezTo>
                    <a:pt x="2311016" y="984596"/>
                    <a:pt x="2309051" y="997594"/>
                    <a:pt x="2293985" y="1006042"/>
                  </a:cubicBezTo>
                  <a:lnTo>
                    <a:pt x="2132846" y="1098974"/>
                  </a:lnTo>
                  <a:cubicBezTo>
                    <a:pt x="2117780" y="1107423"/>
                    <a:pt x="2094854" y="1108722"/>
                    <a:pt x="2081754" y="1100924"/>
                  </a:cubicBezTo>
                  <a:lnTo>
                    <a:pt x="1918650" y="1007342"/>
                  </a:lnTo>
                  <a:cubicBezTo>
                    <a:pt x="1905549" y="1000193"/>
                    <a:pt x="1907514" y="987196"/>
                    <a:pt x="1922580" y="978098"/>
                  </a:cubicBezTo>
                  <a:lnTo>
                    <a:pt x="2083719" y="885815"/>
                  </a:lnTo>
                  <a:cubicBezTo>
                    <a:pt x="2091579" y="881591"/>
                    <a:pt x="2101078" y="879154"/>
                    <a:pt x="2110248" y="878748"/>
                  </a:cubicBezTo>
                  <a:close/>
                  <a:moveTo>
                    <a:pt x="1048927" y="829465"/>
                  </a:moveTo>
                  <a:cubicBezTo>
                    <a:pt x="1058129" y="829057"/>
                    <a:pt x="1067086" y="830687"/>
                    <a:pt x="1073600" y="834271"/>
                  </a:cubicBezTo>
                  <a:lnTo>
                    <a:pt x="1235158" y="928114"/>
                  </a:lnTo>
                  <a:cubicBezTo>
                    <a:pt x="1248187" y="935282"/>
                    <a:pt x="1246884" y="948968"/>
                    <a:pt x="1231249" y="957440"/>
                  </a:cubicBezTo>
                  <a:lnTo>
                    <a:pt x="1071646" y="1049979"/>
                  </a:lnTo>
                  <a:cubicBezTo>
                    <a:pt x="1056011" y="1058451"/>
                    <a:pt x="1033211" y="1059755"/>
                    <a:pt x="1020182" y="1051934"/>
                  </a:cubicBezTo>
                  <a:lnTo>
                    <a:pt x="858625" y="958743"/>
                  </a:lnTo>
                  <a:cubicBezTo>
                    <a:pt x="845596" y="950923"/>
                    <a:pt x="846899" y="937889"/>
                    <a:pt x="861882" y="929417"/>
                  </a:cubicBezTo>
                  <a:lnTo>
                    <a:pt x="1022788" y="836878"/>
                  </a:lnTo>
                  <a:cubicBezTo>
                    <a:pt x="1030280" y="832316"/>
                    <a:pt x="1039726" y="829872"/>
                    <a:pt x="1048927" y="829465"/>
                  </a:cubicBezTo>
                  <a:close/>
                  <a:moveTo>
                    <a:pt x="2478680" y="809382"/>
                  </a:moveTo>
                  <a:cubicBezTo>
                    <a:pt x="2487932" y="809056"/>
                    <a:pt x="2496939" y="810849"/>
                    <a:pt x="2503489" y="814759"/>
                  </a:cubicBezTo>
                  <a:lnTo>
                    <a:pt x="2666593" y="907950"/>
                  </a:lnTo>
                  <a:cubicBezTo>
                    <a:pt x="2679694" y="915770"/>
                    <a:pt x="2677729" y="928804"/>
                    <a:pt x="2662663" y="937276"/>
                  </a:cubicBezTo>
                  <a:lnTo>
                    <a:pt x="2501524" y="1030468"/>
                  </a:lnTo>
                  <a:cubicBezTo>
                    <a:pt x="2486459" y="1038288"/>
                    <a:pt x="2463532" y="1039592"/>
                    <a:pt x="2450432" y="1031771"/>
                  </a:cubicBezTo>
                  <a:lnTo>
                    <a:pt x="2287328" y="938580"/>
                  </a:lnTo>
                  <a:cubicBezTo>
                    <a:pt x="2274227" y="931411"/>
                    <a:pt x="2276192" y="918377"/>
                    <a:pt x="2290603" y="909254"/>
                  </a:cubicBezTo>
                  <a:lnTo>
                    <a:pt x="2452397" y="816714"/>
                  </a:lnTo>
                  <a:cubicBezTo>
                    <a:pt x="2459930" y="812152"/>
                    <a:pt x="2469428" y="809708"/>
                    <a:pt x="2478680" y="809382"/>
                  </a:cubicBezTo>
                  <a:close/>
                  <a:moveTo>
                    <a:pt x="483897" y="786256"/>
                  </a:moveTo>
                  <a:cubicBezTo>
                    <a:pt x="493121" y="785849"/>
                    <a:pt x="502101" y="787477"/>
                    <a:pt x="508631" y="791056"/>
                  </a:cubicBezTo>
                  <a:lnTo>
                    <a:pt x="670586" y="884782"/>
                  </a:lnTo>
                  <a:cubicBezTo>
                    <a:pt x="683647" y="891942"/>
                    <a:pt x="682341" y="905610"/>
                    <a:pt x="666668" y="914072"/>
                  </a:cubicBezTo>
                  <a:lnTo>
                    <a:pt x="475326" y="1024070"/>
                  </a:lnTo>
                  <a:cubicBezTo>
                    <a:pt x="460306" y="1033182"/>
                    <a:pt x="437450" y="1033833"/>
                    <a:pt x="424389" y="1026673"/>
                  </a:cubicBezTo>
                  <a:lnTo>
                    <a:pt x="262434" y="932947"/>
                  </a:lnTo>
                  <a:cubicBezTo>
                    <a:pt x="249373" y="925137"/>
                    <a:pt x="250679" y="912119"/>
                    <a:pt x="265699" y="903658"/>
                  </a:cubicBezTo>
                  <a:lnTo>
                    <a:pt x="457694" y="793660"/>
                  </a:lnTo>
                  <a:cubicBezTo>
                    <a:pt x="465204" y="789104"/>
                    <a:pt x="474673" y="786663"/>
                    <a:pt x="483897" y="786256"/>
                  </a:cubicBezTo>
                  <a:close/>
                  <a:moveTo>
                    <a:pt x="1419301" y="760256"/>
                  </a:moveTo>
                  <a:cubicBezTo>
                    <a:pt x="1428636" y="759930"/>
                    <a:pt x="1437642" y="761559"/>
                    <a:pt x="1444192" y="765143"/>
                  </a:cubicBezTo>
                  <a:lnTo>
                    <a:pt x="1606641" y="858986"/>
                  </a:lnTo>
                  <a:cubicBezTo>
                    <a:pt x="1619742" y="866807"/>
                    <a:pt x="1617777" y="879189"/>
                    <a:pt x="1603366" y="888312"/>
                  </a:cubicBezTo>
                  <a:lnTo>
                    <a:pt x="1441572" y="980852"/>
                  </a:lnTo>
                  <a:cubicBezTo>
                    <a:pt x="1426506" y="989975"/>
                    <a:pt x="1403580" y="990627"/>
                    <a:pt x="1390480" y="982807"/>
                  </a:cubicBezTo>
                  <a:lnTo>
                    <a:pt x="1227376" y="889616"/>
                  </a:lnTo>
                  <a:cubicBezTo>
                    <a:pt x="1214275" y="881795"/>
                    <a:pt x="1216240" y="868762"/>
                    <a:pt x="1231306" y="860290"/>
                  </a:cubicBezTo>
                  <a:lnTo>
                    <a:pt x="1392445" y="767098"/>
                  </a:lnTo>
                  <a:cubicBezTo>
                    <a:pt x="1400306" y="762862"/>
                    <a:pt x="1409967" y="760581"/>
                    <a:pt x="1419301" y="760256"/>
                  </a:cubicBezTo>
                  <a:close/>
                  <a:moveTo>
                    <a:pt x="1852288" y="728654"/>
                  </a:moveTo>
                  <a:cubicBezTo>
                    <a:pt x="1861571" y="728246"/>
                    <a:pt x="1870691" y="729876"/>
                    <a:pt x="1877205" y="733460"/>
                  </a:cubicBezTo>
                  <a:lnTo>
                    <a:pt x="2038763" y="827303"/>
                  </a:lnTo>
                  <a:cubicBezTo>
                    <a:pt x="2051792" y="834472"/>
                    <a:pt x="2050489" y="848157"/>
                    <a:pt x="2035506" y="856629"/>
                  </a:cubicBezTo>
                  <a:lnTo>
                    <a:pt x="1874600" y="949169"/>
                  </a:lnTo>
                  <a:cubicBezTo>
                    <a:pt x="1859616" y="957641"/>
                    <a:pt x="1836816" y="958945"/>
                    <a:pt x="1823787" y="951124"/>
                  </a:cubicBezTo>
                  <a:lnTo>
                    <a:pt x="1662230" y="857933"/>
                  </a:lnTo>
                  <a:cubicBezTo>
                    <a:pt x="1649201" y="850112"/>
                    <a:pt x="1650504" y="837079"/>
                    <a:pt x="1665487" y="828607"/>
                  </a:cubicBezTo>
                  <a:lnTo>
                    <a:pt x="1826393" y="736067"/>
                  </a:lnTo>
                  <a:cubicBezTo>
                    <a:pt x="1833559" y="731505"/>
                    <a:pt x="1843005" y="729061"/>
                    <a:pt x="1852288" y="728654"/>
                  </a:cubicBezTo>
                  <a:close/>
                  <a:moveTo>
                    <a:pt x="2228093" y="665693"/>
                  </a:moveTo>
                  <a:cubicBezTo>
                    <a:pt x="2237346" y="665204"/>
                    <a:pt x="2246353" y="666834"/>
                    <a:pt x="2252903" y="670744"/>
                  </a:cubicBezTo>
                  <a:lnTo>
                    <a:pt x="2416007" y="764587"/>
                  </a:lnTo>
                  <a:cubicBezTo>
                    <a:pt x="2429108" y="771755"/>
                    <a:pt x="2427143" y="784789"/>
                    <a:pt x="2412077" y="793261"/>
                  </a:cubicBezTo>
                  <a:lnTo>
                    <a:pt x="2250937" y="886453"/>
                  </a:lnTo>
                  <a:cubicBezTo>
                    <a:pt x="2235872" y="894925"/>
                    <a:pt x="2212290" y="895577"/>
                    <a:pt x="2199189" y="888408"/>
                  </a:cubicBezTo>
                  <a:lnTo>
                    <a:pt x="2036740" y="794565"/>
                  </a:lnTo>
                  <a:cubicBezTo>
                    <a:pt x="2023639" y="787396"/>
                    <a:pt x="2024949" y="773711"/>
                    <a:pt x="2040015" y="765890"/>
                  </a:cubicBezTo>
                  <a:lnTo>
                    <a:pt x="2201810" y="673350"/>
                  </a:lnTo>
                  <a:cubicBezTo>
                    <a:pt x="2209343" y="668789"/>
                    <a:pt x="2218841" y="666182"/>
                    <a:pt x="2228093" y="665693"/>
                  </a:cubicBezTo>
                  <a:close/>
                  <a:moveTo>
                    <a:pt x="230430" y="642589"/>
                  </a:moveTo>
                  <a:cubicBezTo>
                    <a:pt x="239654" y="642178"/>
                    <a:pt x="248634" y="643820"/>
                    <a:pt x="255164" y="647760"/>
                  </a:cubicBezTo>
                  <a:lnTo>
                    <a:pt x="417119" y="741661"/>
                  </a:lnTo>
                  <a:cubicBezTo>
                    <a:pt x="430180" y="749540"/>
                    <a:pt x="428874" y="762673"/>
                    <a:pt x="413854" y="771210"/>
                  </a:cubicBezTo>
                  <a:lnTo>
                    <a:pt x="221859" y="882184"/>
                  </a:lnTo>
                  <a:cubicBezTo>
                    <a:pt x="206839" y="891377"/>
                    <a:pt x="183983" y="892690"/>
                    <a:pt x="170922" y="884810"/>
                  </a:cubicBezTo>
                  <a:lnTo>
                    <a:pt x="8967" y="790253"/>
                  </a:lnTo>
                  <a:cubicBezTo>
                    <a:pt x="-4094" y="783030"/>
                    <a:pt x="-2788" y="769897"/>
                    <a:pt x="12232" y="760703"/>
                  </a:cubicBezTo>
                  <a:lnTo>
                    <a:pt x="204227" y="649730"/>
                  </a:lnTo>
                  <a:cubicBezTo>
                    <a:pt x="211737" y="645462"/>
                    <a:pt x="221206" y="642999"/>
                    <a:pt x="230430" y="642589"/>
                  </a:cubicBezTo>
                  <a:close/>
                  <a:moveTo>
                    <a:pt x="2448135" y="619549"/>
                  </a:moveTo>
                  <a:cubicBezTo>
                    <a:pt x="2457365" y="619138"/>
                    <a:pt x="2466350" y="620781"/>
                    <a:pt x="2472885" y="624723"/>
                  </a:cubicBezTo>
                  <a:lnTo>
                    <a:pt x="2634943" y="718689"/>
                  </a:lnTo>
                  <a:cubicBezTo>
                    <a:pt x="2648013" y="726574"/>
                    <a:pt x="2646706" y="739716"/>
                    <a:pt x="2631676" y="748259"/>
                  </a:cubicBezTo>
                  <a:lnTo>
                    <a:pt x="2578092" y="779143"/>
                  </a:lnTo>
                  <a:cubicBezTo>
                    <a:pt x="2563062" y="788342"/>
                    <a:pt x="2540191" y="788999"/>
                    <a:pt x="2527122" y="781771"/>
                  </a:cubicBezTo>
                  <a:lnTo>
                    <a:pt x="2365063" y="687148"/>
                  </a:lnTo>
                  <a:cubicBezTo>
                    <a:pt x="2351994" y="679263"/>
                    <a:pt x="2353301" y="666121"/>
                    <a:pt x="2368331" y="657579"/>
                  </a:cubicBezTo>
                  <a:lnTo>
                    <a:pt x="2421914" y="626695"/>
                  </a:lnTo>
                  <a:cubicBezTo>
                    <a:pt x="2429429" y="622424"/>
                    <a:pt x="2438904" y="619959"/>
                    <a:pt x="2448135" y="619549"/>
                  </a:cubicBezTo>
                  <a:close/>
                  <a:moveTo>
                    <a:pt x="1165179" y="613440"/>
                  </a:moveTo>
                  <a:cubicBezTo>
                    <a:pt x="1174350" y="613196"/>
                    <a:pt x="1183193" y="614988"/>
                    <a:pt x="1189415" y="618898"/>
                  </a:cubicBezTo>
                  <a:lnTo>
                    <a:pt x="1353174" y="712090"/>
                  </a:lnTo>
                  <a:cubicBezTo>
                    <a:pt x="1366275" y="719910"/>
                    <a:pt x="1364310" y="732944"/>
                    <a:pt x="1349244" y="741416"/>
                  </a:cubicBezTo>
                  <a:lnTo>
                    <a:pt x="1188105" y="833956"/>
                  </a:lnTo>
                  <a:cubicBezTo>
                    <a:pt x="1173040" y="842428"/>
                    <a:pt x="1149458" y="843731"/>
                    <a:pt x="1136358" y="835911"/>
                  </a:cubicBezTo>
                  <a:lnTo>
                    <a:pt x="973909" y="742719"/>
                  </a:lnTo>
                  <a:cubicBezTo>
                    <a:pt x="960808" y="734899"/>
                    <a:pt x="962118" y="721865"/>
                    <a:pt x="977184" y="713393"/>
                  </a:cubicBezTo>
                  <a:lnTo>
                    <a:pt x="1138978" y="620201"/>
                  </a:lnTo>
                  <a:cubicBezTo>
                    <a:pt x="1146511" y="615965"/>
                    <a:pt x="1156009" y="613684"/>
                    <a:pt x="1165179" y="613440"/>
                  </a:cubicBezTo>
                  <a:close/>
                  <a:moveTo>
                    <a:pt x="1593303" y="581677"/>
                  </a:moveTo>
                  <a:cubicBezTo>
                    <a:pt x="1602505" y="581351"/>
                    <a:pt x="1611462" y="582980"/>
                    <a:pt x="1617976" y="586564"/>
                  </a:cubicBezTo>
                  <a:lnTo>
                    <a:pt x="1779534" y="680407"/>
                  </a:lnTo>
                  <a:cubicBezTo>
                    <a:pt x="1792563" y="687576"/>
                    <a:pt x="1791260" y="700610"/>
                    <a:pt x="1776277" y="709733"/>
                  </a:cubicBezTo>
                  <a:lnTo>
                    <a:pt x="1615371" y="802273"/>
                  </a:lnTo>
                  <a:cubicBezTo>
                    <a:pt x="1601039" y="810745"/>
                    <a:pt x="1577587" y="812048"/>
                    <a:pt x="1564558" y="804228"/>
                  </a:cubicBezTo>
                  <a:lnTo>
                    <a:pt x="1403001" y="711037"/>
                  </a:lnTo>
                  <a:cubicBezTo>
                    <a:pt x="1389972" y="703216"/>
                    <a:pt x="1391275" y="690183"/>
                    <a:pt x="1406909" y="681059"/>
                  </a:cubicBezTo>
                  <a:lnTo>
                    <a:pt x="1567164" y="588519"/>
                  </a:lnTo>
                  <a:cubicBezTo>
                    <a:pt x="1574656" y="584283"/>
                    <a:pt x="1584102" y="582002"/>
                    <a:pt x="1593303" y="581677"/>
                  </a:cubicBezTo>
                  <a:close/>
                  <a:moveTo>
                    <a:pt x="1977507" y="518473"/>
                  </a:moveTo>
                  <a:cubicBezTo>
                    <a:pt x="1986759" y="518147"/>
                    <a:pt x="1995766" y="519939"/>
                    <a:pt x="2002316" y="523849"/>
                  </a:cubicBezTo>
                  <a:lnTo>
                    <a:pt x="2165420" y="617041"/>
                  </a:lnTo>
                  <a:cubicBezTo>
                    <a:pt x="2178521" y="624861"/>
                    <a:pt x="2176556" y="637895"/>
                    <a:pt x="2161490" y="646367"/>
                  </a:cubicBezTo>
                  <a:lnTo>
                    <a:pt x="2000351" y="738906"/>
                  </a:lnTo>
                  <a:cubicBezTo>
                    <a:pt x="1985285" y="747378"/>
                    <a:pt x="1961704" y="748682"/>
                    <a:pt x="1948604" y="740861"/>
                  </a:cubicBezTo>
                  <a:lnTo>
                    <a:pt x="1786155" y="647670"/>
                  </a:lnTo>
                  <a:cubicBezTo>
                    <a:pt x="1773054" y="639850"/>
                    <a:pt x="1774364" y="626816"/>
                    <a:pt x="1790085" y="618344"/>
                  </a:cubicBezTo>
                  <a:lnTo>
                    <a:pt x="1951224" y="525805"/>
                  </a:lnTo>
                  <a:cubicBezTo>
                    <a:pt x="1958757" y="521243"/>
                    <a:pt x="1968255" y="518799"/>
                    <a:pt x="1977507" y="518473"/>
                  </a:cubicBezTo>
                  <a:close/>
                  <a:moveTo>
                    <a:pt x="479062" y="501106"/>
                  </a:moveTo>
                  <a:cubicBezTo>
                    <a:pt x="488283" y="500699"/>
                    <a:pt x="497260" y="502327"/>
                    <a:pt x="503788" y="505908"/>
                  </a:cubicBezTo>
                  <a:lnTo>
                    <a:pt x="981662" y="781332"/>
                  </a:lnTo>
                  <a:cubicBezTo>
                    <a:pt x="994719" y="789146"/>
                    <a:pt x="992761" y="802168"/>
                    <a:pt x="977746" y="810633"/>
                  </a:cubicBezTo>
                  <a:lnTo>
                    <a:pt x="817148" y="903092"/>
                  </a:lnTo>
                  <a:cubicBezTo>
                    <a:pt x="802133" y="912208"/>
                    <a:pt x="779284" y="912859"/>
                    <a:pt x="766227" y="905045"/>
                  </a:cubicBezTo>
                  <a:lnTo>
                    <a:pt x="288353" y="629621"/>
                  </a:lnTo>
                  <a:cubicBezTo>
                    <a:pt x="275296" y="622459"/>
                    <a:pt x="276602" y="609436"/>
                    <a:pt x="291617" y="600972"/>
                  </a:cubicBezTo>
                  <a:lnTo>
                    <a:pt x="452867" y="508513"/>
                  </a:lnTo>
                  <a:cubicBezTo>
                    <a:pt x="460375" y="503955"/>
                    <a:pt x="469841" y="501513"/>
                    <a:pt x="479062" y="501106"/>
                  </a:cubicBezTo>
                  <a:close/>
                  <a:moveTo>
                    <a:pt x="2200462" y="475534"/>
                  </a:moveTo>
                  <a:cubicBezTo>
                    <a:pt x="2209590" y="475123"/>
                    <a:pt x="2218393" y="476766"/>
                    <a:pt x="2224913" y="480708"/>
                  </a:cubicBezTo>
                  <a:lnTo>
                    <a:pt x="2387267" y="574674"/>
                  </a:lnTo>
                  <a:cubicBezTo>
                    <a:pt x="2400308" y="582559"/>
                    <a:pt x="2398352" y="595701"/>
                    <a:pt x="2383355" y="604901"/>
                  </a:cubicBezTo>
                  <a:lnTo>
                    <a:pt x="2330541" y="635785"/>
                  </a:lnTo>
                  <a:cubicBezTo>
                    <a:pt x="2315545" y="644327"/>
                    <a:pt x="2292724" y="644984"/>
                    <a:pt x="2279683" y="637756"/>
                  </a:cubicBezTo>
                  <a:lnTo>
                    <a:pt x="2117329" y="543133"/>
                  </a:lnTo>
                  <a:cubicBezTo>
                    <a:pt x="2104288" y="535248"/>
                    <a:pt x="2106244" y="522106"/>
                    <a:pt x="2121241" y="513564"/>
                  </a:cubicBezTo>
                  <a:lnTo>
                    <a:pt x="2174055" y="482680"/>
                  </a:lnTo>
                  <a:cubicBezTo>
                    <a:pt x="2181879" y="478409"/>
                    <a:pt x="2191333" y="475944"/>
                    <a:pt x="2200462" y="475534"/>
                  </a:cubicBezTo>
                  <a:close/>
                  <a:moveTo>
                    <a:pt x="1338406" y="432300"/>
                  </a:moveTo>
                  <a:cubicBezTo>
                    <a:pt x="1347823" y="431894"/>
                    <a:pt x="1356993" y="433519"/>
                    <a:pt x="1363543" y="437418"/>
                  </a:cubicBezTo>
                  <a:lnTo>
                    <a:pt x="1525992" y="531000"/>
                  </a:lnTo>
                  <a:cubicBezTo>
                    <a:pt x="1539093" y="538148"/>
                    <a:pt x="1537783" y="551146"/>
                    <a:pt x="1522062" y="560244"/>
                  </a:cubicBezTo>
                  <a:lnTo>
                    <a:pt x="1360923" y="652526"/>
                  </a:lnTo>
                  <a:cubicBezTo>
                    <a:pt x="1345858" y="660974"/>
                    <a:pt x="1322931" y="662274"/>
                    <a:pt x="1309831" y="654475"/>
                  </a:cubicBezTo>
                  <a:lnTo>
                    <a:pt x="1146727" y="560894"/>
                  </a:lnTo>
                  <a:cubicBezTo>
                    <a:pt x="1133626" y="553745"/>
                    <a:pt x="1135591" y="540748"/>
                    <a:pt x="1150657" y="531650"/>
                  </a:cubicBezTo>
                  <a:lnTo>
                    <a:pt x="1311796" y="439368"/>
                  </a:lnTo>
                  <a:cubicBezTo>
                    <a:pt x="1319329" y="435144"/>
                    <a:pt x="1328990" y="432707"/>
                    <a:pt x="1338406" y="432300"/>
                  </a:cubicBezTo>
                  <a:close/>
                  <a:moveTo>
                    <a:pt x="1725798" y="374703"/>
                  </a:moveTo>
                  <a:cubicBezTo>
                    <a:pt x="1735000" y="374295"/>
                    <a:pt x="1743957" y="375924"/>
                    <a:pt x="1750471" y="379834"/>
                  </a:cubicBezTo>
                  <a:lnTo>
                    <a:pt x="1912029" y="473026"/>
                  </a:lnTo>
                  <a:cubicBezTo>
                    <a:pt x="1925058" y="480846"/>
                    <a:pt x="1923755" y="493880"/>
                    <a:pt x="1908772" y="502352"/>
                  </a:cubicBezTo>
                  <a:lnTo>
                    <a:pt x="1747866" y="594891"/>
                  </a:lnTo>
                  <a:cubicBezTo>
                    <a:pt x="1732882" y="604015"/>
                    <a:pt x="1710733" y="604667"/>
                    <a:pt x="1697705" y="597498"/>
                  </a:cubicBezTo>
                  <a:lnTo>
                    <a:pt x="1535496" y="503655"/>
                  </a:lnTo>
                  <a:cubicBezTo>
                    <a:pt x="1522467" y="496486"/>
                    <a:pt x="1523770" y="482801"/>
                    <a:pt x="1539404" y="474329"/>
                  </a:cubicBezTo>
                  <a:lnTo>
                    <a:pt x="1699659" y="381790"/>
                  </a:lnTo>
                  <a:cubicBezTo>
                    <a:pt x="1707151" y="377554"/>
                    <a:pt x="1716597" y="375110"/>
                    <a:pt x="1725798" y="374703"/>
                  </a:cubicBezTo>
                  <a:close/>
                  <a:moveTo>
                    <a:pt x="721756" y="359901"/>
                  </a:moveTo>
                  <a:cubicBezTo>
                    <a:pt x="730832" y="359574"/>
                    <a:pt x="739664" y="361210"/>
                    <a:pt x="746205" y="364807"/>
                  </a:cubicBezTo>
                  <a:lnTo>
                    <a:pt x="1096846" y="566929"/>
                  </a:lnTo>
                  <a:cubicBezTo>
                    <a:pt x="1109930" y="574778"/>
                    <a:pt x="1108621" y="587861"/>
                    <a:pt x="1093575" y="596364"/>
                  </a:cubicBezTo>
                  <a:lnTo>
                    <a:pt x="931993" y="689903"/>
                  </a:lnTo>
                  <a:cubicBezTo>
                    <a:pt x="916946" y="698406"/>
                    <a:pt x="894050" y="699715"/>
                    <a:pt x="880967" y="691865"/>
                  </a:cubicBezTo>
                  <a:lnTo>
                    <a:pt x="530326" y="489743"/>
                  </a:lnTo>
                  <a:cubicBezTo>
                    <a:pt x="517242" y="481894"/>
                    <a:pt x="519205" y="468812"/>
                    <a:pt x="534251" y="460308"/>
                  </a:cubicBezTo>
                  <a:lnTo>
                    <a:pt x="695833" y="366769"/>
                  </a:lnTo>
                  <a:cubicBezTo>
                    <a:pt x="703357" y="362518"/>
                    <a:pt x="712679" y="360228"/>
                    <a:pt x="721756" y="359901"/>
                  </a:cubicBezTo>
                  <a:close/>
                  <a:moveTo>
                    <a:pt x="1952723" y="333989"/>
                  </a:moveTo>
                  <a:cubicBezTo>
                    <a:pt x="1961953" y="333660"/>
                    <a:pt x="1970938" y="335303"/>
                    <a:pt x="1977473" y="338917"/>
                  </a:cubicBezTo>
                  <a:lnTo>
                    <a:pt x="2139531" y="433540"/>
                  </a:lnTo>
                  <a:cubicBezTo>
                    <a:pt x="2152601" y="441425"/>
                    <a:pt x="2151294" y="454567"/>
                    <a:pt x="2136264" y="463110"/>
                  </a:cubicBezTo>
                  <a:lnTo>
                    <a:pt x="2082680" y="493994"/>
                  </a:lnTo>
                  <a:cubicBezTo>
                    <a:pt x="2067650" y="503193"/>
                    <a:pt x="2045433" y="503850"/>
                    <a:pt x="2032363" y="495965"/>
                  </a:cubicBezTo>
                  <a:lnTo>
                    <a:pt x="1869651" y="401999"/>
                  </a:lnTo>
                  <a:cubicBezTo>
                    <a:pt x="1856582" y="394114"/>
                    <a:pt x="1857889" y="380972"/>
                    <a:pt x="1873572" y="371773"/>
                  </a:cubicBezTo>
                  <a:lnTo>
                    <a:pt x="1926502" y="340888"/>
                  </a:lnTo>
                  <a:cubicBezTo>
                    <a:pt x="1934017" y="336617"/>
                    <a:pt x="1943492" y="334317"/>
                    <a:pt x="1952723" y="333989"/>
                  </a:cubicBezTo>
                  <a:close/>
                  <a:moveTo>
                    <a:pt x="1477766" y="230280"/>
                  </a:moveTo>
                  <a:cubicBezTo>
                    <a:pt x="1486805" y="229954"/>
                    <a:pt x="1495600" y="231583"/>
                    <a:pt x="1502114" y="235167"/>
                  </a:cubicBezTo>
                  <a:lnTo>
                    <a:pt x="1664323" y="329010"/>
                  </a:lnTo>
                  <a:cubicBezTo>
                    <a:pt x="1677352" y="336179"/>
                    <a:pt x="1676049" y="349213"/>
                    <a:pt x="1661066" y="357684"/>
                  </a:cubicBezTo>
                  <a:lnTo>
                    <a:pt x="1500160" y="450876"/>
                  </a:lnTo>
                  <a:cubicBezTo>
                    <a:pt x="1485176" y="459348"/>
                    <a:pt x="1462376" y="460652"/>
                    <a:pt x="1449347" y="452831"/>
                  </a:cubicBezTo>
                  <a:lnTo>
                    <a:pt x="1287790" y="359640"/>
                  </a:lnTo>
                  <a:cubicBezTo>
                    <a:pt x="1274761" y="351819"/>
                    <a:pt x="1276064" y="338786"/>
                    <a:pt x="1291047" y="329662"/>
                  </a:cubicBezTo>
                  <a:lnTo>
                    <a:pt x="1451953" y="237122"/>
                  </a:lnTo>
                  <a:cubicBezTo>
                    <a:pt x="1459445" y="232886"/>
                    <a:pt x="1468728" y="230605"/>
                    <a:pt x="1477766" y="230280"/>
                  </a:cubicBezTo>
                  <a:close/>
                  <a:moveTo>
                    <a:pt x="966188" y="218838"/>
                  </a:moveTo>
                  <a:cubicBezTo>
                    <a:pt x="975426" y="218432"/>
                    <a:pt x="984418" y="220058"/>
                    <a:pt x="990957" y="223635"/>
                  </a:cubicBezTo>
                  <a:lnTo>
                    <a:pt x="1275432" y="386882"/>
                  </a:lnTo>
                  <a:cubicBezTo>
                    <a:pt x="1288511" y="394687"/>
                    <a:pt x="1286549" y="407695"/>
                    <a:pt x="1271508" y="416150"/>
                  </a:cubicBezTo>
                  <a:lnTo>
                    <a:pt x="1110632" y="508505"/>
                  </a:lnTo>
                  <a:cubicBezTo>
                    <a:pt x="1095591" y="517610"/>
                    <a:pt x="1072702" y="518261"/>
                    <a:pt x="1059623" y="511107"/>
                  </a:cubicBezTo>
                  <a:lnTo>
                    <a:pt x="775148" y="347859"/>
                  </a:lnTo>
                  <a:cubicBezTo>
                    <a:pt x="762069" y="340054"/>
                    <a:pt x="764031" y="327697"/>
                    <a:pt x="779072" y="318591"/>
                  </a:cubicBezTo>
                  <a:lnTo>
                    <a:pt x="939948" y="226236"/>
                  </a:lnTo>
                  <a:cubicBezTo>
                    <a:pt x="947469" y="221684"/>
                    <a:pt x="956951" y="219245"/>
                    <a:pt x="966188" y="218838"/>
                  </a:cubicBezTo>
                  <a:close/>
                  <a:moveTo>
                    <a:pt x="1702136" y="190384"/>
                  </a:moveTo>
                  <a:cubicBezTo>
                    <a:pt x="1711367" y="189974"/>
                    <a:pt x="1720352" y="191616"/>
                    <a:pt x="1726886" y="195559"/>
                  </a:cubicBezTo>
                  <a:lnTo>
                    <a:pt x="1888943" y="289525"/>
                  </a:lnTo>
                  <a:cubicBezTo>
                    <a:pt x="1902013" y="297410"/>
                    <a:pt x="1900706" y="310552"/>
                    <a:pt x="1885676" y="319094"/>
                  </a:cubicBezTo>
                  <a:lnTo>
                    <a:pt x="1832746" y="349978"/>
                  </a:lnTo>
                  <a:cubicBezTo>
                    <a:pt x="1817716" y="358520"/>
                    <a:pt x="1794845" y="359835"/>
                    <a:pt x="1781776" y="351949"/>
                  </a:cubicBezTo>
                  <a:lnTo>
                    <a:pt x="1619065" y="257984"/>
                  </a:lnTo>
                  <a:cubicBezTo>
                    <a:pt x="1605996" y="250099"/>
                    <a:pt x="1607956" y="236956"/>
                    <a:pt x="1622986" y="228414"/>
                  </a:cubicBezTo>
                  <a:lnTo>
                    <a:pt x="1675916" y="197530"/>
                  </a:lnTo>
                  <a:cubicBezTo>
                    <a:pt x="1683431" y="193259"/>
                    <a:pt x="1692906" y="190795"/>
                    <a:pt x="1702136" y="190384"/>
                  </a:cubicBezTo>
                  <a:close/>
                  <a:moveTo>
                    <a:pt x="1227181" y="86346"/>
                  </a:moveTo>
                  <a:cubicBezTo>
                    <a:pt x="1236545" y="85939"/>
                    <a:pt x="1245665" y="87568"/>
                    <a:pt x="1252179" y="91152"/>
                  </a:cubicBezTo>
                  <a:lnTo>
                    <a:pt x="1413737" y="184995"/>
                  </a:lnTo>
                  <a:cubicBezTo>
                    <a:pt x="1426766" y="192816"/>
                    <a:pt x="1425463" y="205849"/>
                    <a:pt x="1410480" y="214321"/>
                  </a:cubicBezTo>
                  <a:lnTo>
                    <a:pt x="1249574" y="306861"/>
                  </a:lnTo>
                  <a:cubicBezTo>
                    <a:pt x="1234590" y="315984"/>
                    <a:pt x="1211790" y="316636"/>
                    <a:pt x="1199413" y="308816"/>
                  </a:cubicBezTo>
                  <a:lnTo>
                    <a:pt x="1037204" y="215625"/>
                  </a:lnTo>
                  <a:cubicBezTo>
                    <a:pt x="1024175" y="207804"/>
                    <a:pt x="1025478" y="194771"/>
                    <a:pt x="1040461" y="186299"/>
                  </a:cubicBezTo>
                  <a:lnTo>
                    <a:pt x="1200716" y="93759"/>
                  </a:lnTo>
                  <a:cubicBezTo>
                    <a:pt x="1208208" y="89197"/>
                    <a:pt x="1217816" y="86753"/>
                    <a:pt x="1227181" y="86346"/>
                  </a:cubicBezTo>
                  <a:close/>
                  <a:moveTo>
                    <a:pt x="1377022" y="38"/>
                  </a:moveTo>
                  <a:cubicBezTo>
                    <a:pt x="1386313" y="-291"/>
                    <a:pt x="1395279" y="1516"/>
                    <a:pt x="1401799" y="5459"/>
                  </a:cubicBezTo>
                  <a:lnTo>
                    <a:pt x="1563501" y="99425"/>
                  </a:lnTo>
                  <a:cubicBezTo>
                    <a:pt x="1576542" y="107310"/>
                    <a:pt x="1575238" y="120452"/>
                    <a:pt x="1560241" y="129651"/>
                  </a:cubicBezTo>
                  <a:lnTo>
                    <a:pt x="1506775" y="160535"/>
                  </a:lnTo>
                  <a:cubicBezTo>
                    <a:pt x="1491779" y="169078"/>
                    <a:pt x="1469610" y="169735"/>
                    <a:pt x="1456569" y="162507"/>
                  </a:cubicBezTo>
                  <a:lnTo>
                    <a:pt x="1293563" y="67884"/>
                  </a:lnTo>
                  <a:cubicBezTo>
                    <a:pt x="1280522" y="59999"/>
                    <a:pt x="1282478" y="46856"/>
                    <a:pt x="1297475" y="38314"/>
                  </a:cubicBezTo>
                  <a:lnTo>
                    <a:pt x="1350289" y="7430"/>
                  </a:lnTo>
                  <a:cubicBezTo>
                    <a:pt x="1358113" y="2831"/>
                    <a:pt x="1367730" y="366"/>
                    <a:pt x="1377022" y="38"/>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47" name="Freeform 46">
              <a:extLst>
                <a:ext uri="{FF2B5EF4-FFF2-40B4-BE49-F238E27FC236}">
                  <a16:creationId xmlns:a16="http://schemas.microsoft.com/office/drawing/2014/main" id="{76B0750E-DAF8-4148-9E3F-FAF271B16719}"/>
                </a:ext>
              </a:extLst>
            </p:cNvPr>
            <p:cNvSpPr>
              <a:spLocks noChangeArrowheads="1"/>
            </p:cNvSpPr>
            <p:nvPr/>
          </p:nvSpPr>
          <p:spPr bwMode="auto">
            <a:xfrm>
              <a:off x="15296671" y="3620542"/>
              <a:ext cx="2516732" cy="3354901"/>
            </a:xfrm>
            <a:custGeom>
              <a:avLst/>
              <a:gdLst>
                <a:gd name="connsiteX0" fmla="*/ 2108100 w 2516732"/>
                <a:gd name="connsiteY0" fmla="*/ 3032957 h 3354901"/>
                <a:gd name="connsiteX1" fmla="*/ 2516732 w 2516732"/>
                <a:gd name="connsiteY1" fmla="*/ 3267098 h 3354901"/>
                <a:gd name="connsiteX2" fmla="*/ 2499078 w 2516732"/>
                <a:gd name="connsiteY2" fmla="*/ 3354901 h 3354901"/>
                <a:gd name="connsiteX3" fmla="*/ 2091100 w 2516732"/>
                <a:gd name="connsiteY3" fmla="*/ 3120110 h 3354901"/>
                <a:gd name="connsiteX4" fmla="*/ 625392 w 2516732"/>
                <a:gd name="connsiteY4" fmla="*/ 1385424 h 3354901"/>
                <a:gd name="connsiteX5" fmla="*/ 1569114 w 2516732"/>
                <a:gd name="connsiteY5" fmla="*/ 1930247 h 3354901"/>
                <a:gd name="connsiteX6" fmla="*/ 1552122 w 2516732"/>
                <a:gd name="connsiteY6" fmla="*/ 2018438 h 3354901"/>
                <a:gd name="connsiteX7" fmla="*/ 607746 w 2516732"/>
                <a:gd name="connsiteY7" fmla="*/ 1473615 h 3354901"/>
                <a:gd name="connsiteX8" fmla="*/ 1591898 w 2516732"/>
                <a:gd name="connsiteY8" fmla="*/ 1112138 h 3354901"/>
                <a:gd name="connsiteX9" fmla="*/ 1612792 w 2516732"/>
                <a:gd name="connsiteY9" fmla="*/ 1119506 h 3354901"/>
                <a:gd name="connsiteX10" fmla="*/ 1639576 w 2516732"/>
                <a:gd name="connsiteY10" fmla="*/ 1199292 h 3354901"/>
                <a:gd name="connsiteX11" fmla="*/ 1566410 w 2516732"/>
                <a:gd name="connsiteY11" fmla="*/ 1222182 h 3354901"/>
                <a:gd name="connsiteX12" fmla="*/ 1539626 w 2516732"/>
                <a:gd name="connsiteY12" fmla="*/ 1142395 h 3354901"/>
                <a:gd name="connsiteX13" fmla="*/ 1591898 w 2516732"/>
                <a:gd name="connsiteY13" fmla="*/ 1112138 h 3354901"/>
                <a:gd name="connsiteX14" fmla="*/ 699604 w 2516732"/>
                <a:gd name="connsiteY14" fmla="*/ 999465 h 3354901"/>
                <a:gd name="connsiteX15" fmla="*/ 2050124 w 2516732"/>
                <a:gd name="connsiteY15" fmla="*/ 1780369 h 3354901"/>
                <a:gd name="connsiteX16" fmla="*/ 2032500 w 2516732"/>
                <a:gd name="connsiteY16" fmla="*/ 1868662 h 3354901"/>
                <a:gd name="connsiteX17" fmla="*/ 682633 w 2516732"/>
                <a:gd name="connsiteY17" fmla="*/ 1087104 h 3354901"/>
                <a:gd name="connsiteX18" fmla="*/ 17626 w 2516732"/>
                <a:gd name="connsiteY18" fmla="*/ 610624 h 3354901"/>
                <a:gd name="connsiteX19" fmla="*/ 425632 w 2516732"/>
                <a:gd name="connsiteY19" fmla="*/ 845415 h 3354901"/>
                <a:gd name="connsiteX20" fmla="*/ 408006 w 2516732"/>
                <a:gd name="connsiteY20" fmla="*/ 932568 h 3354901"/>
                <a:gd name="connsiteX21" fmla="*/ 0 w 2516732"/>
                <a:gd name="connsiteY21" fmla="*/ 697777 h 3354901"/>
                <a:gd name="connsiteX22" fmla="*/ 150147 w 2516732"/>
                <a:gd name="connsiteY22" fmla="*/ 0 h 3354901"/>
                <a:gd name="connsiteX23" fmla="*/ 558125 w 2516732"/>
                <a:gd name="connsiteY23" fmla="*/ 234791 h 3354901"/>
                <a:gd name="connsiteX24" fmla="*/ 540472 w 2516732"/>
                <a:gd name="connsiteY24" fmla="*/ 321944 h 3354901"/>
                <a:gd name="connsiteX25" fmla="*/ 132494 w 2516732"/>
                <a:gd name="connsiteY25" fmla="*/ 87803 h 3354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16732" h="3354901">
                  <a:moveTo>
                    <a:pt x="2108100" y="3032957"/>
                  </a:moveTo>
                  <a:lnTo>
                    <a:pt x="2516732" y="3267098"/>
                  </a:lnTo>
                  <a:lnTo>
                    <a:pt x="2499078" y="3354901"/>
                  </a:lnTo>
                  <a:lnTo>
                    <a:pt x="2091100" y="3120110"/>
                  </a:lnTo>
                  <a:close/>
                  <a:moveTo>
                    <a:pt x="625392" y="1385424"/>
                  </a:moveTo>
                  <a:lnTo>
                    <a:pt x="1569114" y="1930247"/>
                  </a:lnTo>
                  <a:lnTo>
                    <a:pt x="1552122" y="2018438"/>
                  </a:lnTo>
                  <a:lnTo>
                    <a:pt x="607746" y="1473615"/>
                  </a:lnTo>
                  <a:close/>
                  <a:moveTo>
                    <a:pt x="1591898" y="1112138"/>
                  </a:moveTo>
                  <a:cubicBezTo>
                    <a:pt x="1598992" y="1113007"/>
                    <a:pt x="1606096" y="1115418"/>
                    <a:pt x="1612792" y="1119506"/>
                  </a:cubicBezTo>
                  <a:cubicBezTo>
                    <a:pt x="1640882" y="1135202"/>
                    <a:pt x="1652640" y="1171171"/>
                    <a:pt x="1639576" y="1199292"/>
                  </a:cubicBezTo>
                  <a:cubicBezTo>
                    <a:pt x="1626510" y="1228067"/>
                    <a:pt x="1593194" y="1237877"/>
                    <a:pt x="1566410" y="1222182"/>
                  </a:cubicBezTo>
                  <a:cubicBezTo>
                    <a:pt x="1538320" y="1206486"/>
                    <a:pt x="1526560" y="1170517"/>
                    <a:pt x="1539626" y="1142395"/>
                  </a:cubicBezTo>
                  <a:cubicBezTo>
                    <a:pt x="1549426" y="1120814"/>
                    <a:pt x="1570616" y="1109533"/>
                    <a:pt x="1591898" y="1112138"/>
                  </a:cubicBezTo>
                  <a:close/>
                  <a:moveTo>
                    <a:pt x="699604" y="999465"/>
                  </a:moveTo>
                  <a:lnTo>
                    <a:pt x="2050124" y="1780369"/>
                  </a:lnTo>
                  <a:lnTo>
                    <a:pt x="2032500" y="1868662"/>
                  </a:lnTo>
                  <a:lnTo>
                    <a:pt x="682633" y="1087104"/>
                  </a:lnTo>
                  <a:close/>
                  <a:moveTo>
                    <a:pt x="17626" y="610624"/>
                  </a:moveTo>
                  <a:lnTo>
                    <a:pt x="425632" y="845415"/>
                  </a:lnTo>
                  <a:lnTo>
                    <a:pt x="408006" y="932568"/>
                  </a:lnTo>
                  <a:lnTo>
                    <a:pt x="0" y="697777"/>
                  </a:lnTo>
                  <a:close/>
                  <a:moveTo>
                    <a:pt x="150147" y="0"/>
                  </a:moveTo>
                  <a:lnTo>
                    <a:pt x="558125" y="234791"/>
                  </a:lnTo>
                  <a:lnTo>
                    <a:pt x="540472" y="321944"/>
                  </a:lnTo>
                  <a:lnTo>
                    <a:pt x="132494" y="87803"/>
                  </a:lnTo>
                  <a:close/>
                </a:path>
              </a:pathLst>
            </a:custGeom>
            <a:solidFill>
              <a:schemeClr val="accent1">
                <a:lumMod val="40000"/>
                <a:lumOff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8" name="Freeform 47">
              <a:extLst>
                <a:ext uri="{FF2B5EF4-FFF2-40B4-BE49-F238E27FC236}">
                  <a16:creationId xmlns:a16="http://schemas.microsoft.com/office/drawing/2014/main" id="{08F316CA-7A03-A040-96AE-3F69E0394428}"/>
                </a:ext>
              </a:extLst>
            </p:cNvPr>
            <p:cNvSpPr>
              <a:spLocks noChangeArrowheads="1"/>
            </p:cNvSpPr>
            <p:nvPr/>
          </p:nvSpPr>
          <p:spPr bwMode="auto">
            <a:xfrm>
              <a:off x="16479563" y="4530460"/>
              <a:ext cx="832667" cy="1148846"/>
            </a:xfrm>
            <a:custGeom>
              <a:avLst/>
              <a:gdLst>
                <a:gd name="connsiteX0" fmla="*/ 424035 w 832667"/>
                <a:gd name="connsiteY0" fmla="*/ 826902 h 1148846"/>
                <a:gd name="connsiteX1" fmla="*/ 832667 w 832667"/>
                <a:gd name="connsiteY1" fmla="*/ 1061043 h 1148846"/>
                <a:gd name="connsiteX2" fmla="*/ 815015 w 832667"/>
                <a:gd name="connsiteY2" fmla="*/ 1148846 h 1148846"/>
                <a:gd name="connsiteX3" fmla="*/ 407037 w 832667"/>
                <a:gd name="connsiteY3" fmla="*/ 914055 h 1148846"/>
                <a:gd name="connsiteX4" fmla="*/ 584705 w 832667"/>
                <a:gd name="connsiteY4" fmla="*/ 305574 h 1148846"/>
                <a:gd name="connsiteX5" fmla="*/ 605599 w 832667"/>
                <a:gd name="connsiteY5" fmla="*/ 312700 h 1148846"/>
                <a:gd name="connsiteX6" fmla="*/ 632383 w 832667"/>
                <a:gd name="connsiteY6" fmla="*/ 393531 h 1148846"/>
                <a:gd name="connsiteX7" fmla="*/ 559219 w 832667"/>
                <a:gd name="connsiteY7" fmla="*/ 415874 h 1148846"/>
                <a:gd name="connsiteX8" fmla="*/ 532435 w 832667"/>
                <a:gd name="connsiteY8" fmla="*/ 335701 h 1148846"/>
                <a:gd name="connsiteX9" fmla="*/ 584705 w 832667"/>
                <a:gd name="connsiteY9" fmla="*/ 305574 h 1148846"/>
                <a:gd name="connsiteX10" fmla="*/ 57334 w 832667"/>
                <a:gd name="connsiteY10" fmla="*/ 312 h 1148846"/>
                <a:gd name="connsiteX11" fmla="*/ 78504 w 832667"/>
                <a:gd name="connsiteY11" fmla="*/ 7312 h 1148846"/>
                <a:gd name="connsiteX12" fmla="*/ 105287 w 832667"/>
                <a:gd name="connsiteY12" fmla="*/ 87752 h 1148846"/>
                <a:gd name="connsiteX13" fmla="*/ 31469 w 832667"/>
                <a:gd name="connsiteY13" fmla="*/ 109988 h 1148846"/>
                <a:gd name="connsiteX14" fmla="*/ 5338 w 832667"/>
                <a:gd name="connsiteY14" fmla="*/ 30201 h 1148846"/>
                <a:gd name="connsiteX15" fmla="*/ 57334 w 832667"/>
                <a:gd name="connsiteY15" fmla="*/ 312 h 1148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32667" h="1148846">
                  <a:moveTo>
                    <a:pt x="424035" y="826902"/>
                  </a:moveTo>
                  <a:lnTo>
                    <a:pt x="832667" y="1061043"/>
                  </a:lnTo>
                  <a:lnTo>
                    <a:pt x="815015" y="1148846"/>
                  </a:lnTo>
                  <a:lnTo>
                    <a:pt x="407037" y="914055"/>
                  </a:lnTo>
                  <a:close/>
                  <a:moveTo>
                    <a:pt x="584705" y="305574"/>
                  </a:moveTo>
                  <a:cubicBezTo>
                    <a:pt x="591799" y="306416"/>
                    <a:pt x="598903" y="308757"/>
                    <a:pt x="605599" y="312700"/>
                  </a:cubicBezTo>
                  <a:cubicBezTo>
                    <a:pt x="633691" y="329129"/>
                    <a:pt x="645449" y="364616"/>
                    <a:pt x="632383" y="393531"/>
                  </a:cubicBezTo>
                  <a:cubicBezTo>
                    <a:pt x="619319" y="421789"/>
                    <a:pt x="586001" y="431646"/>
                    <a:pt x="559219" y="415874"/>
                  </a:cubicBezTo>
                  <a:cubicBezTo>
                    <a:pt x="531127" y="400102"/>
                    <a:pt x="519369" y="363959"/>
                    <a:pt x="532435" y="335701"/>
                  </a:cubicBezTo>
                  <a:cubicBezTo>
                    <a:pt x="542233" y="314014"/>
                    <a:pt x="563423" y="303048"/>
                    <a:pt x="584705" y="305574"/>
                  </a:cubicBezTo>
                  <a:close/>
                  <a:moveTo>
                    <a:pt x="57334" y="312"/>
                  </a:moveTo>
                  <a:cubicBezTo>
                    <a:pt x="64459" y="1099"/>
                    <a:pt x="71645" y="3388"/>
                    <a:pt x="78504" y="7312"/>
                  </a:cubicBezTo>
                  <a:cubicBezTo>
                    <a:pt x="106594" y="23008"/>
                    <a:pt x="118353" y="58977"/>
                    <a:pt x="105287" y="87752"/>
                  </a:cubicBezTo>
                  <a:cubicBezTo>
                    <a:pt x="92222" y="115873"/>
                    <a:pt x="58906" y="126337"/>
                    <a:pt x="31469" y="109988"/>
                  </a:cubicBezTo>
                  <a:cubicBezTo>
                    <a:pt x="4032" y="94292"/>
                    <a:pt x="-7727" y="58323"/>
                    <a:pt x="5338" y="30201"/>
                  </a:cubicBezTo>
                  <a:cubicBezTo>
                    <a:pt x="15138" y="9111"/>
                    <a:pt x="35960" y="-2048"/>
                    <a:pt x="57334" y="312"/>
                  </a:cubicBezTo>
                  <a:close/>
                </a:path>
              </a:pathLst>
            </a:custGeom>
            <a:solidFill>
              <a:schemeClr val="accent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9" name="Freeform 48">
              <a:extLst>
                <a:ext uri="{FF2B5EF4-FFF2-40B4-BE49-F238E27FC236}">
                  <a16:creationId xmlns:a16="http://schemas.microsoft.com/office/drawing/2014/main" id="{2508879B-FA75-4D4E-9C0A-2384BC502D4E}"/>
                </a:ext>
              </a:extLst>
            </p:cNvPr>
            <p:cNvSpPr>
              <a:spLocks noChangeArrowheads="1"/>
            </p:cNvSpPr>
            <p:nvPr/>
          </p:nvSpPr>
          <p:spPr bwMode="auto">
            <a:xfrm>
              <a:off x="15383080" y="3822162"/>
              <a:ext cx="1393414" cy="1548952"/>
            </a:xfrm>
            <a:custGeom>
              <a:avLst/>
              <a:gdLst>
                <a:gd name="connsiteX0" fmla="*/ 576441 w 1393414"/>
                <a:gd name="connsiteY0" fmla="*/ 990825 h 1548952"/>
                <a:gd name="connsiteX1" fmla="*/ 1393414 w 1393414"/>
                <a:gd name="connsiteY1" fmla="*/ 1460930 h 1548952"/>
                <a:gd name="connsiteX2" fmla="*/ 1376407 w 1393414"/>
                <a:gd name="connsiteY2" fmla="*/ 1548952 h 1548952"/>
                <a:gd name="connsiteX3" fmla="*/ 558780 w 1393414"/>
                <a:gd name="connsiteY3" fmla="*/ 1078196 h 1548952"/>
                <a:gd name="connsiteX4" fmla="*/ 1329791 w 1393414"/>
                <a:gd name="connsiteY4" fmla="*/ 809420 h 1548952"/>
                <a:gd name="connsiteX5" fmla="*/ 1350685 w 1393414"/>
                <a:gd name="connsiteY5" fmla="*/ 816420 h 1548952"/>
                <a:gd name="connsiteX6" fmla="*/ 1377468 w 1393414"/>
                <a:gd name="connsiteY6" fmla="*/ 896859 h 1548952"/>
                <a:gd name="connsiteX7" fmla="*/ 1303650 w 1393414"/>
                <a:gd name="connsiteY7" fmla="*/ 919748 h 1548952"/>
                <a:gd name="connsiteX8" fmla="*/ 1277519 w 1393414"/>
                <a:gd name="connsiteY8" fmla="*/ 839309 h 1548952"/>
                <a:gd name="connsiteX9" fmla="*/ 1329791 w 1393414"/>
                <a:gd name="connsiteY9" fmla="*/ 809420 h 1548952"/>
                <a:gd name="connsiteX10" fmla="*/ 16999 w 1393414"/>
                <a:gd name="connsiteY10" fmla="*/ 0 h 1548952"/>
                <a:gd name="connsiteX11" fmla="*/ 425631 w 1393414"/>
                <a:gd name="connsiteY11" fmla="*/ 234791 h 1548952"/>
                <a:gd name="connsiteX12" fmla="*/ 408632 w 1393414"/>
                <a:gd name="connsiteY12" fmla="*/ 321943 h 1548952"/>
                <a:gd name="connsiteX13" fmla="*/ 0 w 1393414"/>
                <a:gd name="connsiteY13" fmla="*/ 87803 h 1548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3414" h="1548952">
                  <a:moveTo>
                    <a:pt x="576441" y="990825"/>
                  </a:moveTo>
                  <a:lnTo>
                    <a:pt x="1393414" y="1460930"/>
                  </a:lnTo>
                  <a:lnTo>
                    <a:pt x="1376407" y="1548952"/>
                  </a:lnTo>
                  <a:lnTo>
                    <a:pt x="558780" y="1078196"/>
                  </a:lnTo>
                  <a:close/>
                  <a:moveTo>
                    <a:pt x="1329791" y="809420"/>
                  </a:moveTo>
                  <a:cubicBezTo>
                    <a:pt x="1336885" y="810207"/>
                    <a:pt x="1343989" y="812496"/>
                    <a:pt x="1350685" y="816420"/>
                  </a:cubicBezTo>
                  <a:cubicBezTo>
                    <a:pt x="1378775" y="832769"/>
                    <a:pt x="1390534" y="868738"/>
                    <a:pt x="1377468" y="896859"/>
                  </a:cubicBezTo>
                  <a:cubicBezTo>
                    <a:pt x="1364403" y="924980"/>
                    <a:pt x="1331087" y="935443"/>
                    <a:pt x="1303650" y="919748"/>
                  </a:cubicBezTo>
                  <a:cubicBezTo>
                    <a:pt x="1276866" y="903398"/>
                    <a:pt x="1264454" y="867430"/>
                    <a:pt x="1277519" y="839309"/>
                  </a:cubicBezTo>
                  <a:cubicBezTo>
                    <a:pt x="1287319" y="818218"/>
                    <a:pt x="1308509" y="807060"/>
                    <a:pt x="1329791" y="809420"/>
                  </a:cubicBezTo>
                  <a:close/>
                  <a:moveTo>
                    <a:pt x="16999" y="0"/>
                  </a:moveTo>
                  <a:lnTo>
                    <a:pt x="425631" y="234791"/>
                  </a:lnTo>
                  <a:lnTo>
                    <a:pt x="408632" y="321943"/>
                  </a:lnTo>
                  <a:lnTo>
                    <a:pt x="0" y="87803"/>
                  </a:ln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50" name="Freeform 131">
              <a:extLst>
                <a:ext uri="{FF2B5EF4-FFF2-40B4-BE49-F238E27FC236}">
                  <a16:creationId xmlns:a16="http://schemas.microsoft.com/office/drawing/2014/main" id="{AE008ED0-6A58-4F40-90AB-D8FDFF325B91}"/>
                </a:ext>
              </a:extLst>
            </p:cNvPr>
            <p:cNvSpPr>
              <a:spLocks noChangeArrowheads="1"/>
            </p:cNvSpPr>
            <p:nvPr/>
          </p:nvSpPr>
          <p:spPr bwMode="auto">
            <a:xfrm>
              <a:off x="13070200" y="7471505"/>
              <a:ext cx="1823231" cy="1051311"/>
            </a:xfrm>
            <a:custGeom>
              <a:avLst/>
              <a:gdLst>
                <a:gd name="T0" fmla="*/ 1610 w 2790"/>
                <a:gd name="T1" fmla="*/ 1584 h 1611"/>
                <a:gd name="T2" fmla="*/ 45 w 2790"/>
                <a:gd name="T3" fmla="*/ 681 h 1611"/>
                <a:gd name="T4" fmla="*/ 45 w 2790"/>
                <a:gd name="T5" fmla="*/ 681 h 1611"/>
                <a:gd name="T6" fmla="*/ 58 w 2790"/>
                <a:gd name="T7" fmla="*/ 578 h 1611"/>
                <a:gd name="T8" fmla="*/ 1002 w 2790"/>
                <a:gd name="T9" fmla="*/ 33 h 1611"/>
                <a:gd name="T10" fmla="*/ 1002 w 2790"/>
                <a:gd name="T11" fmla="*/ 33 h 1611"/>
                <a:gd name="T12" fmla="*/ 1180 w 2790"/>
                <a:gd name="T13" fmla="*/ 26 h 1611"/>
                <a:gd name="T14" fmla="*/ 2744 w 2790"/>
                <a:gd name="T15" fmla="*/ 929 h 1611"/>
                <a:gd name="T16" fmla="*/ 2744 w 2790"/>
                <a:gd name="T17" fmla="*/ 929 h 1611"/>
                <a:gd name="T18" fmla="*/ 2731 w 2790"/>
                <a:gd name="T19" fmla="*/ 1032 h 1611"/>
                <a:gd name="T20" fmla="*/ 1787 w 2790"/>
                <a:gd name="T21" fmla="*/ 1577 h 1611"/>
                <a:gd name="T22" fmla="*/ 1787 w 2790"/>
                <a:gd name="T23" fmla="*/ 1577 h 1611"/>
                <a:gd name="T24" fmla="*/ 1610 w 2790"/>
                <a:gd name="T25" fmla="*/ 1584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0" h="1611">
                  <a:moveTo>
                    <a:pt x="1610" y="1584"/>
                  </a:moveTo>
                  <a:lnTo>
                    <a:pt x="45" y="681"/>
                  </a:lnTo>
                  <a:lnTo>
                    <a:pt x="45" y="681"/>
                  </a:lnTo>
                  <a:cubicBezTo>
                    <a:pt x="0" y="655"/>
                    <a:pt x="5" y="609"/>
                    <a:pt x="58" y="578"/>
                  </a:cubicBezTo>
                  <a:lnTo>
                    <a:pt x="1002" y="33"/>
                  </a:lnTo>
                  <a:lnTo>
                    <a:pt x="1002" y="33"/>
                  </a:lnTo>
                  <a:cubicBezTo>
                    <a:pt x="1055" y="3"/>
                    <a:pt x="1134" y="0"/>
                    <a:pt x="1180" y="26"/>
                  </a:cubicBezTo>
                  <a:lnTo>
                    <a:pt x="2744" y="929"/>
                  </a:lnTo>
                  <a:lnTo>
                    <a:pt x="2744" y="929"/>
                  </a:lnTo>
                  <a:cubicBezTo>
                    <a:pt x="2789" y="955"/>
                    <a:pt x="2784" y="1001"/>
                    <a:pt x="2731" y="1032"/>
                  </a:cubicBezTo>
                  <a:lnTo>
                    <a:pt x="1787" y="1577"/>
                  </a:lnTo>
                  <a:lnTo>
                    <a:pt x="1787" y="1577"/>
                  </a:lnTo>
                  <a:cubicBezTo>
                    <a:pt x="1735" y="1607"/>
                    <a:pt x="1655" y="1610"/>
                    <a:pt x="1610" y="1584"/>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51" name="Freeform 50">
              <a:extLst>
                <a:ext uri="{FF2B5EF4-FFF2-40B4-BE49-F238E27FC236}">
                  <a16:creationId xmlns:a16="http://schemas.microsoft.com/office/drawing/2014/main" id="{663108BB-E01A-C443-A336-2302760D2A97}"/>
                </a:ext>
              </a:extLst>
            </p:cNvPr>
            <p:cNvSpPr>
              <a:spLocks noChangeArrowheads="1"/>
            </p:cNvSpPr>
            <p:nvPr/>
          </p:nvSpPr>
          <p:spPr bwMode="auto">
            <a:xfrm>
              <a:off x="12943466" y="5708760"/>
              <a:ext cx="462758" cy="423858"/>
            </a:xfrm>
            <a:custGeom>
              <a:avLst/>
              <a:gdLst>
                <a:gd name="connsiteX0" fmla="*/ 123077 w 462758"/>
                <a:gd name="connsiteY0" fmla="*/ 0 h 423858"/>
                <a:gd name="connsiteX1" fmla="*/ 442758 w 462758"/>
                <a:gd name="connsiteY1" fmla="*/ 261178 h 423858"/>
                <a:gd name="connsiteX2" fmla="*/ 448967 w 462758"/>
                <a:gd name="connsiteY2" fmla="*/ 263493 h 423858"/>
                <a:gd name="connsiteX3" fmla="*/ 461609 w 462758"/>
                <a:gd name="connsiteY3" fmla="*/ 311265 h 423858"/>
                <a:gd name="connsiteX4" fmla="*/ 374267 w 462758"/>
                <a:gd name="connsiteY4" fmla="*/ 419141 h 423858"/>
                <a:gd name="connsiteX5" fmla="*/ 346142 w 462758"/>
                <a:gd name="connsiteY5" fmla="*/ 423705 h 423858"/>
                <a:gd name="connsiteX6" fmla="*/ 326291 w 462758"/>
                <a:gd name="connsiteY6" fmla="*/ 416143 h 423858"/>
                <a:gd name="connsiteX7" fmla="*/ 325599 w 462758"/>
                <a:gd name="connsiteY7" fmla="*/ 416992 h 423858"/>
                <a:gd name="connsiteX8" fmla="*/ 0 w 462758"/>
                <a:gd name="connsiteY8" fmla="*/ 150326 h 423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758" h="423858">
                  <a:moveTo>
                    <a:pt x="123077" y="0"/>
                  </a:moveTo>
                  <a:lnTo>
                    <a:pt x="442758" y="261178"/>
                  </a:lnTo>
                  <a:lnTo>
                    <a:pt x="448967" y="263493"/>
                  </a:lnTo>
                  <a:cubicBezTo>
                    <a:pt x="460131" y="272620"/>
                    <a:pt x="465221" y="289229"/>
                    <a:pt x="461609" y="311265"/>
                  </a:cubicBezTo>
                  <a:cubicBezTo>
                    <a:pt x="454385" y="354678"/>
                    <a:pt x="415639" y="403355"/>
                    <a:pt x="374267" y="419141"/>
                  </a:cubicBezTo>
                  <a:cubicBezTo>
                    <a:pt x="363924" y="422924"/>
                    <a:pt x="354443" y="424362"/>
                    <a:pt x="346142" y="423705"/>
                  </a:cubicBezTo>
                  <a:lnTo>
                    <a:pt x="326291" y="416143"/>
                  </a:lnTo>
                  <a:lnTo>
                    <a:pt x="325599" y="416992"/>
                  </a:lnTo>
                  <a:lnTo>
                    <a:pt x="0" y="150326"/>
                  </a:ln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52" name="Freeform 135">
              <a:extLst>
                <a:ext uri="{FF2B5EF4-FFF2-40B4-BE49-F238E27FC236}">
                  <a16:creationId xmlns:a16="http://schemas.microsoft.com/office/drawing/2014/main" id="{0BB9DA7E-FD4A-B441-B71E-73EBD6ABED49}"/>
                </a:ext>
              </a:extLst>
            </p:cNvPr>
            <p:cNvSpPr>
              <a:spLocks noChangeArrowheads="1"/>
            </p:cNvSpPr>
            <p:nvPr/>
          </p:nvSpPr>
          <p:spPr bwMode="auto">
            <a:xfrm>
              <a:off x="12998191" y="5751966"/>
              <a:ext cx="233305" cy="241945"/>
            </a:xfrm>
            <a:custGeom>
              <a:avLst/>
              <a:gdLst>
                <a:gd name="T0" fmla="*/ 189 w 358"/>
                <a:gd name="T1" fmla="*/ 0 h 369"/>
                <a:gd name="T2" fmla="*/ 357 w 358"/>
                <a:gd name="T3" fmla="*/ 138 h 369"/>
                <a:gd name="T4" fmla="*/ 357 w 358"/>
                <a:gd name="T5" fmla="*/ 138 h 369"/>
                <a:gd name="T6" fmla="*/ 169 w 358"/>
                <a:gd name="T7" fmla="*/ 368 h 369"/>
                <a:gd name="T8" fmla="*/ 0 w 358"/>
                <a:gd name="T9" fmla="*/ 230 h 369"/>
                <a:gd name="T10" fmla="*/ 0 w 358"/>
                <a:gd name="T11" fmla="*/ 230 h 369"/>
                <a:gd name="T12" fmla="*/ 189 w 358"/>
                <a:gd name="T13" fmla="*/ 0 h 369"/>
              </a:gdLst>
              <a:ahLst/>
              <a:cxnLst>
                <a:cxn ang="0">
                  <a:pos x="T0" y="T1"/>
                </a:cxn>
                <a:cxn ang="0">
                  <a:pos x="T2" y="T3"/>
                </a:cxn>
                <a:cxn ang="0">
                  <a:pos x="T4" y="T5"/>
                </a:cxn>
                <a:cxn ang="0">
                  <a:pos x="T6" y="T7"/>
                </a:cxn>
                <a:cxn ang="0">
                  <a:pos x="T8" y="T9"/>
                </a:cxn>
                <a:cxn ang="0">
                  <a:pos x="T10" y="T11"/>
                </a:cxn>
                <a:cxn ang="0">
                  <a:pos x="T12" y="T13"/>
                </a:cxn>
              </a:cxnLst>
              <a:rect l="0" t="0" r="r" b="b"/>
              <a:pathLst>
                <a:path w="358" h="369">
                  <a:moveTo>
                    <a:pt x="189" y="0"/>
                  </a:moveTo>
                  <a:lnTo>
                    <a:pt x="357" y="138"/>
                  </a:lnTo>
                  <a:lnTo>
                    <a:pt x="357" y="138"/>
                  </a:lnTo>
                  <a:cubicBezTo>
                    <a:pt x="333" y="230"/>
                    <a:pt x="255" y="325"/>
                    <a:pt x="169" y="368"/>
                  </a:cubicBezTo>
                  <a:lnTo>
                    <a:pt x="0" y="230"/>
                  </a:lnTo>
                  <a:lnTo>
                    <a:pt x="0" y="230"/>
                  </a:lnTo>
                  <a:cubicBezTo>
                    <a:pt x="24" y="139"/>
                    <a:pt x="102" y="43"/>
                    <a:pt x="189" y="0"/>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3" name="Freeform 52">
              <a:extLst>
                <a:ext uri="{FF2B5EF4-FFF2-40B4-BE49-F238E27FC236}">
                  <a16:creationId xmlns:a16="http://schemas.microsoft.com/office/drawing/2014/main" id="{6C23D415-0582-124A-8F25-485D85463DF3}"/>
                </a:ext>
              </a:extLst>
            </p:cNvPr>
            <p:cNvSpPr>
              <a:spLocks noChangeArrowheads="1"/>
            </p:cNvSpPr>
            <p:nvPr/>
          </p:nvSpPr>
          <p:spPr bwMode="auto">
            <a:xfrm>
              <a:off x="12629512" y="5435133"/>
              <a:ext cx="554466" cy="529258"/>
            </a:xfrm>
            <a:custGeom>
              <a:avLst/>
              <a:gdLst>
                <a:gd name="connsiteX0" fmla="*/ 199821 w 554466"/>
                <a:gd name="connsiteY0" fmla="*/ 0 h 529258"/>
                <a:gd name="connsiteX1" fmla="*/ 532204 w 554466"/>
                <a:gd name="connsiteY1" fmla="*/ 272320 h 529258"/>
                <a:gd name="connsiteX2" fmla="*/ 532079 w 554466"/>
                <a:gd name="connsiteY2" fmla="*/ 272473 h 529258"/>
                <a:gd name="connsiteX3" fmla="*/ 551199 w 554466"/>
                <a:gd name="connsiteY3" fmla="*/ 302892 h 529258"/>
                <a:gd name="connsiteX4" fmla="*/ 552763 w 554466"/>
                <a:gd name="connsiteY4" fmla="*/ 348936 h 529258"/>
                <a:gd name="connsiteX5" fmla="*/ 411436 w 554466"/>
                <a:gd name="connsiteY5" fmla="*/ 521163 h 529258"/>
                <a:gd name="connsiteX6" fmla="*/ 365697 w 554466"/>
                <a:gd name="connsiteY6" fmla="*/ 529063 h 529258"/>
                <a:gd name="connsiteX7" fmla="*/ 333108 w 554466"/>
                <a:gd name="connsiteY7" fmla="*/ 516910 h 529258"/>
                <a:gd name="connsiteX8" fmla="*/ 332383 w 554466"/>
                <a:gd name="connsiteY8" fmla="*/ 517800 h 529258"/>
                <a:gd name="connsiteX9" fmla="*/ 0 w 554466"/>
                <a:gd name="connsiteY9" fmla="*/ 245480 h 529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4466" h="529258">
                  <a:moveTo>
                    <a:pt x="199821" y="0"/>
                  </a:moveTo>
                  <a:lnTo>
                    <a:pt x="532204" y="272320"/>
                  </a:lnTo>
                  <a:lnTo>
                    <a:pt x="532079" y="272473"/>
                  </a:lnTo>
                  <a:lnTo>
                    <a:pt x="551199" y="302892"/>
                  </a:lnTo>
                  <a:cubicBezTo>
                    <a:pt x="554849" y="315828"/>
                    <a:pt x="555544" y="331322"/>
                    <a:pt x="552763" y="348936"/>
                  </a:cubicBezTo>
                  <a:cubicBezTo>
                    <a:pt x="540986" y="418088"/>
                    <a:pt x="478174" y="495721"/>
                    <a:pt x="411436" y="521163"/>
                  </a:cubicBezTo>
                  <a:cubicBezTo>
                    <a:pt x="394588" y="527524"/>
                    <a:pt x="379171" y="530011"/>
                    <a:pt x="365697" y="529063"/>
                  </a:cubicBezTo>
                  <a:lnTo>
                    <a:pt x="333108" y="516910"/>
                  </a:lnTo>
                  <a:lnTo>
                    <a:pt x="332383" y="517800"/>
                  </a:lnTo>
                  <a:lnTo>
                    <a:pt x="0" y="245480"/>
                  </a:ln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54" name="Freeform 137">
              <a:extLst>
                <a:ext uri="{FF2B5EF4-FFF2-40B4-BE49-F238E27FC236}">
                  <a16:creationId xmlns:a16="http://schemas.microsoft.com/office/drawing/2014/main" id="{431CA1B8-9EDA-E74A-A795-44A0E04764A4}"/>
                </a:ext>
              </a:extLst>
            </p:cNvPr>
            <p:cNvSpPr>
              <a:spLocks noChangeArrowheads="1"/>
            </p:cNvSpPr>
            <p:nvPr/>
          </p:nvSpPr>
          <p:spPr bwMode="auto">
            <a:xfrm>
              <a:off x="12597830" y="5406330"/>
              <a:ext cx="264988" cy="305312"/>
            </a:xfrm>
            <a:custGeom>
              <a:avLst/>
              <a:gdLst>
                <a:gd name="T0" fmla="*/ 170 w 405"/>
                <a:gd name="T1" fmla="*/ 429 h 469"/>
                <a:gd name="T2" fmla="*/ 170 w 405"/>
                <a:gd name="T3" fmla="*/ 429 h 469"/>
                <a:gd name="T4" fmla="*/ 386 w 405"/>
                <a:gd name="T5" fmla="*/ 164 h 469"/>
                <a:gd name="T6" fmla="*/ 386 w 405"/>
                <a:gd name="T7" fmla="*/ 164 h 469"/>
                <a:gd name="T8" fmla="*/ 234 w 405"/>
                <a:gd name="T9" fmla="*/ 39 h 469"/>
                <a:gd name="T10" fmla="*/ 234 w 405"/>
                <a:gd name="T11" fmla="*/ 39 h 469"/>
                <a:gd name="T12" fmla="*/ 17 w 405"/>
                <a:gd name="T13" fmla="*/ 304 h 469"/>
                <a:gd name="T14" fmla="*/ 17 w 405"/>
                <a:gd name="T15" fmla="*/ 304 h 469"/>
                <a:gd name="T16" fmla="*/ 170 w 405"/>
                <a:gd name="T17" fmla="*/ 429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5" h="469">
                  <a:moveTo>
                    <a:pt x="170" y="429"/>
                  </a:moveTo>
                  <a:lnTo>
                    <a:pt x="170" y="429"/>
                  </a:lnTo>
                  <a:cubicBezTo>
                    <a:pt x="272" y="390"/>
                    <a:pt x="370" y="271"/>
                    <a:pt x="386" y="164"/>
                  </a:cubicBezTo>
                  <a:lnTo>
                    <a:pt x="386" y="164"/>
                  </a:lnTo>
                  <a:cubicBezTo>
                    <a:pt x="404" y="56"/>
                    <a:pt x="335" y="0"/>
                    <a:pt x="234" y="39"/>
                  </a:cubicBezTo>
                  <a:lnTo>
                    <a:pt x="234" y="39"/>
                  </a:lnTo>
                  <a:cubicBezTo>
                    <a:pt x="132" y="78"/>
                    <a:pt x="35" y="196"/>
                    <a:pt x="17" y="304"/>
                  </a:cubicBezTo>
                  <a:lnTo>
                    <a:pt x="17" y="304"/>
                  </a:lnTo>
                  <a:cubicBezTo>
                    <a:pt x="0" y="412"/>
                    <a:pt x="68" y="468"/>
                    <a:pt x="170" y="429"/>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5" name="Freeform 138">
              <a:extLst>
                <a:ext uri="{FF2B5EF4-FFF2-40B4-BE49-F238E27FC236}">
                  <a16:creationId xmlns:a16="http://schemas.microsoft.com/office/drawing/2014/main" id="{B4F2DE23-D5CD-A44E-8396-F55ED8C4A1C7}"/>
                </a:ext>
              </a:extLst>
            </p:cNvPr>
            <p:cNvSpPr>
              <a:spLocks noChangeArrowheads="1"/>
            </p:cNvSpPr>
            <p:nvPr/>
          </p:nvSpPr>
          <p:spPr bwMode="auto">
            <a:xfrm>
              <a:off x="12655436" y="5472576"/>
              <a:ext cx="149776" cy="172818"/>
            </a:xfrm>
            <a:custGeom>
              <a:avLst/>
              <a:gdLst>
                <a:gd name="T0" fmla="*/ 96 w 229"/>
                <a:gd name="T1" fmla="*/ 242 h 265"/>
                <a:gd name="T2" fmla="*/ 96 w 229"/>
                <a:gd name="T3" fmla="*/ 242 h 265"/>
                <a:gd name="T4" fmla="*/ 219 w 229"/>
                <a:gd name="T5" fmla="*/ 92 h 265"/>
                <a:gd name="T6" fmla="*/ 219 w 229"/>
                <a:gd name="T7" fmla="*/ 92 h 265"/>
                <a:gd name="T8" fmla="*/ 132 w 229"/>
                <a:gd name="T9" fmla="*/ 22 h 265"/>
                <a:gd name="T10" fmla="*/ 132 w 229"/>
                <a:gd name="T11" fmla="*/ 22 h 265"/>
                <a:gd name="T12" fmla="*/ 10 w 229"/>
                <a:gd name="T13" fmla="*/ 171 h 265"/>
                <a:gd name="T14" fmla="*/ 10 w 229"/>
                <a:gd name="T15" fmla="*/ 171 h 265"/>
                <a:gd name="T16" fmla="*/ 96 w 229"/>
                <a:gd name="T17" fmla="*/ 24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9" h="265">
                  <a:moveTo>
                    <a:pt x="96" y="242"/>
                  </a:moveTo>
                  <a:lnTo>
                    <a:pt x="96" y="242"/>
                  </a:lnTo>
                  <a:cubicBezTo>
                    <a:pt x="154" y="220"/>
                    <a:pt x="209" y="153"/>
                    <a:pt x="219" y="92"/>
                  </a:cubicBezTo>
                  <a:lnTo>
                    <a:pt x="219" y="92"/>
                  </a:lnTo>
                  <a:cubicBezTo>
                    <a:pt x="228" y="31"/>
                    <a:pt x="189" y="0"/>
                    <a:pt x="132" y="22"/>
                  </a:cubicBezTo>
                  <a:lnTo>
                    <a:pt x="132" y="22"/>
                  </a:lnTo>
                  <a:cubicBezTo>
                    <a:pt x="74" y="43"/>
                    <a:pt x="20" y="111"/>
                    <a:pt x="10" y="171"/>
                  </a:cubicBezTo>
                  <a:lnTo>
                    <a:pt x="10" y="171"/>
                  </a:lnTo>
                  <a:cubicBezTo>
                    <a:pt x="0" y="232"/>
                    <a:pt x="38" y="264"/>
                    <a:pt x="96" y="242"/>
                  </a:cubicBezTo>
                </a:path>
              </a:pathLst>
            </a:custGeom>
            <a:solidFill>
              <a:schemeClr val="accent1">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56" name="Freeform 139">
              <a:extLst>
                <a:ext uri="{FF2B5EF4-FFF2-40B4-BE49-F238E27FC236}">
                  <a16:creationId xmlns:a16="http://schemas.microsoft.com/office/drawing/2014/main" id="{E2AE6F52-D9F0-CA46-B6A4-DD3176FB9EBF}"/>
                </a:ext>
              </a:extLst>
            </p:cNvPr>
            <p:cNvSpPr>
              <a:spLocks noChangeArrowheads="1"/>
            </p:cNvSpPr>
            <p:nvPr/>
          </p:nvSpPr>
          <p:spPr bwMode="auto">
            <a:xfrm>
              <a:off x="13291983" y="5916143"/>
              <a:ext cx="66248" cy="100811"/>
            </a:xfrm>
            <a:custGeom>
              <a:avLst/>
              <a:gdLst>
                <a:gd name="T0" fmla="*/ 40 w 100"/>
                <a:gd name="T1" fmla="*/ 133 h 154"/>
                <a:gd name="T2" fmla="*/ 40 w 100"/>
                <a:gd name="T3" fmla="*/ 133 h 154"/>
                <a:gd name="T4" fmla="*/ 94 w 100"/>
                <a:gd name="T5" fmla="*/ 112 h 154"/>
                <a:gd name="T6" fmla="*/ 94 w 100"/>
                <a:gd name="T7" fmla="*/ 112 h 154"/>
                <a:gd name="T8" fmla="*/ 59 w 100"/>
                <a:gd name="T9" fmla="*/ 20 h 154"/>
                <a:gd name="T10" fmla="*/ 59 w 100"/>
                <a:gd name="T11" fmla="*/ 20 h 154"/>
                <a:gd name="T12" fmla="*/ 5 w 100"/>
                <a:gd name="T13" fmla="*/ 40 h 154"/>
                <a:gd name="T14" fmla="*/ 5 w 100"/>
                <a:gd name="T15" fmla="*/ 40 h 154"/>
                <a:gd name="T16" fmla="*/ 40 w 100"/>
                <a:gd name="T17" fmla="*/ 13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154">
                  <a:moveTo>
                    <a:pt x="40" y="133"/>
                  </a:moveTo>
                  <a:lnTo>
                    <a:pt x="40" y="133"/>
                  </a:lnTo>
                  <a:cubicBezTo>
                    <a:pt x="65" y="153"/>
                    <a:pt x="89" y="144"/>
                    <a:pt x="94" y="112"/>
                  </a:cubicBezTo>
                  <a:lnTo>
                    <a:pt x="94" y="112"/>
                  </a:lnTo>
                  <a:cubicBezTo>
                    <a:pt x="99" y="81"/>
                    <a:pt x="83" y="40"/>
                    <a:pt x="59" y="20"/>
                  </a:cubicBezTo>
                  <a:lnTo>
                    <a:pt x="59" y="20"/>
                  </a:lnTo>
                  <a:cubicBezTo>
                    <a:pt x="34" y="0"/>
                    <a:pt x="10" y="9"/>
                    <a:pt x="5" y="40"/>
                  </a:cubicBezTo>
                  <a:lnTo>
                    <a:pt x="5" y="40"/>
                  </a:lnTo>
                  <a:cubicBezTo>
                    <a:pt x="0" y="71"/>
                    <a:pt x="16" y="113"/>
                    <a:pt x="40" y="133"/>
                  </a:cubicBezTo>
                </a:path>
              </a:pathLst>
            </a:custGeom>
            <a:solidFill>
              <a:schemeClr val="accent1">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57" name="Freeform 56">
              <a:extLst>
                <a:ext uri="{FF2B5EF4-FFF2-40B4-BE49-F238E27FC236}">
                  <a16:creationId xmlns:a16="http://schemas.microsoft.com/office/drawing/2014/main" id="{75EFBCED-7CA4-2447-B2C6-417FD31DCCC6}"/>
                </a:ext>
              </a:extLst>
            </p:cNvPr>
            <p:cNvSpPr>
              <a:spLocks noChangeArrowheads="1"/>
            </p:cNvSpPr>
            <p:nvPr/>
          </p:nvSpPr>
          <p:spPr bwMode="auto">
            <a:xfrm>
              <a:off x="8240657" y="5108292"/>
              <a:ext cx="4503021" cy="4214597"/>
            </a:xfrm>
            <a:custGeom>
              <a:avLst/>
              <a:gdLst>
                <a:gd name="connsiteX0" fmla="*/ 3759698 w 4503021"/>
                <a:gd name="connsiteY0" fmla="*/ 134 h 4214597"/>
                <a:gd name="connsiteX1" fmla="*/ 4492574 w 4503021"/>
                <a:gd name="connsiteY1" fmla="*/ 418218 h 4214597"/>
                <a:gd name="connsiteX2" fmla="*/ 4497801 w 4503021"/>
                <a:gd name="connsiteY2" fmla="*/ 454797 h 4214597"/>
                <a:gd name="connsiteX3" fmla="*/ 4461209 w 4503021"/>
                <a:gd name="connsiteY3" fmla="*/ 460675 h 4214597"/>
                <a:gd name="connsiteX4" fmla="*/ 3386980 w 4503021"/>
                <a:gd name="connsiteY4" fmla="*/ 145181 h 4214597"/>
                <a:gd name="connsiteX5" fmla="*/ 2709380 w 4503021"/>
                <a:gd name="connsiteY5" fmla="*/ 356164 h 4214597"/>
                <a:gd name="connsiteX6" fmla="*/ 2086667 w 4503021"/>
                <a:gd name="connsiteY6" fmla="*/ 3790672 h 4214597"/>
                <a:gd name="connsiteX7" fmla="*/ 2091241 w 4503021"/>
                <a:gd name="connsiteY7" fmla="*/ 3860564 h 4214597"/>
                <a:gd name="connsiteX8" fmla="*/ 1935072 w 4503021"/>
                <a:gd name="connsiteY8" fmla="*/ 4164954 h 4214597"/>
                <a:gd name="connsiteX9" fmla="*/ 1761915 w 4503021"/>
                <a:gd name="connsiteY9" fmla="*/ 4214597 h 4214597"/>
                <a:gd name="connsiteX10" fmla="*/ 1592025 w 4503021"/>
                <a:gd name="connsiteY10" fmla="*/ 4166914 h 4214597"/>
                <a:gd name="connsiteX11" fmla="*/ 1409479 w 4503021"/>
                <a:gd name="connsiteY11" fmla="*/ 4058355 h 4214597"/>
                <a:gd name="connsiteX12" fmla="*/ 1406534 w 4503021"/>
                <a:gd name="connsiteY12" fmla="*/ 4057374 h 4214597"/>
                <a:gd name="connsiteX13" fmla="*/ 12724 w 4503021"/>
                <a:gd name="connsiteY13" fmla="*/ 3233411 h 4214597"/>
                <a:gd name="connsiteX14" fmla="*/ 3580 w 4503021"/>
                <a:gd name="connsiteY14" fmla="*/ 3197530 h 4214597"/>
                <a:gd name="connsiteX15" fmla="*/ 39503 w 4503021"/>
                <a:gd name="connsiteY15" fmla="*/ 3188396 h 4214597"/>
                <a:gd name="connsiteX16" fmla="*/ 1384756 w 4503021"/>
                <a:gd name="connsiteY16" fmla="*/ 3984285 h 4214597"/>
                <a:gd name="connsiteX17" fmla="*/ 1387503 w 4503021"/>
                <a:gd name="connsiteY17" fmla="*/ 3984672 h 4214597"/>
                <a:gd name="connsiteX18" fmla="*/ 1618815 w 4503021"/>
                <a:gd name="connsiteY18" fmla="*/ 4121843 h 4214597"/>
                <a:gd name="connsiteX19" fmla="*/ 1906975 w 4503021"/>
                <a:gd name="connsiteY19" fmla="*/ 4120536 h 4214597"/>
                <a:gd name="connsiteX20" fmla="*/ 2038967 w 4503021"/>
                <a:gd name="connsiteY20" fmla="*/ 3863830 h 4214597"/>
                <a:gd name="connsiteX21" fmla="*/ 2034393 w 4503021"/>
                <a:gd name="connsiteY21" fmla="*/ 3794591 h 4214597"/>
                <a:gd name="connsiteX22" fmla="*/ 2696311 w 4503021"/>
                <a:gd name="connsiteY22" fmla="*/ 305215 h 4214597"/>
                <a:gd name="connsiteX23" fmla="*/ 3369991 w 4503021"/>
                <a:gd name="connsiteY23" fmla="*/ 96192 h 4214597"/>
                <a:gd name="connsiteX24" fmla="*/ 3759698 w 4503021"/>
                <a:gd name="connsiteY24" fmla="*/ 134 h 42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03021" h="4214597">
                  <a:moveTo>
                    <a:pt x="3759698" y="134"/>
                  </a:moveTo>
                  <a:cubicBezTo>
                    <a:pt x="3936499" y="4560"/>
                    <a:pt x="4097252" y="119788"/>
                    <a:pt x="4492574" y="418218"/>
                  </a:cubicBezTo>
                  <a:cubicBezTo>
                    <a:pt x="4504335" y="427362"/>
                    <a:pt x="4506295" y="443692"/>
                    <a:pt x="4497801" y="454797"/>
                  </a:cubicBezTo>
                  <a:cubicBezTo>
                    <a:pt x="4489307" y="466554"/>
                    <a:pt x="4472317" y="469167"/>
                    <a:pt x="4461209" y="460675"/>
                  </a:cubicBezTo>
                  <a:cubicBezTo>
                    <a:pt x="3832615" y="-14199"/>
                    <a:pt x="3824121" y="-10933"/>
                    <a:pt x="3386980" y="145181"/>
                  </a:cubicBezTo>
                  <a:cubicBezTo>
                    <a:pt x="3232119" y="200703"/>
                    <a:pt x="3020409" y="276474"/>
                    <a:pt x="2709380" y="356164"/>
                  </a:cubicBezTo>
                  <a:cubicBezTo>
                    <a:pt x="1857315" y="573678"/>
                    <a:pt x="2006295" y="2666521"/>
                    <a:pt x="2086667" y="3790672"/>
                  </a:cubicBezTo>
                  <a:lnTo>
                    <a:pt x="2091241" y="3860564"/>
                  </a:lnTo>
                  <a:cubicBezTo>
                    <a:pt x="2100389" y="3985325"/>
                    <a:pt x="2041580" y="4099634"/>
                    <a:pt x="1935072" y="4164954"/>
                  </a:cubicBezTo>
                  <a:cubicBezTo>
                    <a:pt x="1880838" y="4198267"/>
                    <a:pt x="1821377" y="4214597"/>
                    <a:pt x="1761915" y="4214597"/>
                  </a:cubicBezTo>
                  <a:cubicBezTo>
                    <a:pt x="1703760" y="4214597"/>
                    <a:pt x="1645605" y="4198920"/>
                    <a:pt x="1592025" y="4166914"/>
                  </a:cubicBezTo>
                  <a:lnTo>
                    <a:pt x="1409479" y="4058355"/>
                  </a:lnTo>
                  <a:lnTo>
                    <a:pt x="1406534" y="4057374"/>
                  </a:lnTo>
                  <a:lnTo>
                    <a:pt x="12724" y="3233411"/>
                  </a:lnTo>
                  <a:cubicBezTo>
                    <a:pt x="315" y="3225582"/>
                    <a:pt x="-3604" y="3209925"/>
                    <a:pt x="3580" y="3197530"/>
                  </a:cubicBezTo>
                  <a:cubicBezTo>
                    <a:pt x="11418" y="3185135"/>
                    <a:pt x="26440" y="3181220"/>
                    <a:pt x="39503" y="3188396"/>
                  </a:cubicBezTo>
                  <a:lnTo>
                    <a:pt x="1384756" y="3984285"/>
                  </a:lnTo>
                  <a:lnTo>
                    <a:pt x="1387503" y="3984672"/>
                  </a:lnTo>
                  <a:lnTo>
                    <a:pt x="1618815" y="4121843"/>
                  </a:lnTo>
                  <a:cubicBezTo>
                    <a:pt x="1709641" y="4176058"/>
                    <a:pt x="1817456" y="4175405"/>
                    <a:pt x="1906975" y="4120536"/>
                  </a:cubicBezTo>
                  <a:cubicBezTo>
                    <a:pt x="1997148" y="4065015"/>
                    <a:pt x="2046808" y="3969648"/>
                    <a:pt x="2038967" y="3863830"/>
                  </a:cubicBezTo>
                  <a:lnTo>
                    <a:pt x="2034393" y="3794591"/>
                  </a:lnTo>
                  <a:cubicBezTo>
                    <a:pt x="1953368" y="2654763"/>
                    <a:pt x="1802427" y="534487"/>
                    <a:pt x="2696311" y="305215"/>
                  </a:cubicBezTo>
                  <a:cubicBezTo>
                    <a:pt x="3004727" y="226831"/>
                    <a:pt x="3215130" y="151060"/>
                    <a:pt x="3369991" y="96192"/>
                  </a:cubicBezTo>
                  <a:cubicBezTo>
                    <a:pt x="3541760" y="34710"/>
                    <a:pt x="3653618" y="-2523"/>
                    <a:pt x="3759698" y="134"/>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58" name="Freeform 141">
              <a:extLst>
                <a:ext uri="{FF2B5EF4-FFF2-40B4-BE49-F238E27FC236}">
                  <a16:creationId xmlns:a16="http://schemas.microsoft.com/office/drawing/2014/main" id="{A7E73D3C-8603-794E-9321-0BA83228C34E}"/>
                </a:ext>
              </a:extLst>
            </p:cNvPr>
            <p:cNvSpPr>
              <a:spLocks noChangeArrowheads="1"/>
            </p:cNvSpPr>
            <p:nvPr/>
          </p:nvSpPr>
          <p:spPr bwMode="auto">
            <a:xfrm>
              <a:off x="10826443" y="8721557"/>
              <a:ext cx="1857796" cy="1071472"/>
            </a:xfrm>
            <a:custGeom>
              <a:avLst/>
              <a:gdLst>
                <a:gd name="T0" fmla="*/ 2336 w 2843"/>
                <a:gd name="T1" fmla="*/ 1349 h 1642"/>
                <a:gd name="T2" fmla="*/ 2336 w 2843"/>
                <a:gd name="T3" fmla="*/ 1349 h 1642"/>
                <a:gd name="T4" fmla="*/ 505 w 2843"/>
                <a:gd name="T5" fmla="*/ 1349 h 1642"/>
                <a:gd name="T6" fmla="*/ 505 w 2843"/>
                <a:gd name="T7" fmla="*/ 1349 h 1642"/>
                <a:gd name="T8" fmla="*/ 505 w 2843"/>
                <a:gd name="T9" fmla="*/ 292 h 1642"/>
                <a:gd name="T10" fmla="*/ 505 w 2843"/>
                <a:gd name="T11" fmla="*/ 292 h 1642"/>
                <a:gd name="T12" fmla="*/ 2336 w 2843"/>
                <a:gd name="T13" fmla="*/ 292 h 1642"/>
                <a:gd name="T14" fmla="*/ 2336 w 2843"/>
                <a:gd name="T15" fmla="*/ 292 h 1642"/>
                <a:gd name="T16" fmla="*/ 2336 w 2843"/>
                <a:gd name="T17" fmla="*/ 1349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43" h="1642">
                  <a:moveTo>
                    <a:pt x="2336" y="1349"/>
                  </a:moveTo>
                  <a:lnTo>
                    <a:pt x="2336" y="1349"/>
                  </a:lnTo>
                  <a:cubicBezTo>
                    <a:pt x="1831" y="1641"/>
                    <a:pt x="1011" y="1641"/>
                    <a:pt x="505" y="1349"/>
                  </a:cubicBezTo>
                  <a:lnTo>
                    <a:pt x="505" y="1349"/>
                  </a:lnTo>
                  <a:cubicBezTo>
                    <a:pt x="0" y="1057"/>
                    <a:pt x="0" y="584"/>
                    <a:pt x="505" y="292"/>
                  </a:cubicBezTo>
                  <a:lnTo>
                    <a:pt x="505" y="292"/>
                  </a:lnTo>
                  <a:cubicBezTo>
                    <a:pt x="1011" y="0"/>
                    <a:pt x="1831" y="0"/>
                    <a:pt x="2336" y="292"/>
                  </a:cubicBezTo>
                  <a:lnTo>
                    <a:pt x="2336" y="292"/>
                  </a:lnTo>
                  <a:cubicBezTo>
                    <a:pt x="2842" y="584"/>
                    <a:pt x="2842" y="1057"/>
                    <a:pt x="2336" y="1349"/>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142">
              <a:extLst>
                <a:ext uri="{FF2B5EF4-FFF2-40B4-BE49-F238E27FC236}">
                  <a16:creationId xmlns:a16="http://schemas.microsoft.com/office/drawing/2014/main" id="{FF40B879-4192-5E4B-81C2-C0547B9BB332}"/>
                </a:ext>
              </a:extLst>
            </p:cNvPr>
            <p:cNvSpPr>
              <a:spLocks noChangeArrowheads="1"/>
            </p:cNvSpPr>
            <p:nvPr/>
          </p:nvSpPr>
          <p:spPr bwMode="auto">
            <a:xfrm>
              <a:off x="11802866" y="8782044"/>
              <a:ext cx="434925" cy="538616"/>
            </a:xfrm>
            <a:custGeom>
              <a:avLst/>
              <a:gdLst>
                <a:gd name="T0" fmla="*/ 545 w 664"/>
                <a:gd name="T1" fmla="*/ 410 h 824"/>
                <a:gd name="T2" fmla="*/ 545 w 664"/>
                <a:gd name="T3" fmla="*/ 410 h 824"/>
                <a:gd name="T4" fmla="*/ 657 w 664"/>
                <a:gd name="T5" fmla="*/ 610 h 824"/>
                <a:gd name="T6" fmla="*/ 657 w 664"/>
                <a:gd name="T7" fmla="*/ 610 h 824"/>
                <a:gd name="T8" fmla="*/ 641 w 664"/>
                <a:gd name="T9" fmla="*/ 708 h 824"/>
                <a:gd name="T10" fmla="*/ 641 w 664"/>
                <a:gd name="T11" fmla="*/ 708 h 824"/>
                <a:gd name="T12" fmla="*/ 420 w 664"/>
                <a:gd name="T13" fmla="*/ 776 h 824"/>
                <a:gd name="T14" fmla="*/ 420 w 664"/>
                <a:gd name="T15" fmla="*/ 776 h 824"/>
                <a:gd name="T16" fmla="*/ 19 w 664"/>
                <a:gd name="T17" fmla="*/ 309 h 824"/>
                <a:gd name="T18" fmla="*/ 19 w 664"/>
                <a:gd name="T19" fmla="*/ 309 h 824"/>
                <a:gd name="T20" fmla="*/ 545 w 664"/>
                <a:gd name="T21" fmla="*/ 410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4" h="824">
                  <a:moveTo>
                    <a:pt x="545" y="410"/>
                  </a:moveTo>
                  <a:lnTo>
                    <a:pt x="545" y="410"/>
                  </a:lnTo>
                  <a:cubicBezTo>
                    <a:pt x="618" y="441"/>
                    <a:pt x="663" y="523"/>
                    <a:pt x="657" y="610"/>
                  </a:cubicBezTo>
                  <a:lnTo>
                    <a:pt x="657" y="610"/>
                  </a:lnTo>
                  <a:cubicBezTo>
                    <a:pt x="655" y="652"/>
                    <a:pt x="649" y="690"/>
                    <a:pt x="641" y="708"/>
                  </a:cubicBezTo>
                  <a:lnTo>
                    <a:pt x="641" y="708"/>
                  </a:lnTo>
                  <a:cubicBezTo>
                    <a:pt x="618" y="757"/>
                    <a:pt x="542" y="823"/>
                    <a:pt x="420" y="776"/>
                  </a:cubicBezTo>
                  <a:lnTo>
                    <a:pt x="420" y="776"/>
                  </a:lnTo>
                  <a:cubicBezTo>
                    <a:pt x="299" y="728"/>
                    <a:pt x="29" y="474"/>
                    <a:pt x="19" y="309"/>
                  </a:cubicBezTo>
                  <a:lnTo>
                    <a:pt x="19" y="309"/>
                  </a:lnTo>
                  <a:cubicBezTo>
                    <a:pt x="0" y="0"/>
                    <a:pt x="353" y="329"/>
                    <a:pt x="545" y="410"/>
                  </a:cubicBez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60" name="Freeform 143">
              <a:extLst>
                <a:ext uri="{FF2B5EF4-FFF2-40B4-BE49-F238E27FC236}">
                  <a16:creationId xmlns:a16="http://schemas.microsoft.com/office/drawing/2014/main" id="{7E6771CD-D68D-174B-B06F-F7427262709C}"/>
                </a:ext>
              </a:extLst>
            </p:cNvPr>
            <p:cNvSpPr>
              <a:spLocks noChangeArrowheads="1"/>
            </p:cNvSpPr>
            <p:nvPr/>
          </p:nvSpPr>
          <p:spPr bwMode="auto">
            <a:xfrm>
              <a:off x="11105834" y="9090235"/>
              <a:ext cx="604864" cy="495412"/>
            </a:xfrm>
            <a:custGeom>
              <a:avLst/>
              <a:gdLst>
                <a:gd name="T0" fmla="*/ 896 w 926"/>
                <a:gd name="T1" fmla="*/ 446 h 759"/>
                <a:gd name="T2" fmla="*/ 896 w 926"/>
                <a:gd name="T3" fmla="*/ 446 h 759"/>
                <a:gd name="T4" fmla="*/ 911 w 926"/>
                <a:gd name="T5" fmla="*/ 656 h 759"/>
                <a:gd name="T6" fmla="*/ 911 w 926"/>
                <a:gd name="T7" fmla="*/ 656 h 759"/>
                <a:gd name="T8" fmla="*/ 688 w 926"/>
                <a:gd name="T9" fmla="*/ 743 h 759"/>
                <a:gd name="T10" fmla="*/ 688 w 926"/>
                <a:gd name="T11" fmla="*/ 743 h 759"/>
                <a:gd name="T12" fmla="*/ 124 w 926"/>
                <a:gd name="T13" fmla="*/ 367 h 759"/>
                <a:gd name="T14" fmla="*/ 124 w 926"/>
                <a:gd name="T15" fmla="*/ 367 h 759"/>
                <a:gd name="T16" fmla="*/ 817 w 926"/>
                <a:gd name="T17" fmla="*/ 395 h 759"/>
                <a:gd name="T18" fmla="*/ 896 w 926"/>
                <a:gd name="T19" fmla="*/ 446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6" h="759">
                  <a:moveTo>
                    <a:pt x="896" y="446"/>
                  </a:moveTo>
                  <a:lnTo>
                    <a:pt x="896" y="446"/>
                  </a:lnTo>
                  <a:cubicBezTo>
                    <a:pt x="896" y="446"/>
                    <a:pt x="925" y="623"/>
                    <a:pt x="911" y="656"/>
                  </a:cubicBezTo>
                  <a:lnTo>
                    <a:pt x="911" y="656"/>
                  </a:lnTo>
                  <a:cubicBezTo>
                    <a:pt x="897" y="689"/>
                    <a:pt x="813" y="758"/>
                    <a:pt x="688" y="743"/>
                  </a:cubicBezTo>
                  <a:lnTo>
                    <a:pt x="688" y="743"/>
                  </a:lnTo>
                  <a:cubicBezTo>
                    <a:pt x="563" y="728"/>
                    <a:pt x="204" y="604"/>
                    <a:pt x="124" y="367"/>
                  </a:cubicBezTo>
                  <a:lnTo>
                    <a:pt x="124" y="367"/>
                  </a:lnTo>
                  <a:cubicBezTo>
                    <a:pt x="0" y="0"/>
                    <a:pt x="817" y="395"/>
                    <a:pt x="817" y="395"/>
                  </a:cubicBezTo>
                  <a:lnTo>
                    <a:pt x="896" y="446"/>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61" name="Freeform 144">
              <a:extLst>
                <a:ext uri="{FF2B5EF4-FFF2-40B4-BE49-F238E27FC236}">
                  <a16:creationId xmlns:a16="http://schemas.microsoft.com/office/drawing/2014/main" id="{5A2EC203-FC32-814A-AC90-3138B3D87BA9}"/>
                </a:ext>
              </a:extLst>
            </p:cNvPr>
            <p:cNvSpPr>
              <a:spLocks noChangeArrowheads="1"/>
            </p:cNvSpPr>
            <p:nvPr/>
          </p:nvSpPr>
          <p:spPr bwMode="auto">
            <a:xfrm>
              <a:off x="11445710" y="7419660"/>
              <a:ext cx="786322" cy="2050775"/>
            </a:xfrm>
            <a:custGeom>
              <a:avLst/>
              <a:gdLst>
                <a:gd name="T0" fmla="*/ 28 w 1206"/>
                <a:gd name="T1" fmla="*/ 164 h 3141"/>
                <a:gd name="T2" fmla="*/ 0 w 1206"/>
                <a:gd name="T3" fmla="*/ 2936 h 3141"/>
                <a:gd name="T4" fmla="*/ 0 w 1206"/>
                <a:gd name="T5" fmla="*/ 2936 h 3141"/>
                <a:gd name="T6" fmla="*/ 151 w 1206"/>
                <a:gd name="T7" fmla="*/ 3128 h 3141"/>
                <a:gd name="T8" fmla="*/ 151 w 1206"/>
                <a:gd name="T9" fmla="*/ 3128 h 3141"/>
                <a:gd name="T10" fmla="*/ 184 w 1206"/>
                <a:gd name="T11" fmla="*/ 3132 h 3141"/>
                <a:gd name="T12" fmla="*/ 184 w 1206"/>
                <a:gd name="T13" fmla="*/ 3132 h 3141"/>
                <a:gd name="T14" fmla="*/ 349 w 1206"/>
                <a:gd name="T15" fmla="*/ 3064 h 3141"/>
                <a:gd name="T16" fmla="*/ 349 w 1206"/>
                <a:gd name="T17" fmla="*/ 3064 h 3141"/>
                <a:gd name="T18" fmla="*/ 386 w 1206"/>
                <a:gd name="T19" fmla="*/ 2953 h 3141"/>
                <a:gd name="T20" fmla="*/ 422 w 1206"/>
                <a:gd name="T21" fmla="*/ 1769 h 3141"/>
                <a:gd name="T22" fmla="*/ 598 w 1206"/>
                <a:gd name="T23" fmla="*/ 711 h 3141"/>
                <a:gd name="T24" fmla="*/ 843 w 1206"/>
                <a:gd name="T25" fmla="*/ 2584 h 3141"/>
                <a:gd name="T26" fmla="*/ 843 w 1206"/>
                <a:gd name="T27" fmla="*/ 2584 h 3141"/>
                <a:gd name="T28" fmla="*/ 910 w 1206"/>
                <a:gd name="T29" fmla="*/ 2707 h 3141"/>
                <a:gd name="T30" fmla="*/ 910 w 1206"/>
                <a:gd name="T31" fmla="*/ 2707 h 3141"/>
                <a:gd name="T32" fmla="*/ 1021 w 1206"/>
                <a:gd name="T33" fmla="*/ 2737 h 3141"/>
                <a:gd name="T34" fmla="*/ 1021 w 1206"/>
                <a:gd name="T35" fmla="*/ 2737 h 3141"/>
                <a:gd name="T36" fmla="*/ 1169 w 1206"/>
                <a:gd name="T37" fmla="*/ 2664 h 3141"/>
                <a:gd name="T38" fmla="*/ 1169 w 1206"/>
                <a:gd name="T39" fmla="*/ 2664 h 3141"/>
                <a:gd name="T40" fmla="*/ 1204 w 1206"/>
                <a:gd name="T41" fmla="*/ 2564 h 3141"/>
                <a:gd name="T42" fmla="*/ 1107 w 1206"/>
                <a:gd name="T43" fmla="*/ 1437 h 3141"/>
                <a:gd name="T44" fmla="*/ 1072 w 1206"/>
                <a:gd name="T45" fmla="*/ 0 h 3141"/>
                <a:gd name="T46" fmla="*/ 28 w 1206"/>
                <a:gd name="T47" fmla="*/ 164 h 3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06" h="3141">
                  <a:moveTo>
                    <a:pt x="28" y="164"/>
                  </a:moveTo>
                  <a:lnTo>
                    <a:pt x="0" y="2936"/>
                  </a:lnTo>
                  <a:lnTo>
                    <a:pt x="0" y="2936"/>
                  </a:lnTo>
                  <a:cubicBezTo>
                    <a:pt x="3" y="3033"/>
                    <a:pt x="66" y="3114"/>
                    <a:pt x="151" y="3128"/>
                  </a:cubicBezTo>
                  <a:lnTo>
                    <a:pt x="151" y="3128"/>
                  </a:lnTo>
                  <a:cubicBezTo>
                    <a:pt x="161" y="3130"/>
                    <a:pt x="173" y="3132"/>
                    <a:pt x="184" y="3132"/>
                  </a:cubicBezTo>
                  <a:lnTo>
                    <a:pt x="184" y="3132"/>
                  </a:lnTo>
                  <a:cubicBezTo>
                    <a:pt x="271" y="3140"/>
                    <a:pt x="321" y="3103"/>
                    <a:pt x="349" y="3064"/>
                  </a:cubicBezTo>
                  <a:lnTo>
                    <a:pt x="349" y="3064"/>
                  </a:lnTo>
                  <a:cubicBezTo>
                    <a:pt x="372" y="3033"/>
                    <a:pt x="385" y="2993"/>
                    <a:pt x="386" y="2953"/>
                  </a:cubicBezTo>
                  <a:lnTo>
                    <a:pt x="422" y="1769"/>
                  </a:lnTo>
                  <a:lnTo>
                    <a:pt x="598" y="711"/>
                  </a:lnTo>
                  <a:lnTo>
                    <a:pt x="843" y="2584"/>
                  </a:lnTo>
                  <a:lnTo>
                    <a:pt x="843" y="2584"/>
                  </a:lnTo>
                  <a:cubicBezTo>
                    <a:pt x="846" y="2634"/>
                    <a:pt x="871" y="2681"/>
                    <a:pt x="910" y="2707"/>
                  </a:cubicBezTo>
                  <a:lnTo>
                    <a:pt x="910" y="2707"/>
                  </a:lnTo>
                  <a:cubicBezTo>
                    <a:pt x="937" y="2725"/>
                    <a:pt x="973" y="2739"/>
                    <a:pt x="1021" y="2737"/>
                  </a:cubicBezTo>
                  <a:lnTo>
                    <a:pt x="1021" y="2737"/>
                  </a:lnTo>
                  <a:cubicBezTo>
                    <a:pt x="1091" y="2735"/>
                    <a:pt x="1140" y="2698"/>
                    <a:pt x="1169" y="2664"/>
                  </a:cubicBezTo>
                  <a:lnTo>
                    <a:pt x="1169" y="2664"/>
                  </a:lnTo>
                  <a:cubicBezTo>
                    <a:pt x="1193" y="2638"/>
                    <a:pt x="1205" y="2601"/>
                    <a:pt x="1204" y="2564"/>
                  </a:cubicBezTo>
                  <a:lnTo>
                    <a:pt x="1107" y="1437"/>
                  </a:lnTo>
                  <a:lnTo>
                    <a:pt x="1072" y="0"/>
                  </a:lnTo>
                  <a:lnTo>
                    <a:pt x="28" y="164"/>
                  </a:lnTo>
                </a:path>
              </a:pathLst>
            </a:custGeom>
            <a:solidFill>
              <a:schemeClr val="accent4">
                <a:lumMod val="40000"/>
                <a:lumOff val="60000"/>
              </a:schemeClr>
            </a:solidFill>
            <a:ln>
              <a:noFill/>
            </a:ln>
            <a:effectLst/>
          </p:spPr>
          <p:txBody>
            <a:bodyPr wrap="none" anchor="ctr"/>
            <a:lstStyle/>
            <a:p>
              <a:endParaRPr lang="en-US" sz="6532" dirty="0">
                <a:latin typeface="Lato Light" panose="020F0502020204030203" pitchFamily="34" charset="0"/>
              </a:endParaRPr>
            </a:p>
          </p:txBody>
        </p:sp>
        <p:sp>
          <p:nvSpPr>
            <p:cNvPr id="62" name="Freeform 145">
              <a:extLst>
                <a:ext uri="{FF2B5EF4-FFF2-40B4-BE49-F238E27FC236}">
                  <a16:creationId xmlns:a16="http://schemas.microsoft.com/office/drawing/2014/main" id="{2A5F91D2-8A3A-9549-ACE8-95E270F55F9F}"/>
                </a:ext>
              </a:extLst>
            </p:cNvPr>
            <p:cNvSpPr>
              <a:spLocks noChangeArrowheads="1"/>
            </p:cNvSpPr>
            <p:nvPr/>
          </p:nvSpPr>
          <p:spPr bwMode="auto">
            <a:xfrm>
              <a:off x="11555161" y="5907502"/>
              <a:ext cx="175698" cy="253467"/>
            </a:xfrm>
            <a:custGeom>
              <a:avLst/>
              <a:gdLst>
                <a:gd name="T0" fmla="*/ 220 w 267"/>
                <a:gd name="T1" fmla="*/ 0 h 388"/>
                <a:gd name="T2" fmla="*/ 264 w 267"/>
                <a:gd name="T3" fmla="*/ 253 h 388"/>
                <a:gd name="T4" fmla="*/ 264 w 267"/>
                <a:gd name="T5" fmla="*/ 253 h 388"/>
                <a:gd name="T6" fmla="*/ 170 w 267"/>
                <a:gd name="T7" fmla="*/ 362 h 388"/>
                <a:gd name="T8" fmla="*/ 170 w 267"/>
                <a:gd name="T9" fmla="*/ 362 h 388"/>
                <a:gd name="T10" fmla="*/ 44 w 267"/>
                <a:gd name="T11" fmla="*/ 324 h 388"/>
                <a:gd name="T12" fmla="*/ 0 w 267"/>
                <a:gd name="T13" fmla="*/ 40 h 388"/>
                <a:gd name="T14" fmla="*/ 220 w 267"/>
                <a:gd name="T15" fmla="*/ 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7" h="388">
                  <a:moveTo>
                    <a:pt x="220" y="0"/>
                  </a:moveTo>
                  <a:lnTo>
                    <a:pt x="264" y="253"/>
                  </a:lnTo>
                  <a:lnTo>
                    <a:pt x="264" y="253"/>
                  </a:lnTo>
                  <a:cubicBezTo>
                    <a:pt x="264" y="253"/>
                    <a:pt x="266" y="339"/>
                    <a:pt x="170" y="362"/>
                  </a:cubicBezTo>
                  <a:lnTo>
                    <a:pt x="170" y="362"/>
                  </a:lnTo>
                  <a:cubicBezTo>
                    <a:pt x="74" y="387"/>
                    <a:pt x="44" y="324"/>
                    <a:pt x="44" y="324"/>
                  </a:cubicBezTo>
                  <a:lnTo>
                    <a:pt x="0" y="40"/>
                  </a:lnTo>
                  <a:lnTo>
                    <a:pt x="220"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3" name="Freeform 146">
              <a:extLst>
                <a:ext uri="{FF2B5EF4-FFF2-40B4-BE49-F238E27FC236}">
                  <a16:creationId xmlns:a16="http://schemas.microsoft.com/office/drawing/2014/main" id="{0220205D-6979-6742-A95A-165B09CE83B2}"/>
                </a:ext>
              </a:extLst>
            </p:cNvPr>
            <p:cNvSpPr>
              <a:spLocks noChangeArrowheads="1"/>
            </p:cNvSpPr>
            <p:nvPr/>
          </p:nvSpPr>
          <p:spPr bwMode="auto">
            <a:xfrm>
              <a:off x="11246967" y="5461054"/>
              <a:ext cx="567420" cy="567420"/>
            </a:xfrm>
            <a:custGeom>
              <a:avLst/>
              <a:gdLst>
                <a:gd name="T0" fmla="*/ 176 w 867"/>
                <a:gd name="T1" fmla="*/ 693 h 867"/>
                <a:gd name="T2" fmla="*/ 176 w 867"/>
                <a:gd name="T3" fmla="*/ 693 h 867"/>
                <a:gd name="T4" fmla="*/ 724 w 867"/>
                <a:gd name="T5" fmla="*/ 722 h 867"/>
                <a:gd name="T6" fmla="*/ 724 w 867"/>
                <a:gd name="T7" fmla="*/ 722 h 867"/>
                <a:gd name="T8" fmla="*/ 690 w 867"/>
                <a:gd name="T9" fmla="*/ 173 h 867"/>
                <a:gd name="T10" fmla="*/ 690 w 867"/>
                <a:gd name="T11" fmla="*/ 173 h 867"/>
                <a:gd name="T12" fmla="*/ 142 w 867"/>
                <a:gd name="T13" fmla="*/ 144 h 867"/>
                <a:gd name="T14" fmla="*/ 142 w 867"/>
                <a:gd name="T15" fmla="*/ 144 h 867"/>
                <a:gd name="T16" fmla="*/ 176 w 867"/>
                <a:gd name="T17" fmla="*/ 693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7" h="867">
                  <a:moveTo>
                    <a:pt x="176" y="693"/>
                  </a:moveTo>
                  <a:lnTo>
                    <a:pt x="176" y="693"/>
                  </a:lnTo>
                  <a:cubicBezTo>
                    <a:pt x="336" y="853"/>
                    <a:pt x="582" y="866"/>
                    <a:pt x="724" y="722"/>
                  </a:cubicBezTo>
                  <a:lnTo>
                    <a:pt x="724" y="722"/>
                  </a:lnTo>
                  <a:cubicBezTo>
                    <a:pt x="866" y="580"/>
                    <a:pt x="851" y="334"/>
                    <a:pt x="690" y="173"/>
                  </a:cubicBezTo>
                  <a:lnTo>
                    <a:pt x="690" y="173"/>
                  </a:lnTo>
                  <a:cubicBezTo>
                    <a:pt x="530" y="13"/>
                    <a:pt x="284" y="0"/>
                    <a:pt x="142" y="144"/>
                  </a:cubicBezTo>
                  <a:lnTo>
                    <a:pt x="142" y="144"/>
                  </a:lnTo>
                  <a:cubicBezTo>
                    <a:pt x="0" y="287"/>
                    <a:pt x="15" y="533"/>
                    <a:pt x="176" y="693"/>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4" name="Freeform 63">
              <a:extLst>
                <a:ext uri="{FF2B5EF4-FFF2-40B4-BE49-F238E27FC236}">
                  <a16:creationId xmlns:a16="http://schemas.microsoft.com/office/drawing/2014/main" id="{0E1A9B02-E7F7-0B47-8C4A-4C891B908EDD}"/>
                </a:ext>
              </a:extLst>
            </p:cNvPr>
            <p:cNvSpPr>
              <a:spLocks noChangeArrowheads="1"/>
            </p:cNvSpPr>
            <p:nvPr/>
          </p:nvSpPr>
          <p:spPr bwMode="auto">
            <a:xfrm>
              <a:off x="10851123" y="5644851"/>
              <a:ext cx="1445297" cy="2078819"/>
            </a:xfrm>
            <a:custGeom>
              <a:avLst/>
              <a:gdLst>
                <a:gd name="connsiteX0" fmla="*/ 1299979 w 1445297"/>
                <a:gd name="connsiteY0" fmla="*/ 274 h 2078819"/>
                <a:gd name="connsiteX1" fmla="*/ 1434287 w 1445297"/>
                <a:gd name="connsiteY1" fmla="*/ 53137 h 2078819"/>
                <a:gd name="connsiteX2" fmla="*/ 1342198 w 1445297"/>
                <a:gd name="connsiteY2" fmla="*/ 574178 h 2078819"/>
                <a:gd name="connsiteX3" fmla="*/ 1282038 w 1445297"/>
                <a:gd name="connsiteY3" fmla="*/ 695089 h 2078819"/>
                <a:gd name="connsiteX4" fmla="*/ 1293651 w 1445297"/>
                <a:gd name="connsiteY4" fmla="*/ 750098 h 2078819"/>
                <a:gd name="connsiteX5" fmla="*/ 1303487 w 1445297"/>
                <a:gd name="connsiteY5" fmla="*/ 1772484 h 2078819"/>
                <a:gd name="connsiteX6" fmla="*/ 1060970 w 1445297"/>
                <a:gd name="connsiteY6" fmla="*/ 2011540 h 2078819"/>
                <a:gd name="connsiteX7" fmla="*/ 825643 w 1445297"/>
                <a:gd name="connsiteY7" fmla="*/ 2078815 h 2078819"/>
                <a:gd name="connsiteX8" fmla="*/ 592277 w 1445297"/>
                <a:gd name="connsiteY8" fmla="*/ 1899196 h 2078819"/>
                <a:gd name="connsiteX9" fmla="*/ 587947 w 1445297"/>
                <a:gd name="connsiteY9" fmla="*/ 1210197 h 2078819"/>
                <a:gd name="connsiteX10" fmla="*/ 571427 w 1445297"/>
                <a:gd name="connsiteY10" fmla="*/ 993151 h 2078819"/>
                <a:gd name="connsiteX11" fmla="*/ 547759 w 1445297"/>
                <a:gd name="connsiteY11" fmla="*/ 966754 h 2078819"/>
                <a:gd name="connsiteX12" fmla="*/ 5114 w 1445297"/>
                <a:gd name="connsiteY12" fmla="*/ 501146 h 2078819"/>
                <a:gd name="connsiteX13" fmla="*/ 47534 w 1445297"/>
                <a:gd name="connsiteY13" fmla="*/ 334491 h 2078819"/>
                <a:gd name="connsiteX14" fmla="*/ 81878 w 1445297"/>
                <a:gd name="connsiteY14" fmla="*/ 319377 h 2078819"/>
                <a:gd name="connsiteX15" fmla="*/ 114753 w 1445297"/>
                <a:gd name="connsiteY15" fmla="*/ 341026 h 2078819"/>
                <a:gd name="connsiteX16" fmla="*/ 533731 w 1445297"/>
                <a:gd name="connsiteY16" fmla="*/ 588722 h 2078819"/>
                <a:gd name="connsiteX17" fmla="*/ 534460 w 1445297"/>
                <a:gd name="connsiteY17" fmla="*/ 592017 h 2078819"/>
                <a:gd name="connsiteX18" fmla="*/ 534099 w 1445297"/>
                <a:gd name="connsiteY18" fmla="*/ 588309 h 2078819"/>
                <a:gd name="connsiteX19" fmla="*/ 840678 w 1445297"/>
                <a:gd name="connsiteY19" fmla="*/ 430244 h 2078819"/>
                <a:gd name="connsiteX20" fmla="*/ 1047820 w 1445297"/>
                <a:gd name="connsiteY20" fmla="*/ 356407 h 2078819"/>
                <a:gd name="connsiteX21" fmla="*/ 1093947 w 1445297"/>
                <a:gd name="connsiteY21" fmla="*/ 359826 h 2078819"/>
                <a:gd name="connsiteX22" fmla="*/ 1112031 w 1445297"/>
                <a:gd name="connsiteY22" fmla="*/ 355305 h 2078819"/>
                <a:gd name="connsiteX23" fmla="*/ 1239705 w 1445297"/>
                <a:gd name="connsiteY23" fmla="*/ 209769 h 2078819"/>
                <a:gd name="connsiteX24" fmla="*/ 1260015 w 1445297"/>
                <a:gd name="connsiteY24" fmla="*/ 34864 h 2078819"/>
                <a:gd name="connsiteX25" fmla="*/ 1299979 w 1445297"/>
                <a:gd name="connsiteY25" fmla="*/ 274 h 2078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45297" h="2078819">
                  <a:moveTo>
                    <a:pt x="1299979" y="274"/>
                  </a:moveTo>
                  <a:cubicBezTo>
                    <a:pt x="1348461" y="6801"/>
                    <a:pt x="1423805" y="21158"/>
                    <a:pt x="1434287" y="53137"/>
                  </a:cubicBezTo>
                  <a:cubicBezTo>
                    <a:pt x="1448046" y="95966"/>
                    <a:pt x="1471335" y="283200"/>
                    <a:pt x="1342198" y="574178"/>
                  </a:cubicBezTo>
                  <a:lnTo>
                    <a:pt x="1282038" y="695089"/>
                  </a:lnTo>
                  <a:lnTo>
                    <a:pt x="1293651" y="750098"/>
                  </a:lnTo>
                  <a:cubicBezTo>
                    <a:pt x="1355577" y="1138104"/>
                    <a:pt x="1340747" y="1682348"/>
                    <a:pt x="1303487" y="1772484"/>
                  </a:cubicBezTo>
                  <a:cubicBezTo>
                    <a:pt x="1257075" y="1883521"/>
                    <a:pt x="1142027" y="1965819"/>
                    <a:pt x="1060970" y="2011540"/>
                  </a:cubicBezTo>
                  <a:cubicBezTo>
                    <a:pt x="989064" y="2053342"/>
                    <a:pt x="908007" y="2078162"/>
                    <a:pt x="825643" y="2078815"/>
                  </a:cubicBezTo>
                  <a:cubicBezTo>
                    <a:pt x="743278" y="2079468"/>
                    <a:pt x="586394" y="2006968"/>
                    <a:pt x="592277" y="1899196"/>
                  </a:cubicBezTo>
                  <a:cubicBezTo>
                    <a:pt x="605024" y="1652956"/>
                    <a:pt x="600612" y="1425984"/>
                    <a:pt x="587947" y="1210197"/>
                  </a:cubicBezTo>
                  <a:lnTo>
                    <a:pt x="571427" y="993151"/>
                  </a:lnTo>
                  <a:lnTo>
                    <a:pt x="547759" y="966754"/>
                  </a:lnTo>
                  <a:cubicBezTo>
                    <a:pt x="412763" y="837112"/>
                    <a:pt x="74781" y="756194"/>
                    <a:pt x="5114" y="501146"/>
                  </a:cubicBezTo>
                  <a:cubicBezTo>
                    <a:pt x="-13159" y="435137"/>
                    <a:pt x="21429" y="373704"/>
                    <a:pt x="47534" y="334491"/>
                  </a:cubicBezTo>
                  <a:cubicBezTo>
                    <a:pt x="55366" y="323054"/>
                    <a:pt x="68744" y="318152"/>
                    <a:pt x="81878" y="319377"/>
                  </a:cubicBezTo>
                  <a:cubicBezTo>
                    <a:pt x="95012" y="320603"/>
                    <a:pt x="107901" y="327955"/>
                    <a:pt x="114753" y="341026"/>
                  </a:cubicBezTo>
                  <a:cubicBezTo>
                    <a:pt x="277906" y="639699"/>
                    <a:pt x="533731" y="588722"/>
                    <a:pt x="533731" y="588722"/>
                  </a:cubicBezTo>
                  <a:lnTo>
                    <a:pt x="534460" y="592017"/>
                  </a:lnTo>
                  <a:lnTo>
                    <a:pt x="534099" y="588309"/>
                  </a:lnTo>
                  <a:cubicBezTo>
                    <a:pt x="534099" y="588309"/>
                    <a:pt x="584433" y="534097"/>
                    <a:pt x="840678" y="430244"/>
                  </a:cubicBezTo>
                  <a:cubicBezTo>
                    <a:pt x="843537" y="429020"/>
                    <a:pt x="947003" y="362734"/>
                    <a:pt x="1047820" y="356407"/>
                  </a:cubicBezTo>
                  <a:lnTo>
                    <a:pt x="1093947" y="359826"/>
                  </a:lnTo>
                  <a:lnTo>
                    <a:pt x="1112031" y="355305"/>
                  </a:lnTo>
                  <a:cubicBezTo>
                    <a:pt x="1166655" y="337195"/>
                    <a:pt x="1224964" y="297222"/>
                    <a:pt x="1239705" y="209769"/>
                  </a:cubicBezTo>
                  <a:cubicBezTo>
                    <a:pt x="1254773" y="120358"/>
                    <a:pt x="1259360" y="66190"/>
                    <a:pt x="1260015" y="34864"/>
                  </a:cubicBezTo>
                  <a:cubicBezTo>
                    <a:pt x="1260670" y="13980"/>
                    <a:pt x="1279014" y="-2336"/>
                    <a:pt x="1299979" y="274"/>
                  </a:cubicBez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65" name="Freeform 148">
              <a:extLst>
                <a:ext uri="{FF2B5EF4-FFF2-40B4-BE49-F238E27FC236}">
                  <a16:creationId xmlns:a16="http://schemas.microsoft.com/office/drawing/2014/main" id="{843100CA-8911-4544-B898-E67AA39069E7}"/>
                </a:ext>
              </a:extLst>
            </p:cNvPr>
            <p:cNvSpPr>
              <a:spLocks noChangeArrowheads="1"/>
            </p:cNvSpPr>
            <p:nvPr/>
          </p:nvSpPr>
          <p:spPr bwMode="auto">
            <a:xfrm>
              <a:off x="11837430" y="7886269"/>
              <a:ext cx="218903" cy="1313418"/>
            </a:xfrm>
            <a:custGeom>
              <a:avLst/>
              <a:gdLst>
                <a:gd name="T0" fmla="*/ 0 w 334"/>
                <a:gd name="T1" fmla="*/ 0 h 2009"/>
                <a:gd name="T2" fmla="*/ 245 w 334"/>
                <a:gd name="T3" fmla="*/ 1873 h 2009"/>
                <a:gd name="T4" fmla="*/ 245 w 334"/>
                <a:gd name="T5" fmla="*/ 1873 h 2009"/>
                <a:gd name="T6" fmla="*/ 312 w 334"/>
                <a:gd name="T7" fmla="*/ 1996 h 2009"/>
                <a:gd name="T8" fmla="*/ 312 w 334"/>
                <a:gd name="T9" fmla="*/ 1996 h 2009"/>
                <a:gd name="T10" fmla="*/ 333 w 334"/>
                <a:gd name="T11" fmla="*/ 2008 h 2009"/>
                <a:gd name="T12" fmla="*/ 333 w 334"/>
                <a:gd name="T13" fmla="*/ 2008 h 2009"/>
                <a:gd name="T14" fmla="*/ 106 w 334"/>
                <a:gd name="T15" fmla="*/ 224 h 2009"/>
                <a:gd name="T16" fmla="*/ 106 w 334"/>
                <a:gd name="T17" fmla="*/ 224 h 2009"/>
                <a:gd name="T18" fmla="*/ 0 w 334"/>
                <a:gd name="T19" fmla="*/ 0 h 20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2009">
                  <a:moveTo>
                    <a:pt x="0" y="0"/>
                  </a:moveTo>
                  <a:lnTo>
                    <a:pt x="245" y="1873"/>
                  </a:lnTo>
                  <a:lnTo>
                    <a:pt x="245" y="1873"/>
                  </a:lnTo>
                  <a:cubicBezTo>
                    <a:pt x="248" y="1923"/>
                    <a:pt x="273" y="1970"/>
                    <a:pt x="312" y="1996"/>
                  </a:cubicBezTo>
                  <a:lnTo>
                    <a:pt x="312" y="1996"/>
                  </a:lnTo>
                  <a:cubicBezTo>
                    <a:pt x="318" y="2000"/>
                    <a:pt x="325" y="2004"/>
                    <a:pt x="333" y="2008"/>
                  </a:cubicBezTo>
                  <a:lnTo>
                    <a:pt x="333" y="2008"/>
                  </a:lnTo>
                  <a:cubicBezTo>
                    <a:pt x="282" y="1970"/>
                    <a:pt x="134" y="398"/>
                    <a:pt x="106" y="224"/>
                  </a:cubicBezTo>
                  <a:lnTo>
                    <a:pt x="106" y="224"/>
                  </a:lnTo>
                  <a:cubicBezTo>
                    <a:pt x="79" y="48"/>
                    <a:pt x="0" y="0"/>
                    <a:pt x="0" y="0"/>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6" name="Freeform 65">
              <a:extLst>
                <a:ext uri="{FF2B5EF4-FFF2-40B4-BE49-F238E27FC236}">
                  <a16:creationId xmlns:a16="http://schemas.microsoft.com/office/drawing/2014/main" id="{9A7213A4-7F83-8B4E-81A8-21DD5C1F0523}"/>
                </a:ext>
              </a:extLst>
            </p:cNvPr>
            <p:cNvSpPr>
              <a:spLocks noChangeArrowheads="1"/>
            </p:cNvSpPr>
            <p:nvPr/>
          </p:nvSpPr>
          <p:spPr bwMode="auto">
            <a:xfrm>
              <a:off x="11976735" y="5039997"/>
              <a:ext cx="312245" cy="722837"/>
            </a:xfrm>
            <a:custGeom>
              <a:avLst/>
              <a:gdLst>
                <a:gd name="connsiteX0" fmla="*/ 90657 w 312245"/>
                <a:gd name="connsiteY0" fmla="*/ 668 h 722837"/>
                <a:gd name="connsiteX1" fmla="*/ 116987 w 312245"/>
                <a:gd name="connsiteY1" fmla="*/ 16386 h 722837"/>
                <a:gd name="connsiteX2" fmla="*/ 131334 w 312245"/>
                <a:gd name="connsiteY2" fmla="*/ 34724 h 722837"/>
                <a:gd name="connsiteX3" fmla="*/ 187419 w 312245"/>
                <a:gd name="connsiteY3" fmla="*/ 127070 h 722837"/>
                <a:gd name="connsiteX4" fmla="*/ 204375 w 312245"/>
                <a:gd name="connsiteY4" fmla="*/ 182740 h 722837"/>
                <a:gd name="connsiteX5" fmla="*/ 205679 w 312245"/>
                <a:gd name="connsiteY5" fmla="*/ 238410 h 722837"/>
                <a:gd name="connsiteX6" fmla="*/ 205628 w 312245"/>
                <a:gd name="connsiteY6" fmla="*/ 238424 h 722837"/>
                <a:gd name="connsiteX7" fmla="*/ 312245 w 312245"/>
                <a:gd name="connsiteY7" fmla="*/ 722837 h 722837"/>
                <a:gd name="connsiteX8" fmla="*/ 151429 w 312245"/>
                <a:gd name="connsiteY8" fmla="*/ 641164 h 722837"/>
                <a:gd name="connsiteX9" fmla="*/ 121717 w 312245"/>
                <a:gd name="connsiteY9" fmla="*/ 260381 h 722837"/>
                <a:gd name="connsiteX10" fmla="*/ 68076 w 312245"/>
                <a:gd name="connsiteY10" fmla="*/ 184705 h 722837"/>
                <a:gd name="connsiteX11" fmla="*/ 8079 w 312245"/>
                <a:gd name="connsiteY11" fmla="*/ 160472 h 722837"/>
                <a:gd name="connsiteX12" fmla="*/ 253 w 312245"/>
                <a:gd name="connsiteY12" fmla="*/ 145409 h 722837"/>
                <a:gd name="connsiteX13" fmla="*/ 15905 w 312245"/>
                <a:gd name="connsiteY13" fmla="*/ 135585 h 722837"/>
                <a:gd name="connsiteX14" fmla="*/ 51773 w 312245"/>
                <a:gd name="connsiteY14" fmla="*/ 142134 h 722837"/>
                <a:gd name="connsiteX15" fmla="*/ 23730 w 312245"/>
                <a:gd name="connsiteY15" fmla="*/ 63542 h 722837"/>
                <a:gd name="connsiteX16" fmla="*/ 47860 w 312245"/>
                <a:gd name="connsiteY16" fmla="*/ 15076 h 722837"/>
                <a:gd name="connsiteX17" fmla="*/ 60903 w 312245"/>
                <a:gd name="connsiteY17" fmla="*/ 6562 h 722837"/>
                <a:gd name="connsiteX18" fmla="*/ 90657 w 312245"/>
                <a:gd name="connsiteY18" fmla="*/ 668 h 72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12245" h="722837">
                  <a:moveTo>
                    <a:pt x="90657" y="668"/>
                  </a:moveTo>
                  <a:cubicBezTo>
                    <a:pt x="100684" y="2469"/>
                    <a:pt x="110140" y="7872"/>
                    <a:pt x="116987" y="16386"/>
                  </a:cubicBezTo>
                  <a:lnTo>
                    <a:pt x="131334" y="34724"/>
                  </a:lnTo>
                  <a:lnTo>
                    <a:pt x="187419" y="127070"/>
                  </a:lnTo>
                  <a:cubicBezTo>
                    <a:pt x="197853" y="144099"/>
                    <a:pt x="203070" y="163747"/>
                    <a:pt x="204375" y="182740"/>
                  </a:cubicBezTo>
                  <a:lnTo>
                    <a:pt x="205679" y="238410"/>
                  </a:lnTo>
                  <a:lnTo>
                    <a:pt x="205628" y="238424"/>
                  </a:lnTo>
                  <a:lnTo>
                    <a:pt x="312245" y="722837"/>
                  </a:lnTo>
                  <a:lnTo>
                    <a:pt x="151429" y="641164"/>
                  </a:lnTo>
                  <a:lnTo>
                    <a:pt x="121717" y="260381"/>
                  </a:lnTo>
                  <a:lnTo>
                    <a:pt x="68076" y="184705"/>
                  </a:lnTo>
                  <a:lnTo>
                    <a:pt x="8079" y="160472"/>
                  </a:lnTo>
                  <a:cubicBezTo>
                    <a:pt x="2862" y="157852"/>
                    <a:pt x="-1051" y="151958"/>
                    <a:pt x="253" y="145409"/>
                  </a:cubicBezTo>
                  <a:cubicBezTo>
                    <a:pt x="1558" y="138204"/>
                    <a:pt x="8079" y="133620"/>
                    <a:pt x="15905" y="135585"/>
                  </a:cubicBezTo>
                  <a:lnTo>
                    <a:pt x="51773" y="142134"/>
                  </a:lnTo>
                  <a:lnTo>
                    <a:pt x="23730" y="63542"/>
                  </a:lnTo>
                  <a:cubicBezTo>
                    <a:pt x="21774" y="43893"/>
                    <a:pt x="31556" y="25555"/>
                    <a:pt x="47860" y="15076"/>
                  </a:cubicBezTo>
                  <a:lnTo>
                    <a:pt x="60903" y="6562"/>
                  </a:lnTo>
                  <a:cubicBezTo>
                    <a:pt x="70033" y="668"/>
                    <a:pt x="80630" y="-1133"/>
                    <a:pt x="90657" y="668"/>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7" name="Freeform 66">
              <a:extLst>
                <a:ext uri="{FF2B5EF4-FFF2-40B4-BE49-F238E27FC236}">
                  <a16:creationId xmlns:a16="http://schemas.microsoft.com/office/drawing/2014/main" id="{803352FA-FDD9-684F-AE4D-B48EDB704947}"/>
                </a:ext>
              </a:extLst>
            </p:cNvPr>
            <p:cNvSpPr>
              <a:spLocks noChangeArrowheads="1"/>
            </p:cNvSpPr>
            <p:nvPr/>
          </p:nvSpPr>
          <p:spPr bwMode="auto">
            <a:xfrm>
              <a:off x="10684288" y="5398427"/>
              <a:ext cx="268233" cy="730205"/>
            </a:xfrm>
            <a:custGeom>
              <a:avLst/>
              <a:gdLst>
                <a:gd name="connsiteX0" fmla="*/ 80821 w 268233"/>
                <a:gd name="connsiteY0" fmla="*/ 946 h 730205"/>
                <a:gd name="connsiteX1" fmla="*/ 95144 w 268233"/>
                <a:gd name="connsiteY1" fmla="*/ 4207 h 730205"/>
                <a:gd name="connsiteX2" fmla="*/ 135508 w 268233"/>
                <a:gd name="connsiteY2" fmla="*/ 41379 h 730205"/>
                <a:gd name="connsiteX3" fmla="*/ 134206 w 268233"/>
                <a:gd name="connsiteY3" fmla="*/ 124854 h 730205"/>
                <a:gd name="connsiteX4" fmla="*/ 166757 w 268233"/>
                <a:gd name="connsiteY4" fmla="*/ 105941 h 730205"/>
                <a:gd name="connsiteX5" fmla="*/ 184335 w 268233"/>
                <a:gd name="connsiteY5" fmla="*/ 110506 h 730205"/>
                <a:gd name="connsiteX6" fmla="*/ 181731 w 268233"/>
                <a:gd name="connsiteY6" fmla="*/ 127462 h 730205"/>
                <a:gd name="connsiteX7" fmla="*/ 133555 w 268233"/>
                <a:gd name="connsiteY7" fmla="*/ 169852 h 730205"/>
                <a:gd name="connsiteX8" fmla="*/ 110139 w 268233"/>
                <a:gd name="connsiteY8" fmla="*/ 255493 h 730205"/>
                <a:gd name="connsiteX9" fmla="*/ 268233 w 268233"/>
                <a:gd name="connsiteY9" fmla="*/ 597632 h 730205"/>
                <a:gd name="connsiteX10" fmla="*/ 167152 w 268233"/>
                <a:gd name="connsiteY10" fmla="*/ 730205 h 730205"/>
                <a:gd name="connsiteX11" fmla="*/ 25072 w 268233"/>
                <a:gd name="connsiteY11" fmla="*/ 267199 h 730205"/>
                <a:gd name="connsiteX12" fmla="*/ 22229 w 268233"/>
                <a:gd name="connsiteY12" fmla="*/ 267021 h 730205"/>
                <a:gd name="connsiteX13" fmla="*/ 5953 w 268233"/>
                <a:gd name="connsiteY13" fmla="*/ 214849 h 730205"/>
                <a:gd name="connsiteX14" fmla="*/ 2698 w 268233"/>
                <a:gd name="connsiteY14" fmla="*/ 156809 h 730205"/>
                <a:gd name="connsiteX15" fmla="*/ 24182 w 268233"/>
                <a:gd name="connsiteY15" fmla="*/ 51161 h 730205"/>
                <a:gd name="connsiteX16" fmla="*/ 31343 w 268233"/>
                <a:gd name="connsiteY16" fmla="*/ 28988 h 730205"/>
                <a:gd name="connsiteX17" fmla="*/ 80821 w 268233"/>
                <a:gd name="connsiteY17" fmla="*/ 946 h 73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8233" h="730205">
                  <a:moveTo>
                    <a:pt x="80821" y="946"/>
                  </a:moveTo>
                  <a:lnTo>
                    <a:pt x="95144" y="4207"/>
                  </a:lnTo>
                  <a:cubicBezTo>
                    <a:pt x="114675" y="8772"/>
                    <a:pt x="129649" y="22467"/>
                    <a:pt x="135508" y="41379"/>
                  </a:cubicBezTo>
                  <a:lnTo>
                    <a:pt x="134206" y="124854"/>
                  </a:lnTo>
                  <a:lnTo>
                    <a:pt x="166757" y="105941"/>
                  </a:lnTo>
                  <a:cubicBezTo>
                    <a:pt x="172616" y="102029"/>
                    <a:pt x="180429" y="104637"/>
                    <a:pt x="184335" y="110506"/>
                  </a:cubicBezTo>
                  <a:cubicBezTo>
                    <a:pt x="187590" y="115724"/>
                    <a:pt x="186288" y="122897"/>
                    <a:pt x="181731" y="127462"/>
                  </a:cubicBezTo>
                  <a:lnTo>
                    <a:pt x="133555" y="169852"/>
                  </a:lnTo>
                  <a:lnTo>
                    <a:pt x="110139" y="255493"/>
                  </a:lnTo>
                  <a:lnTo>
                    <a:pt x="268233" y="597632"/>
                  </a:lnTo>
                  <a:lnTo>
                    <a:pt x="167152" y="730205"/>
                  </a:lnTo>
                  <a:lnTo>
                    <a:pt x="25072" y="267199"/>
                  </a:lnTo>
                  <a:lnTo>
                    <a:pt x="22229" y="267021"/>
                  </a:lnTo>
                  <a:lnTo>
                    <a:pt x="5953" y="214849"/>
                  </a:lnTo>
                  <a:cubicBezTo>
                    <a:pt x="-557" y="195937"/>
                    <a:pt x="-1859" y="176373"/>
                    <a:pt x="2698" y="156809"/>
                  </a:cubicBezTo>
                  <a:lnTo>
                    <a:pt x="24182" y="51161"/>
                  </a:lnTo>
                  <a:lnTo>
                    <a:pt x="31343" y="28988"/>
                  </a:lnTo>
                  <a:cubicBezTo>
                    <a:pt x="37854" y="8772"/>
                    <a:pt x="59338" y="-3619"/>
                    <a:pt x="80821" y="946"/>
                  </a:cubicBez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8" name="Freeform 155">
              <a:extLst>
                <a:ext uri="{FF2B5EF4-FFF2-40B4-BE49-F238E27FC236}">
                  <a16:creationId xmlns:a16="http://schemas.microsoft.com/office/drawing/2014/main" id="{0AF0E6CE-0CCF-EE45-9FC4-C3159E6B0F9A}"/>
                </a:ext>
              </a:extLst>
            </p:cNvPr>
            <p:cNvSpPr>
              <a:spLocks noChangeArrowheads="1"/>
            </p:cNvSpPr>
            <p:nvPr/>
          </p:nvSpPr>
          <p:spPr bwMode="auto">
            <a:xfrm>
              <a:off x="10964698" y="6322266"/>
              <a:ext cx="711436" cy="1402706"/>
            </a:xfrm>
            <a:custGeom>
              <a:avLst/>
              <a:gdLst>
                <a:gd name="T0" fmla="*/ 826 w 1089"/>
                <a:gd name="T1" fmla="*/ 405 h 2148"/>
                <a:gd name="T2" fmla="*/ 826 w 1089"/>
                <a:gd name="T3" fmla="*/ 405 h 2148"/>
                <a:gd name="T4" fmla="*/ 1088 w 1089"/>
                <a:gd name="T5" fmla="*/ 2146 h 2148"/>
                <a:gd name="T6" fmla="*/ 1088 w 1089"/>
                <a:gd name="T7" fmla="*/ 2146 h 2148"/>
                <a:gd name="T8" fmla="*/ 731 w 1089"/>
                <a:gd name="T9" fmla="*/ 1871 h 2148"/>
                <a:gd name="T10" fmla="*/ 731 w 1089"/>
                <a:gd name="T11" fmla="*/ 1871 h 2148"/>
                <a:gd name="T12" fmla="*/ 701 w 1089"/>
                <a:gd name="T13" fmla="*/ 484 h 2148"/>
                <a:gd name="T14" fmla="*/ 701 w 1089"/>
                <a:gd name="T15" fmla="*/ 484 h 2148"/>
                <a:gd name="T16" fmla="*/ 0 w 1089"/>
                <a:gd name="T17" fmla="*/ 0 h 2148"/>
                <a:gd name="T18" fmla="*/ 0 w 1089"/>
                <a:gd name="T19" fmla="*/ 0 h 2148"/>
                <a:gd name="T20" fmla="*/ 826 w 1089"/>
                <a:gd name="T21" fmla="*/ 405 h 2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9" h="2148">
                  <a:moveTo>
                    <a:pt x="826" y="405"/>
                  </a:moveTo>
                  <a:lnTo>
                    <a:pt x="826" y="405"/>
                  </a:lnTo>
                  <a:cubicBezTo>
                    <a:pt x="862" y="567"/>
                    <a:pt x="761" y="1833"/>
                    <a:pt x="1088" y="2146"/>
                  </a:cubicBezTo>
                  <a:lnTo>
                    <a:pt x="1088" y="2146"/>
                  </a:lnTo>
                  <a:cubicBezTo>
                    <a:pt x="962" y="2147"/>
                    <a:pt x="722" y="2036"/>
                    <a:pt x="731" y="1871"/>
                  </a:cubicBezTo>
                  <a:lnTo>
                    <a:pt x="731" y="1871"/>
                  </a:lnTo>
                  <a:cubicBezTo>
                    <a:pt x="757" y="1365"/>
                    <a:pt x="736" y="913"/>
                    <a:pt x="701" y="484"/>
                  </a:cubicBezTo>
                  <a:lnTo>
                    <a:pt x="701" y="484"/>
                  </a:lnTo>
                  <a:cubicBezTo>
                    <a:pt x="573" y="318"/>
                    <a:pt x="220" y="212"/>
                    <a:pt x="0" y="0"/>
                  </a:cubicBezTo>
                  <a:lnTo>
                    <a:pt x="0" y="0"/>
                  </a:lnTo>
                  <a:cubicBezTo>
                    <a:pt x="16" y="5"/>
                    <a:pt x="790" y="243"/>
                    <a:pt x="826" y="405"/>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156">
              <a:extLst>
                <a:ext uri="{FF2B5EF4-FFF2-40B4-BE49-F238E27FC236}">
                  <a16:creationId xmlns:a16="http://schemas.microsoft.com/office/drawing/2014/main" id="{CC13B49A-4C57-2A47-B3DD-FE38DA0F2F83}"/>
                </a:ext>
              </a:extLst>
            </p:cNvPr>
            <p:cNvSpPr>
              <a:spLocks noChangeArrowheads="1"/>
            </p:cNvSpPr>
            <p:nvPr/>
          </p:nvSpPr>
          <p:spPr bwMode="auto">
            <a:xfrm>
              <a:off x="11529236" y="5991031"/>
              <a:ext cx="253467" cy="155536"/>
            </a:xfrm>
            <a:custGeom>
              <a:avLst/>
              <a:gdLst>
                <a:gd name="T0" fmla="*/ 389 w 390"/>
                <a:gd name="T1" fmla="*/ 57 h 237"/>
                <a:gd name="T2" fmla="*/ 334 w 390"/>
                <a:gd name="T3" fmla="*/ 0 h 237"/>
                <a:gd name="T4" fmla="*/ 334 w 390"/>
                <a:gd name="T5" fmla="*/ 0 h 237"/>
                <a:gd name="T6" fmla="*/ 168 w 390"/>
                <a:gd name="T7" fmla="*/ 109 h 237"/>
                <a:gd name="T8" fmla="*/ 168 w 390"/>
                <a:gd name="T9" fmla="*/ 109 h 237"/>
                <a:gd name="T10" fmla="*/ 36 w 390"/>
                <a:gd name="T11" fmla="*/ 137 h 237"/>
                <a:gd name="T12" fmla="*/ 0 w 390"/>
                <a:gd name="T13" fmla="*/ 236 h 237"/>
                <a:gd name="T14" fmla="*/ 0 w 390"/>
                <a:gd name="T15" fmla="*/ 236 h 237"/>
                <a:gd name="T16" fmla="*/ 389 w 390"/>
                <a:gd name="T17" fmla="*/ 57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0" h="237">
                  <a:moveTo>
                    <a:pt x="389" y="57"/>
                  </a:moveTo>
                  <a:lnTo>
                    <a:pt x="334" y="0"/>
                  </a:lnTo>
                  <a:lnTo>
                    <a:pt x="334" y="0"/>
                  </a:lnTo>
                  <a:cubicBezTo>
                    <a:pt x="334" y="0"/>
                    <a:pt x="242" y="94"/>
                    <a:pt x="168" y="109"/>
                  </a:cubicBezTo>
                  <a:lnTo>
                    <a:pt x="168" y="109"/>
                  </a:lnTo>
                  <a:cubicBezTo>
                    <a:pt x="168" y="109"/>
                    <a:pt x="80" y="135"/>
                    <a:pt x="36" y="137"/>
                  </a:cubicBezTo>
                  <a:lnTo>
                    <a:pt x="0" y="236"/>
                  </a:lnTo>
                  <a:lnTo>
                    <a:pt x="0" y="236"/>
                  </a:lnTo>
                  <a:cubicBezTo>
                    <a:pt x="0" y="236"/>
                    <a:pt x="292" y="215"/>
                    <a:pt x="389" y="57"/>
                  </a:cubicBezTo>
                </a:path>
              </a:pathLst>
            </a:custGeom>
            <a:solidFill>
              <a:schemeClr val="accent4">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70" name="Freeform 157">
              <a:extLst>
                <a:ext uri="{FF2B5EF4-FFF2-40B4-BE49-F238E27FC236}">
                  <a16:creationId xmlns:a16="http://schemas.microsoft.com/office/drawing/2014/main" id="{1BB4BECE-5BD0-A844-8C96-5DBA17A103B1}"/>
                </a:ext>
              </a:extLst>
            </p:cNvPr>
            <p:cNvSpPr>
              <a:spLocks noChangeArrowheads="1"/>
            </p:cNvSpPr>
            <p:nvPr/>
          </p:nvSpPr>
          <p:spPr bwMode="auto">
            <a:xfrm>
              <a:off x="11151918" y="5357363"/>
              <a:ext cx="702794" cy="587582"/>
            </a:xfrm>
            <a:custGeom>
              <a:avLst/>
              <a:gdLst>
                <a:gd name="T0" fmla="*/ 556 w 1078"/>
                <a:gd name="T1" fmla="*/ 735 h 901"/>
                <a:gd name="T2" fmla="*/ 556 w 1078"/>
                <a:gd name="T3" fmla="*/ 735 h 901"/>
                <a:gd name="T4" fmla="*/ 512 w 1078"/>
                <a:gd name="T5" fmla="*/ 735 h 901"/>
                <a:gd name="T6" fmla="*/ 512 w 1078"/>
                <a:gd name="T7" fmla="*/ 735 h 901"/>
                <a:gd name="T8" fmla="*/ 401 w 1078"/>
                <a:gd name="T9" fmla="*/ 635 h 901"/>
                <a:gd name="T10" fmla="*/ 401 w 1078"/>
                <a:gd name="T11" fmla="*/ 635 h 901"/>
                <a:gd name="T12" fmla="*/ 73 w 1078"/>
                <a:gd name="T13" fmla="*/ 581 h 901"/>
                <a:gd name="T14" fmla="*/ 73 w 1078"/>
                <a:gd name="T15" fmla="*/ 581 h 901"/>
                <a:gd name="T16" fmla="*/ 8 w 1078"/>
                <a:gd name="T17" fmla="*/ 333 h 901"/>
                <a:gd name="T18" fmla="*/ 8 w 1078"/>
                <a:gd name="T19" fmla="*/ 333 h 901"/>
                <a:gd name="T20" fmla="*/ 323 w 1078"/>
                <a:gd name="T21" fmla="*/ 185 h 901"/>
                <a:gd name="T22" fmla="*/ 323 w 1078"/>
                <a:gd name="T23" fmla="*/ 185 h 901"/>
                <a:gd name="T24" fmla="*/ 951 w 1078"/>
                <a:gd name="T25" fmla="*/ 354 h 901"/>
                <a:gd name="T26" fmla="*/ 951 w 1078"/>
                <a:gd name="T27" fmla="*/ 354 h 901"/>
                <a:gd name="T28" fmla="*/ 879 w 1078"/>
                <a:gd name="T29" fmla="*/ 876 h 901"/>
                <a:gd name="T30" fmla="*/ 879 w 1078"/>
                <a:gd name="T31" fmla="*/ 876 h 901"/>
                <a:gd name="T32" fmla="*/ 629 w 1078"/>
                <a:gd name="T33" fmla="*/ 840 h 901"/>
                <a:gd name="T34" fmla="*/ 629 w 1078"/>
                <a:gd name="T35" fmla="*/ 840 h 901"/>
                <a:gd name="T36" fmla="*/ 649 w 1078"/>
                <a:gd name="T37" fmla="*/ 752 h 901"/>
                <a:gd name="T38" fmla="*/ 649 w 1078"/>
                <a:gd name="T39" fmla="*/ 752 h 901"/>
                <a:gd name="T40" fmla="*/ 556 w 1078"/>
                <a:gd name="T41" fmla="*/ 735 h 9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8" h="901">
                  <a:moveTo>
                    <a:pt x="556" y="735"/>
                  </a:moveTo>
                  <a:lnTo>
                    <a:pt x="556" y="735"/>
                  </a:lnTo>
                  <a:cubicBezTo>
                    <a:pt x="542" y="741"/>
                    <a:pt x="527" y="742"/>
                    <a:pt x="512" y="735"/>
                  </a:cubicBezTo>
                  <a:lnTo>
                    <a:pt x="512" y="735"/>
                  </a:lnTo>
                  <a:cubicBezTo>
                    <a:pt x="489" y="722"/>
                    <a:pt x="451" y="628"/>
                    <a:pt x="401" y="635"/>
                  </a:cubicBezTo>
                  <a:lnTo>
                    <a:pt x="401" y="635"/>
                  </a:lnTo>
                  <a:cubicBezTo>
                    <a:pt x="324" y="645"/>
                    <a:pt x="213" y="806"/>
                    <a:pt x="73" y="581"/>
                  </a:cubicBezTo>
                  <a:lnTo>
                    <a:pt x="73" y="581"/>
                  </a:lnTo>
                  <a:cubicBezTo>
                    <a:pt x="0" y="464"/>
                    <a:pt x="43" y="400"/>
                    <a:pt x="8" y="333"/>
                  </a:cubicBezTo>
                  <a:lnTo>
                    <a:pt x="8" y="333"/>
                  </a:lnTo>
                  <a:cubicBezTo>
                    <a:pt x="8" y="333"/>
                    <a:pt x="20" y="370"/>
                    <a:pt x="323" y="185"/>
                  </a:cubicBezTo>
                  <a:lnTo>
                    <a:pt x="323" y="185"/>
                  </a:lnTo>
                  <a:cubicBezTo>
                    <a:pt x="626" y="0"/>
                    <a:pt x="874" y="225"/>
                    <a:pt x="951" y="354"/>
                  </a:cubicBezTo>
                  <a:lnTo>
                    <a:pt x="951" y="354"/>
                  </a:lnTo>
                  <a:cubicBezTo>
                    <a:pt x="1027" y="483"/>
                    <a:pt x="1077" y="735"/>
                    <a:pt x="879" y="876"/>
                  </a:cubicBezTo>
                  <a:lnTo>
                    <a:pt x="879" y="876"/>
                  </a:lnTo>
                  <a:cubicBezTo>
                    <a:pt x="845" y="900"/>
                    <a:pt x="633" y="857"/>
                    <a:pt x="629" y="840"/>
                  </a:cubicBezTo>
                  <a:lnTo>
                    <a:pt x="629" y="840"/>
                  </a:lnTo>
                  <a:cubicBezTo>
                    <a:pt x="625" y="822"/>
                    <a:pt x="682" y="794"/>
                    <a:pt x="649" y="752"/>
                  </a:cubicBezTo>
                  <a:lnTo>
                    <a:pt x="649" y="752"/>
                  </a:lnTo>
                  <a:cubicBezTo>
                    <a:pt x="623" y="718"/>
                    <a:pt x="592" y="716"/>
                    <a:pt x="556" y="735"/>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1" name="Freeform 159">
              <a:extLst>
                <a:ext uri="{FF2B5EF4-FFF2-40B4-BE49-F238E27FC236}">
                  <a16:creationId xmlns:a16="http://schemas.microsoft.com/office/drawing/2014/main" id="{E8B3D335-1BDD-0244-99AD-C98B1FF3E01B}"/>
                </a:ext>
              </a:extLst>
            </p:cNvPr>
            <p:cNvSpPr>
              <a:spLocks noChangeArrowheads="1"/>
            </p:cNvSpPr>
            <p:nvPr/>
          </p:nvSpPr>
          <p:spPr bwMode="auto">
            <a:xfrm>
              <a:off x="6750817" y="3591739"/>
              <a:ext cx="3081924" cy="5066451"/>
            </a:xfrm>
            <a:custGeom>
              <a:avLst/>
              <a:gdLst>
                <a:gd name="T0" fmla="*/ 3 w 4718"/>
                <a:gd name="T1" fmla="*/ 6671 h 7755"/>
                <a:gd name="T2" fmla="*/ 3 w 4718"/>
                <a:gd name="T3" fmla="*/ 6671 h 7755"/>
                <a:gd name="T4" fmla="*/ 3 w 4718"/>
                <a:gd name="T5" fmla="*/ 901 h 7755"/>
                <a:gd name="T6" fmla="*/ 2297 w 4718"/>
                <a:gd name="T7" fmla="*/ 300 h 7755"/>
                <a:gd name="T8" fmla="*/ 2720 w 4718"/>
                <a:gd name="T9" fmla="*/ 56 h 7755"/>
                <a:gd name="T10" fmla="*/ 2720 w 4718"/>
                <a:gd name="T11" fmla="*/ 56 h 7755"/>
                <a:gd name="T12" fmla="*/ 3098 w 4718"/>
                <a:gd name="T13" fmla="*/ 72 h 7755"/>
                <a:gd name="T14" fmla="*/ 3493 w 4718"/>
                <a:gd name="T15" fmla="*/ 299 h 7755"/>
                <a:gd name="T16" fmla="*/ 4717 w 4718"/>
                <a:gd name="T17" fmla="*/ 299 h 7755"/>
                <a:gd name="T18" fmla="*/ 4354 w 4718"/>
                <a:gd name="T19" fmla="*/ 5869 h 7755"/>
                <a:gd name="T20" fmla="*/ 4354 w 4718"/>
                <a:gd name="T21" fmla="*/ 5869 h 7755"/>
                <a:gd name="T22" fmla="*/ 4290 w 4718"/>
                <a:gd name="T23" fmla="*/ 5971 h 7755"/>
                <a:gd name="T24" fmla="*/ 2000 w 4718"/>
                <a:gd name="T25" fmla="*/ 7698 h 7755"/>
                <a:gd name="T26" fmla="*/ 2000 w 4718"/>
                <a:gd name="T27" fmla="*/ 7698 h 7755"/>
                <a:gd name="T28" fmla="*/ 1621 w 4718"/>
                <a:gd name="T29" fmla="*/ 7683 h 7755"/>
                <a:gd name="T30" fmla="*/ 95 w 4718"/>
                <a:gd name="T31" fmla="*/ 6802 h 7755"/>
                <a:gd name="T32" fmla="*/ 95 w 4718"/>
                <a:gd name="T33" fmla="*/ 6802 h 7755"/>
                <a:gd name="T34" fmla="*/ 3 w 4718"/>
                <a:gd name="T35" fmla="*/ 6671 h 7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718" h="7755">
                  <a:moveTo>
                    <a:pt x="3" y="6671"/>
                  </a:moveTo>
                  <a:lnTo>
                    <a:pt x="3" y="6671"/>
                  </a:lnTo>
                  <a:lnTo>
                    <a:pt x="3" y="901"/>
                  </a:lnTo>
                  <a:lnTo>
                    <a:pt x="2297" y="300"/>
                  </a:lnTo>
                  <a:lnTo>
                    <a:pt x="2720" y="56"/>
                  </a:lnTo>
                  <a:lnTo>
                    <a:pt x="2720" y="56"/>
                  </a:lnTo>
                  <a:cubicBezTo>
                    <a:pt x="2817" y="0"/>
                    <a:pt x="2987" y="7"/>
                    <a:pt x="3098" y="72"/>
                  </a:cubicBezTo>
                  <a:lnTo>
                    <a:pt x="3493" y="299"/>
                  </a:lnTo>
                  <a:lnTo>
                    <a:pt x="4717" y="299"/>
                  </a:lnTo>
                  <a:lnTo>
                    <a:pt x="4354" y="5869"/>
                  </a:lnTo>
                  <a:lnTo>
                    <a:pt x="4354" y="5869"/>
                  </a:lnTo>
                  <a:cubicBezTo>
                    <a:pt x="4357" y="5907"/>
                    <a:pt x="4336" y="5944"/>
                    <a:pt x="4290" y="5971"/>
                  </a:cubicBezTo>
                  <a:lnTo>
                    <a:pt x="2000" y="7698"/>
                  </a:lnTo>
                  <a:lnTo>
                    <a:pt x="2000" y="7698"/>
                  </a:lnTo>
                  <a:cubicBezTo>
                    <a:pt x="1903" y="7754"/>
                    <a:pt x="1733" y="7747"/>
                    <a:pt x="1621" y="7683"/>
                  </a:cubicBezTo>
                  <a:lnTo>
                    <a:pt x="95" y="6802"/>
                  </a:lnTo>
                  <a:lnTo>
                    <a:pt x="95" y="6802"/>
                  </a:lnTo>
                  <a:cubicBezTo>
                    <a:pt x="31" y="6764"/>
                    <a:pt x="0" y="6716"/>
                    <a:pt x="3" y="6671"/>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2" name="Freeform 160">
              <a:extLst>
                <a:ext uri="{FF2B5EF4-FFF2-40B4-BE49-F238E27FC236}">
                  <a16:creationId xmlns:a16="http://schemas.microsoft.com/office/drawing/2014/main" id="{989E8462-4C27-764C-8883-FFFE993BF364}"/>
                </a:ext>
              </a:extLst>
            </p:cNvPr>
            <p:cNvSpPr>
              <a:spLocks noChangeArrowheads="1"/>
            </p:cNvSpPr>
            <p:nvPr/>
          </p:nvSpPr>
          <p:spPr bwMode="auto">
            <a:xfrm>
              <a:off x="7923099" y="3603260"/>
              <a:ext cx="1909641" cy="5043409"/>
            </a:xfrm>
            <a:custGeom>
              <a:avLst/>
              <a:gdLst>
                <a:gd name="T0" fmla="*/ 1099 w 2923"/>
                <a:gd name="T1" fmla="*/ 0 h 7720"/>
                <a:gd name="T2" fmla="*/ 1099 w 2923"/>
                <a:gd name="T3" fmla="*/ 0 h 7720"/>
                <a:gd name="T4" fmla="*/ 1301 w 2923"/>
                <a:gd name="T5" fmla="*/ 54 h 7720"/>
                <a:gd name="T6" fmla="*/ 1696 w 2923"/>
                <a:gd name="T7" fmla="*/ 281 h 7720"/>
                <a:gd name="T8" fmla="*/ 2920 w 2923"/>
                <a:gd name="T9" fmla="*/ 281 h 7720"/>
                <a:gd name="T10" fmla="*/ 2920 w 2923"/>
                <a:gd name="T11" fmla="*/ 6067 h 7720"/>
                <a:gd name="T12" fmla="*/ 2920 w 2923"/>
                <a:gd name="T13" fmla="*/ 6067 h 7720"/>
                <a:gd name="T14" fmla="*/ 2855 w 2923"/>
                <a:gd name="T15" fmla="*/ 6168 h 7720"/>
                <a:gd name="T16" fmla="*/ 203 w 2923"/>
                <a:gd name="T17" fmla="*/ 7680 h 7720"/>
                <a:gd name="T18" fmla="*/ 203 w 2923"/>
                <a:gd name="T19" fmla="*/ 7680 h 7720"/>
                <a:gd name="T20" fmla="*/ 27 w 2923"/>
                <a:gd name="T21" fmla="*/ 7718 h 7720"/>
                <a:gd name="T22" fmla="*/ 0 w 2923"/>
                <a:gd name="T23" fmla="*/ 1896 h 7720"/>
                <a:gd name="T24" fmla="*/ 1099 w 2923"/>
                <a:gd name="T25" fmla="*/ 0 h 7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23" h="7720">
                  <a:moveTo>
                    <a:pt x="1099" y="0"/>
                  </a:moveTo>
                  <a:lnTo>
                    <a:pt x="1099" y="0"/>
                  </a:lnTo>
                  <a:cubicBezTo>
                    <a:pt x="1170" y="2"/>
                    <a:pt x="1243" y="20"/>
                    <a:pt x="1301" y="54"/>
                  </a:cubicBezTo>
                  <a:lnTo>
                    <a:pt x="1696" y="281"/>
                  </a:lnTo>
                  <a:lnTo>
                    <a:pt x="2920" y="281"/>
                  </a:lnTo>
                  <a:lnTo>
                    <a:pt x="2920" y="6067"/>
                  </a:lnTo>
                  <a:lnTo>
                    <a:pt x="2920" y="6067"/>
                  </a:lnTo>
                  <a:cubicBezTo>
                    <a:pt x="2922" y="6105"/>
                    <a:pt x="2901" y="6141"/>
                    <a:pt x="2855" y="6168"/>
                  </a:cubicBezTo>
                  <a:lnTo>
                    <a:pt x="203" y="7680"/>
                  </a:lnTo>
                  <a:lnTo>
                    <a:pt x="203" y="7680"/>
                  </a:lnTo>
                  <a:cubicBezTo>
                    <a:pt x="156" y="7707"/>
                    <a:pt x="93" y="7719"/>
                    <a:pt x="27" y="7718"/>
                  </a:cubicBezTo>
                  <a:lnTo>
                    <a:pt x="0" y="1896"/>
                  </a:lnTo>
                  <a:lnTo>
                    <a:pt x="1099" y="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73" name="Freeform 161">
              <a:extLst>
                <a:ext uri="{FF2B5EF4-FFF2-40B4-BE49-F238E27FC236}">
                  <a16:creationId xmlns:a16="http://schemas.microsoft.com/office/drawing/2014/main" id="{F2296489-8328-8944-9A1E-058961E6D9D2}"/>
                </a:ext>
              </a:extLst>
            </p:cNvPr>
            <p:cNvSpPr>
              <a:spLocks noChangeArrowheads="1"/>
            </p:cNvSpPr>
            <p:nvPr/>
          </p:nvSpPr>
          <p:spPr bwMode="auto">
            <a:xfrm>
              <a:off x="7842449" y="4795706"/>
              <a:ext cx="198742" cy="3853845"/>
            </a:xfrm>
            <a:custGeom>
              <a:avLst/>
              <a:gdLst>
                <a:gd name="T0" fmla="*/ 302 w 303"/>
                <a:gd name="T1" fmla="*/ 5866 h 5902"/>
                <a:gd name="T2" fmla="*/ 302 w 303"/>
                <a:gd name="T3" fmla="*/ 5866 h 5902"/>
                <a:gd name="T4" fmla="*/ 0 w 303"/>
                <a:gd name="T5" fmla="*/ 5862 h 5902"/>
                <a:gd name="T6" fmla="*/ 0 w 303"/>
                <a:gd name="T7" fmla="*/ 0 h 5902"/>
                <a:gd name="T8" fmla="*/ 302 w 303"/>
                <a:gd name="T9" fmla="*/ 0 h 5902"/>
                <a:gd name="T10" fmla="*/ 302 w 303"/>
                <a:gd name="T11" fmla="*/ 5866 h 5902"/>
              </a:gdLst>
              <a:ahLst/>
              <a:cxnLst>
                <a:cxn ang="0">
                  <a:pos x="T0" y="T1"/>
                </a:cxn>
                <a:cxn ang="0">
                  <a:pos x="T2" y="T3"/>
                </a:cxn>
                <a:cxn ang="0">
                  <a:pos x="T4" y="T5"/>
                </a:cxn>
                <a:cxn ang="0">
                  <a:pos x="T6" y="T7"/>
                </a:cxn>
                <a:cxn ang="0">
                  <a:pos x="T8" y="T9"/>
                </a:cxn>
                <a:cxn ang="0">
                  <a:pos x="T10" y="T11"/>
                </a:cxn>
              </a:cxnLst>
              <a:rect l="0" t="0" r="r" b="b"/>
              <a:pathLst>
                <a:path w="303" h="5902">
                  <a:moveTo>
                    <a:pt x="302" y="5866"/>
                  </a:moveTo>
                  <a:lnTo>
                    <a:pt x="302" y="5866"/>
                  </a:lnTo>
                  <a:cubicBezTo>
                    <a:pt x="219" y="5901"/>
                    <a:pt x="98" y="5899"/>
                    <a:pt x="0" y="5862"/>
                  </a:cubicBezTo>
                  <a:lnTo>
                    <a:pt x="0" y="0"/>
                  </a:lnTo>
                  <a:lnTo>
                    <a:pt x="302" y="0"/>
                  </a:lnTo>
                  <a:lnTo>
                    <a:pt x="302" y="5866"/>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74" name="Freeform 162">
              <a:extLst>
                <a:ext uri="{FF2B5EF4-FFF2-40B4-BE49-F238E27FC236}">
                  <a16:creationId xmlns:a16="http://schemas.microsoft.com/office/drawing/2014/main" id="{FE69F064-6E69-674F-994D-8A2F5864A742}"/>
                </a:ext>
              </a:extLst>
            </p:cNvPr>
            <p:cNvSpPr>
              <a:spLocks noChangeArrowheads="1"/>
            </p:cNvSpPr>
            <p:nvPr/>
          </p:nvSpPr>
          <p:spPr bwMode="auto">
            <a:xfrm>
              <a:off x="6730653" y="3090567"/>
              <a:ext cx="3122248" cy="1788667"/>
            </a:xfrm>
            <a:custGeom>
              <a:avLst/>
              <a:gdLst>
                <a:gd name="T0" fmla="*/ 2029 w 4779"/>
                <a:gd name="T1" fmla="*/ 2683 h 2740"/>
                <a:gd name="T2" fmla="*/ 4681 w 4779"/>
                <a:gd name="T3" fmla="*/ 1171 h 2740"/>
                <a:gd name="T4" fmla="*/ 4681 w 4779"/>
                <a:gd name="T5" fmla="*/ 1171 h 2740"/>
                <a:gd name="T6" fmla="*/ 4653 w 4779"/>
                <a:gd name="T7" fmla="*/ 953 h 2740"/>
                <a:gd name="T8" fmla="*/ 3127 w 4779"/>
                <a:gd name="T9" fmla="*/ 72 h 2740"/>
                <a:gd name="T10" fmla="*/ 3127 w 4779"/>
                <a:gd name="T11" fmla="*/ 72 h 2740"/>
                <a:gd name="T12" fmla="*/ 2749 w 4779"/>
                <a:gd name="T13" fmla="*/ 56 h 2740"/>
                <a:gd name="T14" fmla="*/ 97 w 4779"/>
                <a:gd name="T15" fmla="*/ 1568 h 2740"/>
                <a:gd name="T16" fmla="*/ 97 w 4779"/>
                <a:gd name="T17" fmla="*/ 1568 h 2740"/>
                <a:gd name="T18" fmla="*/ 124 w 4779"/>
                <a:gd name="T19" fmla="*/ 1787 h 2740"/>
                <a:gd name="T20" fmla="*/ 1650 w 4779"/>
                <a:gd name="T21" fmla="*/ 2668 h 2740"/>
                <a:gd name="T22" fmla="*/ 1650 w 4779"/>
                <a:gd name="T23" fmla="*/ 2668 h 2740"/>
                <a:gd name="T24" fmla="*/ 2029 w 4779"/>
                <a:gd name="T25" fmla="*/ 2683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79" h="2740">
                  <a:moveTo>
                    <a:pt x="2029" y="2683"/>
                  </a:moveTo>
                  <a:lnTo>
                    <a:pt x="4681" y="1171"/>
                  </a:lnTo>
                  <a:lnTo>
                    <a:pt x="4681" y="1171"/>
                  </a:lnTo>
                  <a:cubicBezTo>
                    <a:pt x="4778" y="1115"/>
                    <a:pt x="4766" y="1017"/>
                    <a:pt x="4653" y="953"/>
                  </a:cubicBezTo>
                  <a:lnTo>
                    <a:pt x="3127" y="72"/>
                  </a:lnTo>
                  <a:lnTo>
                    <a:pt x="3127" y="72"/>
                  </a:lnTo>
                  <a:cubicBezTo>
                    <a:pt x="3016" y="7"/>
                    <a:pt x="2846" y="0"/>
                    <a:pt x="2749" y="56"/>
                  </a:cubicBezTo>
                  <a:lnTo>
                    <a:pt x="97" y="1568"/>
                  </a:lnTo>
                  <a:lnTo>
                    <a:pt x="97" y="1568"/>
                  </a:lnTo>
                  <a:cubicBezTo>
                    <a:pt x="0" y="1624"/>
                    <a:pt x="12" y="1722"/>
                    <a:pt x="124" y="1787"/>
                  </a:cubicBezTo>
                  <a:lnTo>
                    <a:pt x="1650" y="2668"/>
                  </a:lnTo>
                  <a:lnTo>
                    <a:pt x="1650" y="2668"/>
                  </a:lnTo>
                  <a:cubicBezTo>
                    <a:pt x="1762" y="2732"/>
                    <a:pt x="1932" y="2739"/>
                    <a:pt x="2029" y="2683"/>
                  </a:cubicBez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75" name="Freeform 163">
              <a:extLst>
                <a:ext uri="{FF2B5EF4-FFF2-40B4-BE49-F238E27FC236}">
                  <a16:creationId xmlns:a16="http://schemas.microsoft.com/office/drawing/2014/main" id="{22DB196D-1307-6940-B939-85D83DD94BA2}"/>
                </a:ext>
              </a:extLst>
            </p:cNvPr>
            <p:cNvSpPr>
              <a:spLocks noChangeArrowheads="1"/>
            </p:cNvSpPr>
            <p:nvPr/>
          </p:nvSpPr>
          <p:spPr bwMode="auto">
            <a:xfrm>
              <a:off x="6739296" y="3755916"/>
              <a:ext cx="3104966" cy="1123318"/>
            </a:xfrm>
            <a:custGeom>
              <a:avLst/>
              <a:gdLst>
                <a:gd name="T0" fmla="*/ 113 w 4753"/>
                <a:gd name="T1" fmla="*/ 658 h 1719"/>
                <a:gd name="T2" fmla="*/ 1639 w 4753"/>
                <a:gd name="T3" fmla="*/ 1539 h 1719"/>
                <a:gd name="T4" fmla="*/ 1639 w 4753"/>
                <a:gd name="T5" fmla="*/ 1539 h 1719"/>
                <a:gd name="T6" fmla="*/ 2018 w 4753"/>
                <a:gd name="T7" fmla="*/ 1555 h 1719"/>
                <a:gd name="T8" fmla="*/ 4670 w 4753"/>
                <a:gd name="T9" fmla="*/ 43 h 1719"/>
                <a:gd name="T10" fmla="*/ 4670 w 4753"/>
                <a:gd name="T11" fmla="*/ 43 h 1719"/>
                <a:gd name="T12" fmla="*/ 4718 w 4753"/>
                <a:gd name="T13" fmla="*/ 0 h 1719"/>
                <a:gd name="T14" fmla="*/ 4718 w 4753"/>
                <a:gd name="T15" fmla="*/ 0 h 1719"/>
                <a:gd name="T16" fmla="*/ 4670 w 4753"/>
                <a:gd name="T17" fmla="*/ 150 h 1719"/>
                <a:gd name="T18" fmla="*/ 2018 w 4753"/>
                <a:gd name="T19" fmla="*/ 1662 h 1719"/>
                <a:gd name="T20" fmla="*/ 2018 w 4753"/>
                <a:gd name="T21" fmla="*/ 1662 h 1719"/>
                <a:gd name="T22" fmla="*/ 1639 w 4753"/>
                <a:gd name="T23" fmla="*/ 1647 h 1719"/>
                <a:gd name="T24" fmla="*/ 113 w 4753"/>
                <a:gd name="T25" fmla="*/ 766 h 1719"/>
                <a:gd name="T26" fmla="*/ 113 w 4753"/>
                <a:gd name="T27" fmla="*/ 766 h 1719"/>
                <a:gd name="T28" fmla="*/ 38 w 4753"/>
                <a:gd name="T29" fmla="*/ 590 h 1719"/>
                <a:gd name="T30" fmla="*/ 38 w 4753"/>
                <a:gd name="T31" fmla="*/ 590 h 1719"/>
                <a:gd name="T32" fmla="*/ 113 w 4753"/>
                <a:gd name="T33" fmla="*/ 658 h 1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53" h="1719">
                  <a:moveTo>
                    <a:pt x="113" y="658"/>
                  </a:moveTo>
                  <a:lnTo>
                    <a:pt x="1639" y="1539"/>
                  </a:lnTo>
                  <a:lnTo>
                    <a:pt x="1639" y="1539"/>
                  </a:lnTo>
                  <a:cubicBezTo>
                    <a:pt x="1751" y="1604"/>
                    <a:pt x="1921" y="1611"/>
                    <a:pt x="2018" y="1555"/>
                  </a:cubicBezTo>
                  <a:lnTo>
                    <a:pt x="4670" y="43"/>
                  </a:lnTo>
                  <a:lnTo>
                    <a:pt x="4670" y="43"/>
                  </a:lnTo>
                  <a:cubicBezTo>
                    <a:pt x="4691" y="30"/>
                    <a:pt x="4707" y="16"/>
                    <a:pt x="4718" y="0"/>
                  </a:cubicBezTo>
                  <a:lnTo>
                    <a:pt x="4718" y="0"/>
                  </a:lnTo>
                  <a:cubicBezTo>
                    <a:pt x="4752" y="54"/>
                    <a:pt x="4736" y="112"/>
                    <a:pt x="4670" y="150"/>
                  </a:cubicBezTo>
                  <a:lnTo>
                    <a:pt x="2018" y="1662"/>
                  </a:lnTo>
                  <a:lnTo>
                    <a:pt x="2018" y="1662"/>
                  </a:lnTo>
                  <a:cubicBezTo>
                    <a:pt x="1921" y="1718"/>
                    <a:pt x="1751" y="1711"/>
                    <a:pt x="1639" y="1647"/>
                  </a:cubicBezTo>
                  <a:lnTo>
                    <a:pt x="113" y="766"/>
                  </a:lnTo>
                  <a:lnTo>
                    <a:pt x="113" y="766"/>
                  </a:lnTo>
                  <a:cubicBezTo>
                    <a:pt x="27" y="716"/>
                    <a:pt x="0" y="645"/>
                    <a:pt x="38" y="590"/>
                  </a:cubicBezTo>
                  <a:lnTo>
                    <a:pt x="38" y="590"/>
                  </a:lnTo>
                  <a:cubicBezTo>
                    <a:pt x="53" y="615"/>
                    <a:pt x="78" y="638"/>
                    <a:pt x="113" y="658"/>
                  </a:cubicBezTo>
                </a:path>
              </a:pathLst>
            </a:custGeom>
            <a:solidFill>
              <a:srgbClr val="FAFD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6" name="Freeform 164">
              <a:extLst>
                <a:ext uri="{FF2B5EF4-FFF2-40B4-BE49-F238E27FC236}">
                  <a16:creationId xmlns:a16="http://schemas.microsoft.com/office/drawing/2014/main" id="{95C49D78-5F9C-504B-B399-D5A768F22866}"/>
                </a:ext>
              </a:extLst>
            </p:cNvPr>
            <p:cNvSpPr>
              <a:spLocks noChangeArrowheads="1"/>
            </p:cNvSpPr>
            <p:nvPr/>
          </p:nvSpPr>
          <p:spPr bwMode="auto">
            <a:xfrm>
              <a:off x="7387363" y="3416040"/>
              <a:ext cx="1803069" cy="1045551"/>
            </a:xfrm>
            <a:custGeom>
              <a:avLst/>
              <a:gdLst>
                <a:gd name="T0" fmla="*/ 949 w 2762"/>
                <a:gd name="T1" fmla="*/ 1571 h 1599"/>
                <a:gd name="T2" fmla="*/ 2715 w 2762"/>
                <a:gd name="T3" fmla="*/ 548 h 1599"/>
                <a:gd name="T4" fmla="*/ 2715 w 2762"/>
                <a:gd name="T5" fmla="*/ 548 h 1599"/>
                <a:gd name="T6" fmla="*/ 2702 w 2762"/>
                <a:gd name="T7" fmla="*/ 446 h 1599"/>
                <a:gd name="T8" fmla="*/ 1988 w 2762"/>
                <a:gd name="T9" fmla="*/ 34 h 1599"/>
                <a:gd name="T10" fmla="*/ 1988 w 2762"/>
                <a:gd name="T11" fmla="*/ 34 h 1599"/>
                <a:gd name="T12" fmla="*/ 1811 w 2762"/>
                <a:gd name="T13" fmla="*/ 26 h 1599"/>
                <a:gd name="T14" fmla="*/ 46 w 2762"/>
                <a:gd name="T15" fmla="*/ 1050 h 1599"/>
                <a:gd name="T16" fmla="*/ 46 w 2762"/>
                <a:gd name="T17" fmla="*/ 1050 h 1599"/>
                <a:gd name="T18" fmla="*/ 58 w 2762"/>
                <a:gd name="T19" fmla="*/ 1152 h 1599"/>
                <a:gd name="T20" fmla="*/ 773 w 2762"/>
                <a:gd name="T21" fmla="*/ 1564 h 1599"/>
                <a:gd name="T22" fmla="*/ 773 w 2762"/>
                <a:gd name="T23" fmla="*/ 1564 h 1599"/>
                <a:gd name="T24" fmla="*/ 949 w 2762"/>
                <a:gd name="T25" fmla="*/ 1571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2" h="1599">
                  <a:moveTo>
                    <a:pt x="949" y="1571"/>
                  </a:moveTo>
                  <a:lnTo>
                    <a:pt x="2715" y="548"/>
                  </a:lnTo>
                  <a:lnTo>
                    <a:pt x="2715" y="548"/>
                  </a:lnTo>
                  <a:cubicBezTo>
                    <a:pt x="2761" y="522"/>
                    <a:pt x="2755" y="476"/>
                    <a:pt x="2702" y="446"/>
                  </a:cubicBezTo>
                  <a:lnTo>
                    <a:pt x="1988" y="34"/>
                  </a:lnTo>
                  <a:lnTo>
                    <a:pt x="1988" y="34"/>
                  </a:lnTo>
                  <a:cubicBezTo>
                    <a:pt x="1936" y="3"/>
                    <a:pt x="1857" y="0"/>
                    <a:pt x="1811" y="26"/>
                  </a:cubicBezTo>
                  <a:lnTo>
                    <a:pt x="46" y="1050"/>
                  </a:lnTo>
                  <a:lnTo>
                    <a:pt x="46" y="1050"/>
                  </a:lnTo>
                  <a:cubicBezTo>
                    <a:pt x="0" y="1076"/>
                    <a:pt x="6" y="1121"/>
                    <a:pt x="58" y="1152"/>
                  </a:cubicBezTo>
                  <a:lnTo>
                    <a:pt x="773" y="1564"/>
                  </a:lnTo>
                  <a:lnTo>
                    <a:pt x="773" y="1564"/>
                  </a:lnTo>
                  <a:cubicBezTo>
                    <a:pt x="825" y="1594"/>
                    <a:pt x="904" y="1598"/>
                    <a:pt x="949" y="1571"/>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7" name="Freeform 76">
              <a:extLst>
                <a:ext uri="{FF2B5EF4-FFF2-40B4-BE49-F238E27FC236}">
                  <a16:creationId xmlns:a16="http://schemas.microsoft.com/office/drawing/2014/main" id="{18E41D16-B41B-094E-9C4D-EAC64F594B56}"/>
                </a:ext>
              </a:extLst>
            </p:cNvPr>
            <p:cNvSpPr>
              <a:spLocks noChangeArrowheads="1"/>
            </p:cNvSpPr>
            <p:nvPr/>
          </p:nvSpPr>
          <p:spPr bwMode="auto">
            <a:xfrm>
              <a:off x="7875488" y="3716325"/>
              <a:ext cx="823595" cy="473231"/>
            </a:xfrm>
            <a:custGeom>
              <a:avLst/>
              <a:gdLst>
                <a:gd name="connsiteX0" fmla="*/ 70295 w 823595"/>
                <a:gd name="connsiteY0" fmla="*/ 384981 h 473231"/>
                <a:gd name="connsiteX1" fmla="*/ 86071 w 823595"/>
                <a:gd name="connsiteY1" fmla="*/ 385639 h 473231"/>
                <a:gd name="connsiteX2" fmla="*/ 151146 w 823595"/>
                <a:gd name="connsiteY2" fmla="*/ 423165 h 473231"/>
                <a:gd name="connsiteX3" fmla="*/ 152461 w 823595"/>
                <a:gd name="connsiteY3" fmla="*/ 432382 h 473231"/>
                <a:gd name="connsiteX4" fmla="*/ 84756 w 823595"/>
                <a:gd name="connsiteY4" fmla="*/ 471884 h 473231"/>
                <a:gd name="connsiteX5" fmla="*/ 68980 w 823595"/>
                <a:gd name="connsiteY5" fmla="*/ 470567 h 473231"/>
                <a:gd name="connsiteX6" fmla="*/ 3905 w 823595"/>
                <a:gd name="connsiteY6" fmla="*/ 433041 h 473231"/>
                <a:gd name="connsiteX7" fmla="*/ 2590 w 823595"/>
                <a:gd name="connsiteY7" fmla="*/ 423824 h 473231"/>
                <a:gd name="connsiteX8" fmla="*/ 294958 w 823595"/>
                <a:gd name="connsiteY8" fmla="*/ 258266 h 473231"/>
                <a:gd name="connsiteX9" fmla="*/ 310734 w 823595"/>
                <a:gd name="connsiteY9" fmla="*/ 258929 h 473231"/>
                <a:gd name="connsiteX10" fmla="*/ 375809 w 823595"/>
                <a:gd name="connsiteY10" fmla="*/ 296726 h 473231"/>
                <a:gd name="connsiteX11" fmla="*/ 377124 w 823595"/>
                <a:gd name="connsiteY11" fmla="*/ 306009 h 473231"/>
                <a:gd name="connsiteX12" fmla="*/ 309419 w 823595"/>
                <a:gd name="connsiteY12" fmla="*/ 345131 h 473231"/>
                <a:gd name="connsiteX13" fmla="*/ 293643 w 823595"/>
                <a:gd name="connsiteY13" fmla="*/ 344468 h 473231"/>
                <a:gd name="connsiteX14" fmla="*/ 228568 w 823595"/>
                <a:gd name="connsiteY14" fmla="*/ 306672 h 473231"/>
                <a:gd name="connsiteX15" fmla="*/ 227253 w 823595"/>
                <a:gd name="connsiteY15" fmla="*/ 297389 h 473231"/>
                <a:gd name="connsiteX16" fmla="*/ 515084 w 823595"/>
                <a:gd name="connsiteY16" fmla="*/ 130869 h 473231"/>
                <a:gd name="connsiteX17" fmla="*/ 531286 w 823595"/>
                <a:gd name="connsiteY17" fmla="*/ 131532 h 473231"/>
                <a:gd name="connsiteX18" fmla="*/ 595444 w 823595"/>
                <a:gd name="connsiteY18" fmla="*/ 169329 h 473231"/>
                <a:gd name="connsiteX19" fmla="*/ 596741 w 823595"/>
                <a:gd name="connsiteY19" fmla="*/ 178612 h 473231"/>
                <a:gd name="connsiteX20" fmla="*/ 529990 w 823595"/>
                <a:gd name="connsiteY20" fmla="*/ 218397 h 473231"/>
                <a:gd name="connsiteX21" fmla="*/ 514436 w 823595"/>
                <a:gd name="connsiteY21" fmla="*/ 217734 h 473231"/>
                <a:gd name="connsiteX22" fmla="*/ 449630 w 823595"/>
                <a:gd name="connsiteY22" fmla="*/ 179275 h 473231"/>
                <a:gd name="connsiteX23" fmla="*/ 448982 w 823595"/>
                <a:gd name="connsiteY23" fmla="*/ 170655 h 473231"/>
                <a:gd name="connsiteX24" fmla="*/ 739747 w 823595"/>
                <a:gd name="connsiteY24" fmla="*/ 1899 h 473231"/>
                <a:gd name="connsiteX25" fmla="*/ 755301 w 823595"/>
                <a:gd name="connsiteY25" fmla="*/ 2558 h 473231"/>
                <a:gd name="connsiteX26" fmla="*/ 820107 w 823595"/>
                <a:gd name="connsiteY26" fmla="*/ 39426 h 473231"/>
                <a:gd name="connsiteX27" fmla="*/ 820756 w 823595"/>
                <a:gd name="connsiteY27" fmla="*/ 49301 h 473231"/>
                <a:gd name="connsiteX28" fmla="*/ 754653 w 823595"/>
                <a:gd name="connsiteY28" fmla="*/ 88144 h 473231"/>
                <a:gd name="connsiteX29" fmla="*/ 739099 w 823595"/>
                <a:gd name="connsiteY29" fmla="*/ 87486 h 473231"/>
                <a:gd name="connsiteX30" fmla="*/ 674292 w 823595"/>
                <a:gd name="connsiteY30" fmla="*/ 49959 h 473231"/>
                <a:gd name="connsiteX31" fmla="*/ 673644 w 823595"/>
                <a:gd name="connsiteY31" fmla="*/ 40742 h 473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3595" h="473231">
                  <a:moveTo>
                    <a:pt x="70295" y="384981"/>
                  </a:moveTo>
                  <a:cubicBezTo>
                    <a:pt x="74239" y="382347"/>
                    <a:pt x="81470" y="383005"/>
                    <a:pt x="86071" y="385639"/>
                  </a:cubicBezTo>
                  <a:lnTo>
                    <a:pt x="151146" y="423165"/>
                  </a:lnTo>
                  <a:cubicBezTo>
                    <a:pt x="155748" y="425799"/>
                    <a:pt x="156405" y="430407"/>
                    <a:pt x="152461" y="432382"/>
                  </a:cubicBezTo>
                  <a:lnTo>
                    <a:pt x="84756" y="471884"/>
                  </a:lnTo>
                  <a:cubicBezTo>
                    <a:pt x="80812" y="473859"/>
                    <a:pt x="73582" y="473859"/>
                    <a:pt x="68980" y="470567"/>
                  </a:cubicBezTo>
                  <a:lnTo>
                    <a:pt x="3905" y="433041"/>
                  </a:lnTo>
                  <a:cubicBezTo>
                    <a:pt x="-696" y="430407"/>
                    <a:pt x="-1354" y="426457"/>
                    <a:pt x="2590" y="423824"/>
                  </a:cubicBezTo>
                  <a:close/>
                  <a:moveTo>
                    <a:pt x="294958" y="258266"/>
                  </a:moveTo>
                  <a:cubicBezTo>
                    <a:pt x="298902" y="255614"/>
                    <a:pt x="306133" y="255614"/>
                    <a:pt x="310734" y="258929"/>
                  </a:cubicBezTo>
                  <a:lnTo>
                    <a:pt x="375809" y="296726"/>
                  </a:lnTo>
                  <a:cubicBezTo>
                    <a:pt x="380411" y="299378"/>
                    <a:pt x="381068" y="304020"/>
                    <a:pt x="377124" y="306009"/>
                  </a:cubicBezTo>
                  <a:lnTo>
                    <a:pt x="309419" y="345131"/>
                  </a:lnTo>
                  <a:cubicBezTo>
                    <a:pt x="305475" y="347121"/>
                    <a:pt x="298245" y="347121"/>
                    <a:pt x="293643" y="344468"/>
                  </a:cubicBezTo>
                  <a:lnTo>
                    <a:pt x="228568" y="306672"/>
                  </a:lnTo>
                  <a:cubicBezTo>
                    <a:pt x="223967" y="304020"/>
                    <a:pt x="223309" y="300041"/>
                    <a:pt x="227253" y="297389"/>
                  </a:cubicBezTo>
                  <a:close/>
                  <a:moveTo>
                    <a:pt x="515084" y="130869"/>
                  </a:moveTo>
                  <a:cubicBezTo>
                    <a:pt x="518973" y="128880"/>
                    <a:pt x="526749" y="128880"/>
                    <a:pt x="531286" y="131532"/>
                  </a:cubicBezTo>
                  <a:lnTo>
                    <a:pt x="595444" y="169329"/>
                  </a:lnTo>
                  <a:cubicBezTo>
                    <a:pt x="599981" y="171981"/>
                    <a:pt x="599981" y="176623"/>
                    <a:pt x="596741" y="178612"/>
                  </a:cubicBezTo>
                  <a:lnTo>
                    <a:pt x="529990" y="218397"/>
                  </a:lnTo>
                  <a:cubicBezTo>
                    <a:pt x="526101" y="220387"/>
                    <a:pt x="518973" y="220387"/>
                    <a:pt x="514436" y="217734"/>
                  </a:cubicBezTo>
                  <a:lnTo>
                    <a:pt x="449630" y="179275"/>
                  </a:lnTo>
                  <a:cubicBezTo>
                    <a:pt x="445093" y="177286"/>
                    <a:pt x="445093" y="172644"/>
                    <a:pt x="448982" y="170655"/>
                  </a:cubicBezTo>
                  <a:close/>
                  <a:moveTo>
                    <a:pt x="739747" y="1899"/>
                  </a:moveTo>
                  <a:cubicBezTo>
                    <a:pt x="743636" y="-734"/>
                    <a:pt x="750764" y="-734"/>
                    <a:pt x="755301" y="2558"/>
                  </a:cubicBezTo>
                  <a:lnTo>
                    <a:pt x="820107" y="39426"/>
                  </a:lnTo>
                  <a:cubicBezTo>
                    <a:pt x="824644" y="42717"/>
                    <a:pt x="824644" y="46668"/>
                    <a:pt x="820756" y="49301"/>
                  </a:cubicBezTo>
                  <a:lnTo>
                    <a:pt x="754653" y="88144"/>
                  </a:lnTo>
                  <a:cubicBezTo>
                    <a:pt x="750764" y="90778"/>
                    <a:pt x="743636" y="90119"/>
                    <a:pt x="739099" y="87486"/>
                  </a:cubicBezTo>
                  <a:lnTo>
                    <a:pt x="674292" y="49959"/>
                  </a:lnTo>
                  <a:cubicBezTo>
                    <a:pt x="669756" y="47326"/>
                    <a:pt x="669756" y="42717"/>
                    <a:pt x="673644" y="40742"/>
                  </a:cubicBezTo>
                  <a:close/>
                </a:path>
              </a:pathLst>
            </a:custGeom>
            <a:solidFill>
              <a:srgbClr val="D4EC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78" name="Freeform 169">
              <a:extLst>
                <a:ext uri="{FF2B5EF4-FFF2-40B4-BE49-F238E27FC236}">
                  <a16:creationId xmlns:a16="http://schemas.microsoft.com/office/drawing/2014/main" id="{23488545-8F28-3045-9D65-56F9FB58037E}"/>
                </a:ext>
              </a:extLst>
            </p:cNvPr>
            <p:cNvSpPr>
              <a:spLocks noChangeArrowheads="1"/>
            </p:cNvSpPr>
            <p:nvPr/>
          </p:nvSpPr>
          <p:spPr bwMode="auto">
            <a:xfrm>
              <a:off x="7390244" y="3416039"/>
              <a:ext cx="1800188" cy="748879"/>
            </a:xfrm>
            <a:custGeom>
              <a:avLst/>
              <a:gdLst>
                <a:gd name="T0" fmla="*/ 2711 w 2758"/>
                <a:gd name="T1" fmla="*/ 548 h 1146"/>
                <a:gd name="T2" fmla="*/ 2709 w 2758"/>
                <a:gd name="T3" fmla="*/ 549 h 1146"/>
                <a:gd name="T4" fmla="*/ 2709 w 2758"/>
                <a:gd name="T5" fmla="*/ 549 h 1146"/>
                <a:gd name="T6" fmla="*/ 2698 w 2758"/>
                <a:gd name="T7" fmla="*/ 542 h 1146"/>
                <a:gd name="T8" fmla="*/ 1984 w 2758"/>
                <a:gd name="T9" fmla="*/ 129 h 1146"/>
                <a:gd name="T10" fmla="*/ 1984 w 2758"/>
                <a:gd name="T11" fmla="*/ 129 h 1146"/>
                <a:gd name="T12" fmla="*/ 1807 w 2758"/>
                <a:gd name="T13" fmla="*/ 122 h 1146"/>
                <a:gd name="T14" fmla="*/ 44 w 2758"/>
                <a:gd name="T15" fmla="*/ 1145 h 1146"/>
                <a:gd name="T16" fmla="*/ 44 w 2758"/>
                <a:gd name="T17" fmla="*/ 1145 h 1146"/>
                <a:gd name="T18" fmla="*/ 42 w 2758"/>
                <a:gd name="T19" fmla="*/ 1050 h 1146"/>
                <a:gd name="T20" fmla="*/ 1807 w 2758"/>
                <a:gd name="T21" fmla="*/ 26 h 1146"/>
                <a:gd name="T22" fmla="*/ 1807 w 2758"/>
                <a:gd name="T23" fmla="*/ 26 h 1146"/>
                <a:gd name="T24" fmla="*/ 1984 w 2758"/>
                <a:gd name="T25" fmla="*/ 34 h 1146"/>
                <a:gd name="T26" fmla="*/ 2698 w 2758"/>
                <a:gd name="T27" fmla="*/ 446 h 1146"/>
                <a:gd name="T28" fmla="*/ 2698 w 2758"/>
                <a:gd name="T29" fmla="*/ 446 h 1146"/>
                <a:gd name="T30" fmla="*/ 2711 w 2758"/>
                <a:gd name="T31" fmla="*/ 548 h 1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58" h="1146">
                  <a:moveTo>
                    <a:pt x="2711" y="548"/>
                  </a:moveTo>
                  <a:lnTo>
                    <a:pt x="2709" y="549"/>
                  </a:lnTo>
                  <a:lnTo>
                    <a:pt x="2709" y="549"/>
                  </a:lnTo>
                  <a:cubicBezTo>
                    <a:pt x="2706" y="547"/>
                    <a:pt x="2703" y="544"/>
                    <a:pt x="2698" y="542"/>
                  </a:cubicBezTo>
                  <a:lnTo>
                    <a:pt x="1984" y="129"/>
                  </a:lnTo>
                  <a:lnTo>
                    <a:pt x="1984" y="129"/>
                  </a:lnTo>
                  <a:cubicBezTo>
                    <a:pt x="1932" y="99"/>
                    <a:pt x="1853" y="96"/>
                    <a:pt x="1807" y="122"/>
                  </a:cubicBezTo>
                  <a:lnTo>
                    <a:pt x="44" y="1145"/>
                  </a:lnTo>
                  <a:lnTo>
                    <a:pt x="44" y="1145"/>
                  </a:lnTo>
                  <a:cubicBezTo>
                    <a:pt x="2" y="1115"/>
                    <a:pt x="0" y="1074"/>
                    <a:pt x="42" y="1050"/>
                  </a:cubicBezTo>
                  <a:lnTo>
                    <a:pt x="1807" y="26"/>
                  </a:lnTo>
                  <a:lnTo>
                    <a:pt x="1807" y="26"/>
                  </a:lnTo>
                  <a:cubicBezTo>
                    <a:pt x="1853" y="0"/>
                    <a:pt x="1932" y="3"/>
                    <a:pt x="1984" y="34"/>
                  </a:cubicBezTo>
                  <a:lnTo>
                    <a:pt x="2698" y="446"/>
                  </a:lnTo>
                  <a:lnTo>
                    <a:pt x="2698" y="446"/>
                  </a:lnTo>
                  <a:cubicBezTo>
                    <a:pt x="2751" y="476"/>
                    <a:pt x="2757" y="522"/>
                    <a:pt x="2711" y="548"/>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79" name="Freeform 170">
              <a:extLst>
                <a:ext uri="{FF2B5EF4-FFF2-40B4-BE49-F238E27FC236}">
                  <a16:creationId xmlns:a16="http://schemas.microsoft.com/office/drawing/2014/main" id="{31DAE372-40A5-6445-A0CF-6910490A0794}"/>
                </a:ext>
              </a:extLst>
            </p:cNvPr>
            <p:cNvSpPr>
              <a:spLocks noChangeArrowheads="1"/>
            </p:cNvSpPr>
            <p:nvPr/>
          </p:nvSpPr>
          <p:spPr bwMode="auto">
            <a:xfrm>
              <a:off x="6891951" y="4781303"/>
              <a:ext cx="789203" cy="829527"/>
            </a:xfrm>
            <a:custGeom>
              <a:avLst/>
              <a:gdLst>
                <a:gd name="T0" fmla="*/ 1107 w 1210"/>
                <a:gd name="T1" fmla="*/ 1239 h 1272"/>
                <a:gd name="T2" fmla="*/ 102 w 1210"/>
                <a:gd name="T3" fmla="*/ 664 h 1272"/>
                <a:gd name="T4" fmla="*/ 102 w 1210"/>
                <a:gd name="T5" fmla="*/ 664 h 1272"/>
                <a:gd name="T6" fmla="*/ 0 w 1210"/>
                <a:gd name="T7" fmla="*/ 468 h 1272"/>
                <a:gd name="T8" fmla="*/ 0 w 1210"/>
                <a:gd name="T9" fmla="*/ 110 h 1272"/>
                <a:gd name="T10" fmla="*/ 0 w 1210"/>
                <a:gd name="T11" fmla="*/ 110 h 1272"/>
                <a:gd name="T12" fmla="*/ 102 w 1210"/>
                <a:gd name="T13" fmla="*/ 32 h 1272"/>
                <a:gd name="T14" fmla="*/ 1107 w 1210"/>
                <a:gd name="T15" fmla="*/ 607 h 1272"/>
                <a:gd name="T16" fmla="*/ 1107 w 1210"/>
                <a:gd name="T17" fmla="*/ 607 h 1272"/>
                <a:gd name="T18" fmla="*/ 1209 w 1210"/>
                <a:gd name="T19" fmla="*/ 802 h 1272"/>
                <a:gd name="T20" fmla="*/ 1209 w 1210"/>
                <a:gd name="T21" fmla="*/ 1162 h 1272"/>
                <a:gd name="T22" fmla="*/ 1209 w 1210"/>
                <a:gd name="T23" fmla="*/ 1162 h 1272"/>
                <a:gd name="T24" fmla="*/ 1107 w 1210"/>
                <a:gd name="T25" fmla="*/ 1239 h 1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0" h="1272">
                  <a:moveTo>
                    <a:pt x="1107" y="1239"/>
                  </a:moveTo>
                  <a:lnTo>
                    <a:pt x="102" y="664"/>
                  </a:lnTo>
                  <a:lnTo>
                    <a:pt x="102" y="664"/>
                  </a:lnTo>
                  <a:cubicBezTo>
                    <a:pt x="46" y="632"/>
                    <a:pt x="0" y="544"/>
                    <a:pt x="0" y="468"/>
                  </a:cubicBezTo>
                  <a:lnTo>
                    <a:pt x="0" y="110"/>
                  </a:lnTo>
                  <a:lnTo>
                    <a:pt x="0" y="110"/>
                  </a:lnTo>
                  <a:cubicBezTo>
                    <a:pt x="0" y="34"/>
                    <a:pt x="46" y="0"/>
                    <a:pt x="102" y="32"/>
                  </a:cubicBezTo>
                  <a:lnTo>
                    <a:pt x="1107" y="607"/>
                  </a:lnTo>
                  <a:lnTo>
                    <a:pt x="1107" y="607"/>
                  </a:lnTo>
                  <a:cubicBezTo>
                    <a:pt x="1163" y="640"/>
                    <a:pt x="1209" y="727"/>
                    <a:pt x="1209" y="802"/>
                  </a:cubicBezTo>
                  <a:lnTo>
                    <a:pt x="1209" y="1162"/>
                  </a:lnTo>
                  <a:lnTo>
                    <a:pt x="1209" y="1162"/>
                  </a:lnTo>
                  <a:cubicBezTo>
                    <a:pt x="1209" y="1237"/>
                    <a:pt x="1163" y="1271"/>
                    <a:pt x="1107" y="1239"/>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0" name="Freeform 171">
              <a:extLst>
                <a:ext uri="{FF2B5EF4-FFF2-40B4-BE49-F238E27FC236}">
                  <a16:creationId xmlns:a16="http://schemas.microsoft.com/office/drawing/2014/main" id="{A513ACF3-7765-5A44-837F-C953CE5F18B4}"/>
                </a:ext>
              </a:extLst>
            </p:cNvPr>
            <p:cNvSpPr>
              <a:spLocks noChangeArrowheads="1"/>
            </p:cNvSpPr>
            <p:nvPr/>
          </p:nvSpPr>
          <p:spPr bwMode="auto">
            <a:xfrm>
              <a:off x="6891950" y="4792824"/>
              <a:ext cx="771921" cy="809366"/>
            </a:xfrm>
            <a:custGeom>
              <a:avLst/>
              <a:gdLst>
                <a:gd name="T0" fmla="*/ 53 w 1184"/>
                <a:gd name="T1" fmla="*/ 0 h 1237"/>
                <a:gd name="T2" fmla="*/ 53 w 1184"/>
                <a:gd name="T3" fmla="*/ 0 h 1237"/>
                <a:gd name="T4" fmla="*/ 27 w 1184"/>
                <a:gd name="T5" fmla="*/ 75 h 1237"/>
                <a:gd name="T6" fmla="*/ 27 w 1184"/>
                <a:gd name="T7" fmla="*/ 434 h 1237"/>
                <a:gd name="T8" fmla="*/ 27 w 1184"/>
                <a:gd name="T9" fmla="*/ 434 h 1237"/>
                <a:gd name="T10" fmla="*/ 129 w 1184"/>
                <a:gd name="T11" fmla="*/ 629 h 1237"/>
                <a:gd name="T12" fmla="*/ 1133 w 1184"/>
                <a:gd name="T13" fmla="*/ 1204 h 1237"/>
                <a:gd name="T14" fmla="*/ 1133 w 1184"/>
                <a:gd name="T15" fmla="*/ 1204 h 1237"/>
                <a:gd name="T16" fmla="*/ 1183 w 1184"/>
                <a:gd name="T17" fmla="*/ 1215 h 1237"/>
                <a:gd name="T18" fmla="*/ 1183 w 1184"/>
                <a:gd name="T19" fmla="*/ 1215 h 1237"/>
                <a:gd name="T20" fmla="*/ 1107 w 1184"/>
                <a:gd name="T21" fmla="*/ 1218 h 1237"/>
                <a:gd name="T22" fmla="*/ 102 w 1184"/>
                <a:gd name="T23" fmla="*/ 643 h 1237"/>
                <a:gd name="T24" fmla="*/ 102 w 1184"/>
                <a:gd name="T25" fmla="*/ 643 h 1237"/>
                <a:gd name="T26" fmla="*/ 0 w 1184"/>
                <a:gd name="T27" fmla="*/ 447 h 1237"/>
                <a:gd name="T28" fmla="*/ 0 w 1184"/>
                <a:gd name="T29" fmla="*/ 89 h 1237"/>
                <a:gd name="T30" fmla="*/ 0 w 1184"/>
                <a:gd name="T31" fmla="*/ 89 h 1237"/>
                <a:gd name="T32" fmla="*/ 53 w 1184"/>
                <a:gd name="T33" fmla="*/ 0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4" h="1237">
                  <a:moveTo>
                    <a:pt x="53" y="0"/>
                  </a:moveTo>
                  <a:lnTo>
                    <a:pt x="53" y="0"/>
                  </a:lnTo>
                  <a:cubicBezTo>
                    <a:pt x="37" y="15"/>
                    <a:pt x="27" y="41"/>
                    <a:pt x="27" y="75"/>
                  </a:cubicBezTo>
                  <a:lnTo>
                    <a:pt x="27" y="434"/>
                  </a:lnTo>
                  <a:lnTo>
                    <a:pt x="27" y="434"/>
                  </a:lnTo>
                  <a:cubicBezTo>
                    <a:pt x="27" y="510"/>
                    <a:pt x="73" y="597"/>
                    <a:pt x="129" y="629"/>
                  </a:cubicBezTo>
                  <a:lnTo>
                    <a:pt x="1133" y="1204"/>
                  </a:lnTo>
                  <a:lnTo>
                    <a:pt x="1133" y="1204"/>
                  </a:lnTo>
                  <a:cubicBezTo>
                    <a:pt x="1151" y="1215"/>
                    <a:pt x="1168" y="1218"/>
                    <a:pt x="1183" y="1215"/>
                  </a:cubicBezTo>
                  <a:lnTo>
                    <a:pt x="1183" y="1215"/>
                  </a:lnTo>
                  <a:cubicBezTo>
                    <a:pt x="1164" y="1233"/>
                    <a:pt x="1137" y="1236"/>
                    <a:pt x="1107" y="1218"/>
                  </a:cubicBezTo>
                  <a:lnTo>
                    <a:pt x="102" y="643"/>
                  </a:lnTo>
                  <a:lnTo>
                    <a:pt x="102" y="643"/>
                  </a:lnTo>
                  <a:cubicBezTo>
                    <a:pt x="46" y="611"/>
                    <a:pt x="0" y="523"/>
                    <a:pt x="0" y="447"/>
                  </a:cubicBezTo>
                  <a:lnTo>
                    <a:pt x="0" y="89"/>
                  </a:lnTo>
                  <a:lnTo>
                    <a:pt x="0" y="89"/>
                  </a:lnTo>
                  <a:cubicBezTo>
                    <a:pt x="0" y="38"/>
                    <a:pt x="21" y="6"/>
                    <a:pt x="5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1" name="Freeform 174">
              <a:extLst>
                <a:ext uri="{FF2B5EF4-FFF2-40B4-BE49-F238E27FC236}">
                  <a16:creationId xmlns:a16="http://schemas.microsoft.com/office/drawing/2014/main" id="{A744E789-F036-B74A-ADB1-6743242C4DB5}"/>
                </a:ext>
              </a:extLst>
            </p:cNvPr>
            <p:cNvSpPr>
              <a:spLocks noChangeArrowheads="1"/>
            </p:cNvSpPr>
            <p:nvPr/>
          </p:nvSpPr>
          <p:spPr bwMode="auto">
            <a:xfrm>
              <a:off x="6891951" y="6474921"/>
              <a:ext cx="789203" cy="832408"/>
            </a:xfrm>
            <a:custGeom>
              <a:avLst/>
              <a:gdLst>
                <a:gd name="T0" fmla="*/ 1107 w 1210"/>
                <a:gd name="T1" fmla="*/ 1239 h 1273"/>
                <a:gd name="T2" fmla="*/ 102 w 1210"/>
                <a:gd name="T3" fmla="*/ 664 h 1273"/>
                <a:gd name="T4" fmla="*/ 102 w 1210"/>
                <a:gd name="T5" fmla="*/ 664 h 1273"/>
                <a:gd name="T6" fmla="*/ 0 w 1210"/>
                <a:gd name="T7" fmla="*/ 469 h 1273"/>
                <a:gd name="T8" fmla="*/ 0 w 1210"/>
                <a:gd name="T9" fmla="*/ 110 h 1273"/>
                <a:gd name="T10" fmla="*/ 0 w 1210"/>
                <a:gd name="T11" fmla="*/ 110 h 1273"/>
                <a:gd name="T12" fmla="*/ 102 w 1210"/>
                <a:gd name="T13" fmla="*/ 32 h 1273"/>
                <a:gd name="T14" fmla="*/ 1107 w 1210"/>
                <a:gd name="T15" fmla="*/ 607 h 1273"/>
                <a:gd name="T16" fmla="*/ 1107 w 1210"/>
                <a:gd name="T17" fmla="*/ 607 h 1273"/>
                <a:gd name="T18" fmla="*/ 1209 w 1210"/>
                <a:gd name="T19" fmla="*/ 803 h 1273"/>
                <a:gd name="T20" fmla="*/ 1209 w 1210"/>
                <a:gd name="T21" fmla="*/ 1162 h 1273"/>
                <a:gd name="T22" fmla="*/ 1209 w 1210"/>
                <a:gd name="T23" fmla="*/ 1162 h 1273"/>
                <a:gd name="T24" fmla="*/ 1107 w 1210"/>
                <a:gd name="T25" fmla="*/ 1239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0" h="1273">
                  <a:moveTo>
                    <a:pt x="1107" y="1239"/>
                  </a:moveTo>
                  <a:lnTo>
                    <a:pt x="102" y="664"/>
                  </a:lnTo>
                  <a:lnTo>
                    <a:pt x="102" y="664"/>
                  </a:lnTo>
                  <a:cubicBezTo>
                    <a:pt x="46" y="632"/>
                    <a:pt x="0" y="544"/>
                    <a:pt x="0" y="469"/>
                  </a:cubicBezTo>
                  <a:lnTo>
                    <a:pt x="0" y="110"/>
                  </a:lnTo>
                  <a:lnTo>
                    <a:pt x="0" y="110"/>
                  </a:lnTo>
                  <a:cubicBezTo>
                    <a:pt x="0" y="35"/>
                    <a:pt x="46" y="0"/>
                    <a:pt x="102" y="32"/>
                  </a:cubicBezTo>
                  <a:lnTo>
                    <a:pt x="1107" y="607"/>
                  </a:lnTo>
                  <a:lnTo>
                    <a:pt x="1107" y="607"/>
                  </a:lnTo>
                  <a:cubicBezTo>
                    <a:pt x="1163" y="640"/>
                    <a:pt x="1209" y="728"/>
                    <a:pt x="1209" y="803"/>
                  </a:cubicBezTo>
                  <a:lnTo>
                    <a:pt x="1209" y="1162"/>
                  </a:lnTo>
                  <a:lnTo>
                    <a:pt x="1209" y="1162"/>
                  </a:lnTo>
                  <a:cubicBezTo>
                    <a:pt x="1209" y="1237"/>
                    <a:pt x="1163" y="1272"/>
                    <a:pt x="1107" y="1239"/>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2" name="Freeform 175">
              <a:extLst>
                <a:ext uri="{FF2B5EF4-FFF2-40B4-BE49-F238E27FC236}">
                  <a16:creationId xmlns:a16="http://schemas.microsoft.com/office/drawing/2014/main" id="{74A115F4-9D52-5C48-861E-B760F3CAA673}"/>
                </a:ext>
              </a:extLst>
            </p:cNvPr>
            <p:cNvSpPr>
              <a:spLocks noChangeArrowheads="1"/>
            </p:cNvSpPr>
            <p:nvPr/>
          </p:nvSpPr>
          <p:spPr bwMode="auto">
            <a:xfrm>
              <a:off x="6891950" y="6489323"/>
              <a:ext cx="771921" cy="806485"/>
            </a:xfrm>
            <a:custGeom>
              <a:avLst/>
              <a:gdLst>
                <a:gd name="T0" fmla="*/ 53 w 1184"/>
                <a:gd name="T1" fmla="*/ 0 h 1236"/>
                <a:gd name="T2" fmla="*/ 53 w 1184"/>
                <a:gd name="T3" fmla="*/ 0 h 1236"/>
                <a:gd name="T4" fmla="*/ 27 w 1184"/>
                <a:gd name="T5" fmla="*/ 74 h 1236"/>
                <a:gd name="T6" fmla="*/ 27 w 1184"/>
                <a:gd name="T7" fmla="*/ 434 h 1236"/>
                <a:gd name="T8" fmla="*/ 27 w 1184"/>
                <a:gd name="T9" fmla="*/ 434 h 1236"/>
                <a:gd name="T10" fmla="*/ 129 w 1184"/>
                <a:gd name="T11" fmla="*/ 629 h 1236"/>
                <a:gd name="T12" fmla="*/ 1133 w 1184"/>
                <a:gd name="T13" fmla="*/ 1204 h 1236"/>
                <a:gd name="T14" fmla="*/ 1133 w 1184"/>
                <a:gd name="T15" fmla="*/ 1204 h 1236"/>
                <a:gd name="T16" fmla="*/ 1183 w 1184"/>
                <a:gd name="T17" fmla="*/ 1214 h 1236"/>
                <a:gd name="T18" fmla="*/ 1183 w 1184"/>
                <a:gd name="T19" fmla="*/ 1214 h 1236"/>
                <a:gd name="T20" fmla="*/ 1107 w 1184"/>
                <a:gd name="T21" fmla="*/ 1217 h 1236"/>
                <a:gd name="T22" fmla="*/ 102 w 1184"/>
                <a:gd name="T23" fmla="*/ 642 h 1236"/>
                <a:gd name="T24" fmla="*/ 102 w 1184"/>
                <a:gd name="T25" fmla="*/ 642 h 1236"/>
                <a:gd name="T26" fmla="*/ 0 w 1184"/>
                <a:gd name="T27" fmla="*/ 447 h 1236"/>
                <a:gd name="T28" fmla="*/ 0 w 1184"/>
                <a:gd name="T29" fmla="*/ 88 h 1236"/>
                <a:gd name="T30" fmla="*/ 0 w 1184"/>
                <a:gd name="T31" fmla="*/ 88 h 1236"/>
                <a:gd name="T32" fmla="*/ 53 w 1184"/>
                <a:gd name="T33" fmla="*/ 0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4" h="1236">
                  <a:moveTo>
                    <a:pt x="53" y="0"/>
                  </a:moveTo>
                  <a:lnTo>
                    <a:pt x="53" y="0"/>
                  </a:lnTo>
                  <a:cubicBezTo>
                    <a:pt x="37" y="14"/>
                    <a:pt x="27" y="40"/>
                    <a:pt x="27" y="74"/>
                  </a:cubicBezTo>
                  <a:lnTo>
                    <a:pt x="27" y="434"/>
                  </a:lnTo>
                  <a:lnTo>
                    <a:pt x="27" y="434"/>
                  </a:lnTo>
                  <a:cubicBezTo>
                    <a:pt x="27" y="509"/>
                    <a:pt x="73" y="596"/>
                    <a:pt x="129" y="629"/>
                  </a:cubicBezTo>
                  <a:lnTo>
                    <a:pt x="1133" y="1204"/>
                  </a:lnTo>
                  <a:lnTo>
                    <a:pt x="1133" y="1204"/>
                  </a:lnTo>
                  <a:cubicBezTo>
                    <a:pt x="1151" y="1214"/>
                    <a:pt x="1168" y="1217"/>
                    <a:pt x="1183" y="1214"/>
                  </a:cubicBezTo>
                  <a:lnTo>
                    <a:pt x="1183" y="1214"/>
                  </a:lnTo>
                  <a:cubicBezTo>
                    <a:pt x="1164" y="1232"/>
                    <a:pt x="1137" y="1235"/>
                    <a:pt x="1107" y="1217"/>
                  </a:cubicBezTo>
                  <a:lnTo>
                    <a:pt x="102" y="642"/>
                  </a:lnTo>
                  <a:lnTo>
                    <a:pt x="102" y="642"/>
                  </a:lnTo>
                  <a:cubicBezTo>
                    <a:pt x="46" y="610"/>
                    <a:pt x="0" y="522"/>
                    <a:pt x="0" y="447"/>
                  </a:cubicBezTo>
                  <a:lnTo>
                    <a:pt x="0" y="88"/>
                  </a:lnTo>
                  <a:lnTo>
                    <a:pt x="0" y="88"/>
                  </a:lnTo>
                  <a:cubicBezTo>
                    <a:pt x="0" y="37"/>
                    <a:pt x="21" y="5"/>
                    <a:pt x="5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3" name="Freeform 178">
              <a:extLst>
                <a:ext uri="{FF2B5EF4-FFF2-40B4-BE49-F238E27FC236}">
                  <a16:creationId xmlns:a16="http://schemas.microsoft.com/office/drawing/2014/main" id="{EBCB8498-89A7-6E49-A317-4A446256F5A5}"/>
                </a:ext>
              </a:extLst>
            </p:cNvPr>
            <p:cNvSpPr>
              <a:spLocks noChangeArrowheads="1"/>
            </p:cNvSpPr>
            <p:nvPr/>
          </p:nvSpPr>
          <p:spPr bwMode="auto">
            <a:xfrm>
              <a:off x="6891951" y="7321730"/>
              <a:ext cx="789203" cy="832408"/>
            </a:xfrm>
            <a:custGeom>
              <a:avLst/>
              <a:gdLst>
                <a:gd name="T0" fmla="*/ 1107 w 1210"/>
                <a:gd name="T1" fmla="*/ 1239 h 1273"/>
                <a:gd name="T2" fmla="*/ 102 w 1210"/>
                <a:gd name="T3" fmla="*/ 665 h 1273"/>
                <a:gd name="T4" fmla="*/ 102 w 1210"/>
                <a:gd name="T5" fmla="*/ 665 h 1273"/>
                <a:gd name="T6" fmla="*/ 0 w 1210"/>
                <a:gd name="T7" fmla="*/ 469 h 1273"/>
                <a:gd name="T8" fmla="*/ 0 w 1210"/>
                <a:gd name="T9" fmla="*/ 110 h 1273"/>
                <a:gd name="T10" fmla="*/ 0 w 1210"/>
                <a:gd name="T11" fmla="*/ 110 h 1273"/>
                <a:gd name="T12" fmla="*/ 102 w 1210"/>
                <a:gd name="T13" fmla="*/ 33 h 1273"/>
                <a:gd name="T14" fmla="*/ 1107 w 1210"/>
                <a:gd name="T15" fmla="*/ 608 h 1273"/>
                <a:gd name="T16" fmla="*/ 1107 w 1210"/>
                <a:gd name="T17" fmla="*/ 608 h 1273"/>
                <a:gd name="T18" fmla="*/ 1209 w 1210"/>
                <a:gd name="T19" fmla="*/ 803 h 1273"/>
                <a:gd name="T20" fmla="*/ 1209 w 1210"/>
                <a:gd name="T21" fmla="*/ 1162 h 1273"/>
                <a:gd name="T22" fmla="*/ 1209 w 1210"/>
                <a:gd name="T23" fmla="*/ 1162 h 1273"/>
                <a:gd name="T24" fmla="*/ 1107 w 1210"/>
                <a:gd name="T25" fmla="*/ 1239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0" h="1273">
                  <a:moveTo>
                    <a:pt x="1107" y="1239"/>
                  </a:moveTo>
                  <a:lnTo>
                    <a:pt x="102" y="665"/>
                  </a:lnTo>
                  <a:lnTo>
                    <a:pt x="102" y="665"/>
                  </a:lnTo>
                  <a:cubicBezTo>
                    <a:pt x="46" y="632"/>
                    <a:pt x="0" y="544"/>
                    <a:pt x="0" y="469"/>
                  </a:cubicBezTo>
                  <a:lnTo>
                    <a:pt x="0" y="110"/>
                  </a:lnTo>
                  <a:lnTo>
                    <a:pt x="0" y="110"/>
                  </a:lnTo>
                  <a:cubicBezTo>
                    <a:pt x="0" y="34"/>
                    <a:pt x="46" y="0"/>
                    <a:pt x="102" y="33"/>
                  </a:cubicBezTo>
                  <a:lnTo>
                    <a:pt x="1107" y="608"/>
                  </a:lnTo>
                  <a:lnTo>
                    <a:pt x="1107" y="608"/>
                  </a:lnTo>
                  <a:cubicBezTo>
                    <a:pt x="1163" y="640"/>
                    <a:pt x="1209" y="727"/>
                    <a:pt x="1209" y="803"/>
                  </a:cubicBezTo>
                  <a:lnTo>
                    <a:pt x="1209" y="1162"/>
                  </a:lnTo>
                  <a:lnTo>
                    <a:pt x="1209" y="1162"/>
                  </a:lnTo>
                  <a:cubicBezTo>
                    <a:pt x="1209" y="1237"/>
                    <a:pt x="1163" y="1272"/>
                    <a:pt x="1107" y="1239"/>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4" name="Freeform 179">
              <a:extLst>
                <a:ext uri="{FF2B5EF4-FFF2-40B4-BE49-F238E27FC236}">
                  <a16:creationId xmlns:a16="http://schemas.microsoft.com/office/drawing/2014/main" id="{0ADA1E91-8BEB-8845-9750-711B9D3145DA}"/>
                </a:ext>
              </a:extLst>
            </p:cNvPr>
            <p:cNvSpPr>
              <a:spLocks noChangeArrowheads="1"/>
            </p:cNvSpPr>
            <p:nvPr/>
          </p:nvSpPr>
          <p:spPr bwMode="auto">
            <a:xfrm>
              <a:off x="6891950" y="7336132"/>
              <a:ext cx="771921" cy="806485"/>
            </a:xfrm>
            <a:custGeom>
              <a:avLst/>
              <a:gdLst>
                <a:gd name="T0" fmla="*/ 53 w 1184"/>
                <a:gd name="T1" fmla="*/ 0 h 1236"/>
                <a:gd name="T2" fmla="*/ 53 w 1184"/>
                <a:gd name="T3" fmla="*/ 0 h 1236"/>
                <a:gd name="T4" fmla="*/ 27 w 1184"/>
                <a:gd name="T5" fmla="*/ 75 h 1236"/>
                <a:gd name="T6" fmla="*/ 27 w 1184"/>
                <a:gd name="T7" fmla="*/ 433 h 1236"/>
                <a:gd name="T8" fmla="*/ 27 w 1184"/>
                <a:gd name="T9" fmla="*/ 433 h 1236"/>
                <a:gd name="T10" fmla="*/ 129 w 1184"/>
                <a:gd name="T11" fmla="*/ 629 h 1236"/>
                <a:gd name="T12" fmla="*/ 1133 w 1184"/>
                <a:gd name="T13" fmla="*/ 1203 h 1236"/>
                <a:gd name="T14" fmla="*/ 1133 w 1184"/>
                <a:gd name="T15" fmla="*/ 1203 h 1236"/>
                <a:gd name="T16" fmla="*/ 1183 w 1184"/>
                <a:gd name="T17" fmla="*/ 1215 h 1236"/>
                <a:gd name="T18" fmla="*/ 1183 w 1184"/>
                <a:gd name="T19" fmla="*/ 1215 h 1236"/>
                <a:gd name="T20" fmla="*/ 1107 w 1184"/>
                <a:gd name="T21" fmla="*/ 1217 h 1236"/>
                <a:gd name="T22" fmla="*/ 102 w 1184"/>
                <a:gd name="T23" fmla="*/ 643 h 1236"/>
                <a:gd name="T24" fmla="*/ 102 w 1184"/>
                <a:gd name="T25" fmla="*/ 643 h 1236"/>
                <a:gd name="T26" fmla="*/ 0 w 1184"/>
                <a:gd name="T27" fmla="*/ 447 h 1236"/>
                <a:gd name="T28" fmla="*/ 0 w 1184"/>
                <a:gd name="T29" fmla="*/ 88 h 1236"/>
                <a:gd name="T30" fmla="*/ 0 w 1184"/>
                <a:gd name="T31" fmla="*/ 88 h 1236"/>
                <a:gd name="T32" fmla="*/ 53 w 1184"/>
                <a:gd name="T33" fmla="*/ 0 h 1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4" h="1236">
                  <a:moveTo>
                    <a:pt x="53" y="0"/>
                  </a:moveTo>
                  <a:lnTo>
                    <a:pt x="53" y="0"/>
                  </a:lnTo>
                  <a:cubicBezTo>
                    <a:pt x="37" y="15"/>
                    <a:pt x="27" y="40"/>
                    <a:pt x="27" y="75"/>
                  </a:cubicBezTo>
                  <a:lnTo>
                    <a:pt x="27" y="433"/>
                  </a:lnTo>
                  <a:lnTo>
                    <a:pt x="27" y="433"/>
                  </a:lnTo>
                  <a:cubicBezTo>
                    <a:pt x="27" y="509"/>
                    <a:pt x="73" y="596"/>
                    <a:pt x="129" y="629"/>
                  </a:cubicBezTo>
                  <a:lnTo>
                    <a:pt x="1133" y="1203"/>
                  </a:lnTo>
                  <a:lnTo>
                    <a:pt x="1133" y="1203"/>
                  </a:lnTo>
                  <a:cubicBezTo>
                    <a:pt x="1151" y="1214"/>
                    <a:pt x="1168" y="1217"/>
                    <a:pt x="1183" y="1215"/>
                  </a:cubicBezTo>
                  <a:lnTo>
                    <a:pt x="1183" y="1215"/>
                  </a:lnTo>
                  <a:cubicBezTo>
                    <a:pt x="1164" y="1232"/>
                    <a:pt x="1137" y="1235"/>
                    <a:pt x="1107" y="1217"/>
                  </a:cubicBezTo>
                  <a:lnTo>
                    <a:pt x="102" y="643"/>
                  </a:lnTo>
                  <a:lnTo>
                    <a:pt x="102" y="643"/>
                  </a:lnTo>
                  <a:cubicBezTo>
                    <a:pt x="46" y="610"/>
                    <a:pt x="0" y="522"/>
                    <a:pt x="0" y="447"/>
                  </a:cubicBezTo>
                  <a:lnTo>
                    <a:pt x="0" y="88"/>
                  </a:lnTo>
                  <a:lnTo>
                    <a:pt x="0" y="88"/>
                  </a:lnTo>
                  <a:cubicBezTo>
                    <a:pt x="0" y="37"/>
                    <a:pt x="21" y="5"/>
                    <a:pt x="5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5" name="Freeform 182">
              <a:extLst>
                <a:ext uri="{FF2B5EF4-FFF2-40B4-BE49-F238E27FC236}">
                  <a16:creationId xmlns:a16="http://schemas.microsoft.com/office/drawing/2014/main" id="{B13C3E68-0D2E-1643-B481-31CA18ADE67F}"/>
                </a:ext>
              </a:extLst>
            </p:cNvPr>
            <p:cNvSpPr>
              <a:spLocks noChangeArrowheads="1"/>
            </p:cNvSpPr>
            <p:nvPr/>
          </p:nvSpPr>
          <p:spPr bwMode="auto">
            <a:xfrm>
              <a:off x="6891951" y="5625234"/>
              <a:ext cx="789203" cy="832406"/>
            </a:xfrm>
            <a:custGeom>
              <a:avLst/>
              <a:gdLst>
                <a:gd name="T0" fmla="*/ 1107 w 1210"/>
                <a:gd name="T1" fmla="*/ 1239 h 1273"/>
                <a:gd name="T2" fmla="*/ 102 w 1210"/>
                <a:gd name="T3" fmla="*/ 664 h 1273"/>
                <a:gd name="T4" fmla="*/ 102 w 1210"/>
                <a:gd name="T5" fmla="*/ 664 h 1273"/>
                <a:gd name="T6" fmla="*/ 0 w 1210"/>
                <a:gd name="T7" fmla="*/ 469 h 1273"/>
                <a:gd name="T8" fmla="*/ 0 w 1210"/>
                <a:gd name="T9" fmla="*/ 111 h 1273"/>
                <a:gd name="T10" fmla="*/ 0 w 1210"/>
                <a:gd name="T11" fmla="*/ 111 h 1273"/>
                <a:gd name="T12" fmla="*/ 102 w 1210"/>
                <a:gd name="T13" fmla="*/ 33 h 1273"/>
                <a:gd name="T14" fmla="*/ 1107 w 1210"/>
                <a:gd name="T15" fmla="*/ 607 h 1273"/>
                <a:gd name="T16" fmla="*/ 1107 w 1210"/>
                <a:gd name="T17" fmla="*/ 607 h 1273"/>
                <a:gd name="T18" fmla="*/ 1209 w 1210"/>
                <a:gd name="T19" fmla="*/ 802 h 1273"/>
                <a:gd name="T20" fmla="*/ 1209 w 1210"/>
                <a:gd name="T21" fmla="*/ 1162 h 1273"/>
                <a:gd name="T22" fmla="*/ 1209 w 1210"/>
                <a:gd name="T23" fmla="*/ 1162 h 1273"/>
                <a:gd name="T24" fmla="*/ 1107 w 1210"/>
                <a:gd name="T25" fmla="*/ 1239 h 1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0" h="1273">
                  <a:moveTo>
                    <a:pt x="1107" y="1239"/>
                  </a:moveTo>
                  <a:lnTo>
                    <a:pt x="102" y="664"/>
                  </a:lnTo>
                  <a:lnTo>
                    <a:pt x="102" y="664"/>
                  </a:lnTo>
                  <a:cubicBezTo>
                    <a:pt x="46" y="631"/>
                    <a:pt x="0" y="544"/>
                    <a:pt x="0" y="469"/>
                  </a:cubicBezTo>
                  <a:lnTo>
                    <a:pt x="0" y="111"/>
                  </a:lnTo>
                  <a:lnTo>
                    <a:pt x="0" y="111"/>
                  </a:lnTo>
                  <a:cubicBezTo>
                    <a:pt x="0" y="35"/>
                    <a:pt x="46" y="0"/>
                    <a:pt x="102" y="33"/>
                  </a:cubicBezTo>
                  <a:lnTo>
                    <a:pt x="1107" y="607"/>
                  </a:lnTo>
                  <a:lnTo>
                    <a:pt x="1107" y="607"/>
                  </a:lnTo>
                  <a:cubicBezTo>
                    <a:pt x="1163" y="640"/>
                    <a:pt x="1209" y="727"/>
                    <a:pt x="1209" y="802"/>
                  </a:cubicBezTo>
                  <a:lnTo>
                    <a:pt x="1209" y="1162"/>
                  </a:lnTo>
                  <a:lnTo>
                    <a:pt x="1209" y="1162"/>
                  </a:lnTo>
                  <a:cubicBezTo>
                    <a:pt x="1209" y="1237"/>
                    <a:pt x="1163" y="1272"/>
                    <a:pt x="1107" y="1239"/>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86" name="Freeform 183">
              <a:extLst>
                <a:ext uri="{FF2B5EF4-FFF2-40B4-BE49-F238E27FC236}">
                  <a16:creationId xmlns:a16="http://schemas.microsoft.com/office/drawing/2014/main" id="{9F8B8EF4-FF39-E440-B5C6-D46B174E3931}"/>
                </a:ext>
              </a:extLst>
            </p:cNvPr>
            <p:cNvSpPr>
              <a:spLocks noChangeArrowheads="1"/>
            </p:cNvSpPr>
            <p:nvPr/>
          </p:nvSpPr>
          <p:spPr bwMode="auto">
            <a:xfrm>
              <a:off x="6891950" y="5642514"/>
              <a:ext cx="771921" cy="806485"/>
            </a:xfrm>
            <a:custGeom>
              <a:avLst/>
              <a:gdLst>
                <a:gd name="T0" fmla="*/ 53 w 1184"/>
                <a:gd name="T1" fmla="*/ 0 h 1234"/>
                <a:gd name="T2" fmla="*/ 53 w 1184"/>
                <a:gd name="T3" fmla="*/ 0 h 1234"/>
                <a:gd name="T4" fmla="*/ 27 w 1184"/>
                <a:gd name="T5" fmla="*/ 74 h 1234"/>
                <a:gd name="T6" fmla="*/ 27 w 1184"/>
                <a:gd name="T7" fmla="*/ 432 h 1234"/>
                <a:gd name="T8" fmla="*/ 27 w 1184"/>
                <a:gd name="T9" fmla="*/ 432 h 1234"/>
                <a:gd name="T10" fmla="*/ 129 w 1184"/>
                <a:gd name="T11" fmla="*/ 628 h 1234"/>
                <a:gd name="T12" fmla="*/ 1133 w 1184"/>
                <a:gd name="T13" fmla="*/ 1202 h 1234"/>
                <a:gd name="T14" fmla="*/ 1133 w 1184"/>
                <a:gd name="T15" fmla="*/ 1202 h 1234"/>
                <a:gd name="T16" fmla="*/ 1183 w 1184"/>
                <a:gd name="T17" fmla="*/ 1213 h 1234"/>
                <a:gd name="T18" fmla="*/ 1183 w 1184"/>
                <a:gd name="T19" fmla="*/ 1213 h 1234"/>
                <a:gd name="T20" fmla="*/ 1107 w 1184"/>
                <a:gd name="T21" fmla="*/ 1216 h 1234"/>
                <a:gd name="T22" fmla="*/ 102 w 1184"/>
                <a:gd name="T23" fmla="*/ 641 h 1234"/>
                <a:gd name="T24" fmla="*/ 102 w 1184"/>
                <a:gd name="T25" fmla="*/ 641 h 1234"/>
                <a:gd name="T26" fmla="*/ 0 w 1184"/>
                <a:gd name="T27" fmla="*/ 446 h 1234"/>
                <a:gd name="T28" fmla="*/ 0 w 1184"/>
                <a:gd name="T29" fmla="*/ 88 h 1234"/>
                <a:gd name="T30" fmla="*/ 0 w 1184"/>
                <a:gd name="T31" fmla="*/ 88 h 1234"/>
                <a:gd name="T32" fmla="*/ 53 w 1184"/>
                <a:gd name="T33"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84" h="1234">
                  <a:moveTo>
                    <a:pt x="53" y="0"/>
                  </a:moveTo>
                  <a:lnTo>
                    <a:pt x="53" y="0"/>
                  </a:lnTo>
                  <a:cubicBezTo>
                    <a:pt x="37" y="15"/>
                    <a:pt x="27" y="40"/>
                    <a:pt x="27" y="74"/>
                  </a:cubicBezTo>
                  <a:lnTo>
                    <a:pt x="27" y="432"/>
                  </a:lnTo>
                  <a:lnTo>
                    <a:pt x="27" y="432"/>
                  </a:lnTo>
                  <a:cubicBezTo>
                    <a:pt x="27" y="507"/>
                    <a:pt x="73" y="595"/>
                    <a:pt x="129" y="628"/>
                  </a:cubicBezTo>
                  <a:lnTo>
                    <a:pt x="1133" y="1202"/>
                  </a:lnTo>
                  <a:lnTo>
                    <a:pt x="1133" y="1202"/>
                  </a:lnTo>
                  <a:cubicBezTo>
                    <a:pt x="1151" y="1213"/>
                    <a:pt x="1168" y="1216"/>
                    <a:pt x="1183" y="1213"/>
                  </a:cubicBezTo>
                  <a:lnTo>
                    <a:pt x="1183" y="1213"/>
                  </a:lnTo>
                  <a:cubicBezTo>
                    <a:pt x="1164" y="1231"/>
                    <a:pt x="1137" y="1233"/>
                    <a:pt x="1107" y="1216"/>
                  </a:cubicBezTo>
                  <a:lnTo>
                    <a:pt x="102" y="641"/>
                  </a:lnTo>
                  <a:lnTo>
                    <a:pt x="102" y="641"/>
                  </a:lnTo>
                  <a:cubicBezTo>
                    <a:pt x="46" y="608"/>
                    <a:pt x="0" y="521"/>
                    <a:pt x="0" y="446"/>
                  </a:cubicBezTo>
                  <a:lnTo>
                    <a:pt x="0" y="88"/>
                  </a:lnTo>
                  <a:lnTo>
                    <a:pt x="0" y="88"/>
                  </a:lnTo>
                  <a:cubicBezTo>
                    <a:pt x="0" y="37"/>
                    <a:pt x="21" y="5"/>
                    <a:pt x="53"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7" name="Freeform 86">
              <a:extLst>
                <a:ext uri="{FF2B5EF4-FFF2-40B4-BE49-F238E27FC236}">
                  <a16:creationId xmlns:a16="http://schemas.microsoft.com/office/drawing/2014/main" id="{CE58BE55-4B8C-7D45-97D5-2D6FCF52432C}"/>
                </a:ext>
              </a:extLst>
            </p:cNvPr>
            <p:cNvSpPr>
              <a:spLocks noChangeArrowheads="1"/>
            </p:cNvSpPr>
            <p:nvPr/>
          </p:nvSpPr>
          <p:spPr bwMode="auto">
            <a:xfrm>
              <a:off x="7142537" y="5077990"/>
              <a:ext cx="290258" cy="2799078"/>
            </a:xfrm>
            <a:custGeom>
              <a:avLst/>
              <a:gdLst>
                <a:gd name="connsiteX0" fmla="*/ 205939 w 290258"/>
                <a:gd name="connsiteY0" fmla="*/ 2660092 h 2799078"/>
                <a:gd name="connsiteX1" fmla="*/ 216611 w 290258"/>
                <a:gd name="connsiteY1" fmla="*/ 2660173 h 2799078"/>
                <a:gd name="connsiteX2" fmla="*/ 275919 w 290258"/>
                <a:gd name="connsiteY2" fmla="*/ 2695272 h 2799078"/>
                <a:gd name="connsiteX3" fmla="*/ 290258 w 290258"/>
                <a:gd name="connsiteY3" fmla="*/ 2722571 h 2799078"/>
                <a:gd name="connsiteX4" fmla="*/ 290258 w 290258"/>
                <a:gd name="connsiteY4" fmla="*/ 2786919 h 2799078"/>
                <a:gd name="connsiteX5" fmla="*/ 275919 w 290258"/>
                <a:gd name="connsiteY5" fmla="*/ 2797318 h 2799078"/>
                <a:gd name="connsiteX6" fmla="*/ 216611 w 290258"/>
                <a:gd name="connsiteY6" fmla="*/ 2762870 h 2799078"/>
                <a:gd name="connsiteX7" fmla="*/ 201621 w 290258"/>
                <a:gd name="connsiteY7" fmla="*/ 2734921 h 2799078"/>
                <a:gd name="connsiteX8" fmla="*/ 201621 w 290258"/>
                <a:gd name="connsiteY8" fmla="*/ 2671223 h 2799078"/>
                <a:gd name="connsiteX9" fmla="*/ 205939 w 290258"/>
                <a:gd name="connsiteY9" fmla="*/ 2660092 h 2799078"/>
                <a:gd name="connsiteX10" fmla="*/ 4206 w 290258"/>
                <a:gd name="connsiteY10" fmla="*/ 2541981 h 2799078"/>
                <a:gd name="connsiteX11" fmla="*/ 14235 w 290258"/>
                <a:gd name="connsiteY11" fmla="*/ 2542062 h 2799078"/>
                <a:gd name="connsiteX12" fmla="*/ 73760 w 290258"/>
                <a:gd name="connsiteY12" fmla="*/ 2577007 h 2799078"/>
                <a:gd name="connsiteX13" fmla="*/ 88641 w 290258"/>
                <a:gd name="connsiteY13" fmla="*/ 2604185 h 2799078"/>
                <a:gd name="connsiteX14" fmla="*/ 88641 w 290258"/>
                <a:gd name="connsiteY14" fmla="*/ 2668250 h 2799078"/>
                <a:gd name="connsiteX15" fmla="*/ 73760 w 290258"/>
                <a:gd name="connsiteY15" fmla="*/ 2679251 h 2799078"/>
                <a:gd name="connsiteX16" fmla="*/ 14235 w 290258"/>
                <a:gd name="connsiteY16" fmla="*/ 2644307 h 2799078"/>
                <a:gd name="connsiteX17" fmla="*/ 0 w 290258"/>
                <a:gd name="connsiteY17" fmla="*/ 2617128 h 2799078"/>
                <a:gd name="connsiteX18" fmla="*/ 0 w 290258"/>
                <a:gd name="connsiteY18" fmla="*/ 2553063 h 2799078"/>
                <a:gd name="connsiteX19" fmla="*/ 4206 w 290258"/>
                <a:gd name="connsiteY19" fmla="*/ 2541981 h 2799078"/>
                <a:gd name="connsiteX20" fmla="*/ 205939 w 290258"/>
                <a:gd name="connsiteY20" fmla="*/ 1813040 h 2799078"/>
                <a:gd name="connsiteX21" fmla="*/ 216611 w 290258"/>
                <a:gd name="connsiteY21" fmla="*/ 1813365 h 2799078"/>
                <a:gd name="connsiteX22" fmla="*/ 275919 w 290258"/>
                <a:gd name="connsiteY22" fmla="*/ 1847814 h 2799078"/>
                <a:gd name="connsiteX23" fmla="*/ 290258 w 290258"/>
                <a:gd name="connsiteY23" fmla="*/ 1875763 h 2799078"/>
                <a:gd name="connsiteX24" fmla="*/ 290258 w 290258"/>
                <a:gd name="connsiteY24" fmla="*/ 1939461 h 2799078"/>
                <a:gd name="connsiteX25" fmla="*/ 275919 w 290258"/>
                <a:gd name="connsiteY25" fmla="*/ 1950510 h 2799078"/>
                <a:gd name="connsiteX26" fmla="*/ 216611 w 290258"/>
                <a:gd name="connsiteY26" fmla="*/ 1916062 h 2799078"/>
                <a:gd name="connsiteX27" fmla="*/ 201621 w 290258"/>
                <a:gd name="connsiteY27" fmla="*/ 1888113 h 2799078"/>
                <a:gd name="connsiteX28" fmla="*/ 201621 w 290258"/>
                <a:gd name="connsiteY28" fmla="*/ 1824415 h 2799078"/>
                <a:gd name="connsiteX29" fmla="*/ 205939 w 290258"/>
                <a:gd name="connsiteY29" fmla="*/ 1813040 h 2799078"/>
                <a:gd name="connsiteX30" fmla="*/ 4206 w 290258"/>
                <a:gd name="connsiteY30" fmla="*/ 1695192 h 2799078"/>
                <a:gd name="connsiteX31" fmla="*/ 14235 w 290258"/>
                <a:gd name="connsiteY31" fmla="*/ 1695273 h 2799078"/>
                <a:gd name="connsiteX32" fmla="*/ 73760 w 290258"/>
                <a:gd name="connsiteY32" fmla="*/ 1729722 h 2799078"/>
                <a:gd name="connsiteX33" fmla="*/ 88641 w 290258"/>
                <a:gd name="connsiteY33" fmla="*/ 1757671 h 2799078"/>
                <a:gd name="connsiteX34" fmla="*/ 88641 w 290258"/>
                <a:gd name="connsiteY34" fmla="*/ 1821370 h 2799078"/>
                <a:gd name="connsiteX35" fmla="*/ 73760 w 290258"/>
                <a:gd name="connsiteY35" fmla="*/ 1832419 h 2799078"/>
                <a:gd name="connsiteX36" fmla="*/ 14235 w 290258"/>
                <a:gd name="connsiteY36" fmla="*/ 1797970 h 2799078"/>
                <a:gd name="connsiteX37" fmla="*/ 0 w 290258"/>
                <a:gd name="connsiteY37" fmla="*/ 1770671 h 2799078"/>
                <a:gd name="connsiteX38" fmla="*/ 0 w 290258"/>
                <a:gd name="connsiteY38" fmla="*/ 1706323 h 2799078"/>
                <a:gd name="connsiteX39" fmla="*/ 4206 w 290258"/>
                <a:gd name="connsiteY39" fmla="*/ 1695192 h 2799078"/>
                <a:gd name="connsiteX40" fmla="*/ 205939 w 290258"/>
                <a:gd name="connsiteY40" fmla="*/ 966231 h 2799078"/>
                <a:gd name="connsiteX41" fmla="*/ 216611 w 290258"/>
                <a:gd name="connsiteY41" fmla="*/ 966556 h 2799078"/>
                <a:gd name="connsiteX42" fmla="*/ 275919 w 290258"/>
                <a:gd name="connsiteY42" fmla="*/ 1001005 h 2799078"/>
                <a:gd name="connsiteX43" fmla="*/ 290258 w 290258"/>
                <a:gd name="connsiteY43" fmla="*/ 1028954 h 2799078"/>
                <a:gd name="connsiteX44" fmla="*/ 290258 w 290258"/>
                <a:gd name="connsiteY44" fmla="*/ 1092652 h 2799078"/>
                <a:gd name="connsiteX45" fmla="*/ 275919 w 290258"/>
                <a:gd name="connsiteY45" fmla="*/ 1103701 h 2799078"/>
                <a:gd name="connsiteX46" fmla="*/ 216611 w 290258"/>
                <a:gd name="connsiteY46" fmla="*/ 1069253 h 2799078"/>
                <a:gd name="connsiteX47" fmla="*/ 201621 w 290258"/>
                <a:gd name="connsiteY47" fmla="*/ 1041304 h 2799078"/>
                <a:gd name="connsiteX48" fmla="*/ 201621 w 290258"/>
                <a:gd name="connsiteY48" fmla="*/ 977606 h 2799078"/>
                <a:gd name="connsiteX49" fmla="*/ 205939 w 290258"/>
                <a:gd name="connsiteY49" fmla="*/ 966231 h 2799078"/>
                <a:gd name="connsiteX50" fmla="*/ 4206 w 290258"/>
                <a:gd name="connsiteY50" fmla="*/ 848383 h 2799078"/>
                <a:gd name="connsiteX51" fmla="*/ 14235 w 290258"/>
                <a:gd name="connsiteY51" fmla="*/ 848464 h 2799078"/>
                <a:gd name="connsiteX52" fmla="*/ 73760 w 290258"/>
                <a:gd name="connsiteY52" fmla="*/ 883563 h 2799078"/>
                <a:gd name="connsiteX53" fmla="*/ 88641 w 290258"/>
                <a:gd name="connsiteY53" fmla="*/ 910862 h 2799078"/>
                <a:gd name="connsiteX54" fmla="*/ 88641 w 290258"/>
                <a:gd name="connsiteY54" fmla="*/ 974561 h 2799078"/>
                <a:gd name="connsiteX55" fmla="*/ 73760 w 290258"/>
                <a:gd name="connsiteY55" fmla="*/ 985610 h 2799078"/>
                <a:gd name="connsiteX56" fmla="*/ 14235 w 290258"/>
                <a:gd name="connsiteY56" fmla="*/ 951161 h 2799078"/>
                <a:gd name="connsiteX57" fmla="*/ 0 w 290258"/>
                <a:gd name="connsiteY57" fmla="*/ 923862 h 2799078"/>
                <a:gd name="connsiteX58" fmla="*/ 0 w 290258"/>
                <a:gd name="connsiteY58" fmla="*/ 859514 h 2799078"/>
                <a:gd name="connsiteX59" fmla="*/ 4206 w 290258"/>
                <a:gd name="connsiteY59" fmla="*/ 848383 h 2799078"/>
                <a:gd name="connsiteX60" fmla="*/ 205939 w 290258"/>
                <a:gd name="connsiteY60" fmla="*/ 116928 h 2799078"/>
                <a:gd name="connsiteX61" fmla="*/ 216611 w 290258"/>
                <a:gd name="connsiteY61" fmla="*/ 117494 h 2799078"/>
                <a:gd name="connsiteX62" fmla="*/ 275919 w 290258"/>
                <a:gd name="connsiteY62" fmla="*/ 151791 h 2799078"/>
                <a:gd name="connsiteX63" fmla="*/ 290258 w 290258"/>
                <a:gd name="connsiteY63" fmla="*/ 179617 h 2799078"/>
                <a:gd name="connsiteX64" fmla="*/ 290258 w 290258"/>
                <a:gd name="connsiteY64" fmla="*/ 243035 h 2799078"/>
                <a:gd name="connsiteX65" fmla="*/ 275919 w 290258"/>
                <a:gd name="connsiteY65" fmla="*/ 254036 h 2799078"/>
                <a:gd name="connsiteX66" fmla="*/ 216611 w 290258"/>
                <a:gd name="connsiteY66" fmla="*/ 219738 h 2799078"/>
                <a:gd name="connsiteX67" fmla="*/ 201621 w 290258"/>
                <a:gd name="connsiteY67" fmla="*/ 191912 h 2799078"/>
                <a:gd name="connsiteX68" fmla="*/ 201621 w 290258"/>
                <a:gd name="connsiteY68" fmla="*/ 128495 h 2799078"/>
                <a:gd name="connsiteX69" fmla="*/ 205939 w 290258"/>
                <a:gd name="connsiteY69" fmla="*/ 116928 h 2799078"/>
                <a:gd name="connsiteX70" fmla="*/ 4206 w 290258"/>
                <a:gd name="connsiteY70" fmla="*/ 1573 h 2799078"/>
                <a:gd name="connsiteX71" fmla="*/ 14235 w 290258"/>
                <a:gd name="connsiteY71" fmla="*/ 1655 h 2799078"/>
                <a:gd name="connsiteX72" fmla="*/ 73760 w 290258"/>
                <a:gd name="connsiteY72" fmla="*/ 36104 h 2799078"/>
                <a:gd name="connsiteX73" fmla="*/ 88641 w 290258"/>
                <a:gd name="connsiteY73" fmla="*/ 64053 h 2799078"/>
                <a:gd name="connsiteX74" fmla="*/ 88641 w 290258"/>
                <a:gd name="connsiteY74" fmla="*/ 127751 h 2799078"/>
                <a:gd name="connsiteX75" fmla="*/ 73760 w 290258"/>
                <a:gd name="connsiteY75" fmla="*/ 138801 h 2799078"/>
                <a:gd name="connsiteX76" fmla="*/ 14235 w 290258"/>
                <a:gd name="connsiteY76" fmla="*/ 104352 h 2799078"/>
                <a:gd name="connsiteX77" fmla="*/ 0 w 290258"/>
                <a:gd name="connsiteY77" fmla="*/ 76403 h 2799078"/>
                <a:gd name="connsiteX78" fmla="*/ 0 w 290258"/>
                <a:gd name="connsiteY78" fmla="*/ 12704 h 2799078"/>
                <a:gd name="connsiteX79" fmla="*/ 4206 w 290258"/>
                <a:gd name="connsiteY79" fmla="*/ 1573 h 279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90258" h="2799078">
                  <a:moveTo>
                    <a:pt x="205939" y="2660092"/>
                  </a:moveTo>
                  <a:cubicBezTo>
                    <a:pt x="208627" y="2658061"/>
                    <a:pt x="212375" y="2657898"/>
                    <a:pt x="216611" y="2660173"/>
                  </a:cubicBezTo>
                  <a:lnTo>
                    <a:pt x="275919" y="2695272"/>
                  </a:lnTo>
                  <a:cubicBezTo>
                    <a:pt x="283740" y="2699822"/>
                    <a:pt x="290258" y="2711521"/>
                    <a:pt x="290258" y="2722571"/>
                  </a:cubicBezTo>
                  <a:lnTo>
                    <a:pt x="290258" y="2786919"/>
                  </a:lnTo>
                  <a:cubicBezTo>
                    <a:pt x="290258" y="2797318"/>
                    <a:pt x="283740" y="2801868"/>
                    <a:pt x="275919" y="2797318"/>
                  </a:cubicBezTo>
                  <a:lnTo>
                    <a:pt x="216611" y="2762870"/>
                  </a:lnTo>
                  <a:cubicBezTo>
                    <a:pt x="208139" y="2758320"/>
                    <a:pt x="201621" y="2745970"/>
                    <a:pt x="201621" y="2734921"/>
                  </a:cubicBezTo>
                  <a:lnTo>
                    <a:pt x="201621" y="2671223"/>
                  </a:lnTo>
                  <a:cubicBezTo>
                    <a:pt x="201621" y="2666023"/>
                    <a:pt x="203251" y="2662123"/>
                    <a:pt x="205939" y="2660092"/>
                  </a:cubicBezTo>
                  <a:close/>
                  <a:moveTo>
                    <a:pt x="4206" y="2541981"/>
                  </a:moveTo>
                  <a:cubicBezTo>
                    <a:pt x="6794" y="2539959"/>
                    <a:pt x="10353" y="2539797"/>
                    <a:pt x="14235" y="2542062"/>
                  </a:cubicBezTo>
                  <a:lnTo>
                    <a:pt x="73760" y="2577007"/>
                  </a:lnTo>
                  <a:cubicBezTo>
                    <a:pt x="82171" y="2581536"/>
                    <a:pt x="88641" y="2593832"/>
                    <a:pt x="88641" y="2604185"/>
                  </a:cubicBezTo>
                  <a:lnTo>
                    <a:pt x="88641" y="2668250"/>
                  </a:lnTo>
                  <a:cubicBezTo>
                    <a:pt x="88641" y="2678604"/>
                    <a:pt x="82171" y="2683781"/>
                    <a:pt x="73760" y="2679251"/>
                  </a:cubicBezTo>
                  <a:lnTo>
                    <a:pt x="14235" y="2644307"/>
                  </a:lnTo>
                  <a:cubicBezTo>
                    <a:pt x="6470" y="2639777"/>
                    <a:pt x="0" y="2627482"/>
                    <a:pt x="0" y="2617128"/>
                  </a:cubicBezTo>
                  <a:lnTo>
                    <a:pt x="0" y="2553063"/>
                  </a:lnTo>
                  <a:cubicBezTo>
                    <a:pt x="0" y="2547886"/>
                    <a:pt x="1618" y="2544003"/>
                    <a:pt x="4206" y="2541981"/>
                  </a:cubicBezTo>
                  <a:close/>
                  <a:moveTo>
                    <a:pt x="205939" y="1813040"/>
                  </a:moveTo>
                  <a:cubicBezTo>
                    <a:pt x="208627" y="1811090"/>
                    <a:pt x="212375" y="1811090"/>
                    <a:pt x="216611" y="1813365"/>
                  </a:cubicBezTo>
                  <a:lnTo>
                    <a:pt x="275919" y="1847814"/>
                  </a:lnTo>
                  <a:cubicBezTo>
                    <a:pt x="283740" y="1852364"/>
                    <a:pt x="290258" y="1865363"/>
                    <a:pt x="290258" y="1875763"/>
                  </a:cubicBezTo>
                  <a:lnTo>
                    <a:pt x="290258" y="1939461"/>
                  </a:lnTo>
                  <a:cubicBezTo>
                    <a:pt x="290258" y="1950510"/>
                    <a:pt x="283740" y="1955060"/>
                    <a:pt x="275919" y="1950510"/>
                  </a:cubicBezTo>
                  <a:lnTo>
                    <a:pt x="216611" y="1916062"/>
                  </a:lnTo>
                  <a:cubicBezTo>
                    <a:pt x="208139" y="1911512"/>
                    <a:pt x="201621" y="1899162"/>
                    <a:pt x="201621" y="1888113"/>
                  </a:cubicBezTo>
                  <a:lnTo>
                    <a:pt x="201621" y="1824415"/>
                  </a:lnTo>
                  <a:cubicBezTo>
                    <a:pt x="201621" y="1818890"/>
                    <a:pt x="203251" y="1814990"/>
                    <a:pt x="205939" y="1813040"/>
                  </a:cubicBezTo>
                  <a:close/>
                  <a:moveTo>
                    <a:pt x="4206" y="1695192"/>
                  </a:moveTo>
                  <a:cubicBezTo>
                    <a:pt x="6794" y="1693161"/>
                    <a:pt x="10353" y="1692998"/>
                    <a:pt x="14235" y="1695273"/>
                  </a:cubicBezTo>
                  <a:lnTo>
                    <a:pt x="73760" y="1729722"/>
                  </a:lnTo>
                  <a:cubicBezTo>
                    <a:pt x="82171" y="1734922"/>
                    <a:pt x="88641" y="1747272"/>
                    <a:pt x="88641" y="1757671"/>
                  </a:cubicBezTo>
                  <a:lnTo>
                    <a:pt x="88641" y="1821370"/>
                  </a:lnTo>
                  <a:cubicBezTo>
                    <a:pt x="88641" y="1832419"/>
                    <a:pt x="82171" y="1836969"/>
                    <a:pt x="73760" y="1832419"/>
                  </a:cubicBezTo>
                  <a:lnTo>
                    <a:pt x="14235" y="1797970"/>
                  </a:lnTo>
                  <a:cubicBezTo>
                    <a:pt x="6470" y="1793420"/>
                    <a:pt x="0" y="1781071"/>
                    <a:pt x="0" y="1770671"/>
                  </a:cubicBezTo>
                  <a:lnTo>
                    <a:pt x="0" y="1706323"/>
                  </a:lnTo>
                  <a:cubicBezTo>
                    <a:pt x="0" y="1701123"/>
                    <a:pt x="1618" y="1697223"/>
                    <a:pt x="4206" y="1695192"/>
                  </a:cubicBezTo>
                  <a:close/>
                  <a:moveTo>
                    <a:pt x="205939" y="966231"/>
                  </a:moveTo>
                  <a:cubicBezTo>
                    <a:pt x="208627" y="964281"/>
                    <a:pt x="212375" y="964281"/>
                    <a:pt x="216611" y="966556"/>
                  </a:cubicBezTo>
                  <a:lnTo>
                    <a:pt x="275919" y="1001005"/>
                  </a:lnTo>
                  <a:cubicBezTo>
                    <a:pt x="283740" y="1005555"/>
                    <a:pt x="290258" y="1017904"/>
                    <a:pt x="290258" y="1028954"/>
                  </a:cubicBezTo>
                  <a:lnTo>
                    <a:pt x="290258" y="1092652"/>
                  </a:lnTo>
                  <a:cubicBezTo>
                    <a:pt x="290258" y="1103701"/>
                    <a:pt x="283740" y="1108251"/>
                    <a:pt x="275919" y="1103701"/>
                  </a:cubicBezTo>
                  <a:lnTo>
                    <a:pt x="216611" y="1069253"/>
                  </a:lnTo>
                  <a:cubicBezTo>
                    <a:pt x="208139" y="1064703"/>
                    <a:pt x="201621" y="1051703"/>
                    <a:pt x="201621" y="1041304"/>
                  </a:cubicBezTo>
                  <a:lnTo>
                    <a:pt x="201621" y="977606"/>
                  </a:lnTo>
                  <a:cubicBezTo>
                    <a:pt x="201621" y="972081"/>
                    <a:pt x="203251" y="968181"/>
                    <a:pt x="205939" y="966231"/>
                  </a:cubicBezTo>
                  <a:close/>
                  <a:moveTo>
                    <a:pt x="4206" y="848383"/>
                  </a:moveTo>
                  <a:cubicBezTo>
                    <a:pt x="6794" y="846352"/>
                    <a:pt x="10353" y="846189"/>
                    <a:pt x="14235" y="848464"/>
                  </a:cubicBezTo>
                  <a:lnTo>
                    <a:pt x="73760" y="883563"/>
                  </a:lnTo>
                  <a:cubicBezTo>
                    <a:pt x="82171" y="887463"/>
                    <a:pt x="88641" y="899813"/>
                    <a:pt x="88641" y="910862"/>
                  </a:cubicBezTo>
                  <a:lnTo>
                    <a:pt x="88641" y="974561"/>
                  </a:lnTo>
                  <a:cubicBezTo>
                    <a:pt x="88641" y="985610"/>
                    <a:pt x="82171" y="990160"/>
                    <a:pt x="73760" y="985610"/>
                  </a:cubicBezTo>
                  <a:lnTo>
                    <a:pt x="14235" y="951161"/>
                  </a:lnTo>
                  <a:cubicBezTo>
                    <a:pt x="6470" y="946611"/>
                    <a:pt x="0" y="934262"/>
                    <a:pt x="0" y="923862"/>
                  </a:cubicBezTo>
                  <a:lnTo>
                    <a:pt x="0" y="859514"/>
                  </a:lnTo>
                  <a:cubicBezTo>
                    <a:pt x="0" y="854314"/>
                    <a:pt x="1618" y="850414"/>
                    <a:pt x="4206" y="848383"/>
                  </a:cubicBezTo>
                  <a:close/>
                  <a:moveTo>
                    <a:pt x="205939" y="116928"/>
                  </a:moveTo>
                  <a:cubicBezTo>
                    <a:pt x="208627" y="114905"/>
                    <a:pt x="212375" y="114905"/>
                    <a:pt x="216611" y="117494"/>
                  </a:cubicBezTo>
                  <a:lnTo>
                    <a:pt x="275919" y="151791"/>
                  </a:lnTo>
                  <a:cubicBezTo>
                    <a:pt x="283740" y="156321"/>
                    <a:pt x="290258" y="168616"/>
                    <a:pt x="290258" y="179617"/>
                  </a:cubicBezTo>
                  <a:lnTo>
                    <a:pt x="290258" y="243035"/>
                  </a:lnTo>
                  <a:cubicBezTo>
                    <a:pt x="290258" y="253389"/>
                    <a:pt x="283740" y="258566"/>
                    <a:pt x="275919" y="254036"/>
                  </a:cubicBezTo>
                  <a:lnTo>
                    <a:pt x="216611" y="219738"/>
                  </a:lnTo>
                  <a:cubicBezTo>
                    <a:pt x="208139" y="215209"/>
                    <a:pt x="201621" y="202913"/>
                    <a:pt x="201621" y="191912"/>
                  </a:cubicBezTo>
                  <a:lnTo>
                    <a:pt x="201621" y="128495"/>
                  </a:lnTo>
                  <a:cubicBezTo>
                    <a:pt x="201621" y="122994"/>
                    <a:pt x="203251" y="118950"/>
                    <a:pt x="205939" y="116928"/>
                  </a:cubicBezTo>
                  <a:close/>
                  <a:moveTo>
                    <a:pt x="4206" y="1573"/>
                  </a:moveTo>
                  <a:cubicBezTo>
                    <a:pt x="6794" y="-458"/>
                    <a:pt x="10353" y="-620"/>
                    <a:pt x="14235" y="1655"/>
                  </a:cubicBezTo>
                  <a:lnTo>
                    <a:pt x="73760" y="36104"/>
                  </a:lnTo>
                  <a:cubicBezTo>
                    <a:pt x="82171" y="40654"/>
                    <a:pt x="88641" y="53003"/>
                    <a:pt x="88641" y="64053"/>
                  </a:cubicBezTo>
                  <a:lnTo>
                    <a:pt x="88641" y="127751"/>
                  </a:lnTo>
                  <a:cubicBezTo>
                    <a:pt x="88641" y="138151"/>
                    <a:pt x="82171" y="143351"/>
                    <a:pt x="73760" y="138801"/>
                  </a:cubicBezTo>
                  <a:lnTo>
                    <a:pt x="14235" y="104352"/>
                  </a:lnTo>
                  <a:cubicBezTo>
                    <a:pt x="6470" y="99152"/>
                    <a:pt x="0" y="87452"/>
                    <a:pt x="0" y="76403"/>
                  </a:cubicBezTo>
                  <a:lnTo>
                    <a:pt x="0" y="12704"/>
                  </a:lnTo>
                  <a:cubicBezTo>
                    <a:pt x="0" y="7505"/>
                    <a:pt x="1618" y="3605"/>
                    <a:pt x="4206" y="1573"/>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8" name="Freeform 87">
              <a:extLst>
                <a:ext uri="{FF2B5EF4-FFF2-40B4-BE49-F238E27FC236}">
                  <a16:creationId xmlns:a16="http://schemas.microsoft.com/office/drawing/2014/main" id="{AEA7EE6E-12DB-5A41-A7BB-67FE6A34C4F9}"/>
                </a:ext>
              </a:extLst>
            </p:cNvPr>
            <p:cNvSpPr>
              <a:spLocks noChangeArrowheads="1"/>
            </p:cNvSpPr>
            <p:nvPr/>
          </p:nvSpPr>
          <p:spPr bwMode="auto">
            <a:xfrm>
              <a:off x="8121841" y="4015856"/>
              <a:ext cx="1635359" cy="4393260"/>
            </a:xfrm>
            <a:custGeom>
              <a:avLst/>
              <a:gdLst>
                <a:gd name="connsiteX0" fmla="*/ 1617317 w 1635359"/>
                <a:gd name="connsiteY0" fmla="*/ 3059422 h 4393260"/>
                <a:gd name="connsiteX1" fmla="*/ 1635359 w 1635359"/>
                <a:gd name="connsiteY1" fmla="*/ 3106863 h 4393260"/>
                <a:gd name="connsiteX2" fmla="*/ 1635359 w 1635359"/>
                <a:gd name="connsiteY2" fmla="*/ 3395593 h 4393260"/>
                <a:gd name="connsiteX3" fmla="*/ 1573314 w 1635359"/>
                <a:gd name="connsiteY3" fmla="*/ 3512523 h 4393260"/>
                <a:gd name="connsiteX4" fmla="*/ 61392 w 1635359"/>
                <a:gd name="connsiteY4" fmla="*/ 4385899 h 4393260"/>
                <a:gd name="connsiteX5" fmla="*/ 0 w 1635359"/>
                <a:gd name="connsiteY5" fmla="*/ 4339519 h 4393260"/>
                <a:gd name="connsiteX6" fmla="*/ 0 w 1635359"/>
                <a:gd name="connsiteY6" fmla="*/ 4050789 h 4393260"/>
                <a:gd name="connsiteX7" fmla="*/ 61392 w 1635359"/>
                <a:gd name="connsiteY7" fmla="*/ 3933860 h 4393260"/>
                <a:gd name="connsiteX8" fmla="*/ 1573314 w 1635359"/>
                <a:gd name="connsiteY8" fmla="*/ 3060483 h 4393260"/>
                <a:gd name="connsiteX9" fmla="*/ 1617317 w 1635359"/>
                <a:gd name="connsiteY9" fmla="*/ 3059422 h 4393260"/>
                <a:gd name="connsiteX10" fmla="*/ 1617317 w 1635359"/>
                <a:gd name="connsiteY10" fmla="*/ 2549609 h 4393260"/>
                <a:gd name="connsiteX11" fmla="*/ 1635359 w 1635359"/>
                <a:gd name="connsiteY11" fmla="*/ 2597050 h 4393260"/>
                <a:gd name="connsiteX12" fmla="*/ 1635359 w 1635359"/>
                <a:gd name="connsiteY12" fmla="*/ 2885780 h 4393260"/>
                <a:gd name="connsiteX13" fmla="*/ 1573314 w 1635359"/>
                <a:gd name="connsiteY13" fmla="*/ 3002710 h 4393260"/>
                <a:gd name="connsiteX14" fmla="*/ 61392 w 1635359"/>
                <a:gd name="connsiteY14" fmla="*/ 3876086 h 4393260"/>
                <a:gd name="connsiteX15" fmla="*/ 0 w 1635359"/>
                <a:gd name="connsiteY15" fmla="*/ 3829706 h 4393260"/>
                <a:gd name="connsiteX16" fmla="*/ 0 w 1635359"/>
                <a:gd name="connsiteY16" fmla="*/ 3541629 h 4393260"/>
                <a:gd name="connsiteX17" fmla="*/ 61392 w 1635359"/>
                <a:gd name="connsiteY17" fmla="*/ 3424047 h 4393260"/>
                <a:gd name="connsiteX18" fmla="*/ 1573314 w 1635359"/>
                <a:gd name="connsiteY18" fmla="*/ 2550670 h 4393260"/>
                <a:gd name="connsiteX19" fmla="*/ 1617317 w 1635359"/>
                <a:gd name="connsiteY19" fmla="*/ 2549609 h 4393260"/>
                <a:gd name="connsiteX20" fmla="*/ 1617317 w 1635359"/>
                <a:gd name="connsiteY20" fmla="*/ 2039795 h 4393260"/>
                <a:gd name="connsiteX21" fmla="*/ 1635359 w 1635359"/>
                <a:gd name="connsiteY21" fmla="*/ 2087236 h 4393260"/>
                <a:gd name="connsiteX22" fmla="*/ 1635359 w 1635359"/>
                <a:gd name="connsiteY22" fmla="*/ 2375966 h 4393260"/>
                <a:gd name="connsiteX23" fmla="*/ 1573314 w 1635359"/>
                <a:gd name="connsiteY23" fmla="*/ 2492896 h 4393260"/>
                <a:gd name="connsiteX24" fmla="*/ 61392 w 1635359"/>
                <a:gd name="connsiteY24" fmla="*/ 3366925 h 4393260"/>
                <a:gd name="connsiteX25" fmla="*/ 0 w 1635359"/>
                <a:gd name="connsiteY25" fmla="*/ 3319892 h 4393260"/>
                <a:gd name="connsiteX26" fmla="*/ 0 w 1635359"/>
                <a:gd name="connsiteY26" fmla="*/ 3031815 h 4393260"/>
                <a:gd name="connsiteX27" fmla="*/ 61392 w 1635359"/>
                <a:gd name="connsiteY27" fmla="*/ 2914233 h 4393260"/>
                <a:gd name="connsiteX28" fmla="*/ 1573314 w 1635359"/>
                <a:gd name="connsiteY28" fmla="*/ 2040856 h 4393260"/>
                <a:gd name="connsiteX29" fmla="*/ 1617317 w 1635359"/>
                <a:gd name="connsiteY29" fmla="*/ 2039795 h 4393260"/>
                <a:gd name="connsiteX30" fmla="*/ 1597612 w 1635359"/>
                <a:gd name="connsiteY30" fmla="*/ 1526564 h 4393260"/>
                <a:gd name="connsiteX31" fmla="*/ 1635359 w 1635359"/>
                <a:gd name="connsiteY31" fmla="*/ 1580303 h 4393260"/>
                <a:gd name="connsiteX32" fmla="*/ 1635359 w 1635359"/>
                <a:gd name="connsiteY32" fmla="*/ 1868380 h 4393260"/>
                <a:gd name="connsiteX33" fmla="*/ 1573314 w 1635359"/>
                <a:gd name="connsiteY33" fmla="*/ 1985309 h 4393260"/>
                <a:gd name="connsiteX34" fmla="*/ 61392 w 1635359"/>
                <a:gd name="connsiteY34" fmla="*/ 2859339 h 4393260"/>
                <a:gd name="connsiteX35" fmla="*/ 0 w 1635359"/>
                <a:gd name="connsiteY35" fmla="*/ 2812959 h 4393260"/>
                <a:gd name="connsiteX36" fmla="*/ 0 w 1635359"/>
                <a:gd name="connsiteY36" fmla="*/ 2524229 h 4393260"/>
                <a:gd name="connsiteX37" fmla="*/ 61392 w 1635359"/>
                <a:gd name="connsiteY37" fmla="*/ 2407300 h 4393260"/>
                <a:gd name="connsiteX38" fmla="*/ 1573314 w 1635359"/>
                <a:gd name="connsiteY38" fmla="*/ 1533923 h 4393260"/>
                <a:gd name="connsiteX39" fmla="*/ 1597612 w 1635359"/>
                <a:gd name="connsiteY39" fmla="*/ 1526564 h 4393260"/>
                <a:gd name="connsiteX40" fmla="*/ 1597612 w 1635359"/>
                <a:gd name="connsiteY40" fmla="*/ 1016665 h 4393260"/>
                <a:gd name="connsiteX41" fmla="*/ 1635359 w 1635359"/>
                <a:gd name="connsiteY41" fmla="*/ 1070522 h 4393260"/>
                <a:gd name="connsiteX42" fmla="*/ 1635359 w 1635359"/>
                <a:gd name="connsiteY42" fmla="*/ 1358737 h 4393260"/>
                <a:gd name="connsiteX43" fmla="*/ 1573314 w 1635359"/>
                <a:gd name="connsiteY43" fmla="*/ 1476375 h 4393260"/>
                <a:gd name="connsiteX44" fmla="*/ 61392 w 1635359"/>
                <a:gd name="connsiteY44" fmla="*/ 2349516 h 4393260"/>
                <a:gd name="connsiteX45" fmla="*/ 0 w 1635359"/>
                <a:gd name="connsiteY45" fmla="*/ 2303114 h 4393260"/>
                <a:gd name="connsiteX46" fmla="*/ 0 w 1635359"/>
                <a:gd name="connsiteY46" fmla="*/ 2014246 h 4393260"/>
                <a:gd name="connsiteX47" fmla="*/ 61392 w 1635359"/>
                <a:gd name="connsiteY47" fmla="*/ 1897261 h 4393260"/>
                <a:gd name="connsiteX48" fmla="*/ 1573314 w 1635359"/>
                <a:gd name="connsiteY48" fmla="*/ 1024120 h 4393260"/>
                <a:gd name="connsiteX49" fmla="*/ 1597612 w 1635359"/>
                <a:gd name="connsiteY49" fmla="*/ 1016665 h 4393260"/>
                <a:gd name="connsiteX50" fmla="*/ 1597612 w 1635359"/>
                <a:gd name="connsiteY50" fmla="*/ 509824 h 4393260"/>
                <a:gd name="connsiteX51" fmla="*/ 1635359 w 1635359"/>
                <a:gd name="connsiteY51" fmla="*/ 563589 h 4393260"/>
                <a:gd name="connsiteX52" fmla="*/ 1635359 w 1635359"/>
                <a:gd name="connsiteY52" fmla="*/ 851804 h 4393260"/>
                <a:gd name="connsiteX53" fmla="*/ 1573314 w 1635359"/>
                <a:gd name="connsiteY53" fmla="*/ 969442 h 4393260"/>
                <a:gd name="connsiteX54" fmla="*/ 61392 w 1635359"/>
                <a:gd name="connsiteY54" fmla="*/ 1842583 h 4393260"/>
                <a:gd name="connsiteX55" fmla="*/ 0 w 1635359"/>
                <a:gd name="connsiteY55" fmla="*/ 1796835 h 4393260"/>
                <a:gd name="connsiteX56" fmla="*/ 0 w 1635359"/>
                <a:gd name="connsiteY56" fmla="*/ 1507966 h 4393260"/>
                <a:gd name="connsiteX57" fmla="*/ 61392 w 1635359"/>
                <a:gd name="connsiteY57" fmla="*/ 1390981 h 4393260"/>
                <a:gd name="connsiteX58" fmla="*/ 1573314 w 1635359"/>
                <a:gd name="connsiteY58" fmla="*/ 517187 h 4393260"/>
                <a:gd name="connsiteX59" fmla="*/ 1597612 w 1635359"/>
                <a:gd name="connsiteY59" fmla="*/ 509824 h 4393260"/>
                <a:gd name="connsiteX60" fmla="*/ 1597612 w 1635359"/>
                <a:gd name="connsiteY60" fmla="*/ 3 h 4393260"/>
                <a:gd name="connsiteX61" fmla="*/ 1635359 w 1635359"/>
                <a:gd name="connsiteY61" fmla="*/ 53742 h 4393260"/>
                <a:gd name="connsiteX62" fmla="*/ 1635359 w 1635359"/>
                <a:gd name="connsiteY62" fmla="*/ 342472 h 4393260"/>
                <a:gd name="connsiteX63" fmla="*/ 1573314 w 1635359"/>
                <a:gd name="connsiteY63" fmla="*/ 459402 h 4393260"/>
                <a:gd name="connsiteX64" fmla="*/ 61392 w 1635359"/>
                <a:gd name="connsiteY64" fmla="*/ 1332778 h 4393260"/>
                <a:gd name="connsiteX65" fmla="*/ 0 w 1635359"/>
                <a:gd name="connsiteY65" fmla="*/ 1286398 h 4393260"/>
                <a:gd name="connsiteX66" fmla="*/ 0 w 1635359"/>
                <a:gd name="connsiteY66" fmla="*/ 997668 h 4393260"/>
                <a:gd name="connsiteX67" fmla="*/ 61392 w 1635359"/>
                <a:gd name="connsiteY67" fmla="*/ 881392 h 4393260"/>
                <a:gd name="connsiteX68" fmla="*/ 1573314 w 1635359"/>
                <a:gd name="connsiteY68" fmla="*/ 7362 h 4393260"/>
                <a:gd name="connsiteX69" fmla="*/ 1597612 w 1635359"/>
                <a:gd name="connsiteY69" fmla="*/ 3 h 439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635359" h="4393260">
                  <a:moveTo>
                    <a:pt x="1617317" y="3059422"/>
                  </a:moveTo>
                  <a:cubicBezTo>
                    <a:pt x="1628501" y="3067832"/>
                    <a:pt x="1635359" y="3084327"/>
                    <a:pt x="1635359" y="3106863"/>
                  </a:cubicBezTo>
                  <a:lnTo>
                    <a:pt x="1635359" y="3395593"/>
                  </a:lnTo>
                  <a:cubicBezTo>
                    <a:pt x="1635359" y="3440667"/>
                    <a:pt x="1607929" y="3492925"/>
                    <a:pt x="1573314" y="3512523"/>
                  </a:cubicBezTo>
                  <a:lnTo>
                    <a:pt x="61392" y="4385899"/>
                  </a:lnTo>
                  <a:cubicBezTo>
                    <a:pt x="27430" y="4405496"/>
                    <a:pt x="0" y="4384592"/>
                    <a:pt x="0" y="4339519"/>
                  </a:cubicBezTo>
                  <a:lnTo>
                    <a:pt x="0" y="4050789"/>
                  </a:lnTo>
                  <a:cubicBezTo>
                    <a:pt x="0" y="4006369"/>
                    <a:pt x="27430" y="3953457"/>
                    <a:pt x="61392" y="3933860"/>
                  </a:cubicBezTo>
                  <a:lnTo>
                    <a:pt x="1573314" y="3060483"/>
                  </a:lnTo>
                  <a:cubicBezTo>
                    <a:pt x="1590622" y="3050685"/>
                    <a:pt x="1606133" y="3051011"/>
                    <a:pt x="1617317" y="3059422"/>
                  </a:cubicBezTo>
                  <a:close/>
                  <a:moveTo>
                    <a:pt x="1617317" y="2549609"/>
                  </a:moveTo>
                  <a:cubicBezTo>
                    <a:pt x="1628501" y="2558019"/>
                    <a:pt x="1635359" y="2574513"/>
                    <a:pt x="1635359" y="2597050"/>
                  </a:cubicBezTo>
                  <a:lnTo>
                    <a:pt x="1635359" y="2885780"/>
                  </a:lnTo>
                  <a:cubicBezTo>
                    <a:pt x="1635359" y="2930854"/>
                    <a:pt x="1607929" y="2983112"/>
                    <a:pt x="1573314" y="3002710"/>
                  </a:cubicBezTo>
                  <a:lnTo>
                    <a:pt x="61392" y="3876086"/>
                  </a:lnTo>
                  <a:cubicBezTo>
                    <a:pt x="27430" y="3895683"/>
                    <a:pt x="0" y="3874779"/>
                    <a:pt x="0" y="3829706"/>
                  </a:cubicBezTo>
                  <a:lnTo>
                    <a:pt x="0" y="3541629"/>
                  </a:lnTo>
                  <a:cubicBezTo>
                    <a:pt x="0" y="3496556"/>
                    <a:pt x="27430" y="3443644"/>
                    <a:pt x="61392" y="3424047"/>
                  </a:cubicBezTo>
                  <a:lnTo>
                    <a:pt x="1573314" y="2550670"/>
                  </a:lnTo>
                  <a:cubicBezTo>
                    <a:pt x="1590622" y="2540872"/>
                    <a:pt x="1606133" y="2541198"/>
                    <a:pt x="1617317" y="2549609"/>
                  </a:cubicBezTo>
                  <a:close/>
                  <a:moveTo>
                    <a:pt x="1617317" y="2039795"/>
                  </a:moveTo>
                  <a:cubicBezTo>
                    <a:pt x="1628501" y="2048205"/>
                    <a:pt x="1635359" y="2064699"/>
                    <a:pt x="1635359" y="2087236"/>
                  </a:cubicBezTo>
                  <a:lnTo>
                    <a:pt x="1635359" y="2375966"/>
                  </a:lnTo>
                  <a:cubicBezTo>
                    <a:pt x="1635359" y="2421040"/>
                    <a:pt x="1607929" y="2473298"/>
                    <a:pt x="1573314" y="2492896"/>
                  </a:cubicBezTo>
                  <a:lnTo>
                    <a:pt x="61392" y="3366925"/>
                  </a:lnTo>
                  <a:cubicBezTo>
                    <a:pt x="27430" y="3385869"/>
                    <a:pt x="0" y="3365619"/>
                    <a:pt x="0" y="3319892"/>
                  </a:cubicBezTo>
                  <a:lnTo>
                    <a:pt x="0" y="3031815"/>
                  </a:lnTo>
                  <a:cubicBezTo>
                    <a:pt x="0" y="2986742"/>
                    <a:pt x="27430" y="2933830"/>
                    <a:pt x="61392" y="2914233"/>
                  </a:cubicBezTo>
                  <a:lnTo>
                    <a:pt x="1573314" y="2040856"/>
                  </a:lnTo>
                  <a:cubicBezTo>
                    <a:pt x="1590622" y="2031058"/>
                    <a:pt x="1606133" y="2031384"/>
                    <a:pt x="1617317" y="2039795"/>
                  </a:cubicBezTo>
                  <a:close/>
                  <a:moveTo>
                    <a:pt x="1597612" y="1526564"/>
                  </a:moveTo>
                  <a:cubicBezTo>
                    <a:pt x="1619930" y="1526289"/>
                    <a:pt x="1635359" y="1546498"/>
                    <a:pt x="1635359" y="1580303"/>
                  </a:cubicBezTo>
                  <a:lnTo>
                    <a:pt x="1635359" y="1868380"/>
                  </a:lnTo>
                  <a:cubicBezTo>
                    <a:pt x="1635359" y="1914107"/>
                    <a:pt x="1607929" y="1966365"/>
                    <a:pt x="1573314" y="1985309"/>
                  </a:cubicBezTo>
                  <a:lnTo>
                    <a:pt x="61392" y="2859339"/>
                  </a:lnTo>
                  <a:cubicBezTo>
                    <a:pt x="27430" y="2878936"/>
                    <a:pt x="0" y="2858032"/>
                    <a:pt x="0" y="2812959"/>
                  </a:cubicBezTo>
                  <a:lnTo>
                    <a:pt x="0" y="2524229"/>
                  </a:lnTo>
                  <a:cubicBezTo>
                    <a:pt x="0" y="2479156"/>
                    <a:pt x="27430" y="2426897"/>
                    <a:pt x="61392" y="2407300"/>
                  </a:cubicBezTo>
                  <a:lnTo>
                    <a:pt x="1573314" y="1533923"/>
                  </a:lnTo>
                  <a:cubicBezTo>
                    <a:pt x="1581968" y="1529024"/>
                    <a:pt x="1590172" y="1526656"/>
                    <a:pt x="1597612" y="1526564"/>
                  </a:cubicBezTo>
                  <a:close/>
                  <a:moveTo>
                    <a:pt x="1597612" y="1016665"/>
                  </a:moveTo>
                  <a:cubicBezTo>
                    <a:pt x="1619930" y="1016236"/>
                    <a:pt x="1635359" y="1036210"/>
                    <a:pt x="1635359" y="1070522"/>
                  </a:cubicBezTo>
                  <a:lnTo>
                    <a:pt x="1635359" y="1358737"/>
                  </a:lnTo>
                  <a:cubicBezTo>
                    <a:pt x="1635359" y="1404485"/>
                    <a:pt x="1607929" y="1456769"/>
                    <a:pt x="1573314" y="1476375"/>
                  </a:cubicBezTo>
                  <a:lnTo>
                    <a:pt x="61392" y="2349516"/>
                  </a:lnTo>
                  <a:cubicBezTo>
                    <a:pt x="27430" y="2369123"/>
                    <a:pt x="0" y="2348209"/>
                    <a:pt x="0" y="2303114"/>
                  </a:cubicBezTo>
                  <a:lnTo>
                    <a:pt x="0" y="2014246"/>
                  </a:lnTo>
                  <a:cubicBezTo>
                    <a:pt x="0" y="1969151"/>
                    <a:pt x="27430" y="1916867"/>
                    <a:pt x="61392" y="1897261"/>
                  </a:cubicBezTo>
                  <a:lnTo>
                    <a:pt x="1573314" y="1024120"/>
                  </a:lnTo>
                  <a:cubicBezTo>
                    <a:pt x="1581968" y="1019218"/>
                    <a:pt x="1590172" y="1016808"/>
                    <a:pt x="1597612" y="1016665"/>
                  </a:cubicBezTo>
                  <a:close/>
                  <a:moveTo>
                    <a:pt x="1597612" y="509824"/>
                  </a:moveTo>
                  <a:cubicBezTo>
                    <a:pt x="1619930" y="509548"/>
                    <a:pt x="1635359" y="529768"/>
                    <a:pt x="1635359" y="563589"/>
                  </a:cubicBezTo>
                  <a:lnTo>
                    <a:pt x="1635359" y="851804"/>
                  </a:lnTo>
                  <a:cubicBezTo>
                    <a:pt x="1635359" y="897552"/>
                    <a:pt x="1607929" y="949836"/>
                    <a:pt x="1573314" y="969442"/>
                  </a:cubicBezTo>
                  <a:lnTo>
                    <a:pt x="61392" y="1842583"/>
                  </a:lnTo>
                  <a:cubicBezTo>
                    <a:pt x="27430" y="1862190"/>
                    <a:pt x="0" y="1841276"/>
                    <a:pt x="0" y="1796835"/>
                  </a:cubicBezTo>
                  <a:lnTo>
                    <a:pt x="0" y="1507966"/>
                  </a:lnTo>
                  <a:cubicBezTo>
                    <a:pt x="0" y="1463525"/>
                    <a:pt x="27430" y="1410588"/>
                    <a:pt x="61392" y="1390981"/>
                  </a:cubicBezTo>
                  <a:lnTo>
                    <a:pt x="1573314" y="517187"/>
                  </a:lnTo>
                  <a:cubicBezTo>
                    <a:pt x="1581968" y="512285"/>
                    <a:pt x="1590172" y="509916"/>
                    <a:pt x="1597612" y="509824"/>
                  </a:cubicBezTo>
                  <a:close/>
                  <a:moveTo>
                    <a:pt x="1597612" y="3"/>
                  </a:moveTo>
                  <a:cubicBezTo>
                    <a:pt x="1619930" y="-272"/>
                    <a:pt x="1635359" y="19937"/>
                    <a:pt x="1635359" y="53742"/>
                  </a:cubicBezTo>
                  <a:lnTo>
                    <a:pt x="1635359" y="342472"/>
                  </a:lnTo>
                  <a:cubicBezTo>
                    <a:pt x="1635359" y="387546"/>
                    <a:pt x="1607929" y="439804"/>
                    <a:pt x="1573314" y="459402"/>
                  </a:cubicBezTo>
                  <a:lnTo>
                    <a:pt x="61392" y="1332778"/>
                  </a:lnTo>
                  <a:cubicBezTo>
                    <a:pt x="27430" y="1352375"/>
                    <a:pt x="0" y="1332125"/>
                    <a:pt x="0" y="1286398"/>
                  </a:cubicBezTo>
                  <a:lnTo>
                    <a:pt x="0" y="997668"/>
                  </a:lnTo>
                  <a:cubicBezTo>
                    <a:pt x="0" y="953248"/>
                    <a:pt x="27430" y="900336"/>
                    <a:pt x="61392" y="881392"/>
                  </a:cubicBezTo>
                  <a:lnTo>
                    <a:pt x="1573314" y="7362"/>
                  </a:lnTo>
                  <a:cubicBezTo>
                    <a:pt x="1581968" y="2463"/>
                    <a:pt x="1590172" y="95"/>
                    <a:pt x="1597612" y="3"/>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89" name="Freeform 88">
              <a:extLst>
                <a:ext uri="{FF2B5EF4-FFF2-40B4-BE49-F238E27FC236}">
                  <a16:creationId xmlns:a16="http://schemas.microsoft.com/office/drawing/2014/main" id="{3532FC4D-5F19-2441-843B-177C5554B133}"/>
                </a:ext>
              </a:extLst>
            </p:cNvPr>
            <p:cNvSpPr>
              <a:spLocks noChangeArrowheads="1"/>
            </p:cNvSpPr>
            <p:nvPr/>
          </p:nvSpPr>
          <p:spPr bwMode="auto">
            <a:xfrm>
              <a:off x="8193847" y="4122079"/>
              <a:ext cx="1488464" cy="4180816"/>
            </a:xfrm>
            <a:custGeom>
              <a:avLst/>
              <a:gdLst>
                <a:gd name="connsiteX0" fmla="*/ 1479402 w 1488464"/>
                <a:gd name="connsiteY0" fmla="*/ 3053180 h 4180816"/>
                <a:gd name="connsiteX1" fmla="*/ 1488464 w 1488464"/>
                <a:gd name="connsiteY1" fmla="*/ 3077438 h 4180816"/>
                <a:gd name="connsiteX2" fmla="*/ 1488464 w 1488464"/>
                <a:gd name="connsiteY2" fmla="*/ 3294372 h 4180816"/>
                <a:gd name="connsiteX3" fmla="*/ 1457114 w 1488464"/>
                <a:gd name="connsiteY3" fmla="*/ 3353833 h 4180816"/>
                <a:gd name="connsiteX4" fmla="*/ 31350 w 1488464"/>
                <a:gd name="connsiteY4" fmla="*/ 4177140 h 4180816"/>
                <a:gd name="connsiteX5" fmla="*/ 0 w 1488464"/>
                <a:gd name="connsiteY5" fmla="*/ 4153616 h 4180816"/>
                <a:gd name="connsiteX6" fmla="*/ 0 w 1488464"/>
                <a:gd name="connsiteY6" fmla="*/ 3936682 h 4180816"/>
                <a:gd name="connsiteX7" fmla="*/ 31350 w 1488464"/>
                <a:gd name="connsiteY7" fmla="*/ 3877221 h 4180816"/>
                <a:gd name="connsiteX8" fmla="*/ 1457114 w 1488464"/>
                <a:gd name="connsiteY8" fmla="*/ 3053915 h 4180816"/>
                <a:gd name="connsiteX9" fmla="*/ 1479402 w 1488464"/>
                <a:gd name="connsiteY9" fmla="*/ 3053180 h 4180816"/>
                <a:gd name="connsiteX10" fmla="*/ 1479402 w 1488464"/>
                <a:gd name="connsiteY10" fmla="*/ 2543608 h 4180816"/>
                <a:gd name="connsiteX11" fmla="*/ 1488464 w 1488464"/>
                <a:gd name="connsiteY11" fmla="*/ 2567607 h 4180816"/>
                <a:gd name="connsiteX12" fmla="*/ 1488464 w 1488464"/>
                <a:gd name="connsiteY12" fmla="*/ 2784417 h 4180816"/>
                <a:gd name="connsiteX13" fmla="*/ 1457114 w 1488464"/>
                <a:gd name="connsiteY13" fmla="*/ 2843844 h 4180816"/>
                <a:gd name="connsiteX14" fmla="*/ 31350 w 1488464"/>
                <a:gd name="connsiteY14" fmla="*/ 3666679 h 4180816"/>
                <a:gd name="connsiteX15" fmla="*/ 0 w 1488464"/>
                <a:gd name="connsiteY15" fmla="*/ 3643823 h 4180816"/>
                <a:gd name="connsiteX16" fmla="*/ 0 w 1488464"/>
                <a:gd name="connsiteY16" fmla="*/ 3427013 h 4180816"/>
                <a:gd name="connsiteX17" fmla="*/ 31350 w 1488464"/>
                <a:gd name="connsiteY17" fmla="*/ 3367586 h 4180816"/>
                <a:gd name="connsiteX18" fmla="*/ 1457114 w 1488464"/>
                <a:gd name="connsiteY18" fmla="*/ 2544097 h 4180816"/>
                <a:gd name="connsiteX19" fmla="*/ 1479402 w 1488464"/>
                <a:gd name="connsiteY19" fmla="*/ 2543608 h 4180816"/>
                <a:gd name="connsiteX20" fmla="*/ 1479402 w 1488464"/>
                <a:gd name="connsiteY20" fmla="*/ 2036674 h 4180816"/>
                <a:gd name="connsiteX21" fmla="*/ 1488464 w 1488464"/>
                <a:gd name="connsiteY21" fmla="*/ 2060673 h 4180816"/>
                <a:gd name="connsiteX22" fmla="*/ 1488464 w 1488464"/>
                <a:gd name="connsiteY22" fmla="*/ 2277483 h 4180816"/>
                <a:gd name="connsiteX23" fmla="*/ 1457114 w 1488464"/>
                <a:gd name="connsiteY23" fmla="*/ 2336910 h 4180816"/>
                <a:gd name="connsiteX24" fmla="*/ 31350 w 1488464"/>
                <a:gd name="connsiteY24" fmla="*/ 3159745 h 4180816"/>
                <a:gd name="connsiteX25" fmla="*/ 0 w 1488464"/>
                <a:gd name="connsiteY25" fmla="*/ 3136889 h 4180816"/>
                <a:gd name="connsiteX26" fmla="*/ 0 w 1488464"/>
                <a:gd name="connsiteY26" fmla="*/ 2920078 h 4180816"/>
                <a:gd name="connsiteX27" fmla="*/ 31350 w 1488464"/>
                <a:gd name="connsiteY27" fmla="*/ 2860651 h 4180816"/>
                <a:gd name="connsiteX28" fmla="*/ 1457114 w 1488464"/>
                <a:gd name="connsiteY28" fmla="*/ 2037163 h 4180816"/>
                <a:gd name="connsiteX29" fmla="*/ 1479402 w 1488464"/>
                <a:gd name="connsiteY29" fmla="*/ 2036674 h 4180816"/>
                <a:gd name="connsiteX30" fmla="*/ 1479402 w 1488464"/>
                <a:gd name="connsiteY30" fmla="*/ 1526946 h 4180816"/>
                <a:gd name="connsiteX31" fmla="*/ 1488464 w 1488464"/>
                <a:gd name="connsiteY31" fmla="*/ 1550877 h 4180816"/>
                <a:gd name="connsiteX32" fmla="*/ 1488464 w 1488464"/>
                <a:gd name="connsiteY32" fmla="*/ 1767158 h 4180816"/>
                <a:gd name="connsiteX33" fmla="*/ 1457114 w 1488464"/>
                <a:gd name="connsiteY33" fmla="*/ 1826619 h 4180816"/>
                <a:gd name="connsiteX34" fmla="*/ 31350 w 1488464"/>
                <a:gd name="connsiteY34" fmla="*/ 2650579 h 4180816"/>
                <a:gd name="connsiteX35" fmla="*/ 0 w 1488464"/>
                <a:gd name="connsiteY35" fmla="*/ 2627056 h 4180816"/>
                <a:gd name="connsiteX36" fmla="*/ 0 w 1488464"/>
                <a:gd name="connsiteY36" fmla="*/ 2410121 h 4180816"/>
                <a:gd name="connsiteX37" fmla="*/ 31350 w 1488464"/>
                <a:gd name="connsiteY37" fmla="*/ 2350660 h 4180816"/>
                <a:gd name="connsiteX38" fmla="*/ 1457114 w 1488464"/>
                <a:gd name="connsiteY38" fmla="*/ 1528007 h 4180816"/>
                <a:gd name="connsiteX39" fmla="*/ 1479402 w 1488464"/>
                <a:gd name="connsiteY39" fmla="*/ 1526946 h 4180816"/>
                <a:gd name="connsiteX40" fmla="*/ 1479402 w 1488464"/>
                <a:gd name="connsiteY40" fmla="*/ 1020013 h 4180816"/>
                <a:gd name="connsiteX41" fmla="*/ 1488464 w 1488464"/>
                <a:gd name="connsiteY41" fmla="*/ 1043944 h 4180816"/>
                <a:gd name="connsiteX42" fmla="*/ 1488464 w 1488464"/>
                <a:gd name="connsiteY42" fmla="*/ 1260879 h 4180816"/>
                <a:gd name="connsiteX43" fmla="*/ 1457114 w 1488464"/>
                <a:gd name="connsiteY43" fmla="*/ 1320340 h 4180816"/>
                <a:gd name="connsiteX44" fmla="*/ 31350 w 1488464"/>
                <a:gd name="connsiteY44" fmla="*/ 2143646 h 4180816"/>
                <a:gd name="connsiteX45" fmla="*/ 0 w 1488464"/>
                <a:gd name="connsiteY45" fmla="*/ 2120123 h 4180816"/>
                <a:gd name="connsiteX46" fmla="*/ 0 w 1488464"/>
                <a:gd name="connsiteY46" fmla="*/ 1903188 h 4180816"/>
                <a:gd name="connsiteX47" fmla="*/ 31350 w 1488464"/>
                <a:gd name="connsiteY47" fmla="*/ 1843727 h 4180816"/>
                <a:gd name="connsiteX48" fmla="*/ 1457114 w 1488464"/>
                <a:gd name="connsiteY48" fmla="*/ 1021074 h 4180816"/>
                <a:gd name="connsiteX49" fmla="*/ 1479402 w 1488464"/>
                <a:gd name="connsiteY49" fmla="*/ 1020013 h 4180816"/>
                <a:gd name="connsiteX50" fmla="*/ 1479402 w 1488464"/>
                <a:gd name="connsiteY50" fmla="*/ 510119 h 4180816"/>
                <a:gd name="connsiteX51" fmla="*/ 1488464 w 1488464"/>
                <a:gd name="connsiteY51" fmla="*/ 534132 h 4180816"/>
                <a:gd name="connsiteX52" fmla="*/ 1488464 w 1488464"/>
                <a:gd name="connsiteY52" fmla="*/ 750413 h 4180816"/>
                <a:gd name="connsiteX53" fmla="*/ 1457114 w 1488464"/>
                <a:gd name="connsiteY53" fmla="*/ 810527 h 4180816"/>
                <a:gd name="connsiteX54" fmla="*/ 31350 w 1488464"/>
                <a:gd name="connsiteY54" fmla="*/ 1633832 h 4180816"/>
                <a:gd name="connsiteX55" fmla="*/ 0 w 1488464"/>
                <a:gd name="connsiteY55" fmla="*/ 1610309 h 4180816"/>
                <a:gd name="connsiteX56" fmla="*/ 0 w 1488464"/>
                <a:gd name="connsiteY56" fmla="*/ 1393375 h 4180816"/>
                <a:gd name="connsiteX57" fmla="*/ 31350 w 1488464"/>
                <a:gd name="connsiteY57" fmla="*/ 1333914 h 4180816"/>
                <a:gd name="connsiteX58" fmla="*/ 1457114 w 1488464"/>
                <a:gd name="connsiteY58" fmla="*/ 510609 h 4180816"/>
                <a:gd name="connsiteX59" fmla="*/ 1479402 w 1488464"/>
                <a:gd name="connsiteY59" fmla="*/ 510119 h 4180816"/>
                <a:gd name="connsiteX60" fmla="*/ 1479402 w 1488464"/>
                <a:gd name="connsiteY60" fmla="*/ 3186 h 4180816"/>
                <a:gd name="connsiteX61" fmla="*/ 1488464 w 1488464"/>
                <a:gd name="connsiteY61" fmla="*/ 27199 h 4180816"/>
                <a:gd name="connsiteX62" fmla="*/ 1488464 w 1488464"/>
                <a:gd name="connsiteY62" fmla="*/ 244133 h 4180816"/>
                <a:gd name="connsiteX63" fmla="*/ 1457114 w 1488464"/>
                <a:gd name="connsiteY63" fmla="*/ 303594 h 4180816"/>
                <a:gd name="connsiteX64" fmla="*/ 31350 w 1488464"/>
                <a:gd name="connsiteY64" fmla="*/ 1126899 h 4180816"/>
                <a:gd name="connsiteX65" fmla="*/ 0 w 1488464"/>
                <a:gd name="connsiteY65" fmla="*/ 1103376 h 4180816"/>
                <a:gd name="connsiteX66" fmla="*/ 0 w 1488464"/>
                <a:gd name="connsiteY66" fmla="*/ 886442 h 4180816"/>
                <a:gd name="connsiteX67" fmla="*/ 31350 w 1488464"/>
                <a:gd name="connsiteY67" fmla="*/ 826981 h 4180816"/>
                <a:gd name="connsiteX68" fmla="*/ 1457114 w 1488464"/>
                <a:gd name="connsiteY68" fmla="*/ 3676 h 4180816"/>
                <a:gd name="connsiteX69" fmla="*/ 1479402 w 1488464"/>
                <a:gd name="connsiteY69" fmla="*/ 3186 h 4180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488464" h="4180816">
                  <a:moveTo>
                    <a:pt x="1479402" y="3053180"/>
                  </a:moveTo>
                  <a:cubicBezTo>
                    <a:pt x="1485035" y="3057345"/>
                    <a:pt x="1488464" y="3065676"/>
                    <a:pt x="1488464" y="3077438"/>
                  </a:cubicBezTo>
                  <a:lnTo>
                    <a:pt x="1488464" y="3294372"/>
                  </a:lnTo>
                  <a:cubicBezTo>
                    <a:pt x="1488464" y="3317242"/>
                    <a:pt x="1474748" y="3344032"/>
                    <a:pt x="1457114" y="3353833"/>
                  </a:cubicBezTo>
                  <a:lnTo>
                    <a:pt x="31350" y="4177140"/>
                  </a:lnTo>
                  <a:cubicBezTo>
                    <a:pt x="14369" y="4186941"/>
                    <a:pt x="0" y="4176486"/>
                    <a:pt x="0" y="4153616"/>
                  </a:cubicBezTo>
                  <a:lnTo>
                    <a:pt x="0" y="3936682"/>
                  </a:lnTo>
                  <a:cubicBezTo>
                    <a:pt x="0" y="3913812"/>
                    <a:pt x="14369" y="3887022"/>
                    <a:pt x="31350" y="3877221"/>
                  </a:cubicBezTo>
                  <a:lnTo>
                    <a:pt x="1457114" y="3053915"/>
                  </a:lnTo>
                  <a:cubicBezTo>
                    <a:pt x="1465931" y="3049014"/>
                    <a:pt x="1473769" y="3049014"/>
                    <a:pt x="1479402" y="3053180"/>
                  </a:cubicBezTo>
                  <a:close/>
                  <a:moveTo>
                    <a:pt x="1479402" y="2543608"/>
                  </a:moveTo>
                  <a:cubicBezTo>
                    <a:pt x="1485035" y="2547852"/>
                    <a:pt x="1488464" y="2556179"/>
                    <a:pt x="1488464" y="2567607"/>
                  </a:cubicBezTo>
                  <a:lnTo>
                    <a:pt x="1488464" y="2784417"/>
                  </a:lnTo>
                  <a:cubicBezTo>
                    <a:pt x="1488464" y="2807274"/>
                    <a:pt x="1474748" y="2834049"/>
                    <a:pt x="1457114" y="2843844"/>
                  </a:cubicBezTo>
                  <a:lnTo>
                    <a:pt x="31350" y="3666679"/>
                  </a:lnTo>
                  <a:cubicBezTo>
                    <a:pt x="14369" y="3677128"/>
                    <a:pt x="0" y="3666679"/>
                    <a:pt x="0" y="3643823"/>
                  </a:cubicBezTo>
                  <a:lnTo>
                    <a:pt x="0" y="3427013"/>
                  </a:lnTo>
                  <a:cubicBezTo>
                    <a:pt x="0" y="3403503"/>
                    <a:pt x="14369" y="3377381"/>
                    <a:pt x="31350" y="3367586"/>
                  </a:cubicBezTo>
                  <a:lnTo>
                    <a:pt x="1457114" y="2544097"/>
                  </a:lnTo>
                  <a:cubicBezTo>
                    <a:pt x="1465931" y="2539200"/>
                    <a:pt x="1473769" y="2539363"/>
                    <a:pt x="1479402" y="2543608"/>
                  </a:cubicBezTo>
                  <a:close/>
                  <a:moveTo>
                    <a:pt x="1479402" y="2036674"/>
                  </a:moveTo>
                  <a:cubicBezTo>
                    <a:pt x="1485035" y="2040918"/>
                    <a:pt x="1488464" y="2049245"/>
                    <a:pt x="1488464" y="2060673"/>
                  </a:cubicBezTo>
                  <a:lnTo>
                    <a:pt x="1488464" y="2277483"/>
                  </a:lnTo>
                  <a:cubicBezTo>
                    <a:pt x="1488464" y="2300340"/>
                    <a:pt x="1474748" y="2327115"/>
                    <a:pt x="1457114" y="2336910"/>
                  </a:cubicBezTo>
                  <a:lnTo>
                    <a:pt x="31350" y="3159745"/>
                  </a:lnTo>
                  <a:cubicBezTo>
                    <a:pt x="14369" y="3170194"/>
                    <a:pt x="0" y="3159745"/>
                    <a:pt x="0" y="3136889"/>
                  </a:cubicBezTo>
                  <a:lnTo>
                    <a:pt x="0" y="2920078"/>
                  </a:lnTo>
                  <a:cubicBezTo>
                    <a:pt x="0" y="2897222"/>
                    <a:pt x="14369" y="2870447"/>
                    <a:pt x="31350" y="2860651"/>
                  </a:cubicBezTo>
                  <a:lnTo>
                    <a:pt x="1457114" y="2037163"/>
                  </a:lnTo>
                  <a:cubicBezTo>
                    <a:pt x="1465931" y="2032266"/>
                    <a:pt x="1473769" y="2032429"/>
                    <a:pt x="1479402" y="2036674"/>
                  </a:cubicBezTo>
                  <a:close/>
                  <a:moveTo>
                    <a:pt x="1479402" y="1526946"/>
                  </a:moveTo>
                  <a:cubicBezTo>
                    <a:pt x="1485035" y="1531111"/>
                    <a:pt x="1488464" y="1539442"/>
                    <a:pt x="1488464" y="1550877"/>
                  </a:cubicBezTo>
                  <a:lnTo>
                    <a:pt x="1488464" y="1767158"/>
                  </a:lnTo>
                  <a:cubicBezTo>
                    <a:pt x="1488464" y="1790028"/>
                    <a:pt x="1474748" y="1817471"/>
                    <a:pt x="1457114" y="1826619"/>
                  </a:cubicBezTo>
                  <a:lnTo>
                    <a:pt x="31350" y="2650579"/>
                  </a:lnTo>
                  <a:cubicBezTo>
                    <a:pt x="14369" y="2660380"/>
                    <a:pt x="0" y="2649926"/>
                    <a:pt x="0" y="2627056"/>
                  </a:cubicBezTo>
                  <a:lnTo>
                    <a:pt x="0" y="2410121"/>
                  </a:lnTo>
                  <a:cubicBezTo>
                    <a:pt x="0" y="2387252"/>
                    <a:pt x="14369" y="2360462"/>
                    <a:pt x="31350" y="2350660"/>
                  </a:cubicBezTo>
                  <a:lnTo>
                    <a:pt x="1457114" y="1528007"/>
                  </a:lnTo>
                  <a:cubicBezTo>
                    <a:pt x="1465931" y="1522780"/>
                    <a:pt x="1473769" y="1522780"/>
                    <a:pt x="1479402" y="1526946"/>
                  </a:cubicBezTo>
                  <a:close/>
                  <a:moveTo>
                    <a:pt x="1479402" y="1020013"/>
                  </a:moveTo>
                  <a:cubicBezTo>
                    <a:pt x="1485035" y="1024178"/>
                    <a:pt x="1488464" y="1032509"/>
                    <a:pt x="1488464" y="1043944"/>
                  </a:cubicBezTo>
                  <a:lnTo>
                    <a:pt x="1488464" y="1260879"/>
                  </a:lnTo>
                  <a:cubicBezTo>
                    <a:pt x="1488464" y="1284402"/>
                    <a:pt x="1474748" y="1310538"/>
                    <a:pt x="1457114" y="1320340"/>
                  </a:cubicBezTo>
                  <a:lnTo>
                    <a:pt x="31350" y="2143646"/>
                  </a:lnTo>
                  <a:cubicBezTo>
                    <a:pt x="14369" y="2153447"/>
                    <a:pt x="0" y="2142993"/>
                    <a:pt x="0" y="2120123"/>
                  </a:cubicBezTo>
                  <a:lnTo>
                    <a:pt x="0" y="1903188"/>
                  </a:lnTo>
                  <a:cubicBezTo>
                    <a:pt x="0" y="1880319"/>
                    <a:pt x="14369" y="1854182"/>
                    <a:pt x="31350" y="1843727"/>
                  </a:cubicBezTo>
                  <a:lnTo>
                    <a:pt x="1457114" y="1021074"/>
                  </a:lnTo>
                  <a:cubicBezTo>
                    <a:pt x="1465931" y="1015847"/>
                    <a:pt x="1473769" y="1015847"/>
                    <a:pt x="1479402" y="1020013"/>
                  </a:cubicBezTo>
                  <a:close/>
                  <a:moveTo>
                    <a:pt x="1479402" y="510119"/>
                  </a:moveTo>
                  <a:cubicBezTo>
                    <a:pt x="1485035" y="514366"/>
                    <a:pt x="1488464" y="522697"/>
                    <a:pt x="1488464" y="534132"/>
                  </a:cubicBezTo>
                  <a:lnTo>
                    <a:pt x="1488464" y="750413"/>
                  </a:lnTo>
                  <a:cubicBezTo>
                    <a:pt x="1488464" y="773936"/>
                    <a:pt x="1474748" y="800726"/>
                    <a:pt x="1457114" y="810527"/>
                  </a:cubicBezTo>
                  <a:lnTo>
                    <a:pt x="31350" y="1633832"/>
                  </a:lnTo>
                  <a:cubicBezTo>
                    <a:pt x="14369" y="1643633"/>
                    <a:pt x="0" y="1633179"/>
                    <a:pt x="0" y="1610309"/>
                  </a:cubicBezTo>
                  <a:lnTo>
                    <a:pt x="0" y="1393375"/>
                  </a:lnTo>
                  <a:cubicBezTo>
                    <a:pt x="0" y="1370505"/>
                    <a:pt x="14369" y="1344369"/>
                    <a:pt x="31350" y="1333914"/>
                  </a:cubicBezTo>
                  <a:lnTo>
                    <a:pt x="1457114" y="510609"/>
                  </a:lnTo>
                  <a:cubicBezTo>
                    <a:pt x="1465931" y="505708"/>
                    <a:pt x="1473769" y="505872"/>
                    <a:pt x="1479402" y="510119"/>
                  </a:cubicBezTo>
                  <a:close/>
                  <a:moveTo>
                    <a:pt x="1479402" y="3186"/>
                  </a:moveTo>
                  <a:cubicBezTo>
                    <a:pt x="1485035" y="7433"/>
                    <a:pt x="1488464" y="15764"/>
                    <a:pt x="1488464" y="27199"/>
                  </a:cubicBezTo>
                  <a:lnTo>
                    <a:pt x="1488464" y="244133"/>
                  </a:lnTo>
                  <a:cubicBezTo>
                    <a:pt x="1488464" y="267003"/>
                    <a:pt x="1474748" y="293793"/>
                    <a:pt x="1457114" y="303594"/>
                  </a:cubicBezTo>
                  <a:lnTo>
                    <a:pt x="31350" y="1126899"/>
                  </a:lnTo>
                  <a:cubicBezTo>
                    <a:pt x="14369" y="1136700"/>
                    <a:pt x="0" y="1126899"/>
                    <a:pt x="0" y="1103376"/>
                  </a:cubicBezTo>
                  <a:lnTo>
                    <a:pt x="0" y="886442"/>
                  </a:lnTo>
                  <a:cubicBezTo>
                    <a:pt x="0" y="863572"/>
                    <a:pt x="14369" y="837436"/>
                    <a:pt x="31350" y="826981"/>
                  </a:cubicBezTo>
                  <a:lnTo>
                    <a:pt x="1457114" y="3676"/>
                  </a:lnTo>
                  <a:cubicBezTo>
                    <a:pt x="1465931" y="-1224"/>
                    <a:pt x="1473769" y="-1061"/>
                    <a:pt x="1479402" y="3186"/>
                  </a:cubicBezTo>
                  <a:close/>
                </a:path>
              </a:pathLst>
            </a:custGeom>
            <a:solidFill>
              <a:schemeClr val="accent1">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90" name="Freeform 242">
              <a:extLst>
                <a:ext uri="{FF2B5EF4-FFF2-40B4-BE49-F238E27FC236}">
                  <a16:creationId xmlns:a16="http://schemas.microsoft.com/office/drawing/2014/main" id="{18EF18CA-85D0-0C4A-8E42-5CE2078EB6B9}"/>
                </a:ext>
              </a:extLst>
            </p:cNvPr>
            <p:cNvSpPr>
              <a:spLocks noChangeArrowheads="1"/>
            </p:cNvSpPr>
            <p:nvPr/>
          </p:nvSpPr>
          <p:spPr bwMode="auto">
            <a:xfrm>
              <a:off x="13617458" y="2615316"/>
              <a:ext cx="1077233" cy="622145"/>
            </a:xfrm>
            <a:custGeom>
              <a:avLst/>
              <a:gdLst>
                <a:gd name="T0" fmla="*/ 824 w 1648"/>
                <a:gd name="T1" fmla="*/ 950 h 951"/>
                <a:gd name="T2" fmla="*/ 0 w 1648"/>
                <a:gd name="T3" fmla="*/ 475 h 951"/>
                <a:gd name="T4" fmla="*/ 824 w 1648"/>
                <a:gd name="T5" fmla="*/ 0 h 951"/>
                <a:gd name="T6" fmla="*/ 1647 w 1648"/>
                <a:gd name="T7" fmla="*/ 475 h 951"/>
                <a:gd name="T8" fmla="*/ 824 w 1648"/>
                <a:gd name="T9" fmla="*/ 950 h 951"/>
              </a:gdLst>
              <a:ahLst/>
              <a:cxnLst>
                <a:cxn ang="0">
                  <a:pos x="T0" y="T1"/>
                </a:cxn>
                <a:cxn ang="0">
                  <a:pos x="T2" y="T3"/>
                </a:cxn>
                <a:cxn ang="0">
                  <a:pos x="T4" y="T5"/>
                </a:cxn>
                <a:cxn ang="0">
                  <a:pos x="T6" y="T7"/>
                </a:cxn>
                <a:cxn ang="0">
                  <a:pos x="T8" y="T9"/>
                </a:cxn>
              </a:cxnLst>
              <a:rect l="0" t="0" r="r" b="b"/>
              <a:pathLst>
                <a:path w="1648" h="951">
                  <a:moveTo>
                    <a:pt x="824" y="950"/>
                  </a:moveTo>
                  <a:lnTo>
                    <a:pt x="0" y="475"/>
                  </a:lnTo>
                  <a:lnTo>
                    <a:pt x="824" y="0"/>
                  </a:lnTo>
                  <a:lnTo>
                    <a:pt x="1647" y="475"/>
                  </a:lnTo>
                  <a:lnTo>
                    <a:pt x="824" y="95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91" name="Freeform 243">
              <a:extLst>
                <a:ext uri="{FF2B5EF4-FFF2-40B4-BE49-F238E27FC236}">
                  <a16:creationId xmlns:a16="http://schemas.microsoft.com/office/drawing/2014/main" id="{BE124FC4-F45E-8A44-B865-16612059B026}"/>
                </a:ext>
              </a:extLst>
            </p:cNvPr>
            <p:cNvSpPr>
              <a:spLocks noChangeArrowheads="1"/>
            </p:cNvSpPr>
            <p:nvPr/>
          </p:nvSpPr>
          <p:spPr bwMode="auto">
            <a:xfrm>
              <a:off x="14156074" y="1909642"/>
              <a:ext cx="538617" cy="933218"/>
            </a:xfrm>
            <a:custGeom>
              <a:avLst/>
              <a:gdLst>
                <a:gd name="T0" fmla="*/ 823 w 824"/>
                <a:gd name="T1" fmla="*/ 951 h 1427"/>
                <a:gd name="T2" fmla="*/ 0 w 824"/>
                <a:gd name="T3" fmla="*/ 1426 h 1427"/>
                <a:gd name="T4" fmla="*/ 0 w 824"/>
                <a:gd name="T5" fmla="*/ 475 h 1427"/>
                <a:gd name="T6" fmla="*/ 823 w 824"/>
                <a:gd name="T7" fmla="*/ 0 h 1427"/>
                <a:gd name="T8" fmla="*/ 823 w 824"/>
                <a:gd name="T9" fmla="*/ 951 h 1427"/>
              </a:gdLst>
              <a:ahLst/>
              <a:cxnLst>
                <a:cxn ang="0">
                  <a:pos x="T0" y="T1"/>
                </a:cxn>
                <a:cxn ang="0">
                  <a:pos x="T2" y="T3"/>
                </a:cxn>
                <a:cxn ang="0">
                  <a:pos x="T4" y="T5"/>
                </a:cxn>
                <a:cxn ang="0">
                  <a:pos x="T6" y="T7"/>
                </a:cxn>
                <a:cxn ang="0">
                  <a:pos x="T8" y="T9"/>
                </a:cxn>
              </a:cxnLst>
              <a:rect l="0" t="0" r="r" b="b"/>
              <a:pathLst>
                <a:path w="824" h="1427">
                  <a:moveTo>
                    <a:pt x="823" y="951"/>
                  </a:moveTo>
                  <a:lnTo>
                    <a:pt x="0" y="1426"/>
                  </a:lnTo>
                  <a:lnTo>
                    <a:pt x="0" y="475"/>
                  </a:lnTo>
                  <a:lnTo>
                    <a:pt x="823" y="0"/>
                  </a:lnTo>
                  <a:lnTo>
                    <a:pt x="823" y="951"/>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92" name="Freeform 244">
              <a:extLst>
                <a:ext uri="{FF2B5EF4-FFF2-40B4-BE49-F238E27FC236}">
                  <a16:creationId xmlns:a16="http://schemas.microsoft.com/office/drawing/2014/main" id="{39B8CB49-A3C5-E746-AE26-5B4A36E20F95}"/>
                </a:ext>
              </a:extLst>
            </p:cNvPr>
            <p:cNvSpPr>
              <a:spLocks noChangeArrowheads="1"/>
            </p:cNvSpPr>
            <p:nvPr/>
          </p:nvSpPr>
          <p:spPr bwMode="auto">
            <a:xfrm>
              <a:off x="13617458" y="1598570"/>
              <a:ext cx="1077233" cy="622145"/>
            </a:xfrm>
            <a:custGeom>
              <a:avLst/>
              <a:gdLst>
                <a:gd name="T0" fmla="*/ 824 w 1648"/>
                <a:gd name="T1" fmla="*/ 951 h 952"/>
                <a:gd name="T2" fmla="*/ 0 w 1648"/>
                <a:gd name="T3" fmla="*/ 476 h 952"/>
                <a:gd name="T4" fmla="*/ 824 w 1648"/>
                <a:gd name="T5" fmla="*/ 0 h 952"/>
                <a:gd name="T6" fmla="*/ 1647 w 1648"/>
                <a:gd name="T7" fmla="*/ 476 h 952"/>
                <a:gd name="T8" fmla="*/ 824 w 1648"/>
                <a:gd name="T9" fmla="*/ 951 h 952"/>
              </a:gdLst>
              <a:ahLst/>
              <a:cxnLst>
                <a:cxn ang="0">
                  <a:pos x="T0" y="T1"/>
                </a:cxn>
                <a:cxn ang="0">
                  <a:pos x="T2" y="T3"/>
                </a:cxn>
                <a:cxn ang="0">
                  <a:pos x="T4" y="T5"/>
                </a:cxn>
                <a:cxn ang="0">
                  <a:pos x="T6" y="T7"/>
                </a:cxn>
                <a:cxn ang="0">
                  <a:pos x="T8" y="T9"/>
                </a:cxn>
              </a:cxnLst>
              <a:rect l="0" t="0" r="r" b="b"/>
              <a:pathLst>
                <a:path w="1648" h="952">
                  <a:moveTo>
                    <a:pt x="824" y="951"/>
                  </a:moveTo>
                  <a:lnTo>
                    <a:pt x="0" y="476"/>
                  </a:lnTo>
                  <a:lnTo>
                    <a:pt x="824" y="0"/>
                  </a:lnTo>
                  <a:lnTo>
                    <a:pt x="1647" y="476"/>
                  </a:lnTo>
                  <a:lnTo>
                    <a:pt x="824" y="951"/>
                  </a:ln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93" name="Freeform 245">
              <a:extLst>
                <a:ext uri="{FF2B5EF4-FFF2-40B4-BE49-F238E27FC236}">
                  <a16:creationId xmlns:a16="http://schemas.microsoft.com/office/drawing/2014/main" id="{7EED97DE-86A3-E148-BB28-C1A8AC03C908}"/>
                </a:ext>
              </a:extLst>
            </p:cNvPr>
            <p:cNvSpPr>
              <a:spLocks noChangeArrowheads="1"/>
            </p:cNvSpPr>
            <p:nvPr/>
          </p:nvSpPr>
          <p:spPr bwMode="auto">
            <a:xfrm>
              <a:off x="13617457" y="1909642"/>
              <a:ext cx="538616" cy="933218"/>
            </a:xfrm>
            <a:custGeom>
              <a:avLst/>
              <a:gdLst>
                <a:gd name="T0" fmla="*/ 824 w 825"/>
                <a:gd name="T1" fmla="*/ 1426 h 1427"/>
                <a:gd name="T2" fmla="*/ 0 w 825"/>
                <a:gd name="T3" fmla="*/ 951 h 1427"/>
                <a:gd name="T4" fmla="*/ 0 w 825"/>
                <a:gd name="T5" fmla="*/ 0 h 1427"/>
                <a:gd name="T6" fmla="*/ 824 w 825"/>
                <a:gd name="T7" fmla="*/ 475 h 1427"/>
                <a:gd name="T8" fmla="*/ 824 w 825"/>
                <a:gd name="T9" fmla="*/ 1426 h 1427"/>
              </a:gdLst>
              <a:ahLst/>
              <a:cxnLst>
                <a:cxn ang="0">
                  <a:pos x="T0" y="T1"/>
                </a:cxn>
                <a:cxn ang="0">
                  <a:pos x="T2" y="T3"/>
                </a:cxn>
                <a:cxn ang="0">
                  <a:pos x="T4" y="T5"/>
                </a:cxn>
                <a:cxn ang="0">
                  <a:pos x="T6" y="T7"/>
                </a:cxn>
                <a:cxn ang="0">
                  <a:pos x="T8" y="T9"/>
                </a:cxn>
              </a:cxnLst>
              <a:rect l="0" t="0" r="r" b="b"/>
              <a:pathLst>
                <a:path w="825" h="1427">
                  <a:moveTo>
                    <a:pt x="824" y="1426"/>
                  </a:moveTo>
                  <a:lnTo>
                    <a:pt x="0" y="951"/>
                  </a:lnTo>
                  <a:lnTo>
                    <a:pt x="0" y="0"/>
                  </a:lnTo>
                  <a:lnTo>
                    <a:pt x="824" y="475"/>
                  </a:lnTo>
                  <a:lnTo>
                    <a:pt x="824" y="1426"/>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94" name="Freeform 246">
              <a:extLst>
                <a:ext uri="{FF2B5EF4-FFF2-40B4-BE49-F238E27FC236}">
                  <a16:creationId xmlns:a16="http://schemas.microsoft.com/office/drawing/2014/main" id="{0382B326-256C-B045-AB75-511A815AE0F0}"/>
                </a:ext>
              </a:extLst>
            </p:cNvPr>
            <p:cNvSpPr>
              <a:spLocks noChangeArrowheads="1"/>
            </p:cNvSpPr>
            <p:nvPr/>
          </p:nvSpPr>
          <p:spPr bwMode="auto">
            <a:xfrm>
              <a:off x="13810436" y="2243757"/>
              <a:ext cx="149776" cy="262107"/>
            </a:xfrm>
            <a:custGeom>
              <a:avLst/>
              <a:gdLst>
                <a:gd name="T0" fmla="*/ 230 w 231"/>
                <a:gd name="T1" fmla="*/ 399 h 400"/>
                <a:gd name="T2" fmla="*/ 0 w 231"/>
                <a:gd name="T3" fmla="*/ 266 h 400"/>
                <a:gd name="T4" fmla="*/ 0 w 231"/>
                <a:gd name="T5" fmla="*/ 0 h 400"/>
                <a:gd name="T6" fmla="*/ 230 w 231"/>
                <a:gd name="T7" fmla="*/ 133 h 400"/>
                <a:gd name="T8" fmla="*/ 230 w 231"/>
                <a:gd name="T9" fmla="*/ 399 h 400"/>
              </a:gdLst>
              <a:ahLst/>
              <a:cxnLst>
                <a:cxn ang="0">
                  <a:pos x="T0" y="T1"/>
                </a:cxn>
                <a:cxn ang="0">
                  <a:pos x="T2" y="T3"/>
                </a:cxn>
                <a:cxn ang="0">
                  <a:pos x="T4" y="T5"/>
                </a:cxn>
                <a:cxn ang="0">
                  <a:pos x="T6" y="T7"/>
                </a:cxn>
                <a:cxn ang="0">
                  <a:pos x="T8" y="T9"/>
                </a:cxn>
              </a:cxnLst>
              <a:rect l="0" t="0" r="r" b="b"/>
              <a:pathLst>
                <a:path w="231" h="400">
                  <a:moveTo>
                    <a:pt x="230" y="399"/>
                  </a:moveTo>
                  <a:lnTo>
                    <a:pt x="0" y="266"/>
                  </a:lnTo>
                  <a:lnTo>
                    <a:pt x="0" y="0"/>
                  </a:lnTo>
                  <a:lnTo>
                    <a:pt x="230" y="133"/>
                  </a:lnTo>
                  <a:lnTo>
                    <a:pt x="230" y="399"/>
                  </a:lnTo>
                </a:path>
              </a:pathLst>
            </a:custGeom>
            <a:solidFill>
              <a:schemeClr val="bg2"/>
            </a:solidFill>
            <a:ln>
              <a:noFill/>
            </a:ln>
            <a:effectLst/>
          </p:spPr>
          <p:txBody>
            <a:bodyPr wrap="none" anchor="ctr"/>
            <a:lstStyle/>
            <a:p>
              <a:endParaRPr lang="en-US" sz="6532" dirty="0">
                <a:latin typeface="Lato Light" panose="020F0502020204030203" pitchFamily="34" charset="0"/>
              </a:endParaRPr>
            </a:p>
          </p:txBody>
        </p:sp>
        <p:sp>
          <p:nvSpPr>
            <p:cNvPr id="95" name="Freeform 94">
              <a:extLst>
                <a:ext uri="{FF2B5EF4-FFF2-40B4-BE49-F238E27FC236}">
                  <a16:creationId xmlns:a16="http://schemas.microsoft.com/office/drawing/2014/main" id="{39C2DE74-4889-284F-85CA-D15FF03F4997}"/>
                </a:ext>
              </a:extLst>
            </p:cNvPr>
            <p:cNvSpPr>
              <a:spLocks noChangeArrowheads="1"/>
            </p:cNvSpPr>
            <p:nvPr/>
          </p:nvSpPr>
          <p:spPr bwMode="auto">
            <a:xfrm>
              <a:off x="8265854" y="4280764"/>
              <a:ext cx="1332926" cy="3900696"/>
            </a:xfrm>
            <a:custGeom>
              <a:avLst/>
              <a:gdLst>
                <a:gd name="connsiteX0" fmla="*/ 105762 w 1332926"/>
                <a:gd name="connsiteY0" fmla="*/ 3729371 h 3900696"/>
                <a:gd name="connsiteX1" fmla="*/ 111674 w 1332926"/>
                <a:gd name="connsiteY1" fmla="*/ 3744411 h 3900696"/>
                <a:gd name="connsiteX2" fmla="*/ 111674 w 1332926"/>
                <a:gd name="connsiteY2" fmla="*/ 3819856 h 3900696"/>
                <a:gd name="connsiteX3" fmla="*/ 91967 w 1332926"/>
                <a:gd name="connsiteY3" fmla="*/ 3856928 h 3900696"/>
                <a:gd name="connsiteX4" fmla="*/ 19707 w 1332926"/>
                <a:gd name="connsiteY4" fmla="*/ 3898552 h 3900696"/>
                <a:gd name="connsiteX5" fmla="*/ 0 w 1332926"/>
                <a:gd name="connsiteY5" fmla="*/ 3883593 h 3900696"/>
                <a:gd name="connsiteX6" fmla="*/ 0 w 1332926"/>
                <a:gd name="connsiteY6" fmla="*/ 3808149 h 3900696"/>
                <a:gd name="connsiteX7" fmla="*/ 19707 w 1332926"/>
                <a:gd name="connsiteY7" fmla="*/ 3771077 h 3900696"/>
                <a:gd name="connsiteX8" fmla="*/ 91967 w 1332926"/>
                <a:gd name="connsiteY8" fmla="*/ 3729452 h 3900696"/>
                <a:gd name="connsiteX9" fmla="*/ 105762 w 1332926"/>
                <a:gd name="connsiteY9" fmla="*/ 3729371 h 3900696"/>
                <a:gd name="connsiteX10" fmla="*/ 427066 w 1332926"/>
                <a:gd name="connsiteY10" fmla="*/ 3576839 h 3900696"/>
                <a:gd name="connsiteX11" fmla="*/ 437160 w 1332926"/>
                <a:gd name="connsiteY11" fmla="*/ 3599563 h 3900696"/>
                <a:gd name="connsiteX12" fmla="*/ 402919 w 1332926"/>
                <a:gd name="connsiteY12" fmla="*/ 3659940 h 3900696"/>
                <a:gd name="connsiteX13" fmla="*/ 368679 w 1332926"/>
                <a:gd name="connsiteY13" fmla="*/ 3640252 h 3900696"/>
                <a:gd name="connsiteX14" fmla="*/ 402919 w 1332926"/>
                <a:gd name="connsiteY14" fmla="*/ 3579218 h 3900696"/>
                <a:gd name="connsiteX15" fmla="*/ 427066 w 1332926"/>
                <a:gd name="connsiteY15" fmla="*/ 3576839 h 3900696"/>
                <a:gd name="connsiteX16" fmla="*/ 548377 w 1332926"/>
                <a:gd name="connsiteY16" fmla="*/ 3507712 h 3900696"/>
                <a:gd name="connsiteX17" fmla="*/ 558138 w 1332926"/>
                <a:gd name="connsiteY17" fmla="*/ 3530436 h 3900696"/>
                <a:gd name="connsiteX18" fmla="*/ 524215 w 1332926"/>
                <a:gd name="connsiteY18" fmla="*/ 3590813 h 3900696"/>
                <a:gd name="connsiteX19" fmla="*/ 489651 w 1332926"/>
                <a:gd name="connsiteY19" fmla="*/ 3570468 h 3900696"/>
                <a:gd name="connsiteX20" fmla="*/ 524215 w 1332926"/>
                <a:gd name="connsiteY20" fmla="*/ 3510091 h 3900696"/>
                <a:gd name="connsiteX21" fmla="*/ 548377 w 1332926"/>
                <a:gd name="connsiteY21" fmla="*/ 3507712 h 3900696"/>
                <a:gd name="connsiteX22" fmla="*/ 671910 w 1332926"/>
                <a:gd name="connsiteY22" fmla="*/ 3435648 h 3900696"/>
                <a:gd name="connsiteX23" fmla="*/ 681991 w 1332926"/>
                <a:gd name="connsiteY23" fmla="*/ 3458229 h 3900696"/>
                <a:gd name="connsiteX24" fmla="*/ 647427 w 1332926"/>
                <a:gd name="connsiteY24" fmla="*/ 3518878 h 3900696"/>
                <a:gd name="connsiteX25" fmla="*/ 613504 w 1332926"/>
                <a:gd name="connsiteY25" fmla="*/ 3498662 h 3900696"/>
                <a:gd name="connsiteX26" fmla="*/ 647427 w 1332926"/>
                <a:gd name="connsiteY26" fmla="*/ 3438012 h 3900696"/>
                <a:gd name="connsiteX27" fmla="*/ 671910 w 1332926"/>
                <a:gd name="connsiteY27" fmla="*/ 3435648 h 3900696"/>
                <a:gd name="connsiteX28" fmla="*/ 982341 w 1332926"/>
                <a:gd name="connsiteY28" fmla="*/ 3230570 h 3900696"/>
                <a:gd name="connsiteX29" fmla="*/ 1001690 w 1332926"/>
                <a:gd name="connsiteY29" fmla="*/ 3273394 h 3900696"/>
                <a:gd name="connsiteX30" fmla="*/ 935443 w 1332926"/>
                <a:gd name="connsiteY30" fmla="*/ 3388028 h 3900696"/>
                <a:gd name="connsiteX31" fmla="*/ 869852 w 1332926"/>
                <a:gd name="connsiteY31" fmla="*/ 3350035 h 3900696"/>
                <a:gd name="connsiteX32" fmla="*/ 935443 w 1332926"/>
                <a:gd name="connsiteY32" fmla="*/ 3235401 h 3900696"/>
                <a:gd name="connsiteX33" fmla="*/ 982341 w 1332926"/>
                <a:gd name="connsiteY33" fmla="*/ 3230570 h 3900696"/>
                <a:gd name="connsiteX34" fmla="*/ 105762 w 1332926"/>
                <a:gd name="connsiteY34" fmla="*/ 3219638 h 3900696"/>
                <a:gd name="connsiteX35" fmla="*/ 111674 w 1332926"/>
                <a:gd name="connsiteY35" fmla="*/ 3234597 h 3900696"/>
                <a:gd name="connsiteX36" fmla="*/ 111674 w 1332926"/>
                <a:gd name="connsiteY36" fmla="*/ 3310043 h 3900696"/>
                <a:gd name="connsiteX37" fmla="*/ 91967 w 1332926"/>
                <a:gd name="connsiteY37" fmla="*/ 3347766 h 3900696"/>
                <a:gd name="connsiteX38" fmla="*/ 19707 w 1332926"/>
                <a:gd name="connsiteY38" fmla="*/ 3388741 h 3900696"/>
                <a:gd name="connsiteX39" fmla="*/ 0 w 1332926"/>
                <a:gd name="connsiteY39" fmla="*/ 3373782 h 3900696"/>
                <a:gd name="connsiteX40" fmla="*/ 0 w 1332926"/>
                <a:gd name="connsiteY40" fmla="*/ 3298336 h 3900696"/>
                <a:gd name="connsiteX41" fmla="*/ 19707 w 1332926"/>
                <a:gd name="connsiteY41" fmla="*/ 3261264 h 3900696"/>
                <a:gd name="connsiteX42" fmla="*/ 91967 w 1332926"/>
                <a:gd name="connsiteY42" fmla="*/ 3220289 h 3900696"/>
                <a:gd name="connsiteX43" fmla="*/ 105762 w 1332926"/>
                <a:gd name="connsiteY43" fmla="*/ 3219638 h 3900696"/>
                <a:gd name="connsiteX44" fmla="*/ 1324273 w 1332926"/>
                <a:gd name="connsiteY44" fmla="*/ 3053127 h 3900696"/>
                <a:gd name="connsiteX45" fmla="*/ 1332926 w 1332926"/>
                <a:gd name="connsiteY45" fmla="*/ 3076693 h 3900696"/>
                <a:gd name="connsiteX46" fmla="*/ 1302886 w 1332926"/>
                <a:gd name="connsiteY46" fmla="*/ 3135159 h 3900696"/>
                <a:gd name="connsiteX47" fmla="*/ 1090644 w 1332926"/>
                <a:gd name="connsiteY47" fmla="*/ 3258658 h 3900696"/>
                <a:gd name="connsiteX48" fmla="*/ 1059951 w 1332926"/>
                <a:gd name="connsiteY48" fmla="*/ 3235666 h 3900696"/>
                <a:gd name="connsiteX49" fmla="*/ 1090644 w 1332926"/>
                <a:gd name="connsiteY49" fmla="*/ 3177858 h 3900696"/>
                <a:gd name="connsiteX50" fmla="*/ 1302886 w 1332926"/>
                <a:gd name="connsiteY50" fmla="*/ 3053701 h 3900696"/>
                <a:gd name="connsiteX51" fmla="*/ 1324273 w 1332926"/>
                <a:gd name="connsiteY51" fmla="*/ 3053127 h 3900696"/>
                <a:gd name="connsiteX52" fmla="*/ 597022 w 1332926"/>
                <a:gd name="connsiteY52" fmla="*/ 2963278 h 3900696"/>
                <a:gd name="connsiteX53" fmla="*/ 607103 w 1332926"/>
                <a:gd name="connsiteY53" fmla="*/ 2985859 h 3900696"/>
                <a:gd name="connsiteX54" fmla="*/ 572539 w 1332926"/>
                <a:gd name="connsiteY54" fmla="*/ 3046508 h 3900696"/>
                <a:gd name="connsiteX55" fmla="*/ 538616 w 1332926"/>
                <a:gd name="connsiteY55" fmla="*/ 3026292 h 3900696"/>
                <a:gd name="connsiteX56" fmla="*/ 572539 w 1332926"/>
                <a:gd name="connsiteY56" fmla="*/ 2965642 h 3900696"/>
                <a:gd name="connsiteX57" fmla="*/ 597022 w 1332926"/>
                <a:gd name="connsiteY57" fmla="*/ 2963278 h 3900696"/>
                <a:gd name="connsiteX58" fmla="*/ 720876 w 1332926"/>
                <a:gd name="connsiteY58" fmla="*/ 2890999 h 3900696"/>
                <a:gd name="connsiteX59" fmla="*/ 730957 w 1332926"/>
                <a:gd name="connsiteY59" fmla="*/ 2913395 h 3900696"/>
                <a:gd name="connsiteX60" fmla="*/ 696393 w 1332926"/>
                <a:gd name="connsiteY60" fmla="*/ 2974428 h 3900696"/>
                <a:gd name="connsiteX61" fmla="*/ 662470 w 1332926"/>
                <a:gd name="connsiteY61" fmla="*/ 2954083 h 3900696"/>
                <a:gd name="connsiteX62" fmla="*/ 696393 w 1332926"/>
                <a:gd name="connsiteY62" fmla="*/ 2893706 h 3900696"/>
                <a:gd name="connsiteX63" fmla="*/ 720876 w 1332926"/>
                <a:gd name="connsiteY63" fmla="*/ 2890999 h 3900696"/>
                <a:gd name="connsiteX64" fmla="*/ 841928 w 1332926"/>
                <a:gd name="connsiteY64" fmla="*/ 2821872 h 3900696"/>
                <a:gd name="connsiteX65" fmla="*/ 851929 w 1332926"/>
                <a:gd name="connsiteY65" fmla="*/ 2844924 h 3900696"/>
                <a:gd name="connsiteX66" fmla="*/ 818005 w 1332926"/>
                <a:gd name="connsiteY66" fmla="*/ 2905301 h 3900696"/>
                <a:gd name="connsiteX67" fmla="*/ 783442 w 1332926"/>
                <a:gd name="connsiteY67" fmla="*/ 2884956 h 3900696"/>
                <a:gd name="connsiteX68" fmla="*/ 818005 w 1332926"/>
                <a:gd name="connsiteY68" fmla="*/ 2823923 h 3900696"/>
                <a:gd name="connsiteX69" fmla="*/ 841928 w 1332926"/>
                <a:gd name="connsiteY69" fmla="*/ 2821872 h 3900696"/>
                <a:gd name="connsiteX70" fmla="*/ 965700 w 1332926"/>
                <a:gd name="connsiteY70" fmla="*/ 2750191 h 3900696"/>
                <a:gd name="connsiteX71" fmla="*/ 975781 w 1332926"/>
                <a:gd name="connsiteY71" fmla="*/ 2772915 h 3900696"/>
                <a:gd name="connsiteX72" fmla="*/ 941217 w 1332926"/>
                <a:gd name="connsiteY72" fmla="*/ 2833292 h 3900696"/>
                <a:gd name="connsiteX73" fmla="*/ 907294 w 1332926"/>
                <a:gd name="connsiteY73" fmla="*/ 2813604 h 3900696"/>
                <a:gd name="connsiteX74" fmla="*/ 941217 w 1332926"/>
                <a:gd name="connsiteY74" fmla="*/ 2752570 h 3900696"/>
                <a:gd name="connsiteX75" fmla="*/ 965700 w 1332926"/>
                <a:gd name="connsiteY75" fmla="*/ 2750191 h 3900696"/>
                <a:gd name="connsiteX76" fmla="*/ 105762 w 1332926"/>
                <a:gd name="connsiteY76" fmla="*/ 2712562 h 3900696"/>
                <a:gd name="connsiteX77" fmla="*/ 111674 w 1332926"/>
                <a:gd name="connsiteY77" fmla="*/ 2727085 h 3900696"/>
                <a:gd name="connsiteX78" fmla="*/ 111674 w 1332926"/>
                <a:gd name="connsiteY78" fmla="*/ 2803455 h 3900696"/>
                <a:gd name="connsiteX79" fmla="*/ 91967 w 1332926"/>
                <a:gd name="connsiteY79" fmla="*/ 2840661 h 3900696"/>
                <a:gd name="connsiteX80" fmla="*/ 19707 w 1332926"/>
                <a:gd name="connsiteY80" fmla="*/ 2881783 h 3900696"/>
                <a:gd name="connsiteX81" fmla="*/ 0 w 1332926"/>
                <a:gd name="connsiteY81" fmla="*/ 2866771 h 3900696"/>
                <a:gd name="connsiteX82" fmla="*/ 0 w 1332926"/>
                <a:gd name="connsiteY82" fmla="*/ 2791053 h 3900696"/>
                <a:gd name="connsiteX83" fmla="*/ 19707 w 1332926"/>
                <a:gd name="connsiteY83" fmla="*/ 2754500 h 3900696"/>
                <a:gd name="connsiteX84" fmla="*/ 91967 w 1332926"/>
                <a:gd name="connsiteY84" fmla="*/ 2712725 h 3900696"/>
                <a:gd name="connsiteX85" fmla="*/ 105762 w 1332926"/>
                <a:gd name="connsiteY85" fmla="*/ 2712562 h 3900696"/>
                <a:gd name="connsiteX86" fmla="*/ 1324273 w 1332926"/>
                <a:gd name="connsiteY86" fmla="*/ 2543367 h 3900696"/>
                <a:gd name="connsiteX87" fmla="*/ 1332926 w 1332926"/>
                <a:gd name="connsiteY87" fmla="*/ 2566783 h 3900696"/>
                <a:gd name="connsiteX88" fmla="*/ 1302886 w 1332926"/>
                <a:gd name="connsiteY88" fmla="*/ 2625077 h 3900696"/>
                <a:gd name="connsiteX89" fmla="*/ 1090644 w 1332926"/>
                <a:gd name="connsiteY89" fmla="*/ 2748217 h 3900696"/>
                <a:gd name="connsiteX90" fmla="*/ 1059951 w 1332926"/>
                <a:gd name="connsiteY90" fmla="*/ 2725292 h 3900696"/>
                <a:gd name="connsiteX91" fmla="*/ 1090644 w 1332926"/>
                <a:gd name="connsiteY91" fmla="*/ 2667652 h 3900696"/>
                <a:gd name="connsiteX92" fmla="*/ 1302886 w 1332926"/>
                <a:gd name="connsiteY92" fmla="*/ 2544513 h 3900696"/>
                <a:gd name="connsiteX93" fmla="*/ 1324273 w 1332926"/>
                <a:gd name="connsiteY93" fmla="*/ 2543367 h 3900696"/>
                <a:gd name="connsiteX94" fmla="*/ 597022 w 1332926"/>
                <a:gd name="connsiteY94" fmla="*/ 2453548 h 3900696"/>
                <a:gd name="connsiteX95" fmla="*/ 607103 w 1332926"/>
                <a:gd name="connsiteY95" fmla="*/ 2476047 h 3900696"/>
                <a:gd name="connsiteX96" fmla="*/ 572539 w 1332926"/>
                <a:gd name="connsiteY96" fmla="*/ 2536696 h 3900696"/>
                <a:gd name="connsiteX97" fmla="*/ 538616 w 1332926"/>
                <a:gd name="connsiteY97" fmla="*/ 2516480 h 3900696"/>
                <a:gd name="connsiteX98" fmla="*/ 572539 w 1332926"/>
                <a:gd name="connsiteY98" fmla="*/ 2456482 h 3900696"/>
                <a:gd name="connsiteX99" fmla="*/ 597022 w 1332926"/>
                <a:gd name="connsiteY99" fmla="*/ 2453548 h 3900696"/>
                <a:gd name="connsiteX100" fmla="*/ 720876 w 1332926"/>
                <a:gd name="connsiteY100" fmla="*/ 2384066 h 3900696"/>
                <a:gd name="connsiteX101" fmla="*/ 730957 w 1332926"/>
                <a:gd name="connsiteY101" fmla="*/ 2406462 h 3900696"/>
                <a:gd name="connsiteX102" fmla="*/ 696393 w 1332926"/>
                <a:gd name="connsiteY102" fmla="*/ 2467495 h 3900696"/>
                <a:gd name="connsiteX103" fmla="*/ 662470 w 1332926"/>
                <a:gd name="connsiteY103" fmla="*/ 2447150 h 3900696"/>
                <a:gd name="connsiteX104" fmla="*/ 696393 w 1332926"/>
                <a:gd name="connsiteY104" fmla="*/ 2386773 h 3900696"/>
                <a:gd name="connsiteX105" fmla="*/ 720876 w 1332926"/>
                <a:gd name="connsiteY105" fmla="*/ 2384066 h 3900696"/>
                <a:gd name="connsiteX106" fmla="*/ 841928 w 1332926"/>
                <a:gd name="connsiteY106" fmla="*/ 2312385 h 3900696"/>
                <a:gd name="connsiteX107" fmla="*/ 851929 w 1332926"/>
                <a:gd name="connsiteY107" fmla="*/ 2335109 h 3900696"/>
                <a:gd name="connsiteX108" fmla="*/ 818005 w 1332926"/>
                <a:gd name="connsiteY108" fmla="*/ 2395486 h 3900696"/>
                <a:gd name="connsiteX109" fmla="*/ 783442 w 1332926"/>
                <a:gd name="connsiteY109" fmla="*/ 2375798 h 3900696"/>
                <a:gd name="connsiteX110" fmla="*/ 818005 w 1332926"/>
                <a:gd name="connsiteY110" fmla="*/ 2314764 h 3900696"/>
                <a:gd name="connsiteX111" fmla="*/ 841928 w 1332926"/>
                <a:gd name="connsiteY111" fmla="*/ 2312385 h 3900696"/>
                <a:gd name="connsiteX112" fmla="*/ 965700 w 1332926"/>
                <a:gd name="connsiteY112" fmla="*/ 2240323 h 3900696"/>
                <a:gd name="connsiteX113" fmla="*/ 975781 w 1332926"/>
                <a:gd name="connsiteY113" fmla="*/ 2262904 h 3900696"/>
                <a:gd name="connsiteX114" fmla="*/ 941217 w 1332926"/>
                <a:gd name="connsiteY114" fmla="*/ 2322901 h 3900696"/>
                <a:gd name="connsiteX115" fmla="*/ 907294 w 1332926"/>
                <a:gd name="connsiteY115" fmla="*/ 2303337 h 3900696"/>
                <a:gd name="connsiteX116" fmla="*/ 941217 w 1332926"/>
                <a:gd name="connsiteY116" fmla="*/ 2242687 h 3900696"/>
                <a:gd name="connsiteX117" fmla="*/ 965700 w 1332926"/>
                <a:gd name="connsiteY117" fmla="*/ 2240323 h 3900696"/>
                <a:gd name="connsiteX118" fmla="*/ 105762 w 1332926"/>
                <a:gd name="connsiteY118" fmla="*/ 2202810 h 3900696"/>
                <a:gd name="connsiteX119" fmla="*/ 111674 w 1332926"/>
                <a:gd name="connsiteY119" fmla="*/ 2217850 h 3900696"/>
                <a:gd name="connsiteX120" fmla="*/ 111674 w 1332926"/>
                <a:gd name="connsiteY120" fmla="*/ 2293295 h 3900696"/>
                <a:gd name="connsiteX121" fmla="*/ 91967 w 1332926"/>
                <a:gd name="connsiteY121" fmla="*/ 2330367 h 3900696"/>
                <a:gd name="connsiteX122" fmla="*/ 19707 w 1332926"/>
                <a:gd name="connsiteY122" fmla="*/ 2371341 h 3900696"/>
                <a:gd name="connsiteX123" fmla="*/ 0 w 1332926"/>
                <a:gd name="connsiteY123" fmla="*/ 2356383 h 3900696"/>
                <a:gd name="connsiteX124" fmla="*/ 0 w 1332926"/>
                <a:gd name="connsiteY124" fmla="*/ 2281588 h 3900696"/>
                <a:gd name="connsiteX125" fmla="*/ 19707 w 1332926"/>
                <a:gd name="connsiteY125" fmla="*/ 2244516 h 3900696"/>
                <a:gd name="connsiteX126" fmla="*/ 91967 w 1332926"/>
                <a:gd name="connsiteY126" fmla="*/ 2202891 h 3900696"/>
                <a:gd name="connsiteX127" fmla="*/ 105762 w 1332926"/>
                <a:gd name="connsiteY127" fmla="*/ 2202810 h 3900696"/>
                <a:gd name="connsiteX128" fmla="*/ 1324273 w 1332926"/>
                <a:gd name="connsiteY128" fmla="*/ 2036379 h 3900696"/>
                <a:gd name="connsiteX129" fmla="*/ 1332926 w 1332926"/>
                <a:gd name="connsiteY129" fmla="*/ 2059945 h 3900696"/>
                <a:gd name="connsiteX130" fmla="*/ 1302886 w 1332926"/>
                <a:gd name="connsiteY130" fmla="*/ 2117754 h 3900696"/>
                <a:gd name="connsiteX131" fmla="*/ 1090644 w 1332926"/>
                <a:gd name="connsiteY131" fmla="*/ 2241253 h 3900696"/>
                <a:gd name="connsiteX132" fmla="*/ 1059951 w 1332926"/>
                <a:gd name="connsiteY132" fmla="*/ 2218261 h 3900696"/>
                <a:gd name="connsiteX133" fmla="*/ 1090644 w 1332926"/>
                <a:gd name="connsiteY133" fmla="*/ 2160453 h 3900696"/>
                <a:gd name="connsiteX134" fmla="*/ 1302886 w 1332926"/>
                <a:gd name="connsiteY134" fmla="*/ 2036953 h 3900696"/>
                <a:gd name="connsiteX135" fmla="*/ 1324273 w 1332926"/>
                <a:gd name="connsiteY135" fmla="*/ 2036379 h 3900696"/>
                <a:gd name="connsiteX136" fmla="*/ 597022 w 1332926"/>
                <a:gd name="connsiteY136" fmla="*/ 1946260 h 3900696"/>
                <a:gd name="connsiteX137" fmla="*/ 607103 w 1332926"/>
                <a:gd name="connsiteY137" fmla="*/ 1968656 h 3900696"/>
                <a:gd name="connsiteX138" fmla="*/ 572539 w 1332926"/>
                <a:gd name="connsiteY138" fmla="*/ 2029689 h 3900696"/>
                <a:gd name="connsiteX139" fmla="*/ 538616 w 1332926"/>
                <a:gd name="connsiteY139" fmla="*/ 2009344 h 3900696"/>
                <a:gd name="connsiteX140" fmla="*/ 572539 w 1332926"/>
                <a:gd name="connsiteY140" fmla="*/ 1948967 h 3900696"/>
                <a:gd name="connsiteX141" fmla="*/ 597022 w 1332926"/>
                <a:gd name="connsiteY141" fmla="*/ 1946260 h 3900696"/>
                <a:gd name="connsiteX142" fmla="*/ 720876 w 1332926"/>
                <a:gd name="connsiteY142" fmla="*/ 1874579 h 3900696"/>
                <a:gd name="connsiteX143" fmla="*/ 730957 w 1332926"/>
                <a:gd name="connsiteY143" fmla="*/ 1897303 h 3900696"/>
                <a:gd name="connsiteX144" fmla="*/ 696393 w 1332926"/>
                <a:gd name="connsiteY144" fmla="*/ 1958336 h 3900696"/>
                <a:gd name="connsiteX145" fmla="*/ 662470 w 1332926"/>
                <a:gd name="connsiteY145" fmla="*/ 1937335 h 3900696"/>
                <a:gd name="connsiteX146" fmla="*/ 696393 w 1332926"/>
                <a:gd name="connsiteY146" fmla="*/ 1876958 h 3900696"/>
                <a:gd name="connsiteX147" fmla="*/ 720876 w 1332926"/>
                <a:gd name="connsiteY147" fmla="*/ 1874579 h 3900696"/>
                <a:gd name="connsiteX148" fmla="*/ 841928 w 1332926"/>
                <a:gd name="connsiteY148" fmla="*/ 1802574 h 3900696"/>
                <a:gd name="connsiteX149" fmla="*/ 851929 w 1332926"/>
                <a:gd name="connsiteY149" fmla="*/ 1825297 h 3900696"/>
                <a:gd name="connsiteX150" fmla="*/ 818005 w 1332926"/>
                <a:gd name="connsiteY150" fmla="*/ 1885674 h 3900696"/>
                <a:gd name="connsiteX151" fmla="*/ 783442 w 1332926"/>
                <a:gd name="connsiteY151" fmla="*/ 1865986 h 3900696"/>
                <a:gd name="connsiteX152" fmla="*/ 818005 w 1332926"/>
                <a:gd name="connsiteY152" fmla="*/ 1804952 h 3900696"/>
                <a:gd name="connsiteX153" fmla="*/ 841928 w 1332926"/>
                <a:gd name="connsiteY153" fmla="*/ 1802574 h 3900696"/>
                <a:gd name="connsiteX154" fmla="*/ 965700 w 1332926"/>
                <a:gd name="connsiteY154" fmla="*/ 1733390 h 3900696"/>
                <a:gd name="connsiteX155" fmla="*/ 975781 w 1332926"/>
                <a:gd name="connsiteY155" fmla="*/ 1755971 h 3900696"/>
                <a:gd name="connsiteX156" fmla="*/ 941217 w 1332926"/>
                <a:gd name="connsiteY156" fmla="*/ 1816620 h 3900696"/>
                <a:gd name="connsiteX157" fmla="*/ 907294 w 1332926"/>
                <a:gd name="connsiteY157" fmla="*/ 1796404 h 3900696"/>
                <a:gd name="connsiteX158" fmla="*/ 941217 w 1332926"/>
                <a:gd name="connsiteY158" fmla="*/ 1735754 h 3900696"/>
                <a:gd name="connsiteX159" fmla="*/ 965700 w 1332926"/>
                <a:gd name="connsiteY159" fmla="*/ 1733390 h 3900696"/>
                <a:gd name="connsiteX160" fmla="*/ 105762 w 1332926"/>
                <a:gd name="connsiteY160" fmla="*/ 1693077 h 3900696"/>
                <a:gd name="connsiteX161" fmla="*/ 111674 w 1332926"/>
                <a:gd name="connsiteY161" fmla="*/ 1708036 h 3900696"/>
                <a:gd name="connsiteX162" fmla="*/ 111674 w 1332926"/>
                <a:gd name="connsiteY162" fmla="*/ 1783482 h 3900696"/>
                <a:gd name="connsiteX163" fmla="*/ 91967 w 1332926"/>
                <a:gd name="connsiteY163" fmla="*/ 1820555 h 3900696"/>
                <a:gd name="connsiteX164" fmla="*/ 19707 w 1332926"/>
                <a:gd name="connsiteY164" fmla="*/ 1861529 h 3900696"/>
                <a:gd name="connsiteX165" fmla="*/ 0 w 1332926"/>
                <a:gd name="connsiteY165" fmla="*/ 1846570 h 3900696"/>
                <a:gd name="connsiteX166" fmla="*/ 0 w 1332926"/>
                <a:gd name="connsiteY166" fmla="*/ 1771775 h 3900696"/>
                <a:gd name="connsiteX167" fmla="*/ 19707 w 1332926"/>
                <a:gd name="connsiteY167" fmla="*/ 1734703 h 3900696"/>
                <a:gd name="connsiteX168" fmla="*/ 91967 w 1332926"/>
                <a:gd name="connsiteY168" fmla="*/ 1693728 h 3900696"/>
                <a:gd name="connsiteX169" fmla="*/ 105762 w 1332926"/>
                <a:gd name="connsiteY169" fmla="*/ 1693077 h 3900696"/>
                <a:gd name="connsiteX170" fmla="*/ 1324273 w 1332926"/>
                <a:gd name="connsiteY170" fmla="*/ 1529353 h 3900696"/>
                <a:gd name="connsiteX171" fmla="*/ 1332926 w 1332926"/>
                <a:gd name="connsiteY171" fmla="*/ 1552685 h 3900696"/>
                <a:gd name="connsiteX172" fmla="*/ 1302886 w 1332926"/>
                <a:gd name="connsiteY172" fmla="*/ 1609920 h 3900696"/>
                <a:gd name="connsiteX173" fmla="*/ 1090644 w 1332926"/>
                <a:gd name="connsiteY173" fmla="*/ 1731543 h 3900696"/>
                <a:gd name="connsiteX174" fmla="*/ 1059951 w 1332926"/>
                <a:gd name="connsiteY174" fmla="*/ 1708780 h 3900696"/>
                <a:gd name="connsiteX175" fmla="*/ 1090644 w 1332926"/>
                <a:gd name="connsiteY175" fmla="*/ 1651545 h 3900696"/>
                <a:gd name="connsiteX176" fmla="*/ 1302886 w 1332926"/>
                <a:gd name="connsiteY176" fmla="*/ 1529922 h 3900696"/>
                <a:gd name="connsiteX177" fmla="*/ 1324273 w 1332926"/>
                <a:gd name="connsiteY177" fmla="*/ 1529353 h 3900696"/>
                <a:gd name="connsiteX178" fmla="*/ 597022 w 1332926"/>
                <a:gd name="connsiteY178" fmla="*/ 1436445 h 3900696"/>
                <a:gd name="connsiteX179" fmla="*/ 607103 w 1332926"/>
                <a:gd name="connsiteY179" fmla="*/ 1458841 h 3900696"/>
                <a:gd name="connsiteX180" fmla="*/ 572539 w 1332926"/>
                <a:gd name="connsiteY180" fmla="*/ 1519874 h 3900696"/>
                <a:gd name="connsiteX181" fmla="*/ 538616 w 1332926"/>
                <a:gd name="connsiteY181" fmla="*/ 1499529 h 3900696"/>
                <a:gd name="connsiteX182" fmla="*/ 572539 w 1332926"/>
                <a:gd name="connsiteY182" fmla="*/ 1439152 h 3900696"/>
                <a:gd name="connsiteX183" fmla="*/ 597022 w 1332926"/>
                <a:gd name="connsiteY183" fmla="*/ 1436445 h 3900696"/>
                <a:gd name="connsiteX184" fmla="*/ 720876 w 1332926"/>
                <a:gd name="connsiteY184" fmla="*/ 1367591 h 3900696"/>
                <a:gd name="connsiteX185" fmla="*/ 730957 w 1332926"/>
                <a:gd name="connsiteY185" fmla="*/ 1390172 h 3900696"/>
                <a:gd name="connsiteX186" fmla="*/ 696393 w 1332926"/>
                <a:gd name="connsiteY186" fmla="*/ 1450821 h 3900696"/>
                <a:gd name="connsiteX187" fmla="*/ 662470 w 1332926"/>
                <a:gd name="connsiteY187" fmla="*/ 1430605 h 3900696"/>
                <a:gd name="connsiteX188" fmla="*/ 696393 w 1332926"/>
                <a:gd name="connsiteY188" fmla="*/ 1369955 h 3900696"/>
                <a:gd name="connsiteX189" fmla="*/ 720876 w 1332926"/>
                <a:gd name="connsiteY189" fmla="*/ 1367591 h 3900696"/>
                <a:gd name="connsiteX190" fmla="*/ 841928 w 1332926"/>
                <a:gd name="connsiteY190" fmla="*/ 1295584 h 3900696"/>
                <a:gd name="connsiteX191" fmla="*/ 851929 w 1332926"/>
                <a:gd name="connsiteY191" fmla="*/ 1318165 h 3900696"/>
                <a:gd name="connsiteX192" fmla="*/ 818005 w 1332926"/>
                <a:gd name="connsiteY192" fmla="*/ 1378162 h 3900696"/>
                <a:gd name="connsiteX193" fmla="*/ 783442 w 1332926"/>
                <a:gd name="connsiteY193" fmla="*/ 1358598 h 3900696"/>
                <a:gd name="connsiteX194" fmla="*/ 818005 w 1332926"/>
                <a:gd name="connsiteY194" fmla="*/ 1297948 h 3900696"/>
                <a:gd name="connsiteX195" fmla="*/ 841928 w 1332926"/>
                <a:gd name="connsiteY195" fmla="*/ 1295584 h 3900696"/>
                <a:gd name="connsiteX196" fmla="*/ 965700 w 1332926"/>
                <a:gd name="connsiteY196" fmla="*/ 1223821 h 3900696"/>
                <a:gd name="connsiteX197" fmla="*/ 975781 w 1332926"/>
                <a:gd name="connsiteY197" fmla="*/ 1246157 h 3900696"/>
                <a:gd name="connsiteX198" fmla="*/ 941217 w 1332926"/>
                <a:gd name="connsiteY198" fmla="*/ 1306806 h 3900696"/>
                <a:gd name="connsiteX199" fmla="*/ 907294 w 1332926"/>
                <a:gd name="connsiteY199" fmla="*/ 1286590 h 3900696"/>
                <a:gd name="connsiteX200" fmla="*/ 941217 w 1332926"/>
                <a:gd name="connsiteY200" fmla="*/ 1225940 h 3900696"/>
                <a:gd name="connsiteX201" fmla="*/ 965700 w 1332926"/>
                <a:gd name="connsiteY201" fmla="*/ 1223821 h 3900696"/>
                <a:gd name="connsiteX202" fmla="*/ 105762 w 1332926"/>
                <a:gd name="connsiteY202" fmla="*/ 1186144 h 3900696"/>
                <a:gd name="connsiteX203" fmla="*/ 111674 w 1332926"/>
                <a:gd name="connsiteY203" fmla="*/ 1201103 h 3900696"/>
                <a:gd name="connsiteX204" fmla="*/ 111674 w 1332926"/>
                <a:gd name="connsiteY204" fmla="*/ 1276549 h 3900696"/>
                <a:gd name="connsiteX205" fmla="*/ 91967 w 1332926"/>
                <a:gd name="connsiteY205" fmla="*/ 1313622 h 3900696"/>
                <a:gd name="connsiteX206" fmla="*/ 19707 w 1332926"/>
                <a:gd name="connsiteY206" fmla="*/ 1355247 h 3900696"/>
                <a:gd name="connsiteX207" fmla="*/ 0 w 1332926"/>
                <a:gd name="connsiteY207" fmla="*/ 1340288 h 3900696"/>
                <a:gd name="connsiteX208" fmla="*/ 0 w 1332926"/>
                <a:gd name="connsiteY208" fmla="*/ 1264842 h 3900696"/>
                <a:gd name="connsiteX209" fmla="*/ 19707 w 1332926"/>
                <a:gd name="connsiteY209" fmla="*/ 1227770 h 3900696"/>
                <a:gd name="connsiteX210" fmla="*/ 91967 w 1332926"/>
                <a:gd name="connsiteY210" fmla="*/ 1186795 h 3900696"/>
                <a:gd name="connsiteX211" fmla="*/ 105762 w 1332926"/>
                <a:gd name="connsiteY211" fmla="*/ 1186144 h 3900696"/>
                <a:gd name="connsiteX212" fmla="*/ 1324273 w 1332926"/>
                <a:gd name="connsiteY212" fmla="*/ 1019633 h 3900696"/>
                <a:gd name="connsiteX213" fmla="*/ 1332926 w 1332926"/>
                <a:gd name="connsiteY213" fmla="*/ 1043199 h 3900696"/>
                <a:gd name="connsiteX214" fmla="*/ 1302886 w 1332926"/>
                <a:gd name="connsiteY214" fmla="*/ 1101665 h 3900696"/>
                <a:gd name="connsiteX215" fmla="*/ 1090644 w 1332926"/>
                <a:gd name="connsiteY215" fmla="*/ 1225164 h 3900696"/>
                <a:gd name="connsiteX216" fmla="*/ 1059951 w 1332926"/>
                <a:gd name="connsiteY216" fmla="*/ 1201515 h 3900696"/>
                <a:gd name="connsiteX217" fmla="*/ 1090644 w 1332926"/>
                <a:gd name="connsiteY217" fmla="*/ 1143707 h 3900696"/>
                <a:gd name="connsiteX218" fmla="*/ 1302886 w 1332926"/>
                <a:gd name="connsiteY218" fmla="*/ 1020207 h 3900696"/>
                <a:gd name="connsiteX219" fmla="*/ 1324273 w 1332926"/>
                <a:gd name="connsiteY219" fmla="*/ 1019633 h 3900696"/>
                <a:gd name="connsiteX220" fmla="*/ 597022 w 1332926"/>
                <a:gd name="connsiteY220" fmla="*/ 929841 h 3900696"/>
                <a:gd name="connsiteX221" fmla="*/ 607103 w 1332926"/>
                <a:gd name="connsiteY221" fmla="*/ 952564 h 3900696"/>
                <a:gd name="connsiteX222" fmla="*/ 572539 w 1332926"/>
                <a:gd name="connsiteY222" fmla="*/ 1013597 h 3900696"/>
                <a:gd name="connsiteX223" fmla="*/ 538616 w 1332926"/>
                <a:gd name="connsiteY223" fmla="*/ 992596 h 3900696"/>
                <a:gd name="connsiteX224" fmla="*/ 572539 w 1332926"/>
                <a:gd name="connsiteY224" fmla="*/ 932219 h 3900696"/>
                <a:gd name="connsiteX225" fmla="*/ 597022 w 1332926"/>
                <a:gd name="connsiteY225" fmla="*/ 929841 h 3900696"/>
                <a:gd name="connsiteX226" fmla="*/ 720876 w 1332926"/>
                <a:gd name="connsiteY226" fmla="*/ 857860 h 3900696"/>
                <a:gd name="connsiteX227" fmla="*/ 730957 w 1332926"/>
                <a:gd name="connsiteY227" fmla="*/ 880359 h 3900696"/>
                <a:gd name="connsiteX228" fmla="*/ 696393 w 1332926"/>
                <a:gd name="connsiteY228" fmla="*/ 941008 h 3900696"/>
                <a:gd name="connsiteX229" fmla="*/ 662470 w 1332926"/>
                <a:gd name="connsiteY229" fmla="*/ 920792 h 3900696"/>
                <a:gd name="connsiteX230" fmla="*/ 696393 w 1332926"/>
                <a:gd name="connsiteY230" fmla="*/ 860794 h 3900696"/>
                <a:gd name="connsiteX231" fmla="*/ 720876 w 1332926"/>
                <a:gd name="connsiteY231" fmla="*/ 857860 h 3900696"/>
                <a:gd name="connsiteX232" fmla="*/ 841928 w 1332926"/>
                <a:gd name="connsiteY232" fmla="*/ 785770 h 3900696"/>
                <a:gd name="connsiteX233" fmla="*/ 851929 w 1332926"/>
                <a:gd name="connsiteY233" fmla="*/ 808351 h 3900696"/>
                <a:gd name="connsiteX234" fmla="*/ 818005 w 1332926"/>
                <a:gd name="connsiteY234" fmla="*/ 869000 h 3900696"/>
                <a:gd name="connsiteX235" fmla="*/ 783442 w 1332926"/>
                <a:gd name="connsiteY235" fmla="*/ 848784 h 3900696"/>
                <a:gd name="connsiteX236" fmla="*/ 818005 w 1332926"/>
                <a:gd name="connsiteY236" fmla="*/ 788134 h 3900696"/>
                <a:gd name="connsiteX237" fmla="*/ 841928 w 1332926"/>
                <a:gd name="connsiteY237" fmla="*/ 785770 h 3900696"/>
                <a:gd name="connsiteX238" fmla="*/ 965700 w 1332926"/>
                <a:gd name="connsiteY238" fmla="*/ 716699 h 3900696"/>
                <a:gd name="connsiteX239" fmla="*/ 975781 w 1332926"/>
                <a:gd name="connsiteY239" fmla="*/ 739422 h 3900696"/>
                <a:gd name="connsiteX240" fmla="*/ 941217 w 1332926"/>
                <a:gd name="connsiteY240" fmla="*/ 799799 h 3900696"/>
                <a:gd name="connsiteX241" fmla="*/ 907294 w 1332926"/>
                <a:gd name="connsiteY241" fmla="*/ 779454 h 3900696"/>
                <a:gd name="connsiteX242" fmla="*/ 941217 w 1332926"/>
                <a:gd name="connsiteY242" fmla="*/ 719077 h 3900696"/>
                <a:gd name="connsiteX243" fmla="*/ 965700 w 1332926"/>
                <a:gd name="connsiteY243" fmla="*/ 716699 h 3900696"/>
                <a:gd name="connsiteX244" fmla="*/ 105762 w 1332926"/>
                <a:gd name="connsiteY244" fmla="*/ 676331 h 3900696"/>
                <a:gd name="connsiteX245" fmla="*/ 111674 w 1332926"/>
                <a:gd name="connsiteY245" fmla="*/ 691290 h 3900696"/>
                <a:gd name="connsiteX246" fmla="*/ 111674 w 1332926"/>
                <a:gd name="connsiteY246" fmla="*/ 766735 h 3900696"/>
                <a:gd name="connsiteX247" fmla="*/ 91967 w 1332926"/>
                <a:gd name="connsiteY247" fmla="*/ 803807 h 3900696"/>
                <a:gd name="connsiteX248" fmla="*/ 19707 w 1332926"/>
                <a:gd name="connsiteY248" fmla="*/ 845432 h 3900696"/>
                <a:gd name="connsiteX249" fmla="*/ 0 w 1332926"/>
                <a:gd name="connsiteY249" fmla="*/ 830473 h 3900696"/>
                <a:gd name="connsiteX250" fmla="*/ 0 w 1332926"/>
                <a:gd name="connsiteY250" fmla="*/ 755028 h 3900696"/>
                <a:gd name="connsiteX251" fmla="*/ 19707 w 1332926"/>
                <a:gd name="connsiteY251" fmla="*/ 717956 h 3900696"/>
                <a:gd name="connsiteX252" fmla="*/ 91967 w 1332926"/>
                <a:gd name="connsiteY252" fmla="*/ 676982 h 3900696"/>
                <a:gd name="connsiteX253" fmla="*/ 105762 w 1332926"/>
                <a:gd name="connsiteY253" fmla="*/ 676331 h 3900696"/>
                <a:gd name="connsiteX254" fmla="*/ 1324273 w 1332926"/>
                <a:gd name="connsiteY254" fmla="*/ 509901 h 3900696"/>
                <a:gd name="connsiteX255" fmla="*/ 1332926 w 1332926"/>
                <a:gd name="connsiteY255" fmla="*/ 533385 h 3900696"/>
                <a:gd name="connsiteX256" fmla="*/ 1302886 w 1332926"/>
                <a:gd name="connsiteY256" fmla="*/ 591851 h 3900696"/>
                <a:gd name="connsiteX257" fmla="*/ 1090644 w 1332926"/>
                <a:gd name="connsiteY257" fmla="*/ 715350 h 3900696"/>
                <a:gd name="connsiteX258" fmla="*/ 1059951 w 1332926"/>
                <a:gd name="connsiteY258" fmla="*/ 691701 h 3900696"/>
                <a:gd name="connsiteX259" fmla="*/ 1090644 w 1332926"/>
                <a:gd name="connsiteY259" fmla="*/ 633893 h 3900696"/>
                <a:gd name="connsiteX260" fmla="*/ 1302886 w 1332926"/>
                <a:gd name="connsiteY260" fmla="*/ 511050 h 3900696"/>
                <a:gd name="connsiteX261" fmla="*/ 1324273 w 1332926"/>
                <a:gd name="connsiteY261" fmla="*/ 509901 h 3900696"/>
                <a:gd name="connsiteX262" fmla="*/ 597022 w 1332926"/>
                <a:gd name="connsiteY262" fmla="*/ 419972 h 3900696"/>
                <a:gd name="connsiteX263" fmla="*/ 607103 w 1332926"/>
                <a:gd name="connsiteY263" fmla="*/ 442553 h 3900696"/>
                <a:gd name="connsiteX264" fmla="*/ 572539 w 1332926"/>
                <a:gd name="connsiteY264" fmla="*/ 503202 h 3900696"/>
                <a:gd name="connsiteX265" fmla="*/ 538616 w 1332926"/>
                <a:gd name="connsiteY265" fmla="*/ 482986 h 3900696"/>
                <a:gd name="connsiteX266" fmla="*/ 572539 w 1332926"/>
                <a:gd name="connsiteY266" fmla="*/ 422336 h 3900696"/>
                <a:gd name="connsiteX267" fmla="*/ 597022 w 1332926"/>
                <a:gd name="connsiteY267" fmla="*/ 419972 h 3900696"/>
                <a:gd name="connsiteX268" fmla="*/ 720876 w 1332926"/>
                <a:gd name="connsiteY268" fmla="*/ 350572 h 3900696"/>
                <a:gd name="connsiteX269" fmla="*/ 730957 w 1332926"/>
                <a:gd name="connsiteY269" fmla="*/ 372968 h 3900696"/>
                <a:gd name="connsiteX270" fmla="*/ 696393 w 1332926"/>
                <a:gd name="connsiteY270" fmla="*/ 434001 h 3900696"/>
                <a:gd name="connsiteX271" fmla="*/ 662470 w 1332926"/>
                <a:gd name="connsiteY271" fmla="*/ 413656 h 3900696"/>
                <a:gd name="connsiteX272" fmla="*/ 696393 w 1332926"/>
                <a:gd name="connsiteY272" fmla="*/ 353279 h 3900696"/>
                <a:gd name="connsiteX273" fmla="*/ 720876 w 1332926"/>
                <a:gd name="connsiteY273" fmla="*/ 350572 h 3900696"/>
                <a:gd name="connsiteX274" fmla="*/ 841928 w 1332926"/>
                <a:gd name="connsiteY274" fmla="*/ 279163 h 3900696"/>
                <a:gd name="connsiteX275" fmla="*/ 851929 w 1332926"/>
                <a:gd name="connsiteY275" fmla="*/ 302070 h 3900696"/>
                <a:gd name="connsiteX276" fmla="*/ 818005 w 1332926"/>
                <a:gd name="connsiteY276" fmla="*/ 362067 h 3900696"/>
                <a:gd name="connsiteX277" fmla="*/ 783442 w 1332926"/>
                <a:gd name="connsiteY277" fmla="*/ 341851 h 3900696"/>
                <a:gd name="connsiteX278" fmla="*/ 818005 w 1332926"/>
                <a:gd name="connsiteY278" fmla="*/ 281201 h 3900696"/>
                <a:gd name="connsiteX279" fmla="*/ 841928 w 1332926"/>
                <a:gd name="connsiteY279" fmla="*/ 279163 h 3900696"/>
                <a:gd name="connsiteX280" fmla="*/ 965700 w 1332926"/>
                <a:gd name="connsiteY280" fmla="*/ 206885 h 3900696"/>
                <a:gd name="connsiteX281" fmla="*/ 975781 w 1332926"/>
                <a:gd name="connsiteY281" fmla="*/ 229609 h 3900696"/>
                <a:gd name="connsiteX282" fmla="*/ 941217 w 1332926"/>
                <a:gd name="connsiteY282" fmla="*/ 289986 h 3900696"/>
                <a:gd name="connsiteX283" fmla="*/ 907294 w 1332926"/>
                <a:gd name="connsiteY283" fmla="*/ 270298 h 3900696"/>
                <a:gd name="connsiteX284" fmla="*/ 941217 w 1332926"/>
                <a:gd name="connsiteY284" fmla="*/ 209264 h 3900696"/>
                <a:gd name="connsiteX285" fmla="*/ 965700 w 1332926"/>
                <a:gd name="connsiteY285" fmla="*/ 206885 h 3900696"/>
                <a:gd name="connsiteX286" fmla="*/ 1324273 w 1332926"/>
                <a:gd name="connsiteY286" fmla="*/ 2940 h 3900696"/>
                <a:gd name="connsiteX287" fmla="*/ 1332926 w 1332926"/>
                <a:gd name="connsiteY287" fmla="*/ 26356 h 3900696"/>
                <a:gd name="connsiteX288" fmla="*/ 1302886 w 1332926"/>
                <a:gd name="connsiteY288" fmla="*/ 84650 h 3900696"/>
                <a:gd name="connsiteX289" fmla="*/ 1090644 w 1332926"/>
                <a:gd name="connsiteY289" fmla="*/ 207790 h 3900696"/>
                <a:gd name="connsiteX290" fmla="*/ 1059951 w 1332926"/>
                <a:gd name="connsiteY290" fmla="*/ 184865 h 3900696"/>
                <a:gd name="connsiteX291" fmla="*/ 1090644 w 1332926"/>
                <a:gd name="connsiteY291" fmla="*/ 127225 h 3900696"/>
                <a:gd name="connsiteX292" fmla="*/ 1302886 w 1332926"/>
                <a:gd name="connsiteY292" fmla="*/ 4086 h 3900696"/>
                <a:gd name="connsiteX293" fmla="*/ 1324273 w 1332926"/>
                <a:gd name="connsiteY293" fmla="*/ 2940 h 390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Lst>
              <a:rect l="l" t="t" r="r" b="b"/>
              <a:pathLst>
                <a:path w="1332926" h="3900696">
                  <a:moveTo>
                    <a:pt x="105762" y="3729371"/>
                  </a:moveTo>
                  <a:cubicBezTo>
                    <a:pt x="109375" y="3732053"/>
                    <a:pt x="111674" y="3737257"/>
                    <a:pt x="111674" y="3744411"/>
                  </a:cubicBezTo>
                  <a:lnTo>
                    <a:pt x="111674" y="3819856"/>
                  </a:lnTo>
                  <a:cubicBezTo>
                    <a:pt x="111674" y="3834164"/>
                    <a:pt x="102478" y="3851074"/>
                    <a:pt x="91967" y="3856928"/>
                  </a:cubicBezTo>
                  <a:lnTo>
                    <a:pt x="19707" y="3898552"/>
                  </a:lnTo>
                  <a:cubicBezTo>
                    <a:pt x="9197" y="3904406"/>
                    <a:pt x="0" y="3897902"/>
                    <a:pt x="0" y="3883593"/>
                  </a:cubicBezTo>
                  <a:lnTo>
                    <a:pt x="0" y="3808149"/>
                  </a:lnTo>
                  <a:cubicBezTo>
                    <a:pt x="0" y="3793840"/>
                    <a:pt x="9197" y="3776930"/>
                    <a:pt x="19707" y="3771077"/>
                  </a:cubicBezTo>
                  <a:lnTo>
                    <a:pt x="91967" y="3729452"/>
                  </a:lnTo>
                  <a:cubicBezTo>
                    <a:pt x="97223" y="3726525"/>
                    <a:pt x="102149" y="3726688"/>
                    <a:pt x="105762" y="3729371"/>
                  </a:cubicBezTo>
                  <a:close/>
                  <a:moveTo>
                    <a:pt x="427066" y="3576839"/>
                  </a:moveTo>
                  <a:cubicBezTo>
                    <a:pt x="433284" y="3580531"/>
                    <a:pt x="437160" y="3588406"/>
                    <a:pt x="437160" y="3599563"/>
                  </a:cubicBezTo>
                  <a:cubicBezTo>
                    <a:pt x="437160" y="3621876"/>
                    <a:pt x="421655" y="3648783"/>
                    <a:pt x="402919" y="3659940"/>
                  </a:cubicBezTo>
                  <a:cubicBezTo>
                    <a:pt x="383538" y="3671096"/>
                    <a:pt x="368679" y="3661909"/>
                    <a:pt x="368679" y="3640252"/>
                  </a:cubicBezTo>
                  <a:cubicBezTo>
                    <a:pt x="368679" y="3617938"/>
                    <a:pt x="383538" y="3590375"/>
                    <a:pt x="402919" y="3579218"/>
                  </a:cubicBezTo>
                  <a:cubicBezTo>
                    <a:pt x="412287" y="3573640"/>
                    <a:pt x="420847" y="3573148"/>
                    <a:pt x="427066" y="3576839"/>
                  </a:cubicBezTo>
                  <a:close/>
                  <a:moveTo>
                    <a:pt x="548377" y="3507712"/>
                  </a:moveTo>
                  <a:cubicBezTo>
                    <a:pt x="554458" y="3511404"/>
                    <a:pt x="558138" y="3519279"/>
                    <a:pt x="558138" y="3530436"/>
                  </a:cubicBezTo>
                  <a:cubicBezTo>
                    <a:pt x="558138" y="3552749"/>
                    <a:pt x="543416" y="3579656"/>
                    <a:pt x="524215" y="3590813"/>
                  </a:cubicBezTo>
                  <a:cubicBezTo>
                    <a:pt x="505653" y="3601969"/>
                    <a:pt x="489651" y="3592782"/>
                    <a:pt x="489651" y="3570468"/>
                  </a:cubicBezTo>
                  <a:cubicBezTo>
                    <a:pt x="489651" y="3548155"/>
                    <a:pt x="505653" y="3521248"/>
                    <a:pt x="524215" y="3510091"/>
                  </a:cubicBezTo>
                  <a:cubicBezTo>
                    <a:pt x="533816" y="3504513"/>
                    <a:pt x="542296" y="3504021"/>
                    <a:pt x="548377" y="3507712"/>
                  </a:cubicBezTo>
                  <a:close/>
                  <a:moveTo>
                    <a:pt x="671910" y="3435648"/>
                  </a:moveTo>
                  <a:cubicBezTo>
                    <a:pt x="678150" y="3439316"/>
                    <a:pt x="681991" y="3447142"/>
                    <a:pt x="681991" y="3458229"/>
                  </a:cubicBezTo>
                  <a:cubicBezTo>
                    <a:pt x="681991" y="3480402"/>
                    <a:pt x="666629" y="3507792"/>
                    <a:pt x="647427" y="3518878"/>
                  </a:cubicBezTo>
                  <a:cubicBezTo>
                    <a:pt x="628866" y="3529965"/>
                    <a:pt x="613504" y="3520835"/>
                    <a:pt x="613504" y="3498662"/>
                  </a:cubicBezTo>
                  <a:cubicBezTo>
                    <a:pt x="613504" y="3476489"/>
                    <a:pt x="628866" y="3449099"/>
                    <a:pt x="647427" y="3438012"/>
                  </a:cubicBezTo>
                  <a:cubicBezTo>
                    <a:pt x="657028" y="3432469"/>
                    <a:pt x="665669" y="3431980"/>
                    <a:pt x="671910" y="3435648"/>
                  </a:cubicBezTo>
                  <a:close/>
                  <a:moveTo>
                    <a:pt x="982341" y="3230570"/>
                  </a:moveTo>
                  <a:cubicBezTo>
                    <a:pt x="994311" y="3237530"/>
                    <a:pt x="1001690" y="3252432"/>
                    <a:pt x="1001690" y="3273394"/>
                  </a:cubicBezTo>
                  <a:cubicBezTo>
                    <a:pt x="1001690" y="3315972"/>
                    <a:pt x="972174" y="3367066"/>
                    <a:pt x="935443" y="3388028"/>
                  </a:cubicBezTo>
                  <a:cubicBezTo>
                    <a:pt x="898712" y="3408990"/>
                    <a:pt x="869852" y="3391958"/>
                    <a:pt x="869852" y="3350035"/>
                  </a:cubicBezTo>
                  <a:cubicBezTo>
                    <a:pt x="869852" y="3307456"/>
                    <a:pt x="898712" y="3256362"/>
                    <a:pt x="935443" y="3235401"/>
                  </a:cubicBezTo>
                  <a:cubicBezTo>
                    <a:pt x="953808" y="3224592"/>
                    <a:pt x="970370" y="3223610"/>
                    <a:pt x="982341" y="3230570"/>
                  </a:cubicBezTo>
                  <a:close/>
                  <a:moveTo>
                    <a:pt x="105762" y="3219638"/>
                  </a:moveTo>
                  <a:cubicBezTo>
                    <a:pt x="109375" y="3222240"/>
                    <a:pt x="111674" y="3227443"/>
                    <a:pt x="111674" y="3234597"/>
                  </a:cubicBezTo>
                  <a:lnTo>
                    <a:pt x="111674" y="3310043"/>
                  </a:lnTo>
                  <a:cubicBezTo>
                    <a:pt x="111674" y="3324352"/>
                    <a:pt x="102478" y="3341262"/>
                    <a:pt x="91967" y="3347766"/>
                  </a:cubicBezTo>
                  <a:lnTo>
                    <a:pt x="19707" y="3388741"/>
                  </a:lnTo>
                  <a:cubicBezTo>
                    <a:pt x="9197" y="3394594"/>
                    <a:pt x="0" y="3388090"/>
                    <a:pt x="0" y="3373782"/>
                  </a:cubicBezTo>
                  <a:lnTo>
                    <a:pt x="0" y="3298336"/>
                  </a:lnTo>
                  <a:cubicBezTo>
                    <a:pt x="0" y="3284027"/>
                    <a:pt x="9197" y="3267767"/>
                    <a:pt x="19707" y="3261264"/>
                  </a:cubicBezTo>
                  <a:lnTo>
                    <a:pt x="91967" y="3220289"/>
                  </a:lnTo>
                  <a:cubicBezTo>
                    <a:pt x="97223" y="3217037"/>
                    <a:pt x="102149" y="3217037"/>
                    <a:pt x="105762" y="3219638"/>
                  </a:cubicBezTo>
                  <a:close/>
                  <a:moveTo>
                    <a:pt x="1324273" y="3053127"/>
                  </a:moveTo>
                  <a:cubicBezTo>
                    <a:pt x="1329661" y="3057314"/>
                    <a:pt x="1332926" y="3065526"/>
                    <a:pt x="1332926" y="3076693"/>
                  </a:cubicBezTo>
                  <a:cubicBezTo>
                    <a:pt x="1332926" y="3099028"/>
                    <a:pt x="1319865" y="3125305"/>
                    <a:pt x="1302886" y="3135159"/>
                  </a:cubicBezTo>
                  <a:lnTo>
                    <a:pt x="1090644" y="3258658"/>
                  </a:lnTo>
                  <a:cubicBezTo>
                    <a:pt x="1073665" y="3267855"/>
                    <a:pt x="1059951" y="3258001"/>
                    <a:pt x="1059951" y="3235666"/>
                  </a:cubicBezTo>
                  <a:cubicBezTo>
                    <a:pt x="1059951" y="3212674"/>
                    <a:pt x="1073665" y="3187055"/>
                    <a:pt x="1090644" y="3177858"/>
                  </a:cubicBezTo>
                  <a:lnTo>
                    <a:pt x="1302886" y="3053701"/>
                  </a:lnTo>
                  <a:cubicBezTo>
                    <a:pt x="1311376" y="3048775"/>
                    <a:pt x="1318886" y="3048939"/>
                    <a:pt x="1324273" y="3053127"/>
                  </a:cubicBezTo>
                  <a:close/>
                  <a:moveTo>
                    <a:pt x="597022" y="2963278"/>
                  </a:moveTo>
                  <a:cubicBezTo>
                    <a:pt x="603263" y="2966946"/>
                    <a:pt x="607103" y="2974772"/>
                    <a:pt x="607103" y="2985859"/>
                  </a:cubicBezTo>
                  <a:cubicBezTo>
                    <a:pt x="607103" y="3008032"/>
                    <a:pt x="591741" y="3035422"/>
                    <a:pt x="572539" y="3046508"/>
                  </a:cubicBezTo>
                  <a:cubicBezTo>
                    <a:pt x="553337" y="3057595"/>
                    <a:pt x="538616" y="3048465"/>
                    <a:pt x="538616" y="3026292"/>
                  </a:cubicBezTo>
                  <a:cubicBezTo>
                    <a:pt x="538616" y="3004119"/>
                    <a:pt x="553337" y="2977381"/>
                    <a:pt x="572539" y="2965642"/>
                  </a:cubicBezTo>
                  <a:cubicBezTo>
                    <a:pt x="582140" y="2960099"/>
                    <a:pt x="590781" y="2959610"/>
                    <a:pt x="597022" y="2963278"/>
                  </a:cubicBezTo>
                  <a:close/>
                  <a:moveTo>
                    <a:pt x="720876" y="2890999"/>
                  </a:moveTo>
                  <a:cubicBezTo>
                    <a:pt x="727117" y="2894527"/>
                    <a:pt x="730957" y="2902238"/>
                    <a:pt x="730957" y="2913395"/>
                  </a:cubicBezTo>
                  <a:cubicBezTo>
                    <a:pt x="730957" y="2935708"/>
                    <a:pt x="715595" y="2963271"/>
                    <a:pt x="696393" y="2974428"/>
                  </a:cubicBezTo>
                  <a:cubicBezTo>
                    <a:pt x="677832" y="2985584"/>
                    <a:pt x="662470" y="2976397"/>
                    <a:pt x="662470" y="2954083"/>
                  </a:cubicBezTo>
                  <a:cubicBezTo>
                    <a:pt x="662470" y="2931770"/>
                    <a:pt x="677832" y="2904863"/>
                    <a:pt x="696393" y="2893706"/>
                  </a:cubicBezTo>
                  <a:cubicBezTo>
                    <a:pt x="705994" y="2888128"/>
                    <a:pt x="714635" y="2887472"/>
                    <a:pt x="720876" y="2890999"/>
                  </a:cubicBezTo>
                  <a:close/>
                  <a:moveTo>
                    <a:pt x="841928" y="2821872"/>
                  </a:moveTo>
                  <a:cubicBezTo>
                    <a:pt x="848089" y="2825564"/>
                    <a:pt x="851929" y="2833439"/>
                    <a:pt x="851929" y="2844924"/>
                  </a:cubicBezTo>
                  <a:cubicBezTo>
                    <a:pt x="851929" y="2867237"/>
                    <a:pt x="836567" y="2894144"/>
                    <a:pt x="818005" y="2905301"/>
                  </a:cubicBezTo>
                  <a:cubicBezTo>
                    <a:pt x="798804" y="2916457"/>
                    <a:pt x="783442" y="2907270"/>
                    <a:pt x="783442" y="2884956"/>
                  </a:cubicBezTo>
                  <a:cubicBezTo>
                    <a:pt x="783442" y="2862643"/>
                    <a:pt x="798804" y="2835080"/>
                    <a:pt x="818005" y="2823923"/>
                  </a:cubicBezTo>
                  <a:cubicBezTo>
                    <a:pt x="827286" y="2818673"/>
                    <a:pt x="835767" y="2818181"/>
                    <a:pt x="841928" y="2821872"/>
                  </a:cubicBezTo>
                  <a:close/>
                  <a:moveTo>
                    <a:pt x="965700" y="2750191"/>
                  </a:moveTo>
                  <a:cubicBezTo>
                    <a:pt x="971941" y="2753883"/>
                    <a:pt x="975781" y="2761758"/>
                    <a:pt x="975781" y="2772915"/>
                  </a:cubicBezTo>
                  <a:cubicBezTo>
                    <a:pt x="975781" y="2795228"/>
                    <a:pt x="960419" y="2822135"/>
                    <a:pt x="941217" y="2833292"/>
                  </a:cubicBezTo>
                  <a:cubicBezTo>
                    <a:pt x="922656" y="2844448"/>
                    <a:pt x="907294" y="2835917"/>
                    <a:pt x="907294" y="2813604"/>
                  </a:cubicBezTo>
                  <a:cubicBezTo>
                    <a:pt x="907294" y="2791290"/>
                    <a:pt x="922656" y="2763727"/>
                    <a:pt x="941217" y="2752570"/>
                  </a:cubicBezTo>
                  <a:cubicBezTo>
                    <a:pt x="950818" y="2746992"/>
                    <a:pt x="959459" y="2746500"/>
                    <a:pt x="965700" y="2750191"/>
                  </a:cubicBezTo>
                  <a:close/>
                  <a:moveTo>
                    <a:pt x="105762" y="2712562"/>
                  </a:moveTo>
                  <a:cubicBezTo>
                    <a:pt x="109375" y="2715173"/>
                    <a:pt x="111674" y="2720232"/>
                    <a:pt x="111674" y="2727085"/>
                  </a:cubicBezTo>
                  <a:lnTo>
                    <a:pt x="111674" y="2803455"/>
                  </a:lnTo>
                  <a:cubicBezTo>
                    <a:pt x="111674" y="2817163"/>
                    <a:pt x="102478" y="2834134"/>
                    <a:pt x="91967" y="2840661"/>
                  </a:cubicBezTo>
                  <a:lnTo>
                    <a:pt x="19707" y="2881783"/>
                  </a:lnTo>
                  <a:cubicBezTo>
                    <a:pt x="9197" y="2887658"/>
                    <a:pt x="0" y="2881131"/>
                    <a:pt x="0" y="2866771"/>
                  </a:cubicBezTo>
                  <a:lnTo>
                    <a:pt x="0" y="2791053"/>
                  </a:lnTo>
                  <a:cubicBezTo>
                    <a:pt x="0" y="2777346"/>
                    <a:pt x="9197" y="2760375"/>
                    <a:pt x="19707" y="2754500"/>
                  </a:cubicBezTo>
                  <a:lnTo>
                    <a:pt x="91967" y="2712725"/>
                  </a:lnTo>
                  <a:cubicBezTo>
                    <a:pt x="97223" y="2709788"/>
                    <a:pt x="102149" y="2709951"/>
                    <a:pt x="105762" y="2712562"/>
                  </a:cubicBezTo>
                  <a:close/>
                  <a:moveTo>
                    <a:pt x="1324273" y="2543367"/>
                  </a:moveTo>
                  <a:cubicBezTo>
                    <a:pt x="1329661" y="2547460"/>
                    <a:pt x="1332926" y="2555648"/>
                    <a:pt x="1332926" y="2566783"/>
                  </a:cubicBezTo>
                  <a:cubicBezTo>
                    <a:pt x="1332926" y="2589053"/>
                    <a:pt x="1319865" y="2615252"/>
                    <a:pt x="1302886" y="2625077"/>
                  </a:cubicBezTo>
                  <a:lnTo>
                    <a:pt x="1090644" y="2748217"/>
                  </a:lnTo>
                  <a:cubicBezTo>
                    <a:pt x="1073665" y="2758042"/>
                    <a:pt x="1059951" y="2747562"/>
                    <a:pt x="1059951" y="2725292"/>
                  </a:cubicBezTo>
                  <a:cubicBezTo>
                    <a:pt x="1059951" y="2703022"/>
                    <a:pt x="1073665" y="2676822"/>
                    <a:pt x="1090644" y="2667652"/>
                  </a:cubicBezTo>
                  <a:lnTo>
                    <a:pt x="1302886" y="2544513"/>
                  </a:lnTo>
                  <a:cubicBezTo>
                    <a:pt x="1311376" y="2539273"/>
                    <a:pt x="1318886" y="2539273"/>
                    <a:pt x="1324273" y="2543367"/>
                  </a:cubicBezTo>
                  <a:close/>
                  <a:moveTo>
                    <a:pt x="597022" y="2453548"/>
                  </a:moveTo>
                  <a:cubicBezTo>
                    <a:pt x="603263" y="2457135"/>
                    <a:pt x="607103" y="2464960"/>
                    <a:pt x="607103" y="2476047"/>
                  </a:cubicBezTo>
                  <a:cubicBezTo>
                    <a:pt x="607103" y="2498220"/>
                    <a:pt x="591741" y="2525610"/>
                    <a:pt x="572539" y="2536696"/>
                  </a:cubicBezTo>
                  <a:cubicBezTo>
                    <a:pt x="553337" y="2547783"/>
                    <a:pt x="538616" y="2538653"/>
                    <a:pt x="538616" y="2516480"/>
                  </a:cubicBezTo>
                  <a:cubicBezTo>
                    <a:pt x="538616" y="2494307"/>
                    <a:pt x="553337" y="2467569"/>
                    <a:pt x="572539" y="2456482"/>
                  </a:cubicBezTo>
                  <a:cubicBezTo>
                    <a:pt x="582140" y="2450613"/>
                    <a:pt x="590781" y="2449961"/>
                    <a:pt x="597022" y="2453548"/>
                  </a:cubicBezTo>
                  <a:close/>
                  <a:moveTo>
                    <a:pt x="720876" y="2384066"/>
                  </a:moveTo>
                  <a:cubicBezTo>
                    <a:pt x="727117" y="2387594"/>
                    <a:pt x="730957" y="2395305"/>
                    <a:pt x="730957" y="2406462"/>
                  </a:cubicBezTo>
                  <a:cubicBezTo>
                    <a:pt x="730957" y="2429431"/>
                    <a:pt x="715595" y="2456338"/>
                    <a:pt x="696393" y="2467495"/>
                  </a:cubicBezTo>
                  <a:cubicBezTo>
                    <a:pt x="677832" y="2478651"/>
                    <a:pt x="662470" y="2469464"/>
                    <a:pt x="662470" y="2447150"/>
                  </a:cubicBezTo>
                  <a:cubicBezTo>
                    <a:pt x="662470" y="2424837"/>
                    <a:pt x="677832" y="2397930"/>
                    <a:pt x="696393" y="2386773"/>
                  </a:cubicBezTo>
                  <a:cubicBezTo>
                    <a:pt x="705994" y="2381195"/>
                    <a:pt x="714635" y="2380539"/>
                    <a:pt x="720876" y="2384066"/>
                  </a:cubicBezTo>
                  <a:close/>
                  <a:moveTo>
                    <a:pt x="841928" y="2312385"/>
                  </a:moveTo>
                  <a:cubicBezTo>
                    <a:pt x="848089" y="2316077"/>
                    <a:pt x="851929" y="2323952"/>
                    <a:pt x="851929" y="2335109"/>
                  </a:cubicBezTo>
                  <a:cubicBezTo>
                    <a:pt x="851929" y="2357422"/>
                    <a:pt x="836567" y="2384329"/>
                    <a:pt x="818005" y="2395486"/>
                  </a:cubicBezTo>
                  <a:cubicBezTo>
                    <a:pt x="798804" y="2406642"/>
                    <a:pt x="783442" y="2398111"/>
                    <a:pt x="783442" y="2375798"/>
                  </a:cubicBezTo>
                  <a:cubicBezTo>
                    <a:pt x="783442" y="2352828"/>
                    <a:pt x="798804" y="2325921"/>
                    <a:pt x="818005" y="2314764"/>
                  </a:cubicBezTo>
                  <a:cubicBezTo>
                    <a:pt x="827286" y="2309186"/>
                    <a:pt x="835767" y="2308694"/>
                    <a:pt x="841928" y="2312385"/>
                  </a:cubicBezTo>
                  <a:close/>
                  <a:moveTo>
                    <a:pt x="965700" y="2240323"/>
                  </a:moveTo>
                  <a:cubicBezTo>
                    <a:pt x="971941" y="2243992"/>
                    <a:pt x="975781" y="2251817"/>
                    <a:pt x="975781" y="2262904"/>
                  </a:cubicBezTo>
                  <a:cubicBezTo>
                    <a:pt x="975781" y="2285077"/>
                    <a:pt x="960419" y="2311815"/>
                    <a:pt x="941217" y="2322901"/>
                  </a:cubicBezTo>
                  <a:cubicBezTo>
                    <a:pt x="922656" y="2334640"/>
                    <a:pt x="907294" y="2325510"/>
                    <a:pt x="907294" y="2303337"/>
                  </a:cubicBezTo>
                  <a:cubicBezTo>
                    <a:pt x="907294" y="2281164"/>
                    <a:pt x="922656" y="2253774"/>
                    <a:pt x="941217" y="2242687"/>
                  </a:cubicBezTo>
                  <a:cubicBezTo>
                    <a:pt x="950818" y="2237144"/>
                    <a:pt x="959459" y="2236655"/>
                    <a:pt x="965700" y="2240323"/>
                  </a:cubicBezTo>
                  <a:close/>
                  <a:moveTo>
                    <a:pt x="105762" y="2202810"/>
                  </a:moveTo>
                  <a:cubicBezTo>
                    <a:pt x="109375" y="2205493"/>
                    <a:pt x="111674" y="2210696"/>
                    <a:pt x="111674" y="2217850"/>
                  </a:cubicBezTo>
                  <a:lnTo>
                    <a:pt x="111674" y="2293295"/>
                  </a:lnTo>
                  <a:cubicBezTo>
                    <a:pt x="111674" y="2307604"/>
                    <a:pt x="102478" y="2323863"/>
                    <a:pt x="91967" y="2330367"/>
                  </a:cubicBezTo>
                  <a:lnTo>
                    <a:pt x="19707" y="2371341"/>
                  </a:lnTo>
                  <a:cubicBezTo>
                    <a:pt x="9197" y="2377845"/>
                    <a:pt x="0" y="2371341"/>
                    <a:pt x="0" y="2356383"/>
                  </a:cubicBezTo>
                  <a:lnTo>
                    <a:pt x="0" y="2281588"/>
                  </a:lnTo>
                  <a:cubicBezTo>
                    <a:pt x="0" y="2266629"/>
                    <a:pt x="9197" y="2250369"/>
                    <a:pt x="19707" y="2244516"/>
                  </a:cubicBezTo>
                  <a:lnTo>
                    <a:pt x="91967" y="2202891"/>
                  </a:lnTo>
                  <a:cubicBezTo>
                    <a:pt x="97223" y="2199965"/>
                    <a:pt x="102149" y="2200127"/>
                    <a:pt x="105762" y="2202810"/>
                  </a:cubicBezTo>
                  <a:close/>
                  <a:moveTo>
                    <a:pt x="1324273" y="2036379"/>
                  </a:moveTo>
                  <a:cubicBezTo>
                    <a:pt x="1329661" y="2040566"/>
                    <a:pt x="1332926" y="2048778"/>
                    <a:pt x="1332926" y="2059945"/>
                  </a:cubicBezTo>
                  <a:cubicBezTo>
                    <a:pt x="1332926" y="2081623"/>
                    <a:pt x="1319865" y="2107900"/>
                    <a:pt x="1302886" y="2117754"/>
                  </a:cubicBezTo>
                  <a:lnTo>
                    <a:pt x="1090644" y="2241253"/>
                  </a:lnTo>
                  <a:cubicBezTo>
                    <a:pt x="1073665" y="2251107"/>
                    <a:pt x="1059951" y="2240596"/>
                    <a:pt x="1059951" y="2218261"/>
                  </a:cubicBezTo>
                  <a:cubicBezTo>
                    <a:pt x="1059951" y="2195926"/>
                    <a:pt x="1073665" y="2170307"/>
                    <a:pt x="1090644" y="2160453"/>
                  </a:cubicBezTo>
                  <a:lnTo>
                    <a:pt x="1302886" y="2036953"/>
                  </a:lnTo>
                  <a:cubicBezTo>
                    <a:pt x="1311376" y="2032027"/>
                    <a:pt x="1318886" y="2032191"/>
                    <a:pt x="1324273" y="2036379"/>
                  </a:cubicBezTo>
                  <a:close/>
                  <a:moveTo>
                    <a:pt x="597022" y="1946260"/>
                  </a:moveTo>
                  <a:cubicBezTo>
                    <a:pt x="603263" y="1949788"/>
                    <a:pt x="607103" y="1957499"/>
                    <a:pt x="607103" y="1968656"/>
                  </a:cubicBezTo>
                  <a:cubicBezTo>
                    <a:pt x="607103" y="1990969"/>
                    <a:pt x="591741" y="2018532"/>
                    <a:pt x="572539" y="2029689"/>
                  </a:cubicBezTo>
                  <a:cubicBezTo>
                    <a:pt x="553337" y="2040845"/>
                    <a:pt x="538616" y="2031658"/>
                    <a:pt x="538616" y="2009344"/>
                  </a:cubicBezTo>
                  <a:cubicBezTo>
                    <a:pt x="538616" y="1987031"/>
                    <a:pt x="553337" y="1960124"/>
                    <a:pt x="572539" y="1948967"/>
                  </a:cubicBezTo>
                  <a:cubicBezTo>
                    <a:pt x="582140" y="1943389"/>
                    <a:pt x="590781" y="1942733"/>
                    <a:pt x="597022" y="1946260"/>
                  </a:cubicBezTo>
                  <a:close/>
                  <a:moveTo>
                    <a:pt x="720876" y="1874579"/>
                  </a:moveTo>
                  <a:cubicBezTo>
                    <a:pt x="727117" y="1878271"/>
                    <a:pt x="730957" y="1886146"/>
                    <a:pt x="730957" y="1897303"/>
                  </a:cubicBezTo>
                  <a:cubicBezTo>
                    <a:pt x="730957" y="1919616"/>
                    <a:pt x="715595" y="1946523"/>
                    <a:pt x="696393" y="1958336"/>
                  </a:cubicBezTo>
                  <a:cubicBezTo>
                    <a:pt x="677832" y="1968836"/>
                    <a:pt x="662470" y="1959649"/>
                    <a:pt x="662470" y="1937335"/>
                  </a:cubicBezTo>
                  <a:cubicBezTo>
                    <a:pt x="662470" y="1915022"/>
                    <a:pt x="677832" y="1888115"/>
                    <a:pt x="696393" y="1876958"/>
                  </a:cubicBezTo>
                  <a:cubicBezTo>
                    <a:pt x="705994" y="1871380"/>
                    <a:pt x="714635" y="1870888"/>
                    <a:pt x="720876" y="1874579"/>
                  </a:cubicBezTo>
                  <a:close/>
                  <a:moveTo>
                    <a:pt x="841928" y="1802574"/>
                  </a:moveTo>
                  <a:cubicBezTo>
                    <a:pt x="848089" y="1806265"/>
                    <a:pt x="851929" y="1814140"/>
                    <a:pt x="851929" y="1825297"/>
                  </a:cubicBezTo>
                  <a:cubicBezTo>
                    <a:pt x="851929" y="1847610"/>
                    <a:pt x="836567" y="1874517"/>
                    <a:pt x="818005" y="1885674"/>
                  </a:cubicBezTo>
                  <a:cubicBezTo>
                    <a:pt x="798804" y="1896830"/>
                    <a:pt x="783442" y="1888299"/>
                    <a:pt x="783442" y="1865986"/>
                  </a:cubicBezTo>
                  <a:cubicBezTo>
                    <a:pt x="783442" y="1843672"/>
                    <a:pt x="798804" y="1816109"/>
                    <a:pt x="818005" y="1804952"/>
                  </a:cubicBezTo>
                  <a:cubicBezTo>
                    <a:pt x="827286" y="1799374"/>
                    <a:pt x="835767" y="1798882"/>
                    <a:pt x="841928" y="1802574"/>
                  </a:cubicBezTo>
                  <a:close/>
                  <a:moveTo>
                    <a:pt x="965700" y="1733390"/>
                  </a:moveTo>
                  <a:cubicBezTo>
                    <a:pt x="971941" y="1737059"/>
                    <a:pt x="975781" y="1744884"/>
                    <a:pt x="975781" y="1755971"/>
                  </a:cubicBezTo>
                  <a:cubicBezTo>
                    <a:pt x="975781" y="1778144"/>
                    <a:pt x="960419" y="1804882"/>
                    <a:pt x="941217" y="1816620"/>
                  </a:cubicBezTo>
                  <a:cubicBezTo>
                    <a:pt x="922656" y="1827707"/>
                    <a:pt x="907294" y="1818577"/>
                    <a:pt x="907294" y="1796404"/>
                  </a:cubicBezTo>
                  <a:cubicBezTo>
                    <a:pt x="907294" y="1774231"/>
                    <a:pt x="922656" y="1746841"/>
                    <a:pt x="941217" y="1735754"/>
                  </a:cubicBezTo>
                  <a:cubicBezTo>
                    <a:pt x="950818" y="1730211"/>
                    <a:pt x="959459" y="1729722"/>
                    <a:pt x="965700" y="1733390"/>
                  </a:cubicBezTo>
                  <a:close/>
                  <a:moveTo>
                    <a:pt x="105762" y="1693077"/>
                  </a:moveTo>
                  <a:cubicBezTo>
                    <a:pt x="109375" y="1695679"/>
                    <a:pt x="111674" y="1700882"/>
                    <a:pt x="111674" y="1708036"/>
                  </a:cubicBezTo>
                  <a:lnTo>
                    <a:pt x="111674" y="1783482"/>
                  </a:lnTo>
                  <a:cubicBezTo>
                    <a:pt x="111674" y="1797791"/>
                    <a:pt x="102478" y="1814701"/>
                    <a:pt x="91967" y="1820555"/>
                  </a:cubicBezTo>
                  <a:lnTo>
                    <a:pt x="19707" y="1861529"/>
                  </a:lnTo>
                  <a:cubicBezTo>
                    <a:pt x="9197" y="1868033"/>
                    <a:pt x="0" y="1861529"/>
                    <a:pt x="0" y="1846570"/>
                  </a:cubicBezTo>
                  <a:lnTo>
                    <a:pt x="0" y="1771775"/>
                  </a:lnTo>
                  <a:cubicBezTo>
                    <a:pt x="0" y="1757466"/>
                    <a:pt x="9197" y="1740556"/>
                    <a:pt x="19707" y="1734703"/>
                  </a:cubicBezTo>
                  <a:lnTo>
                    <a:pt x="91967" y="1693728"/>
                  </a:lnTo>
                  <a:cubicBezTo>
                    <a:pt x="97223" y="1690476"/>
                    <a:pt x="102149" y="1690476"/>
                    <a:pt x="105762" y="1693077"/>
                  </a:cubicBezTo>
                  <a:close/>
                  <a:moveTo>
                    <a:pt x="1324273" y="1529353"/>
                  </a:moveTo>
                  <a:cubicBezTo>
                    <a:pt x="1329661" y="1533499"/>
                    <a:pt x="1332926" y="1541629"/>
                    <a:pt x="1332926" y="1552685"/>
                  </a:cubicBezTo>
                  <a:cubicBezTo>
                    <a:pt x="1332926" y="1574148"/>
                    <a:pt x="1319865" y="1599514"/>
                    <a:pt x="1302886" y="1609920"/>
                  </a:cubicBezTo>
                  <a:lnTo>
                    <a:pt x="1090644" y="1731543"/>
                  </a:lnTo>
                  <a:cubicBezTo>
                    <a:pt x="1073665" y="1741299"/>
                    <a:pt x="1059951" y="1730893"/>
                    <a:pt x="1059951" y="1708780"/>
                  </a:cubicBezTo>
                  <a:cubicBezTo>
                    <a:pt x="1059951" y="1686666"/>
                    <a:pt x="1073665" y="1661301"/>
                    <a:pt x="1090644" y="1651545"/>
                  </a:cubicBezTo>
                  <a:lnTo>
                    <a:pt x="1302886" y="1529922"/>
                  </a:lnTo>
                  <a:cubicBezTo>
                    <a:pt x="1311376" y="1525044"/>
                    <a:pt x="1318886" y="1525206"/>
                    <a:pt x="1324273" y="1529353"/>
                  </a:cubicBezTo>
                  <a:close/>
                  <a:moveTo>
                    <a:pt x="597022" y="1436445"/>
                  </a:moveTo>
                  <a:cubicBezTo>
                    <a:pt x="603263" y="1439973"/>
                    <a:pt x="607103" y="1447684"/>
                    <a:pt x="607103" y="1458841"/>
                  </a:cubicBezTo>
                  <a:cubicBezTo>
                    <a:pt x="607103" y="1481810"/>
                    <a:pt x="591741" y="1508717"/>
                    <a:pt x="572539" y="1519874"/>
                  </a:cubicBezTo>
                  <a:cubicBezTo>
                    <a:pt x="553337" y="1531030"/>
                    <a:pt x="538616" y="1521843"/>
                    <a:pt x="538616" y="1499529"/>
                  </a:cubicBezTo>
                  <a:cubicBezTo>
                    <a:pt x="538616" y="1477216"/>
                    <a:pt x="553337" y="1450309"/>
                    <a:pt x="572539" y="1439152"/>
                  </a:cubicBezTo>
                  <a:cubicBezTo>
                    <a:pt x="582140" y="1433574"/>
                    <a:pt x="590781" y="1432918"/>
                    <a:pt x="597022" y="1436445"/>
                  </a:cubicBezTo>
                  <a:close/>
                  <a:moveTo>
                    <a:pt x="720876" y="1367591"/>
                  </a:moveTo>
                  <a:cubicBezTo>
                    <a:pt x="727117" y="1371260"/>
                    <a:pt x="730957" y="1379085"/>
                    <a:pt x="730957" y="1390172"/>
                  </a:cubicBezTo>
                  <a:cubicBezTo>
                    <a:pt x="730957" y="1412345"/>
                    <a:pt x="715595" y="1439735"/>
                    <a:pt x="696393" y="1450821"/>
                  </a:cubicBezTo>
                  <a:cubicBezTo>
                    <a:pt x="677832" y="1461908"/>
                    <a:pt x="662470" y="1452778"/>
                    <a:pt x="662470" y="1430605"/>
                  </a:cubicBezTo>
                  <a:cubicBezTo>
                    <a:pt x="662470" y="1407780"/>
                    <a:pt x="677832" y="1381042"/>
                    <a:pt x="696393" y="1369955"/>
                  </a:cubicBezTo>
                  <a:cubicBezTo>
                    <a:pt x="705994" y="1364412"/>
                    <a:pt x="714635" y="1363923"/>
                    <a:pt x="720876" y="1367591"/>
                  </a:cubicBezTo>
                  <a:close/>
                  <a:moveTo>
                    <a:pt x="841928" y="1295584"/>
                  </a:moveTo>
                  <a:cubicBezTo>
                    <a:pt x="848089" y="1299253"/>
                    <a:pt x="851929" y="1307078"/>
                    <a:pt x="851929" y="1318165"/>
                  </a:cubicBezTo>
                  <a:cubicBezTo>
                    <a:pt x="851929" y="1340338"/>
                    <a:pt x="836567" y="1367076"/>
                    <a:pt x="818005" y="1378162"/>
                  </a:cubicBezTo>
                  <a:cubicBezTo>
                    <a:pt x="798804" y="1389901"/>
                    <a:pt x="783442" y="1380771"/>
                    <a:pt x="783442" y="1358598"/>
                  </a:cubicBezTo>
                  <a:cubicBezTo>
                    <a:pt x="783442" y="1336425"/>
                    <a:pt x="798804" y="1309035"/>
                    <a:pt x="818005" y="1297948"/>
                  </a:cubicBezTo>
                  <a:cubicBezTo>
                    <a:pt x="827286" y="1292405"/>
                    <a:pt x="835767" y="1291916"/>
                    <a:pt x="841928" y="1295584"/>
                  </a:cubicBezTo>
                  <a:close/>
                  <a:moveTo>
                    <a:pt x="965700" y="1223821"/>
                  </a:moveTo>
                  <a:cubicBezTo>
                    <a:pt x="971941" y="1227571"/>
                    <a:pt x="975781" y="1235396"/>
                    <a:pt x="975781" y="1246157"/>
                  </a:cubicBezTo>
                  <a:cubicBezTo>
                    <a:pt x="975781" y="1268982"/>
                    <a:pt x="960419" y="1295720"/>
                    <a:pt x="941217" y="1306806"/>
                  </a:cubicBezTo>
                  <a:cubicBezTo>
                    <a:pt x="922656" y="1317893"/>
                    <a:pt x="907294" y="1308763"/>
                    <a:pt x="907294" y="1286590"/>
                  </a:cubicBezTo>
                  <a:cubicBezTo>
                    <a:pt x="907294" y="1264417"/>
                    <a:pt x="922656" y="1237679"/>
                    <a:pt x="941217" y="1225940"/>
                  </a:cubicBezTo>
                  <a:cubicBezTo>
                    <a:pt x="950818" y="1220397"/>
                    <a:pt x="959459" y="1220071"/>
                    <a:pt x="965700" y="1223821"/>
                  </a:cubicBezTo>
                  <a:close/>
                  <a:moveTo>
                    <a:pt x="105762" y="1186144"/>
                  </a:moveTo>
                  <a:cubicBezTo>
                    <a:pt x="109375" y="1188746"/>
                    <a:pt x="111674" y="1193949"/>
                    <a:pt x="111674" y="1201103"/>
                  </a:cubicBezTo>
                  <a:lnTo>
                    <a:pt x="111674" y="1276549"/>
                  </a:lnTo>
                  <a:cubicBezTo>
                    <a:pt x="111674" y="1290858"/>
                    <a:pt x="102478" y="1307768"/>
                    <a:pt x="91967" y="1313622"/>
                  </a:cubicBezTo>
                  <a:lnTo>
                    <a:pt x="19707" y="1355247"/>
                  </a:lnTo>
                  <a:cubicBezTo>
                    <a:pt x="9197" y="1361100"/>
                    <a:pt x="0" y="1354596"/>
                    <a:pt x="0" y="1340288"/>
                  </a:cubicBezTo>
                  <a:lnTo>
                    <a:pt x="0" y="1264842"/>
                  </a:lnTo>
                  <a:cubicBezTo>
                    <a:pt x="0" y="1250533"/>
                    <a:pt x="9197" y="1233623"/>
                    <a:pt x="19707" y="1227770"/>
                  </a:cubicBezTo>
                  <a:lnTo>
                    <a:pt x="91967" y="1186795"/>
                  </a:lnTo>
                  <a:cubicBezTo>
                    <a:pt x="97223" y="1183543"/>
                    <a:pt x="102149" y="1183543"/>
                    <a:pt x="105762" y="1186144"/>
                  </a:cubicBezTo>
                  <a:close/>
                  <a:moveTo>
                    <a:pt x="1324273" y="1019633"/>
                  </a:moveTo>
                  <a:cubicBezTo>
                    <a:pt x="1329661" y="1023820"/>
                    <a:pt x="1332926" y="1032032"/>
                    <a:pt x="1332926" y="1043199"/>
                  </a:cubicBezTo>
                  <a:cubicBezTo>
                    <a:pt x="1332926" y="1065534"/>
                    <a:pt x="1319865" y="1091154"/>
                    <a:pt x="1302886" y="1101665"/>
                  </a:cubicBezTo>
                  <a:lnTo>
                    <a:pt x="1090644" y="1225164"/>
                  </a:lnTo>
                  <a:cubicBezTo>
                    <a:pt x="1073665" y="1234361"/>
                    <a:pt x="1059951" y="1223850"/>
                    <a:pt x="1059951" y="1201515"/>
                  </a:cubicBezTo>
                  <a:cubicBezTo>
                    <a:pt x="1059951" y="1179180"/>
                    <a:pt x="1073665" y="1153561"/>
                    <a:pt x="1090644" y="1143707"/>
                  </a:cubicBezTo>
                  <a:lnTo>
                    <a:pt x="1302886" y="1020207"/>
                  </a:lnTo>
                  <a:cubicBezTo>
                    <a:pt x="1311376" y="1015281"/>
                    <a:pt x="1318886" y="1015445"/>
                    <a:pt x="1324273" y="1019633"/>
                  </a:cubicBezTo>
                  <a:close/>
                  <a:moveTo>
                    <a:pt x="597022" y="929841"/>
                  </a:moveTo>
                  <a:cubicBezTo>
                    <a:pt x="603263" y="933532"/>
                    <a:pt x="607103" y="941407"/>
                    <a:pt x="607103" y="952564"/>
                  </a:cubicBezTo>
                  <a:cubicBezTo>
                    <a:pt x="607103" y="974877"/>
                    <a:pt x="591741" y="1002441"/>
                    <a:pt x="572539" y="1013597"/>
                  </a:cubicBezTo>
                  <a:cubicBezTo>
                    <a:pt x="553337" y="1024097"/>
                    <a:pt x="538616" y="1015566"/>
                    <a:pt x="538616" y="992596"/>
                  </a:cubicBezTo>
                  <a:cubicBezTo>
                    <a:pt x="538616" y="970283"/>
                    <a:pt x="553337" y="943376"/>
                    <a:pt x="572539" y="932219"/>
                  </a:cubicBezTo>
                  <a:cubicBezTo>
                    <a:pt x="582140" y="926641"/>
                    <a:pt x="590781" y="926149"/>
                    <a:pt x="597022" y="929841"/>
                  </a:cubicBezTo>
                  <a:close/>
                  <a:moveTo>
                    <a:pt x="720876" y="857860"/>
                  </a:moveTo>
                  <a:cubicBezTo>
                    <a:pt x="727117" y="861447"/>
                    <a:pt x="730957" y="869272"/>
                    <a:pt x="730957" y="880359"/>
                  </a:cubicBezTo>
                  <a:cubicBezTo>
                    <a:pt x="730957" y="902532"/>
                    <a:pt x="715595" y="929922"/>
                    <a:pt x="696393" y="941008"/>
                  </a:cubicBezTo>
                  <a:cubicBezTo>
                    <a:pt x="677832" y="952095"/>
                    <a:pt x="662470" y="942965"/>
                    <a:pt x="662470" y="920792"/>
                  </a:cubicBezTo>
                  <a:cubicBezTo>
                    <a:pt x="662470" y="898619"/>
                    <a:pt x="677832" y="871229"/>
                    <a:pt x="696393" y="860794"/>
                  </a:cubicBezTo>
                  <a:cubicBezTo>
                    <a:pt x="705994" y="854925"/>
                    <a:pt x="714635" y="854273"/>
                    <a:pt x="720876" y="857860"/>
                  </a:cubicBezTo>
                  <a:close/>
                  <a:moveTo>
                    <a:pt x="841928" y="785770"/>
                  </a:moveTo>
                  <a:cubicBezTo>
                    <a:pt x="848089" y="789439"/>
                    <a:pt x="851929" y="797264"/>
                    <a:pt x="851929" y="808351"/>
                  </a:cubicBezTo>
                  <a:cubicBezTo>
                    <a:pt x="851929" y="830524"/>
                    <a:pt x="836567" y="857914"/>
                    <a:pt x="818005" y="869000"/>
                  </a:cubicBezTo>
                  <a:cubicBezTo>
                    <a:pt x="798804" y="880087"/>
                    <a:pt x="783442" y="870957"/>
                    <a:pt x="783442" y="848784"/>
                  </a:cubicBezTo>
                  <a:cubicBezTo>
                    <a:pt x="783442" y="826611"/>
                    <a:pt x="798804" y="799221"/>
                    <a:pt x="818005" y="788134"/>
                  </a:cubicBezTo>
                  <a:cubicBezTo>
                    <a:pt x="827286" y="782591"/>
                    <a:pt x="835767" y="782102"/>
                    <a:pt x="841928" y="785770"/>
                  </a:cubicBezTo>
                  <a:close/>
                  <a:moveTo>
                    <a:pt x="965700" y="716699"/>
                  </a:moveTo>
                  <a:cubicBezTo>
                    <a:pt x="971941" y="720390"/>
                    <a:pt x="975781" y="728265"/>
                    <a:pt x="975781" y="739422"/>
                  </a:cubicBezTo>
                  <a:cubicBezTo>
                    <a:pt x="975781" y="761735"/>
                    <a:pt x="960419" y="788642"/>
                    <a:pt x="941217" y="799799"/>
                  </a:cubicBezTo>
                  <a:cubicBezTo>
                    <a:pt x="922656" y="810955"/>
                    <a:pt x="907294" y="802424"/>
                    <a:pt x="907294" y="779454"/>
                  </a:cubicBezTo>
                  <a:cubicBezTo>
                    <a:pt x="907294" y="757141"/>
                    <a:pt x="922656" y="730234"/>
                    <a:pt x="941217" y="719077"/>
                  </a:cubicBezTo>
                  <a:cubicBezTo>
                    <a:pt x="950818" y="713499"/>
                    <a:pt x="959459" y="713007"/>
                    <a:pt x="965700" y="716699"/>
                  </a:cubicBezTo>
                  <a:close/>
                  <a:moveTo>
                    <a:pt x="105762" y="676331"/>
                  </a:moveTo>
                  <a:cubicBezTo>
                    <a:pt x="109375" y="678933"/>
                    <a:pt x="111674" y="684136"/>
                    <a:pt x="111674" y="691290"/>
                  </a:cubicBezTo>
                  <a:lnTo>
                    <a:pt x="111674" y="766735"/>
                  </a:lnTo>
                  <a:cubicBezTo>
                    <a:pt x="111674" y="781044"/>
                    <a:pt x="102478" y="797954"/>
                    <a:pt x="91967" y="803807"/>
                  </a:cubicBezTo>
                  <a:lnTo>
                    <a:pt x="19707" y="845432"/>
                  </a:lnTo>
                  <a:cubicBezTo>
                    <a:pt x="9197" y="851285"/>
                    <a:pt x="0" y="844781"/>
                    <a:pt x="0" y="830473"/>
                  </a:cubicBezTo>
                  <a:lnTo>
                    <a:pt x="0" y="755028"/>
                  </a:lnTo>
                  <a:cubicBezTo>
                    <a:pt x="0" y="740720"/>
                    <a:pt x="9197" y="724460"/>
                    <a:pt x="19707" y="717956"/>
                  </a:cubicBezTo>
                  <a:lnTo>
                    <a:pt x="91967" y="676982"/>
                  </a:lnTo>
                  <a:cubicBezTo>
                    <a:pt x="97223" y="673730"/>
                    <a:pt x="102149" y="673730"/>
                    <a:pt x="105762" y="676331"/>
                  </a:cubicBezTo>
                  <a:close/>
                  <a:moveTo>
                    <a:pt x="1324273" y="509901"/>
                  </a:moveTo>
                  <a:cubicBezTo>
                    <a:pt x="1329661" y="514006"/>
                    <a:pt x="1332926" y="522218"/>
                    <a:pt x="1332926" y="533385"/>
                  </a:cubicBezTo>
                  <a:cubicBezTo>
                    <a:pt x="1332926" y="555720"/>
                    <a:pt x="1319865" y="581997"/>
                    <a:pt x="1302886" y="591851"/>
                  </a:cubicBezTo>
                  <a:lnTo>
                    <a:pt x="1090644" y="715350"/>
                  </a:lnTo>
                  <a:cubicBezTo>
                    <a:pt x="1073665" y="724547"/>
                    <a:pt x="1059951" y="714693"/>
                    <a:pt x="1059951" y="691701"/>
                  </a:cubicBezTo>
                  <a:cubicBezTo>
                    <a:pt x="1059951" y="670023"/>
                    <a:pt x="1073665" y="643747"/>
                    <a:pt x="1090644" y="633893"/>
                  </a:cubicBezTo>
                  <a:lnTo>
                    <a:pt x="1302886" y="511050"/>
                  </a:lnTo>
                  <a:cubicBezTo>
                    <a:pt x="1311376" y="505795"/>
                    <a:pt x="1318886" y="505795"/>
                    <a:pt x="1324273" y="509901"/>
                  </a:cubicBezTo>
                  <a:close/>
                  <a:moveTo>
                    <a:pt x="597022" y="419972"/>
                  </a:moveTo>
                  <a:cubicBezTo>
                    <a:pt x="603263" y="423641"/>
                    <a:pt x="607103" y="431466"/>
                    <a:pt x="607103" y="442553"/>
                  </a:cubicBezTo>
                  <a:cubicBezTo>
                    <a:pt x="607103" y="464726"/>
                    <a:pt x="591741" y="492116"/>
                    <a:pt x="572539" y="503202"/>
                  </a:cubicBezTo>
                  <a:cubicBezTo>
                    <a:pt x="553337" y="514289"/>
                    <a:pt x="538616" y="505159"/>
                    <a:pt x="538616" y="482986"/>
                  </a:cubicBezTo>
                  <a:cubicBezTo>
                    <a:pt x="538616" y="460161"/>
                    <a:pt x="553337" y="433423"/>
                    <a:pt x="572539" y="422336"/>
                  </a:cubicBezTo>
                  <a:cubicBezTo>
                    <a:pt x="582140" y="416793"/>
                    <a:pt x="590781" y="416304"/>
                    <a:pt x="597022" y="419972"/>
                  </a:cubicBezTo>
                  <a:close/>
                  <a:moveTo>
                    <a:pt x="720876" y="350572"/>
                  </a:moveTo>
                  <a:cubicBezTo>
                    <a:pt x="727117" y="354100"/>
                    <a:pt x="730957" y="361811"/>
                    <a:pt x="730957" y="372968"/>
                  </a:cubicBezTo>
                  <a:cubicBezTo>
                    <a:pt x="730957" y="395281"/>
                    <a:pt x="715595" y="422844"/>
                    <a:pt x="696393" y="434001"/>
                  </a:cubicBezTo>
                  <a:cubicBezTo>
                    <a:pt x="677832" y="445157"/>
                    <a:pt x="662470" y="435970"/>
                    <a:pt x="662470" y="413656"/>
                  </a:cubicBezTo>
                  <a:cubicBezTo>
                    <a:pt x="662470" y="391343"/>
                    <a:pt x="677832" y="364436"/>
                    <a:pt x="696393" y="353279"/>
                  </a:cubicBezTo>
                  <a:cubicBezTo>
                    <a:pt x="705994" y="347701"/>
                    <a:pt x="714635" y="347045"/>
                    <a:pt x="720876" y="350572"/>
                  </a:cubicBezTo>
                  <a:close/>
                  <a:moveTo>
                    <a:pt x="841928" y="279163"/>
                  </a:moveTo>
                  <a:cubicBezTo>
                    <a:pt x="848089" y="282995"/>
                    <a:pt x="851929" y="290983"/>
                    <a:pt x="851929" y="302070"/>
                  </a:cubicBezTo>
                  <a:cubicBezTo>
                    <a:pt x="851929" y="324243"/>
                    <a:pt x="836567" y="350981"/>
                    <a:pt x="818005" y="362067"/>
                  </a:cubicBezTo>
                  <a:cubicBezTo>
                    <a:pt x="798804" y="373154"/>
                    <a:pt x="783442" y="364024"/>
                    <a:pt x="783442" y="341851"/>
                  </a:cubicBezTo>
                  <a:cubicBezTo>
                    <a:pt x="783442" y="319678"/>
                    <a:pt x="798804" y="292940"/>
                    <a:pt x="818005" y="281201"/>
                  </a:cubicBezTo>
                  <a:cubicBezTo>
                    <a:pt x="827286" y="275658"/>
                    <a:pt x="835767" y="275332"/>
                    <a:pt x="841928" y="279163"/>
                  </a:cubicBezTo>
                  <a:close/>
                  <a:moveTo>
                    <a:pt x="965700" y="206885"/>
                  </a:moveTo>
                  <a:cubicBezTo>
                    <a:pt x="971941" y="210577"/>
                    <a:pt x="975781" y="218452"/>
                    <a:pt x="975781" y="229609"/>
                  </a:cubicBezTo>
                  <a:cubicBezTo>
                    <a:pt x="975781" y="251922"/>
                    <a:pt x="960419" y="278829"/>
                    <a:pt x="941217" y="289986"/>
                  </a:cubicBezTo>
                  <a:cubicBezTo>
                    <a:pt x="922656" y="301142"/>
                    <a:pt x="907294" y="292611"/>
                    <a:pt x="907294" y="270298"/>
                  </a:cubicBezTo>
                  <a:cubicBezTo>
                    <a:pt x="907294" y="247984"/>
                    <a:pt x="922656" y="220421"/>
                    <a:pt x="941217" y="209264"/>
                  </a:cubicBezTo>
                  <a:cubicBezTo>
                    <a:pt x="950818" y="203686"/>
                    <a:pt x="959459" y="203194"/>
                    <a:pt x="965700" y="206885"/>
                  </a:cubicBezTo>
                  <a:close/>
                  <a:moveTo>
                    <a:pt x="1324273" y="2940"/>
                  </a:moveTo>
                  <a:cubicBezTo>
                    <a:pt x="1329661" y="7033"/>
                    <a:pt x="1332926" y="15221"/>
                    <a:pt x="1332926" y="26356"/>
                  </a:cubicBezTo>
                  <a:cubicBezTo>
                    <a:pt x="1332926" y="49281"/>
                    <a:pt x="1319865" y="74825"/>
                    <a:pt x="1302886" y="84650"/>
                  </a:cubicBezTo>
                  <a:lnTo>
                    <a:pt x="1090644" y="207790"/>
                  </a:lnTo>
                  <a:cubicBezTo>
                    <a:pt x="1073665" y="217615"/>
                    <a:pt x="1059951" y="207135"/>
                    <a:pt x="1059951" y="184865"/>
                  </a:cubicBezTo>
                  <a:cubicBezTo>
                    <a:pt x="1059951" y="162595"/>
                    <a:pt x="1073665" y="136395"/>
                    <a:pt x="1090644" y="127225"/>
                  </a:cubicBezTo>
                  <a:lnTo>
                    <a:pt x="1302886" y="4086"/>
                  </a:lnTo>
                  <a:cubicBezTo>
                    <a:pt x="1311376" y="-1154"/>
                    <a:pt x="1318886" y="-1154"/>
                    <a:pt x="1324273" y="2940"/>
                  </a:cubicBezTo>
                  <a:close/>
                </a:path>
              </a:pathLst>
            </a:custGeom>
            <a:solidFill>
              <a:schemeClr val="accent1">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96" name="TextBox 95">
            <a:extLst>
              <a:ext uri="{FF2B5EF4-FFF2-40B4-BE49-F238E27FC236}">
                <a16:creationId xmlns:a16="http://schemas.microsoft.com/office/drawing/2014/main" id="{CCDFF4F7-4F2B-5744-83B1-EDE1B93BB963}"/>
              </a:ext>
            </a:extLst>
          </p:cNvPr>
          <p:cNvSpPr txBox="1"/>
          <p:nvPr/>
        </p:nvSpPr>
        <p:spPr>
          <a:xfrm>
            <a:off x="3681426" y="10359155"/>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97" name="Subtitle 2">
            <a:extLst>
              <a:ext uri="{FF2B5EF4-FFF2-40B4-BE49-F238E27FC236}">
                <a16:creationId xmlns:a16="http://schemas.microsoft.com/office/drawing/2014/main" id="{05B66B8D-BCB7-BB49-B41E-E250A5C311E7}"/>
              </a:ext>
            </a:extLst>
          </p:cNvPr>
          <p:cNvSpPr txBox="1">
            <a:spLocks/>
          </p:cNvSpPr>
          <p:nvPr/>
        </p:nvSpPr>
        <p:spPr>
          <a:xfrm>
            <a:off x="3681427" y="11042981"/>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98" name="TextBox 97">
            <a:extLst>
              <a:ext uri="{FF2B5EF4-FFF2-40B4-BE49-F238E27FC236}">
                <a16:creationId xmlns:a16="http://schemas.microsoft.com/office/drawing/2014/main" id="{A22E168B-A0A4-4849-984F-F29ABEA1E4AD}"/>
              </a:ext>
            </a:extLst>
          </p:cNvPr>
          <p:cNvSpPr txBox="1"/>
          <p:nvPr/>
        </p:nvSpPr>
        <p:spPr>
          <a:xfrm>
            <a:off x="3681426" y="3376986"/>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99" name="Subtitle 2">
            <a:extLst>
              <a:ext uri="{FF2B5EF4-FFF2-40B4-BE49-F238E27FC236}">
                <a16:creationId xmlns:a16="http://schemas.microsoft.com/office/drawing/2014/main" id="{234DDB1C-5347-004D-BA04-6538BCBC4707}"/>
              </a:ext>
            </a:extLst>
          </p:cNvPr>
          <p:cNvSpPr txBox="1">
            <a:spLocks/>
          </p:cNvSpPr>
          <p:nvPr/>
        </p:nvSpPr>
        <p:spPr>
          <a:xfrm>
            <a:off x="3681427" y="4060812"/>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00" name="TextBox 99">
            <a:extLst>
              <a:ext uri="{FF2B5EF4-FFF2-40B4-BE49-F238E27FC236}">
                <a16:creationId xmlns:a16="http://schemas.microsoft.com/office/drawing/2014/main" id="{36FF1D01-D6AC-A940-9628-A69FA9578143}"/>
              </a:ext>
            </a:extLst>
          </p:cNvPr>
          <p:cNvSpPr txBox="1"/>
          <p:nvPr/>
        </p:nvSpPr>
        <p:spPr>
          <a:xfrm>
            <a:off x="3681426" y="686807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101" name="Subtitle 2">
            <a:extLst>
              <a:ext uri="{FF2B5EF4-FFF2-40B4-BE49-F238E27FC236}">
                <a16:creationId xmlns:a16="http://schemas.microsoft.com/office/drawing/2014/main" id="{277BA892-5943-574B-8310-0AB742552706}"/>
              </a:ext>
            </a:extLst>
          </p:cNvPr>
          <p:cNvSpPr txBox="1">
            <a:spLocks/>
          </p:cNvSpPr>
          <p:nvPr/>
        </p:nvSpPr>
        <p:spPr>
          <a:xfrm>
            <a:off x="3681427" y="7551896"/>
            <a:ext cx="5774470" cy="159075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102" name="Oval 101">
            <a:extLst>
              <a:ext uri="{FF2B5EF4-FFF2-40B4-BE49-F238E27FC236}">
                <a16:creationId xmlns:a16="http://schemas.microsoft.com/office/drawing/2014/main" id="{15DB9871-7F2E-1146-8231-1167219DCE4C}"/>
              </a:ext>
            </a:extLst>
          </p:cNvPr>
          <p:cNvSpPr>
            <a:spLocks noChangeAspect="1"/>
          </p:cNvSpPr>
          <p:nvPr/>
        </p:nvSpPr>
        <p:spPr>
          <a:xfrm>
            <a:off x="1527560" y="10610772"/>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3" name="Oval 102">
            <a:extLst>
              <a:ext uri="{FF2B5EF4-FFF2-40B4-BE49-F238E27FC236}">
                <a16:creationId xmlns:a16="http://schemas.microsoft.com/office/drawing/2014/main" id="{DB9A0E97-1B69-984E-885A-1B43F4B88CCB}"/>
              </a:ext>
            </a:extLst>
          </p:cNvPr>
          <p:cNvSpPr>
            <a:spLocks noChangeAspect="1"/>
          </p:cNvSpPr>
          <p:nvPr/>
        </p:nvSpPr>
        <p:spPr>
          <a:xfrm>
            <a:off x="1527560" y="3628603"/>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4" name="Oval 103">
            <a:extLst>
              <a:ext uri="{FF2B5EF4-FFF2-40B4-BE49-F238E27FC236}">
                <a16:creationId xmlns:a16="http://schemas.microsoft.com/office/drawing/2014/main" id="{48D40183-799F-C144-BC31-B0580EB2B3A5}"/>
              </a:ext>
            </a:extLst>
          </p:cNvPr>
          <p:cNvSpPr>
            <a:spLocks noChangeAspect="1"/>
          </p:cNvSpPr>
          <p:nvPr/>
        </p:nvSpPr>
        <p:spPr>
          <a:xfrm>
            <a:off x="1527560" y="7119687"/>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5" name="Freeform 630">
            <a:extLst>
              <a:ext uri="{FF2B5EF4-FFF2-40B4-BE49-F238E27FC236}">
                <a16:creationId xmlns:a16="http://schemas.microsoft.com/office/drawing/2014/main" id="{53C3C9D8-95B5-A240-BDF6-EEC969B3FEB5}"/>
              </a:ext>
            </a:extLst>
          </p:cNvPr>
          <p:cNvSpPr>
            <a:spLocks noChangeAspect="1"/>
          </p:cNvSpPr>
          <p:nvPr/>
        </p:nvSpPr>
        <p:spPr bwMode="auto">
          <a:xfrm>
            <a:off x="1944025" y="4033030"/>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6" name="Freeform 621">
            <a:extLst>
              <a:ext uri="{FF2B5EF4-FFF2-40B4-BE49-F238E27FC236}">
                <a16:creationId xmlns:a16="http://schemas.microsoft.com/office/drawing/2014/main" id="{84AA3182-AA9B-3146-9CC7-C75FD131C7E0}"/>
              </a:ext>
            </a:extLst>
          </p:cNvPr>
          <p:cNvSpPr>
            <a:spLocks noChangeAspect="1"/>
          </p:cNvSpPr>
          <p:nvPr/>
        </p:nvSpPr>
        <p:spPr bwMode="auto">
          <a:xfrm>
            <a:off x="1994807" y="10977988"/>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7" name="Freeform 624">
            <a:extLst>
              <a:ext uri="{FF2B5EF4-FFF2-40B4-BE49-F238E27FC236}">
                <a16:creationId xmlns:a16="http://schemas.microsoft.com/office/drawing/2014/main" id="{247926E7-45AF-FD45-ADA4-824BBD08E36C}"/>
              </a:ext>
            </a:extLst>
          </p:cNvPr>
          <p:cNvSpPr>
            <a:spLocks noChangeAspect="1"/>
          </p:cNvSpPr>
          <p:nvPr/>
        </p:nvSpPr>
        <p:spPr bwMode="auto">
          <a:xfrm>
            <a:off x="1917104" y="7664202"/>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8" name="Rectángulo 107">
            <a:extLst>
              <a:ext uri="{FF2B5EF4-FFF2-40B4-BE49-F238E27FC236}">
                <a16:creationId xmlns:a16="http://schemas.microsoft.com/office/drawing/2014/main" id="{74914A8C-FFB9-E743-9BED-0A1550CA3904}"/>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COMPUTER TECHNOLOGY</a:t>
            </a:r>
          </a:p>
        </p:txBody>
      </p:sp>
      <p:sp>
        <p:nvSpPr>
          <p:cNvPr id="109" name="Rectángulo 108">
            <a:extLst>
              <a:ext uri="{FF2B5EF4-FFF2-40B4-BE49-F238E27FC236}">
                <a16:creationId xmlns:a16="http://schemas.microsoft.com/office/drawing/2014/main" id="{5FB496B5-962A-EB41-8BAE-3DBEBD2647EA}"/>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985811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 name="Group 101">
            <a:extLst>
              <a:ext uri="{FF2B5EF4-FFF2-40B4-BE49-F238E27FC236}">
                <a16:creationId xmlns:a16="http://schemas.microsoft.com/office/drawing/2014/main" id="{E05C1A53-7999-EB42-85FC-4D4C591F6E24}"/>
              </a:ext>
            </a:extLst>
          </p:cNvPr>
          <p:cNvGrpSpPr/>
          <p:nvPr/>
        </p:nvGrpSpPr>
        <p:grpSpPr>
          <a:xfrm>
            <a:off x="11483619" y="3107740"/>
            <a:ext cx="11373206" cy="9846260"/>
            <a:chOff x="11483619" y="3107740"/>
            <a:chExt cx="11373206" cy="9846260"/>
          </a:xfrm>
        </p:grpSpPr>
        <p:sp>
          <p:nvSpPr>
            <p:cNvPr id="5" name="Freeform 1">
              <a:extLst>
                <a:ext uri="{FF2B5EF4-FFF2-40B4-BE49-F238E27FC236}">
                  <a16:creationId xmlns:a16="http://schemas.microsoft.com/office/drawing/2014/main" id="{5DA4866D-7A3E-E24E-836A-B09448A192B6}"/>
                </a:ext>
              </a:extLst>
            </p:cNvPr>
            <p:cNvSpPr>
              <a:spLocks noChangeArrowheads="1"/>
            </p:cNvSpPr>
            <p:nvPr/>
          </p:nvSpPr>
          <p:spPr bwMode="auto">
            <a:xfrm>
              <a:off x="19866294" y="11865918"/>
              <a:ext cx="1728944" cy="996844"/>
            </a:xfrm>
            <a:custGeom>
              <a:avLst/>
              <a:gdLst>
                <a:gd name="T0" fmla="*/ 2318 w 2821"/>
                <a:gd name="T1" fmla="*/ 1338 h 1629"/>
                <a:gd name="T2" fmla="*/ 2318 w 2821"/>
                <a:gd name="T3" fmla="*/ 1338 h 1629"/>
                <a:gd name="T4" fmla="*/ 501 w 2821"/>
                <a:gd name="T5" fmla="*/ 1338 h 1629"/>
                <a:gd name="T6" fmla="*/ 501 w 2821"/>
                <a:gd name="T7" fmla="*/ 1338 h 1629"/>
                <a:gd name="T8" fmla="*/ 501 w 2821"/>
                <a:gd name="T9" fmla="*/ 290 h 1629"/>
                <a:gd name="T10" fmla="*/ 501 w 2821"/>
                <a:gd name="T11" fmla="*/ 290 h 1629"/>
                <a:gd name="T12" fmla="*/ 2318 w 2821"/>
                <a:gd name="T13" fmla="*/ 290 h 1629"/>
                <a:gd name="T14" fmla="*/ 2318 w 2821"/>
                <a:gd name="T15" fmla="*/ 290 h 1629"/>
                <a:gd name="T16" fmla="*/ 2318 w 2821"/>
                <a:gd name="T17" fmla="*/ 1338 h 1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1" h="1629">
                  <a:moveTo>
                    <a:pt x="2318" y="1338"/>
                  </a:moveTo>
                  <a:lnTo>
                    <a:pt x="2318" y="1338"/>
                  </a:lnTo>
                  <a:cubicBezTo>
                    <a:pt x="1816" y="1628"/>
                    <a:pt x="1003" y="1628"/>
                    <a:pt x="501" y="1338"/>
                  </a:cubicBezTo>
                  <a:lnTo>
                    <a:pt x="501" y="1338"/>
                  </a:lnTo>
                  <a:cubicBezTo>
                    <a:pt x="0" y="1048"/>
                    <a:pt x="0" y="579"/>
                    <a:pt x="501" y="290"/>
                  </a:cubicBezTo>
                  <a:lnTo>
                    <a:pt x="501" y="290"/>
                  </a:lnTo>
                  <a:cubicBezTo>
                    <a:pt x="1003" y="0"/>
                    <a:pt x="1816" y="0"/>
                    <a:pt x="2318" y="290"/>
                  </a:cubicBezTo>
                  <a:lnTo>
                    <a:pt x="2318" y="290"/>
                  </a:lnTo>
                  <a:cubicBezTo>
                    <a:pt x="2820" y="579"/>
                    <a:pt x="2820" y="1048"/>
                    <a:pt x="2318" y="1338"/>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658A93BA-B285-7A43-A5DA-2A913D71325A}"/>
                </a:ext>
              </a:extLst>
            </p:cNvPr>
            <p:cNvSpPr>
              <a:spLocks noChangeArrowheads="1"/>
            </p:cNvSpPr>
            <p:nvPr/>
          </p:nvSpPr>
          <p:spPr bwMode="auto">
            <a:xfrm>
              <a:off x="16000484" y="9769575"/>
              <a:ext cx="4597910" cy="2636639"/>
            </a:xfrm>
            <a:custGeom>
              <a:avLst/>
              <a:gdLst>
                <a:gd name="T0" fmla="*/ 4317 w 7504"/>
                <a:gd name="T1" fmla="*/ 4214 h 4304"/>
                <a:gd name="T2" fmla="*/ 152 w 7504"/>
                <a:gd name="T3" fmla="*/ 1839 h 4304"/>
                <a:gd name="T4" fmla="*/ 152 w 7504"/>
                <a:gd name="T5" fmla="*/ 1839 h 4304"/>
                <a:gd name="T6" fmla="*/ 195 w 7504"/>
                <a:gd name="T7" fmla="*/ 1496 h 4304"/>
                <a:gd name="T8" fmla="*/ 2591 w 7504"/>
                <a:gd name="T9" fmla="*/ 112 h 4304"/>
                <a:gd name="T10" fmla="*/ 2591 w 7504"/>
                <a:gd name="T11" fmla="*/ 112 h 4304"/>
                <a:gd name="T12" fmla="*/ 3186 w 7504"/>
                <a:gd name="T13" fmla="*/ 87 h 4304"/>
                <a:gd name="T14" fmla="*/ 7351 w 7504"/>
                <a:gd name="T15" fmla="*/ 2463 h 4304"/>
                <a:gd name="T16" fmla="*/ 7351 w 7504"/>
                <a:gd name="T17" fmla="*/ 2463 h 4304"/>
                <a:gd name="T18" fmla="*/ 7308 w 7504"/>
                <a:gd name="T19" fmla="*/ 2806 h 4304"/>
                <a:gd name="T20" fmla="*/ 4912 w 7504"/>
                <a:gd name="T21" fmla="*/ 4190 h 4304"/>
                <a:gd name="T22" fmla="*/ 4912 w 7504"/>
                <a:gd name="T23" fmla="*/ 4190 h 4304"/>
                <a:gd name="T24" fmla="*/ 4317 w 7504"/>
                <a:gd name="T25" fmla="*/ 4214 h 4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04" h="4304">
                  <a:moveTo>
                    <a:pt x="4317" y="4214"/>
                  </a:moveTo>
                  <a:lnTo>
                    <a:pt x="152" y="1839"/>
                  </a:lnTo>
                  <a:lnTo>
                    <a:pt x="152" y="1839"/>
                  </a:lnTo>
                  <a:cubicBezTo>
                    <a:pt x="0" y="1751"/>
                    <a:pt x="20" y="1597"/>
                    <a:pt x="195" y="1496"/>
                  </a:cubicBezTo>
                  <a:lnTo>
                    <a:pt x="2591" y="112"/>
                  </a:lnTo>
                  <a:lnTo>
                    <a:pt x="2591" y="112"/>
                  </a:lnTo>
                  <a:cubicBezTo>
                    <a:pt x="2767" y="10"/>
                    <a:pt x="3033" y="0"/>
                    <a:pt x="3186" y="87"/>
                  </a:cubicBezTo>
                  <a:lnTo>
                    <a:pt x="7351" y="2463"/>
                  </a:lnTo>
                  <a:lnTo>
                    <a:pt x="7351" y="2463"/>
                  </a:lnTo>
                  <a:cubicBezTo>
                    <a:pt x="7503" y="2550"/>
                    <a:pt x="7484" y="2704"/>
                    <a:pt x="7308" y="2806"/>
                  </a:cubicBezTo>
                  <a:lnTo>
                    <a:pt x="4912" y="4190"/>
                  </a:lnTo>
                  <a:lnTo>
                    <a:pt x="4912" y="4190"/>
                  </a:lnTo>
                  <a:cubicBezTo>
                    <a:pt x="4735" y="4291"/>
                    <a:pt x="4470" y="4303"/>
                    <a:pt x="4317" y="4214"/>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329CFAEE-DDFA-BC46-A0F7-18D6C9D93E2F}"/>
                </a:ext>
              </a:extLst>
            </p:cNvPr>
            <p:cNvSpPr>
              <a:spLocks noChangeArrowheads="1"/>
            </p:cNvSpPr>
            <p:nvPr/>
          </p:nvSpPr>
          <p:spPr bwMode="auto">
            <a:xfrm>
              <a:off x="15865411" y="3901974"/>
              <a:ext cx="4870759" cy="8004469"/>
            </a:xfrm>
            <a:custGeom>
              <a:avLst/>
              <a:gdLst>
                <a:gd name="T0" fmla="*/ 7941 w 7949"/>
                <a:gd name="T1" fmla="*/ 11241 h 13068"/>
                <a:gd name="T2" fmla="*/ 7941 w 7949"/>
                <a:gd name="T3" fmla="*/ 11241 h 13068"/>
                <a:gd name="T4" fmla="*/ 7941 w 7949"/>
                <a:gd name="T5" fmla="*/ 1517 h 13068"/>
                <a:gd name="T6" fmla="*/ 4075 w 7949"/>
                <a:gd name="T7" fmla="*/ 506 h 13068"/>
                <a:gd name="T8" fmla="*/ 3363 w 7949"/>
                <a:gd name="T9" fmla="*/ 95 h 13068"/>
                <a:gd name="T10" fmla="*/ 3363 w 7949"/>
                <a:gd name="T11" fmla="*/ 95 h 13068"/>
                <a:gd name="T12" fmla="*/ 2726 w 7949"/>
                <a:gd name="T13" fmla="*/ 121 h 13068"/>
                <a:gd name="T14" fmla="*/ 2062 w 7949"/>
                <a:gd name="T15" fmla="*/ 504 h 13068"/>
                <a:gd name="T16" fmla="*/ 0 w 7949"/>
                <a:gd name="T17" fmla="*/ 503 h 13068"/>
                <a:gd name="T18" fmla="*/ 611 w 7949"/>
                <a:gd name="T19" fmla="*/ 9890 h 13068"/>
                <a:gd name="T20" fmla="*/ 611 w 7949"/>
                <a:gd name="T21" fmla="*/ 9890 h 13068"/>
                <a:gd name="T22" fmla="*/ 720 w 7949"/>
                <a:gd name="T23" fmla="*/ 10061 h 13068"/>
                <a:gd name="T24" fmla="*/ 4577 w 7949"/>
                <a:gd name="T25" fmla="*/ 12972 h 13068"/>
                <a:gd name="T26" fmla="*/ 4577 w 7949"/>
                <a:gd name="T27" fmla="*/ 12972 h 13068"/>
                <a:gd name="T28" fmla="*/ 5215 w 7949"/>
                <a:gd name="T29" fmla="*/ 12946 h 13068"/>
                <a:gd name="T30" fmla="*/ 7786 w 7949"/>
                <a:gd name="T31" fmla="*/ 11461 h 13068"/>
                <a:gd name="T32" fmla="*/ 7786 w 7949"/>
                <a:gd name="T33" fmla="*/ 11461 h 13068"/>
                <a:gd name="T34" fmla="*/ 7941 w 7949"/>
                <a:gd name="T35" fmla="*/ 11241 h 130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49" h="13068">
                  <a:moveTo>
                    <a:pt x="7941" y="11241"/>
                  </a:moveTo>
                  <a:lnTo>
                    <a:pt x="7941" y="11241"/>
                  </a:lnTo>
                  <a:lnTo>
                    <a:pt x="7941" y="1517"/>
                  </a:lnTo>
                  <a:lnTo>
                    <a:pt x="4075" y="506"/>
                  </a:lnTo>
                  <a:lnTo>
                    <a:pt x="3363" y="95"/>
                  </a:lnTo>
                  <a:lnTo>
                    <a:pt x="3363" y="95"/>
                  </a:lnTo>
                  <a:cubicBezTo>
                    <a:pt x="3200" y="0"/>
                    <a:pt x="2914" y="12"/>
                    <a:pt x="2726" y="121"/>
                  </a:cubicBezTo>
                  <a:lnTo>
                    <a:pt x="2062" y="504"/>
                  </a:lnTo>
                  <a:lnTo>
                    <a:pt x="0" y="503"/>
                  </a:lnTo>
                  <a:lnTo>
                    <a:pt x="611" y="9890"/>
                  </a:lnTo>
                  <a:lnTo>
                    <a:pt x="611" y="9890"/>
                  </a:lnTo>
                  <a:cubicBezTo>
                    <a:pt x="606" y="9954"/>
                    <a:pt x="642" y="10016"/>
                    <a:pt x="720" y="10061"/>
                  </a:cubicBezTo>
                  <a:lnTo>
                    <a:pt x="4577" y="12972"/>
                  </a:lnTo>
                  <a:lnTo>
                    <a:pt x="4577" y="12972"/>
                  </a:lnTo>
                  <a:cubicBezTo>
                    <a:pt x="4741" y="13067"/>
                    <a:pt x="5026" y="13055"/>
                    <a:pt x="5215" y="12946"/>
                  </a:cubicBezTo>
                  <a:lnTo>
                    <a:pt x="7786" y="11461"/>
                  </a:lnTo>
                  <a:lnTo>
                    <a:pt x="7786" y="11461"/>
                  </a:lnTo>
                  <a:cubicBezTo>
                    <a:pt x="7895" y="11398"/>
                    <a:pt x="7948" y="11317"/>
                    <a:pt x="7941" y="11241"/>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2DEF643A-F216-1847-9695-97BF37B9996A}"/>
                </a:ext>
              </a:extLst>
            </p:cNvPr>
            <p:cNvSpPr>
              <a:spLocks noChangeArrowheads="1"/>
            </p:cNvSpPr>
            <p:nvPr/>
          </p:nvSpPr>
          <p:spPr bwMode="auto">
            <a:xfrm>
              <a:off x="15862710" y="3920885"/>
              <a:ext cx="3017546" cy="7969349"/>
            </a:xfrm>
            <a:custGeom>
              <a:avLst/>
              <a:gdLst>
                <a:gd name="T0" fmla="*/ 3071 w 4924"/>
                <a:gd name="T1" fmla="*/ 0 h 13008"/>
                <a:gd name="T2" fmla="*/ 3071 w 4924"/>
                <a:gd name="T3" fmla="*/ 0 h 13008"/>
                <a:gd name="T4" fmla="*/ 2730 w 4924"/>
                <a:gd name="T5" fmla="*/ 90 h 13008"/>
                <a:gd name="T6" fmla="*/ 2066 w 4924"/>
                <a:gd name="T7" fmla="*/ 473 h 13008"/>
                <a:gd name="T8" fmla="*/ 4 w 4924"/>
                <a:gd name="T9" fmla="*/ 472 h 13008"/>
                <a:gd name="T10" fmla="*/ 4 w 4924"/>
                <a:gd name="T11" fmla="*/ 10222 h 13008"/>
                <a:gd name="T12" fmla="*/ 4 w 4924"/>
                <a:gd name="T13" fmla="*/ 10222 h 13008"/>
                <a:gd name="T14" fmla="*/ 113 w 4924"/>
                <a:gd name="T15" fmla="*/ 10393 h 13008"/>
                <a:gd name="T16" fmla="*/ 4581 w 4924"/>
                <a:gd name="T17" fmla="*/ 12941 h 13008"/>
                <a:gd name="T18" fmla="*/ 4581 w 4924"/>
                <a:gd name="T19" fmla="*/ 12941 h 13008"/>
                <a:gd name="T20" fmla="*/ 4877 w 4924"/>
                <a:gd name="T21" fmla="*/ 13004 h 13008"/>
                <a:gd name="T22" fmla="*/ 4923 w 4924"/>
                <a:gd name="T23" fmla="*/ 3193 h 13008"/>
                <a:gd name="T24" fmla="*/ 3071 w 4924"/>
                <a:gd name="T25" fmla="*/ 0 h 13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24" h="13008">
                  <a:moveTo>
                    <a:pt x="3071" y="0"/>
                  </a:moveTo>
                  <a:lnTo>
                    <a:pt x="3071" y="0"/>
                  </a:lnTo>
                  <a:cubicBezTo>
                    <a:pt x="2952" y="3"/>
                    <a:pt x="2828" y="33"/>
                    <a:pt x="2730" y="90"/>
                  </a:cubicBezTo>
                  <a:lnTo>
                    <a:pt x="2066" y="473"/>
                  </a:lnTo>
                  <a:lnTo>
                    <a:pt x="4" y="472"/>
                  </a:lnTo>
                  <a:lnTo>
                    <a:pt x="4" y="10222"/>
                  </a:lnTo>
                  <a:lnTo>
                    <a:pt x="4" y="10222"/>
                  </a:lnTo>
                  <a:cubicBezTo>
                    <a:pt x="0" y="10286"/>
                    <a:pt x="35" y="10348"/>
                    <a:pt x="113" y="10393"/>
                  </a:cubicBezTo>
                  <a:lnTo>
                    <a:pt x="4581" y="12941"/>
                  </a:lnTo>
                  <a:lnTo>
                    <a:pt x="4581" y="12941"/>
                  </a:lnTo>
                  <a:cubicBezTo>
                    <a:pt x="4660" y="12986"/>
                    <a:pt x="4766" y="13007"/>
                    <a:pt x="4877" y="13004"/>
                  </a:cubicBezTo>
                  <a:lnTo>
                    <a:pt x="4923" y="3193"/>
                  </a:lnTo>
                  <a:lnTo>
                    <a:pt x="3071" y="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5">
              <a:extLst>
                <a:ext uri="{FF2B5EF4-FFF2-40B4-BE49-F238E27FC236}">
                  <a16:creationId xmlns:a16="http://schemas.microsoft.com/office/drawing/2014/main" id="{5C772028-7C77-F64B-AF4D-D45CD3BB871C}"/>
                </a:ext>
              </a:extLst>
            </p:cNvPr>
            <p:cNvSpPr>
              <a:spLocks noChangeArrowheads="1"/>
            </p:cNvSpPr>
            <p:nvPr/>
          </p:nvSpPr>
          <p:spPr bwMode="auto">
            <a:xfrm>
              <a:off x="18696555" y="5806513"/>
              <a:ext cx="313371" cy="6091824"/>
            </a:xfrm>
            <a:custGeom>
              <a:avLst/>
              <a:gdLst>
                <a:gd name="T0" fmla="*/ 0 w 510"/>
                <a:gd name="T1" fmla="*/ 9883 h 9944"/>
                <a:gd name="T2" fmla="*/ 0 w 510"/>
                <a:gd name="T3" fmla="*/ 9883 h 9944"/>
                <a:gd name="T4" fmla="*/ 509 w 510"/>
                <a:gd name="T5" fmla="*/ 9878 h 9944"/>
                <a:gd name="T6" fmla="*/ 509 w 510"/>
                <a:gd name="T7" fmla="*/ 0 h 9944"/>
                <a:gd name="T8" fmla="*/ 0 w 510"/>
                <a:gd name="T9" fmla="*/ 0 h 9944"/>
                <a:gd name="T10" fmla="*/ 0 w 510"/>
                <a:gd name="T11" fmla="*/ 9883 h 9944"/>
              </a:gdLst>
              <a:ahLst/>
              <a:cxnLst>
                <a:cxn ang="0">
                  <a:pos x="T0" y="T1"/>
                </a:cxn>
                <a:cxn ang="0">
                  <a:pos x="T2" y="T3"/>
                </a:cxn>
                <a:cxn ang="0">
                  <a:pos x="T4" y="T5"/>
                </a:cxn>
                <a:cxn ang="0">
                  <a:pos x="T6" y="T7"/>
                </a:cxn>
                <a:cxn ang="0">
                  <a:pos x="T8" y="T9"/>
                </a:cxn>
                <a:cxn ang="0">
                  <a:pos x="T10" y="T11"/>
                </a:cxn>
              </a:cxnLst>
              <a:rect l="0" t="0" r="r" b="b"/>
              <a:pathLst>
                <a:path w="510" h="9944">
                  <a:moveTo>
                    <a:pt x="0" y="9883"/>
                  </a:moveTo>
                  <a:lnTo>
                    <a:pt x="0" y="9883"/>
                  </a:lnTo>
                  <a:cubicBezTo>
                    <a:pt x="141" y="9943"/>
                    <a:pt x="344" y="9940"/>
                    <a:pt x="509" y="9878"/>
                  </a:cubicBezTo>
                  <a:lnTo>
                    <a:pt x="509" y="0"/>
                  </a:lnTo>
                  <a:lnTo>
                    <a:pt x="0" y="0"/>
                  </a:lnTo>
                  <a:lnTo>
                    <a:pt x="0" y="9883"/>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0" name="Freeform 6">
              <a:extLst>
                <a:ext uri="{FF2B5EF4-FFF2-40B4-BE49-F238E27FC236}">
                  <a16:creationId xmlns:a16="http://schemas.microsoft.com/office/drawing/2014/main" id="{E22741DA-1794-CB4E-B73D-F08E28943E11}"/>
                </a:ext>
              </a:extLst>
            </p:cNvPr>
            <p:cNvSpPr>
              <a:spLocks noChangeArrowheads="1"/>
            </p:cNvSpPr>
            <p:nvPr/>
          </p:nvSpPr>
          <p:spPr bwMode="auto">
            <a:xfrm>
              <a:off x="15832993" y="3107740"/>
              <a:ext cx="4932892" cy="2828445"/>
            </a:xfrm>
            <a:custGeom>
              <a:avLst/>
              <a:gdLst>
                <a:gd name="T0" fmla="*/ 4631 w 8050"/>
                <a:gd name="T1" fmla="*/ 4522 h 4617"/>
                <a:gd name="T2" fmla="*/ 163 w 8050"/>
                <a:gd name="T3" fmla="*/ 1974 h 4617"/>
                <a:gd name="T4" fmla="*/ 163 w 8050"/>
                <a:gd name="T5" fmla="*/ 1974 h 4617"/>
                <a:gd name="T6" fmla="*/ 209 w 8050"/>
                <a:gd name="T7" fmla="*/ 1605 h 4617"/>
                <a:gd name="T8" fmla="*/ 2780 w 8050"/>
                <a:gd name="T9" fmla="*/ 121 h 4617"/>
                <a:gd name="T10" fmla="*/ 2780 w 8050"/>
                <a:gd name="T11" fmla="*/ 121 h 4617"/>
                <a:gd name="T12" fmla="*/ 3417 w 8050"/>
                <a:gd name="T13" fmla="*/ 94 h 4617"/>
                <a:gd name="T14" fmla="*/ 7886 w 8050"/>
                <a:gd name="T15" fmla="*/ 2643 h 4617"/>
                <a:gd name="T16" fmla="*/ 7886 w 8050"/>
                <a:gd name="T17" fmla="*/ 2643 h 4617"/>
                <a:gd name="T18" fmla="*/ 7840 w 8050"/>
                <a:gd name="T19" fmla="*/ 3011 h 4617"/>
                <a:gd name="T20" fmla="*/ 5269 w 8050"/>
                <a:gd name="T21" fmla="*/ 4495 h 4617"/>
                <a:gd name="T22" fmla="*/ 5269 w 8050"/>
                <a:gd name="T23" fmla="*/ 4495 h 4617"/>
                <a:gd name="T24" fmla="*/ 4631 w 8050"/>
                <a:gd name="T25" fmla="*/ 4522 h 4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50" h="4617">
                  <a:moveTo>
                    <a:pt x="4631" y="4522"/>
                  </a:moveTo>
                  <a:lnTo>
                    <a:pt x="163" y="1974"/>
                  </a:lnTo>
                  <a:lnTo>
                    <a:pt x="163" y="1974"/>
                  </a:lnTo>
                  <a:cubicBezTo>
                    <a:pt x="0" y="1879"/>
                    <a:pt x="21" y="1714"/>
                    <a:pt x="209" y="1605"/>
                  </a:cubicBezTo>
                  <a:lnTo>
                    <a:pt x="2780" y="121"/>
                  </a:lnTo>
                  <a:lnTo>
                    <a:pt x="2780" y="121"/>
                  </a:lnTo>
                  <a:cubicBezTo>
                    <a:pt x="2968" y="12"/>
                    <a:pt x="3254" y="0"/>
                    <a:pt x="3417" y="94"/>
                  </a:cubicBezTo>
                  <a:lnTo>
                    <a:pt x="7886" y="2643"/>
                  </a:lnTo>
                  <a:lnTo>
                    <a:pt x="7886" y="2643"/>
                  </a:lnTo>
                  <a:cubicBezTo>
                    <a:pt x="8049" y="2737"/>
                    <a:pt x="8028" y="2902"/>
                    <a:pt x="7840" y="3011"/>
                  </a:cubicBezTo>
                  <a:lnTo>
                    <a:pt x="5269" y="4495"/>
                  </a:lnTo>
                  <a:lnTo>
                    <a:pt x="5269" y="4495"/>
                  </a:lnTo>
                  <a:cubicBezTo>
                    <a:pt x="5080" y="4604"/>
                    <a:pt x="4795" y="4616"/>
                    <a:pt x="4631" y="4522"/>
                  </a:cubicBez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7">
              <a:extLst>
                <a:ext uri="{FF2B5EF4-FFF2-40B4-BE49-F238E27FC236}">
                  <a16:creationId xmlns:a16="http://schemas.microsoft.com/office/drawing/2014/main" id="{C265733F-2CFD-8A4B-A4D6-46A175415199}"/>
                </a:ext>
              </a:extLst>
            </p:cNvPr>
            <p:cNvSpPr>
              <a:spLocks noChangeArrowheads="1"/>
            </p:cNvSpPr>
            <p:nvPr/>
          </p:nvSpPr>
          <p:spPr bwMode="auto">
            <a:xfrm>
              <a:off x="15849201" y="4161314"/>
              <a:ext cx="4905877" cy="1774870"/>
            </a:xfrm>
            <a:custGeom>
              <a:avLst/>
              <a:gdLst>
                <a:gd name="T0" fmla="*/ 7814 w 8006"/>
                <a:gd name="T1" fmla="*/ 1110 h 2897"/>
                <a:gd name="T2" fmla="*/ 5243 w 8006"/>
                <a:gd name="T3" fmla="*/ 2594 h 2897"/>
                <a:gd name="T4" fmla="*/ 5243 w 8006"/>
                <a:gd name="T5" fmla="*/ 2594 h 2897"/>
                <a:gd name="T6" fmla="*/ 4605 w 8006"/>
                <a:gd name="T7" fmla="*/ 2621 h 2897"/>
                <a:gd name="T8" fmla="*/ 137 w 8006"/>
                <a:gd name="T9" fmla="*/ 73 h 2897"/>
                <a:gd name="T10" fmla="*/ 137 w 8006"/>
                <a:gd name="T11" fmla="*/ 73 h 2897"/>
                <a:gd name="T12" fmla="*/ 56 w 8006"/>
                <a:gd name="T13" fmla="*/ 0 h 2897"/>
                <a:gd name="T14" fmla="*/ 56 w 8006"/>
                <a:gd name="T15" fmla="*/ 0 h 2897"/>
                <a:gd name="T16" fmla="*/ 137 w 8006"/>
                <a:gd name="T17" fmla="*/ 254 h 2897"/>
                <a:gd name="T18" fmla="*/ 4605 w 8006"/>
                <a:gd name="T19" fmla="*/ 2802 h 2897"/>
                <a:gd name="T20" fmla="*/ 4605 w 8006"/>
                <a:gd name="T21" fmla="*/ 2802 h 2897"/>
                <a:gd name="T22" fmla="*/ 5243 w 8006"/>
                <a:gd name="T23" fmla="*/ 2775 h 2897"/>
                <a:gd name="T24" fmla="*/ 7814 w 8006"/>
                <a:gd name="T25" fmla="*/ 1291 h 2897"/>
                <a:gd name="T26" fmla="*/ 7814 w 8006"/>
                <a:gd name="T27" fmla="*/ 1291 h 2897"/>
                <a:gd name="T28" fmla="*/ 7941 w 8006"/>
                <a:gd name="T29" fmla="*/ 995 h 2897"/>
                <a:gd name="T30" fmla="*/ 7941 w 8006"/>
                <a:gd name="T31" fmla="*/ 995 h 2897"/>
                <a:gd name="T32" fmla="*/ 7814 w 8006"/>
                <a:gd name="T33" fmla="*/ 1110 h 2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06" h="2897">
                  <a:moveTo>
                    <a:pt x="7814" y="1110"/>
                  </a:moveTo>
                  <a:lnTo>
                    <a:pt x="5243" y="2594"/>
                  </a:lnTo>
                  <a:lnTo>
                    <a:pt x="5243" y="2594"/>
                  </a:lnTo>
                  <a:cubicBezTo>
                    <a:pt x="5054" y="2703"/>
                    <a:pt x="4769" y="2715"/>
                    <a:pt x="4605" y="2621"/>
                  </a:cubicBezTo>
                  <a:lnTo>
                    <a:pt x="137" y="73"/>
                  </a:lnTo>
                  <a:lnTo>
                    <a:pt x="137" y="73"/>
                  </a:lnTo>
                  <a:cubicBezTo>
                    <a:pt x="101" y="52"/>
                    <a:pt x="75" y="27"/>
                    <a:pt x="56" y="0"/>
                  </a:cubicBezTo>
                  <a:lnTo>
                    <a:pt x="56" y="0"/>
                  </a:lnTo>
                  <a:cubicBezTo>
                    <a:pt x="0" y="90"/>
                    <a:pt x="25" y="188"/>
                    <a:pt x="137" y="254"/>
                  </a:cubicBezTo>
                  <a:lnTo>
                    <a:pt x="4605" y="2802"/>
                  </a:lnTo>
                  <a:lnTo>
                    <a:pt x="4605" y="2802"/>
                  </a:lnTo>
                  <a:cubicBezTo>
                    <a:pt x="4769" y="2896"/>
                    <a:pt x="5054" y="2884"/>
                    <a:pt x="5243" y="2775"/>
                  </a:cubicBezTo>
                  <a:lnTo>
                    <a:pt x="7814" y="1291"/>
                  </a:lnTo>
                  <a:lnTo>
                    <a:pt x="7814" y="1291"/>
                  </a:lnTo>
                  <a:cubicBezTo>
                    <a:pt x="7961" y="1206"/>
                    <a:pt x="8005" y="1088"/>
                    <a:pt x="7941" y="995"/>
                  </a:cubicBezTo>
                  <a:lnTo>
                    <a:pt x="7941" y="995"/>
                  </a:lnTo>
                  <a:cubicBezTo>
                    <a:pt x="7916" y="1036"/>
                    <a:pt x="7873" y="1076"/>
                    <a:pt x="7814" y="1110"/>
                  </a:cubicBezTo>
                </a:path>
              </a:pathLst>
            </a:custGeom>
            <a:solidFill>
              <a:schemeClr val="accent1">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2" name="Freeform 8">
              <a:extLst>
                <a:ext uri="{FF2B5EF4-FFF2-40B4-BE49-F238E27FC236}">
                  <a16:creationId xmlns:a16="http://schemas.microsoft.com/office/drawing/2014/main" id="{1568BCDA-6F1A-964C-BE37-D2B527480FE7}"/>
                </a:ext>
              </a:extLst>
            </p:cNvPr>
            <p:cNvSpPr>
              <a:spLocks noChangeArrowheads="1"/>
            </p:cNvSpPr>
            <p:nvPr/>
          </p:nvSpPr>
          <p:spPr bwMode="auto">
            <a:xfrm>
              <a:off x="16878463" y="3623721"/>
              <a:ext cx="2850054" cy="1650600"/>
            </a:xfrm>
            <a:custGeom>
              <a:avLst/>
              <a:gdLst>
                <a:gd name="T0" fmla="*/ 3051 w 4651"/>
                <a:gd name="T1" fmla="*/ 2648 h 2693"/>
                <a:gd name="T2" fmla="*/ 77 w 4651"/>
                <a:gd name="T3" fmla="*/ 923 h 2693"/>
                <a:gd name="T4" fmla="*/ 77 w 4651"/>
                <a:gd name="T5" fmla="*/ 923 h 2693"/>
                <a:gd name="T6" fmla="*/ 98 w 4651"/>
                <a:gd name="T7" fmla="*/ 751 h 2693"/>
                <a:gd name="T8" fmla="*/ 1300 w 4651"/>
                <a:gd name="T9" fmla="*/ 56 h 2693"/>
                <a:gd name="T10" fmla="*/ 1300 w 4651"/>
                <a:gd name="T11" fmla="*/ 56 h 2693"/>
                <a:gd name="T12" fmla="*/ 1599 w 4651"/>
                <a:gd name="T13" fmla="*/ 44 h 2693"/>
                <a:gd name="T14" fmla="*/ 4574 w 4651"/>
                <a:gd name="T15" fmla="*/ 1769 h 2693"/>
                <a:gd name="T16" fmla="*/ 4574 w 4651"/>
                <a:gd name="T17" fmla="*/ 1769 h 2693"/>
                <a:gd name="T18" fmla="*/ 4552 w 4651"/>
                <a:gd name="T19" fmla="*/ 1941 h 2693"/>
                <a:gd name="T20" fmla="*/ 3349 w 4651"/>
                <a:gd name="T21" fmla="*/ 2636 h 2693"/>
                <a:gd name="T22" fmla="*/ 3349 w 4651"/>
                <a:gd name="T23" fmla="*/ 2636 h 2693"/>
                <a:gd name="T24" fmla="*/ 3051 w 4651"/>
                <a:gd name="T25" fmla="*/ 2648 h 2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51" h="2693">
                  <a:moveTo>
                    <a:pt x="3051" y="2648"/>
                  </a:moveTo>
                  <a:lnTo>
                    <a:pt x="77" y="923"/>
                  </a:lnTo>
                  <a:lnTo>
                    <a:pt x="77" y="923"/>
                  </a:lnTo>
                  <a:cubicBezTo>
                    <a:pt x="0" y="879"/>
                    <a:pt x="10" y="802"/>
                    <a:pt x="98" y="751"/>
                  </a:cubicBezTo>
                  <a:lnTo>
                    <a:pt x="1300" y="56"/>
                  </a:lnTo>
                  <a:lnTo>
                    <a:pt x="1300" y="56"/>
                  </a:lnTo>
                  <a:cubicBezTo>
                    <a:pt x="1389" y="5"/>
                    <a:pt x="1522" y="0"/>
                    <a:pt x="1599" y="44"/>
                  </a:cubicBezTo>
                  <a:lnTo>
                    <a:pt x="4574" y="1769"/>
                  </a:lnTo>
                  <a:lnTo>
                    <a:pt x="4574" y="1769"/>
                  </a:lnTo>
                  <a:cubicBezTo>
                    <a:pt x="4650" y="1813"/>
                    <a:pt x="4640" y="1890"/>
                    <a:pt x="4552" y="1941"/>
                  </a:cubicBezTo>
                  <a:lnTo>
                    <a:pt x="3349" y="2636"/>
                  </a:lnTo>
                  <a:lnTo>
                    <a:pt x="3349" y="2636"/>
                  </a:lnTo>
                  <a:cubicBezTo>
                    <a:pt x="3261" y="2686"/>
                    <a:pt x="3127" y="2692"/>
                    <a:pt x="3051" y="2648"/>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2">
              <a:extLst>
                <a:ext uri="{FF2B5EF4-FFF2-40B4-BE49-F238E27FC236}">
                  <a16:creationId xmlns:a16="http://schemas.microsoft.com/office/drawing/2014/main" id="{A912F2A3-5F5B-4743-A6F5-5B352F2E6774}"/>
                </a:ext>
              </a:extLst>
            </p:cNvPr>
            <p:cNvSpPr>
              <a:spLocks noChangeArrowheads="1"/>
            </p:cNvSpPr>
            <p:nvPr/>
          </p:nvSpPr>
          <p:spPr bwMode="auto">
            <a:xfrm>
              <a:off x="17653038" y="4097892"/>
              <a:ext cx="1302638" cy="750632"/>
            </a:xfrm>
            <a:custGeom>
              <a:avLst/>
              <a:gdLst>
                <a:gd name="connsiteX0" fmla="*/ 1271238 w 1388868"/>
                <a:gd name="connsiteY0" fmla="*/ 653355 h 800321"/>
                <a:gd name="connsiteX1" fmla="*/ 1384152 w 1388868"/>
                <a:gd name="connsiteY1" fmla="*/ 718593 h 800321"/>
                <a:gd name="connsiteX2" fmla="*/ 1382194 w 1388868"/>
                <a:gd name="connsiteY2" fmla="*/ 733598 h 800321"/>
                <a:gd name="connsiteX3" fmla="*/ 1273849 w 1388868"/>
                <a:gd name="connsiteY3" fmla="*/ 796227 h 800321"/>
                <a:gd name="connsiteX4" fmla="*/ 1246436 w 1388868"/>
                <a:gd name="connsiteY4" fmla="*/ 797531 h 800321"/>
                <a:gd name="connsiteX5" fmla="*/ 1134175 w 1388868"/>
                <a:gd name="connsiteY5" fmla="*/ 732946 h 800321"/>
                <a:gd name="connsiteX6" fmla="*/ 1136134 w 1388868"/>
                <a:gd name="connsiteY6" fmla="*/ 717289 h 800321"/>
                <a:gd name="connsiteX7" fmla="*/ 1244478 w 1388868"/>
                <a:gd name="connsiteY7" fmla="*/ 654660 h 800321"/>
                <a:gd name="connsiteX8" fmla="*/ 1271238 w 1388868"/>
                <a:gd name="connsiteY8" fmla="*/ 653355 h 800321"/>
                <a:gd name="connsiteX9" fmla="*/ 894929 w 1388868"/>
                <a:gd name="connsiteY9" fmla="*/ 437334 h 800321"/>
                <a:gd name="connsiteX10" fmla="*/ 1007467 w 1388868"/>
                <a:gd name="connsiteY10" fmla="*/ 502571 h 800321"/>
                <a:gd name="connsiteX11" fmla="*/ 1005504 w 1388868"/>
                <a:gd name="connsiteY11" fmla="*/ 517576 h 800321"/>
                <a:gd name="connsiteX12" fmla="*/ 896892 w 1388868"/>
                <a:gd name="connsiteY12" fmla="*/ 580204 h 800321"/>
                <a:gd name="connsiteX13" fmla="*/ 870066 w 1388868"/>
                <a:gd name="connsiteY13" fmla="*/ 581508 h 800321"/>
                <a:gd name="connsiteX14" fmla="*/ 756873 w 1388868"/>
                <a:gd name="connsiteY14" fmla="*/ 516923 h 800321"/>
                <a:gd name="connsiteX15" fmla="*/ 758836 w 1388868"/>
                <a:gd name="connsiteY15" fmla="*/ 501267 h 800321"/>
                <a:gd name="connsiteX16" fmla="*/ 868103 w 1388868"/>
                <a:gd name="connsiteY16" fmla="*/ 437986 h 800321"/>
                <a:gd name="connsiteX17" fmla="*/ 894929 w 1388868"/>
                <a:gd name="connsiteY17" fmla="*/ 437334 h 800321"/>
                <a:gd name="connsiteX18" fmla="*/ 520131 w 1388868"/>
                <a:gd name="connsiteY18" fmla="*/ 221309 h 800321"/>
                <a:gd name="connsiteX19" fmla="*/ 632392 w 1388868"/>
                <a:gd name="connsiteY19" fmla="*/ 285895 h 800321"/>
                <a:gd name="connsiteX20" fmla="*/ 630434 w 1388868"/>
                <a:gd name="connsiteY20" fmla="*/ 301552 h 800321"/>
                <a:gd name="connsiteX21" fmla="*/ 522089 w 1388868"/>
                <a:gd name="connsiteY21" fmla="*/ 364180 h 800321"/>
                <a:gd name="connsiteX22" fmla="*/ 495329 w 1388868"/>
                <a:gd name="connsiteY22" fmla="*/ 365485 h 800321"/>
                <a:gd name="connsiteX23" fmla="*/ 382415 w 1388868"/>
                <a:gd name="connsiteY23" fmla="*/ 300247 h 800321"/>
                <a:gd name="connsiteX24" fmla="*/ 384374 w 1388868"/>
                <a:gd name="connsiteY24" fmla="*/ 284590 h 800321"/>
                <a:gd name="connsiteX25" fmla="*/ 492718 w 1388868"/>
                <a:gd name="connsiteY25" fmla="*/ 221962 h 800321"/>
                <a:gd name="connsiteX26" fmla="*/ 520131 w 1388868"/>
                <a:gd name="connsiteY26" fmla="*/ 221309 h 800321"/>
                <a:gd name="connsiteX27" fmla="*/ 129267 w 1388868"/>
                <a:gd name="connsiteY27" fmla="*/ 36 h 800321"/>
                <a:gd name="connsiteX28" fmla="*/ 142516 w 1388868"/>
                <a:gd name="connsiteY28" fmla="*/ 3040 h 800321"/>
                <a:gd name="connsiteX29" fmla="*/ 255055 w 1388868"/>
                <a:gd name="connsiteY29" fmla="*/ 67351 h 800321"/>
                <a:gd name="connsiteX30" fmla="*/ 253092 w 1388868"/>
                <a:gd name="connsiteY30" fmla="*/ 82941 h 800321"/>
                <a:gd name="connsiteX31" fmla="*/ 144479 w 1388868"/>
                <a:gd name="connsiteY31" fmla="*/ 145303 h 800321"/>
                <a:gd name="connsiteX32" fmla="*/ 116999 w 1388868"/>
                <a:gd name="connsiteY32" fmla="*/ 145953 h 800321"/>
                <a:gd name="connsiteX33" fmla="*/ 4461 w 1388868"/>
                <a:gd name="connsiteY33" fmla="*/ 81642 h 800321"/>
                <a:gd name="connsiteX34" fmla="*/ 6424 w 1388868"/>
                <a:gd name="connsiteY34" fmla="*/ 66052 h 800321"/>
                <a:gd name="connsiteX35" fmla="*/ 115036 w 1388868"/>
                <a:gd name="connsiteY35" fmla="*/ 4339 h 800321"/>
                <a:gd name="connsiteX36" fmla="*/ 129267 w 1388868"/>
                <a:gd name="connsiteY36" fmla="*/ 36 h 800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88868" h="800321">
                  <a:moveTo>
                    <a:pt x="1271238" y="653355"/>
                  </a:moveTo>
                  <a:lnTo>
                    <a:pt x="1384152" y="718593"/>
                  </a:lnTo>
                  <a:cubicBezTo>
                    <a:pt x="1391331" y="722508"/>
                    <a:pt x="1390026" y="729032"/>
                    <a:pt x="1382194" y="733598"/>
                  </a:cubicBezTo>
                  <a:lnTo>
                    <a:pt x="1273849" y="796227"/>
                  </a:lnTo>
                  <a:cubicBezTo>
                    <a:pt x="1266017" y="801446"/>
                    <a:pt x="1253616" y="801446"/>
                    <a:pt x="1246436" y="797531"/>
                  </a:cubicBezTo>
                  <a:lnTo>
                    <a:pt x="1134175" y="732946"/>
                  </a:lnTo>
                  <a:cubicBezTo>
                    <a:pt x="1126996" y="729032"/>
                    <a:pt x="1128301" y="721855"/>
                    <a:pt x="1136134" y="717289"/>
                  </a:cubicBezTo>
                  <a:lnTo>
                    <a:pt x="1244478" y="654660"/>
                  </a:lnTo>
                  <a:cubicBezTo>
                    <a:pt x="1252963" y="650094"/>
                    <a:pt x="1264711" y="649441"/>
                    <a:pt x="1271238" y="653355"/>
                  </a:cubicBezTo>
                  <a:close/>
                  <a:moveTo>
                    <a:pt x="894929" y="437334"/>
                  </a:moveTo>
                  <a:lnTo>
                    <a:pt x="1007467" y="502571"/>
                  </a:lnTo>
                  <a:cubicBezTo>
                    <a:pt x="1014010" y="505833"/>
                    <a:pt x="1013355" y="513009"/>
                    <a:pt x="1005504" y="517576"/>
                  </a:cubicBezTo>
                  <a:lnTo>
                    <a:pt x="896892" y="580204"/>
                  </a:lnTo>
                  <a:cubicBezTo>
                    <a:pt x="888386" y="584770"/>
                    <a:pt x="876609" y="585422"/>
                    <a:pt x="870066" y="581508"/>
                  </a:cubicBezTo>
                  <a:lnTo>
                    <a:pt x="756873" y="516923"/>
                  </a:lnTo>
                  <a:cubicBezTo>
                    <a:pt x="749676" y="512357"/>
                    <a:pt x="750985" y="505833"/>
                    <a:pt x="758836" y="501267"/>
                  </a:cubicBezTo>
                  <a:lnTo>
                    <a:pt x="868103" y="437986"/>
                  </a:lnTo>
                  <a:cubicBezTo>
                    <a:pt x="875300" y="433420"/>
                    <a:pt x="887731" y="433420"/>
                    <a:pt x="894929" y="437334"/>
                  </a:cubicBezTo>
                  <a:close/>
                  <a:moveTo>
                    <a:pt x="520131" y="221309"/>
                  </a:moveTo>
                  <a:lnTo>
                    <a:pt x="632392" y="285895"/>
                  </a:lnTo>
                  <a:cubicBezTo>
                    <a:pt x="639571" y="289809"/>
                    <a:pt x="638919" y="296985"/>
                    <a:pt x="630434" y="301552"/>
                  </a:cubicBezTo>
                  <a:lnTo>
                    <a:pt x="522089" y="364180"/>
                  </a:lnTo>
                  <a:cubicBezTo>
                    <a:pt x="513604" y="368747"/>
                    <a:pt x="501856" y="369399"/>
                    <a:pt x="495329" y="365485"/>
                  </a:cubicBezTo>
                  <a:lnTo>
                    <a:pt x="382415" y="300247"/>
                  </a:lnTo>
                  <a:cubicBezTo>
                    <a:pt x="375236" y="296333"/>
                    <a:pt x="376541" y="289809"/>
                    <a:pt x="384374" y="284590"/>
                  </a:cubicBezTo>
                  <a:lnTo>
                    <a:pt x="492718" y="221962"/>
                  </a:lnTo>
                  <a:cubicBezTo>
                    <a:pt x="501203" y="217395"/>
                    <a:pt x="512951" y="217395"/>
                    <a:pt x="520131" y="221309"/>
                  </a:cubicBezTo>
                  <a:close/>
                  <a:moveTo>
                    <a:pt x="129267" y="36"/>
                  </a:moveTo>
                  <a:cubicBezTo>
                    <a:pt x="134174" y="-208"/>
                    <a:pt x="138918" y="767"/>
                    <a:pt x="142516" y="3040"/>
                  </a:cubicBezTo>
                  <a:lnTo>
                    <a:pt x="255055" y="67351"/>
                  </a:lnTo>
                  <a:cubicBezTo>
                    <a:pt x="262252" y="71249"/>
                    <a:pt x="260943" y="78394"/>
                    <a:pt x="253092" y="82941"/>
                  </a:cubicBezTo>
                  <a:lnTo>
                    <a:pt x="144479" y="145303"/>
                  </a:lnTo>
                  <a:cubicBezTo>
                    <a:pt x="136628" y="149851"/>
                    <a:pt x="124196" y="150500"/>
                    <a:pt x="116999" y="145953"/>
                  </a:cubicBezTo>
                  <a:lnTo>
                    <a:pt x="4461" y="81642"/>
                  </a:lnTo>
                  <a:cubicBezTo>
                    <a:pt x="-2082" y="77745"/>
                    <a:pt x="-1428" y="70599"/>
                    <a:pt x="6424" y="66052"/>
                  </a:cubicBezTo>
                  <a:lnTo>
                    <a:pt x="115036" y="4339"/>
                  </a:lnTo>
                  <a:cubicBezTo>
                    <a:pt x="119289" y="1741"/>
                    <a:pt x="124360" y="279"/>
                    <a:pt x="129267" y="36"/>
                  </a:cubicBezTo>
                  <a:close/>
                </a:path>
              </a:pathLst>
            </a:custGeom>
            <a:solidFill>
              <a:schemeClr val="accent1">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4" name="Freeform 13">
              <a:extLst>
                <a:ext uri="{FF2B5EF4-FFF2-40B4-BE49-F238E27FC236}">
                  <a16:creationId xmlns:a16="http://schemas.microsoft.com/office/drawing/2014/main" id="{2DADF955-38AC-714A-A11F-C0CA23D77DFD}"/>
                </a:ext>
              </a:extLst>
            </p:cNvPr>
            <p:cNvSpPr>
              <a:spLocks noChangeArrowheads="1"/>
            </p:cNvSpPr>
            <p:nvPr/>
          </p:nvSpPr>
          <p:spPr bwMode="auto">
            <a:xfrm>
              <a:off x="16878464" y="3623723"/>
              <a:ext cx="2844652" cy="1180543"/>
            </a:xfrm>
            <a:custGeom>
              <a:avLst/>
              <a:gdLst>
                <a:gd name="T0" fmla="*/ 77 w 4645"/>
                <a:gd name="T1" fmla="*/ 923 h 1929"/>
                <a:gd name="T2" fmla="*/ 81 w 4645"/>
                <a:gd name="T3" fmla="*/ 925 h 1929"/>
                <a:gd name="T4" fmla="*/ 81 w 4645"/>
                <a:gd name="T5" fmla="*/ 925 h 1929"/>
                <a:gd name="T6" fmla="*/ 98 w 4645"/>
                <a:gd name="T7" fmla="*/ 913 h 1929"/>
                <a:gd name="T8" fmla="*/ 1300 w 4645"/>
                <a:gd name="T9" fmla="*/ 218 h 1929"/>
                <a:gd name="T10" fmla="*/ 1300 w 4645"/>
                <a:gd name="T11" fmla="*/ 218 h 1929"/>
                <a:gd name="T12" fmla="*/ 1599 w 4645"/>
                <a:gd name="T13" fmla="*/ 206 h 1929"/>
                <a:gd name="T14" fmla="*/ 4570 w 4645"/>
                <a:gd name="T15" fmla="*/ 1928 h 1929"/>
                <a:gd name="T16" fmla="*/ 4570 w 4645"/>
                <a:gd name="T17" fmla="*/ 1928 h 1929"/>
                <a:gd name="T18" fmla="*/ 4574 w 4645"/>
                <a:gd name="T19" fmla="*/ 1769 h 1929"/>
                <a:gd name="T20" fmla="*/ 1599 w 4645"/>
                <a:gd name="T21" fmla="*/ 44 h 1929"/>
                <a:gd name="T22" fmla="*/ 1599 w 4645"/>
                <a:gd name="T23" fmla="*/ 44 h 1929"/>
                <a:gd name="T24" fmla="*/ 1300 w 4645"/>
                <a:gd name="T25" fmla="*/ 56 h 1929"/>
                <a:gd name="T26" fmla="*/ 98 w 4645"/>
                <a:gd name="T27" fmla="*/ 751 h 1929"/>
                <a:gd name="T28" fmla="*/ 98 w 4645"/>
                <a:gd name="T29" fmla="*/ 751 h 1929"/>
                <a:gd name="T30" fmla="*/ 77 w 4645"/>
                <a:gd name="T31" fmla="*/ 923 h 1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45" h="1929">
                  <a:moveTo>
                    <a:pt x="77" y="923"/>
                  </a:moveTo>
                  <a:lnTo>
                    <a:pt x="81" y="925"/>
                  </a:lnTo>
                  <a:lnTo>
                    <a:pt x="81" y="925"/>
                  </a:lnTo>
                  <a:cubicBezTo>
                    <a:pt x="86" y="921"/>
                    <a:pt x="92" y="917"/>
                    <a:pt x="98" y="913"/>
                  </a:cubicBezTo>
                  <a:lnTo>
                    <a:pt x="1300" y="218"/>
                  </a:lnTo>
                  <a:lnTo>
                    <a:pt x="1300" y="218"/>
                  </a:lnTo>
                  <a:cubicBezTo>
                    <a:pt x="1389" y="167"/>
                    <a:pt x="1522" y="162"/>
                    <a:pt x="1599" y="206"/>
                  </a:cubicBezTo>
                  <a:lnTo>
                    <a:pt x="4570" y="1928"/>
                  </a:lnTo>
                  <a:lnTo>
                    <a:pt x="4570" y="1928"/>
                  </a:lnTo>
                  <a:cubicBezTo>
                    <a:pt x="4640" y="1878"/>
                    <a:pt x="4644" y="1809"/>
                    <a:pt x="4574" y="1769"/>
                  </a:cubicBezTo>
                  <a:lnTo>
                    <a:pt x="1599" y="44"/>
                  </a:lnTo>
                  <a:lnTo>
                    <a:pt x="1599" y="44"/>
                  </a:lnTo>
                  <a:cubicBezTo>
                    <a:pt x="1522" y="0"/>
                    <a:pt x="1389" y="5"/>
                    <a:pt x="1300" y="56"/>
                  </a:cubicBezTo>
                  <a:lnTo>
                    <a:pt x="98" y="751"/>
                  </a:lnTo>
                  <a:lnTo>
                    <a:pt x="98" y="751"/>
                  </a:lnTo>
                  <a:cubicBezTo>
                    <a:pt x="10" y="802"/>
                    <a:pt x="0" y="879"/>
                    <a:pt x="77" y="923"/>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4">
              <a:extLst>
                <a:ext uri="{FF2B5EF4-FFF2-40B4-BE49-F238E27FC236}">
                  <a16:creationId xmlns:a16="http://schemas.microsoft.com/office/drawing/2014/main" id="{8ECC551A-6D03-2149-A591-F8416C6A2467}"/>
                </a:ext>
              </a:extLst>
            </p:cNvPr>
            <p:cNvSpPr>
              <a:spLocks noChangeArrowheads="1"/>
            </p:cNvSpPr>
            <p:nvPr/>
          </p:nvSpPr>
          <p:spPr bwMode="auto">
            <a:xfrm>
              <a:off x="16240916" y="5227516"/>
              <a:ext cx="2233506" cy="5860398"/>
            </a:xfrm>
            <a:custGeom>
              <a:avLst/>
              <a:gdLst>
                <a:gd name="connsiteX0" fmla="*/ 68353 w 2381356"/>
                <a:gd name="connsiteY0" fmla="*/ 4280502 h 6248336"/>
                <a:gd name="connsiteX1" fmla="*/ 112371 w 2381356"/>
                <a:gd name="connsiteY1" fmla="*/ 4293955 h 6248336"/>
                <a:gd name="connsiteX2" fmla="*/ 2268331 w 2381356"/>
                <a:gd name="connsiteY2" fmla="*/ 5539711 h 6248336"/>
                <a:gd name="connsiteX3" fmla="*/ 2381356 w 2381356"/>
                <a:gd name="connsiteY3" fmla="*/ 5754632 h 6248336"/>
                <a:gd name="connsiteX4" fmla="*/ 2381356 w 2381356"/>
                <a:gd name="connsiteY4" fmla="*/ 6149851 h 6248336"/>
                <a:gd name="connsiteX5" fmla="*/ 2268331 w 2381356"/>
                <a:gd name="connsiteY5" fmla="*/ 6234774 h 6248336"/>
                <a:gd name="connsiteX6" fmla="*/ 112371 w 2381356"/>
                <a:gd name="connsiteY6" fmla="*/ 4989671 h 6248336"/>
                <a:gd name="connsiteX7" fmla="*/ 0 w 2381356"/>
                <a:gd name="connsiteY7" fmla="*/ 4774750 h 6248336"/>
                <a:gd name="connsiteX8" fmla="*/ 0 w 2381356"/>
                <a:gd name="connsiteY8" fmla="*/ 4379532 h 6248336"/>
                <a:gd name="connsiteX9" fmla="*/ 68353 w 2381356"/>
                <a:gd name="connsiteY9" fmla="*/ 4280502 h 6248336"/>
                <a:gd name="connsiteX10" fmla="*/ 68353 w 2381356"/>
                <a:gd name="connsiteY10" fmla="*/ 2854658 h 6248336"/>
                <a:gd name="connsiteX11" fmla="*/ 112371 w 2381356"/>
                <a:gd name="connsiteY11" fmla="*/ 2868218 h 6248336"/>
                <a:gd name="connsiteX12" fmla="*/ 2268331 w 2381356"/>
                <a:gd name="connsiteY12" fmla="*/ 4113073 h 6248336"/>
                <a:gd name="connsiteX13" fmla="*/ 2381356 w 2381356"/>
                <a:gd name="connsiteY13" fmla="*/ 4328063 h 6248336"/>
                <a:gd name="connsiteX14" fmla="*/ 2381356 w 2381356"/>
                <a:gd name="connsiteY14" fmla="*/ 4723411 h 6248336"/>
                <a:gd name="connsiteX15" fmla="*/ 2268331 w 2381356"/>
                <a:gd name="connsiteY15" fmla="*/ 4809015 h 6248336"/>
                <a:gd name="connsiteX16" fmla="*/ 112371 w 2381356"/>
                <a:gd name="connsiteY16" fmla="*/ 3562853 h 6248336"/>
                <a:gd name="connsiteX17" fmla="*/ 0 w 2381356"/>
                <a:gd name="connsiteY17" fmla="*/ 3347863 h 6248336"/>
                <a:gd name="connsiteX18" fmla="*/ 0 w 2381356"/>
                <a:gd name="connsiteY18" fmla="*/ 2953169 h 6248336"/>
                <a:gd name="connsiteX19" fmla="*/ 68353 w 2381356"/>
                <a:gd name="connsiteY19" fmla="*/ 2854658 h 6248336"/>
                <a:gd name="connsiteX20" fmla="*/ 68353 w 2381356"/>
                <a:gd name="connsiteY20" fmla="*/ 1426028 h 6248336"/>
                <a:gd name="connsiteX21" fmla="*/ 112371 w 2381356"/>
                <a:gd name="connsiteY21" fmla="*/ 1439588 h 6248336"/>
                <a:gd name="connsiteX22" fmla="*/ 2268331 w 2381356"/>
                <a:gd name="connsiteY22" fmla="*/ 2685096 h 6248336"/>
                <a:gd name="connsiteX23" fmla="*/ 2381356 w 2381356"/>
                <a:gd name="connsiteY23" fmla="*/ 2900740 h 6248336"/>
                <a:gd name="connsiteX24" fmla="*/ 2381356 w 2381356"/>
                <a:gd name="connsiteY24" fmla="*/ 3295434 h 6248336"/>
                <a:gd name="connsiteX25" fmla="*/ 2268331 w 2381356"/>
                <a:gd name="connsiteY25" fmla="*/ 3380385 h 6248336"/>
                <a:gd name="connsiteX26" fmla="*/ 112371 w 2381356"/>
                <a:gd name="connsiteY26" fmla="*/ 2135530 h 6248336"/>
                <a:gd name="connsiteX27" fmla="*/ 0 w 2381356"/>
                <a:gd name="connsiteY27" fmla="*/ 1919886 h 6248336"/>
                <a:gd name="connsiteX28" fmla="*/ 0 w 2381356"/>
                <a:gd name="connsiteY28" fmla="*/ 1524539 h 6248336"/>
                <a:gd name="connsiteX29" fmla="*/ 68353 w 2381356"/>
                <a:gd name="connsiteY29" fmla="*/ 1426028 h 6248336"/>
                <a:gd name="connsiteX30" fmla="*/ 68353 w 2381356"/>
                <a:gd name="connsiteY30" fmla="*/ 3 h 6248336"/>
                <a:gd name="connsiteX31" fmla="*/ 112371 w 2381356"/>
                <a:gd name="connsiteY31" fmla="*/ 13184 h 6248336"/>
                <a:gd name="connsiteX32" fmla="*/ 2268331 w 2381356"/>
                <a:gd name="connsiteY32" fmla="*/ 1259345 h 6248336"/>
                <a:gd name="connsiteX33" fmla="*/ 2381356 w 2381356"/>
                <a:gd name="connsiteY33" fmla="*/ 1474335 h 6248336"/>
                <a:gd name="connsiteX34" fmla="*/ 2381356 w 2381356"/>
                <a:gd name="connsiteY34" fmla="*/ 1869682 h 6248336"/>
                <a:gd name="connsiteX35" fmla="*/ 2268331 w 2381356"/>
                <a:gd name="connsiteY35" fmla="*/ 1954633 h 6248336"/>
                <a:gd name="connsiteX36" fmla="*/ 112371 w 2381356"/>
                <a:gd name="connsiteY36" fmla="*/ 709126 h 6248336"/>
                <a:gd name="connsiteX37" fmla="*/ 0 w 2381356"/>
                <a:gd name="connsiteY37" fmla="*/ 494136 h 6248336"/>
                <a:gd name="connsiteX38" fmla="*/ 0 w 2381356"/>
                <a:gd name="connsiteY38" fmla="*/ 98788 h 6248336"/>
                <a:gd name="connsiteX39" fmla="*/ 68353 w 2381356"/>
                <a:gd name="connsiteY39" fmla="*/ 3 h 624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81356" h="6248336">
                  <a:moveTo>
                    <a:pt x="68353" y="4280502"/>
                  </a:moveTo>
                  <a:cubicBezTo>
                    <a:pt x="81828" y="4280645"/>
                    <a:pt x="96691" y="4284973"/>
                    <a:pt x="112371" y="4293955"/>
                  </a:cubicBezTo>
                  <a:lnTo>
                    <a:pt x="2268331" y="5539711"/>
                  </a:lnTo>
                  <a:cubicBezTo>
                    <a:pt x="2331050" y="5574987"/>
                    <a:pt x="2381356" y="5671669"/>
                    <a:pt x="2381356" y="5754632"/>
                  </a:cubicBezTo>
                  <a:lnTo>
                    <a:pt x="2381356" y="6149851"/>
                  </a:lnTo>
                  <a:cubicBezTo>
                    <a:pt x="2381356" y="6232814"/>
                    <a:pt x="2331050" y="6270703"/>
                    <a:pt x="2268331" y="6234774"/>
                  </a:cubicBezTo>
                  <a:lnTo>
                    <a:pt x="112371" y="4989671"/>
                  </a:lnTo>
                  <a:cubicBezTo>
                    <a:pt x="49652" y="4953742"/>
                    <a:pt x="0" y="4857060"/>
                    <a:pt x="0" y="4774750"/>
                  </a:cubicBezTo>
                  <a:lnTo>
                    <a:pt x="0" y="4379532"/>
                  </a:lnTo>
                  <a:cubicBezTo>
                    <a:pt x="0" y="4317309"/>
                    <a:pt x="27929" y="4280074"/>
                    <a:pt x="68353" y="4280502"/>
                  </a:cubicBezTo>
                  <a:close/>
                  <a:moveTo>
                    <a:pt x="68353" y="2854658"/>
                  </a:moveTo>
                  <a:cubicBezTo>
                    <a:pt x="81828" y="2854863"/>
                    <a:pt x="96691" y="2859233"/>
                    <a:pt x="112371" y="2868218"/>
                  </a:cubicBezTo>
                  <a:lnTo>
                    <a:pt x="2268331" y="4113073"/>
                  </a:lnTo>
                  <a:cubicBezTo>
                    <a:pt x="2331050" y="4149013"/>
                    <a:pt x="2381356" y="4245073"/>
                    <a:pt x="2381356" y="4328063"/>
                  </a:cubicBezTo>
                  <a:lnTo>
                    <a:pt x="2381356" y="4723411"/>
                  </a:lnTo>
                  <a:cubicBezTo>
                    <a:pt x="2381356" y="4806401"/>
                    <a:pt x="2331050" y="4844955"/>
                    <a:pt x="2268331" y="4809015"/>
                  </a:cubicBezTo>
                  <a:lnTo>
                    <a:pt x="112371" y="3562853"/>
                  </a:lnTo>
                  <a:cubicBezTo>
                    <a:pt x="49652" y="3526913"/>
                    <a:pt x="0" y="3430853"/>
                    <a:pt x="0" y="3347863"/>
                  </a:cubicBezTo>
                  <a:lnTo>
                    <a:pt x="0" y="2953169"/>
                  </a:lnTo>
                  <a:cubicBezTo>
                    <a:pt x="0" y="2890926"/>
                    <a:pt x="27929" y="2854046"/>
                    <a:pt x="68353" y="2854658"/>
                  </a:cubicBezTo>
                  <a:close/>
                  <a:moveTo>
                    <a:pt x="68353" y="1426028"/>
                  </a:moveTo>
                  <a:cubicBezTo>
                    <a:pt x="81828" y="1426233"/>
                    <a:pt x="96691" y="1430603"/>
                    <a:pt x="112371" y="1439588"/>
                  </a:cubicBezTo>
                  <a:lnTo>
                    <a:pt x="2268331" y="2685096"/>
                  </a:lnTo>
                  <a:cubicBezTo>
                    <a:pt x="2331050" y="2721037"/>
                    <a:pt x="2381356" y="2817750"/>
                    <a:pt x="2381356" y="2900740"/>
                  </a:cubicBezTo>
                  <a:lnTo>
                    <a:pt x="2381356" y="3295434"/>
                  </a:lnTo>
                  <a:cubicBezTo>
                    <a:pt x="2381356" y="3378425"/>
                    <a:pt x="2331050" y="3416326"/>
                    <a:pt x="2268331" y="3380385"/>
                  </a:cubicBezTo>
                  <a:lnTo>
                    <a:pt x="112371" y="2135530"/>
                  </a:lnTo>
                  <a:cubicBezTo>
                    <a:pt x="49652" y="2098936"/>
                    <a:pt x="0" y="2002877"/>
                    <a:pt x="0" y="1919886"/>
                  </a:cubicBezTo>
                  <a:lnTo>
                    <a:pt x="0" y="1524539"/>
                  </a:lnTo>
                  <a:cubicBezTo>
                    <a:pt x="0" y="1462296"/>
                    <a:pt x="27929" y="1425416"/>
                    <a:pt x="68353" y="1426028"/>
                  </a:cubicBezTo>
                  <a:close/>
                  <a:moveTo>
                    <a:pt x="68353" y="3"/>
                  </a:moveTo>
                  <a:cubicBezTo>
                    <a:pt x="81828" y="115"/>
                    <a:pt x="96691" y="4363"/>
                    <a:pt x="112371" y="13184"/>
                  </a:cubicBezTo>
                  <a:lnTo>
                    <a:pt x="2268331" y="1259345"/>
                  </a:lnTo>
                  <a:cubicBezTo>
                    <a:pt x="2331050" y="1295285"/>
                    <a:pt x="2381356" y="1391345"/>
                    <a:pt x="2381356" y="1474335"/>
                  </a:cubicBezTo>
                  <a:lnTo>
                    <a:pt x="2381356" y="1869682"/>
                  </a:lnTo>
                  <a:cubicBezTo>
                    <a:pt x="2381356" y="1952673"/>
                    <a:pt x="2331050" y="1990574"/>
                    <a:pt x="2268331" y="1954633"/>
                  </a:cubicBezTo>
                  <a:lnTo>
                    <a:pt x="112371" y="709126"/>
                  </a:lnTo>
                  <a:cubicBezTo>
                    <a:pt x="49652" y="673185"/>
                    <a:pt x="0" y="576472"/>
                    <a:pt x="0" y="494136"/>
                  </a:cubicBezTo>
                  <a:lnTo>
                    <a:pt x="0" y="98788"/>
                  </a:lnTo>
                  <a:cubicBezTo>
                    <a:pt x="0" y="36546"/>
                    <a:pt x="27929" y="-334"/>
                    <a:pt x="68353" y="3"/>
                  </a:cubicBezTo>
                  <a:close/>
                </a:path>
              </a:pathLst>
            </a:custGeom>
            <a:solidFill>
              <a:schemeClr val="accent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6" name="Freeform 15">
              <a:extLst>
                <a:ext uri="{FF2B5EF4-FFF2-40B4-BE49-F238E27FC236}">
                  <a16:creationId xmlns:a16="http://schemas.microsoft.com/office/drawing/2014/main" id="{6479361A-3B3C-064F-A154-3D6F864EC601}"/>
                </a:ext>
              </a:extLst>
            </p:cNvPr>
            <p:cNvSpPr>
              <a:spLocks noChangeArrowheads="1"/>
            </p:cNvSpPr>
            <p:nvPr/>
          </p:nvSpPr>
          <p:spPr bwMode="auto">
            <a:xfrm>
              <a:off x="17778054" y="6327335"/>
              <a:ext cx="458643" cy="4423416"/>
            </a:xfrm>
            <a:custGeom>
              <a:avLst/>
              <a:gdLst>
                <a:gd name="connsiteX0" fmla="*/ 347089 w 489004"/>
                <a:gd name="connsiteY0" fmla="*/ 4481125 h 4716231"/>
                <a:gd name="connsiteX1" fmla="*/ 364514 w 489004"/>
                <a:gd name="connsiteY1" fmla="*/ 4481532 h 4716231"/>
                <a:gd name="connsiteX2" fmla="*/ 465014 w 489004"/>
                <a:gd name="connsiteY2" fmla="*/ 4539548 h 4716231"/>
                <a:gd name="connsiteX3" fmla="*/ 489004 w 489004"/>
                <a:gd name="connsiteY3" fmla="*/ 4586481 h 4716231"/>
                <a:gd name="connsiteX4" fmla="*/ 489004 w 489004"/>
                <a:gd name="connsiteY4" fmla="*/ 4694690 h 4716231"/>
                <a:gd name="connsiteX5" fmla="*/ 465014 w 489004"/>
                <a:gd name="connsiteY5" fmla="*/ 4713594 h 4716231"/>
                <a:gd name="connsiteX6" fmla="*/ 364514 w 489004"/>
                <a:gd name="connsiteY6" fmla="*/ 4654926 h 4716231"/>
                <a:gd name="connsiteX7" fmla="*/ 339876 w 489004"/>
                <a:gd name="connsiteY7" fmla="*/ 4607993 h 4716231"/>
                <a:gd name="connsiteX8" fmla="*/ 339876 w 489004"/>
                <a:gd name="connsiteY8" fmla="*/ 4499784 h 4716231"/>
                <a:gd name="connsiteX9" fmla="*/ 347089 w 489004"/>
                <a:gd name="connsiteY9" fmla="*/ 4481125 h 4716231"/>
                <a:gd name="connsiteX10" fmla="*/ 6889 w 489004"/>
                <a:gd name="connsiteY10" fmla="*/ 4285407 h 4716231"/>
                <a:gd name="connsiteX11" fmla="*/ 23990 w 489004"/>
                <a:gd name="connsiteY11" fmla="*/ 4286301 h 4716231"/>
                <a:gd name="connsiteX12" fmla="*/ 124489 w 489004"/>
                <a:gd name="connsiteY12" fmla="*/ 4344164 h 4716231"/>
                <a:gd name="connsiteX13" fmla="*/ 149128 w 489004"/>
                <a:gd name="connsiteY13" fmla="*/ 4390975 h 4716231"/>
                <a:gd name="connsiteX14" fmla="*/ 149128 w 489004"/>
                <a:gd name="connsiteY14" fmla="*/ 4498249 h 4716231"/>
                <a:gd name="connsiteX15" fmla="*/ 124489 w 489004"/>
                <a:gd name="connsiteY15" fmla="*/ 4517103 h 4716231"/>
                <a:gd name="connsiteX16" fmla="*/ 23990 w 489004"/>
                <a:gd name="connsiteY16" fmla="*/ 4458590 h 4716231"/>
                <a:gd name="connsiteX17" fmla="*/ 0 w 489004"/>
                <a:gd name="connsiteY17" fmla="*/ 4411779 h 4716231"/>
                <a:gd name="connsiteX18" fmla="*/ 0 w 489004"/>
                <a:gd name="connsiteY18" fmla="*/ 4304505 h 4716231"/>
                <a:gd name="connsiteX19" fmla="*/ 6889 w 489004"/>
                <a:gd name="connsiteY19" fmla="*/ 4285407 h 4716231"/>
                <a:gd name="connsiteX20" fmla="*/ 347089 w 489004"/>
                <a:gd name="connsiteY20" fmla="*/ 3052557 h 4716231"/>
                <a:gd name="connsiteX21" fmla="*/ 364514 w 489004"/>
                <a:gd name="connsiteY21" fmla="*/ 3052882 h 4716231"/>
                <a:gd name="connsiteX22" fmla="*/ 465014 w 489004"/>
                <a:gd name="connsiteY22" fmla="*/ 3111395 h 4716231"/>
                <a:gd name="connsiteX23" fmla="*/ 489004 w 489004"/>
                <a:gd name="connsiteY23" fmla="*/ 3158205 h 4716231"/>
                <a:gd name="connsiteX24" fmla="*/ 489004 w 489004"/>
                <a:gd name="connsiteY24" fmla="*/ 3265480 h 4716231"/>
                <a:gd name="connsiteX25" fmla="*/ 465014 w 489004"/>
                <a:gd name="connsiteY25" fmla="*/ 3284334 h 4716231"/>
                <a:gd name="connsiteX26" fmla="*/ 364514 w 489004"/>
                <a:gd name="connsiteY26" fmla="*/ 3225821 h 4716231"/>
                <a:gd name="connsiteX27" fmla="*/ 339876 w 489004"/>
                <a:gd name="connsiteY27" fmla="*/ 3179010 h 4716231"/>
                <a:gd name="connsiteX28" fmla="*/ 339876 w 489004"/>
                <a:gd name="connsiteY28" fmla="*/ 3071736 h 4716231"/>
                <a:gd name="connsiteX29" fmla="*/ 347089 w 489004"/>
                <a:gd name="connsiteY29" fmla="*/ 3052557 h 4716231"/>
                <a:gd name="connsiteX30" fmla="*/ 6889 w 489004"/>
                <a:gd name="connsiteY30" fmla="*/ 2856308 h 4716231"/>
                <a:gd name="connsiteX31" fmla="*/ 23990 w 489004"/>
                <a:gd name="connsiteY31" fmla="*/ 2856389 h 4716231"/>
                <a:gd name="connsiteX32" fmla="*/ 124489 w 489004"/>
                <a:gd name="connsiteY32" fmla="*/ 2915056 h 4716231"/>
                <a:gd name="connsiteX33" fmla="*/ 149128 w 489004"/>
                <a:gd name="connsiteY33" fmla="*/ 2961990 h 4716231"/>
                <a:gd name="connsiteX34" fmla="*/ 149128 w 489004"/>
                <a:gd name="connsiteY34" fmla="*/ 3070199 h 4716231"/>
                <a:gd name="connsiteX35" fmla="*/ 124489 w 489004"/>
                <a:gd name="connsiteY35" fmla="*/ 3088451 h 4716231"/>
                <a:gd name="connsiteX36" fmla="*/ 23990 w 489004"/>
                <a:gd name="connsiteY36" fmla="*/ 3030435 h 4716231"/>
                <a:gd name="connsiteX37" fmla="*/ 0 w 489004"/>
                <a:gd name="connsiteY37" fmla="*/ 2983501 h 4716231"/>
                <a:gd name="connsiteX38" fmla="*/ 0 w 489004"/>
                <a:gd name="connsiteY38" fmla="*/ 2875293 h 4716231"/>
                <a:gd name="connsiteX39" fmla="*/ 6889 w 489004"/>
                <a:gd name="connsiteY39" fmla="*/ 2856308 h 4716231"/>
                <a:gd name="connsiteX40" fmla="*/ 347089 w 489004"/>
                <a:gd name="connsiteY40" fmla="*/ 1626518 h 4716231"/>
                <a:gd name="connsiteX41" fmla="*/ 364514 w 489004"/>
                <a:gd name="connsiteY41" fmla="*/ 1627172 h 4716231"/>
                <a:gd name="connsiteX42" fmla="*/ 465014 w 489004"/>
                <a:gd name="connsiteY42" fmla="*/ 1685340 h 4716231"/>
                <a:gd name="connsiteX43" fmla="*/ 489004 w 489004"/>
                <a:gd name="connsiteY43" fmla="*/ 1732398 h 4716231"/>
                <a:gd name="connsiteX44" fmla="*/ 489004 w 489004"/>
                <a:gd name="connsiteY44" fmla="*/ 1840238 h 4716231"/>
                <a:gd name="connsiteX45" fmla="*/ 465014 w 489004"/>
                <a:gd name="connsiteY45" fmla="*/ 1858538 h 4716231"/>
                <a:gd name="connsiteX46" fmla="*/ 364514 w 489004"/>
                <a:gd name="connsiteY46" fmla="*/ 1801023 h 4716231"/>
                <a:gd name="connsiteX47" fmla="*/ 339876 w 489004"/>
                <a:gd name="connsiteY47" fmla="*/ 1753966 h 4716231"/>
                <a:gd name="connsiteX48" fmla="*/ 339876 w 489004"/>
                <a:gd name="connsiteY48" fmla="*/ 1645472 h 4716231"/>
                <a:gd name="connsiteX49" fmla="*/ 347089 w 489004"/>
                <a:gd name="connsiteY49" fmla="*/ 1626518 h 4716231"/>
                <a:gd name="connsiteX50" fmla="*/ 6889 w 489004"/>
                <a:gd name="connsiteY50" fmla="*/ 1430864 h 4716231"/>
                <a:gd name="connsiteX51" fmla="*/ 23990 w 489004"/>
                <a:gd name="connsiteY51" fmla="*/ 1431271 h 4716231"/>
                <a:gd name="connsiteX52" fmla="*/ 124489 w 489004"/>
                <a:gd name="connsiteY52" fmla="*/ 1489134 h 4716231"/>
                <a:gd name="connsiteX53" fmla="*/ 149128 w 489004"/>
                <a:gd name="connsiteY53" fmla="*/ 1536594 h 4716231"/>
                <a:gd name="connsiteX54" fmla="*/ 149128 w 489004"/>
                <a:gd name="connsiteY54" fmla="*/ 1643869 h 4716231"/>
                <a:gd name="connsiteX55" fmla="*/ 124489 w 489004"/>
                <a:gd name="connsiteY55" fmla="*/ 1662073 h 4716231"/>
                <a:gd name="connsiteX56" fmla="*/ 23990 w 489004"/>
                <a:gd name="connsiteY56" fmla="*/ 1604210 h 4716231"/>
                <a:gd name="connsiteX57" fmla="*/ 0 w 489004"/>
                <a:gd name="connsiteY57" fmla="*/ 1557399 h 4716231"/>
                <a:gd name="connsiteX58" fmla="*/ 0 w 489004"/>
                <a:gd name="connsiteY58" fmla="*/ 1449475 h 4716231"/>
                <a:gd name="connsiteX59" fmla="*/ 6889 w 489004"/>
                <a:gd name="connsiteY59" fmla="*/ 1430864 h 4716231"/>
                <a:gd name="connsiteX60" fmla="*/ 347089 w 489004"/>
                <a:gd name="connsiteY60" fmla="*/ 198114 h 4716231"/>
                <a:gd name="connsiteX61" fmla="*/ 364514 w 489004"/>
                <a:gd name="connsiteY61" fmla="*/ 198521 h 4716231"/>
                <a:gd name="connsiteX62" fmla="*/ 465014 w 489004"/>
                <a:gd name="connsiteY62" fmla="*/ 256536 h 4716231"/>
                <a:gd name="connsiteX63" fmla="*/ 489004 w 489004"/>
                <a:gd name="connsiteY63" fmla="*/ 303470 h 4716231"/>
                <a:gd name="connsiteX64" fmla="*/ 489004 w 489004"/>
                <a:gd name="connsiteY64" fmla="*/ 411679 h 4716231"/>
                <a:gd name="connsiteX65" fmla="*/ 465014 w 489004"/>
                <a:gd name="connsiteY65" fmla="*/ 429931 h 4716231"/>
                <a:gd name="connsiteX66" fmla="*/ 364514 w 489004"/>
                <a:gd name="connsiteY66" fmla="*/ 371915 h 4716231"/>
                <a:gd name="connsiteX67" fmla="*/ 339876 w 489004"/>
                <a:gd name="connsiteY67" fmla="*/ 324981 h 4716231"/>
                <a:gd name="connsiteX68" fmla="*/ 339876 w 489004"/>
                <a:gd name="connsiteY68" fmla="*/ 216773 h 4716231"/>
                <a:gd name="connsiteX69" fmla="*/ 347089 w 489004"/>
                <a:gd name="connsiteY69" fmla="*/ 198114 h 4716231"/>
                <a:gd name="connsiteX70" fmla="*/ 6889 w 489004"/>
                <a:gd name="connsiteY70" fmla="*/ 2397 h 4716231"/>
                <a:gd name="connsiteX71" fmla="*/ 23990 w 489004"/>
                <a:gd name="connsiteY71" fmla="*/ 3291 h 4716231"/>
                <a:gd name="connsiteX72" fmla="*/ 124489 w 489004"/>
                <a:gd name="connsiteY72" fmla="*/ 61154 h 4716231"/>
                <a:gd name="connsiteX73" fmla="*/ 149128 w 489004"/>
                <a:gd name="connsiteY73" fmla="*/ 107964 h 4716231"/>
                <a:gd name="connsiteX74" fmla="*/ 149128 w 489004"/>
                <a:gd name="connsiteY74" fmla="*/ 215889 h 4716231"/>
                <a:gd name="connsiteX75" fmla="*/ 124489 w 489004"/>
                <a:gd name="connsiteY75" fmla="*/ 234093 h 4716231"/>
                <a:gd name="connsiteX76" fmla="*/ 23990 w 489004"/>
                <a:gd name="connsiteY76" fmla="*/ 175580 h 4716231"/>
                <a:gd name="connsiteX77" fmla="*/ 0 w 489004"/>
                <a:gd name="connsiteY77" fmla="*/ 128769 h 4716231"/>
                <a:gd name="connsiteX78" fmla="*/ 0 w 489004"/>
                <a:gd name="connsiteY78" fmla="*/ 21495 h 4716231"/>
                <a:gd name="connsiteX79" fmla="*/ 6889 w 489004"/>
                <a:gd name="connsiteY79" fmla="*/ 2397 h 4716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89004" h="4716231">
                  <a:moveTo>
                    <a:pt x="347089" y="4481125"/>
                  </a:moveTo>
                  <a:cubicBezTo>
                    <a:pt x="351547" y="4477784"/>
                    <a:pt x="357706" y="4477621"/>
                    <a:pt x="364514" y="4481532"/>
                  </a:cubicBezTo>
                  <a:lnTo>
                    <a:pt x="465014" y="4539548"/>
                  </a:lnTo>
                  <a:cubicBezTo>
                    <a:pt x="477981" y="4548022"/>
                    <a:pt x="489004" y="4568881"/>
                    <a:pt x="489004" y="4586481"/>
                  </a:cubicBezTo>
                  <a:lnTo>
                    <a:pt x="489004" y="4694690"/>
                  </a:lnTo>
                  <a:cubicBezTo>
                    <a:pt x="489004" y="4712942"/>
                    <a:pt x="477981" y="4720764"/>
                    <a:pt x="465014" y="4713594"/>
                  </a:cubicBezTo>
                  <a:lnTo>
                    <a:pt x="364514" y="4654926"/>
                  </a:lnTo>
                  <a:cubicBezTo>
                    <a:pt x="350898" y="4647104"/>
                    <a:pt x="339876" y="4626245"/>
                    <a:pt x="339876" y="4607993"/>
                  </a:cubicBezTo>
                  <a:lnTo>
                    <a:pt x="339876" y="4499784"/>
                  </a:lnTo>
                  <a:cubicBezTo>
                    <a:pt x="339876" y="4490984"/>
                    <a:pt x="342632" y="4484465"/>
                    <a:pt x="347089" y="4481125"/>
                  </a:cubicBezTo>
                  <a:close/>
                  <a:moveTo>
                    <a:pt x="6889" y="4285407"/>
                  </a:moveTo>
                  <a:cubicBezTo>
                    <a:pt x="11185" y="4282075"/>
                    <a:pt x="17182" y="4282075"/>
                    <a:pt x="23990" y="4286301"/>
                  </a:cubicBezTo>
                  <a:lnTo>
                    <a:pt x="124489" y="4344164"/>
                  </a:lnTo>
                  <a:cubicBezTo>
                    <a:pt x="138105" y="4351966"/>
                    <a:pt x="149128" y="4372770"/>
                    <a:pt x="149128" y="4390975"/>
                  </a:cubicBezTo>
                  <a:lnTo>
                    <a:pt x="149128" y="4498249"/>
                  </a:lnTo>
                  <a:cubicBezTo>
                    <a:pt x="149128" y="4516453"/>
                    <a:pt x="138105" y="4524905"/>
                    <a:pt x="124489" y="4517103"/>
                  </a:cubicBezTo>
                  <a:lnTo>
                    <a:pt x="23990" y="4458590"/>
                  </a:lnTo>
                  <a:cubicBezTo>
                    <a:pt x="10374" y="4450788"/>
                    <a:pt x="0" y="4429983"/>
                    <a:pt x="0" y="4411779"/>
                  </a:cubicBezTo>
                  <a:lnTo>
                    <a:pt x="0" y="4304505"/>
                  </a:lnTo>
                  <a:cubicBezTo>
                    <a:pt x="0" y="4295403"/>
                    <a:pt x="2594" y="4288739"/>
                    <a:pt x="6889" y="4285407"/>
                  </a:cubicBezTo>
                  <a:close/>
                  <a:moveTo>
                    <a:pt x="347089" y="3052557"/>
                  </a:moveTo>
                  <a:cubicBezTo>
                    <a:pt x="351547" y="3049143"/>
                    <a:pt x="357706" y="3048981"/>
                    <a:pt x="364514" y="3052882"/>
                  </a:cubicBezTo>
                  <a:lnTo>
                    <a:pt x="465014" y="3111395"/>
                  </a:lnTo>
                  <a:cubicBezTo>
                    <a:pt x="477981" y="3119197"/>
                    <a:pt x="489004" y="3140001"/>
                    <a:pt x="489004" y="3158205"/>
                  </a:cubicBezTo>
                  <a:lnTo>
                    <a:pt x="489004" y="3265480"/>
                  </a:lnTo>
                  <a:cubicBezTo>
                    <a:pt x="489004" y="3283684"/>
                    <a:pt x="477981" y="3292136"/>
                    <a:pt x="465014" y="3284334"/>
                  </a:cubicBezTo>
                  <a:lnTo>
                    <a:pt x="364514" y="3225821"/>
                  </a:lnTo>
                  <a:cubicBezTo>
                    <a:pt x="350898" y="3218019"/>
                    <a:pt x="339876" y="3197214"/>
                    <a:pt x="339876" y="3179010"/>
                  </a:cubicBezTo>
                  <a:lnTo>
                    <a:pt x="339876" y="3071736"/>
                  </a:lnTo>
                  <a:cubicBezTo>
                    <a:pt x="339876" y="3062634"/>
                    <a:pt x="342632" y="3055970"/>
                    <a:pt x="347089" y="3052557"/>
                  </a:cubicBezTo>
                  <a:close/>
                  <a:moveTo>
                    <a:pt x="6889" y="2856308"/>
                  </a:moveTo>
                  <a:cubicBezTo>
                    <a:pt x="11185" y="2852967"/>
                    <a:pt x="17182" y="2852804"/>
                    <a:pt x="23990" y="2856389"/>
                  </a:cubicBezTo>
                  <a:lnTo>
                    <a:pt x="124489" y="2915056"/>
                  </a:lnTo>
                  <a:cubicBezTo>
                    <a:pt x="138105" y="2922879"/>
                    <a:pt x="149128" y="2943738"/>
                    <a:pt x="149128" y="2961990"/>
                  </a:cubicBezTo>
                  <a:lnTo>
                    <a:pt x="149128" y="3070199"/>
                  </a:lnTo>
                  <a:cubicBezTo>
                    <a:pt x="149128" y="3087799"/>
                    <a:pt x="138105" y="3096273"/>
                    <a:pt x="124489" y="3088451"/>
                  </a:cubicBezTo>
                  <a:lnTo>
                    <a:pt x="23990" y="3030435"/>
                  </a:lnTo>
                  <a:cubicBezTo>
                    <a:pt x="10374" y="3022613"/>
                    <a:pt x="0" y="3001102"/>
                    <a:pt x="0" y="2983501"/>
                  </a:cubicBezTo>
                  <a:lnTo>
                    <a:pt x="0" y="2875293"/>
                  </a:lnTo>
                  <a:cubicBezTo>
                    <a:pt x="0" y="2866167"/>
                    <a:pt x="2594" y="2859649"/>
                    <a:pt x="6889" y="2856308"/>
                  </a:cubicBezTo>
                  <a:close/>
                  <a:moveTo>
                    <a:pt x="347089" y="1626518"/>
                  </a:moveTo>
                  <a:cubicBezTo>
                    <a:pt x="351547" y="1623250"/>
                    <a:pt x="357706" y="1623250"/>
                    <a:pt x="364514" y="1627172"/>
                  </a:cubicBezTo>
                  <a:lnTo>
                    <a:pt x="465014" y="1685340"/>
                  </a:lnTo>
                  <a:cubicBezTo>
                    <a:pt x="477981" y="1693183"/>
                    <a:pt x="489004" y="1714098"/>
                    <a:pt x="489004" y="1732398"/>
                  </a:cubicBezTo>
                  <a:lnTo>
                    <a:pt x="489004" y="1840238"/>
                  </a:lnTo>
                  <a:cubicBezTo>
                    <a:pt x="489004" y="1857885"/>
                    <a:pt x="477981" y="1866381"/>
                    <a:pt x="465014" y="1858538"/>
                  </a:cubicBezTo>
                  <a:lnTo>
                    <a:pt x="364514" y="1801023"/>
                  </a:lnTo>
                  <a:cubicBezTo>
                    <a:pt x="350898" y="1792527"/>
                    <a:pt x="339876" y="1772266"/>
                    <a:pt x="339876" y="1753966"/>
                  </a:cubicBezTo>
                  <a:lnTo>
                    <a:pt x="339876" y="1645472"/>
                  </a:lnTo>
                  <a:cubicBezTo>
                    <a:pt x="339876" y="1636322"/>
                    <a:pt x="342632" y="1629786"/>
                    <a:pt x="347089" y="1626518"/>
                  </a:cubicBezTo>
                  <a:close/>
                  <a:moveTo>
                    <a:pt x="6889" y="1430864"/>
                  </a:moveTo>
                  <a:cubicBezTo>
                    <a:pt x="11185" y="1427532"/>
                    <a:pt x="17182" y="1427370"/>
                    <a:pt x="23990" y="1431271"/>
                  </a:cubicBezTo>
                  <a:lnTo>
                    <a:pt x="124489" y="1489134"/>
                  </a:lnTo>
                  <a:cubicBezTo>
                    <a:pt x="138105" y="1497586"/>
                    <a:pt x="149128" y="1518390"/>
                    <a:pt x="149128" y="1536594"/>
                  </a:cubicBezTo>
                  <a:lnTo>
                    <a:pt x="149128" y="1643869"/>
                  </a:lnTo>
                  <a:cubicBezTo>
                    <a:pt x="149128" y="1662073"/>
                    <a:pt x="138105" y="1670525"/>
                    <a:pt x="124489" y="1662073"/>
                  </a:cubicBezTo>
                  <a:lnTo>
                    <a:pt x="23990" y="1604210"/>
                  </a:lnTo>
                  <a:cubicBezTo>
                    <a:pt x="10374" y="1596408"/>
                    <a:pt x="0" y="1575603"/>
                    <a:pt x="0" y="1557399"/>
                  </a:cubicBezTo>
                  <a:lnTo>
                    <a:pt x="0" y="1449475"/>
                  </a:lnTo>
                  <a:cubicBezTo>
                    <a:pt x="0" y="1440698"/>
                    <a:pt x="2594" y="1434196"/>
                    <a:pt x="6889" y="1430864"/>
                  </a:cubicBezTo>
                  <a:close/>
                  <a:moveTo>
                    <a:pt x="347089" y="198114"/>
                  </a:moveTo>
                  <a:cubicBezTo>
                    <a:pt x="351547" y="194773"/>
                    <a:pt x="357706" y="194610"/>
                    <a:pt x="364514" y="198521"/>
                  </a:cubicBezTo>
                  <a:lnTo>
                    <a:pt x="465014" y="256536"/>
                  </a:lnTo>
                  <a:cubicBezTo>
                    <a:pt x="477981" y="265011"/>
                    <a:pt x="489004" y="285218"/>
                    <a:pt x="489004" y="303470"/>
                  </a:cubicBezTo>
                  <a:lnTo>
                    <a:pt x="489004" y="411679"/>
                  </a:lnTo>
                  <a:cubicBezTo>
                    <a:pt x="489004" y="429931"/>
                    <a:pt x="477981" y="437753"/>
                    <a:pt x="465014" y="429931"/>
                  </a:cubicBezTo>
                  <a:lnTo>
                    <a:pt x="364514" y="371915"/>
                  </a:lnTo>
                  <a:cubicBezTo>
                    <a:pt x="350898" y="364093"/>
                    <a:pt x="339876" y="342582"/>
                    <a:pt x="339876" y="324981"/>
                  </a:cubicBezTo>
                  <a:lnTo>
                    <a:pt x="339876" y="216773"/>
                  </a:lnTo>
                  <a:cubicBezTo>
                    <a:pt x="339876" y="207973"/>
                    <a:pt x="342632" y="201454"/>
                    <a:pt x="347089" y="198114"/>
                  </a:cubicBezTo>
                  <a:close/>
                  <a:moveTo>
                    <a:pt x="6889" y="2397"/>
                  </a:moveTo>
                  <a:cubicBezTo>
                    <a:pt x="11185" y="-935"/>
                    <a:pt x="17182" y="-935"/>
                    <a:pt x="23990" y="3291"/>
                  </a:cubicBezTo>
                  <a:lnTo>
                    <a:pt x="124489" y="61154"/>
                  </a:lnTo>
                  <a:cubicBezTo>
                    <a:pt x="138105" y="68956"/>
                    <a:pt x="149128" y="89760"/>
                    <a:pt x="149128" y="107964"/>
                  </a:cubicBezTo>
                  <a:lnTo>
                    <a:pt x="149128" y="215889"/>
                  </a:lnTo>
                  <a:cubicBezTo>
                    <a:pt x="149128" y="233443"/>
                    <a:pt x="138105" y="241895"/>
                    <a:pt x="124489" y="234093"/>
                  </a:cubicBezTo>
                  <a:lnTo>
                    <a:pt x="23990" y="175580"/>
                  </a:lnTo>
                  <a:cubicBezTo>
                    <a:pt x="10374" y="167778"/>
                    <a:pt x="0" y="146973"/>
                    <a:pt x="0" y="128769"/>
                  </a:cubicBezTo>
                  <a:lnTo>
                    <a:pt x="0" y="21495"/>
                  </a:lnTo>
                  <a:cubicBezTo>
                    <a:pt x="0" y="12393"/>
                    <a:pt x="2594" y="5729"/>
                    <a:pt x="6889" y="2397"/>
                  </a:cubicBezTo>
                  <a:close/>
                </a:path>
              </a:pathLst>
            </a:custGeom>
            <a:solidFill>
              <a:schemeClr val="accent1">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7" name="Freeform 16">
              <a:extLst>
                <a:ext uri="{FF2B5EF4-FFF2-40B4-BE49-F238E27FC236}">
                  <a16:creationId xmlns:a16="http://schemas.microsoft.com/office/drawing/2014/main" id="{C9315CB2-4995-8549-A479-8B6EC8A00DC7}"/>
                </a:ext>
              </a:extLst>
            </p:cNvPr>
            <p:cNvSpPr>
              <a:spLocks noChangeArrowheads="1"/>
            </p:cNvSpPr>
            <p:nvPr/>
          </p:nvSpPr>
          <p:spPr bwMode="auto">
            <a:xfrm>
              <a:off x="19263866" y="5800564"/>
              <a:ext cx="1247469" cy="5287362"/>
            </a:xfrm>
            <a:custGeom>
              <a:avLst/>
              <a:gdLst>
                <a:gd name="connsiteX0" fmla="*/ 1260872 w 1330047"/>
                <a:gd name="connsiteY0" fmla="*/ 4283012 h 5637367"/>
                <a:gd name="connsiteX1" fmla="*/ 1330047 w 1330047"/>
                <a:gd name="connsiteY1" fmla="*/ 4381988 h 5637367"/>
                <a:gd name="connsiteX2" fmla="*/ 1330047 w 1330047"/>
                <a:gd name="connsiteY2" fmla="*/ 4776995 h 5637367"/>
                <a:gd name="connsiteX3" fmla="*/ 1217032 w 1330047"/>
                <a:gd name="connsiteY3" fmla="*/ 4991801 h 5637367"/>
                <a:gd name="connsiteX4" fmla="*/ 112362 w 1330047"/>
                <a:gd name="connsiteY4" fmla="*/ 5623812 h 5637367"/>
                <a:gd name="connsiteX5" fmla="*/ 0 w 1330047"/>
                <a:gd name="connsiteY5" fmla="*/ 5538935 h 5637367"/>
                <a:gd name="connsiteX6" fmla="*/ 0 w 1330047"/>
                <a:gd name="connsiteY6" fmla="*/ 5143928 h 5637367"/>
                <a:gd name="connsiteX7" fmla="*/ 112362 w 1330047"/>
                <a:gd name="connsiteY7" fmla="*/ 4929122 h 5637367"/>
                <a:gd name="connsiteX8" fmla="*/ 1217032 w 1330047"/>
                <a:gd name="connsiteY8" fmla="*/ 4296458 h 5637367"/>
                <a:gd name="connsiteX9" fmla="*/ 1260872 w 1330047"/>
                <a:gd name="connsiteY9" fmla="*/ 4283012 h 5637367"/>
                <a:gd name="connsiteX10" fmla="*/ 1260872 w 1330047"/>
                <a:gd name="connsiteY10" fmla="*/ 2854280 h 5637367"/>
                <a:gd name="connsiteX11" fmla="*/ 1330047 w 1330047"/>
                <a:gd name="connsiteY11" fmla="*/ 2952706 h 5637367"/>
                <a:gd name="connsiteX12" fmla="*/ 1330047 w 1330047"/>
                <a:gd name="connsiteY12" fmla="*/ 3347713 h 5637367"/>
                <a:gd name="connsiteX13" fmla="*/ 1217032 w 1330047"/>
                <a:gd name="connsiteY13" fmla="*/ 3562518 h 5637367"/>
                <a:gd name="connsiteX14" fmla="*/ 112362 w 1330047"/>
                <a:gd name="connsiteY14" fmla="*/ 4195182 h 5637367"/>
                <a:gd name="connsiteX15" fmla="*/ 0 w 1330047"/>
                <a:gd name="connsiteY15" fmla="*/ 4109652 h 5637367"/>
                <a:gd name="connsiteX16" fmla="*/ 0 w 1330047"/>
                <a:gd name="connsiteY16" fmla="*/ 3714645 h 5637367"/>
                <a:gd name="connsiteX17" fmla="*/ 112362 w 1330047"/>
                <a:gd name="connsiteY17" fmla="*/ 3499839 h 5637367"/>
                <a:gd name="connsiteX18" fmla="*/ 1217032 w 1330047"/>
                <a:gd name="connsiteY18" fmla="*/ 2867828 h 5637367"/>
                <a:gd name="connsiteX19" fmla="*/ 1260872 w 1330047"/>
                <a:gd name="connsiteY19" fmla="*/ 2854280 h 5637367"/>
                <a:gd name="connsiteX20" fmla="*/ 1260872 w 1330047"/>
                <a:gd name="connsiteY20" fmla="*/ 1428543 h 5637367"/>
                <a:gd name="connsiteX21" fmla="*/ 1330047 w 1330047"/>
                <a:gd name="connsiteY21" fmla="*/ 1527014 h 5637367"/>
                <a:gd name="connsiteX22" fmla="*/ 1330047 w 1330047"/>
                <a:gd name="connsiteY22" fmla="*/ 1922205 h 5637367"/>
                <a:gd name="connsiteX23" fmla="*/ 1217032 w 1330047"/>
                <a:gd name="connsiteY23" fmla="*/ 2137111 h 5637367"/>
                <a:gd name="connsiteX24" fmla="*/ 112362 w 1330047"/>
                <a:gd name="connsiteY24" fmla="*/ 2769417 h 5637367"/>
                <a:gd name="connsiteX25" fmla="*/ 0 w 1330047"/>
                <a:gd name="connsiteY25" fmla="*/ 2684500 h 5637367"/>
                <a:gd name="connsiteX26" fmla="*/ 0 w 1330047"/>
                <a:gd name="connsiteY26" fmla="*/ 2289962 h 5637367"/>
                <a:gd name="connsiteX27" fmla="*/ 112362 w 1330047"/>
                <a:gd name="connsiteY27" fmla="*/ 2074403 h 5637367"/>
                <a:gd name="connsiteX28" fmla="*/ 1217032 w 1330047"/>
                <a:gd name="connsiteY28" fmla="*/ 1442097 h 5637367"/>
                <a:gd name="connsiteX29" fmla="*/ 1260872 w 1330047"/>
                <a:gd name="connsiteY29" fmla="*/ 1428543 h 5637367"/>
                <a:gd name="connsiteX30" fmla="*/ 1260872 w 1330047"/>
                <a:gd name="connsiteY30" fmla="*/ 4 h 5637367"/>
                <a:gd name="connsiteX31" fmla="*/ 1330047 w 1330047"/>
                <a:gd name="connsiteY31" fmla="*/ 98980 h 5637367"/>
                <a:gd name="connsiteX32" fmla="*/ 1330047 w 1330047"/>
                <a:gd name="connsiteY32" fmla="*/ 493988 h 5637367"/>
                <a:gd name="connsiteX33" fmla="*/ 1217032 w 1330047"/>
                <a:gd name="connsiteY33" fmla="*/ 708140 h 5637367"/>
                <a:gd name="connsiteX34" fmla="*/ 112362 w 1330047"/>
                <a:gd name="connsiteY34" fmla="*/ 1340805 h 5637367"/>
                <a:gd name="connsiteX35" fmla="*/ 0 w 1330047"/>
                <a:gd name="connsiteY35" fmla="*/ 1255927 h 5637367"/>
                <a:gd name="connsiteX36" fmla="*/ 0 w 1330047"/>
                <a:gd name="connsiteY36" fmla="*/ 860920 h 5637367"/>
                <a:gd name="connsiteX37" fmla="*/ 112362 w 1330047"/>
                <a:gd name="connsiteY37" fmla="*/ 646114 h 5637367"/>
                <a:gd name="connsiteX38" fmla="*/ 1217032 w 1330047"/>
                <a:gd name="connsiteY38" fmla="*/ 13450 h 5637367"/>
                <a:gd name="connsiteX39" fmla="*/ 1260872 w 1330047"/>
                <a:gd name="connsiteY39" fmla="*/ 4 h 5637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330047" h="5637367">
                  <a:moveTo>
                    <a:pt x="1260872" y="4283012"/>
                  </a:moveTo>
                  <a:cubicBezTo>
                    <a:pt x="1301385" y="4282583"/>
                    <a:pt x="1330047" y="4319799"/>
                    <a:pt x="1330047" y="4381988"/>
                  </a:cubicBezTo>
                  <a:lnTo>
                    <a:pt x="1330047" y="4776995"/>
                  </a:lnTo>
                  <a:cubicBezTo>
                    <a:pt x="1330047" y="4859261"/>
                    <a:pt x="1279092" y="4955891"/>
                    <a:pt x="1217032" y="4991801"/>
                  </a:cubicBezTo>
                  <a:lnTo>
                    <a:pt x="112362" y="5623812"/>
                  </a:lnTo>
                  <a:cubicBezTo>
                    <a:pt x="50301" y="5659722"/>
                    <a:pt x="0" y="5621854"/>
                    <a:pt x="0" y="5538935"/>
                  </a:cubicBezTo>
                  <a:lnTo>
                    <a:pt x="0" y="5143928"/>
                  </a:lnTo>
                  <a:cubicBezTo>
                    <a:pt x="0" y="5061009"/>
                    <a:pt x="50301" y="4964379"/>
                    <a:pt x="112362" y="4929122"/>
                  </a:cubicBezTo>
                  <a:lnTo>
                    <a:pt x="1217032" y="4296458"/>
                  </a:lnTo>
                  <a:cubicBezTo>
                    <a:pt x="1232547" y="4287480"/>
                    <a:pt x="1247368" y="4283155"/>
                    <a:pt x="1260872" y="4283012"/>
                  </a:cubicBezTo>
                  <a:close/>
                  <a:moveTo>
                    <a:pt x="1260872" y="2854280"/>
                  </a:moveTo>
                  <a:cubicBezTo>
                    <a:pt x="1301385" y="2853668"/>
                    <a:pt x="1330047" y="2890516"/>
                    <a:pt x="1330047" y="2952706"/>
                  </a:cubicBezTo>
                  <a:lnTo>
                    <a:pt x="1330047" y="3347713"/>
                  </a:lnTo>
                  <a:cubicBezTo>
                    <a:pt x="1330047" y="3429979"/>
                    <a:pt x="1279092" y="3526608"/>
                    <a:pt x="1217032" y="3562518"/>
                  </a:cubicBezTo>
                  <a:lnTo>
                    <a:pt x="112362" y="4195182"/>
                  </a:lnTo>
                  <a:cubicBezTo>
                    <a:pt x="50301" y="4231092"/>
                    <a:pt x="0" y="4192571"/>
                    <a:pt x="0" y="4109652"/>
                  </a:cubicBezTo>
                  <a:lnTo>
                    <a:pt x="0" y="3714645"/>
                  </a:lnTo>
                  <a:cubicBezTo>
                    <a:pt x="0" y="3631726"/>
                    <a:pt x="50301" y="3535749"/>
                    <a:pt x="112362" y="3499839"/>
                  </a:cubicBezTo>
                  <a:lnTo>
                    <a:pt x="1217032" y="2867828"/>
                  </a:lnTo>
                  <a:cubicBezTo>
                    <a:pt x="1232547" y="2858850"/>
                    <a:pt x="1247368" y="2854484"/>
                    <a:pt x="1260872" y="2854280"/>
                  </a:cubicBezTo>
                  <a:close/>
                  <a:moveTo>
                    <a:pt x="1260872" y="1428543"/>
                  </a:moveTo>
                  <a:cubicBezTo>
                    <a:pt x="1301385" y="1427930"/>
                    <a:pt x="1330047" y="1464796"/>
                    <a:pt x="1330047" y="1527014"/>
                  </a:cubicBezTo>
                  <a:lnTo>
                    <a:pt x="1330047" y="1922205"/>
                  </a:lnTo>
                  <a:cubicBezTo>
                    <a:pt x="1330047" y="2005163"/>
                    <a:pt x="1279092" y="2101185"/>
                    <a:pt x="1217032" y="2137111"/>
                  </a:cubicBezTo>
                  <a:lnTo>
                    <a:pt x="112362" y="2769417"/>
                  </a:lnTo>
                  <a:cubicBezTo>
                    <a:pt x="50301" y="2805344"/>
                    <a:pt x="0" y="2767458"/>
                    <a:pt x="0" y="2684500"/>
                  </a:cubicBezTo>
                  <a:lnTo>
                    <a:pt x="0" y="2289962"/>
                  </a:lnTo>
                  <a:cubicBezTo>
                    <a:pt x="0" y="2207005"/>
                    <a:pt x="50301" y="2110330"/>
                    <a:pt x="112362" y="2074403"/>
                  </a:cubicBezTo>
                  <a:lnTo>
                    <a:pt x="1217032" y="1442097"/>
                  </a:lnTo>
                  <a:cubicBezTo>
                    <a:pt x="1232547" y="1433115"/>
                    <a:pt x="1247368" y="1428747"/>
                    <a:pt x="1260872" y="1428543"/>
                  </a:cubicBezTo>
                  <a:close/>
                  <a:moveTo>
                    <a:pt x="1260872" y="4"/>
                  </a:moveTo>
                  <a:cubicBezTo>
                    <a:pt x="1301385" y="-424"/>
                    <a:pt x="1330047" y="36791"/>
                    <a:pt x="1330047" y="98980"/>
                  </a:cubicBezTo>
                  <a:lnTo>
                    <a:pt x="1330047" y="493988"/>
                  </a:lnTo>
                  <a:cubicBezTo>
                    <a:pt x="1330047" y="576254"/>
                    <a:pt x="1279092" y="672883"/>
                    <a:pt x="1217032" y="708140"/>
                  </a:cubicBezTo>
                  <a:lnTo>
                    <a:pt x="112362" y="1340805"/>
                  </a:lnTo>
                  <a:cubicBezTo>
                    <a:pt x="50301" y="1376714"/>
                    <a:pt x="0" y="1338846"/>
                    <a:pt x="0" y="1255927"/>
                  </a:cubicBezTo>
                  <a:lnTo>
                    <a:pt x="0" y="860920"/>
                  </a:lnTo>
                  <a:cubicBezTo>
                    <a:pt x="0" y="778001"/>
                    <a:pt x="50301" y="682024"/>
                    <a:pt x="112362" y="646114"/>
                  </a:cubicBezTo>
                  <a:lnTo>
                    <a:pt x="1217032" y="13450"/>
                  </a:lnTo>
                  <a:cubicBezTo>
                    <a:pt x="1232547" y="4472"/>
                    <a:pt x="1247368" y="147"/>
                    <a:pt x="1260872" y="4"/>
                  </a:cubicBezTo>
                  <a:close/>
                </a:path>
              </a:pathLst>
            </a:custGeom>
            <a:solidFill>
              <a:schemeClr val="accent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8" name="Freeform 30">
              <a:extLst>
                <a:ext uri="{FF2B5EF4-FFF2-40B4-BE49-F238E27FC236}">
                  <a16:creationId xmlns:a16="http://schemas.microsoft.com/office/drawing/2014/main" id="{0B9B134C-F645-7E47-A63D-07A1B5BF05F6}"/>
                </a:ext>
              </a:extLst>
            </p:cNvPr>
            <p:cNvSpPr>
              <a:spLocks noChangeArrowheads="1"/>
            </p:cNvSpPr>
            <p:nvPr/>
          </p:nvSpPr>
          <p:spPr bwMode="auto">
            <a:xfrm>
              <a:off x="15862710" y="4879907"/>
              <a:ext cx="2188194" cy="5875708"/>
            </a:xfrm>
            <a:custGeom>
              <a:avLst/>
              <a:gdLst>
                <a:gd name="T0" fmla="*/ 3498 w 3572"/>
                <a:gd name="T1" fmla="*/ 2290 h 9589"/>
                <a:gd name="T2" fmla="*/ 1816 w 3572"/>
                <a:gd name="T3" fmla="*/ 1110 h 9589"/>
                <a:gd name="T4" fmla="*/ 1816 w 3572"/>
                <a:gd name="T5" fmla="*/ 1110 h 9589"/>
                <a:gd name="T6" fmla="*/ 4 w 3572"/>
                <a:gd name="T7" fmla="*/ 0 h 9589"/>
                <a:gd name="T8" fmla="*/ 4 w 3572"/>
                <a:gd name="T9" fmla="*/ 8659 h 9589"/>
                <a:gd name="T10" fmla="*/ 4 w 3572"/>
                <a:gd name="T11" fmla="*/ 8659 h 9589"/>
                <a:gd name="T12" fmla="*/ 113 w 3572"/>
                <a:gd name="T13" fmla="*/ 8830 h 9589"/>
                <a:gd name="T14" fmla="*/ 1444 w 3572"/>
                <a:gd name="T15" fmla="*/ 9588 h 9589"/>
                <a:gd name="T16" fmla="*/ 1444 w 3572"/>
                <a:gd name="T17" fmla="*/ 9588 h 9589"/>
                <a:gd name="T18" fmla="*/ 3498 w 3572"/>
                <a:gd name="T19" fmla="*/ 6823 h 9589"/>
                <a:gd name="T20" fmla="*/ 3498 w 3572"/>
                <a:gd name="T21" fmla="*/ 2290 h 9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72" h="9589">
                  <a:moveTo>
                    <a:pt x="3498" y="2290"/>
                  </a:moveTo>
                  <a:lnTo>
                    <a:pt x="1816" y="1110"/>
                  </a:lnTo>
                  <a:lnTo>
                    <a:pt x="1816" y="1110"/>
                  </a:lnTo>
                  <a:cubicBezTo>
                    <a:pt x="1214" y="688"/>
                    <a:pt x="609" y="318"/>
                    <a:pt x="4" y="0"/>
                  </a:cubicBezTo>
                  <a:lnTo>
                    <a:pt x="4" y="8659"/>
                  </a:lnTo>
                  <a:lnTo>
                    <a:pt x="4" y="8659"/>
                  </a:lnTo>
                  <a:cubicBezTo>
                    <a:pt x="0" y="8723"/>
                    <a:pt x="35" y="8785"/>
                    <a:pt x="113" y="8830"/>
                  </a:cubicBezTo>
                  <a:lnTo>
                    <a:pt x="1444" y="9588"/>
                  </a:lnTo>
                  <a:lnTo>
                    <a:pt x="1444" y="9588"/>
                  </a:lnTo>
                  <a:cubicBezTo>
                    <a:pt x="3571" y="9192"/>
                    <a:pt x="3498" y="6823"/>
                    <a:pt x="3498" y="6823"/>
                  </a:cubicBezTo>
                  <a:lnTo>
                    <a:pt x="3498" y="2290"/>
                  </a:lnTo>
                </a:path>
              </a:pathLst>
            </a:custGeom>
            <a:solidFill>
              <a:schemeClr val="tx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31">
              <a:extLst>
                <a:ext uri="{FF2B5EF4-FFF2-40B4-BE49-F238E27FC236}">
                  <a16:creationId xmlns:a16="http://schemas.microsoft.com/office/drawing/2014/main" id="{1C53F372-6490-9849-BAAB-2F7327AB2355}"/>
                </a:ext>
              </a:extLst>
            </p:cNvPr>
            <p:cNvSpPr>
              <a:spLocks noChangeArrowheads="1"/>
            </p:cNvSpPr>
            <p:nvPr/>
          </p:nvSpPr>
          <p:spPr bwMode="auto">
            <a:xfrm>
              <a:off x="13328726" y="4439568"/>
              <a:ext cx="4073823" cy="6626716"/>
            </a:xfrm>
            <a:custGeom>
              <a:avLst/>
              <a:gdLst>
                <a:gd name="T0" fmla="*/ 6600 w 6651"/>
                <a:gd name="T1" fmla="*/ 7952 h 10816"/>
                <a:gd name="T2" fmla="*/ 6600 w 6651"/>
                <a:gd name="T3" fmla="*/ 3419 h 10816"/>
                <a:gd name="T4" fmla="*/ 4918 w 6651"/>
                <a:gd name="T5" fmla="*/ 2239 h 10816"/>
                <a:gd name="T6" fmla="*/ 4918 w 6651"/>
                <a:gd name="T7" fmla="*/ 2239 h 10816"/>
                <a:gd name="T8" fmla="*/ 2362 w 6651"/>
                <a:gd name="T9" fmla="*/ 763 h 10816"/>
                <a:gd name="T10" fmla="*/ 680 w 6651"/>
                <a:gd name="T11" fmla="*/ 0 h 10816"/>
                <a:gd name="T12" fmla="*/ 0 w 6651"/>
                <a:gd name="T13" fmla="*/ 398 h 10816"/>
                <a:gd name="T14" fmla="*/ 752 w 6651"/>
                <a:gd name="T15" fmla="*/ 943 h 10816"/>
                <a:gd name="T16" fmla="*/ 752 w 6651"/>
                <a:gd name="T17" fmla="*/ 4493 h 10816"/>
                <a:gd name="T18" fmla="*/ 752 w 6651"/>
                <a:gd name="T19" fmla="*/ 4493 h 10816"/>
                <a:gd name="T20" fmla="*/ 3712 w 6651"/>
                <a:gd name="T21" fmla="*/ 10724 h 10816"/>
                <a:gd name="T22" fmla="*/ 3712 w 6651"/>
                <a:gd name="T23" fmla="*/ 10724 h 10816"/>
                <a:gd name="T24" fmla="*/ 4741 w 6651"/>
                <a:gd name="T25" fmla="*/ 10651 h 10816"/>
                <a:gd name="T26" fmla="*/ 4691 w 6651"/>
                <a:gd name="T27" fmla="*/ 10815 h 10816"/>
                <a:gd name="T28" fmla="*/ 5288 w 6651"/>
                <a:gd name="T29" fmla="*/ 10463 h 10816"/>
                <a:gd name="T30" fmla="*/ 5288 w 6651"/>
                <a:gd name="T31" fmla="*/ 10463 h 10816"/>
                <a:gd name="T32" fmla="*/ 5437 w 6651"/>
                <a:gd name="T33" fmla="*/ 10375 h 10816"/>
                <a:gd name="T34" fmla="*/ 5446 w 6651"/>
                <a:gd name="T35" fmla="*/ 10370 h 10816"/>
                <a:gd name="T36" fmla="*/ 5445 w 6651"/>
                <a:gd name="T37" fmla="*/ 10370 h 10816"/>
                <a:gd name="T38" fmla="*/ 5445 w 6651"/>
                <a:gd name="T39" fmla="*/ 10370 h 10816"/>
                <a:gd name="T40" fmla="*/ 6600 w 6651"/>
                <a:gd name="T41" fmla="*/ 7952 h 10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51" h="10816">
                  <a:moveTo>
                    <a:pt x="6600" y="7952"/>
                  </a:moveTo>
                  <a:lnTo>
                    <a:pt x="6600" y="3419"/>
                  </a:lnTo>
                  <a:lnTo>
                    <a:pt x="4918" y="2239"/>
                  </a:lnTo>
                  <a:lnTo>
                    <a:pt x="4918" y="2239"/>
                  </a:lnTo>
                  <a:cubicBezTo>
                    <a:pt x="4068" y="1643"/>
                    <a:pt x="3212" y="1149"/>
                    <a:pt x="2362" y="763"/>
                  </a:cubicBezTo>
                  <a:lnTo>
                    <a:pt x="680" y="0"/>
                  </a:lnTo>
                  <a:lnTo>
                    <a:pt x="0" y="398"/>
                  </a:lnTo>
                  <a:lnTo>
                    <a:pt x="752" y="943"/>
                  </a:lnTo>
                  <a:lnTo>
                    <a:pt x="752" y="4493"/>
                  </a:lnTo>
                  <a:lnTo>
                    <a:pt x="752" y="4493"/>
                  </a:lnTo>
                  <a:cubicBezTo>
                    <a:pt x="752" y="4493"/>
                    <a:pt x="660" y="7385"/>
                    <a:pt x="3712" y="10724"/>
                  </a:cubicBezTo>
                  <a:lnTo>
                    <a:pt x="3712" y="10724"/>
                  </a:lnTo>
                  <a:cubicBezTo>
                    <a:pt x="4105" y="10747"/>
                    <a:pt x="4446" y="10719"/>
                    <a:pt x="4741" y="10651"/>
                  </a:cubicBezTo>
                  <a:lnTo>
                    <a:pt x="4691" y="10815"/>
                  </a:lnTo>
                  <a:lnTo>
                    <a:pt x="5288" y="10463"/>
                  </a:lnTo>
                  <a:lnTo>
                    <a:pt x="5288" y="10463"/>
                  </a:lnTo>
                  <a:cubicBezTo>
                    <a:pt x="5340" y="10435"/>
                    <a:pt x="5389" y="10406"/>
                    <a:pt x="5437" y="10375"/>
                  </a:cubicBezTo>
                  <a:lnTo>
                    <a:pt x="5446" y="10370"/>
                  </a:lnTo>
                  <a:lnTo>
                    <a:pt x="5445" y="10370"/>
                  </a:lnTo>
                  <a:lnTo>
                    <a:pt x="5445" y="10370"/>
                  </a:lnTo>
                  <a:cubicBezTo>
                    <a:pt x="6650" y="9590"/>
                    <a:pt x="6600" y="7952"/>
                    <a:pt x="6600" y="7952"/>
                  </a:cubicBez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0" name="Freeform 32">
              <a:extLst>
                <a:ext uri="{FF2B5EF4-FFF2-40B4-BE49-F238E27FC236}">
                  <a16:creationId xmlns:a16="http://schemas.microsoft.com/office/drawing/2014/main" id="{C53D6B43-089F-B340-8CC9-0642E9592642}"/>
                </a:ext>
              </a:extLst>
            </p:cNvPr>
            <p:cNvSpPr>
              <a:spLocks noChangeArrowheads="1"/>
            </p:cNvSpPr>
            <p:nvPr/>
          </p:nvSpPr>
          <p:spPr bwMode="auto">
            <a:xfrm>
              <a:off x="13328727" y="4439567"/>
              <a:ext cx="2228716" cy="1891032"/>
            </a:xfrm>
            <a:custGeom>
              <a:avLst/>
              <a:gdLst>
                <a:gd name="T0" fmla="*/ 3637 w 3638"/>
                <a:gd name="T1" fmla="*/ 1420 h 3087"/>
                <a:gd name="T2" fmla="*/ 3637 w 3638"/>
                <a:gd name="T3" fmla="*/ 1420 h 3087"/>
                <a:gd name="T4" fmla="*/ 2362 w 3638"/>
                <a:gd name="T5" fmla="*/ 763 h 3087"/>
                <a:gd name="T6" fmla="*/ 680 w 3638"/>
                <a:gd name="T7" fmla="*/ 0 h 3087"/>
                <a:gd name="T8" fmla="*/ 0 w 3638"/>
                <a:gd name="T9" fmla="*/ 398 h 3087"/>
                <a:gd name="T10" fmla="*/ 752 w 3638"/>
                <a:gd name="T11" fmla="*/ 943 h 3087"/>
                <a:gd name="T12" fmla="*/ 752 w 3638"/>
                <a:gd name="T13" fmla="*/ 3086 h 3087"/>
                <a:gd name="T14" fmla="*/ 3637 w 3638"/>
                <a:gd name="T15" fmla="*/ 1420 h 30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38" h="3087">
                  <a:moveTo>
                    <a:pt x="3637" y="1420"/>
                  </a:moveTo>
                  <a:lnTo>
                    <a:pt x="3637" y="1420"/>
                  </a:lnTo>
                  <a:cubicBezTo>
                    <a:pt x="3212" y="1175"/>
                    <a:pt x="2786" y="955"/>
                    <a:pt x="2362" y="763"/>
                  </a:cubicBezTo>
                  <a:lnTo>
                    <a:pt x="680" y="0"/>
                  </a:lnTo>
                  <a:lnTo>
                    <a:pt x="0" y="398"/>
                  </a:lnTo>
                  <a:lnTo>
                    <a:pt x="752" y="943"/>
                  </a:lnTo>
                  <a:lnTo>
                    <a:pt x="752" y="3086"/>
                  </a:lnTo>
                  <a:lnTo>
                    <a:pt x="3637" y="1420"/>
                  </a:lnTo>
                </a:path>
              </a:pathLst>
            </a:custGeom>
            <a:solidFill>
              <a:schemeClr val="accent6"/>
            </a:solidFill>
            <a:ln>
              <a:noFill/>
            </a:ln>
            <a:effectLst/>
          </p:spPr>
          <p:txBody>
            <a:bodyPr wrap="none" anchor="ctr"/>
            <a:lstStyle/>
            <a:p>
              <a:endParaRPr lang="en-US" sz="6532" dirty="0">
                <a:latin typeface="Lato Light" panose="020F0502020204030203" pitchFamily="34" charset="0"/>
              </a:endParaRPr>
            </a:p>
          </p:txBody>
        </p:sp>
        <p:sp>
          <p:nvSpPr>
            <p:cNvPr id="21" name="Freeform 33">
              <a:extLst>
                <a:ext uri="{FF2B5EF4-FFF2-40B4-BE49-F238E27FC236}">
                  <a16:creationId xmlns:a16="http://schemas.microsoft.com/office/drawing/2014/main" id="{31B6D8A1-0056-F349-AFAB-915D1F90DC2D}"/>
                </a:ext>
              </a:extLst>
            </p:cNvPr>
            <p:cNvSpPr>
              <a:spLocks noChangeArrowheads="1"/>
            </p:cNvSpPr>
            <p:nvPr/>
          </p:nvSpPr>
          <p:spPr bwMode="auto">
            <a:xfrm>
              <a:off x="14328272" y="5112234"/>
              <a:ext cx="1585765" cy="915800"/>
            </a:xfrm>
            <a:custGeom>
              <a:avLst/>
              <a:gdLst>
                <a:gd name="T0" fmla="*/ 1419 w 2588"/>
                <a:gd name="T1" fmla="*/ 0 h 1495"/>
                <a:gd name="T2" fmla="*/ 0 w 2588"/>
                <a:gd name="T3" fmla="*/ 819 h 1495"/>
                <a:gd name="T4" fmla="*/ 1168 w 2588"/>
                <a:gd name="T5" fmla="*/ 1494 h 1495"/>
                <a:gd name="T6" fmla="*/ 2587 w 2588"/>
                <a:gd name="T7" fmla="*/ 674 h 1495"/>
                <a:gd name="T8" fmla="*/ 2587 w 2588"/>
                <a:gd name="T9" fmla="*/ 674 h 1495"/>
                <a:gd name="T10" fmla="*/ 1419 w 2588"/>
                <a:gd name="T11" fmla="*/ 0 h 1495"/>
              </a:gdLst>
              <a:ahLst/>
              <a:cxnLst>
                <a:cxn ang="0">
                  <a:pos x="T0" y="T1"/>
                </a:cxn>
                <a:cxn ang="0">
                  <a:pos x="T2" y="T3"/>
                </a:cxn>
                <a:cxn ang="0">
                  <a:pos x="T4" y="T5"/>
                </a:cxn>
                <a:cxn ang="0">
                  <a:pos x="T6" y="T7"/>
                </a:cxn>
                <a:cxn ang="0">
                  <a:pos x="T8" y="T9"/>
                </a:cxn>
                <a:cxn ang="0">
                  <a:pos x="T10" y="T11"/>
                </a:cxn>
              </a:cxnLst>
              <a:rect l="0" t="0" r="r" b="b"/>
              <a:pathLst>
                <a:path w="2588" h="1495">
                  <a:moveTo>
                    <a:pt x="1419" y="0"/>
                  </a:moveTo>
                  <a:lnTo>
                    <a:pt x="0" y="819"/>
                  </a:lnTo>
                  <a:lnTo>
                    <a:pt x="1168" y="1494"/>
                  </a:lnTo>
                  <a:lnTo>
                    <a:pt x="2587" y="674"/>
                  </a:lnTo>
                  <a:lnTo>
                    <a:pt x="2587" y="674"/>
                  </a:lnTo>
                  <a:cubicBezTo>
                    <a:pt x="2198" y="428"/>
                    <a:pt x="1808" y="203"/>
                    <a:pt x="1419" y="0"/>
                  </a:cubicBez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34">
              <a:extLst>
                <a:ext uri="{FF2B5EF4-FFF2-40B4-BE49-F238E27FC236}">
                  <a16:creationId xmlns:a16="http://schemas.microsoft.com/office/drawing/2014/main" id="{2D7128AB-21C0-3845-AB62-399F23985FFB}"/>
                </a:ext>
              </a:extLst>
            </p:cNvPr>
            <p:cNvSpPr>
              <a:spLocks noChangeArrowheads="1"/>
            </p:cNvSpPr>
            <p:nvPr/>
          </p:nvSpPr>
          <p:spPr bwMode="auto">
            <a:xfrm>
              <a:off x="13271994" y="4682699"/>
              <a:ext cx="3741543" cy="6710462"/>
            </a:xfrm>
            <a:custGeom>
              <a:avLst/>
              <a:gdLst>
                <a:gd name="T0" fmla="*/ 6013 w 6107"/>
                <a:gd name="T1" fmla="*/ 7952 h 10953"/>
                <a:gd name="T2" fmla="*/ 6013 w 6107"/>
                <a:gd name="T3" fmla="*/ 3419 h 10953"/>
                <a:gd name="T4" fmla="*/ 4331 w 6107"/>
                <a:gd name="T5" fmla="*/ 2239 h 10953"/>
                <a:gd name="T6" fmla="*/ 4331 w 6107"/>
                <a:gd name="T7" fmla="*/ 2239 h 10953"/>
                <a:gd name="T8" fmla="*/ 1775 w 6107"/>
                <a:gd name="T9" fmla="*/ 764 h 10953"/>
                <a:gd name="T10" fmla="*/ 92 w 6107"/>
                <a:gd name="T11" fmla="*/ 0 h 10953"/>
                <a:gd name="T12" fmla="*/ 92 w 6107"/>
                <a:gd name="T13" fmla="*/ 4534 h 10953"/>
                <a:gd name="T14" fmla="*/ 92 w 6107"/>
                <a:gd name="T15" fmla="*/ 4534 h 10953"/>
                <a:gd name="T16" fmla="*/ 3053 w 6107"/>
                <a:gd name="T17" fmla="*/ 10765 h 10953"/>
                <a:gd name="T18" fmla="*/ 3053 w 6107"/>
                <a:gd name="T19" fmla="*/ 10765 h 10953"/>
                <a:gd name="T20" fmla="*/ 6013 w 6107"/>
                <a:gd name="T21" fmla="*/ 7952 h 10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07" h="10953">
                  <a:moveTo>
                    <a:pt x="6013" y="7952"/>
                  </a:moveTo>
                  <a:lnTo>
                    <a:pt x="6013" y="3419"/>
                  </a:lnTo>
                  <a:lnTo>
                    <a:pt x="4331" y="2239"/>
                  </a:lnTo>
                  <a:lnTo>
                    <a:pt x="4331" y="2239"/>
                  </a:lnTo>
                  <a:cubicBezTo>
                    <a:pt x="3481" y="1643"/>
                    <a:pt x="2625" y="1149"/>
                    <a:pt x="1775" y="764"/>
                  </a:cubicBezTo>
                  <a:lnTo>
                    <a:pt x="92" y="0"/>
                  </a:lnTo>
                  <a:lnTo>
                    <a:pt x="92" y="4534"/>
                  </a:lnTo>
                  <a:lnTo>
                    <a:pt x="92" y="4534"/>
                  </a:lnTo>
                  <a:cubicBezTo>
                    <a:pt x="92" y="4534"/>
                    <a:pt x="0" y="7427"/>
                    <a:pt x="3053" y="10765"/>
                  </a:cubicBezTo>
                  <a:lnTo>
                    <a:pt x="3053" y="10765"/>
                  </a:lnTo>
                  <a:cubicBezTo>
                    <a:pt x="6106" y="10952"/>
                    <a:pt x="6013" y="7952"/>
                    <a:pt x="6013" y="7952"/>
                  </a:cubicBezTo>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23" name="Freeform 35">
              <a:extLst>
                <a:ext uri="{FF2B5EF4-FFF2-40B4-BE49-F238E27FC236}">
                  <a16:creationId xmlns:a16="http://schemas.microsoft.com/office/drawing/2014/main" id="{74A809FB-D0C6-554B-8B31-5C1055800484}"/>
                </a:ext>
              </a:extLst>
            </p:cNvPr>
            <p:cNvSpPr>
              <a:spLocks noChangeArrowheads="1"/>
            </p:cNvSpPr>
            <p:nvPr/>
          </p:nvSpPr>
          <p:spPr bwMode="auto">
            <a:xfrm>
              <a:off x="13623187" y="5166263"/>
              <a:ext cx="3033756" cy="5810872"/>
            </a:xfrm>
            <a:custGeom>
              <a:avLst/>
              <a:gdLst>
                <a:gd name="T0" fmla="*/ 4270 w 4951"/>
                <a:gd name="T1" fmla="*/ 8951 h 9486"/>
                <a:gd name="T2" fmla="*/ 4270 w 4951"/>
                <a:gd name="T3" fmla="*/ 8951 h 9486"/>
                <a:gd name="T4" fmla="*/ 2715 w 4951"/>
                <a:gd name="T5" fmla="*/ 9478 h 9486"/>
                <a:gd name="T6" fmla="*/ 2715 w 4951"/>
                <a:gd name="T7" fmla="*/ 9478 h 9486"/>
                <a:gd name="T8" fmla="*/ 28 w 4951"/>
                <a:gd name="T9" fmla="*/ 3763 h 9486"/>
                <a:gd name="T10" fmla="*/ 29 w 4951"/>
                <a:gd name="T11" fmla="*/ 0 h 9486"/>
                <a:gd name="T12" fmla="*/ 994 w 4951"/>
                <a:gd name="T13" fmla="*/ 438 h 9486"/>
                <a:gd name="T14" fmla="*/ 994 w 4951"/>
                <a:gd name="T15" fmla="*/ 438 h 9486"/>
                <a:gd name="T16" fmla="*/ 3468 w 4951"/>
                <a:gd name="T17" fmla="*/ 1866 h 9486"/>
                <a:gd name="T18" fmla="*/ 4935 w 4951"/>
                <a:gd name="T19" fmla="*/ 2895 h 9486"/>
                <a:gd name="T20" fmla="*/ 4935 w 4951"/>
                <a:gd name="T21" fmla="*/ 7164 h 9486"/>
                <a:gd name="T22" fmla="*/ 4935 w 4951"/>
                <a:gd name="T23" fmla="*/ 7179 h 9486"/>
                <a:gd name="T24" fmla="*/ 4935 w 4951"/>
                <a:gd name="T25" fmla="*/ 7179 h 9486"/>
                <a:gd name="T26" fmla="*/ 4270 w 4951"/>
                <a:gd name="T27" fmla="*/ 8951 h 9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51" h="9486">
                  <a:moveTo>
                    <a:pt x="4270" y="8951"/>
                  </a:moveTo>
                  <a:lnTo>
                    <a:pt x="4270" y="8951"/>
                  </a:lnTo>
                  <a:cubicBezTo>
                    <a:pt x="3902" y="9307"/>
                    <a:pt x="3380" y="9485"/>
                    <a:pt x="2715" y="9478"/>
                  </a:cubicBezTo>
                  <a:lnTo>
                    <a:pt x="2715" y="9478"/>
                  </a:lnTo>
                  <a:cubicBezTo>
                    <a:pt x="0" y="6420"/>
                    <a:pt x="28" y="3787"/>
                    <a:pt x="28" y="3763"/>
                  </a:cubicBezTo>
                  <a:lnTo>
                    <a:pt x="29" y="0"/>
                  </a:lnTo>
                  <a:lnTo>
                    <a:pt x="994" y="438"/>
                  </a:lnTo>
                  <a:lnTo>
                    <a:pt x="994" y="438"/>
                  </a:lnTo>
                  <a:cubicBezTo>
                    <a:pt x="1814" y="809"/>
                    <a:pt x="2646" y="1290"/>
                    <a:pt x="3468" y="1866"/>
                  </a:cubicBezTo>
                  <a:lnTo>
                    <a:pt x="4935" y="2895"/>
                  </a:lnTo>
                  <a:lnTo>
                    <a:pt x="4935" y="7164"/>
                  </a:lnTo>
                  <a:lnTo>
                    <a:pt x="4935" y="7179"/>
                  </a:lnTo>
                  <a:lnTo>
                    <a:pt x="4935" y="7179"/>
                  </a:lnTo>
                  <a:cubicBezTo>
                    <a:pt x="4935" y="7190"/>
                    <a:pt x="4950" y="8291"/>
                    <a:pt x="4270" y="8951"/>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24" name="Freeform 23">
              <a:extLst>
                <a:ext uri="{FF2B5EF4-FFF2-40B4-BE49-F238E27FC236}">
                  <a16:creationId xmlns:a16="http://schemas.microsoft.com/office/drawing/2014/main" id="{3BB4DC18-D25D-1F44-B37D-2527F1D96F5B}"/>
                </a:ext>
              </a:extLst>
            </p:cNvPr>
            <p:cNvSpPr>
              <a:spLocks noChangeArrowheads="1"/>
            </p:cNvSpPr>
            <p:nvPr/>
          </p:nvSpPr>
          <p:spPr bwMode="auto">
            <a:xfrm>
              <a:off x="14776718" y="7866569"/>
              <a:ext cx="688258" cy="512606"/>
            </a:xfrm>
            <a:custGeom>
              <a:avLst/>
              <a:gdLst>
                <a:gd name="connsiteX0" fmla="*/ 612080 w 733818"/>
                <a:gd name="connsiteY0" fmla="*/ 322487 h 546539"/>
                <a:gd name="connsiteX1" fmla="*/ 646298 w 733818"/>
                <a:gd name="connsiteY1" fmla="*/ 334023 h 546539"/>
                <a:gd name="connsiteX2" fmla="*/ 733818 w 733818"/>
                <a:gd name="connsiteY2" fmla="*/ 484431 h 546539"/>
                <a:gd name="connsiteX3" fmla="*/ 646298 w 733818"/>
                <a:gd name="connsiteY3" fmla="*/ 534785 h 546539"/>
                <a:gd name="connsiteX4" fmla="*/ 558778 w 733818"/>
                <a:gd name="connsiteY4" fmla="*/ 384377 h 546539"/>
                <a:gd name="connsiteX5" fmla="*/ 612080 w 733818"/>
                <a:gd name="connsiteY5" fmla="*/ 322487 h 546539"/>
                <a:gd name="connsiteX6" fmla="*/ 332412 w 733818"/>
                <a:gd name="connsiteY6" fmla="*/ 161558 h 546539"/>
                <a:gd name="connsiteX7" fmla="*/ 366250 w 733818"/>
                <a:gd name="connsiteY7" fmla="*/ 173380 h 546539"/>
                <a:gd name="connsiteX8" fmla="*/ 454429 w 733818"/>
                <a:gd name="connsiteY8" fmla="*/ 323134 h 546539"/>
                <a:gd name="connsiteX9" fmla="*/ 366250 w 733818"/>
                <a:gd name="connsiteY9" fmla="*/ 373488 h 546539"/>
                <a:gd name="connsiteX10" fmla="*/ 279388 w 733818"/>
                <a:gd name="connsiteY10" fmla="*/ 223080 h 546539"/>
                <a:gd name="connsiteX11" fmla="*/ 332412 w 733818"/>
                <a:gd name="connsiteY11" fmla="*/ 161558 h 546539"/>
                <a:gd name="connsiteX12" fmla="*/ 53579 w 733818"/>
                <a:gd name="connsiteY12" fmla="*/ 230 h 546539"/>
                <a:gd name="connsiteX13" fmla="*/ 87520 w 733818"/>
                <a:gd name="connsiteY13" fmla="*/ 12012 h 546539"/>
                <a:gd name="connsiteX14" fmla="*/ 175040 w 733818"/>
                <a:gd name="connsiteY14" fmla="*/ 162037 h 546539"/>
                <a:gd name="connsiteX15" fmla="*/ 87520 w 733818"/>
                <a:gd name="connsiteY15" fmla="*/ 211611 h 546539"/>
                <a:gd name="connsiteX16" fmla="*/ 0 w 733818"/>
                <a:gd name="connsiteY16" fmla="*/ 62237 h 546539"/>
                <a:gd name="connsiteX17" fmla="*/ 53579 w 733818"/>
                <a:gd name="connsiteY17" fmla="*/ 230 h 54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3818" h="546539">
                  <a:moveTo>
                    <a:pt x="612080" y="322487"/>
                  </a:moveTo>
                  <a:cubicBezTo>
                    <a:pt x="622567" y="323397"/>
                    <a:pt x="634124" y="327157"/>
                    <a:pt x="646298" y="334023"/>
                  </a:cubicBezTo>
                  <a:cubicBezTo>
                    <a:pt x="694335" y="361489"/>
                    <a:pt x="733818" y="429500"/>
                    <a:pt x="733818" y="484431"/>
                  </a:cubicBezTo>
                  <a:cubicBezTo>
                    <a:pt x="733818" y="540017"/>
                    <a:pt x="694335" y="562251"/>
                    <a:pt x="646298" y="534785"/>
                  </a:cubicBezTo>
                  <a:cubicBezTo>
                    <a:pt x="597603" y="506666"/>
                    <a:pt x="558778" y="439963"/>
                    <a:pt x="558778" y="384377"/>
                  </a:cubicBezTo>
                  <a:cubicBezTo>
                    <a:pt x="558778" y="342688"/>
                    <a:pt x="580617" y="319759"/>
                    <a:pt x="612080" y="322487"/>
                  </a:cubicBezTo>
                  <a:close/>
                  <a:moveTo>
                    <a:pt x="332412" y="161558"/>
                  </a:moveTo>
                  <a:cubicBezTo>
                    <a:pt x="342807" y="162508"/>
                    <a:pt x="354241" y="166350"/>
                    <a:pt x="366250" y="173380"/>
                  </a:cubicBezTo>
                  <a:cubicBezTo>
                    <a:pt x="414946" y="200192"/>
                    <a:pt x="454429" y="268203"/>
                    <a:pt x="454429" y="323134"/>
                  </a:cubicBezTo>
                  <a:cubicBezTo>
                    <a:pt x="454429" y="378720"/>
                    <a:pt x="414946" y="400954"/>
                    <a:pt x="366250" y="373488"/>
                  </a:cubicBezTo>
                  <a:cubicBezTo>
                    <a:pt x="318213" y="346023"/>
                    <a:pt x="279388" y="278012"/>
                    <a:pt x="279388" y="223080"/>
                  </a:cubicBezTo>
                  <a:cubicBezTo>
                    <a:pt x="279388" y="181881"/>
                    <a:pt x="301227" y="158707"/>
                    <a:pt x="332412" y="161558"/>
                  </a:cubicBezTo>
                  <a:close/>
                  <a:moveTo>
                    <a:pt x="53579" y="230"/>
                  </a:moveTo>
                  <a:cubicBezTo>
                    <a:pt x="64036" y="1167"/>
                    <a:pt x="75511" y="5000"/>
                    <a:pt x="87520" y="12012"/>
                  </a:cubicBezTo>
                  <a:cubicBezTo>
                    <a:pt x="135557" y="39407"/>
                    <a:pt x="175040" y="106593"/>
                    <a:pt x="175040" y="162037"/>
                  </a:cubicBezTo>
                  <a:cubicBezTo>
                    <a:pt x="175040" y="216829"/>
                    <a:pt x="135557" y="239659"/>
                    <a:pt x="87520" y="211611"/>
                  </a:cubicBezTo>
                  <a:cubicBezTo>
                    <a:pt x="39483" y="184215"/>
                    <a:pt x="0" y="117682"/>
                    <a:pt x="0" y="62237"/>
                  </a:cubicBezTo>
                  <a:cubicBezTo>
                    <a:pt x="0" y="20654"/>
                    <a:pt x="22209" y="-2583"/>
                    <a:pt x="53579" y="230"/>
                  </a:cubicBezTo>
                  <a:close/>
                </a:path>
              </a:pathLst>
            </a:custGeom>
            <a:solidFill>
              <a:schemeClr val="bg1">
                <a:lumMod val="9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5" name="Freeform 39">
              <a:extLst>
                <a:ext uri="{FF2B5EF4-FFF2-40B4-BE49-F238E27FC236}">
                  <a16:creationId xmlns:a16="http://schemas.microsoft.com/office/drawing/2014/main" id="{D63E3FEF-0B26-EC4A-A2F1-449D222BF32A}"/>
                </a:ext>
              </a:extLst>
            </p:cNvPr>
            <p:cNvSpPr>
              <a:spLocks noChangeArrowheads="1"/>
            </p:cNvSpPr>
            <p:nvPr/>
          </p:nvSpPr>
          <p:spPr bwMode="auto">
            <a:xfrm>
              <a:off x="11683529" y="10199109"/>
              <a:ext cx="1574960" cy="915799"/>
            </a:xfrm>
            <a:custGeom>
              <a:avLst/>
              <a:gdLst>
                <a:gd name="T0" fmla="*/ 1127 w 2573"/>
                <a:gd name="T1" fmla="*/ 1445 h 1497"/>
                <a:gd name="T2" fmla="*/ 88 w 2573"/>
                <a:gd name="T3" fmla="*/ 840 h 1497"/>
                <a:gd name="T4" fmla="*/ 88 w 2573"/>
                <a:gd name="T5" fmla="*/ 840 h 1497"/>
                <a:gd name="T6" fmla="*/ 112 w 2573"/>
                <a:gd name="T7" fmla="*/ 643 h 1497"/>
                <a:gd name="T8" fmla="*/ 1103 w 2573"/>
                <a:gd name="T9" fmla="*/ 65 h 1497"/>
                <a:gd name="T10" fmla="*/ 1103 w 2573"/>
                <a:gd name="T11" fmla="*/ 65 h 1497"/>
                <a:gd name="T12" fmla="*/ 1445 w 2573"/>
                <a:gd name="T13" fmla="*/ 51 h 1497"/>
                <a:gd name="T14" fmla="*/ 2484 w 2573"/>
                <a:gd name="T15" fmla="*/ 656 h 1497"/>
                <a:gd name="T16" fmla="*/ 2484 w 2573"/>
                <a:gd name="T17" fmla="*/ 656 h 1497"/>
                <a:gd name="T18" fmla="*/ 2460 w 2573"/>
                <a:gd name="T19" fmla="*/ 853 h 1497"/>
                <a:gd name="T20" fmla="*/ 1469 w 2573"/>
                <a:gd name="T21" fmla="*/ 1431 h 1497"/>
                <a:gd name="T22" fmla="*/ 1469 w 2573"/>
                <a:gd name="T23" fmla="*/ 1431 h 1497"/>
                <a:gd name="T24" fmla="*/ 1127 w 2573"/>
                <a:gd name="T25" fmla="*/ 1445 h 1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73" h="1497">
                  <a:moveTo>
                    <a:pt x="1127" y="1445"/>
                  </a:moveTo>
                  <a:lnTo>
                    <a:pt x="88" y="840"/>
                  </a:lnTo>
                  <a:lnTo>
                    <a:pt x="88" y="840"/>
                  </a:lnTo>
                  <a:cubicBezTo>
                    <a:pt x="0" y="789"/>
                    <a:pt x="11" y="701"/>
                    <a:pt x="112" y="643"/>
                  </a:cubicBezTo>
                  <a:lnTo>
                    <a:pt x="1103" y="65"/>
                  </a:lnTo>
                  <a:lnTo>
                    <a:pt x="1103" y="65"/>
                  </a:lnTo>
                  <a:cubicBezTo>
                    <a:pt x="1204" y="7"/>
                    <a:pt x="1357" y="0"/>
                    <a:pt x="1445" y="51"/>
                  </a:cubicBezTo>
                  <a:lnTo>
                    <a:pt x="2484" y="656"/>
                  </a:lnTo>
                  <a:lnTo>
                    <a:pt x="2484" y="656"/>
                  </a:lnTo>
                  <a:cubicBezTo>
                    <a:pt x="2572" y="707"/>
                    <a:pt x="2561" y="795"/>
                    <a:pt x="2460" y="853"/>
                  </a:cubicBezTo>
                  <a:lnTo>
                    <a:pt x="1469" y="1431"/>
                  </a:lnTo>
                  <a:lnTo>
                    <a:pt x="1469" y="1431"/>
                  </a:lnTo>
                  <a:cubicBezTo>
                    <a:pt x="1368" y="1489"/>
                    <a:pt x="1214" y="1496"/>
                    <a:pt x="1127" y="1445"/>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40">
              <a:extLst>
                <a:ext uri="{FF2B5EF4-FFF2-40B4-BE49-F238E27FC236}">
                  <a16:creationId xmlns:a16="http://schemas.microsoft.com/office/drawing/2014/main" id="{073582AD-CA2A-A446-BCA1-A69980FF6D99}"/>
                </a:ext>
              </a:extLst>
            </p:cNvPr>
            <p:cNvSpPr>
              <a:spLocks noChangeArrowheads="1"/>
            </p:cNvSpPr>
            <p:nvPr/>
          </p:nvSpPr>
          <p:spPr bwMode="auto">
            <a:xfrm>
              <a:off x="11502530" y="9707442"/>
              <a:ext cx="1936956" cy="783428"/>
            </a:xfrm>
            <a:custGeom>
              <a:avLst/>
              <a:gdLst>
                <a:gd name="T0" fmla="*/ 3157 w 3162"/>
                <a:gd name="T1" fmla="*/ 326 h 1280"/>
                <a:gd name="T2" fmla="*/ 3157 w 3162"/>
                <a:gd name="T3" fmla="*/ 326 h 1280"/>
                <a:gd name="T4" fmla="*/ 3157 w 3162"/>
                <a:gd name="T5" fmla="*/ 64 h 1280"/>
                <a:gd name="T6" fmla="*/ 1770 w 3162"/>
                <a:gd name="T7" fmla="*/ 64 h 1280"/>
                <a:gd name="T8" fmla="*/ 1779 w 3162"/>
                <a:gd name="T9" fmla="*/ 63 h 1280"/>
                <a:gd name="T10" fmla="*/ 1779 w 3162"/>
                <a:gd name="T11" fmla="*/ 63 h 1280"/>
                <a:gd name="T12" fmla="*/ 1351 w 3162"/>
                <a:gd name="T13" fmla="*/ 81 h 1280"/>
                <a:gd name="T14" fmla="*/ 1391 w 3162"/>
                <a:gd name="T15" fmla="*/ 64 h 1280"/>
                <a:gd name="T16" fmla="*/ 3 w 3162"/>
                <a:gd name="T17" fmla="*/ 63 h 1280"/>
                <a:gd name="T18" fmla="*/ 3 w 3162"/>
                <a:gd name="T19" fmla="*/ 342 h 1280"/>
                <a:gd name="T20" fmla="*/ 3 w 3162"/>
                <a:gd name="T21" fmla="*/ 342 h 1280"/>
                <a:gd name="T22" fmla="*/ 77 w 3162"/>
                <a:gd name="T23" fmla="*/ 457 h 1280"/>
                <a:gd name="T24" fmla="*/ 1380 w 3162"/>
                <a:gd name="T25" fmla="*/ 1215 h 1280"/>
                <a:gd name="T26" fmla="*/ 1380 w 3162"/>
                <a:gd name="T27" fmla="*/ 1215 h 1280"/>
                <a:gd name="T28" fmla="*/ 1810 w 3162"/>
                <a:gd name="T29" fmla="*/ 1197 h 1280"/>
                <a:gd name="T30" fmla="*/ 3052 w 3162"/>
                <a:gd name="T31" fmla="*/ 474 h 1280"/>
                <a:gd name="T32" fmla="*/ 3052 w 3162"/>
                <a:gd name="T33" fmla="*/ 474 h 1280"/>
                <a:gd name="T34" fmla="*/ 3157 w 3162"/>
                <a:gd name="T35" fmla="*/ 326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62" h="1280">
                  <a:moveTo>
                    <a:pt x="3157" y="326"/>
                  </a:moveTo>
                  <a:lnTo>
                    <a:pt x="3157" y="326"/>
                  </a:lnTo>
                  <a:lnTo>
                    <a:pt x="3157" y="64"/>
                  </a:lnTo>
                  <a:lnTo>
                    <a:pt x="1770" y="64"/>
                  </a:lnTo>
                  <a:lnTo>
                    <a:pt x="1779" y="63"/>
                  </a:lnTo>
                  <a:lnTo>
                    <a:pt x="1779" y="63"/>
                  </a:lnTo>
                  <a:cubicBezTo>
                    <a:pt x="1669" y="0"/>
                    <a:pt x="1477" y="8"/>
                    <a:pt x="1351" y="81"/>
                  </a:cubicBezTo>
                  <a:lnTo>
                    <a:pt x="1391" y="64"/>
                  </a:lnTo>
                  <a:lnTo>
                    <a:pt x="3" y="63"/>
                  </a:lnTo>
                  <a:lnTo>
                    <a:pt x="3" y="342"/>
                  </a:lnTo>
                  <a:lnTo>
                    <a:pt x="3" y="342"/>
                  </a:lnTo>
                  <a:cubicBezTo>
                    <a:pt x="0" y="385"/>
                    <a:pt x="24" y="426"/>
                    <a:pt x="77" y="457"/>
                  </a:cubicBezTo>
                  <a:lnTo>
                    <a:pt x="1380" y="1215"/>
                  </a:lnTo>
                  <a:lnTo>
                    <a:pt x="1380" y="1215"/>
                  </a:lnTo>
                  <a:cubicBezTo>
                    <a:pt x="1490" y="1279"/>
                    <a:pt x="1683" y="1270"/>
                    <a:pt x="1810" y="1197"/>
                  </a:cubicBezTo>
                  <a:lnTo>
                    <a:pt x="3052" y="474"/>
                  </a:lnTo>
                  <a:lnTo>
                    <a:pt x="3052" y="474"/>
                  </a:lnTo>
                  <a:cubicBezTo>
                    <a:pt x="3125" y="431"/>
                    <a:pt x="3161" y="377"/>
                    <a:pt x="3157" y="326"/>
                  </a:cubicBez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7" name="Freeform 26">
              <a:extLst>
                <a:ext uri="{FF2B5EF4-FFF2-40B4-BE49-F238E27FC236}">
                  <a16:creationId xmlns:a16="http://schemas.microsoft.com/office/drawing/2014/main" id="{96EF4307-AD7D-0047-AC38-0F078B676FDE}"/>
                </a:ext>
              </a:extLst>
            </p:cNvPr>
            <p:cNvSpPr>
              <a:spLocks noChangeArrowheads="1"/>
            </p:cNvSpPr>
            <p:nvPr/>
          </p:nvSpPr>
          <p:spPr bwMode="auto">
            <a:xfrm>
              <a:off x="11504227" y="9718248"/>
              <a:ext cx="967518" cy="757920"/>
            </a:xfrm>
            <a:custGeom>
              <a:avLst/>
              <a:gdLst>
                <a:gd name="connsiteX0" fmla="*/ 1031564 w 1031564"/>
                <a:gd name="connsiteY0" fmla="*/ 0 h 808092"/>
                <a:gd name="connsiteX1" fmla="*/ 1030910 w 1031564"/>
                <a:gd name="connsiteY1" fmla="*/ 808058 h 808092"/>
                <a:gd name="connsiteX2" fmla="*/ 900757 w 1031564"/>
                <a:gd name="connsiteY2" fmla="*/ 779968 h 808092"/>
                <a:gd name="connsiteX3" fmla="*/ 48551 w 1031564"/>
                <a:gd name="connsiteY3" fmla="*/ 284812 h 808092"/>
                <a:gd name="connsiteX4" fmla="*/ 37580 w 1031564"/>
                <a:gd name="connsiteY4" fmla="*/ 274799 h 808092"/>
                <a:gd name="connsiteX5" fmla="*/ 10690 w 1031564"/>
                <a:gd name="connsiteY5" fmla="*/ 250514 h 808092"/>
                <a:gd name="connsiteX6" fmla="*/ 165 w 1031564"/>
                <a:gd name="connsiteY6" fmla="*/ 210202 h 808092"/>
                <a:gd name="connsiteX7" fmla="*/ 165 w 1031564"/>
                <a:gd name="connsiteY7" fmla="*/ 209738 h 808092"/>
                <a:gd name="connsiteX8" fmla="*/ 152 w 1031564"/>
                <a:gd name="connsiteY8" fmla="*/ 209690 h 808092"/>
                <a:gd name="connsiteX9" fmla="*/ 152 w 1031564"/>
                <a:gd name="connsiteY9" fmla="*/ 27436 h 808092"/>
                <a:gd name="connsiteX10" fmla="*/ 907952 w 1031564"/>
                <a:gd name="connsiteY10" fmla="*/ 28089 h 808092"/>
                <a:gd name="connsiteX11" fmla="*/ 881790 w 1031564"/>
                <a:gd name="connsiteY11" fmla="*/ 39194 h 808092"/>
                <a:gd name="connsiteX12" fmla="*/ 1031564 w 1031564"/>
                <a:gd name="connsiteY12" fmla="*/ 0 h 80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1564" h="808092">
                  <a:moveTo>
                    <a:pt x="1031564" y="0"/>
                  </a:moveTo>
                  <a:lnTo>
                    <a:pt x="1030910" y="808058"/>
                  </a:lnTo>
                  <a:cubicBezTo>
                    <a:pt x="982512" y="808711"/>
                    <a:pt x="935421" y="800219"/>
                    <a:pt x="900757" y="779968"/>
                  </a:cubicBezTo>
                  <a:lnTo>
                    <a:pt x="48551" y="284812"/>
                  </a:lnTo>
                  <a:lnTo>
                    <a:pt x="37580" y="274799"/>
                  </a:lnTo>
                  <a:lnTo>
                    <a:pt x="10690" y="250514"/>
                  </a:lnTo>
                  <a:cubicBezTo>
                    <a:pt x="2632" y="237835"/>
                    <a:pt x="-822" y="224181"/>
                    <a:pt x="165" y="210202"/>
                  </a:cubicBezTo>
                  <a:lnTo>
                    <a:pt x="165" y="209738"/>
                  </a:lnTo>
                  <a:lnTo>
                    <a:pt x="152" y="209690"/>
                  </a:lnTo>
                  <a:lnTo>
                    <a:pt x="152" y="27436"/>
                  </a:lnTo>
                  <a:lnTo>
                    <a:pt x="907952" y="28089"/>
                  </a:lnTo>
                  <a:lnTo>
                    <a:pt x="881790" y="39194"/>
                  </a:lnTo>
                  <a:cubicBezTo>
                    <a:pt x="924303" y="14371"/>
                    <a:pt x="979241" y="653"/>
                    <a:pt x="1031564" y="0"/>
                  </a:cubicBez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8" name="Freeform 43">
              <a:extLst>
                <a:ext uri="{FF2B5EF4-FFF2-40B4-BE49-F238E27FC236}">
                  <a16:creationId xmlns:a16="http://schemas.microsoft.com/office/drawing/2014/main" id="{29A6E30C-3335-C24C-9F93-C9DB8EE8F0E4}"/>
                </a:ext>
              </a:extLst>
            </p:cNvPr>
            <p:cNvSpPr>
              <a:spLocks noChangeArrowheads="1"/>
            </p:cNvSpPr>
            <p:nvPr/>
          </p:nvSpPr>
          <p:spPr bwMode="auto">
            <a:xfrm>
              <a:off x="12367002" y="10234228"/>
              <a:ext cx="210715" cy="251238"/>
            </a:xfrm>
            <a:custGeom>
              <a:avLst/>
              <a:gdLst>
                <a:gd name="T0" fmla="*/ 0 w 344"/>
                <a:gd name="T1" fmla="*/ 369 h 410"/>
                <a:gd name="T2" fmla="*/ 0 w 344"/>
                <a:gd name="T3" fmla="*/ 369 h 410"/>
                <a:gd name="T4" fmla="*/ 343 w 344"/>
                <a:gd name="T5" fmla="*/ 365 h 410"/>
                <a:gd name="T6" fmla="*/ 343 w 344"/>
                <a:gd name="T7" fmla="*/ 0 h 410"/>
                <a:gd name="T8" fmla="*/ 0 w 344"/>
                <a:gd name="T9" fmla="*/ 0 h 410"/>
                <a:gd name="T10" fmla="*/ 0 w 344"/>
                <a:gd name="T11" fmla="*/ 369 h 410"/>
              </a:gdLst>
              <a:ahLst/>
              <a:cxnLst>
                <a:cxn ang="0">
                  <a:pos x="T0" y="T1"/>
                </a:cxn>
                <a:cxn ang="0">
                  <a:pos x="T2" y="T3"/>
                </a:cxn>
                <a:cxn ang="0">
                  <a:pos x="T4" y="T5"/>
                </a:cxn>
                <a:cxn ang="0">
                  <a:pos x="T6" y="T7"/>
                </a:cxn>
                <a:cxn ang="0">
                  <a:pos x="T8" y="T9"/>
                </a:cxn>
                <a:cxn ang="0">
                  <a:pos x="T10" y="T11"/>
                </a:cxn>
              </a:cxnLst>
              <a:rect l="0" t="0" r="r" b="b"/>
              <a:pathLst>
                <a:path w="344" h="410">
                  <a:moveTo>
                    <a:pt x="0" y="369"/>
                  </a:moveTo>
                  <a:lnTo>
                    <a:pt x="0" y="369"/>
                  </a:lnTo>
                  <a:cubicBezTo>
                    <a:pt x="95" y="409"/>
                    <a:pt x="232" y="407"/>
                    <a:pt x="343" y="365"/>
                  </a:cubicBezTo>
                  <a:lnTo>
                    <a:pt x="343" y="0"/>
                  </a:lnTo>
                  <a:lnTo>
                    <a:pt x="0" y="0"/>
                  </a:lnTo>
                  <a:lnTo>
                    <a:pt x="0" y="369"/>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44">
              <a:extLst>
                <a:ext uri="{FF2B5EF4-FFF2-40B4-BE49-F238E27FC236}">
                  <a16:creationId xmlns:a16="http://schemas.microsoft.com/office/drawing/2014/main" id="{FEDFED38-8238-5848-AB28-BD6B998683E7}"/>
                </a:ext>
              </a:extLst>
            </p:cNvPr>
            <p:cNvSpPr>
              <a:spLocks noChangeArrowheads="1"/>
            </p:cNvSpPr>
            <p:nvPr/>
          </p:nvSpPr>
          <p:spPr bwMode="auto">
            <a:xfrm>
              <a:off x="11483619" y="9172550"/>
              <a:ext cx="1977479" cy="1148126"/>
            </a:xfrm>
            <a:custGeom>
              <a:avLst/>
              <a:gdLst>
                <a:gd name="T0" fmla="*/ 1413 w 3227"/>
                <a:gd name="T1" fmla="*/ 1811 h 1875"/>
                <a:gd name="T2" fmla="*/ 110 w 3227"/>
                <a:gd name="T3" fmla="*/ 1053 h 1875"/>
                <a:gd name="T4" fmla="*/ 110 w 3227"/>
                <a:gd name="T5" fmla="*/ 1053 h 1875"/>
                <a:gd name="T6" fmla="*/ 141 w 3227"/>
                <a:gd name="T7" fmla="*/ 805 h 1875"/>
                <a:gd name="T8" fmla="*/ 1384 w 3227"/>
                <a:gd name="T9" fmla="*/ 81 h 1875"/>
                <a:gd name="T10" fmla="*/ 1384 w 3227"/>
                <a:gd name="T11" fmla="*/ 81 h 1875"/>
                <a:gd name="T12" fmla="*/ 1812 w 3227"/>
                <a:gd name="T13" fmla="*/ 63 h 1875"/>
                <a:gd name="T14" fmla="*/ 3116 w 3227"/>
                <a:gd name="T15" fmla="*/ 821 h 1875"/>
                <a:gd name="T16" fmla="*/ 3116 w 3227"/>
                <a:gd name="T17" fmla="*/ 821 h 1875"/>
                <a:gd name="T18" fmla="*/ 3085 w 3227"/>
                <a:gd name="T19" fmla="*/ 1069 h 1875"/>
                <a:gd name="T20" fmla="*/ 1843 w 3227"/>
                <a:gd name="T21" fmla="*/ 1793 h 1875"/>
                <a:gd name="T22" fmla="*/ 1843 w 3227"/>
                <a:gd name="T23" fmla="*/ 1793 h 1875"/>
                <a:gd name="T24" fmla="*/ 1413 w 3227"/>
                <a:gd name="T25" fmla="*/ 1811 h 1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27" h="1875">
                  <a:moveTo>
                    <a:pt x="1413" y="1811"/>
                  </a:moveTo>
                  <a:lnTo>
                    <a:pt x="110" y="1053"/>
                  </a:lnTo>
                  <a:lnTo>
                    <a:pt x="110" y="1053"/>
                  </a:lnTo>
                  <a:cubicBezTo>
                    <a:pt x="0" y="989"/>
                    <a:pt x="14" y="878"/>
                    <a:pt x="141" y="805"/>
                  </a:cubicBezTo>
                  <a:lnTo>
                    <a:pt x="1384" y="81"/>
                  </a:lnTo>
                  <a:lnTo>
                    <a:pt x="1384" y="81"/>
                  </a:lnTo>
                  <a:cubicBezTo>
                    <a:pt x="1510" y="7"/>
                    <a:pt x="1702" y="0"/>
                    <a:pt x="1812" y="63"/>
                  </a:cubicBezTo>
                  <a:lnTo>
                    <a:pt x="3116" y="821"/>
                  </a:lnTo>
                  <a:lnTo>
                    <a:pt x="3116" y="821"/>
                  </a:lnTo>
                  <a:cubicBezTo>
                    <a:pt x="3226" y="884"/>
                    <a:pt x="3212" y="995"/>
                    <a:pt x="3085" y="1069"/>
                  </a:cubicBezTo>
                  <a:lnTo>
                    <a:pt x="1843" y="1793"/>
                  </a:lnTo>
                  <a:lnTo>
                    <a:pt x="1843" y="1793"/>
                  </a:lnTo>
                  <a:cubicBezTo>
                    <a:pt x="1716" y="1866"/>
                    <a:pt x="1523" y="1874"/>
                    <a:pt x="1413" y="181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0" name="Freeform 29">
              <a:extLst>
                <a:ext uri="{FF2B5EF4-FFF2-40B4-BE49-F238E27FC236}">
                  <a16:creationId xmlns:a16="http://schemas.microsoft.com/office/drawing/2014/main" id="{DB232668-7AE6-4645-902A-35EE68CB471C}"/>
                </a:ext>
              </a:extLst>
            </p:cNvPr>
            <p:cNvSpPr>
              <a:spLocks noChangeArrowheads="1"/>
            </p:cNvSpPr>
            <p:nvPr/>
          </p:nvSpPr>
          <p:spPr bwMode="auto">
            <a:xfrm>
              <a:off x="12156171" y="9524294"/>
              <a:ext cx="696904" cy="403533"/>
            </a:xfrm>
            <a:custGeom>
              <a:avLst/>
              <a:gdLst>
                <a:gd name="connsiteX0" fmla="*/ 629470 w 743037"/>
                <a:gd name="connsiteY0" fmla="*/ 300014 h 430246"/>
                <a:gd name="connsiteX1" fmla="*/ 710156 w 743037"/>
                <a:gd name="connsiteY1" fmla="*/ 319799 h 430246"/>
                <a:gd name="connsiteX2" fmla="*/ 709500 w 743037"/>
                <a:gd name="connsiteY2" fmla="*/ 411917 h 430246"/>
                <a:gd name="connsiteX3" fmla="*/ 548783 w 743037"/>
                <a:gd name="connsiteY3" fmla="*/ 410620 h 430246"/>
                <a:gd name="connsiteX4" fmla="*/ 548783 w 743037"/>
                <a:gd name="connsiteY4" fmla="*/ 319151 h 430246"/>
                <a:gd name="connsiteX5" fmla="*/ 629470 w 743037"/>
                <a:gd name="connsiteY5" fmla="*/ 300014 h 430246"/>
                <a:gd name="connsiteX6" fmla="*/ 369914 w 743037"/>
                <a:gd name="connsiteY6" fmla="*/ 149780 h 430246"/>
                <a:gd name="connsiteX7" fmla="*/ 450390 w 743037"/>
                <a:gd name="connsiteY7" fmla="*/ 169492 h 430246"/>
                <a:gd name="connsiteX8" fmla="*/ 449736 w 743037"/>
                <a:gd name="connsiteY8" fmla="*/ 261375 h 430246"/>
                <a:gd name="connsiteX9" fmla="*/ 288784 w 743037"/>
                <a:gd name="connsiteY9" fmla="*/ 260723 h 430246"/>
                <a:gd name="connsiteX10" fmla="*/ 289438 w 743037"/>
                <a:gd name="connsiteY10" fmla="*/ 168189 h 430246"/>
                <a:gd name="connsiteX11" fmla="*/ 369914 w 743037"/>
                <a:gd name="connsiteY11" fmla="*/ 149780 h 430246"/>
                <a:gd name="connsiteX12" fmla="*/ 114386 w 743037"/>
                <a:gd name="connsiteY12" fmla="*/ 3 h 430246"/>
                <a:gd name="connsiteX13" fmla="*/ 194580 w 743037"/>
                <a:gd name="connsiteY13" fmla="*/ 19716 h 430246"/>
                <a:gd name="connsiteX14" fmla="*/ 194580 w 743037"/>
                <a:gd name="connsiteY14" fmla="*/ 112250 h 430246"/>
                <a:gd name="connsiteX15" fmla="*/ 33209 w 743037"/>
                <a:gd name="connsiteY15" fmla="*/ 110947 h 430246"/>
                <a:gd name="connsiteX16" fmla="*/ 33209 w 743037"/>
                <a:gd name="connsiteY16" fmla="*/ 18413 h 430246"/>
                <a:gd name="connsiteX17" fmla="*/ 114386 w 743037"/>
                <a:gd name="connsiteY17" fmla="*/ 3 h 430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3037" h="430246">
                  <a:moveTo>
                    <a:pt x="629470" y="300014"/>
                  </a:moveTo>
                  <a:cubicBezTo>
                    <a:pt x="658661" y="300176"/>
                    <a:pt x="687853" y="306825"/>
                    <a:pt x="710156" y="319799"/>
                  </a:cubicBezTo>
                  <a:cubicBezTo>
                    <a:pt x="754107" y="345099"/>
                    <a:pt x="754107" y="386617"/>
                    <a:pt x="709500" y="411917"/>
                  </a:cubicBezTo>
                  <a:cubicBezTo>
                    <a:pt x="664893" y="436568"/>
                    <a:pt x="592734" y="436568"/>
                    <a:pt x="548783" y="410620"/>
                  </a:cubicBezTo>
                  <a:cubicBezTo>
                    <a:pt x="504176" y="385320"/>
                    <a:pt x="504176" y="344451"/>
                    <a:pt x="548783" y="319151"/>
                  </a:cubicBezTo>
                  <a:cubicBezTo>
                    <a:pt x="571087" y="306177"/>
                    <a:pt x="600278" y="299852"/>
                    <a:pt x="629470" y="300014"/>
                  </a:cubicBezTo>
                  <a:close/>
                  <a:moveTo>
                    <a:pt x="369914" y="149780"/>
                  </a:moveTo>
                  <a:cubicBezTo>
                    <a:pt x="399029" y="149943"/>
                    <a:pt x="428145" y="156459"/>
                    <a:pt x="450390" y="169492"/>
                  </a:cubicBezTo>
                  <a:cubicBezTo>
                    <a:pt x="494880" y="194906"/>
                    <a:pt x="494226" y="235961"/>
                    <a:pt x="449736" y="261375"/>
                  </a:cubicBezTo>
                  <a:cubicBezTo>
                    <a:pt x="405899" y="286789"/>
                    <a:pt x="333275" y="286789"/>
                    <a:pt x="288784" y="260723"/>
                  </a:cubicBezTo>
                  <a:cubicBezTo>
                    <a:pt x="244948" y="235309"/>
                    <a:pt x="245602" y="193603"/>
                    <a:pt x="289438" y="168189"/>
                  </a:cubicBezTo>
                  <a:cubicBezTo>
                    <a:pt x="311684" y="155808"/>
                    <a:pt x="340799" y="149617"/>
                    <a:pt x="369914" y="149780"/>
                  </a:cubicBezTo>
                  <a:close/>
                  <a:moveTo>
                    <a:pt x="114386" y="3"/>
                  </a:moveTo>
                  <a:cubicBezTo>
                    <a:pt x="143577" y="166"/>
                    <a:pt x="172605" y="6683"/>
                    <a:pt x="194580" y="19716"/>
                  </a:cubicBezTo>
                  <a:cubicBezTo>
                    <a:pt x="238531" y="45130"/>
                    <a:pt x="238531" y="86836"/>
                    <a:pt x="194580" y="112250"/>
                  </a:cubicBezTo>
                  <a:cubicBezTo>
                    <a:pt x="149317" y="137013"/>
                    <a:pt x="77815" y="137013"/>
                    <a:pt x="33209" y="110947"/>
                  </a:cubicBezTo>
                  <a:cubicBezTo>
                    <a:pt x="-11398" y="85533"/>
                    <a:pt x="-10742" y="43827"/>
                    <a:pt x="33209" y="18413"/>
                  </a:cubicBezTo>
                  <a:cubicBezTo>
                    <a:pt x="55840" y="6031"/>
                    <a:pt x="85195" y="-159"/>
                    <a:pt x="114386" y="3"/>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31" name="Freeform 48">
              <a:extLst>
                <a:ext uri="{FF2B5EF4-FFF2-40B4-BE49-F238E27FC236}">
                  <a16:creationId xmlns:a16="http://schemas.microsoft.com/office/drawing/2014/main" id="{6948FDB7-0DF0-CF4D-A260-BAF9134411C7}"/>
                </a:ext>
              </a:extLst>
            </p:cNvPr>
            <p:cNvSpPr>
              <a:spLocks noChangeArrowheads="1"/>
            </p:cNvSpPr>
            <p:nvPr/>
          </p:nvSpPr>
          <p:spPr bwMode="auto">
            <a:xfrm>
              <a:off x="20460618" y="7848827"/>
              <a:ext cx="626742" cy="807740"/>
            </a:xfrm>
            <a:custGeom>
              <a:avLst/>
              <a:gdLst>
                <a:gd name="T0" fmla="*/ 1022 w 1023"/>
                <a:gd name="T1" fmla="*/ 0 h 1318"/>
                <a:gd name="T2" fmla="*/ 1022 w 1023"/>
                <a:gd name="T3" fmla="*/ 0 h 1318"/>
                <a:gd name="T4" fmla="*/ 952 w 1023"/>
                <a:gd name="T5" fmla="*/ 939 h 1318"/>
                <a:gd name="T6" fmla="*/ 952 w 1023"/>
                <a:gd name="T7" fmla="*/ 939 h 1318"/>
                <a:gd name="T8" fmla="*/ 0 w 1023"/>
                <a:gd name="T9" fmla="*/ 649 h 1318"/>
                <a:gd name="T10" fmla="*/ 0 w 1023"/>
                <a:gd name="T11" fmla="*/ 220 h 1318"/>
                <a:gd name="T12" fmla="*/ 1022 w 1023"/>
                <a:gd name="T13" fmla="*/ 0 h 1318"/>
              </a:gdLst>
              <a:ahLst/>
              <a:cxnLst>
                <a:cxn ang="0">
                  <a:pos x="T0" y="T1"/>
                </a:cxn>
                <a:cxn ang="0">
                  <a:pos x="T2" y="T3"/>
                </a:cxn>
                <a:cxn ang="0">
                  <a:pos x="T4" y="T5"/>
                </a:cxn>
                <a:cxn ang="0">
                  <a:pos x="T6" y="T7"/>
                </a:cxn>
                <a:cxn ang="0">
                  <a:pos x="T8" y="T9"/>
                </a:cxn>
                <a:cxn ang="0">
                  <a:pos x="T10" y="T11"/>
                </a:cxn>
                <a:cxn ang="0">
                  <a:pos x="T12" y="T13"/>
                </a:cxn>
              </a:cxnLst>
              <a:rect l="0" t="0" r="r" b="b"/>
              <a:pathLst>
                <a:path w="1023" h="1318">
                  <a:moveTo>
                    <a:pt x="1022" y="0"/>
                  </a:moveTo>
                  <a:lnTo>
                    <a:pt x="1022" y="0"/>
                  </a:lnTo>
                  <a:cubicBezTo>
                    <a:pt x="1022" y="0"/>
                    <a:pt x="995" y="562"/>
                    <a:pt x="952" y="939"/>
                  </a:cubicBezTo>
                  <a:lnTo>
                    <a:pt x="952" y="939"/>
                  </a:lnTo>
                  <a:cubicBezTo>
                    <a:pt x="909" y="1317"/>
                    <a:pt x="0" y="649"/>
                    <a:pt x="0" y="649"/>
                  </a:cubicBezTo>
                  <a:lnTo>
                    <a:pt x="0" y="220"/>
                  </a:lnTo>
                  <a:lnTo>
                    <a:pt x="1022" y="0"/>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31">
              <a:extLst>
                <a:ext uri="{FF2B5EF4-FFF2-40B4-BE49-F238E27FC236}">
                  <a16:creationId xmlns:a16="http://schemas.microsoft.com/office/drawing/2014/main" id="{8DF37E86-388B-5C41-A855-663A48D150B2}"/>
                </a:ext>
              </a:extLst>
            </p:cNvPr>
            <p:cNvSpPr>
              <a:spLocks noChangeArrowheads="1"/>
            </p:cNvSpPr>
            <p:nvPr/>
          </p:nvSpPr>
          <p:spPr bwMode="auto">
            <a:xfrm>
              <a:off x="20324139" y="11992174"/>
              <a:ext cx="717925" cy="678111"/>
            </a:xfrm>
            <a:custGeom>
              <a:avLst/>
              <a:gdLst>
                <a:gd name="connsiteX0" fmla="*/ 548865 w 765449"/>
                <a:gd name="connsiteY0" fmla="*/ 219663 h 723000"/>
                <a:gd name="connsiteX1" fmla="*/ 757293 w 765449"/>
                <a:gd name="connsiteY1" fmla="*/ 241880 h 723000"/>
                <a:gd name="connsiteX2" fmla="*/ 757293 w 765449"/>
                <a:gd name="connsiteY2" fmla="*/ 467321 h 723000"/>
                <a:gd name="connsiteX3" fmla="*/ 632105 w 765449"/>
                <a:gd name="connsiteY3" fmla="*/ 705831 h 723000"/>
                <a:gd name="connsiteX4" fmla="*/ 531824 w 765449"/>
                <a:gd name="connsiteY4" fmla="*/ 688841 h 723000"/>
                <a:gd name="connsiteX5" fmla="*/ 472835 w 765449"/>
                <a:gd name="connsiteY5" fmla="*/ 469281 h 723000"/>
                <a:gd name="connsiteX6" fmla="*/ 548865 w 765449"/>
                <a:gd name="connsiteY6" fmla="*/ 219663 h 723000"/>
                <a:gd name="connsiteX7" fmla="*/ 439912 w 765449"/>
                <a:gd name="connsiteY7" fmla="*/ 989 h 723000"/>
                <a:gd name="connsiteX8" fmla="*/ 499482 w 765449"/>
                <a:gd name="connsiteY8" fmla="*/ 149357 h 723000"/>
                <a:gd name="connsiteX9" fmla="*/ 182433 w 765449"/>
                <a:gd name="connsiteY9" fmla="*/ 405783 h 723000"/>
                <a:gd name="connsiteX10" fmla="*/ 40578 w 765449"/>
                <a:gd name="connsiteY10" fmla="*/ 425358 h 723000"/>
                <a:gd name="connsiteX11" fmla="*/ 2663 w 765449"/>
                <a:gd name="connsiteY11" fmla="*/ 363372 h 723000"/>
                <a:gd name="connsiteX12" fmla="*/ 298139 w 765449"/>
                <a:gd name="connsiteY12" fmla="*/ 38435 h 723000"/>
                <a:gd name="connsiteX13" fmla="*/ 439912 w 765449"/>
                <a:gd name="connsiteY13" fmla="*/ 989 h 7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5449" h="723000">
                  <a:moveTo>
                    <a:pt x="548865" y="219663"/>
                  </a:moveTo>
                  <a:lnTo>
                    <a:pt x="757293" y="241880"/>
                  </a:lnTo>
                  <a:cubicBezTo>
                    <a:pt x="757293" y="241880"/>
                    <a:pt x="775645" y="275206"/>
                    <a:pt x="757293" y="467321"/>
                  </a:cubicBezTo>
                  <a:cubicBezTo>
                    <a:pt x="746805" y="581022"/>
                    <a:pt x="682573" y="660743"/>
                    <a:pt x="632105" y="705831"/>
                  </a:cubicBezTo>
                  <a:cubicBezTo>
                    <a:pt x="600644" y="734583"/>
                    <a:pt x="551487" y="726088"/>
                    <a:pt x="531824" y="688841"/>
                  </a:cubicBezTo>
                  <a:cubicBezTo>
                    <a:pt x="500363" y="629377"/>
                    <a:pt x="462348" y="539201"/>
                    <a:pt x="472835" y="469281"/>
                  </a:cubicBezTo>
                  <a:cubicBezTo>
                    <a:pt x="491187" y="355581"/>
                    <a:pt x="548865" y="219663"/>
                    <a:pt x="548865" y="219663"/>
                  </a:cubicBezTo>
                  <a:close/>
                  <a:moveTo>
                    <a:pt x="439912" y="989"/>
                  </a:moveTo>
                  <a:cubicBezTo>
                    <a:pt x="533311" y="13926"/>
                    <a:pt x="499482" y="149357"/>
                    <a:pt x="499482" y="149357"/>
                  </a:cubicBezTo>
                  <a:cubicBezTo>
                    <a:pt x="490330" y="171542"/>
                    <a:pt x="336055" y="359457"/>
                    <a:pt x="182433" y="405783"/>
                  </a:cubicBezTo>
                  <a:cubicBezTo>
                    <a:pt x="115101" y="426663"/>
                    <a:pt x="69995" y="429273"/>
                    <a:pt x="40578" y="425358"/>
                  </a:cubicBezTo>
                  <a:cubicBezTo>
                    <a:pt x="11161" y="422095"/>
                    <a:pt x="-7143" y="391429"/>
                    <a:pt x="2663" y="363372"/>
                  </a:cubicBezTo>
                  <a:cubicBezTo>
                    <a:pt x="29465" y="288989"/>
                    <a:pt x="105295" y="133698"/>
                    <a:pt x="298139" y="38435"/>
                  </a:cubicBezTo>
                  <a:cubicBezTo>
                    <a:pt x="363510" y="5974"/>
                    <a:pt x="408779" y="-3324"/>
                    <a:pt x="439912" y="989"/>
                  </a:cubicBezTo>
                  <a:close/>
                </a:path>
              </a:pathLst>
            </a:custGeom>
            <a:solidFill>
              <a:schemeClr val="accent5">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33" name="Freeform 51">
              <a:extLst>
                <a:ext uri="{FF2B5EF4-FFF2-40B4-BE49-F238E27FC236}">
                  <a16:creationId xmlns:a16="http://schemas.microsoft.com/office/drawing/2014/main" id="{E62D74E3-79DE-ED42-B603-18C302EBE249}"/>
                </a:ext>
              </a:extLst>
            </p:cNvPr>
            <p:cNvSpPr>
              <a:spLocks noChangeArrowheads="1"/>
            </p:cNvSpPr>
            <p:nvPr/>
          </p:nvSpPr>
          <p:spPr bwMode="auto">
            <a:xfrm>
              <a:off x="20298530" y="9845217"/>
              <a:ext cx="907696" cy="2450238"/>
            </a:xfrm>
            <a:custGeom>
              <a:avLst/>
              <a:gdLst>
                <a:gd name="T0" fmla="*/ 1451 w 1483"/>
                <a:gd name="T1" fmla="*/ 289 h 3999"/>
                <a:gd name="T2" fmla="*/ 1451 w 1483"/>
                <a:gd name="T3" fmla="*/ 289 h 3999"/>
                <a:gd name="T4" fmla="*/ 1451 w 1483"/>
                <a:gd name="T5" fmla="*/ 1070 h 3999"/>
                <a:gd name="T6" fmla="*/ 1451 w 1483"/>
                <a:gd name="T7" fmla="*/ 1070 h 3999"/>
                <a:gd name="T8" fmla="*/ 1290 w 1483"/>
                <a:gd name="T9" fmla="*/ 3858 h 3999"/>
                <a:gd name="T10" fmla="*/ 1290 w 1483"/>
                <a:gd name="T11" fmla="*/ 3858 h 3999"/>
                <a:gd name="T12" fmla="*/ 1030 w 1483"/>
                <a:gd name="T13" fmla="*/ 3968 h 3999"/>
                <a:gd name="T14" fmla="*/ 1030 w 1483"/>
                <a:gd name="T15" fmla="*/ 3968 h 3999"/>
                <a:gd name="T16" fmla="*/ 781 w 1483"/>
                <a:gd name="T17" fmla="*/ 3782 h 3999"/>
                <a:gd name="T18" fmla="*/ 781 w 1483"/>
                <a:gd name="T19" fmla="*/ 3782 h 3999"/>
                <a:gd name="T20" fmla="*/ 390 w 1483"/>
                <a:gd name="T21" fmla="*/ 3553 h 3999"/>
                <a:gd name="T22" fmla="*/ 390 w 1483"/>
                <a:gd name="T23" fmla="*/ 3553 h 3999"/>
                <a:gd name="T24" fmla="*/ 0 w 1483"/>
                <a:gd name="T25" fmla="*/ 0 h 3999"/>
                <a:gd name="T26" fmla="*/ 1451 w 1483"/>
                <a:gd name="T27" fmla="*/ 289 h 3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83" h="3999">
                  <a:moveTo>
                    <a:pt x="1451" y="289"/>
                  </a:moveTo>
                  <a:lnTo>
                    <a:pt x="1451" y="289"/>
                  </a:lnTo>
                  <a:cubicBezTo>
                    <a:pt x="1451" y="289"/>
                    <a:pt x="1482" y="660"/>
                    <a:pt x="1451" y="1070"/>
                  </a:cubicBezTo>
                  <a:lnTo>
                    <a:pt x="1451" y="1070"/>
                  </a:lnTo>
                  <a:cubicBezTo>
                    <a:pt x="1421" y="1480"/>
                    <a:pt x="1310" y="3397"/>
                    <a:pt x="1290" y="3858"/>
                  </a:cubicBezTo>
                  <a:lnTo>
                    <a:pt x="1290" y="3858"/>
                  </a:lnTo>
                  <a:cubicBezTo>
                    <a:pt x="1290" y="3858"/>
                    <a:pt x="1300" y="3998"/>
                    <a:pt x="1030" y="3968"/>
                  </a:cubicBezTo>
                  <a:lnTo>
                    <a:pt x="1030" y="3968"/>
                  </a:lnTo>
                  <a:cubicBezTo>
                    <a:pt x="759" y="3936"/>
                    <a:pt x="781" y="3782"/>
                    <a:pt x="781" y="3782"/>
                  </a:cubicBezTo>
                  <a:lnTo>
                    <a:pt x="781" y="3782"/>
                  </a:lnTo>
                  <a:cubicBezTo>
                    <a:pt x="781" y="3782"/>
                    <a:pt x="402" y="3777"/>
                    <a:pt x="390" y="3553"/>
                  </a:cubicBezTo>
                  <a:lnTo>
                    <a:pt x="390" y="3553"/>
                  </a:lnTo>
                  <a:cubicBezTo>
                    <a:pt x="378" y="3329"/>
                    <a:pt x="0" y="881"/>
                    <a:pt x="0" y="0"/>
                  </a:cubicBezTo>
                  <a:lnTo>
                    <a:pt x="1451" y="289"/>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34" name="Freeform 52">
              <a:extLst>
                <a:ext uri="{FF2B5EF4-FFF2-40B4-BE49-F238E27FC236}">
                  <a16:creationId xmlns:a16="http://schemas.microsoft.com/office/drawing/2014/main" id="{FC7EF760-F0CD-7242-B3F9-FC89911EC9A0}"/>
                </a:ext>
              </a:extLst>
            </p:cNvPr>
            <p:cNvSpPr>
              <a:spLocks noChangeArrowheads="1"/>
            </p:cNvSpPr>
            <p:nvPr/>
          </p:nvSpPr>
          <p:spPr bwMode="auto">
            <a:xfrm>
              <a:off x="20122934" y="8851073"/>
              <a:ext cx="256641" cy="821248"/>
            </a:xfrm>
            <a:custGeom>
              <a:avLst/>
              <a:gdLst>
                <a:gd name="T0" fmla="*/ 418 w 419"/>
                <a:gd name="T1" fmla="*/ 0 h 1340"/>
                <a:gd name="T2" fmla="*/ 200 w 419"/>
                <a:gd name="T3" fmla="*/ 1339 h 1340"/>
                <a:gd name="T4" fmla="*/ 0 w 419"/>
                <a:gd name="T5" fmla="*/ 1336 h 1340"/>
                <a:gd name="T6" fmla="*/ 19 w 419"/>
                <a:gd name="T7" fmla="*/ 109 h 1340"/>
                <a:gd name="T8" fmla="*/ 418 w 419"/>
                <a:gd name="T9" fmla="*/ 0 h 1340"/>
              </a:gdLst>
              <a:ahLst/>
              <a:cxnLst>
                <a:cxn ang="0">
                  <a:pos x="T0" y="T1"/>
                </a:cxn>
                <a:cxn ang="0">
                  <a:pos x="T2" y="T3"/>
                </a:cxn>
                <a:cxn ang="0">
                  <a:pos x="T4" y="T5"/>
                </a:cxn>
                <a:cxn ang="0">
                  <a:pos x="T6" y="T7"/>
                </a:cxn>
                <a:cxn ang="0">
                  <a:pos x="T8" y="T9"/>
                </a:cxn>
              </a:cxnLst>
              <a:rect l="0" t="0" r="r" b="b"/>
              <a:pathLst>
                <a:path w="419" h="1340">
                  <a:moveTo>
                    <a:pt x="418" y="0"/>
                  </a:moveTo>
                  <a:lnTo>
                    <a:pt x="200" y="1339"/>
                  </a:lnTo>
                  <a:lnTo>
                    <a:pt x="0" y="1336"/>
                  </a:lnTo>
                  <a:lnTo>
                    <a:pt x="19" y="109"/>
                  </a:lnTo>
                  <a:lnTo>
                    <a:pt x="418"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5" name="Freeform 53">
              <a:extLst>
                <a:ext uri="{FF2B5EF4-FFF2-40B4-BE49-F238E27FC236}">
                  <a16:creationId xmlns:a16="http://schemas.microsoft.com/office/drawing/2014/main" id="{4964D6DA-4F18-8940-8887-67598DE0D263}"/>
                </a:ext>
              </a:extLst>
            </p:cNvPr>
            <p:cNvSpPr>
              <a:spLocks noChangeArrowheads="1"/>
            </p:cNvSpPr>
            <p:nvPr/>
          </p:nvSpPr>
          <p:spPr bwMode="auto">
            <a:xfrm>
              <a:off x="20079710" y="8121676"/>
              <a:ext cx="356595" cy="959024"/>
            </a:xfrm>
            <a:custGeom>
              <a:avLst/>
              <a:gdLst>
                <a:gd name="T0" fmla="*/ 581 w 582"/>
                <a:gd name="T1" fmla="*/ 7 h 1567"/>
                <a:gd name="T2" fmla="*/ 581 w 582"/>
                <a:gd name="T3" fmla="*/ 7 h 1567"/>
                <a:gd name="T4" fmla="*/ 183 w 582"/>
                <a:gd name="T5" fmla="*/ 427 h 1567"/>
                <a:gd name="T6" fmla="*/ 183 w 582"/>
                <a:gd name="T7" fmla="*/ 427 h 1567"/>
                <a:gd name="T8" fmla="*/ 89 w 582"/>
                <a:gd name="T9" fmla="*/ 1433 h 1567"/>
                <a:gd name="T10" fmla="*/ 89 w 582"/>
                <a:gd name="T11" fmla="*/ 1433 h 1567"/>
                <a:gd name="T12" fmla="*/ 528 w 582"/>
                <a:gd name="T13" fmla="*/ 1410 h 1567"/>
                <a:gd name="T14" fmla="*/ 581 w 582"/>
                <a:gd name="T15" fmla="*/ 7 h 15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2" h="1567">
                  <a:moveTo>
                    <a:pt x="581" y="7"/>
                  </a:moveTo>
                  <a:lnTo>
                    <a:pt x="581" y="7"/>
                  </a:lnTo>
                  <a:cubicBezTo>
                    <a:pt x="581" y="7"/>
                    <a:pt x="286" y="0"/>
                    <a:pt x="183" y="427"/>
                  </a:cubicBezTo>
                  <a:lnTo>
                    <a:pt x="183" y="427"/>
                  </a:lnTo>
                  <a:cubicBezTo>
                    <a:pt x="80" y="854"/>
                    <a:pt x="0" y="1388"/>
                    <a:pt x="89" y="1433"/>
                  </a:cubicBezTo>
                  <a:lnTo>
                    <a:pt x="89" y="1433"/>
                  </a:lnTo>
                  <a:cubicBezTo>
                    <a:pt x="357" y="1566"/>
                    <a:pt x="528" y="1410"/>
                    <a:pt x="528" y="1410"/>
                  </a:cubicBezTo>
                  <a:lnTo>
                    <a:pt x="581" y="7"/>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54">
              <a:extLst>
                <a:ext uri="{FF2B5EF4-FFF2-40B4-BE49-F238E27FC236}">
                  <a16:creationId xmlns:a16="http://schemas.microsoft.com/office/drawing/2014/main" id="{C86827F6-33A1-F048-ACFF-514AD7BDDB6F}"/>
                </a:ext>
              </a:extLst>
            </p:cNvPr>
            <p:cNvSpPr>
              <a:spLocks noChangeArrowheads="1"/>
            </p:cNvSpPr>
            <p:nvPr/>
          </p:nvSpPr>
          <p:spPr bwMode="auto">
            <a:xfrm>
              <a:off x="20193172" y="8121675"/>
              <a:ext cx="1226469" cy="2128761"/>
            </a:xfrm>
            <a:custGeom>
              <a:avLst/>
              <a:gdLst>
                <a:gd name="T0" fmla="*/ 305 w 2000"/>
                <a:gd name="T1" fmla="*/ 24 h 3476"/>
                <a:gd name="T2" fmla="*/ 305 w 2000"/>
                <a:gd name="T3" fmla="*/ 24 h 3476"/>
                <a:gd name="T4" fmla="*/ 464 w 2000"/>
                <a:gd name="T5" fmla="*/ 15 h 3476"/>
                <a:gd name="T6" fmla="*/ 464 w 2000"/>
                <a:gd name="T7" fmla="*/ 15 h 3476"/>
                <a:gd name="T8" fmla="*/ 1818 w 2000"/>
                <a:gd name="T9" fmla="*/ 498 h 3476"/>
                <a:gd name="T10" fmla="*/ 1818 w 2000"/>
                <a:gd name="T11" fmla="*/ 498 h 3476"/>
                <a:gd name="T12" fmla="*/ 1555 w 2000"/>
                <a:gd name="T13" fmla="*/ 1801 h 3476"/>
                <a:gd name="T14" fmla="*/ 1555 w 2000"/>
                <a:gd name="T15" fmla="*/ 1801 h 3476"/>
                <a:gd name="T16" fmla="*/ 1618 w 2000"/>
                <a:gd name="T17" fmla="*/ 2729 h 3476"/>
                <a:gd name="T18" fmla="*/ 1618 w 2000"/>
                <a:gd name="T19" fmla="*/ 2729 h 3476"/>
                <a:gd name="T20" fmla="*/ 1425 w 2000"/>
                <a:gd name="T21" fmla="*/ 3337 h 3476"/>
                <a:gd name="T22" fmla="*/ 1425 w 2000"/>
                <a:gd name="T23" fmla="*/ 3337 h 3476"/>
                <a:gd name="T24" fmla="*/ 419 w 2000"/>
                <a:gd name="T25" fmla="*/ 3229 h 3476"/>
                <a:gd name="T26" fmla="*/ 419 w 2000"/>
                <a:gd name="T27" fmla="*/ 3229 h 3476"/>
                <a:gd name="T28" fmla="*/ 169 w 2000"/>
                <a:gd name="T29" fmla="*/ 2637 h 3476"/>
                <a:gd name="T30" fmla="*/ 169 w 2000"/>
                <a:gd name="T31" fmla="*/ 2637 h 3476"/>
                <a:gd name="T32" fmla="*/ 282 w 2000"/>
                <a:gd name="T33" fmla="*/ 1467 h 3476"/>
                <a:gd name="T34" fmla="*/ 282 w 2000"/>
                <a:gd name="T35" fmla="*/ 1467 h 3476"/>
                <a:gd name="T36" fmla="*/ 85 w 2000"/>
                <a:gd name="T37" fmla="*/ 1240 h 3476"/>
                <a:gd name="T38" fmla="*/ 85 w 2000"/>
                <a:gd name="T39" fmla="*/ 1240 h 3476"/>
                <a:gd name="T40" fmla="*/ 210 w 2000"/>
                <a:gd name="T41" fmla="*/ 661 h 3476"/>
                <a:gd name="T42" fmla="*/ 210 w 2000"/>
                <a:gd name="T43" fmla="*/ 661 h 3476"/>
                <a:gd name="T44" fmla="*/ 195 w 2000"/>
                <a:gd name="T45" fmla="*/ 154 h 3476"/>
                <a:gd name="T46" fmla="*/ 195 w 2000"/>
                <a:gd name="T47" fmla="*/ 154 h 3476"/>
                <a:gd name="T48" fmla="*/ 305 w 2000"/>
                <a:gd name="T49" fmla="*/ 24 h 3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0" h="3476">
                  <a:moveTo>
                    <a:pt x="305" y="24"/>
                  </a:moveTo>
                  <a:lnTo>
                    <a:pt x="305" y="24"/>
                  </a:lnTo>
                  <a:cubicBezTo>
                    <a:pt x="355" y="3"/>
                    <a:pt x="412" y="0"/>
                    <a:pt x="464" y="15"/>
                  </a:cubicBezTo>
                  <a:lnTo>
                    <a:pt x="464" y="15"/>
                  </a:lnTo>
                  <a:cubicBezTo>
                    <a:pt x="716" y="87"/>
                    <a:pt x="1662" y="365"/>
                    <a:pt x="1818" y="498"/>
                  </a:cubicBezTo>
                  <a:lnTo>
                    <a:pt x="1818" y="498"/>
                  </a:lnTo>
                  <a:cubicBezTo>
                    <a:pt x="1999" y="652"/>
                    <a:pt x="1548" y="1518"/>
                    <a:pt x="1555" y="1801"/>
                  </a:cubicBezTo>
                  <a:lnTo>
                    <a:pt x="1555" y="1801"/>
                  </a:lnTo>
                  <a:cubicBezTo>
                    <a:pt x="1561" y="2086"/>
                    <a:pt x="1593" y="2420"/>
                    <a:pt x="1618" y="2729"/>
                  </a:cubicBezTo>
                  <a:lnTo>
                    <a:pt x="1618" y="2729"/>
                  </a:lnTo>
                  <a:cubicBezTo>
                    <a:pt x="1644" y="3037"/>
                    <a:pt x="1677" y="3206"/>
                    <a:pt x="1425" y="3337"/>
                  </a:cubicBezTo>
                  <a:lnTo>
                    <a:pt x="1425" y="3337"/>
                  </a:lnTo>
                  <a:cubicBezTo>
                    <a:pt x="1172" y="3469"/>
                    <a:pt x="742" y="3475"/>
                    <a:pt x="419" y="3229"/>
                  </a:cubicBezTo>
                  <a:lnTo>
                    <a:pt x="419" y="3229"/>
                  </a:lnTo>
                  <a:cubicBezTo>
                    <a:pt x="97" y="2983"/>
                    <a:pt x="155" y="2815"/>
                    <a:pt x="169" y="2637"/>
                  </a:cubicBezTo>
                  <a:lnTo>
                    <a:pt x="169" y="2637"/>
                  </a:lnTo>
                  <a:cubicBezTo>
                    <a:pt x="182" y="2458"/>
                    <a:pt x="292" y="1686"/>
                    <a:pt x="282" y="1467"/>
                  </a:cubicBezTo>
                  <a:lnTo>
                    <a:pt x="282" y="1467"/>
                  </a:lnTo>
                  <a:cubicBezTo>
                    <a:pt x="282" y="1467"/>
                    <a:pt x="169" y="1384"/>
                    <a:pt x="85" y="1240"/>
                  </a:cubicBezTo>
                  <a:lnTo>
                    <a:pt x="85" y="1240"/>
                  </a:lnTo>
                  <a:cubicBezTo>
                    <a:pt x="0" y="1097"/>
                    <a:pt x="149" y="833"/>
                    <a:pt x="210" y="661"/>
                  </a:cubicBezTo>
                  <a:lnTo>
                    <a:pt x="210" y="661"/>
                  </a:lnTo>
                  <a:cubicBezTo>
                    <a:pt x="273" y="489"/>
                    <a:pt x="176" y="293"/>
                    <a:pt x="195" y="154"/>
                  </a:cubicBezTo>
                  <a:lnTo>
                    <a:pt x="195" y="154"/>
                  </a:lnTo>
                  <a:cubicBezTo>
                    <a:pt x="205" y="81"/>
                    <a:pt x="251" y="46"/>
                    <a:pt x="305" y="24"/>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37" name="Freeform 55">
              <a:extLst>
                <a:ext uri="{FF2B5EF4-FFF2-40B4-BE49-F238E27FC236}">
                  <a16:creationId xmlns:a16="http://schemas.microsoft.com/office/drawing/2014/main" id="{7172ABDA-47D8-084A-BFE7-5F4346B971F6}"/>
                </a:ext>
              </a:extLst>
            </p:cNvPr>
            <p:cNvSpPr>
              <a:spLocks noChangeArrowheads="1"/>
            </p:cNvSpPr>
            <p:nvPr/>
          </p:nvSpPr>
          <p:spPr bwMode="auto">
            <a:xfrm>
              <a:off x="20555170" y="8156795"/>
              <a:ext cx="461953" cy="378206"/>
            </a:xfrm>
            <a:custGeom>
              <a:avLst/>
              <a:gdLst>
                <a:gd name="T0" fmla="*/ 20 w 752"/>
                <a:gd name="T1" fmla="*/ 262 h 617"/>
                <a:gd name="T2" fmla="*/ 20 w 752"/>
                <a:gd name="T3" fmla="*/ 262 h 617"/>
                <a:gd name="T4" fmla="*/ 339 w 752"/>
                <a:gd name="T5" fmla="*/ 590 h 617"/>
                <a:gd name="T6" fmla="*/ 339 w 752"/>
                <a:gd name="T7" fmla="*/ 590 h 617"/>
                <a:gd name="T8" fmla="*/ 731 w 752"/>
                <a:gd name="T9" fmla="*/ 354 h 617"/>
                <a:gd name="T10" fmla="*/ 731 w 752"/>
                <a:gd name="T11" fmla="*/ 354 h 617"/>
                <a:gd name="T12" fmla="*/ 411 w 752"/>
                <a:gd name="T13" fmla="*/ 26 h 617"/>
                <a:gd name="T14" fmla="*/ 411 w 752"/>
                <a:gd name="T15" fmla="*/ 26 h 617"/>
                <a:gd name="T16" fmla="*/ 20 w 752"/>
                <a:gd name="T17" fmla="*/ 26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2" h="617">
                  <a:moveTo>
                    <a:pt x="20" y="262"/>
                  </a:moveTo>
                  <a:lnTo>
                    <a:pt x="20" y="262"/>
                  </a:lnTo>
                  <a:cubicBezTo>
                    <a:pt x="0" y="419"/>
                    <a:pt x="142" y="566"/>
                    <a:pt x="339" y="590"/>
                  </a:cubicBezTo>
                  <a:lnTo>
                    <a:pt x="339" y="590"/>
                  </a:lnTo>
                  <a:cubicBezTo>
                    <a:pt x="535" y="616"/>
                    <a:pt x="711" y="510"/>
                    <a:pt x="731" y="354"/>
                  </a:cubicBezTo>
                  <a:lnTo>
                    <a:pt x="731" y="354"/>
                  </a:lnTo>
                  <a:cubicBezTo>
                    <a:pt x="751" y="198"/>
                    <a:pt x="608" y="51"/>
                    <a:pt x="411" y="26"/>
                  </a:cubicBezTo>
                  <a:lnTo>
                    <a:pt x="411" y="26"/>
                  </a:lnTo>
                  <a:cubicBezTo>
                    <a:pt x="215" y="0"/>
                    <a:pt x="40" y="107"/>
                    <a:pt x="20" y="262"/>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8" name="Freeform 56">
              <a:extLst>
                <a:ext uri="{FF2B5EF4-FFF2-40B4-BE49-F238E27FC236}">
                  <a16:creationId xmlns:a16="http://schemas.microsoft.com/office/drawing/2014/main" id="{52D193E2-C39E-BA46-8229-C41A069F0ABA}"/>
                </a:ext>
              </a:extLst>
            </p:cNvPr>
            <p:cNvSpPr>
              <a:spLocks noChangeArrowheads="1"/>
            </p:cNvSpPr>
            <p:nvPr/>
          </p:nvSpPr>
          <p:spPr bwMode="auto">
            <a:xfrm>
              <a:off x="20620006" y="8210825"/>
              <a:ext cx="329580" cy="270147"/>
            </a:xfrm>
            <a:custGeom>
              <a:avLst/>
              <a:gdLst>
                <a:gd name="T0" fmla="*/ 15 w 538"/>
                <a:gd name="T1" fmla="*/ 186 h 440"/>
                <a:gd name="T2" fmla="*/ 15 w 538"/>
                <a:gd name="T3" fmla="*/ 186 h 440"/>
                <a:gd name="T4" fmla="*/ 243 w 538"/>
                <a:gd name="T5" fmla="*/ 421 h 440"/>
                <a:gd name="T6" fmla="*/ 243 w 538"/>
                <a:gd name="T7" fmla="*/ 421 h 440"/>
                <a:gd name="T8" fmla="*/ 523 w 538"/>
                <a:gd name="T9" fmla="*/ 252 h 440"/>
                <a:gd name="T10" fmla="*/ 523 w 538"/>
                <a:gd name="T11" fmla="*/ 252 h 440"/>
                <a:gd name="T12" fmla="*/ 295 w 538"/>
                <a:gd name="T13" fmla="*/ 17 h 440"/>
                <a:gd name="T14" fmla="*/ 295 w 538"/>
                <a:gd name="T15" fmla="*/ 17 h 440"/>
                <a:gd name="T16" fmla="*/ 15 w 538"/>
                <a:gd name="T17" fmla="*/ 186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8" h="440">
                  <a:moveTo>
                    <a:pt x="15" y="186"/>
                  </a:moveTo>
                  <a:lnTo>
                    <a:pt x="15" y="186"/>
                  </a:lnTo>
                  <a:cubicBezTo>
                    <a:pt x="0" y="298"/>
                    <a:pt x="103" y="403"/>
                    <a:pt x="243" y="421"/>
                  </a:cubicBezTo>
                  <a:lnTo>
                    <a:pt x="243" y="421"/>
                  </a:lnTo>
                  <a:cubicBezTo>
                    <a:pt x="383" y="439"/>
                    <a:pt x="509" y="363"/>
                    <a:pt x="523" y="252"/>
                  </a:cubicBezTo>
                  <a:lnTo>
                    <a:pt x="523" y="252"/>
                  </a:lnTo>
                  <a:cubicBezTo>
                    <a:pt x="537" y="140"/>
                    <a:pt x="435" y="35"/>
                    <a:pt x="295" y="17"/>
                  </a:cubicBezTo>
                  <a:lnTo>
                    <a:pt x="295" y="17"/>
                  </a:lnTo>
                  <a:cubicBezTo>
                    <a:pt x="154" y="0"/>
                    <a:pt x="29" y="75"/>
                    <a:pt x="15" y="186"/>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57">
              <a:extLst>
                <a:ext uri="{FF2B5EF4-FFF2-40B4-BE49-F238E27FC236}">
                  <a16:creationId xmlns:a16="http://schemas.microsoft.com/office/drawing/2014/main" id="{7FBABFA0-8241-6D40-ADE8-F976C40E1553}"/>
                </a:ext>
              </a:extLst>
            </p:cNvPr>
            <p:cNvSpPr>
              <a:spLocks noChangeArrowheads="1"/>
            </p:cNvSpPr>
            <p:nvPr/>
          </p:nvSpPr>
          <p:spPr bwMode="auto">
            <a:xfrm>
              <a:off x="20657826" y="8016319"/>
              <a:ext cx="218820" cy="329580"/>
            </a:xfrm>
            <a:custGeom>
              <a:avLst/>
              <a:gdLst>
                <a:gd name="T0" fmla="*/ 90 w 357"/>
                <a:gd name="T1" fmla="*/ 139 h 539"/>
                <a:gd name="T2" fmla="*/ 90 w 357"/>
                <a:gd name="T3" fmla="*/ 139 h 539"/>
                <a:gd name="T4" fmla="*/ 295 w 357"/>
                <a:gd name="T5" fmla="*/ 70 h 539"/>
                <a:gd name="T6" fmla="*/ 295 w 357"/>
                <a:gd name="T7" fmla="*/ 70 h 539"/>
                <a:gd name="T8" fmla="*/ 356 w 357"/>
                <a:gd name="T9" fmla="*/ 447 h 539"/>
                <a:gd name="T10" fmla="*/ 17 w 357"/>
                <a:gd name="T11" fmla="*/ 538 h 539"/>
                <a:gd name="T12" fmla="*/ 68 w 357"/>
                <a:gd name="T13" fmla="*/ 229 h 539"/>
                <a:gd name="T14" fmla="*/ 68 w 357"/>
                <a:gd name="T15" fmla="*/ 229 h 539"/>
                <a:gd name="T16" fmla="*/ 90 w 357"/>
                <a:gd name="T17" fmla="*/ 139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539">
                  <a:moveTo>
                    <a:pt x="90" y="139"/>
                  </a:moveTo>
                  <a:lnTo>
                    <a:pt x="90" y="139"/>
                  </a:lnTo>
                  <a:cubicBezTo>
                    <a:pt x="90" y="139"/>
                    <a:pt x="261" y="0"/>
                    <a:pt x="295" y="70"/>
                  </a:cubicBezTo>
                  <a:lnTo>
                    <a:pt x="295" y="70"/>
                  </a:lnTo>
                  <a:cubicBezTo>
                    <a:pt x="328" y="142"/>
                    <a:pt x="356" y="447"/>
                    <a:pt x="356" y="447"/>
                  </a:cubicBezTo>
                  <a:lnTo>
                    <a:pt x="17" y="538"/>
                  </a:lnTo>
                  <a:lnTo>
                    <a:pt x="68" y="229"/>
                  </a:lnTo>
                  <a:lnTo>
                    <a:pt x="68" y="229"/>
                  </a:lnTo>
                  <a:cubicBezTo>
                    <a:pt x="68" y="229"/>
                    <a:pt x="0" y="171"/>
                    <a:pt x="90" y="139"/>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0" name="Freeform 58">
              <a:extLst>
                <a:ext uri="{FF2B5EF4-FFF2-40B4-BE49-F238E27FC236}">
                  <a16:creationId xmlns:a16="http://schemas.microsoft.com/office/drawing/2014/main" id="{58514490-0810-B744-A5F0-08F6236B4D49}"/>
                </a:ext>
              </a:extLst>
            </p:cNvPr>
            <p:cNvSpPr>
              <a:spLocks noChangeArrowheads="1"/>
            </p:cNvSpPr>
            <p:nvPr/>
          </p:nvSpPr>
          <p:spPr bwMode="auto">
            <a:xfrm>
              <a:off x="20376872" y="7557069"/>
              <a:ext cx="640251" cy="640249"/>
            </a:xfrm>
            <a:custGeom>
              <a:avLst/>
              <a:gdLst>
                <a:gd name="T0" fmla="*/ 17 w 1046"/>
                <a:gd name="T1" fmla="*/ 552 h 1045"/>
                <a:gd name="T2" fmla="*/ 17 w 1046"/>
                <a:gd name="T3" fmla="*/ 552 h 1045"/>
                <a:gd name="T4" fmla="*/ 553 w 1046"/>
                <a:gd name="T5" fmla="*/ 1027 h 1045"/>
                <a:gd name="T6" fmla="*/ 553 w 1046"/>
                <a:gd name="T7" fmla="*/ 1027 h 1045"/>
                <a:gd name="T8" fmla="*/ 1028 w 1046"/>
                <a:gd name="T9" fmla="*/ 492 h 1045"/>
                <a:gd name="T10" fmla="*/ 1028 w 1046"/>
                <a:gd name="T11" fmla="*/ 492 h 1045"/>
                <a:gd name="T12" fmla="*/ 493 w 1046"/>
                <a:gd name="T13" fmla="*/ 16 h 1045"/>
                <a:gd name="T14" fmla="*/ 493 w 1046"/>
                <a:gd name="T15" fmla="*/ 16 h 1045"/>
                <a:gd name="T16" fmla="*/ 17 w 1046"/>
                <a:gd name="T17" fmla="*/ 552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1045">
                  <a:moveTo>
                    <a:pt x="17" y="552"/>
                  </a:moveTo>
                  <a:lnTo>
                    <a:pt x="17" y="552"/>
                  </a:lnTo>
                  <a:cubicBezTo>
                    <a:pt x="33" y="830"/>
                    <a:pt x="274" y="1044"/>
                    <a:pt x="553" y="1027"/>
                  </a:cubicBezTo>
                  <a:lnTo>
                    <a:pt x="553" y="1027"/>
                  </a:lnTo>
                  <a:cubicBezTo>
                    <a:pt x="832" y="1011"/>
                    <a:pt x="1045" y="771"/>
                    <a:pt x="1028" y="492"/>
                  </a:cubicBezTo>
                  <a:lnTo>
                    <a:pt x="1028" y="492"/>
                  </a:lnTo>
                  <a:cubicBezTo>
                    <a:pt x="1012" y="213"/>
                    <a:pt x="772" y="0"/>
                    <a:pt x="493" y="16"/>
                  </a:cubicBezTo>
                  <a:lnTo>
                    <a:pt x="493" y="16"/>
                  </a:lnTo>
                  <a:cubicBezTo>
                    <a:pt x="214" y="33"/>
                    <a:pt x="0" y="273"/>
                    <a:pt x="17" y="552"/>
                  </a:cubicBezTo>
                </a:path>
              </a:pathLst>
            </a:custGeom>
            <a:solidFill>
              <a:srgbClr val="FFC2B0"/>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1" name="Freeform 59">
              <a:extLst>
                <a:ext uri="{FF2B5EF4-FFF2-40B4-BE49-F238E27FC236}">
                  <a16:creationId xmlns:a16="http://schemas.microsoft.com/office/drawing/2014/main" id="{EB0378AA-9BD9-E943-8844-2B2CCF4523A2}"/>
                </a:ext>
              </a:extLst>
            </p:cNvPr>
            <p:cNvSpPr>
              <a:spLocks noChangeArrowheads="1"/>
            </p:cNvSpPr>
            <p:nvPr/>
          </p:nvSpPr>
          <p:spPr bwMode="auto">
            <a:xfrm>
              <a:off x="20676736" y="8083855"/>
              <a:ext cx="183701" cy="216118"/>
            </a:xfrm>
            <a:custGeom>
              <a:avLst/>
              <a:gdLst>
                <a:gd name="T0" fmla="*/ 289 w 299"/>
                <a:gd name="T1" fmla="*/ 47 h 352"/>
                <a:gd name="T2" fmla="*/ 289 w 299"/>
                <a:gd name="T3" fmla="*/ 47 h 352"/>
                <a:gd name="T4" fmla="*/ 298 w 299"/>
                <a:gd name="T5" fmla="*/ 97 h 352"/>
                <a:gd name="T6" fmla="*/ 298 w 299"/>
                <a:gd name="T7" fmla="*/ 97 h 352"/>
                <a:gd name="T8" fmla="*/ 0 w 299"/>
                <a:gd name="T9" fmla="*/ 351 h 352"/>
                <a:gd name="T10" fmla="*/ 39 w 299"/>
                <a:gd name="T11" fmla="*/ 117 h 352"/>
                <a:gd name="T12" fmla="*/ 39 w 299"/>
                <a:gd name="T13" fmla="*/ 117 h 352"/>
                <a:gd name="T14" fmla="*/ 16 w 299"/>
                <a:gd name="T15" fmla="*/ 62 h 352"/>
                <a:gd name="T16" fmla="*/ 16 w 299"/>
                <a:gd name="T17" fmla="*/ 62 h 352"/>
                <a:gd name="T18" fmla="*/ 289 w 299"/>
                <a:gd name="T19" fmla="*/ 47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52">
                  <a:moveTo>
                    <a:pt x="289" y="47"/>
                  </a:moveTo>
                  <a:lnTo>
                    <a:pt x="289" y="47"/>
                  </a:lnTo>
                  <a:cubicBezTo>
                    <a:pt x="293" y="63"/>
                    <a:pt x="295" y="80"/>
                    <a:pt x="298" y="97"/>
                  </a:cubicBezTo>
                  <a:lnTo>
                    <a:pt x="298" y="97"/>
                  </a:lnTo>
                  <a:cubicBezTo>
                    <a:pt x="264" y="274"/>
                    <a:pt x="0" y="351"/>
                    <a:pt x="0" y="351"/>
                  </a:cubicBezTo>
                  <a:lnTo>
                    <a:pt x="39" y="117"/>
                  </a:lnTo>
                  <a:lnTo>
                    <a:pt x="39" y="117"/>
                  </a:lnTo>
                  <a:cubicBezTo>
                    <a:pt x="39" y="117"/>
                    <a:pt x="7" y="90"/>
                    <a:pt x="16" y="62"/>
                  </a:cubicBezTo>
                  <a:lnTo>
                    <a:pt x="16" y="62"/>
                  </a:lnTo>
                  <a:cubicBezTo>
                    <a:pt x="121" y="29"/>
                    <a:pt x="252" y="0"/>
                    <a:pt x="289" y="47"/>
                  </a:cubicBez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60">
              <a:extLst>
                <a:ext uri="{FF2B5EF4-FFF2-40B4-BE49-F238E27FC236}">
                  <a16:creationId xmlns:a16="http://schemas.microsoft.com/office/drawing/2014/main" id="{0B0F8778-32CF-AE44-815C-A073AB48171B}"/>
                </a:ext>
              </a:extLst>
            </p:cNvPr>
            <p:cNvSpPr>
              <a:spLocks noChangeArrowheads="1"/>
            </p:cNvSpPr>
            <p:nvPr/>
          </p:nvSpPr>
          <p:spPr bwMode="auto">
            <a:xfrm>
              <a:off x="20376872" y="7557069"/>
              <a:ext cx="640251" cy="640249"/>
            </a:xfrm>
            <a:custGeom>
              <a:avLst/>
              <a:gdLst>
                <a:gd name="T0" fmla="*/ 17 w 1046"/>
                <a:gd name="T1" fmla="*/ 552 h 1045"/>
                <a:gd name="T2" fmla="*/ 17 w 1046"/>
                <a:gd name="T3" fmla="*/ 552 h 1045"/>
                <a:gd name="T4" fmla="*/ 553 w 1046"/>
                <a:gd name="T5" fmla="*/ 1027 h 1045"/>
                <a:gd name="T6" fmla="*/ 553 w 1046"/>
                <a:gd name="T7" fmla="*/ 1027 h 1045"/>
                <a:gd name="T8" fmla="*/ 1028 w 1046"/>
                <a:gd name="T9" fmla="*/ 492 h 1045"/>
                <a:gd name="T10" fmla="*/ 1028 w 1046"/>
                <a:gd name="T11" fmla="*/ 492 h 1045"/>
                <a:gd name="T12" fmla="*/ 493 w 1046"/>
                <a:gd name="T13" fmla="*/ 16 h 1045"/>
                <a:gd name="T14" fmla="*/ 493 w 1046"/>
                <a:gd name="T15" fmla="*/ 16 h 1045"/>
                <a:gd name="T16" fmla="*/ 17 w 1046"/>
                <a:gd name="T17" fmla="*/ 552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6" h="1045">
                  <a:moveTo>
                    <a:pt x="17" y="552"/>
                  </a:moveTo>
                  <a:lnTo>
                    <a:pt x="17" y="552"/>
                  </a:lnTo>
                  <a:cubicBezTo>
                    <a:pt x="33" y="830"/>
                    <a:pt x="274" y="1044"/>
                    <a:pt x="553" y="1027"/>
                  </a:cubicBezTo>
                  <a:lnTo>
                    <a:pt x="553" y="1027"/>
                  </a:lnTo>
                  <a:cubicBezTo>
                    <a:pt x="832" y="1011"/>
                    <a:pt x="1045" y="771"/>
                    <a:pt x="1028" y="492"/>
                  </a:cubicBezTo>
                  <a:lnTo>
                    <a:pt x="1028" y="492"/>
                  </a:lnTo>
                  <a:cubicBezTo>
                    <a:pt x="1012" y="213"/>
                    <a:pt x="772" y="0"/>
                    <a:pt x="493" y="16"/>
                  </a:cubicBezTo>
                  <a:lnTo>
                    <a:pt x="493" y="16"/>
                  </a:lnTo>
                  <a:cubicBezTo>
                    <a:pt x="214" y="33"/>
                    <a:pt x="0" y="273"/>
                    <a:pt x="17" y="552"/>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61">
              <a:extLst>
                <a:ext uri="{FF2B5EF4-FFF2-40B4-BE49-F238E27FC236}">
                  <a16:creationId xmlns:a16="http://schemas.microsoft.com/office/drawing/2014/main" id="{00F30735-3D0D-5B4C-A74E-04E886580AF8}"/>
                </a:ext>
              </a:extLst>
            </p:cNvPr>
            <p:cNvSpPr>
              <a:spLocks noChangeArrowheads="1"/>
            </p:cNvSpPr>
            <p:nvPr/>
          </p:nvSpPr>
          <p:spPr bwMode="auto">
            <a:xfrm>
              <a:off x="21227837" y="9191459"/>
              <a:ext cx="235027" cy="842860"/>
            </a:xfrm>
            <a:custGeom>
              <a:avLst/>
              <a:gdLst>
                <a:gd name="T0" fmla="*/ 384 w 385"/>
                <a:gd name="T1" fmla="*/ 0 h 1377"/>
                <a:gd name="T2" fmla="*/ 327 w 385"/>
                <a:gd name="T3" fmla="*/ 1355 h 1377"/>
                <a:gd name="T4" fmla="*/ 129 w 385"/>
                <a:gd name="T5" fmla="*/ 1376 h 1377"/>
                <a:gd name="T6" fmla="*/ 0 w 385"/>
                <a:gd name="T7" fmla="*/ 155 h 1377"/>
                <a:gd name="T8" fmla="*/ 384 w 385"/>
                <a:gd name="T9" fmla="*/ 0 h 1377"/>
              </a:gdLst>
              <a:ahLst/>
              <a:cxnLst>
                <a:cxn ang="0">
                  <a:pos x="T0" y="T1"/>
                </a:cxn>
                <a:cxn ang="0">
                  <a:pos x="T2" y="T3"/>
                </a:cxn>
                <a:cxn ang="0">
                  <a:pos x="T4" y="T5"/>
                </a:cxn>
                <a:cxn ang="0">
                  <a:pos x="T6" y="T7"/>
                </a:cxn>
                <a:cxn ang="0">
                  <a:pos x="T8" y="T9"/>
                </a:cxn>
              </a:cxnLst>
              <a:rect l="0" t="0" r="r" b="b"/>
              <a:pathLst>
                <a:path w="385" h="1377">
                  <a:moveTo>
                    <a:pt x="384" y="0"/>
                  </a:moveTo>
                  <a:lnTo>
                    <a:pt x="327" y="1355"/>
                  </a:lnTo>
                  <a:lnTo>
                    <a:pt x="129" y="1376"/>
                  </a:lnTo>
                  <a:lnTo>
                    <a:pt x="0" y="155"/>
                  </a:lnTo>
                  <a:lnTo>
                    <a:pt x="384"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4" name="Freeform 62">
              <a:extLst>
                <a:ext uri="{FF2B5EF4-FFF2-40B4-BE49-F238E27FC236}">
                  <a16:creationId xmlns:a16="http://schemas.microsoft.com/office/drawing/2014/main" id="{C2534DCD-891B-A148-8C1D-D84E3FC0137E}"/>
                </a:ext>
              </a:extLst>
            </p:cNvPr>
            <p:cNvSpPr>
              <a:spLocks noChangeArrowheads="1"/>
            </p:cNvSpPr>
            <p:nvPr/>
          </p:nvSpPr>
          <p:spPr bwMode="auto">
            <a:xfrm>
              <a:off x="21022525" y="8553911"/>
              <a:ext cx="194506" cy="1002248"/>
            </a:xfrm>
            <a:custGeom>
              <a:avLst/>
              <a:gdLst>
                <a:gd name="T0" fmla="*/ 66 w 317"/>
                <a:gd name="T1" fmla="*/ 929 h 1637"/>
                <a:gd name="T2" fmla="*/ 66 w 317"/>
                <a:gd name="T3" fmla="*/ 929 h 1637"/>
                <a:gd name="T4" fmla="*/ 261 w 317"/>
                <a:gd name="T5" fmla="*/ 0 h 1637"/>
                <a:gd name="T6" fmla="*/ 316 w 317"/>
                <a:gd name="T7" fmla="*/ 636 h 1637"/>
                <a:gd name="T8" fmla="*/ 316 w 317"/>
                <a:gd name="T9" fmla="*/ 636 h 1637"/>
                <a:gd name="T10" fmla="*/ 200 w 317"/>
                <a:gd name="T11" fmla="*/ 1098 h 1637"/>
                <a:gd name="T12" fmla="*/ 200 w 317"/>
                <a:gd name="T13" fmla="*/ 1098 h 1637"/>
                <a:gd name="T14" fmla="*/ 231 w 317"/>
                <a:gd name="T15" fmla="*/ 1635 h 1637"/>
                <a:gd name="T16" fmla="*/ 231 w 317"/>
                <a:gd name="T17" fmla="*/ 1636 h 1637"/>
                <a:gd name="T18" fmla="*/ 231 w 317"/>
                <a:gd name="T19" fmla="*/ 1636 h 1637"/>
                <a:gd name="T20" fmla="*/ 66 w 317"/>
                <a:gd name="T21" fmla="*/ 929 h 1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1637">
                  <a:moveTo>
                    <a:pt x="66" y="929"/>
                  </a:moveTo>
                  <a:lnTo>
                    <a:pt x="66" y="929"/>
                  </a:lnTo>
                  <a:cubicBezTo>
                    <a:pt x="131" y="640"/>
                    <a:pt x="261" y="0"/>
                    <a:pt x="261" y="0"/>
                  </a:cubicBezTo>
                  <a:lnTo>
                    <a:pt x="316" y="636"/>
                  </a:lnTo>
                  <a:lnTo>
                    <a:pt x="316" y="636"/>
                  </a:lnTo>
                  <a:cubicBezTo>
                    <a:pt x="252" y="825"/>
                    <a:pt x="198" y="998"/>
                    <a:pt x="200" y="1098"/>
                  </a:cubicBezTo>
                  <a:lnTo>
                    <a:pt x="200" y="1098"/>
                  </a:lnTo>
                  <a:cubicBezTo>
                    <a:pt x="203" y="1265"/>
                    <a:pt x="216" y="1449"/>
                    <a:pt x="231" y="1635"/>
                  </a:cubicBezTo>
                  <a:lnTo>
                    <a:pt x="231" y="1636"/>
                  </a:lnTo>
                  <a:lnTo>
                    <a:pt x="231" y="1636"/>
                  </a:lnTo>
                  <a:cubicBezTo>
                    <a:pt x="231" y="1636"/>
                    <a:pt x="0" y="1219"/>
                    <a:pt x="66" y="929"/>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5" name="Freeform 63">
              <a:extLst>
                <a:ext uri="{FF2B5EF4-FFF2-40B4-BE49-F238E27FC236}">
                  <a16:creationId xmlns:a16="http://schemas.microsoft.com/office/drawing/2014/main" id="{D1AE6CA4-C453-654D-8739-6B79B1F84FBE}"/>
                </a:ext>
              </a:extLst>
            </p:cNvPr>
            <p:cNvSpPr>
              <a:spLocks noChangeArrowheads="1"/>
            </p:cNvSpPr>
            <p:nvPr/>
          </p:nvSpPr>
          <p:spPr bwMode="auto">
            <a:xfrm>
              <a:off x="21168404" y="8410733"/>
              <a:ext cx="367400" cy="1037366"/>
            </a:xfrm>
            <a:custGeom>
              <a:avLst/>
              <a:gdLst>
                <a:gd name="T0" fmla="*/ 192 w 598"/>
                <a:gd name="T1" fmla="*/ 0 h 1695"/>
                <a:gd name="T2" fmla="*/ 192 w 598"/>
                <a:gd name="T3" fmla="*/ 0 h 1695"/>
                <a:gd name="T4" fmla="*/ 440 w 598"/>
                <a:gd name="T5" fmla="*/ 547 h 1695"/>
                <a:gd name="T6" fmla="*/ 440 w 598"/>
                <a:gd name="T7" fmla="*/ 547 h 1695"/>
                <a:gd name="T8" fmla="*/ 437 w 598"/>
                <a:gd name="T9" fmla="*/ 1584 h 1695"/>
                <a:gd name="T10" fmla="*/ 437 w 598"/>
                <a:gd name="T11" fmla="*/ 1584 h 1695"/>
                <a:gd name="T12" fmla="*/ 96 w 598"/>
                <a:gd name="T13" fmla="*/ 1564 h 1695"/>
                <a:gd name="T14" fmla="*/ 96 w 598"/>
                <a:gd name="T15" fmla="*/ 1564 h 1695"/>
                <a:gd name="T16" fmla="*/ 14 w 598"/>
                <a:gd name="T17" fmla="*/ 580 h 1695"/>
                <a:gd name="T18" fmla="*/ 14 w 598"/>
                <a:gd name="T19" fmla="*/ 580 h 1695"/>
                <a:gd name="T20" fmla="*/ 192 w 598"/>
                <a:gd name="T21" fmla="*/ 0 h 1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8" h="1695">
                  <a:moveTo>
                    <a:pt x="192" y="0"/>
                  </a:moveTo>
                  <a:lnTo>
                    <a:pt x="192" y="0"/>
                  </a:lnTo>
                  <a:cubicBezTo>
                    <a:pt x="192" y="0"/>
                    <a:pt x="350" y="60"/>
                    <a:pt x="440" y="547"/>
                  </a:cubicBezTo>
                  <a:lnTo>
                    <a:pt x="440" y="547"/>
                  </a:lnTo>
                  <a:cubicBezTo>
                    <a:pt x="530" y="1033"/>
                    <a:pt x="597" y="1521"/>
                    <a:pt x="437" y="1584"/>
                  </a:cubicBezTo>
                  <a:lnTo>
                    <a:pt x="437" y="1584"/>
                  </a:lnTo>
                  <a:cubicBezTo>
                    <a:pt x="277" y="1647"/>
                    <a:pt x="143" y="1694"/>
                    <a:pt x="96" y="1564"/>
                  </a:cubicBezTo>
                  <a:lnTo>
                    <a:pt x="96" y="1564"/>
                  </a:lnTo>
                  <a:cubicBezTo>
                    <a:pt x="49" y="1434"/>
                    <a:pt x="20" y="807"/>
                    <a:pt x="14" y="580"/>
                  </a:cubicBezTo>
                  <a:lnTo>
                    <a:pt x="14" y="580"/>
                  </a:lnTo>
                  <a:cubicBezTo>
                    <a:pt x="8" y="355"/>
                    <a:pt x="0" y="44"/>
                    <a:pt x="192" y="0"/>
                  </a:cubicBez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46" name="Freeform 64">
              <a:extLst>
                <a:ext uri="{FF2B5EF4-FFF2-40B4-BE49-F238E27FC236}">
                  <a16:creationId xmlns:a16="http://schemas.microsoft.com/office/drawing/2014/main" id="{073092C9-E72E-9E4A-B341-7E808F1DC32E}"/>
                </a:ext>
              </a:extLst>
            </p:cNvPr>
            <p:cNvSpPr>
              <a:spLocks noChangeArrowheads="1"/>
            </p:cNvSpPr>
            <p:nvPr/>
          </p:nvSpPr>
          <p:spPr bwMode="auto">
            <a:xfrm>
              <a:off x="20663229" y="10331482"/>
              <a:ext cx="113462" cy="1834302"/>
            </a:xfrm>
            <a:custGeom>
              <a:avLst/>
              <a:gdLst>
                <a:gd name="T0" fmla="*/ 183 w 184"/>
                <a:gd name="T1" fmla="*/ 2992 h 2993"/>
                <a:gd name="T2" fmla="*/ 183 w 184"/>
                <a:gd name="T3" fmla="*/ 2992 h 2993"/>
                <a:gd name="T4" fmla="*/ 75 w 184"/>
                <a:gd name="T5" fmla="*/ 2980 h 2993"/>
                <a:gd name="T6" fmla="*/ 0 w 184"/>
                <a:gd name="T7" fmla="*/ 0 h 2993"/>
                <a:gd name="T8" fmla="*/ 183 w 184"/>
                <a:gd name="T9" fmla="*/ 2992 h 2993"/>
              </a:gdLst>
              <a:ahLst/>
              <a:cxnLst>
                <a:cxn ang="0">
                  <a:pos x="T0" y="T1"/>
                </a:cxn>
                <a:cxn ang="0">
                  <a:pos x="T2" y="T3"/>
                </a:cxn>
                <a:cxn ang="0">
                  <a:pos x="T4" y="T5"/>
                </a:cxn>
                <a:cxn ang="0">
                  <a:pos x="T6" y="T7"/>
                </a:cxn>
                <a:cxn ang="0">
                  <a:pos x="T8" y="T9"/>
                </a:cxn>
              </a:cxnLst>
              <a:rect l="0" t="0" r="r" b="b"/>
              <a:pathLst>
                <a:path w="184" h="2993">
                  <a:moveTo>
                    <a:pt x="183" y="2992"/>
                  </a:moveTo>
                  <a:lnTo>
                    <a:pt x="183" y="2992"/>
                  </a:lnTo>
                  <a:cubicBezTo>
                    <a:pt x="183" y="2992"/>
                    <a:pt x="136" y="2991"/>
                    <a:pt x="75" y="2980"/>
                  </a:cubicBezTo>
                  <a:lnTo>
                    <a:pt x="0" y="0"/>
                  </a:lnTo>
                  <a:lnTo>
                    <a:pt x="183" y="2992"/>
                  </a:ln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7" name="Freeform 65">
              <a:extLst>
                <a:ext uri="{FF2B5EF4-FFF2-40B4-BE49-F238E27FC236}">
                  <a16:creationId xmlns:a16="http://schemas.microsoft.com/office/drawing/2014/main" id="{8D187AF9-4EF2-BC4F-B3C9-A94137C61B8E}"/>
                </a:ext>
              </a:extLst>
            </p:cNvPr>
            <p:cNvSpPr>
              <a:spLocks noChangeArrowheads="1"/>
            </p:cNvSpPr>
            <p:nvPr/>
          </p:nvSpPr>
          <p:spPr bwMode="auto">
            <a:xfrm>
              <a:off x="20900958" y="9991096"/>
              <a:ext cx="872577" cy="1185948"/>
            </a:xfrm>
            <a:custGeom>
              <a:avLst/>
              <a:gdLst>
                <a:gd name="T0" fmla="*/ 83 w 1426"/>
                <a:gd name="T1" fmla="*/ 1937 h 1938"/>
                <a:gd name="T2" fmla="*/ 188 w 1426"/>
                <a:gd name="T3" fmla="*/ 1799 h 1938"/>
                <a:gd name="T4" fmla="*/ 1298 w 1426"/>
                <a:gd name="T5" fmla="*/ 1157 h 1938"/>
                <a:gd name="T6" fmla="*/ 1298 w 1426"/>
                <a:gd name="T7" fmla="*/ 1157 h 1938"/>
                <a:gd name="T8" fmla="*/ 1362 w 1426"/>
                <a:gd name="T9" fmla="*/ 1034 h 1938"/>
                <a:gd name="T10" fmla="*/ 1361 w 1426"/>
                <a:gd name="T11" fmla="*/ 126 h 1938"/>
                <a:gd name="T12" fmla="*/ 1425 w 1426"/>
                <a:gd name="T13" fmla="*/ 43 h 1938"/>
                <a:gd name="T14" fmla="*/ 1365 w 1426"/>
                <a:gd name="T15" fmla="*/ 8 h 1938"/>
                <a:gd name="T16" fmla="*/ 1365 w 1426"/>
                <a:gd name="T17" fmla="*/ 8 h 1938"/>
                <a:gd name="T18" fmla="*/ 1365 w 1426"/>
                <a:gd name="T19" fmla="*/ 8 h 1938"/>
                <a:gd name="T20" fmla="*/ 1321 w 1426"/>
                <a:gd name="T21" fmla="*/ 10 h 1938"/>
                <a:gd name="T22" fmla="*/ 65 w 1426"/>
                <a:gd name="T23" fmla="*/ 738 h 1938"/>
                <a:gd name="T24" fmla="*/ 65 w 1426"/>
                <a:gd name="T25" fmla="*/ 738 h 1938"/>
                <a:gd name="T26" fmla="*/ 0 w 1426"/>
                <a:gd name="T27" fmla="*/ 861 h 1938"/>
                <a:gd name="T28" fmla="*/ 1 w 1426"/>
                <a:gd name="T29" fmla="*/ 1850 h 1938"/>
                <a:gd name="T30" fmla="*/ 1 w 1426"/>
                <a:gd name="T31" fmla="*/ 1850 h 1938"/>
                <a:gd name="T32" fmla="*/ 25 w 1426"/>
                <a:gd name="T33" fmla="*/ 1903 h 1938"/>
                <a:gd name="T34" fmla="*/ 83 w 1426"/>
                <a:gd name="T35" fmla="*/ 1937 h 1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6" h="1938">
                  <a:moveTo>
                    <a:pt x="83" y="1937"/>
                  </a:moveTo>
                  <a:lnTo>
                    <a:pt x="188" y="1799"/>
                  </a:lnTo>
                  <a:lnTo>
                    <a:pt x="1298" y="1157"/>
                  </a:lnTo>
                  <a:lnTo>
                    <a:pt x="1298" y="1157"/>
                  </a:lnTo>
                  <a:cubicBezTo>
                    <a:pt x="1333" y="1136"/>
                    <a:pt x="1362" y="1081"/>
                    <a:pt x="1362" y="1034"/>
                  </a:cubicBezTo>
                  <a:lnTo>
                    <a:pt x="1361" y="126"/>
                  </a:lnTo>
                  <a:lnTo>
                    <a:pt x="1425" y="43"/>
                  </a:lnTo>
                  <a:lnTo>
                    <a:pt x="1365" y="8"/>
                  </a:lnTo>
                  <a:lnTo>
                    <a:pt x="1365" y="8"/>
                  </a:lnTo>
                  <a:lnTo>
                    <a:pt x="1365" y="8"/>
                  </a:lnTo>
                  <a:cubicBezTo>
                    <a:pt x="1353" y="0"/>
                    <a:pt x="1338" y="1"/>
                    <a:pt x="1321" y="10"/>
                  </a:cubicBezTo>
                  <a:lnTo>
                    <a:pt x="65" y="738"/>
                  </a:lnTo>
                  <a:lnTo>
                    <a:pt x="65" y="738"/>
                  </a:lnTo>
                  <a:cubicBezTo>
                    <a:pt x="29" y="758"/>
                    <a:pt x="0" y="814"/>
                    <a:pt x="0" y="861"/>
                  </a:cubicBezTo>
                  <a:lnTo>
                    <a:pt x="1" y="1850"/>
                  </a:lnTo>
                  <a:lnTo>
                    <a:pt x="1" y="1850"/>
                  </a:lnTo>
                  <a:cubicBezTo>
                    <a:pt x="1" y="1877"/>
                    <a:pt x="11" y="1896"/>
                    <a:pt x="25" y="1903"/>
                  </a:cubicBezTo>
                  <a:lnTo>
                    <a:pt x="83" y="1937"/>
                  </a:ln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8" name="Freeform 47">
              <a:extLst>
                <a:ext uri="{FF2B5EF4-FFF2-40B4-BE49-F238E27FC236}">
                  <a16:creationId xmlns:a16="http://schemas.microsoft.com/office/drawing/2014/main" id="{1A161103-70C3-AF47-AAE6-400966A1C3F7}"/>
                </a:ext>
              </a:extLst>
            </p:cNvPr>
            <p:cNvSpPr>
              <a:spLocks noChangeArrowheads="1"/>
            </p:cNvSpPr>
            <p:nvPr/>
          </p:nvSpPr>
          <p:spPr bwMode="auto">
            <a:xfrm>
              <a:off x="20911764" y="9992671"/>
              <a:ext cx="863859" cy="864987"/>
            </a:xfrm>
            <a:custGeom>
              <a:avLst/>
              <a:gdLst>
                <a:gd name="connsiteX0" fmla="*/ 868629 w 921043"/>
                <a:gd name="connsiteY0" fmla="*/ 33 h 922246"/>
                <a:gd name="connsiteX1" fmla="*/ 881793 w 921043"/>
                <a:gd name="connsiteY1" fmla="*/ 3540 h 922246"/>
                <a:gd name="connsiteX2" fmla="*/ 921043 w 921043"/>
                <a:gd name="connsiteY2" fmla="*/ 26377 h 922246"/>
                <a:gd name="connsiteX3" fmla="*/ 879177 w 921043"/>
                <a:gd name="connsiteY3" fmla="*/ 80534 h 922246"/>
                <a:gd name="connsiteX4" fmla="*/ 879177 w 921043"/>
                <a:gd name="connsiteY4" fmla="*/ 402211 h 922246"/>
                <a:gd name="connsiteX5" fmla="*/ 596585 w 921043"/>
                <a:gd name="connsiteY5" fmla="*/ 892231 h 922246"/>
                <a:gd name="connsiteX6" fmla="*/ 544907 w 921043"/>
                <a:gd name="connsiteY6" fmla="*/ 922246 h 922246"/>
                <a:gd name="connsiteX7" fmla="*/ 0 w 921043"/>
                <a:gd name="connsiteY7" fmla="*/ 516397 h 922246"/>
                <a:gd name="connsiteX8" fmla="*/ 31399 w 921043"/>
                <a:gd name="connsiteY8" fmla="*/ 479857 h 922246"/>
                <a:gd name="connsiteX9" fmla="*/ 378143 w 921043"/>
                <a:gd name="connsiteY9" fmla="*/ 279388 h 922246"/>
                <a:gd name="connsiteX10" fmla="*/ 377321 w 921043"/>
                <a:gd name="connsiteY10" fmla="*/ 277845 h 922246"/>
                <a:gd name="connsiteX11" fmla="*/ 463085 w 921043"/>
                <a:gd name="connsiteY11" fmla="*/ 228745 h 922246"/>
                <a:gd name="connsiteX12" fmla="*/ 461617 w 921043"/>
                <a:gd name="connsiteY12" fmla="*/ 231128 h 922246"/>
                <a:gd name="connsiteX13" fmla="*/ 853011 w 921043"/>
                <a:gd name="connsiteY13" fmla="*/ 4845 h 922246"/>
                <a:gd name="connsiteX14" fmla="*/ 868629 w 921043"/>
                <a:gd name="connsiteY14" fmla="*/ 33 h 922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1043" h="922246">
                  <a:moveTo>
                    <a:pt x="868629" y="33"/>
                  </a:moveTo>
                  <a:cubicBezTo>
                    <a:pt x="873453" y="-212"/>
                    <a:pt x="877869" y="930"/>
                    <a:pt x="881793" y="3540"/>
                  </a:cubicBezTo>
                  <a:lnTo>
                    <a:pt x="921043" y="26377"/>
                  </a:lnTo>
                  <a:lnTo>
                    <a:pt x="879177" y="80534"/>
                  </a:lnTo>
                  <a:lnTo>
                    <a:pt x="879177" y="402211"/>
                  </a:lnTo>
                  <a:lnTo>
                    <a:pt x="596585" y="892231"/>
                  </a:lnTo>
                  <a:lnTo>
                    <a:pt x="544907" y="922246"/>
                  </a:lnTo>
                  <a:lnTo>
                    <a:pt x="0" y="516397"/>
                  </a:lnTo>
                  <a:cubicBezTo>
                    <a:pt x="7850" y="500737"/>
                    <a:pt x="18970" y="487035"/>
                    <a:pt x="31399" y="479857"/>
                  </a:cubicBezTo>
                  <a:lnTo>
                    <a:pt x="378143" y="279388"/>
                  </a:lnTo>
                  <a:lnTo>
                    <a:pt x="377321" y="277845"/>
                  </a:lnTo>
                  <a:lnTo>
                    <a:pt x="463085" y="228745"/>
                  </a:lnTo>
                  <a:lnTo>
                    <a:pt x="461617" y="231128"/>
                  </a:lnTo>
                  <a:lnTo>
                    <a:pt x="853011" y="4845"/>
                  </a:lnTo>
                  <a:cubicBezTo>
                    <a:pt x="858571" y="1909"/>
                    <a:pt x="863805" y="277"/>
                    <a:pt x="868629" y="33"/>
                  </a:cubicBez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49" name="Freeform 68">
              <a:extLst>
                <a:ext uri="{FF2B5EF4-FFF2-40B4-BE49-F238E27FC236}">
                  <a16:creationId xmlns:a16="http://schemas.microsoft.com/office/drawing/2014/main" id="{00C59D5E-6A33-144A-8D1E-A79B6DEF3508}"/>
                </a:ext>
              </a:extLst>
            </p:cNvPr>
            <p:cNvSpPr>
              <a:spLocks noChangeArrowheads="1"/>
            </p:cNvSpPr>
            <p:nvPr/>
          </p:nvSpPr>
          <p:spPr bwMode="auto">
            <a:xfrm>
              <a:off x="20900958" y="10447645"/>
              <a:ext cx="110761" cy="108059"/>
            </a:xfrm>
            <a:custGeom>
              <a:avLst/>
              <a:gdLst>
                <a:gd name="T0" fmla="*/ 52 w 182"/>
                <a:gd name="T1" fmla="*/ 0 h 178"/>
                <a:gd name="T2" fmla="*/ 52 w 182"/>
                <a:gd name="T3" fmla="*/ 0 h 178"/>
                <a:gd name="T4" fmla="*/ 0 w 182"/>
                <a:gd name="T5" fmla="*/ 106 h 178"/>
                <a:gd name="T6" fmla="*/ 122 w 182"/>
                <a:gd name="T7" fmla="*/ 177 h 178"/>
                <a:gd name="T8" fmla="*/ 181 w 182"/>
                <a:gd name="T9" fmla="*/ 75 h 178"/>
                <a:gd name="T10" fmla="*/ 52 w 182"/>
                <a:gd name="T11" fmla="*/ 0 h 178"/>
              </a:gdLst>
              <a:ahLst/>
              <a:cxnLst>
                <a:cxn ang="0">
                  <a:pos x="T0" y="T1"/>
                </a:cxn>
                <a:cxn ang="0">
                  <a:pos x="T2" y="T3"/>
                </a:cxn>
                <a:cxn ang="0">
                  <a:pos x="T4" y="T5"/>
                </a:cxn>
                <a:cxn ang="0">
                  <a:pos x="T6" y="T7"/>
                </a:cxn>
                <a:cxn ang="0">
                  <a:pos x="T8" y="T9"/>
                </a:cxn>
                <a:cxn ang="0">
                  <a:pos x="T10" y="T11"/>
                </a:cxn>
              </a:cxnLst>
              <a:rect l="0" t="0" r="r" b="b"/>
              <a:pathLst>
                <a:path w="182" h="178">
                  <a:moveTo>
                    <a:pt x="52" y="0"/>
                  </a:moveTo>
                  <a:lnTo>
                    <a:pt x="52" y="0"/>
                  </a:lnTo>
                  <a:cubicBezTo>
                    <a:pt x="24" y="23"/>
                    <a:pt x="2" y="66"/>
                    <a:pt x="0" y="106"/>
                  </a:cubicBezTo>
                  <a:lnTo>
                    <a:pt x="122" y="177"/>
                  </a:lnTo>
                  <a:lnTo>
                    <a:pt x="181" y="75"/>
                  </a:lnTo>
                  <a:lnTo>
                    <a:pt x="52" y="0"/>
                  </a:ln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69">
              <a:extLst>
                <a:ext uri="{FF2B5EF4-FFF2-40B4-BE49-F238E27FC236}">
                  <a16:creationId xmlns:a16="http://schemas.microsoft.com/office/drawing/2014/main" id="{1ED6E497-163B-134E-A0D0-4BD3B31440A3}"/>
                </a:ext>
              </a:extLst>
            </p:cNvPr>
            <p:cNvSpPr>
              <a:spLocks noChangeArrowheads="1"/>
            </p:cNvSpPr>
            <p:nvPr/>
          </p:nvSpPr>
          <p:spPr bwMode="auto">
            <a:xfrm>
              <a:off x="20938780" y="10004605"/>
              <a:ext cx="850965" cy="1183245"/>
            </a:xfrm>
            <a:custGeom>
              <a:avLst/>
              <a:gdLst>
                <a:gd name="T0" fmla="*/ 64 w 1387"/>
                <a:gd name="T1" fmla="*/ 749 h 1931"/>
                <a:gd name="T2" fmla="*/ 1321 w 1387"/>
                <a:gd name="T3" fmla="*/ 21 h 1931"/>
                <a:gd name="T4" fmla="*/ 1321 w 1387"/>
                <a:gd name="T5" fmla="*/ 21 h 1931"/>
                <a:gd name="T6" fmla="*/ 1386 w 1387"/>
                <a:gd name="T7" fmla="*/ 70 h 1931"/>
                <a:gd name="T8" fmla="*/ 1386 w 1387"/>
                <a:gd name="T9" fmla="*/ 1059 h 1931"/>
                <a:gd name="T10" fmla="*/ 1386 w 1387"/>
                <a:gd name="T11" fmla="*/ 1059 h 1931"/>
                <a:gd name="T12" fmla="*/ 1322 w 1387"/>
                <a:gd name="T13" fmla="*/ 1182 h 1931"/>
                <a:gd name="T14" fmla="*/ 66 w 1387"/>
                <a:gd name="T15" fmla="*/ 1910 h 1931"/>
                <a:gd name="T16" fmla="*/ 66 w 1387"/>
                <a:gd name="T17" fmla="*/ 1910 h 1931"/>
                <a:gd name="T18" fmla="*/ 1 w 1387"/>
                <a:gd name="T19" fmla="*/ 1861 h 1931"/>
                <a:gd name="T20" fmla="*/ 0 w 1387"/>
                <a:gd name="T21" fmla="*/ 872 h 1931"/>
                <a:gd name="T22" fmla="*/ 0 w 1387"/>
                <a:gd name="T23" fmla="*/ 872 h 1931"/>
                <a:gd name="T24" fmla="*/ 64 w 1387"/>
                <a:gd name="T25" fmla="*/ 749 h 1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7" h="1931">
                  <a:moveTo>
                    <a:pt x="64" y="749"/>
                  </a:moveTo>
                  <a:lnTo>
                    <a:pt x="1321" y="21"/>
                  </a:lnTo>
                  <a:lnTo>
                    <a:pt x="1321" y="21"/>
                  </a:lnTo>
                  <a:cubicBezTo>
                    <a:pt x="1357" y="0"/>
                    <a:pt x="1385" y="22"/>
                    <a:pt x="1386" y="70"/>
                  </a:cubicBezTo>
                  <a:lnTo>
                    <a:pt x="1386" y="1059"/>
                  </a:lnTo>
                  <a:lnTo>
                    <a:pt x="1386" y="1059"/>
                  </a:lnTo>
                  <a:cubicBezTo>
                    <a:pt x="1386" y="1106"/>
                    <a:pt x="1358" y="1161"/>
                    <a:pt x="1322" y="1182"/>
                  </a:cubicBezTo>
                  <a:lnTo>
                    <a:pt x="66" y="1910"/>
                  </a:lnTo>
                  <a:lnTo>
                    <a:pt x="66" y="1910"/>
                  </a:lnTo>
                  <a:cubicBezTo>
                    <a:pt x="30" y="1930"/>
                    <a:pt x="1" y="1908"/>
                    <a:pt x="1" y="1861"/>
                  </a:cubicBezTo>
                  <a:lnTo>
                    <a:pt x="0" y="872"/>
                  </a:lnTo>
                  <a:lnTo>
                    <a:pt x="0" y="872"/>
                  </a:lnTo>
                  <a:cubicBezTo>
                    <a:pt x="0" y="824"/>
                    <a:pt x="29" y="769"/>
                    <a:pt x="64" y="749"/>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70">
              <a:extLst>
                <a:ext uri="{FF2B5EF4-FFF2-40B4-BE49-F238E27FC236}">
                  <a16:creationId xmlns:a16="http://schemas.microsoft.com/office/drawing/2014/main" id="{FF510A62-25FA-A749-A7F8-FD22FBFA726C}"/>
                </a:ext>
              </a:extLst>
            </p:cNvPr>
            <p:cNvSpPr>
              <a:spLocks noChangeArrowheads="1"/>
            </p:cNvSpPr>
            <p:nvPr/>
          </p:nvSpPr>
          <p:spPr bwMode="auto">
            <a:xfrm>
              <a:off x="21257553" y="9850618"/>
              <a:ext cx="202612" cy="586221"/>
            </a:xfrm>
            <a:custGeom>
              <a:avLst/>
              <a:gdLst>
                <a:gd name="T0" fmla="*/ 278 w 332"/>
                <a:gd name="T1" fmla="*/ 269 h 957"/>
                <a:gd name="T2" fmla="*/ 278 w 332"/>
                <a:gd name="T3" fmla="*/ 269 h 957"/>
                <a:gd name="T4" fmla="*/ 322 w 332"/>
                <a:gd name="T5" fmla="*/ 687 h 957"/>
                <a:gd name="T6" fmla="*/ 322 w 332"/>
                <a:gd name="T7" fmla="*/ 687 h 957"/>
                <a:gd name="T8" fmla="*/ 219 w 332"/>
                <a:gd name="T9" fmla="*/ 952 h 957"/>
                <a:gd name="T10" fmla="*/ 219 w 332"/>
                <a:gd name="T11" fmla="*/ 952 h 957"/>
                <a:gd name="T12" fmla="*/ 145 w 332"/>
                <a:gd name="T13" fmla="*/ 585 h 957"/>
                <a:gd name="T14" fmla="*/ 145 w 332"/>
                <a:gd name="T15" fmla="*/ 585 h 957"/>
                <a:gd name="T16" fmla="*/ 33 w 332"/>
                <a:gd name="T17" fmla="*/ 670 h 957"/>
                <a:gd name="T18" fmla="*/ 33 w 332"/>
                <a:gd name="T19" fmla="*/ 670 h 957"/>
                <a:gd name="T20" fmla="*/ 66 w 332"/>
                <a:gd name="T21" fmla="*/ 150 h 957"/>
                <a:gd name="T22" fmla="*/ 66 w 332"/>
                <a:gd name="T23" fmla="*/ 150 h 957"/>
                <a:gd name="T24" fmla="*/ 278 w 332"/>
                <a:gd name="T25" fmla="*/ 26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 h="957">
                  <a:moveTo>
                    <a:pt x="278" y="269"/>
                  </a:moveTo>
                  <a:lnTo>
                    <a:pt x="278" y="269"/>
                  </a:lnTo>
                  <a:cubicBezTo>
                    <a:pt x="278" y="269"/>
                    <a:pt x="331" y="586"/>
                    <a:pt x="322" y="687"/>
                  </a:cubicBezTo>
                  <a:lnTo>
                    <a:pt x="322" y="687"/>
                  </a:lnTo>
                  <a:cubicBezTo>
                    <a:pt x="315" y="788"/>
                    <a:pt x="260" y="956"/>
                    <a:pt x="219" y="952"/>
                  </a:cubicBezTo>
                  <a:lnTo>
                    <a:pt x="219" y="952"/>
                  </a:lnTo>
                  <a:cubicBezTo>
                    <a:pt x="178" y="949"/>
                    <a:pt x="218" y="545"/>
                    <a:pt x="145" y="585"/>
                  </a:cubicBezTo>
                  <a:lnTo>
                    <a:pt x="145" y="585"/>
                  </a:lnTo>
                  <a:cubicBezTo>
                    <a:pt x="73" y="625"/>
                    <a:pt x="66" y="694"/>
                    <a:pt x="33" y="670"/>
                  </a:cubicBezTo>
                  <a:lnTo>
                    <a:pt x="33" y="670"/>
                  </a:lnTo>
                  <a:cubicBezTo>
                    <a:pt x="0" y="645"/>
                    <a:pt x="90" y="300"/>
                    <a:pt x="66" y="150"/>
                  </a:cubicBezTo>
                  <a:lnTo>
                    <a:pt x="66" y="150"/>
                  </a:lnTo>
                  <a:cubicBezTo>
                    <a:pt x="42" y="0"/>
                    <a:pt x="278" y="269"/>
                    <a:pt x="278" y="269"/>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71">
              <a:extLst>
                <a:ext uri="{FF2B5EF4-FFF2-40B4-BE49-F238E27FC236}">
                  <a16:creationId xmlns:a16="http://schemas.microsoft.com/office/drawing/2014/main" id="{5DCF4A7E-40E6-A04A-87A0-18CFB02A3EA4}"/>
                </a:ext>
              </a:extLst>
            </p:cNvPr>
            <p:cNvSpPr>
              <a:spLocks noChangeArrowheads="1"/>
            </p:cNvSpPr>
            <p:nvPr/>
          </p:nvSpPr>
          <p:spPr bwMode="auto">
            <a:xfrm>
              <a:off x="20090517" y="9504830"/>
              <a:ext cx="202612" cy="586221"/>
            </a:xfrm>
            <a:custGeom>
              <a:avLst/>
              <a:gdLst>
                <a:gd name="T0" fmla="*/ 52 w 331"/>
                <a:gd name="T1" fmla="*/ 269 h 957"/>
                <a:gd name="T2" fmla="*/ 52 w 331"/>
                <a:gd name="T3" fmla="*/ 269 h 957"/>
                <a:gd name="T4" fmla="*/ 8 w 331"/>
                <a:gd name="T5" fmla="*/ 686 h 957"/>
                <a:gd name="T6" fmla="*/ 8 w 331"/>
                <a:gd name="T7" fmla="*/ 686 h 957"/>
                <a:gd name="T8" fmla="*/ 111 w 331"/>
                <a:gd name="T9" fmla="*/ 952 h 957"/>
                <a:gd name="T10" fmla="*/ 111 w 331"/>
                <a:gd name="T11" fmla="*/ 952 h 957"/>
                <a:gd name="T12" fmla="*/ 185 w 331"/>
                <a:gd name="T13" fmla="*/ 584 h 957"/>
                <a:gd name="T14" fmla="*/ 185 w 331"/>
                <a:gd name="T15" fmla="*/ 584 h 957"/>
                <a:gd name="T16" fmla="*/ 297 w 331"/>
                <a:gd name="T17" fmla="*/ 669 h 957"/>
                <a:gd name="T18" fmla="*/ 297 w 331"/>
                <a:gd name="T19" fmla="*/ 669 h 957"/>
                <a:gd name="T20" fmla="*/ 264 w 331"/>
                <a:gd name="T21" fmla="*/ 149 h 957"/>
                <a:gd name="T22" fmla="*/ 264 w 331"/>
                <a:gd name="T23" fmla="*/ 149 h 957"/>
                <a:gd name="T24" fmla="*/ 52 w 331"/>
                <a:gd name="T25" fmla="*/ 269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1" h="957">
                  <a:moveTo>
                    <a:pt x="52" y="269"/>
                  </a:moveTo>
                  <a:lnTo>
                    <a:pt x="52" y="269"/>
                  </a:lnTo>
                  <a:cubicBezTo>
                    <a:pt x="52" y="269"/>
                    <a:pt x="0" y="585"/>
                    <a:pt x="8" y="686"/>
                  </a:cubicBezTo>
                  <a:lnTo>
                    <a:pt x="8" y="686"/>
                  </a:lnTo>
                  <a:cubicBezTo>
                    <a:pt x="16" y="788"/>
                    <a:pt x="70" y="956"/>
                    <a:pt x="111" y="952"/>
                  </a:cubicBezTo>
                  <a:lnTo>
                    <a:pt x="111" y="952"/>
                  </a:lnTo>
                  <a:cubicBezTo>
                    <a:pt x="152" y="948"/>
                    <a:pt x="112" y="544"/>
                    <a:pt x="185" y="584"/>
                  </a:cubicBezTo>
                  <a:lnTo>
                    <a:pt x="185" y="584"/>
                  </a:lnTo>
                  <a:cubicBezTo>
                    <a:pt x="257" y="625"/>
                    <a:pt x="265" y="694"/>
                    <a:pt x="297" y="669"/>
                  </a:cubicBezTo>
                  <a:lnTo>
                    <a:pt x="297" y="669"/>
                  </a:lnTo>
                  <a:cubicBezTo>
                    <a:pt x="330" y="645"/>
                    <a:pt x="240" y="299"/>
                    <a:pt x="264" y="149"/>
                  </a:cubicBezTo>
                  <a:lnTo>
                    <a:pt x="264" y="149"/>
                  </a:lnTo>
                  <a:cubicBezTo>
                    <a:pt x="288" y="0"/>
                    <a:pt x="52" y="269"/>
                    <a:pt x="52" y="269"/>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3" name="Freeform 72">
              <a:extLst>
                <a:ext uri="{FF2B5EF4-FFF2-40B4-BE49-F238E27FC236}">
                  <a16:creationId xmlns:a16="http://schemas.microsoft.com/office/drawing/2014/main" id="{F300FD15-8424-AD4A-A68C-1848962ED448}"/>
                </a:ext>
              </a:extLst>
            </p:cNvPr>
            <p:cNvSpPr>
              <a:spLocks noChangeArrowheads="1"/>
            </p:cNvSpPr>
            <p:nvPr/>
          </p:nvSpPr>
          <p:spPr bwMode="auto">
            <a:xfrm>
              <a:off x="20387679" y="7743469"/>
              <a:ext cx="416027" cy="218820"/>
            </a:xfrm>
            <a:custGeom>
              <a:avLst/>
              <a:gdLst>
                <a:gd name="T0" fmla="*/ 314 w 681"/>
                <a:gd name="T1" fmla="*/ 265 h 357"/>
                <a:gd name="T2" fmla="*/ 314 w 681"/>
                <a:gd name="T3" fmla="*/ 265 h 357"/>
                <a:gd name="T4" fmla="*/ 8 w 681"/>
                <a:gd name="T5" fmla="*/ 298 h 357"/>
                <a:gd name="T6" fmla="*/ 8 w 681"/>
                <a:gd name="T7" fmla="*/ 298 h 357"/>
                <a:gd name="T8" fmla="*/ 3 w 681"/>
                <a:gd name="T9" fmla="*/ 251 h 357"/>
                <a:gd name="T10" fmla="*/ 3 w 681"/>
                <a:gd name="T11" fmla="*/ 251 h 357"/>
                <a:gd name="T12" fmla="*/ 20 w 681"/>
                <a:gd name="T13" fmla="*/ 89 h 357"/>
                <a:gd name="T14" fmla="*/ 680 w 681"/>
                <a:gd name="T15" fmla="*/ 0 h 357"/>
                <a:gd name="T16" fmla="*/ 680 w 681"/>
                <a:gd name="T17" fmla="*/ 0 h 357"/>
                <a:gd name="T18" fmla="*/ 314 w 681"/>
                <a:gd name="T19" fmla="*/ 265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1" h="357">
                  <a:moveTo>
                    <a:pt x="314" y="265"/>
                  </a:moveTo>
                  <a:lnTo>
                    <a:pt x="314" y="265"/>
                  </a:lnTo>
                  <a:cubicBezTo>
                    <a:pt x="60" y="356"/>
                    <a:pt x="11" y="301"/>
                    <a:pt x="8" y="298"/>
                  </a:cubicBezTo>
                  <a:lnTo>
                    <a:pt x="8" y="298"/>
                  </a:lnTo>
                  <a:cubicBezTo>
                    <a:pt x="6" y="282"/>
                    <a:pt x="4" y="267"/>
                    <a:pt x="3" y="251"/>
                  </a:cubicBezTo>
                  <a:lnTo>
                    <a:pt x="3" y="251"/>
                  </a:lnTo>
                  <a:cubicBezTo>
                    <a:pt x="0" y="195"/>
                    <a:pt x="6" y="140"/>
                    <a:pt x="20" y="89"/>
                  </a:cubicBezTo>
                  <a:lnTo>
                    <a:pt x="680" y="0"/>
                  </a:lnTo>
                  <a:lnTo>
                    <a:pt x="680" y="0"/>
                  </a:lnTo>
                  <a:cubicBezTo>
                    <a:pt x="680" y="0"/>
                    <a:pt x="575" y="173"/>
                    <a:pt x="314" y="265"/>
                  </a:cubicBez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54" name="Freeform 73">
              <a:extLst>
                <a:ext uri="{FF2B5EF4-FFF2-40B4-BE49-F238E27FC236}">
                  <a16:creationId xmlns:a16="http://schemas.microsoft.com/office/drawing/2014/main" id="{D972C1BD-69A3-B944-8407-CA683B8C22EB}"/>
                </a:ext>
              </a:extLst>
            </p:cNvPr>
            <p:cNvSpPr>
              <a:spLocks noChangeArrowheads="1"/>
            </p:cNvSpPr>
            <p:nvPr/>
          </p:nvSpPr>
          <p:spPr bwMode="auto">
            <a:xfrm>
              <a:off x="20228292" y="7400383"/>
              <a:ext cx="875278" cy="813143"/>
            </a:xfrm>
            <a:custGeom>
              <a:avLst/>
              <a:gdLst>
                <a:gd name="T0" fmla="*/ 242 w 1428"/>
                <a:gd name="T1" fmla="*/ 305 h 1328"/>
                <a:gd name="T2" fmla="*/ 242 w 1428"/>
                <a:gd name="T3" fmla="*/ 305 h 1328"/>
                <a:gd name="T4" fmla="*/ 905 w 1428"/>
                <a:gd name="T5" fmla="*/ 60 h 1328"/>
                <a:gd name="T6" fmla="*/ 905 w 1428"/>
                <a:gd name="T7" fmla="*/ 60 h 1328"/>
                <a:gd name="T8" fmla="*/ 1396 w 1428"/>
                <a:gd name="T9" fmla="*/ 639 h 1328"/>
                <a:gd name="T10" fmla="*/ 1396 w 1428"/>
                <a:gd name="T11" fmla="*/ 639 h 1328"/>
                <a:gd name="T12" fmla="*/ 1162 w 1428"/>
                <a:gd name="T13" fmla="*/ 1327 h 1328"/>
                <a:gd name="T14" fmla="*/ 1162 w 1428"/>
                <a:gd name="T15" fmla="*/ 1327 h 1328"/>
                <a:gd name="T16" fmla="*/ 1134 w 1428"/>
                <a:gd name="T17" fmla="*/ 1313 h 1328"/>
                <a:gd name="T18" fmla="*/ 1134 w 1428"/>
                <a:gd name="T19" fmla="*/ 1313 h 1328"/>
                <a:gd name="T20" fmla="*/ 1027 w 1428"/>
                <a:gd name="T21" fmla="*/ 1213 h 1328"/>
                <a:gd name="T22" fmla="*/ 1006 w 1428"/>
                <a:gd name="T23" fmla="*/ 1022 h 1328"/>
                <a:gd name="T24" fmla="*/ 1006 w 1428"/>
                <a:gd name="T25" fmla="*/ 1022 h 1328"/>
                <a:gd name="T26" fmla="*/ 1054 w 1428"/>
                <a:gd name="T27" fmla="*/ 969 h 1328"/>
                <a:gd name="T28" fmla="*/ 1054 w 1428"/>
                <a:gd name="T29" fmla="*/ 969 h 1328"/>
                <a:gd name="T30" fmla="*/ 1125 w 1428"/>
                <a:gd name="T31" fmla="*/ 925 h 1328"/>
                <a:gd name="T32" fmla="*/ 1125 w 1428"/>
                <a:gd name="T33" fmla="*/ 925 h 1328"/>
                <a:gd name="T34" fmla="*/ 1043 w 1428"/>
                <a:gd name="T35" fmla="*/ 735 h 1328"/>
                <a:gd name="T36" fmla="*/ 1043 w 1428"/>
                <a:gd name="T37" fmla="*/ 735 h 1328"/>
                <a:gd name="T38" fmla="*/ 955 w 1428"/>
                <a:gd name="T39" fmla="*/ 672 h 1328"/>
                <a:gd name="T40" fmla="*/ 955 w 1428"/>
                <a:gd name="T41" fmla="*/ 672 h 1328"/>
                <a:gd name="T42" fmla="*/ 896 w 1428"/>
                <a:gd name="T43" fmla="*/ 641 h 1328"/>
                <a:gd name="T44" fmla="*/ 896 w 1428"/>
                <a:gd name="T45" fmla="*/ 641 h 1328"/>
                <a:gd name="T46" fmla="*/ 257 w 1428"/>
                <a:gd name="T47" fmla="*/ 729 h 1328"/>
                <a:gd name="T48" fmla="*/ 257 w 1428"/>
                <a:gd name="T49" fmla="*/ 729 h 1328"/>
                <a:gd name="T50" fmla="*/ 242 w 1428"/>
                <a:gd name="T51" fmla="*/ 305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28" h="1328">
                  <a:moveTo>
                    <a:pt x="242" y="305"/>
                  </a:moveTo>
                  <a:lnTo>
                    <a:pt x="242" y="305"/>
                  </a:lnTo>
                  <a:cubicBezTo>
                    <a:pt x="302" y="254"/>
                    <a:pt x="518" y="0"/>
                    <a:pt x="905" y="60"/>
                  </a:cubicBezTo>
                  <a:lnTo>
                    <a:pt x="905" y="60"/>
                  </a:lnTo>
                  <a:cubicBezTo>
                    <a:pt x="1147" y="97"/>
                    <a:pt x="1351" y="262"/>
                    <a:pt x="1396" y="639"/>
                  </a:cubicBezTo>
                  <a:lnTo>
                    <a:pt x="1396" y="639"/>
                  </a:lnTo>
                  <a:cubicBezTo>
                    <a:pt x="1427" y="893"/>
                    <a:pt x="1334" y="1142"/>
                    <a:pt x="1162" y="1327"/>
                  </a:cubicBezTo>
                  <a:lnTo>
                    <a:pt x="1162" y="1327"/>
                  </a:lnTo>
                  <a:cubicBezTo>
                    <a:pt x="1153" y="1322"/>
                    <a:pt x="1143" y="1318"/>
                    <a:pt x="1134" y="1313"/>
                  </a:cubicBezTo>
                  <a:lnTo>
                    <a:pt x="1134" y="1313"/>
                  </a:lnTo>
                  <a:cubicBezTo>
                    <a:pt x="1038" y="1249"/>
                    <a:pt x="1027" y="1213"/>
                    <a:pt x="1027" y="1213"/>
                  </a:cubicBezTo>
                  <a:lnTo>
                    <a:pt x="1006" y="1022"/>
                  </a:lnTo>
                  <a:lnTo>
                    <a:pt x="1006" y="1022"/>
                  </a:lnTo>
                  <a:cubicBezTo>
                    <a:pt x="1007" y="995"/>
                    <a:pt x="1027" y="971"/>
                    <a:pt x="1054" y="969"/>
                  </a:cubicBezTo>
                  <a:lnTo>
                    <a:pt x="1054" y="969"/>
                  </a:lnTo>
                  <a:cubicBezTo>
                    <a:pt x="1075" y="968"/>
                    <a:pt x="1100" y="958"/>
                    <a:pt x="1125" y="925"/>
                  </a:cubicBezTo>
                  <a:lnTo>
                    <a:pt x="1125" y="925"/>
                  </a:lnTo>
                  <a:cubicBezTo>
                    <a:pt x="1180" y="853"/>
                    <a:pt x="1155" y="740"/>
                    <a:pt x="1043" y="735"/>
                  </a:cubicBezTo>
                  <a:lnTo>
                    <a:pt x="1043" y="735"/>
                  </a:lnTo>
                  <a:cubicBezTo>
                    <a:pt x="985" y="733"/>
                    <a:pt x="963" y="702"/>
                    <a:pt x="955" y="672"/>
                  </a:cubicBezTo>
                  <a:lnTo>
                    <a:pt x="955" y="672"/>
                  </a:lnTo>
                  <a:cubicBezTo>
                    <a:pt x="948" y="646"/>
                    <a:pt x="921" y="632"/>
                    <a:pt x="896" y="641"/>
                  </a:cubicBezTo>
                  <a:lnTo>
                    <a:pt x="896" y="641"/>
                  </a:lnTo>
                  <a:cubicBezTo>
                    <a:pt x="769" y="687"/>
                    <a:pt x="457" y="786"/>
                    <a:pt x="257" y="729"/>
                  </a:cubicBezTo>
                  <a:lnTo>
                    <a:pt x="257" y="729"/>
                  </a:lnTo>
                  <a:cubicBezTo>
                    <a:pt x="0" y="656"/>
                    <a:pt x="182" y="357"/>
                    <a:pt x="242" y="305"/>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5" name="Freeform 74">
              <a:extLst>
                <a:ext uri="{FF2B5EF4-FFF2-40B4-BE49-F238E27FC236}">
                  <a16:creationId xmlns:a16="http://schemas.microsoft.com/office/drawing/2014/main" id="{5D0C7B17-6C0D-8F40-9218-B7431C3C3505}"/>
                </a:ext>
              </a:extLst>
            </p:cNvPr>
            <p:cNvSpPr>
              <a:spLocks noChangeArrowheads="1"/>
            </p:cNvSpPr>
            <p:nvPr/>
          </p:nvSpPr>
          <p:spPr bwMode="auto">
            <a:xfrm>
              <a:off x="20460619" y="8019019"/>
              <a:ext cx="189103" cy="108059"/>
            </a:xfrm>
            <a:custGeom>
              <a:avLst/>
              <a:gdLst>
                <a:gd name="T0" fmla="*/ 155 w 307"/>
                <a:gd name="T1" fmla="*/ 41 h 175"/>
                <a:gd name="T2" fmla="*/ 0 w 307"/>
                <a:gd name="T3" fmla="*/ 0 h 175"/>
                <a:gd name="T4" fmla="*/ 0 w 307"/>
                <a:gd name="T5" fmla="*/ 0 h 175"/>
                <a:gd name="T6" fmla="*/ 182 w 307"/>
                <a:gd name="T7" fmla="*/ 145 h 175"/>
                <a:gd name="T8" fmla="*/ 182 w 307"/>
                <a:gd name="T9" fmla="*/ 145 h 175"/>
                <a:gd name="T10" fmla="*/ 306 w 307"/>
                <a:gd name="T11" fmla="*/ 83 h 175"/>
                <a:gd name="T12" fmla="*/ 155 w 307"/>
                <a:gd name="T13" fmla="*/ 41 h 175"/>
              </a:gdLst>
              <a:ahLst/>
              <a:cxnLst>
                <a:cxn ang="0">
                  <a:pos x="T0" y="T1"/>
                </a:cxn>
                <a:cxn ang="0">
                  <a:pos x="T2" y="T3"/>
                </a:cxn>
                <a:cxn ang="0">
                  <a:pos x="T4" y="T5"/>
                </a:cxn>
                <a:cxn ang="0">
                  <a:pos x="T6" y="T7"/>
                </a:cxn>
                <a:cxn ang="0">
                  <a:pos x="T8" y="T9"/>
                </a:cxn>
                <a:cxn ang="0">
                  <a:pos x="T10" y="T11"/>
                </a:cxn>
                <a:cxn ang="0">
                  <a:pos x="T12" y="T13"/>
                </a:cxn>
              </a:cxnLst>
              <a:rect l="0" t="0" r="r" b="b"/>
              <a:pathLst>
                <a:path w="307" h="175">
                  <a:moveTo>
                    <a:pt x="155" y="41"/>
                  </a:moveTo>
                  <a:lnTo>
                    <a:pt x="0" y="0"/>
                  </a:lnTo>
                  <a:lnTo>
                    <a:pt x="0" y="0"/>
                  </a:lnTo>
                  <a:cubicBezTo>
                    <a:pt x="0" y="0"/>
                    <a:pt x="74" y="115"/>
                    <a:pt x="182" y="145"/>
                  </a:cubicBezTo>
                  <a:lnTo>
                    <a:pt x="182" y="145"/>
                  </a:lnTo>
                  <a:cubicBezTo>
                    <a:pt x="290" y="174"/>
                    <a:pt x="306" y="83"/>
                    <a:pt x="306" y="83"/>
                  </a:cubicBezTo>
                  <a:lnTo>
                    <a:pt x="155" y="41"/>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56" name="Freeform 55">
              <a:extLst>
                <a:ext uri="{FF2B5EF4-FFF2-40B4-BE49-F238E27FC236}">
                  <a16:creationId xmlns:a16="http://schemas.microsoft.com/office/drawing/2014/main" id="{E7AA553D-FF32-E140-B1ED-15AFD8F966C2}"/>
                </a:ext>
              </a:extLst>
            </p:cNvPr>
            <p:cNvSpPr>
              <a:spLocks noChangeArrowheads="1"/>
            </p:cNvSpPr>
            <p:nvPr/>
          </p:nvSpPr>
          <p:spPr bwMode="auto">
            <a:xfrm>
              <a:off x="12760804" y="11122420"/>
              <a:ext cx="3619977" cy="1831580"/>
            </a:xfrm>
            <a:custGeom>
              <a:avLst/>
              <a:gdLst>
                <a:gd name="connsiteX0" fmla="*/ 721911 w 3859607"/>
                <a:gd name="connsiteY0" fmla="*/ 301241 h 1952824"/>
                <a:gd name="connsiteX1" fmla="*/ 556472 w 3859607"/>
                <a:gd name="connsiteY1" fmla="*/ 340873 h 1952824"/>
                <a:gd name="connsiteX2" fmla="*/ 556472 w 3859607"/>
                <a:gd name="connsiteY2" fmla="*/ 531371 h 1952824"/>
                <a:gd name="connsiteX3" fmla="*/ 886861 w 3859607"/>
                <a:gd name="connsiteY3" fmla="*/ 531371 h 1952824"/>
                <a:gd name="connsiteX4" fmla="*/ 886861 w 3859607"/>
                <a:gd name="connsiteY4" fmla="*/ 340873 h 1952824"/>
                <a:gd name="connsiteX5" fmla="*/ 721911 w 3859607"/>
                <a:gd name="connsiteY5" fmla="*/ 301241 h 1952824"/>
                <a:gd name="connsiteX6" fmla="*/ 908735 w 3859607"/>
                <a:gd name="connsiteY6" fmla="*/ 0 h 1952824"/>
                <a:gd name="connsiteX7" fmla="*/ 1551558 w 3859607"/>
                <a:gd name="connsiteY7" fmla="*/ 153638 h 1952824"/>
                <a:gd name="connsiteX8" fmla="*/ 1751359 w 3859607"/>
                <a:gd name="connsiteY8" fmla="*/ 721523 h 1952824"/>
                <a:gd name="connsiteX9" fmla="*/ 1728619 w 3859607"/>
                <a:gd name="connsiteY9" fmla="*/ 746416 h 1952824"/>
                <a:gd name="connsiteX10" fmla="*/ 1745013 w 3859607"/>
                <a:gd name="connsiteY10" fmla="*/ 732229 h 1952824"/>
                <a:gd name="connsiteX11" fmla="*/ 3859607 w 3859607"/>
                <a:gd name="connsiteY11" fmla="*/ 1952824 h 1952824"/>
                <a:gd name="connsiteX12" fmla="*/ 3050221 w 3859607"/>
                <a:gd name="connsiteY12" fmla="*/ 1952824 h 1952824"/>
                <a:gd name="connsiteX13" fmla="*/ 2830074 w 3859607"/>
                <a:gd name="connsiteY13" fmla="*/ 1826128 h 1952824"/>
                <a:gd name="connsiteX14" fmla="*/ 2898666 w 3859607"/>
                <a:gd name="connsiteY14" fmla="*/ 1688982 h 1952824"/>
                <a:gd name="connsiteX15" fmla="*/ 2830074 w 3859607"/>
                <a:gd name="connsiteY15" fmla="*/ 1649798 h 1952824"/>
                <a:gd name="connsiteX16" fmla="*/ 2743844 w 3859607"/>
                <a:gd name="connsiteY16" fmla="*/ 1699431 h 1952824"/>
                <a:gd name="connsiteX17" fmla="*/ 2598167 w 3859607"/>
                <a:gd name="connsiteY17" fmla="*/ 1615185 h 1952824"/>
                <a:gd name="connsiteX18" fmla="*/ 2685050 w 3859607"/>
                <a:gd name="connsiteY18" fmla="*/ 1565551 h 1952824"/>
                <a:gd name="connsiteX19" fmla="*/ 2458370 w 3859607"/>
                <a:gd name="connsiteY19" fmla="*/ 1434936 h 1952824"/>
                <a:gd name="connsiteX20" fmla="*/ 2304855 w 3859607"/>
                <a:gd name="connsiteY20" fmla="*/ 1523101 h 1952824"/>
                <a:gd name="connsiteX21" fmla="*/ 2182042 w 3859607"/>
                <a:gd name="connsiteY21" fmla="*/ 1451916 h 1952824"/>
                <a:gd name="connsiteX22" fmla="*/ 2055964 w 3859607"/>
                <a:gd name="connsiteY22" fmla="*/ 1379425 h 1952824"/>
                <a:gd name="connsiteX23" fmla="*/ 2227770 w 3859607"/>
                <a:gd name="connsiteY23" fmla="*/ 1279505 h 1952824"/>
                <a:gd name="connsiteX24" fmla="*/ 2056617 w 3859607"/>
                <a:gd name="connsiteY24" fmla="*/ 1180891 h 1952824"/>
                <a:gd name="connsiteX25" fmla="*/ 1950789 w 3859607"/>
                <a:gd name="connsiteY25" fmla="*/ 1241627 h 1952824"/>
                <a:gd name="connsiteX26" fmla="*/ 1852801 w 3859607"/>
                <a:gd name="connsiteY26" fmla="*/ 1184809 h 1952824"/>
                <a:gd name="connsiteX27" fmla="*/ 1905715 w 3859607"/>
                <a:gd name="connsiteY27" fmla="*/ 1154768 h 1952824"/>
                <a:gd name="connsiteX28" fmla="*/ 1775716 w 3859607"/>
                <a:gd name="connsiteY28" fmla="*/ 1079664 h 1952824"/>
                <a:gd name="connsiteX29" fmla="*/ 1513760 w 3859607"/>
                <a:gd name="connsiteY29" fmla="*/ 1066603 h 1952824"/>
                <a:gd name="connsiteX30" fmla="*/ 1359475 w 3859607"/>
                <a:gd name="connsiteY30" fmla="*/ 977305 h 1952824"/>
                <a:gd name="connsiteX31" fmla="*/ 1251051 w 3859607"/>
                <a:gd name="connsiteY31" fmla="*/ 1010348 h 1952824"/>
                <a:gd name="connsiteX32" fmla="*/ 265912 w 3859607"/>
                <a:gd name="connsiteY32" fmla="*/ 894753 h 1952824"/>
                <a:gd name="connsiteX33" fmla="*/ 265912 w 3859607"/>
                <a:gd name="connsiteY33" fmla="*/ 153638 h 1952824"/>
                <a:gd name="connsiteX34" fmla="*/ 908735 w 3859607"/>
                <a:gd name="connsiteY34" fmla="*/ 0 h 195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859607" h="1952824">
                  <a:moveTo>
                    <a:pt x="721911" y="301241"/>
                  </a:moveTo>
                  <a:cubicBezTo>
                    <a:pt x="662086" y="301241"/>
                    <a:pt x="602178" y="314452"/>
                    <a:pt x="556472" y="340873"/>
                  </a:cubicBezTo>
                  <a:cubicBezTo>
                    <a:pt x="465060" y="393717"/>
                    <a:pt x="465060" y="478528"/>
                    <a:pt x="556472" y="531371"/>
                  </a:cubicBezTo>
                  <a:cubicBezTo>
                    <a:pt x="647884" y="583563"/>
                    <a:pt x="796102" y="583563"/>
                    <a:pt x="886861" y="531371"/>
                  </a:cubicBezTo>
                  <a:cubicBezTo>
                    <a:pt x="978274" y="478528"/>
                    <a:pt x="978274" y="393717"/>
                    <a:pt x="886861" y="340873"/>
                  </a:cubicBezTo>
                  <a:cubicBezTo>
                    <a:pt x="841482" y="314452"/>
                    <a:pt x="781737" y="301241"/>
                    <a:pt x="721911" y="301241"/>
                  </a:cubicBezTo>
                  <a:close/>
                  <a:moveTo>
                    <a:pt x="908735" y="0"/>
                  </a:moveTo>
                  <a:cubicBezTo>
                    <a:pt x="1141346" y="0"/>
                    <a:pt x="1373958" y="51213"/>
                    <a:pt x="1551558" y="153638"/>
                  </a:cubicBezTo>
                  <a:cubicBezTo>
                    <a:pt x="1817960" y="306787"/>
                    <a:pt x="1884560" y="532228"/>
                    <a:pt x="1751359" y="721523"/>
                  </a:cubicBezTo>
                  <a:lnTo>
                    <a:pt x="1728619" y="746416"/>
                  </a:lnTo>
                  <a:lnTo>
                    <a:pt x="1745013" y="732229"/>
                  </a:lnTo>
                  <a:lnTo>
                    <a:pt x="3859607" y="1952824"/>
                  </a:lnTo>
                  <a:lnTo>
                    <a:pt x="3050221" y="1952824"/>
                  </a:lnTo>
                  <a:lnTo>
                    <a:pt x="2830074" y="1826128"/>
                  </a:lnTo>
                  <a:lnTo>
                    <a:pt x="2898666" y="1688982"/>
                  </a:lnTo>
                  <a:lnTo>
                    <a:pt x="2830074" y="1649798"/>
                  </a:lnTo>
                  <a:lnTo>
                    <a:pt x="2743844" y="1699431"/>
                  </a:lnTo>
                  <a:lnTo>
                    <a:pt x="2598167" y="1615185"/>
                  </a:lnTo>
                  <a:lnTo>
                    <a:pt x="2685050" y="1565551"/>
                  </a:lnTo>
                  <a:lnTo>
                    <a:pt x="2458370" y="1434936"/>
                  </a:lnTo>
                  <a:lnTo>
                    <a:pt x="2304855" y="1523101"/>
                  </a:lnTo>
                  <a:lnTo>
                    <a:pt x="2182042" y="1451916"/>
                  </a:lnTo>
                  <a:lnTo>
                    <a:pt x="2055964" y="1379425"/>
                  </a:lnTo>
                  <a:lnTo>
                    <a:pt x="2227770" y="1279505"/>
                  </a:lnTo>
                  <a:lnTo>
                    <a:pt x="2056617" y="1180891"/>
                  </a:lnTo>
                  <a:lnTo>
                    <a:pt x="1950789" y="1241627"/>
                  </a:lnTo>
                  <a:lnTo>
                    <a:pt x="1852801" y="1184809"/>
                  </a:lnTo>
                  <a:lnTo>
                    <a:pt x="1905715" y="1154768"/>
                  </a:lnTo>
                  <a:lnTo>
                    <a:pt x="1775716" y="1079664"/>
                  </a:lnTo>
                  <a:lnTo>
                    <a:pt x="1513760" y="1066603"/>
                  </a:lnTo>
                  <a:lnTo>
                    <a:pt x="1359475" y="977305"/>
                  </a:lnTo>
                  <a:lnTo>
                    <a:pt x="1251051" y="1010348"/>
                  </a:lnTo>
                  <a:cubicBezTo>
                    <a:pt x="922855" y="1087412"/>
                    <a:pt x="532313" y="1048880"/>
                    <a:pt x="265912" y="894753"/>
                  </a:cubicBezTo>
                  <a:cubicBezTo>
                    <a:pt x="-88637" y="690555"/>
                    <a:pt x="-88637" y="357836"/>
                    <a:pt x="265912" y="153638"/>
                  </a:cubicBezTo>
                  <a:cubicBezTo>
                    <a:pt x="443512" y="51213"/>
                    <a:pt x="676124" y="0"/>
                    <a:pt x="908735" y="0"/>
                  </a:cubicBezTo>
                  <a:close/>
                </a:path>
              </a:pathLst>
            </a:custGeom>
            <a:solidFill>
              <a:schemeClr val="bg1">
                <a:lumMod val="9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7" name="Freeform 78">
              <a:extLst>
                <a:ext uri="{FF2B5EF4-FFF2-40B4-BE49-F238E27FC236}">
                  <a16:creationId xmlns:a16="http://schemas.microsoft.com/office/drawing/2014/main" id="{8E7B8AFB-12A7-AC4F-B4B8-B4CDA1111F3E}"/>
                </a:ext>
              </a:extLst>
            </p:cNvPr>
            <p:cNvSpPr>
              <a:spLocks noChangeArrowheads="1"/>
            </p:cNvSpPr>
            <p:nvPr/>
          </p:nvSpPr>
          <p:spPr bwMode="auto">
            <a:xfrm>
              <a:off x="12761416" y="11006850"/>
              <a:ext cx="1707332" cy="1080590"/>
            </a:xfrm>
            <a:custGeom>
              <a:avLst/>
              <a:gdLst>
                <a:gd name="T0" fmla="*/ 1354 w 2785"/>
                <a:gd name="T1" fmla="*/ 636 h 1765"/>
                <a:gd name="T2" fmla="*/ 1354 w 2785"/>
                <a:gd name="T3" fmla="*/ 636 h 1765"/>
                <a:gd name="T4" fmla="*/ 848 w 2785"/>
                <a:gd name="T5" fmla="*/ 636 h 1765"/>
                <a:gd name="T6" fmla="*/ 848 w 2785"/>
                <a:gd name="T7" fmla="*/ 636 h 1765"/>
                <a:gd name="T8" fmla="*/ 848 w 2785"/>
                <a:gd name="T9" fmla="*/ 344 h 1765"/>
                <a:gd name="T10" fmla="*/ 848 w 2785"/>
                <a:gd name="T11" fmla="*/ 344 h 1765"/>
                <a:gd name="T12" fmla="*/ 1354 w 2785"/>
                <a:gd name="T13" fmla="*/ 344 h 1765"/>
                <a:gd name="T14" fmla="*/ 1354 w 2785"/>
                <a:gd name="T15" fmla="*/ 344 h 1765"/>
                <a:gd name="T16" fmla="*/ 1354 w 2785"/>
                <a:gd name="T17" fmla="*/ 636 h 1765"/>
                <a:gd name="T18" fmla="*/ 2784 w 2785"/>
                <a:gd name="T19" fmla="*/ 881 h 1765"/>
                <a:gd name="T20" fmla="*/ 2784 w 2785"/>
                <a:gd name="T21" fmla="*/ 505 h 1765"/>
                <a:gd name="T22" fmla="*/ 2673 w 2785"/>
                <a:gd name="T23" fmla="*/ 568 h 1765"/>
                <a:gd name="T24" fmla="*/ 2673 w 2785"/>
                <a:gd name="T25" fmla="*/ 568 h 1765"/>
                <a:gd name="T26" fmla="*/ 2376 w 2785"/>
                <a:gd name="T27" fmla="*/ 314 h 1765"/>
                <a:gd name="T28" fmla="*/ 2376 w 2785"/>
                <a:gd name="T29" fmla="*/ 314 h 1765"/>
                <a:gd name="T30" fmla="*/ 407 w 2785"/>
                <a:gd name="T31" fmla="*/ 314 h 1765"/>
                <a:gd name="T32" fmla="*/ 407 w 2785"/>
                <a:gd name="T33" fmla="*/ 314 h 1765"/>
                <a:gd name="T34" fmla="*/ 81 w 2785"/>
                <a:gd name="T35" fmla="*/ 612 h 1765"/>
                <a:gd name="T36" fmla="*/ 0 w 2785"/>
                <a:gd name="T37" fmla="*/ 505 h 1765"/>
                <a:gd name="T38" fmla="*/ 0 w 2785"/>
                <a:gd name="T39" fmla="*/ 881 h 1765"/>
                <a:gd name="T40" fmla="*/ 0 w 2785"/>
                <a:gd name="T41" fmla="*/ 881 h 1765"/>
                <a:gd name="T42" fmla="*/ 407 w 2785"/>
                <a:gd name="T43" fmla="*/ 1451 h 1765"/>
                <a:gd name="T44" fmla="*/ 407 w 2785"/>
                <a:gd name="T45" fmla="*/ 1451 h 1765"/>
                <a:gd name="T46" fmla="*/ 2376 w 2785"/>
                <a:gd name="T47" fmla="*/ 1451 h 1765"/>
                <a:gd name="T48" fmla="*/ 2376 w 2785"/>
                <a:gd name="T49" fmla="*/ 1451 h 1765"/>
                <a:gd name="T50" fmla="*/ 2784 w 2785"/>
                <a:gd name="T51" fmla="*/ 881 h 1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85" h="1765">
                  <a:moveTo>
                    <a:pt x="1354" y="636"/>
                  </a:moveTo>
                  <a:lnTo>
                    <a:pt x="1354" y="636"/>
                  </a:lnTo>
                  <a:cubicBezTo>
                    <a:pt x="1214" y="717"/>
                    <a:pt x="987" y="717"/>
                    <a:pt x="848" y="636"/>
                  </a:cubicBezTo>
                  <a:lnTo>
                    <a:pt x="848" y="636"/>
                  </a:lnTo>
                  <a:cubicBezTo>
                    <a:pt x="708" y="555"/>
                    <a:pt x="708" y="425"/>
                    <a:pt x="848" y="344"/>
                  </a:cubicBezTo>
                  <a:lnTo>
                    <a:pt x="848" y="344"/>
                  </a:lnTo>
                  <a:cubicBezTo>
                    <a:pt x="987" y="263"/>
                    <a:pt x="1214" y="263"/>
                    <a:pt x="1354" y="344"/>
                  </a:cubicBezTo>
                  <a:lnTo>
                    <a:pt x="1354" y="344"/>
                  </a:lnTo>
                  <a:cubicBezTo>
                    <a:pt x="1493" y="425"/>
                    <a:pt x="1493" y="555"/>
                    <a:pt x="1354" y="636"/>
                  </a:cubicBezTo>
                  <a:close/>
                  <a:moveTo>
                    <a:pt x="2784" y="881"/>
                  </a:moveTo>
                  <a:lnTo>
                    <a:pt x="2784" y="505"/>
                  </a:lnTo>
                  <a:lnTo>
                    <a:pt x="2673" y="568"/>
                  </a:lnTo>
                  <a:lnTo>
                    <a:pt x="2673" y="568"/>
                  </a:lnTo>
                  <a:cubicBezTo>
                    <a:pt x="2605" y="475"/>
                    <a:pt x="2507" y="389"/>
                    <a:pt x="2376" y="314"/>
                  </a:cubicBezTo>
                  <a:lnTo>
                    <a:pt x="2376" y="314"/>
                  </a:lnTo>
                  <a:cubicBezTo>
                    <a:pt x="1832" y="0"/>
                    <a:pt x="951" y="0"/>
                    <a:pt x="407" y="314"/>
                  </a:cubicBezTo>
                  <a:lnTo>
                    <a:pt x="407" y="314"/>
                  </a:lnTo>
                  <a:cubicBezTo>
                    <a:pt x="257" y="401"/>
                    <a:pt x="148" y="503"/>
                    <a:pt x="81" y="612"/>
                  </a:cubicBezTo>
                  <a:lnTo>
                    <a:pt x="0" y="505"/>
                  </a:lnTo>
                  <a:lnTo>
                    <a:pt x="0" y="881"/>
                  </a:lnTo>
                  <a:lnTo>
                    <a:pt x="0" y="881"/>
                  </a:lnTo>
                  <a:cubicBezTo>
                    <a:pt x="0" y="1088"/>
                    <a:pt x="136" y="1294"/>
                    <a:pt x="407" y="1451"/>
                  </a:cubicBezTo>
                  <a:lnTo>
                    <a:pt x="407" y="1451"/>
                  </a:lnTo>
                  <a:cubicBezTo>
                    <a:pt x="951" y="1764"/>
                    <a:pt x="1833" y="1764"/>
                    <a:pt x="2376" y="1451"/>
                  </a:cubicBezTo>
                  <a:lnTo>
                    <a:pt x="2376" y="1451"/>
                  </a:lnTo>
                  <a:cubicBezTo>
                    <a:pt x="2648" y="1294"/>
                    <a:pt x="2784" y="1088"/>
                    <a:pt x="2784" y="881"/>
                  </a:cubicBezTo>
                  <a:close/>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8" name="Freeform 79">
              <a:extLst>
                <a:ext uri="{FF2B5EF4-FFF2-40B4-BE49-F238E27FC236}">
                  <a16:creationId xmlns:a16="http://schemas.microsoft.com/office/drawing/2014/main" id="{A966D61A-2735-324E-A96F-D87F8AEB8B92}"/>
                </a:ext>
              </a:extLst>
            </p:cNvPr>
            <p:cNvSpPr>
              <a:spLocks noChangeArrowheads="1"/>
            </p:cNvSpPr>
            <p:nvPr/>
          </p:nvSpPr>
          <p:spPr bwMode="auto">
            <a:xfrm>
              <a:off x="12761417" y="11314818"/>
              <a:ext cx="783428" cy="721295"/>
            </a:xfrm>
            <a:custGeom>
              <a:avLst/>
              <a:gdLst>
                <a:gd name="T0" fmla="*/ 1276 w 1277"/>
                <a:gd name="T1" fmla="*/ 674 h 1179"/>
                <a:gd name="T2" fmla="*/ 675 w 1277"/>
                <a:gd name="T3" fmla="*/ 377 h 1179"/>
                <a:gd name="T4" fmla="*/ 141 w 1277"/>
                <a:gd name="T5" fmla="*/ 25 h 1179"/>
                <a:gd name="T6" fmla="*/ 141 w 1277"/>
                <a:gd name="T7" fmla="*/ 25 h 1179"/>
                <a:gd name="T8" fmla="*/ 81 w 1277"/>
                <a:gd name="T9" fmla="*/ 107 h 1179"/>
                <a:gd name="T10" fmla="*/ 0 w 1277"/>
                <a:gd name="T11" fmla="*/ 0 h 1179"/>
                <a:gd name="T12" fmla="*/ 0 w 1277"/>
                <a:gd name="T13" fmla="*/ 376 h 1179"/>
                <a:gd name="T14" fmla="*/ 0 w 1277"/>
                <a:gd name="T15" fmla="*/ 376 h 1179"/>
                <a:gd name="T16" fmla="*/ 407 w 1277"/>
                <a:gd name="T17" fmla="*/ 946 h 1179"/>
                <a:gd name="T18" fmla="*/ 407 w 1277"/>
                <a:gd name="T19" fmla="*/ 946 h 1179"/>
                <a:gd name="T20" fmla="*/ 1276 w 1277"/>
                <a:gd name="T21" fmla="*/ 1178 h 1179"/>
                <a:gd name="T22" fmla="*/ 1276 w 1277"/>
                <a:gd name="T23" fmla="*/ 674 h 1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77" h="1179">
                  <a:moveTo>
                    <a:pt x="1276" y="674"/>
                  </a:moveTo>
                  <a:lnTo>
                    <a:pt x="675" y="377"/>
                  </a:lnTo>
                  <a:lnTo>
                    <a:pt x="141" y="25"/>
                  </a:lnTo>
                  <a:lnTo>
                    <a:pt x="141" y="25"/>
                  </a:lnTo>
                  <a:cubicBezTo>
                    <a:pt x="118" y="52"/>
                    <a:pt x="98" y="79"/>
                    <a:pt x="81" y="107"/>
                  </a:cubicBezTo>
                  <a:lnTo>
                    <a:pt x="0" y="0"/>
                  </a:lnTo>
                  <a:lnTo>
                    <a:pt x="0" y="376"/>
                  </a:lnTo>
                  <a:lnTo>
                    <a:pt x="0" y="376"/>
                  </a:lnTo>
                  <a:cubicBezTo>
                    <a:pt x="0" y="583"/>
                    <a:pt x="136" y="789"/>
                    <a:pt x="407" y="946"/>
                  </a:cubicBezTo>
                  <a:lnTo>
                    <a:pt x="407" y="946"/>
                  </a:lnTo>
                  <a:cubicBezTo>
                    <a:pt x="650" y="1085"/>
                    <a:pt x="959" y="1163"/>
                    <a:pt x="1276" y="1178"/>
                  </a:cubicBezTo>
                  <a:lnTo>
                    <a:pt x="1276" y="674"/>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80">
              <a:extLst>
                <a:ext uri="{FF2B5EF4-FFF2-40B4-BE49-F238E27FC236}">
                  <a16:creationId xmlns:a16="http://schemas.microsoft.com/office/drawing/2014/main" id="{734F6D88-5014-964E-A0BF-6B95C7783594}"/>
                </a:ext>
              </a:extLst>
            </p:cNvPr>
            <p:cNvSpPr>
              <a:spLocks noChangeArrowheads="1"/>
            </p:cNvSpPr>
            <p:nvPr/>
          </p:nvSpPr>
          <p:spPr bwMode="auto">
            <a:xfrm>
              <a:off x="12677670" y="10774523"/>
              <a:ext cx="1872122" cy="1080590"/>
            </a:xfrm>
            <a:custGeom>
              <a:avLst/>
              <a:gdLst>
                <a:gd name="T0" fmla="*/ 1494 w 3057"/>
                <a:gd name="T1" fmla="*/ 893 h 1766"/>
                <a:gd name="T2" fmla="*/ 1494 w 3057"/>
                <a:gd name="T3" fmla="*/ 893 h 1766"/>
                <a:gd name="T4" fmla="*/ 988 w 3057"/>
                <a:gd name="T5" fmla="*/ 893 h 1766"/>
                <a:gd name="T6" fmla="*/ 988 w 3057"/>
                <a:gd name="T7" fmla="*/ 893 h 1766"/>
                <a:gd name="T8" fmla="*/ 988 w 3057"/>
                <a:gd name="T9" fmla="*/ 601 h 1766"/>
                <a:gd name="T10" fmla="*/ 988 w 3057"/>
                <a:gd name="T11" fmla="*/ 601 h 1766"/>
                <a:gd name="T12" fmla="*/ 1494 w 3057"/>
                <a:gd name="T13" fmla="*/ 601 h 1766"/>
                <a:gd name="T14" fmla="*/ 1494 w 3057"/>
                <a:gd name="T15" fmla="*/ 601 h 1766"/>
                <a:gd name="T16" fmla="*/ 1494 w 3057"/>
                <a:gd name="T17" fmla="*/ 893 h 1766"/>
                <a:gd name="T18" fmla="*/ 2512 w 3057"/>
                <a:gd name="T19" fmla="*/ 314 h 1766"/>
                <a:gd name="T20" fmla="*/ 2512 w 3057"/>
                <a:gd name="T21" fmla="*/ 314 h 1766"/>
                <a:gd name="T22" fmla="*/ 543 w 3057"/>
                <a:gd name="T23" fmla="*/ 314 h 1766"/>
                <a:gd name="T24" fmla="*/ 543 w 3057"/>
                <a:gd name="T25" fmla="*/ 314 h 1766"/>
                <a:gd name="T26" fmla="*/ 543 w 3057"/>
                <a:gd name="T27" fmla="*/ 1450 h 1766"/>
                <a:gd name="T28" fmla="*/ 543 w 3057"/>
                <a:gd name="T29" fmla="*/ 1450 h 1766"/>
                <a:gd name="T30" fmla="*/ 2512 w 3057"/>
                <a:gd name="T31" fmla="*/ 1450 h 1766"/>
                <a:gd name="T32" fmla="*/ 2512 w 3057"/>
                <a:gd name="T33" fmla="*/ 1450 h 1766"/>
                <a:gd name="T34" fmla="*/ 2512 w 3057"/>
                <a:gd name="T35" fmla="*/ 314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57" h="1766">
                  <a:moveTo>
                    <a:pt x="1494" y="893"/>
                  </a:moveTo>
                  <a:lnTo>
                    <a:pt x="1494" y="893"/>
                  </a:lnTo>
                  <a:cubicBezTo>
                    <a:pt x="1355" y="973"/>
                    <a:pt x="1128" y="973"/>
                    <a:pt x="988" y="893"/>
                  </a:cubicBezTo>
                  <a:lnTo>
                    <a:pt x="988" y="893"/>
                  </a:lnTo>
                  <a:cubicBezTo>
                    <a:pt x="848" y="812"/>
                    <a:pt x="848" y="682"/>
                    <a:pt x="988" y="601"/>
                  </a:cubicBezTo>
                  <a:lnTo>
                    <a:pt x="988" y="601"/>
                  </a:lnTo>
                  <a:cubicBezTo>
                    <a:pt x="1128" y="520"/>
                    <a:pt x="1355" y="520"/>
                    <a:pt x="1494" y="601"/>
                  </a:cubicBezTo>
                  <a:lnTo>
                    <a:pt x="1494" y="601"/>
                  </a:lnTo>
                  <a:cubicBezTo>
                    <a:pt x="1634" y="682"/>
                    <a:pt x="1634" y="813"/>
                    <a:pt x="1494" y="893"/>
                  </a:cubicBezTo>
                  <a:close/>
                  <a:moveTo>
                    <a:pt x="2512" y="314"/>
                  </a:moveTo>
                  <a:lnTo>
                    <a:pt x="2512" y="314"/>
                  </a:lnTo>
                  <a:cubicBezTo>
                    <a:pt x="1968" y="0"/>
                    <a:pt x="1087" y="0"/>
                    <a:pt x="543" y="314"/>
                  </a:cubicBezTo>
                  <a:lnTo>
                    <a:pt x="543" y="314"/>
                  </a:lnTo>
                  <a:cubicBezTo>
                    <a:pt x="0" y="627"/>
                    <a:pt x="0" y="1137"/>
                    <a:pt x="543" y="1450"/>
                  </a:cubicBezTo>
                  <a:lnTo>
                    <a:pt x="543" y="1450"/>
                  </a:lnTo>
                  <a:cubicBezTo>
                    <a:pt x="1087" y="1765"/>
                    <a:pt x="1969" y="1765"/>
                    <a:pt x="2512" y="1450"/>
                  </a:cubicBezTo>
                  <a:lnTo>
                    <a:pt x="2512" y="1450"/>
                  </a:lnTo>
                  <a:cubicBezTo>
                    <a:pt x="3056" y="1137"/>
                    <a:pt x="3056" y="627"/>
                    <a:pt x="2512" y="314"/>
                  </a:cubicBezTo>
                  <a:close/>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0" name="Freeform 82">
              <a:extLst>
                <a:ext uri="{FF2B5EF4-FFF2-40B4-BE49-F238E27FC236}">
                  <a16:creationId xmlns:a16="http://schemas.microsoft.com/office/drawing/2014/main" id="{CDB60756-29E8-F643-AAAD-4A610C870026}"/>
                </a:ext>
              </a:extLst>
            </p:cNvPr>
            <p:cNvSpPr>
              <a:spLocks noChangeArrowheads="1"/>
            </p:cNvSpPr>
            <p:nvPr/>
          </p:nvSpPr>
          <p:spPr bwMode="auto">
            <a:xfrm>
              <a:off x="12788431" y="10839358"/>
              <a:ext cx="1650600" cy="953622"/>
            </a:xfrm>
            <a:custGeom>
              <a:avLst/>
              <a:gdLst>
                <a:gd name="T0" fmla="*/ 1313 w 2695"/>
                <a:gd name="T1" fmla="*/ 788 h 1556"/>
                <a:gd name="T2" fmla="*/ 1313 w 2695"/>
                <a:gd name="T3" fmla="*/ 788 h 1556"/>
                <a:gd name="T4" fmla="*/ 807 w 2695"/>
                <a:gd name="T5" fmla="*/ 788 h 1556"/>
                <a:gd name="T6" fmla="*/ 807 w 2695"/>
                <a:gd name="T7" fmla="*/ 788 h 1556"/>
                <a:gd name="T8" fmla="*/ 807 w 2695"/>
                <a:gd name="T9" fmla="*/ 496 h 1556"/>
                <a:gd name="T10" fmla="*/ 807 w 2695"/>
                <a:gd name="T11" fmla="*/ 496 h 1556"/>
                <a:gd name="T12" fmla="*/ 1313 w 2695"/>
                <a:gd name="T13" fmla="*/ 496 h 1556"/>
                <a:gd name="T14" fmla="*/ 1313 w 2695"/>
                <a:gd name="T15" fmla="*/ 496 h 1556"/>
                <a:gd name="T16" fmla="*/ 1313 w 2695"/>
                <a:gd name="T17" fmla="*/ 788 h 1556"/>
                <a:gd name="T18" fmla="*/ 2214 w 2695"/>
                <a:gd name="T19" fmla="*/ 277 h 1556"/>
                <a:gd name="T20" fmla="*/ 2214 w 2695"/>
                <a:gd name="T21" fmla="*/ 277 h 1556"/>
                <a:gd name="T22" fmla="*/ 480 w 2695"/>
                <a:gd name="T23" fmla="*/ 277 h 1556"/>
                <a:gd name="T24" fmla="*/ 480 w 2695"/>
                <a:gd name="T25" fmla="*/ 277 h 1556"/>
                <a:gd name="T26" fmla="*/ 480 w 2695"/>
                <a:gd name="T27" fmla="*/ 1278 h 1556"/>
                <a:gd name="T28" fmla="*/ 480 w 2695"/>
                <a:gd name="T29" fmla="*/ 1278 h 1556"/>
                <a:gd name="T30" fmla="*/ 2214 w 2695"/>
                <a:gd name="T31" fmla="*/ 1278 h 1556"/>
                <a:gd name="T32" fmla="*/ 2214 w 2695"/>
                <a:gd name="T33" fmla="*/ 1278 h 1556"/>
                <a:gd name="T34" fmla="*/ 2214 w 2695"/>
                <a:gd name="T35" fmla="*/ 277 h 1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95" h="1556">
                  <a:moveTo>
                    <a:pt x="1313" y="788"/>
                  </a:moveTo>
                  <a:lnTo>
                    <a:pt x="1313" y="788"/>
                  </a:lnTo>
                  <a:cubicBezTo>
                    <a:pt x="1174" y="868"/>
                    <a:pt x="947" y="868"/>
                    <a:pt x="807" y="788"/>
                  </a:cubicBezTo>
                  <a:lnTo>
                    <a:pt x="807" y="788"/>
                  </a:lnTo>
                  <a:cubicBezTo>
                    <a:pt x="667" y="707"/>
                    <a:pt x="667" y="577"/>
                    <a:pt x="807" y="496"/>
                  </a:cubicBezTo>
                  <a:lnTo>
                    <a:pt x="807" y="496"/>
                  </a:lnTo>
                  <a:cubicBezTo>
                    <a:pt x="947" y="415"/>
                    <a:pt x="1174" y="415"/>
                    <a:pt x="1313" y="496"/>
                  </a:cubicBezTo>
                  <a:lnTo>
                    <a:pt x="1313" y="496"/>
                  </a:lnTo>
                  <a:cubicBezTo>
                    <a:pt x="1453" y="577"/>
                    <a:pt x="1453" y="708"/>
                    <a:pt x="1313" y="788"/>
                  </a:cubicBezTo>
                  <a:close/>
                  <a:moveTo>
                    <a:pt x="2214" y="277"/>
                  </a:moveTo>
                  <a:lnTo>
                    <a:pt x="2214" y="277"/>
                  </a:lnTo>
                  <a:cubicBezTo>
                    <a:pt x="1735" y="0"/>
                    <a:pt x="959" y="0"/>
                    <a:pt x="480" y="277"/>
                  </a:cubicBezTo>
                  <a:lnTo>
                    <a:pt x="480" y="277"/>
                  </a:lnTo>
                  <a:cubicBezTo>
                    <a:pt x="0" y="553"/>
                    <a:pt x="0" y="1001"/>
                    <a:pt x="480" y="1278"/>
                  </a:cubicBezTo>
                  <a:lnTo>
                    <a:pt x="480" y="1278"/>
                  </a:lnTo>
                  <a:cubicBezTo>
                    <a:pt x="959" y="1554"/>
                    <a:pt x="1736" y="1555"/>
                    <a:pt x="2214" y="1278"/>
                  </a:cubicBezTo>
                  <a:lnTo>
                    <a:pt x="2214" y="1278"/>
                  </a:lnTo>
                  <a:cubicBezTo>
                    <a:pt x="2694" y="1001"/>
                    <a:pt x="2694" y="553"/>
                    <a:pt x="2214" y="277"/>
                  </a:cubicBezTo>
                  <a:close/>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61" name="Freeform 83">
              <a:extLst>
                <a:ext uri="{FF2B5EF4-FFF2-40B4-BE49-F238E27FC236}">
                  <a16:creationId xmlns:a16="http://schemas.microsoft.com/office/drawing/2014/main" id="{1D413B1D-AE24-A44C-8973-B140DD1D569E}"/>
                </a:ext>
              </a:extLst>
            </p:cNvPr>
            <p:cNvSpPr>
              <a:spLocks noChangeArrowheads="1"/>
            </p:cNvSpPr>
            <p:nvPr/>
          </p:nvSpPr>
          <p:spPr bwMode="auto">
            <a:xfrm>
              <a:off x="12850565" y="10839358"/>
              <a:ext cx="1529034" cy="507877"/>
            </a:xfrm>
            <a:custGeom>
              <a:avLst/>
              <a:gdLst>
                <a:gd name="T0" fmla="*/ 381 w 2498"/>
                <a:gd name="T1" fmla="*/ 380 h 830"/>
                <a:gd name="T2" fmla="*/ 381 w 2498"/>
                <a:gd name="T3" fmla="*/ 380 h 830"/>
                <a:gd name="T4" fmla="*/ 2115 w 2498"/>
                <a:gd name="T5" fmla="*/ 380 h 830"/>
                <a:gd name="T6" fmla="*/ 2115 w 2498"/>
                <a:gd name="T7" fmla="*/ 380 h 830"/>
                <a:gd name="T8" fmla="*/ 2471 w 2498"/>
                <a:gd name="T9" fmla="*/ 829 h 830"/>
                <a:gd name="T10" fmla="*/ 2471 w 2498"/>
                <a:gd name="T11" fmla="*/ 829 h 830"/>
                <a:gd name="T12" fmla="*/ 2115 w 2498"/>
                <a:gd name="T13" fmla="*/ 277 h 830"/>
                <a:gd name="T14" fmla="*/ 2115 w 2498"/>
                <a:gd name="T15" fmla="*/ 277 h 830"/>
                <a:gd name="T16" fmla="*/ 381 w 2498"/>
                <a:gd name="T17" fmla="*/ 277 h 830"/>
                <a:gd name="T18" fmla="*/ 381 w 2498"/>
                <a:gd name="T19" fmla="*/ 277 h 830"/>
                <a:gd name="T20" fmla="*/ 25 w 2498"/>
                <a:gd name="T21" fmla="*/ 829 h 830"/>
                <a:gd name="T22" fmla="*/ 25 w 2498"/>
                <a:gd name="T23" fmla="*/ 829 h 830"/>
                <a:gd name="T24" fmla="*/ 381 w 2498"/>
                <a:gd name="T25" fmla="*/ 380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98" h="830">
                  <a:moveTo>
                    <a:pt x="381" y="380"/>
                  </a:moveTo>
                  <a:lnTo>
                    <a:pt x="381" y="380"/>
                  </a:lnTo>
                  <a:cubicBezTo>
                    <a:pt x="860" y="104"/>
                    <a:pt x="1636" y="104"/>
                    <a:pt x="2115" y="380"/>
                  </a:cubicBezTo>
                  <a:lnTo>
                    <a:pt x="2115" y="380"/>
                  </a:lnTo>
                  <a:cubicBezTo>
                    <a:pt x="2332" y="506"/>
                    <a:pt x="2451" y="666"/>
                    <a:pt x="2471" y="829"/>
                  </a:cubicBezTo>
                  <a:lnTo>
                    <a:pt x="2471" y="829"/>
                  </a:lnTo>
                  <a:cubicBezTo>
                    <a:pt x="2497" y="631"/>
                    <a:pt x="2378" y="428"/>
                    <a:pt x="2115" y="277"/>
                  </a:cubicBezTo>
                  <a:lnTo>
                    <a:pt x="2115" y="277"/>
                  </a:lnTo>
                  <a:cubicBezTo>
                    <a:pt x="1636" y="0"/>
                    <a:pt x="860" y="0"/>
                    <a:pt x="381" y="277"/>
                  </a:cubicBezTo>
                  <a:lnTo>
                    <a:pt x="381" y="277"/>
                  </a:lnTo>
                  <a:cubicBezTo>
                    <a:pt x="118" y="428"/>
                    <a:pt x="0" y="631"/>
                    <a:pt x="25" y="829"/>
                  </a:cubicBezTo>
                  <a:lnTo>
                    <a:pt x="25" y="829"/>
                  </a:lnTo>
                  <a:cubicBezTo>
                    <a:pt x="46" y="665"/>
                    <a:pt x="164" y="506"/>
                    <a:pt x="381" y="380"/>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2" name="Freeform 84">
              <a:extLst>
                <a:ext uri="{FF2B5EF4-FFF2-40B4-BE49-F238E27FC236}">
                  <a16:creationId xmlns:a16="http://schemas.microsoft.com/office/drawing/2014/main" id="{09183720-C48A-1E40-923B-17FB57BD2C41}"/>
                </a:ext>
              </a:extLst>
            </p:cNvPr>
            <p:cNvSpPr>
              <a:spLocks noChangeArrowheads="1"/>
            </p:cNvSpPr>
            <p:nvPr/>
          </p:nvSpPr>
          <p:spPr bwMode="auto">
            <a:xfrm>
              <a:off x="14017602" y="11738950"/>
              <a:ext cx="2363791" cy="1145425"/>
            </a:xfrm>
            <a:custGeom>
              <a:avLst/>
              <a:gdLst>
                <a:gd name="T0" fmla="*/ 620 w 3858"/>
                <a:gd name="T1" fmla="*/ 0 h 1869"/>
                <a:gd name="T2" fmla="*/ 620 w 3858"/>
                <a:gd name="T3" fmla="*/ 0 h 1869"/>
                <a:gd name="T4" fmla="*/ 350 w 3858"/>
                <a:gd name="T5" fmla="*/ 202 h 1869"/>
                <a:gd name="T6" fmla="*/ 350 w 3858"/>
                <a:gd name="T7" fmla="*/ 202 h 1869"/>
                <a:gd name="T8" fmla="*/ 0 w 3858"/>
                <a:gd name="T9" fmla="*/ 357 h 1869"/>
                <a:gd name="T10" fmla="*/ 266 w 3858"/>
                <a:gd name="T11" fmla="*/ 511 h 1869"/>
                <a:gd name="T12" fmla="*/ 667 w 3858"/>
                <a:gd name="T13" fmla="*/ 532 h 1869"/>
                <a:gd name="T14" fmla="*/ 866 w 3858"/>
                <a:gd name="T15" fmla="*/ 646 h 1869"/>
                <a:gd name="T16" fmla="*/ 785 w 3858"/>
                <a:gd name="T17" fmla="*/ 693 h 1869"/>
                <a:gd name="T18" fmla="*/ 935 w 3858"/>
                <a:gd name="T19" fmla="*/ 780 h 1869"/>
                <a:gd name="T20" fmla="*/ 1097 w 3858"/>
                <a:gd name="T21" fmla="*/ 686 h 1869"/>
                <a:gd name="T22" fmla="*/ 1359 w 3858"/>
                <a:gd name="T23" fmla="*/ 838 h 1869"/>
                <a:gd name="T24" fmla="*/ 1096 w 3858"/>
                <a:gd name="T25" fmla="*/ 990 h 1869"/>
                <a:gd name="T26" fmla="*/ 1289 w 3858"/>
                <a:gd name="T27" fmla="*/ 1101 h 1869"/>
                <a:gd name="T28" fmla="*/ 1477 w 3858"/>
                <a:gd name="T29" fmla="*/ 1210 h 1869"/>
                <a:gd name="T30" fmla="*/ 1712 w 3858"/>
                <a:gd name="T31" fmla="*/ 1075 h 1869"/>
                <a:gd name="T32" fmla="*/ 2059 w 3858"/>
                <a:gd name="T33" fmla="*/ 1275 h 1869"/>
                <a:gd name="T34" fmla="*/ 1926 w 3858"/>
                <a:gd name="T35" fmla="*/ 1352 h 1869"/>
                <a:gd name="T36" fmla="*/ 2149 w 3858"/>
                <a:gd name="T37" fmla="*/ 1480 h 1869"/>
                <a:gd name="T38" fmla="*/ 2281 w 3858"/>
                <a:gd name="T39" fmla="*/ 1404 h 1869"/>
                <a:gd name="T40" fmla="*/ 2386 w 3858"/>
                <a:gd name="T41" fmla="*/ 1464 h 1869"/>
                <a:gd name="T42" fmla="*/ 2281 w 3858"/>
                <a:gd name="T43" fmla="*/ 1674 h 1869"/>
                <a:gd name="T44" fmla="*/ 2618 w 3858"/>
                <a:gd name="T45" fmla="*/ 1868 h 1869"/>
                <a:gd name="T46" fmla="*/ 3857 w 3858"/>
                <a:gd name="T47" fmla="*/ 1868 h 1869"/>
                <a:gd name="T48" fmla="*/ 620 w 3858"/>
                <a:gd name="T49" fmla="*/ 0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58" h="1869">
                  <a:moveTo>
                    <a:pt x="620" y="0"/>
                  </a:moveTo>
                  <a:lnTo>
                    <a:pt x="620" y="0"/>
                  </a:lnTo>
                  <a:cubicBezTo>
                    <a:pt x="547" y="72"/>
                    <a:pt x="458" y="140"/>
                    <a:pt x="350" y="202"/>
                  </a:cubicBezTo>
                  <a:lnTo>
                    <a:pt x="350" y="202"/>
                  </a:lnTo>
                  <a:cubicBezTo>
                    <a:pt x="243" y="264"/>
                    <a:pt x="125" y="316"/>
                    <a:pt x="0" y="357"/>
                  </a:cubicBezTo>
                  <a:lnTo>
                    <a:pt x="266" y="511"/>
                  </a:lnTo>
                  <a:lnTo>
                    <a:pt x="667" y="532"/>
                  </a:lnTo>
                  <a:lnTo>
                    <a:pt x="866" y="646"/>
                  </a:lnTo>
                  <a:lnTo>
                    <a:pt x="785" y="693"/>
                  </a:lnTo>
                  <a:lnTo>
                    <a:pt x="935" y="780"/>
                  </a:lnTo>
                  <a:lnTo>
                    <a:pt x="1097" y="686"/>
                  </a:lnTo>
                  <a:lnTo>
                    <a:pt x="1359" y="838"/>
                  </a:lnTo>
                  <a:lnTo>
                    <a:pt x="1096" y="990"/>
                  </a:lnTo>
                  <a:lnTo>
                    <a:pt x="1289" y="1101"/>
                  </a:lnTo>
                  <a:lnTo>
                    <a:pt x="1477" y="1210"/>
                  </a:lnTo>
                  <a:lnTo>
                    <a:pt x="1712" y="1075"/>
                  </a:lnTo>
                  <a:lnTo>
                    <a:pt x="2059" y="1275"/>
                  </a:lnTo>
                  <a:lnTo>
                    <a:pt x="1926" y="1352"/>
                  </a:lnTo>
                  <a:lnTo>
                    <a:pt x="2149" y="1480"/>
                  </a:lnTo>
                  <a:lnTo>
                    <a:pt x="2281" y="1404"/>
                  </a:lnTo>
                  <a:lnTo>
                    <a:pt x="2386" y="1464"/>
                  </a:lnTo>
                  <a:lnTo>
                    <a:pt x="2281" y="1674"/>
                  </a:lnTo>
                  <a:lnTo>
                    <a:pt x="2618" y="1868"/>
                  </a:lnTo>
                  <a:lnTo>
                    <a:pt x="3857" y="1868"/>
                  </a:lnTo>
                  <a:lnTo>
                    <a:pt x="620" y="0"/>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63" name="Freeform 85">
              <a:extLst>
                <a:ext uri="{FF2B5EF4-FFF2-40B4-BE49-F238E27FC236}">
                  <a16:creationId xmlns:a16="http://schemas.microsoft.com/office/drawing/2014/main" id="{B7DCA0D9-1FEE-294C-9C7A-F0CBBF190124}"/>
                </a:ext>
              </a:extLst>
            </p:cNvPr>
            <p:cNvSpPr>
              <a:spLocks noChangeArrowheads="1"/>
            </p:cNvSpPr>
            <p:nvPr/>
          </p:nvSpPr>
          <p:spPr bwMode="auto">
            <a:xfrm>
              <a:off x="14017602" y="11574160"/>
              <a:ext cx="2363791" cy="1145425"/>
            </a:xfrm>
            <a:custGeom>
              <a:avLst/>
              <a:gdLst>
                <a:gd name="T0" fmla="*/ 620 w 3858"/>
                <a:gd name="T1" fmla="*/ 0 h 1869"/>
                <a:gd name="T2" fmla="*/ 620 w 3858"/>
                <a:gd name="T3" fmla="*/ 0 h 1869"/>
                <a:gd name="T4" fmla="*/ 350 w 3858"/>
                <a:gd name="T5" fmla="*/ 202 h 1869"/>
                <a:gd name="T6" fmla="*/ 350 w 3858"/>
                <a:gd name="T7" fmla="*/ 202 h 1869"/>
                <a:gd name="T8" fmla="*/ 0 w 3858"/>
                <a:gd name="T9" fmla="*/ 357 h 1869"/>
                <a:gd name="T10" fmla="*/ 266 w 3858"/>
                <a:gd name="T11" fmla="*/ 511 h 1869"/>
                <a:gd name="T12" fmla="*/ 667 w 3858"/>
                <a:gd name="T13" fmla="*/ 532 h 1869"/>
                <a:gd name="T14" fmla="*/ 866 w 3858"/>
                <a:gd name="T15" fmla="*/ 646 h 1869"/>
                <a:gd name="T16" fmla="*/ 785 w 3858"/>
                <a:gd name="T17" fmla="*/ 693 h 1869"/>
                <a:gd name="T18" fmla="*/ 935 w 3858"/>
                <a:gd name="T19" fmla="*/ 780 h 1869"/>
                <a:gd name="T20" fmla="*/ 1097 w 3858"/>
                <a:gd name="T21" fmla="*/ 686 h 1869"/>
                <a:gd name="T22" fmla="*/ 1359 w 3858"/>
                <a:gd name="T23" fmla="*/ 838 h 1869"/>
                <a:gd name="T24" fmla="*/ 1096 w 3858"/>
                <a:gd name="T25" fmla="*/ 990 h 1869"/>
                <a:gd name="T26" fmla="*/ 1289 w 3858"/>
                <a:gd name="T27" fmla="*/ 1101 h 1869"/>
                <a:gd name="T28" fmla="*/ 1477 w 3858"/>
                <a:gd name="T29" fmla="*/ 1210 h 1869"/>
                <a:gd name="T30" fmla="*/ 1712 w 3858"/>
                <a:gd name="T31" fmla="*/ 1075 h 1869"/>
                <a:gd name="T32" fmla="*/ 2059 w 3858"/>
                <a:gd name="T33" fmla="*/ 1275 h 1869"/>
                <a:gd name="T34" fmla="*/ 1926 w 3858"/>
                <a:gd name="T35" fmla="*/ 1352 h 1869"/>
                <a:gd name="T36" fmla="*/ 2149 w 3858"/>
                <a:gd name="T37" fmla="*/ 1480 h 1869"/>
                <a:gd name="T38" fmla="*/ 2281 w 3858"/>
                <a:gd name="T39" fmla="*/ 1404 h 1869"/>
                <a:gd name="T40" fmla="*/ 2386 w 3858"/>
                <a:gd name="T41" fmla="*/ 1464 h 1869"/>
                <a:gd name="T42" fmla="*/ 2281 w 3858"/>
                <a:gd name="T43" fmla="*/ 1674 h 1869"/>
                <a:gd name="T44" fmla="*/ 2618 w 3858"/>
                <a:gd name="T45" fmla="*/ 1868 h 1869"/>
                <a:gd name="T46" fmla="*/ 3857 w 3858"/>
                <a:gd name="T47" fmla="*/ 1868 h 1869"/>
                <a:gd name="T48" fmla="*/ 620 w 3858"/>
                <a:gd name="T49" fmla="*/ 0 h 1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58" h="1869">
                  <a:moveTo>
                    <a:pt x="620" y="0"/>
                  </a:moveTo>
                  <a:lnTo>
                    <a:pt x="620" y="0"/>
                  </a:lnTo>
                  <a:cubicBezTo>
                    <a:pt x="547" y="72"/>
                    <a:pt x="458" y="140"/>
                    <a:pt x="350" y="202"/>
                  </a:cubicBezTo>
                  <a:lnTo>
                    <a:pt x="350" y="202"/>
                  </a:lnTo>
                  <a:cubicBezTo>
                    <a:pt x="243" y="264"/>
                    <a:pt x="125" y="316"/>
                    <a:pt x="0" y="357"/>
                  </a:cubicBezTo>
                  <a:lnTo>
                    <a:pt x="266" y="511"/>
                  </a:lnTo>
                  <a:lnTo>
                    <a:pt x="667" y="532"/>
                  </a:lnTo>
                  <a:lnTo>
                    <a:pt x="866" y="646"/>
                  </a:lnTo>
                  <a:lnTo>
                    <a:pt x="785" y="693"/>
                  </a:lnTo>
                  <a:lnTo>
                    <a:pt x="935" y="780"/>
                  </a:lnTo>
                  <a:lnTo>
                    <a:pt x="1097" y="686"/>
                  </a:lnTo>
                  <a:lnTo>
                    <a:pt x="1359" y="838"/>
                  </a:lnTo>
                  <a:lnTo>
                    <a:pt x="1096" y="990"/>
                  </a:lnTo>
                  <a:lnTo>
                    <a:pt x="1289" y="1101"/>
                  </a:lnTo>
                  <a:lnTo>
                    <a:pt x="1477" y="1210"/>
                  </a:lnTo>
                  <a:lnTo>
                    <a:pt x="1712" y="1075"/>
                  </a:lnTo>
                  <a:lnTo>
                    <a:pt x="2059" y="1275"/>
                  </a:lnTo>
                  <a:lnTo>
                    <a:pt x="1926" y="1352"/>
                  </a:lnTo>
                  <a:lnTo>
                    <a:pt x="2149" y="1480"/>
                  </a:lnTo>
                  <a:lnTo>
                    <a:pt x="2281" y="1404"/>
                  </a:lnTo>
                  <a:lnTo>
                    <a:pt x="2386" y="1464"/>
                  </a:lnTo>
                  <a:lnTo>
                    <a:pt x="2281" y="1674"/>
                  </a:lnTo>
                  <a:lnTo>
                    <a:pt x="2618" y="1868"/>
                  </a:lnTo>
                  <a:lnTo>
                    <a:pt x="3857" y="1868"/>
                  </a:lnTo>
                  <a:lnTo>
                    <a:pt x="620" y="0"/>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00" name="Freeform 99">
              <a:extLst>
                <a:ext uri="{FF2B5EF4-FFF2-40B4-BE49-F238E27FC236}">
                  <a16:creationId xmlns:a16="http://schemas.microsoft.com/office/drawing/2014/main" id="{DEC4B06B-39EB-8C46-9872-80D9EE2A0507}"/>
                </a:ext>
              </a:extLst>
            </p:cNvPr>
            <p:cNvSpPr>
              <a:spLocks noChangeArrowheads="1"/>
            </p:cNvSpPr>
            <p:nvPr/>
          </p:nvSpPr>
          <p:spPr bwMode="auto">
            <a:xfrm>
              <a:off x="14498465" y="11998292"/>
              <a:ext cx="1123197" cy="885473"/>
            </a:xfrm>
            <a:custGeom>
              <a:avLst/>
              <a:gdLst>
                <a:gd name="connsiteX0" fmla="*/ 915800 w 1123197"/>
                <a:gd name="connsiteY0" fmla="*/ 602427 h 885473"/>
                <a:gd name="connsiteX1" fmla="*/ 1123197 w 1123197"/>
                <a:gd name="connsiteY1" fmla="*/ 719549 h 885473"/>
                <a:gd name="connsiteX2" fmla="*/ 1123197 w 1123197"/>
                <a:gd name="connsiteY2" fmla="*/ 885473 h 885473"/>
                <a:gd name="connsiteX3" fmla="*/ 915800 w 1123197"/>
                <a:gd name="connsiteY3" fmla="*/ 767130 h 885473"/>
                <a:gd name="connsiteX4" fmla="*/ 699681 w 1123197"/>
                <a:gd name="connsiteY4" fmla="*/ 402519 h 885473"/>
                <a:gd name="connsiteX5" fmla="*/ 836841 w 1123197"/>
                <a:gd name="connsiteY5" fmla="*/ 480989 h 885473"/>
                <a:gd name="connsiteX6" fmla="*/ 836841 w 1123197"/>
                <a:gd name="connsiteY6" fmla="*/ 647740 h 885473"/>
                <a:gd name="connsiteX7" fmla="*/ 699681 w 1123197"/>
                <a:gd name="connsiteY7" fmla="*/ 569269 h 885473"/>
                <a:gd name="connsiteX8" fmla="*/ 189103 w 1123197"/>
                <a:gd name="connsiteY8" fmla="*/ 180997 h 885473"/>
                <a:gd name="connsiteX9" fmla="*/ 423517 w 1123197"/>
                <a:gd name="connsiteY9" fmla="*/ 316016 h 885473"/>
                <a:gd name="connsiteX10" fmla="*/ 423517 w 1123197"/>
                <a:gd name="connsiteY10" fmla="*/ 482949 h 885473"/>
                <a:gd name="connsiteX11" fmla="*/ 189103 w 1123197"/>
                <a:gd name="connsiteY11" fmla="*/ 347929 h 885473"/>
                <a:gd name="connsiteX12" fmla="*/ 0 w 1123197"/>
                <a:gd name="connsiteY12" fmla="*/ 0 h 885473"/>
                <a:gd name="connsiteX13" fmla="*/ 91241 w 1123197"/>
                <a:gd name="connsiteY13" fmla="*/ 53534 h 885473"/>
                <a:gd name="connsiteX14" fmla="*/ 91241 w 1123197"/>
                <a:gd name="connsiteY14" fmla="*/ 220906 h 885473"/>
                <a:gd name="connsiteX15" fmla="*/ 0 w 1123197"/>
                <a:gd name="connsiteY15" fmla="*/ 167372 h 885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23197" h="885473">
                  <a:moveTo>
                    <a:pt x="915800" y="602427"/>
                  </a:moveTo>
                  <a:lnTo>
                    <a:pt x="1123197" y="719549"/>
                  </a:lnTo>
                  <a:lnTo>
                    <a:pt x="1123197" y="885473"/>
                  </a:lnTo>
                  <a:lnTo>
                    <a:pt x="915800" y="767130"/>
                  </a:lnTo>
                  <a:close/>
                  <a:moveTo>
                    <a:pt x="699681" y="402519"/>
                  </a:moveTo>
                  <a:lnTo>
                    <a:pt x="836841" y="480989"/>
                  </a:lnTo>
                  <a:lnTo>
                    <a:pt x="836841" y="647740"/>
                  </a:lnTo>
                  <a:lnTo>
                    <a:pt x="699681" y="569269"/>
                  </a:lnTo>
                  <a:close/>
                  <a:moveTo>
                    <a:pt x="189103" y="180997"/>
                  </a:moveTo>
                  <a:lnTo>
                    <a:pt x="423517" y="316016"/>
                  </a:lnTo>
                  <a:lnTo>
                    <a:pt x="423517" y="482949"/>
                  </a:lnTo>
                  <a:lnTo>
                    <a:pt x="189103" y="347929"/>
                  </a:lnTo>
                  <a:close/>
                  <a:moveTo>
                    <a:pt x="0" y="0"/>
                  </a:moveTo>
                  <a:lnTo>
                    <a:pt x="91241" y="53534"/>
                  </a:lnTo>
                  <a:lnTo>
                    <a:pt x="91241" y="220906"/>
                  </a:lnTo>
                  <a:lnTo>
                    <a:pt x="0" y="167372"/>
                  </a:lnTo>
                  <a:close/>
                </a:path>
              </a:pathLst>
            </a:custGeom>
            <a:solidFill>
              <a:schemeClr val="accent3">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7" name="Freeform 94">
              <a:extLst>
                <a:ext uri="{FF2B5EF4-FFF2-40B4-BE49-F238E27FC236}">
                  <a16:creationId xmlns:a16="http://schemas.microsoft.com/office/drawing/2014/main" id="{6AFC23F1-961F-6E4F-8836-C6EDE5A021EE}"/>
                </a:ext>
              </a:extLst>
            </p:cNvPr>
            <p:cNvSpPr>
              <a:spLocks noChangeArrowheads="1"/>
            </p:cNvSpPr>
            <p:nvPr/>
          </p:nvSpPr>
          <p:spPr bwMode="auto">
            <a:xfrm>
              <a:off x="14409317" y="11714636"/>
              <a:ext cx="1612780" cy="886083"/>
            </a:xfrm>
            <a:custGeom>
              <a:avLst/>
              <a:gdLst>
                <a:gd name="T0" fmla="*/ 2369 w 2632"/>
                <a:gd name="T1" fmla="*/ 1446 h 1447"/>
                <a:gd name="T2" fmla="*/ 0 w 2632"/>
                <a:gd name="T3" fmla="*/ 76 h 1447"/>
                <a:gd name="T4" fmla="*/ 131 w 2632"/>
                <a:gd name="T5" fmla="*/ 0 h 1447"/>
                <a:gd name="T6" fmla="*/ 2631 w 2632"/>
                <a:gd name="T7" fmla="*/ 1445 h 1447"/>
                <a:gd name="T8" fmla="*/ 2369 w 2632"/>
                <a:gd name="T9" fmla="*/ 1446 h 1447"/>
              </a:gdLst>
              <a:ahLst/>
              <a:cxnLst>
                <a:cxn ang="0">
                  <a:pos x="T0" y="T1"/>
                </a:cxn>
                <a:cxn ang="0">
                  <a:pos x="T2" y="T3"/>
                </a:cxn>
                <a:cxn ang="0">
                  <a:pos x="T4" y="T5"/>
                </a:cxn>
                <a:cxn ang="0">
                  <a:pos x="T6" y="T7"/>
                </a:cxn>
                <a:cxn ang="0">
                  <a:pos x="T8" y="T9"/>
                </a:cxn>
              </a:cxnLst>
              <a:rect l="0" t="0" r="r" b="b"/>
              <a:pathLst>
                <a:path w="2632" h="1447">
                  <a:moveTo>
                    <a:pt x="2369" y="1446"/>
                  </a:moveTo>
                  <a:lnTo>
                    <a:pt x="0" y="76"/>
                  </a:lnTo>
                  <a:lnTo>
                    <a:pt x="131" y="0"/>
                  </a:lnTo>
                  <a:lnTo>
                    <a:pt x="2631" y="1445"/>
                  </a:lnTo>
                  <a:lnTo>
                    <a:pt x="2369" y="1446"/>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8" name="Freeform 95">
              <a:extLst>
                <a:ext uri="{FF2B5EF4-FFF2-40B4-BE49-F238E27FC236}">
                  <a16:creationId xmlns:a16="http://schemas.microsoft.com/office/drawing/2014/main" id="{03EDEA1E-1C9F-0A42-8D56-29199F867333}"/>
                </a:ext>
              </a:extLst>
            </p:cNvPr>
            <p:cNvSpPr>
              <a:spLocks noChangeArrowheads="1"/>
            </p:cNvSpPr>
            <p:nvPr/>
          </p:nvSpPr>
          <p:spPr bwMode="auto">
            <a:xfrm>
              <a:off x="14409317" y="11714636"/>
              <a:ext cx="1612780" cy="886083"/>
            </a:xfrm>
            <a:custGeom>
              <a:avLst/>
              <a:gdLst>
                <a:gd name="T0" fmla="*/ 131 w 2632"/>
                <a:gd name="T1" fmla="*/ 66 h 1446"/>
                <a:gd name="T2" fmla="*/ 2518 w 2632"/>
                <a:gd name="T3" fmla="*/ 1445 h 1446"/>
                <a:gd name="T4" fmla="*/ 2631 w 2632"/>
                <a:gd name="T5" fmla="*/ 1445 h 1446"/>
                <a:gd name="T6" fmla="*/ 131 w 2632"/>
                <a:gd name="T7" fmla="*/ 0 h 1446"/>
                <a:gd name="T8" fmla="*/ 0 w 2632"/>
                <a:gd name="T9" fmla="*/ 76 h 1446"/>
                <a:gd name="T10" fmla="*/ 57 w 2632"/>
                <a:gd name="T11" fmla="*/ 109 h 1446"/>
                <a:gd name="T12" fmla="*/ 131 w 2632"/>
                <a:gd name="T13" fmla="*/ 66 h 1446"/>
              </a:gdLst>
              <a:ahLst/>
              <a:cxnLst>
                <a:cxn ang="0">
                  <a:pos x="T0" y="T1"/>
                </a:cxn>
                <a:cxn ang="0">
                  <a:pos x="T2" y="T3"/>
                </a:cxn>
                <a:cxn ang="0">
                  <a:pos x="T4" y="T5"/>
                </a:cxn>
                <a:cxn ang="0">
                  <a:pos x="T6" y="T7"/>
                </a:cxn>
                <a:cxn ang="0">
                  <a:pos x="T8" y="T9"/>
                </a:cxn>
                <a:cxn ang="0">
                  <a:pos x="T10" y="T11"/>
                </a:cxn>
                <a:cxn ang="0">
                  <a:pos x="T12" y="T13"/>
                </a:cxn>
              </a:cxnLst>
              <a:rect l="0" t="0" r="r" b="b"/>
              <a:pathLst>
                <a:path w="2632" h="1446">
                  <a:moveTo>
                    <a:pt x="131" y="66"/>
                  </a:moveTo>
                  <a:lnTo>
                    <a:pt x="2518" y="1445"/>
                  </a:lnTo>
                  <a:lnTo>
                    <a:pt x="2631" y="1445"/>
                  </a:lnTo>
                  <a:lnTo>
                    <a:pt x="131" y="0"/>
                  </a:lnTo>
                  <a:lnTo>
                    <a:pt x="0" y="76"/>
                  </a:lnTo>
                  <a:lnTo>
                    <a:pt x="57" y="109"/>
                  </a:lnTo>
                  <a:lnTo>
                    <a:pt x="131" y="66"/>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01" name="Freeform 100">
              <a:extLst>
                <a:ext uri="{FF2B5EF4-FFF2-40B4-BE49-F238E27FC236}">
                  <a16:creationId xmlns:a16="http://schemas.microsoft.com/office/drawing/2014/main" id="{E92C9F8C-7BAB-9447-86C8-27A67038A3F8}"/>
                </a:ext>
              </a:extLst>
            </p:cNvPr>
            <p:cNvSpPr>
              <a:spLocks noChangeArrowheads="1"/>
            </p:cNvSpPr>
            <p:nvPr/>
          </p:nvSpPr>
          <p:spPr bwMode="auto">
            <a:xfrm>
              <a:off x="14017601" y="11790277"/>
              <a:ext cx="407313" cy="274934"/>
            </a:xfrm>
            <a:custGeom>
              <a:avLst/>
              <a:gdLst>
                <a:gd name="connsiteX0" fmla="*/ 0 w 407313"/>
                <a:gd name="connsiteY0" fmla="*/ 0 h 274934"/>
                <a:gd name="connsiteX1" fmla="*/ 164173 w 407313"/>
                <a:gd name="connsiteY1" fmla="*/ 94508 h 274934"/>
                <a:gd name="connsiteX2" fmla="*/ 164173 w 407313"/>
                <a:gd name="connsiteY2" fmla="*/ 94662 h 274934"/>
                <a:gd name="connsiteX3" fmla="*/ 407313 w 407313"/>
                <a:gd name="connsiteY3" fmla="*/ 107480 h 274934"/>
                <a:gd name="connsiteX4" fmla="*/ 407313 w 407313"/>
                <a:gd name="connsiteY4" fmla="*/ 274934 h 274934"/>
                <a:gd name="connsiteX5" fmla="*/ 162090 w 407313"/>
                <a:gd name="connsiteY5" fmla="*/ 262006 h 274934"/>
                <a:gd name="connsiteX6" fmla="*/ 162090 w 407313"/>
                <a:gd name="connsiteY6" fmla="*/ 260231 h 274934"/>
                <a:gd name="connsiteX7" fmla="*/ 0 w 407313"/>
                <a:gd name="connsiteY7" fmla="*/ 166923 h 274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7313" h="274934">
                  <a:moveTo>
                    <a:pt x="0" y="0"/>
                  </a:moveTo>
                  <a:lnTo>
                    <a:pt x="164173" y="94508"/>
                  </a:lnTo>
                  <a:lnTo>
                    <a:pt x="164173" y="94662"/>
                  </a:lnTo>
                  <a:lnTo>
                    <a:pt x="407313" y="107480"/>
                  </a:lnTo>
                  <a:lnTo>
                    <a:pt x="407313" y="274934"/>
                  </a:lnTo>
                  <a:lnTo>
                    <a:pt x="162090" y="262006"/>
                  </a:lnTo>
                  <a:lnTo>
                    <a:pt x="162090" y="260231"/>
                  </a:lnTo>
                  <a:lnTo>
                    <a:pt x="0" y="166923"/>
                  </a:ln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70" name="Freeform 69">
              <a:extLst>
                <a:ext uri="{FF2B5EF4-FFF2-40B4-BE49-F238E27FC236}">
                  <a16:creationId xmlns:a16="http://schemas.microsoft.com/office/drawing/2014/main" id="{9C31AC91-D1D1-E942-9ED9-B1A5F3D666B6}"/>
                </a:ext>
              </a:extLst>
            </p:cNvPr>
            <p:cNvSpPr>
              <a:spLocks noChangeArrowheads="1"/>
            </p:cNvSpPr>
            <p:nvPr/>
          </p:nvSpPr>
          <p:spPr bwMode="auto">
            <a:xfrm>
              <a:off x="14590314" y="11992888"/>
              <a:ext cx="1790466" cy="890874"/>
            </a:xfrm>
            <a:custGeom>
              <a:avLst/>
              <a:gdLst>
                <a:gd name="connsiteX0" fmla="*/ 1100276 w 1908989"/>
                <a:gd name="connsiteY0" fmla="*/ 771922 h 949847"/>
                <a:gd name="connsiteX1" fmla="*/ 1908989 w 1908989"/>
                <a:gd name="connsiteY1" fmla="*/ 771922 h 949847"/>
                <a:gd name="connsiteX2" fmla="*/ 1908989 w 1908989"/>
                <a:gd name="connsiteY2" fmla="*/ 949847 h 949847"/>
                <a:gd name="connsiteX3" fmla="*/ 1100276 w 1908989"/>
                <a:gd name="connsiteY3" fmla="*/ 949847 h 949847"/>
                <a:gd name="connsiteX4" fmla="*/ 877844 w 1908989"/>
                <a:gd name="connsiteY4" fmla="*/ 469490 h 949847"/>
                <a:gd name="connsiteX5" fmla="*/ 877844 w 1908989"/>
                <a:gd name="connsiteY5" fmla="*/ 646832 h 949847"/>
                <a:gd name="connsiteX6" fmla="*/ 792085 w 1908989"/>
                <a:gd name="connsiteY6" fmla="*/ 696383 h 949847"/>
                <a:gd name="connsiteX7" fmla="*/ 792085 w 1908989"/>
                <a:gd name="connsiteY7" fmla="*/ 519041 h 949847"/>
                <a:gd name="connsiteX8" fmla="*/ 509156 w 1908989"/>
                <a:gd name="connsiteY8" fmla="*/ 253468 h 949847"/>
                <a:gd name="connsiteX9" fmla="*/ 509156 w 1908989"/>
                <a:gd name="connsiteY9" fmla="*/ 432046 h 949847"/>
                <a:gd name="connsiteX10" fmla="*/ 354279 w 1908989"/>
                <a:gd name="connsiteY10" fmla="*/ 520678 h 949847"/>
                <a:gd name="connsiteX11" fmla="*/ 354279 w 1908989"/>
                <a:gd name="connsiteY11" fmla="*/ 342100 h 949847"/>
                <a:gd name="connsiteX12" fmla="*/ 105918 w 1908989"/>
                <a:gd name="connsiteY12" fmla="*/ 0 h 949847"/>
                <a:gd name="connsiteX13" fmla="*/ 105918 w 1908989"/>
                <a:gd name="connsiteY13" fmla="*/ 177181 h 949847"/>
                <a:gd name="connsiteX14" fmla="*/ 0 w 1908989"/>
                <a:gd name="connsiteY14" fmla="*/ 238413 h 949847"/>
                <a:gd name="connsiteX15" fmla="*/ 0 w 1908989"/>
                <a:gd name="connsiteY15" fmla="*/ 61232 h 949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08989" h="949847">
                  <a:moveTo>
                    <a:pt x="1100276" y="771922"/>
                  </a:moveTo>
                  <a:lnTo>
                    <a:pt x="1908989" y="771922"/>
                  </a:lnTo>
                  <a:lnTo>
                    <a:pt x="1908989" y="949847"/>
                  </a:lnTo>
                  <a:lnTo>
                    <a:pt x="1100276" y="949847"/>
                  </a:lnTo>
                  <a:close/>
                  <a:moveTo>
                    <a:pt x="877844" y="469490"/>
                  </a:moveTo>
                  <a:lnTo>
                    <a:pt x="877844" y="646832"/>
                  </a:lnTo>
                  <a:lnTo>
                    <a:pt x="792085" y="696383"/>
                  </a:lnTo>
                  <a:lnTo>
                    <a:pt x="792085" y="519041"/>
                  </a:lnTo>
                  <a:close/>
                  <a:moveTo>
                    <a:pt x="509156" y="253468"/>
                  </a:moveTo>
                  <a:lnTo>
                    <a:pt x="509156" y="432046"/>
                  </a:lnTo>
                  <a:lnTo>
                    <a:pt x="354279" y="520678"/>
                  </a:lnTo>
                  <a:lnTo>
                    <a:pt x="354279" y="342100"/>
                  </a:lnTo>
                  <a:close/>
                  <a:moveTo>
                    <a:pt x="105918" y="0"/>
                  </a:moveTo>
                  <a:lnTo>
                    <a:pt x="105918" y="177181"/>
                  </a:lnTo>
                  <a:lnTo>
                    <a:pt x="0" y="238413"/>
                  </a:lnTo>
                  <a:lnTo>
                    <a:pt x="0" y="61232"/>
                  </a:ln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71" name="Freeform 98">
              <a:extLst>
                <a:ext uri="{FF2B5EF4-FFF2-40B4-BE49-F238E27FC236}">
                  <a16:creationId xmlns:a16="http://schemas.microsoft.com/office/drawing/2014/main" id="{C0D00715-639C-6E48-8C12-B83F8DB6A40E}"/>
                </a:ext>
              </a:extLst>
            </p:cNvPr>
            <p:cNvSpPr>
              <a:spLocks noChangeArrowheads="1"/>
            </p:cNvSpPr>
            <p:nvPr/>
          </p:nvSpPr>
          <p:spPr bwMode="auto">
            <a:xfrm>
              <a:off x="13542143" y="10871776"/>
              <a:ext cx="837457" cy="475459"/>
            </a:xfrm>
            <a:custGeom>
              <a:avLst/>
              <a:gdLst>
                <a:gd name="T0" fmla="*/ 983 w 1366"/>
                <a:gd name="T1" fmla="*/ 224 h 777"/>
                <a:gd name="T2" fmla="*/ 983 w 1366"/>
                <a:gd name="T3" fmla="*/ 224 h 777"/>
                <a:gd name="T4" fmla="*/ 0 w 1366"/>
                <a:gd name="T5" fmla="*/ 19 h 777"/>
                <a:gd name="T6" fmla="*/ 0 w 1366"/>
                <a:gd name="T7" fmla="*/ 123 h 777"/>
                <a:gd name="T8" fmla="*/ 0 w 1366"/>
                <a:gd name="T9" fmla="*/ 123 h 777"/>
                <a:gd name="T10" fmla="*/ 983 w 1366"/>
                <a:gd name="T11" fmla="*/ 327 h 777"/>
                <a:gd name="T12" fmla="*/ 983 w 1366"/>
                <a:gd name="T13" fmla="*/ 327 h 777"/>
                <a:gd name="T14" fmla="*/ 1339 w 1366"/>
                <a:gd name="T15" fmla="*/ 776 h 777"/>
                <a:gd name="T16" fmla="*/ 1339 w 1366"/>
                <a:gd name="T17" fmla="*/ 776 h 777"/>
                <a:gd name="T18" fmla="*/ 983 w 1366"/>
                <a:gd name="T19" fmla="*/ 224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66" h="777">
                  <a:moveTo>
                    <a:pt x="983" y="224"/>
                  </a:moveTo>
                  <a:lnTo>
                    <a:pt x="983" y="224"/>
                  </a:lnTo>
                  <a:cubicBezTo>
                    <a:pt x="714" y="68"/>
                    <a:pt x="351" y="0"/>
                    <a:pt x="0" y="19"/>
                  </a:cubicBezTo>
                  <a:lnTo>
                    <a:pt x="0" y="123"/>
                  </a:lnTo>
                  <a:lnTo>
                    <a:pt x="0" y="123"/>
                  </a:lnTo>
                  <a:cubicBezTo>
                    <a:pt x="351" y="104"/>
                    <a:pt x="714" y="172"/>
                    <a:pt x="983" y="327"/>
                  </a:cubicBezTo>
                  <a:lnTo>
                    <a:pt x="983" y="327"/>
                  </a:lnTo>
                  <a:cubicBezTo>
                    <a:pt x="1200" y="453"/>
                    <a:pt x="1319" y="613"/>
                    <a:pt x="1339" y="776"/>
                  </a:cubicBezTo>
                  <a:lnTo>
                    <a:pt x="1339" y="776"/>
                  </a:lnTo>
                  <a:cubicBezTo>
                    <a:pt x="1365" y="578"/>
                    <a:pt x="1246" y="375"/>
                    <a:pt x="983" y="224"/>
                  </a:cubicBez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72" name="Freeform 99">
              <a:extLst>
                <a:ext uri="{FF2B5EF4-FFF2-40B4-BE49-F238E27FC236}">
                  <a16:creationId xmlns:a16="http://schemas.microsoft.com/office/drawing/2014/main" id="{97578ACA-4F76-EB45-A2E4-419DD38E076F}"/>
                </a:ext>
              </a:extLst>
            </p:cNvPr>
            <p:cNvSpPr>
              <a:spLocks noChangeArrowheads="1"/>
            </p:cNvSpPr>
            <p:nvPr/>
          </p:nvSpPr>
          <p:spPr bwMode="auto">
            <a:xfrm>
              <a:off x="21049540" y="6257657"/>
              <a:ext cx="1639794" cy="953622"/>
            </a:xfrm>
            <a:custGeom>
              <a:avLst/>
              <a:gdLst>
                <a:gd name="T0" fmla="*/ 1172 w 2676"/>
                <a:gd name="T1" fmla="*/ 1502 h 1555"/>
                <a:gd name="T2" fmla="*/ 91 w 2676"/>
                <a:gd name="T3" fmla="*/ 873 h 1555"/>
                <a:gd name="T4" fmla="*/ 91 w 2676"/>
                <a:gd name="T5" fmla="*/ 873 h 1555"/>
                <a:gd name="T6" fmla="*/ 116 w 2676"/>
                <a:gd name="T7" fmla="*/ 668 h 1555"/>
                <a:gd name="T8" fmla="*/ 1147 w 2676"/>
                <a:gd name="T9" fmla="*/ 67 h 1555"/>
                <a:gd name="T10" fmla="*/ 1147 w 2676"/>
                <a:gd name="T11" fmla="*/ 67 h 1555"/>
                <a:gd name="T12" fmla="*/ 1503 w 2676"/>
                <a:gd name="T13" fmla="*/ 53 h 1555"/>
                <a:gd name="T14" fmla="*/ 2584 w 2676"/>
                <a:gd name="T15" fmla="*/ 681 h 1555"/>
                <a:gd name="T16" fmla="*/ 2584 w 2676"/>
                <a:gd name="T17" fmla="*/ 681 h 1555"/>
                <a:gd name="T18" fmla="*/ 2558 w 2676"/>
                <a:gd name="T19" fmla="*/ 887 h 1555"/>
                <a:gd name="T20" fmla="*/ 1528 w 2676"/>
                <a:gd name="T21" fmla="*/ 1488 h 1555"/>
                <a:gd name="T22" fmla="*/ 1528 w 2676"/>
                <a:gd name="T23" fmla="*/ 1488 h 1555"/>
                <a:gd name="T24" fmla="*/ 1172 w 2676"/>
                <a:gd name="T25" fmla="*/ 1502 h 1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76" h="1555">
                  <a:moveTo>
                    <a:pt x="1172" y="1502"/>
                  </a:moveTo>
                  <a:lnTo>
                    <a:pt x="91" y="873"/>
                  </a:lnTo>
                  <a:lnTo>
                    <a:pt x="91" y="873"/>
                  </a:lnTo>
                  <a:cubicBezTo>
                    <a:pt x="0" y="820"/>
                    <a:pt x="11" y="728"/>
                    <a:pt x="116" y="668"/>
                  </a:cubicBezTo>
                  <a:lnTo>
                    <a:pt x="1147" y="67"/>
                  </a:lnTo>
                  <a:lnTo>
                    <a:pt x="1147" y="67"/>
                  </a:lnTo>
                  <a:cubicBezTo>
                    <a:pt x="1252" y="6"/>
                    <a:pt x="1412" y="0"/>
                    <a:pt x="1503" y="53"/>
                  </a:cubicBezTo>
                  <a:lnTo>
                    <a:pt x="2584" y="681"/>
                  </a:lnTo>
                  <a:lnTo>
                    <a:pt x="2584" y="681"/>
                  </a:lnTo>
                  <a:cubicBezTo>
                    <a:pt x="2675" y="734"/>
                    <a:pt x="2664" y="826"/>
                    <a:pt x="2558" y="887"/>
                  </a:cubicBezTo>
                  <a:lnTo>
                    <a:pt x="1528" y="1488"/>
                  </a:lnTo>
                  <a:lnTo>
                    <a:pt x="1528" y="1488"/>
                  </a:lnTo>
                  <a:cubicBezTo>
                    <a:pt x="1423" y="1548"/>
                    <a:pt x="1263" y="1554"/>
                    <a:pt x="1172" y="1502"/>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3" name="Freeform 100">
              <a:extLst>
                <a:ext uri="{FF2B5EF4-FFF2-40B4-BE49-F238E27FC236}">
                  <a16:creationId xmlns:a16="http://schemas.microsoft.com/office/drawing/2014/main" id="{3683CD18-284F-8C4F-ADA0-3CB17F9D7ECF}"/>
                </a:ext>
              </a:extLst>
            </p:cNvPr>
            <p:cNvSpPr>
              <a:spLocks noChangeArrowheads="1"/>
            </p:cNvSpPr>
            <p:nvPr/>
          </p:nvSpPr>
          <p:spPr bwMode="auto">
            <a:xfrm>
              <a:off x="20898258" y="5782199"/>
              <a:ext cx="1936956" cy="783428"/>
            </a:xfrm>
            <a:custGeom>
              <a:avLst/>
              <a:gdLst>
                <a:gd name="T0" fmla="*/ 3157 w 3163"/>
                <a:gd name="T1" fmla="*/ 326 h 1280"/>
                <a:gd name="T2" fmla="*/ 3157 w 3163"/>
                <a:gd name="T3" fmla="*/ 326 h 1280"/>
                <a:gd name="T4" fmla="*/ 3157 w 3163"/>
                <a:gd name="T5" fmla="*/ 65 h 1280"/>
                <a:gd name="T6" fmla="*/ 1771 w 3163"/>
                <a:gd name="T7" fmla="*/ 64 h 1280"/>
                <a:gd name="T8" fmla="*/ 1780 w 3163"/>
                <a:gd name="T9" fmla="*/ 64 h 1280"/>
                <a:gd name="T10" fmla="*/ 1780 w 3163"/>
                <a:gd name="T11" fmla="*/ 64 h 1280"/>
                <a:gd name="T12" fmla="*/ 1351 w 3163"/>
                <a:gd name="T13" fmla="*/ 81 h 1280"/>
                <a:gd name="T14" fmla="*/ 1392 w 3163"/>
                <a:gd name="T15" fmla="*/ 64 h 1280"/>
                <a:gd name="T16" fmla="*/ 4 w 3163"/>
                <a:gd name="T17" fmla="*/ 64 h 1280"/>
                <a:gd name="T18" fmla="*/ 4 w 3163"/>
                <a:gd name="T19" fmla="*/ 342 h 1280"/>
                <a:gd name="T20" fmla="*/ 4 w 3163"/>
                <a:gd name="T21" fmla="*/ 342 h 1280"/>
                <a:gd name="T22" fmla="*/ 78 w 3163"/>
                <a:gd name="T23" fmla="*/ 457 h 1280"/>
                <a:gd name="T24" fmla="*/ 1381 w 3163"/>
                <a:gd name="T25" fmla="*/ 1215 h 1280"/>
                <a:gd name="T26" fmla="*/ 1381 w 3163"/>
                <a:gd name="T27" fmla="*/ 1215 h 1280"/>
                <a:gd name="T28" fmla="*/ 1810 w 3163"/>
                <a:gd name="T29" fmla="*/ 1198 h 1280"/>
                <a:gd name="T30" fmla="*/ 3053 w 3163"/>
                <a:gd name="T31" fmla="*/ 474 h 1280"/>
                <a:gd name="T32" fmla="*/ 3053 w 3163"/>
                <a:gd name="T33" fmla="*/ 474 h 1280"/>
                <a:gd name="T34" fmla="*/ 3157 w 3163"/>
                <a:gd name="T35" fmla="*/ 326 h 1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63" h="1280">
                  <a:moveTo>
                    <a:pt x="3157" y="326"/>
                  </a:moveTo>
                  <a:lnTo>
                    <a:pt x="3157" y="326"/>
                  </a:lnTo>
                  <a:lnTo>
                    <a:pt x="3157" y="65"/>
                  </a:lnTo>
                  <a:lnTo>
                    <a:pt x="1771" y="64"/>
                  </a:lnTo>
                  <a:lnTo>
                    <a:pt x="1780" y="64"/>
                  </a:lnTo>
                  <a:lnTo>
                    <a:pt x="1780" y="64"/>
                  </a:lnTo>
                  <a:cubicBezTo>
                    <a:pt x="1670" y="0"/>
                    <a:pt x="1478" y="8"/>
                    <a:pt x="1351" y="81"/>
                  </a:cubicBezTo>
                  <a:lnTo>
                    <a:pt x="1392" y="64"/>
                  </a:lnTo>
                  <a:lnTo>
                    <a:pt x="4" y="64"/>
                  </a:lnTo>
                  <a:lnTo>
                    <a:pt x="4" y="342"/>
                  </a:lnTo>
                  <a:lnTo>
                    <a:pt x="4" y="342"/>
                  </a:lnTo>
                  <a:cubicBezTo>
                    <a:pt x="0" y="385"/>
                    <a:pt x="25" y="427"/>
                    <a:pt x="78" y="457"/>
                  </a:cubicBezTo>
                  <a:lnTo>
                    <a:pt x="1381" y="1215"/>
                  </a:lnTo>
                  <a:lnTo>
                    <a:pt x="1381" y="1215"/>
                  </a:lnTo>
                  <a:cubicBezTo>
                    <a:pt x="1491" y="1279"/>
                    <a:pt x="1683" y="1271"/>
                    <a:pt x="1810" y="1198"/>
                  </a:cubicBezTo>
                  <a:lnTo>
                    <a:pt x="3053" y="474"/>
                  </a:lnTo>
                  <a:lnTo>
                    <a:pt x="3053" y="474"/>
                  </a:lnTo>
                  <a:cubicBezTo>
                    <a:pt x="3126" y="431"/>
                    <a:pt x="3162" y="377"/>
                    <a:pt x="3157" y="326"/>
                  </a:cubicBezTo>
                </a:path>
              </a:pathLst>
            </a:custGeom>
            <a:solidFill>
              <a:schemeClr val="accent4">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4" name="Freeform 73">
              <a:extLst>
                <a:ext uri="{FF2B5EF4-FFF2-40B4-BE49-F238E27FC236}">
                  <a16:creationId xmlns:a16="http://schemas.microsoft.com/office/drawing/2014/main" id="{15DF3287-9A55-5642-B3AF-3EB405752D71}"/>
                </a:ext>
              </a:extLst>
            </p:cNvPr>
            <p:cNvSpPr>
              <a:spLocks noChangeArrowheads="1"/>
            </p:cNvSpPr>
            <p:nvPr/>
          </p:nvSpPr>
          <p:spPr bwMode="auto">
            <a:xfrm>
              <a:off x="20900471" y="5795708"/>
              <a:ext cx="967003" cy="757391"/>
            </a:xfrm>
            <a:custGeom>
              <a:avLst/>
              <a:gdLst>
                <a:gd name="connsiteX0" fmla="*/ 1031015 w 1031015"/>
                <a:gd name="connsiteY0" fmla="*/ 0 h 807528"/>
                <a:gd name="connsiteX1" fmla="*/ 1030361 w 1031015"/>
                <a:gd name="connsiteY1" fmla="*/ 807406 h 807528"/>
                <a:gd name="connsiteX2" fmla="*/ 900291 w 1031015"/>
                <a:gd name="connsiteY2" fmla="*/ 779339 h 807528"/>
                <a:gd name="connsiteX3" fmla="*/ 64619 w 1031015"/>
                <a:gd name="connsiteY3" fmla="*/ 293875 h 807528"/>
                <a:gd name="connsiteX4" fmla="*/ 48953 w 1031015"/>
                <a:gd name="connsiteY4" fmla="*/ 284901 h 807528"/>
                <a:gd name="connsiteX5" fmla="*/ 273 w 1031015"/>
                <a:gd name="connsiteY5" fmla="*/ 209961 h 807528"/>
                <a:gd name="connsiteX6" fmla="*/ 273 w 1031015"/>
                <a:gd name="connsiteY6" fmla="*/ 209593 h 807528"/>
                <a:gd name="connsiteX7" fmla="*/ 255 w 1031015"/>
                <a:gd name="connsiteY7" fmla="*/ 209521 h 807528"/>
                <a:gd name="connsiteX8" fmla="*/ 255 w 1031015"/>
                <a:gd name="connsiteY8" fmla="*/ 28067 h 807528"/>
                <a:gd name="connsiteX9" fmla="*/ 907481 w 1031015"/>
                <a:gd name="connsiteY9" fmla="*/ 28067 h 807528"/>
                <a:gd name="connsiteX10" fmla="*/ 880683 w 1031015"/>
                <a:gd name="connsiteY10" fmla="*/ 39163 h 807528"/>
                <a:gd name="connsiteX11" fmla="*/ 1031015 w 1031015"/>
                <a:gd name="connsiteY11" fmla="*/ 0 h 80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31015" h="807528">
                  <a:moveTo>
                    <a:pt x="1031015" y="0"/>
                  </a:moveTo>
                  <a:lnTo>
                    <a:pt x="1030361" y="807406"/>
                  </a:lnTo>
                  <a:cubicBezTo>
                    <a:pt x="981993" y="808712"/>
                    <a:pt x="934933" y="799574"/>
                    <a:pt x="900291" y="779339"/>
                  </a:cubicBezTo>
                  <a:lnTo>
                    <a:pt x="64619" y="293875"/>
                  </a:lnTo>
                  <a:lnTo>
                    <a:pt x="48953" y="284901"/>
                  </a:lnTo>
                  <a:cubicBezTo>
                    <a:pt x="14088" y="265352"/>
                    <a:pt x="-2358" y="237982"/>
                    <a:pt x="273" y="209961"/>
                  </a:cubicBezTo>
                  <a:lnTo>
                    <a:pt x="273" y="209593"/>
                  </a:lnTo>
                  <a:lnTo>
                    <a:pt x="255" y="209521"/>
                  </a:lnTo>
                  <a:lnTo>
                    <a:pt x="255" y="28067"/>
                  </a:lnTo>
                  <a:lnTo>
                    <a:pt x="907481" y="28067"/>
                  </a:lnTo>
                  <a:lnTo>
                    <a:pt x="880683" y="39163"/>
                  </a:lnTo>
                  <a:cubicBezTo>
                    <a:pt x="923167" y="14360"/>
                    <a:pt x="978725" y="1306"/>
                    <a:pt x="1031015" y="0"/>
                  </a:cubicBezTo>
                  <a:close/>
                </a:path>
              </a:pathLst>
            </a:custGeom>
            <a:solidFill>
              <a:schemeClr val="accent4">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75" name="Freeform 103">
              <a:extLst>
                <a:ext uri="{FF2B5EF4-FFF2-40B4-BE49-F238E27FC236}">
                  <a16:creationId xmlns:a16="http://schemas.microsoft.com/office/drawing/2014/main" id="{177B677A-D7D1-0148-A6DA-63A131A60FA4}"/>
                </a:ext>
              </a:extLst>
            </p:cNvPr>
            <p:cNvSpPr>
              <a:spLocks noChangeArrowheads="1"/>
            </p:cNvSpPr>
            <p:nvPr/>
          </p:nvSpPr>
          <p:spPr bwMode="auto">
            <a:xfrm>
              <a:off x="21762730" y="6308988"/>
              <a:ext cx="210715" cy="251236"/>
            </a:xfrm>
            <a:custGeom>
              <a:avLst/>
              <a:gdLst>
                <a:gd name="T0" fmla="*/ 0 w 344"/>
                <a:gd name="T1" fmla="*/ 369 h 411"/>
                <a:gd name="T2" fmla="*/ 0 w 344"/>
                <a:gd name="T3" fmla="*/ 369 h 411"/>
                <a:gd name="T4" fmla="*/ 343 w 344"/>
                <a:gd name="T5" fmla="*/ 365 h 411"/>
                <a:gd name="T6" fmla="*/ 343 w 344"/>
                <a:gd name="T7" fmla="*/ 0 h 411"/>
                <a:gd name="T8" fmla="*/ 0 w 344"/>
                <a:gd name="T9" fmla="*/ 0 h 411"/>
                <a:gd name="T10" fmla="*/ 0 w 344"/>
                <a:gd name="T11" fmla="*/ 369 h 411"/>
              </a:gdLst>
              <a:ahLst/>
              <a:cxnLst>
                <a:cxn ang="0">
                  <a:pos x="T0" y="T1"/>
                </a:cxn>
                <a:cxn ang="0">
                  <a:pos x="T2" y="T3"/>
                </a:cxn>
                <a:cxn ang="0">
                  <a:pos x="T4" y="T5"/>
                </a:cxn>
                <a:cxn ang="0">
                  <a:pos x="T6" y="T7"/>
                </a:cxn>
                <a:cxn ang="0">
                  <a:pos x="T8" y="T9"/>
                </a:cxn>
                <a:cxn ang="0">
                  <a:pos x="T10" y="T11"/>
                </a:cxn>
              </a:cxnLst>
              <a:rect l="0" t="0" r="r" b="b"/>
              <a:pathLst>
                <a:path w="344" h="411">
                  <a:moveTo>
                    <a:pt x="0" y="369"/>
                  </a:moveTo>
                  <a:lnTo>
                    <a:pt x="0" y="369"/>
                  </a:lnTo>
                  <a:cubicBezTo>
                    <a:pt x="95" y="410"/>
                    <a:pt x="232" y="408"/>
                    <a:pt x="343" y="365"/>
                  </a:cubicBezTo>
                  <a:lnTo>
                    <a:pt x="343" y="0"/>
                  </a:lnTo>
                  <a:lnTo>
                    <a:pt x="0" y="0"/>
                  </a:lnTo>
                  <a:lnTo>
                    <a:pt x="0" y="369"/>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6" name="Freeform 104">
              <a:extLst>
                <a:ext uri="{FF2B5EF4-FFF2-40B4-BE49-F238E27FC236}">
                  <a16:creationId xmlns:a16="http://schemas.microsoft.com/office/drawing/2014/main" id="{66F6FE99-29DE-4443-A542-B3ECC66041D4}"/>
                </a:ext>
              </a:extLst>
            </p:cNvPr>
            <p:cNvSpPr>
              <a:spLocks noChangeArrowheads="1"/>
            </p:cNvSpPr>
            <p:nvPr/>
          </p:nvSpPr>
          <p:spPr bwMode="auto">
            <a:xfrm>
              <a:off x="20879346" y="5247307"/>
              <a:ext cx="1977479" cy="1150828"/>
            </a:xfrm>
            <a:custGeom>
              <a:avLst/>
              <a:gdLst>
                <a:gd name="T0" fmla="*/ 1413 w 3227"/>
                <a:gd name="T1" fmla="*/ 1812 h 1877"/>
                <a:gd name="T2" fmla="*/ 110 w 3227"/>
                <a:gd name="T3" fmla="*/ 1054 h 1877"/>
                <a:gd name="T4" fmla="*/ 110 w 3227"/>
                <a:gd name="T5" fmla="*/ 1054 h 1877"/>
                <a:gd name="T6" fmla="*/ 141 w 3227"/>
                <a:gd name="T7" fmla="*/ 806 h 1877"/>
                <a:gd name="T8" fmla="*/ 1383 w 3227"/>
                <a:gd name="T9" fmla="*/ 82 h 1877"/>
                <a:gd name="T10" fmla="*/ 1383 w 3227"/>
                <a:gd name="T11" fmla="*/ 82 h 1877"/>
                <a:gd name="T12" fmla="*/ 1812 w 3227"/>
                <a:gd name="T13" fmla="*/ 65 h 1877"/>
                <a:gd name="T14" fmla="*/ 3115 w 3227"/>
                <a:gd name="T15" fmla="*/ 823 h 1877"/>
                <a:gd name="T16" fmla="*/ 3115 w 3227"/>
                <a:gd name="T17" fmla="*/ 823 h 1877"/>
                <a:gd name="T18" fmla="*/ 3085 w 3227"/>
                <a:gd name="T19" fmla="*/ 1071 h 1877"/>
                <a:gd name="T20" fmla="*/ 1842 w 3227"/>
                <a:gd name="T21" fmla="*/ 1794 h 1877"/>
                <a:gd name="T22" fmla="*/ 1842 w 3227"/>
                <a:gd name="T23" fmla="*/ 1794 h 1877"/>
                <a:gd name="T24" fmla="*/ 1413 w 3227"/>
                <a:gd name="T25" fmla="*/ 1812 h 1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27" h="1877">
                  <a:moveTo>
                    <a:pt x="1413" y="1812"/>
                  </a:moveTo>
                  <a:lnTo>
                    <a:pt x="110" y="1054"/>
                  </a:lnTo>
                  <a:lnTo>
                    <a:pt x="110" y="1054"/>
                  </a:lnTo>
                  <a:cubicBezTo>
                    <a:pt x="0" y="990"/>
                    <a:pt x="13" y="879"/>
                    <a:pt x="141" y="806"/>
                  </a:cubicBezTo>
                  <a:lnTo>
                    <a:pt x="1383" y="82"/>
                  </a:lnTo>
                  <a:lnTo>
                    <a:pt x="1383" y="82"/>
                  </a:lnTo>
                  <a:cubicBezTo>
                    <a:pt x="1510" y="9"/>
                    <a:pt x="1702" y="0"/>
                    <a:pt x="1812" y="65"/>
                  </a:cubicBezTo>
                  <a:lnTo>
                    <a:pt x="3115" y="823"/>
                  </a:lnTo>
                  <a:lnTo>
                    <a:pt x="3115" y="823"/>
                  </a:lnTo>
                  <a:cubicBezTo>
                    <a:pt x="3226" y="886"/>
                    <a:pt x="3212" y="997"/>
                    <a:pt x="3085" y="1071"/>
                  </a:cubicBezTo>
                  <a:lnTo>
                    <a:pt x="1842" y="1794"/>
                  </a:lnTo>
                  <a:lnTo>
                    <a:pt x="1842" y="1794"/>
                  </a:lnTo>
                  <a:cubicBezTo>
                    <a:pt x="1715" y="1868"/>
                    <a:pt x="1523" y="1876"/>
                    <a:pt x="1413" y="1812"/>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77" name="Freeform 76">
              <a:extLst>
                <a:ext uri="{FF2B5EF4-FFF2-40B4-BE49-F238E27FC236}">
                  <a16:creationId xmlns:a16="http://schemas.microsoft.com/office/drawing/2014/main" id="{E05FC91D-410E-8042-85FB-02163BD4A986}"/>
                </a:ext>
              </a:extLst>
            </p:cNvPr>
            <p:cNvSpPr>
              <a:spLocks noChangeArrowheads="1"/>
            </p:cNvSpPr>
            <p:nvPr/>
          </p:nvSpPr>
          <p:spPr bwMode="auto">
            <a:xfrm>
              <a:off x="21503090" y="5599329"/>
              <a:ext cx="696734" cy="402951"/>
            </a:xfrm>
            <a:custGeom>
              <a:avLst/>
              <a:gdLst>
                <a:gd name="connsiteX0" fmla="*/ 629337 w 742855"/>
                <a:gd name="connsiteY0" fmla="*/ 299311 h 429625"/>
                <a:gd name="connsiteX1" fmla="*/ 709813 w 742855"/>
                <a:gd name="connsiteY1" fmla="*/ 318854 h 429625"/>
                <a:gd name="connsiteX2" fmla="*/ 709157 w 742855"/>
                <a:gd name="connsiteY2" fmla="*/ 410972 h 429625"/>
                <a:gd name="connsiteX3" fmla="*/ 548861 w 742855"/>
                <a:gd name="connsiteY3" fmla="*/ 410323 h 429625"/>
                <a:gd name="connsiteX4" fmla="*/ 548861 w 742855"/>
                <a:gd name="connsiteY4" fmla="*/ 318205 h 429625"/>
                <a:gd name="connsiteX5" fmla="*/ 629337 w 742855"/>
                <a:gd name="connsiteY5" fmla="*/ 299311 h 429625"/>
                <a:gd name="connsiteX6" fmla="*/ 370683 w 742855"/>
                <a:gd name="connsiteY6" fmla="*/ 149779 h 429625"/>
                <a:gd name="connsiteX7" fmla="*/ 450585 w 742855"/>
                <a:gd name="connsiteY7" fmla="*/ 169078 h 429625"/>
                <a:gd name="connsiteX8" fmla="*/ 450585 w 742855"/>
                <a:gd name="connsiteY8" fmla="*/ 261196 h 429625"/>
                <a:gd name="connsiteX9" fmla="*/ 289633 w 742855"/>
                <a:gd name="connsiteY9" fmla="*/ 259899 h 429625"/>
                <a:gd name="connsiteX10" fmla="*/ 290287 w 742855"/>
                <a:gd name="connsiteY10" fmla="*/ 168430 h 429625"/>
                <a:gd name="connsiteX11" fmla="*/ 370683 w 742855"/>
                <a:gd name="connsiteY11" fmla="*/ 149779 h 429625"/>
                <a:gd name="connsiteX12" fmla="*/ 114089 w 742855"/>
                <a:gd name="connsiteY12" fmla="*/ 3 h 429625"/>
                <a:gd name="connsiteX13" fmla="*/ 194237 w 742855"/>
                <a:gd name="connsiteY13" fmla="*/ 19303 h 429625"/>
                <a:gd name="connsiteX14" fmla="*/ 194237 w 742855"/>
                <a:gd name="connsiteY14" fmla="*/ 111420 h 429625"/>
                <a:gd name="connsiteX15" fmla="*/ 33287 w 742855"/>
                <a:gd name="connsiteY15" fmla="*/ 110772 h 429625"/>
                <a:gd name="connsiteX16" fmla="*/ 33941 w 742855"/>
                <a:gd name="connsiteY16" fmla="*/ 18654 h 429625"/>
                <a:gd name="connsiteX17" fmla="*/ 114089 w 742855"/>
                <a:gd name="connsiteY17" fmla="*/ 3 h 42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42855" h="429625">
                  <a:moveTo>
                    <a:pt x="629337" y="299311"/>
                  </a:moveTo>
                  <a:cubicBezTo>
                    <a:pt x="658451" y="299392"/>
                    <a:pt x="687567" y="305879"/>
                    <a:pt x="709813" y="318854"/>
                  </a:cubicBezTo>
                  <a:cubicBezTo>
                    <a:pt x="754303" y="344803"/>
                    <a:pt x="753649" y="385672"/>
                    <a:pt x="709157" y="410972"/>
                  </a:cubicBezTo>
                  <a:cubicBezTo>
                    <a:pt x="665321" y="436272"/>
                    <a:pt x="592697" y="435623"/>
                    <a:pt x="548861" y="410323"/>
                  </a:cubicBezTo>
                  <a:cubicBezTo>
                    <a:pt x="504371" y="384374"/>
                    <a:pt x="505025" y="343505"/>
                    <a:pt x="548861" y="318205"/>
                  </a:cubicBezTo>
                  <a:cubicBezTo>
                    <a:pt x="571107" y="305555"/>
                    <a:pt x="600221" y="299230"/>
                    <a:pt x="629337" y="299311"/>
                  </a:cubicBezTo>
                  <a:close/>
                  <a:moveTo>
                    <a:pt x="370683" y="149779"/>
                  </a:moveTo>
                  <a:cubicBezTo>
                    <a:pt x="399715" y="149941"/>
                    <a:pt x="428667" y="156428"/>
                    <a:pt x="450585" y="169078"/>
                  </a:cubicBezTo>
                  <a:cubicBezTo>
                    <a:pt x="495075" y="194378"/>
                    <a:pt x="494421" y="235896"/>
                    <a:pt x="450585" y="261196"/>
                  </a:cubicBezTo>
                  <a:cubicBezTo>
                    <a:pt x="405441" y="286496"/>
                    <a:pt x="333471" y="285847"/>
                    <a:pt x="289633" y="259899"/>
                  </a:cubicBezTo>
                  <a:cubicBezTo>
                    <a:pt x="245143" y="234599"/>
                    <a:pt x="245797" y="193730"/>
                    <a:pt x="290287" y="168430"/>
                  </a:cubicBezTo>
                  <a:cubicBezTo>
                    <a:pt x="312533" y="155780"/>
                    <a:pt x="341649" y="149617"/>
                    <a:pt x="370683" y="149779"/>
                  </a:cubicBezTo>
                  <a:close/>
                  <a:moveTo>
                    <a:pt x="114089" y="3"/>
                  </a:moveTo>
                  <a:cubicBezTo>
                    <a:pt x="143041" y="165"/>
                    <a:pt x="171993" y="6653"/>
                    <a:pt x="194237" y="19303"/>
                  </a:cubicBezTo>
                  <a:cubicBezTo>
                    <a:pt x="238727" y="45251"/>
                    <a:pt x="238727" y="86120"/>
                    <a:pt x="194237" y="111420"/>
                  </a:cubicBezTo>
                  <a:cubicBezTo>
                    <a:pt x="149091" y="136720"/>
                    <a:pt x="77123" y="136071"/>
                    <a:pt x="33287" y="110772"/>
                  </a:cubicBezTo>
                  <a:cubicBezTo>
                    <a:pt x="-11205" y="85472"/>
                    <a:pt x="-11205" y="43954"/>
                    <a:pt x="33941" y="18654"/>
                  </a:cubicBezTo>
                  <a:cubicBezTo>
                    <a:pt x="56187" y="6004"/>
                    <a:pt x="85137" y="-159"/>
                    <a:pt x="114089" y="3"/>
                  </a:cubicBezTo>
                  <a:close/>
                </a:path>
              </a:pathLst>
            </a:custGeom>
            <a:solidFill>
              <a:schemeClr val="accent4">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81" name="TextBox 80">
            <a:extLst>
              <a:ext uri="{FF2B5EF4-FFF2-40B4-BE49-F238E27FC236}">
                <a16:creationId xmlns:a16="http://schemas.microsoft.com/office/drawing/2014/main" id="{45BB2247-2AD7-6847-B831-7ECE4AB4052F}"/>
              </a:ext>
            </a:extLst>
          </p:cNvPr>
          <p:cNvSpPr txBox="1"/>
          <p:nvPr/>
        </p:nvSpPr>
        <p:spPr>
          <a:xfrm>
            <a:off x="3681426" y="3475598"/>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82" name="Subtitle 2">
            <a:extLst>
              <a:ext uri="{FF2B5EF4-FFF2-40B4-BE49-F238E27FC236}">
                <a16:creationId xmlns:a16="http://schemas.microsoft.com/office/drawing/2014/main" id="{9B40538F-7979-984A-A6E2-91E6ED04374D}"/>
              </a:ext>
            </a:extLst>
          </p:cNvPr>
          <p:cNvSpPr txBox="1">
            <a:spLocks/>
          </p:cNvSpPr>
          <p:nvPr/>
        </p:nvSpPr>
        <p:spPr>
          <a:xfrm>
            <a:off x="3681426" y="4159424"/>
            <a:ext cx="6925613"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86" name="Oval 85">
            <a:extLst>
              <a:ext uri="{FF2B5EF4-FFF2-40B4-BE49-F238E27FC236}">
                <a16:creationId xmlns:a16="http://schemas.microsoft.com/office/drawing/2014/main" id="{8FD6EA44-526C-9148-9D9D-23BCC8202290}"/>
              </a:ext>
            </a:extLst>
          </p:cNvPr>
          <p:cNvSpPr>
            <a:spLocks noChangeAspect="1"/>
          </p:cNvSpPr>
          <p:nvPr/>
        </p:nvSpPr>
        <p:spPr>
          <a:xfrm>
            <a:off x="1527560" y="3502794"/>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8" name="Freeform 630">
            <a:extLst>
              <a:ext uri="{FF2B5EF4-FFF2-40B4-BE49-F238E27FC236}">
                <a16:creationId xmlns:a16="http://schemas.microsoft.com/office/drawing/2014/main" id="{966576D1-7752-994E-B8C9-F77A2B32D25B}"/>
              </a:ext>
            </a:extLst>
          </p:cNvPr>
          <p:cNvSpPr>
            <a:spLocks noChangeAspect="1"/>
          </p:cNvSpPr>
          <p:nvPr/>
        </p:nvSpPr>
        <p:spPr bwMode="auto">
          <a:xfrm>
            <a:off x="1944025" y="3907221"/>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79" name="TextBox 78">
            <a:extLst>
              <a:ext uri="{FF2B5EF4-FFF2-40B4-BE49-F238E27FC236}">
                <a16:creationId xmlns:a16="http://schemas.microsoft.com/office/drawing/2014/main" id="{C3FD190F-5188-4740-B9E8-72589600D406}"/>
              </a:ext>
            </a:extLst>
          </p:cNvPr>
          <p:cNvSpPr txBox="1"/>
          <p:nvPr/>
        </p:nvSpPr>
        <p:spPr>
          <a:xfrm>
            <a:off x="3681426" y="10789899"/>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80" name="Subtitle 2">
            <a:extLst>
              <a:ext uri="{FF2B5EF4-FFF2-40B4-BE49-F238E27FC236}">
                <a16:creationId xmlns:a16="http://schemas.microsoft.com/office/drawing/2014/main" id="{398AF987-8AED-1C42-9AE3-B2FDC92513C4}"/>
              </a:ext>
            </a:extLst>
          </p:cNvPr>
          <p:cNvSpPr txBox="1">
            <a:spLocks/>
          </p:cNvSpPr>
          <p:nvPr/>
        </p:nvSpPr>
        <p:spPr>
          <a:xfrm>
            <a:off x="3681426" y="11473725"/>
            <a:ext cx="6925613"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85" name="Oval 84">
            <a:extLst>
              <a:ext uri="{FF2B5EF4-FFF2-40B4-BE49-F238E27FC236}">
                <a16:creationId xmlns:a16="http://schemas.microsoft.com/office/drawing/2014/main" id="{A694128B-3B69-D64B-9118-FF51793D5A3E}"/>
              </a:ext>
            </a:extLst>
          </p:cNvPr>
          <p:cNvSpPr>
            <a:spLocks noChangeAspect="1"/>
          </p:cNvSpPr>
          <p:nvPr/>
        </p:nvSpPr>
        <p:spPr>
          <a:xfrm>
            <a:off x="1527560" y="108170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9" name="Freeform 621">
            <a:extLst>
              <a:ext uri="{FF2B5EF4-FFF2-40B4-BE49-F238E27FC236}">
                <a16:creationId xmlns:a16="http://schemas.microsoft.com/office/drawing/2014/main" id="{49A0E46F-DB3F-4846-94D1-EB0781E71B90}"/>
              </a:ext>
            </a:extLst>
          </p:cNvPr>
          <p:cNvSpPr>
            <a:spLocks noChangeAspect="1"/>
          </p:cNvSpPr>
          <p:nvPr/>
        </p:nvSpPr>
        <p:spPr bwMode="auto">
          <a:xfrm>
            <a:off x="1994807" y="111843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83" name="TextBox 82">
            <a:extLst>
              <a:ext uri="{FF2B5EF4-FFF2-40B4-BE49-F238E27FC236}">
                <a16:creationId xmlns:a16="http://schemas.microsoft.com/office/drawing/2014/main" id="{0D951D9B-E9C4-6748-9BD0-5E81D1B08D74}"/>
              </a:ext>
            </a:extLst>
          </p:cNvPr>
          <p:cNvSpPr txBox="1"/>
          <p:nvPr/>
        </p:nvSpPr>
        <p:spPr>
          <a:xfrm>
            <a:off x="3681426" y="7132749"/>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84" name="Subtitle 2">
            <a:extLst>
              <a:ext uri="{FF2B5EF4-FFF2-40B4-BE49-F238E27FC236}">
                <a16:creationId xmlns:a16="http://schemas.microsoft.com/office/drawing/2014/main" id="{8B3E1CBE-0495-AE4E-BC68-CDE5050FA90B}"/>
              </a:ext>
            </a:extLst>
          </p:cNvPr>
          <p:cNvSpPr txBox="1">
            <a:spLocks/>
          </p:cNvSpPr>
          <p:nvPr/>
        </p:nvSpPr>
        <p:spPr>
          <a:xfrm>
            <a:off x="3681426" y="7816575"/>
            <a:ext cx="6925613"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87" name="Oval 86">
            <a:extLst>
              <a:ext uri="{FF2B5EF4-FFF2-40B4-BE49-F238E27FC236}">
                <a16:creationId xmlns:a16="http://schemas.microsoft.com/office/drawing/2014/main" id="{E7926586-282F-3A46-AF25-104C2BC1A3CA}"/>
              </a:ext>
            </a:extLst>
          </p:cNvPr>
          <p:cNvSpPr>
            <a:spLocks noChangeAspect="1"/>
          </p:cNvSpPr>
          <p:nvPr/>
        </p:nvSpPr>
        <p:spPr>
          <a:xfrm>
            <a:off x="1527560" y="7159945"/>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0" name="Freeform 624">
            <a:extLst>
              <a:ext uri="{FF2B5EF4-FFF2-40B4-BE49-F238E27FC236}">
                <a16:creationId xmlns:a16="http://schemas.microsoft.com/office/drawing/2014/main" id="{50190D27-AF0B-754A-A365-16C6869C5B64}"/>
              </a:ext>
            </a:extLst>
          </p:cNvPr>
          <p:cNvSpPr>
            <a:spLocks noChangeAspect="1"/>
          </p:cNvSpPr>
          <p:nvPr/>
        </p:nvSpPr>
        <p:spPr bwMode="auto">
          <a:xfrm>
            <a:off x="1917104" y="7704460"/>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1" name="Rectángulo 90">
            <a:extLst>
              <a:ext uri="{FF2B5EF4-FFF2-40B4-BE49-F238E27FC236}">
                <a16:creationId xmlns:a16="http://schemas.microsoft.com/office/drawing/2014/main" id="{99C72873-C5FD-1542-9515-DFEBB6B40FFD}"/>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DATA SECURITY</a:t>
            </a:r>
          </a:p>
        </p:txBody>
      </p:sp>
      <p:sp>
        <p:nvSpPr>
          <p:cNvPr id="92" name="Rectángulo 91">
            <a:extLst>
              <a:ext uri="{FF2B5EF4-FFF2-40B4-BE49-F238E27FC236}">
                <a16:creationId xmlns:a16="http://schemas.microsoft.com/office/drawing/2014/main" id="{8200B670-0257-6B45-9B45-03B5D22CEC92}"/>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1645290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9686747-73BA-1841-9C34-F08B279D9D39}"/>
              </a:ext>
            </a:extLst>
          </p:cNvPr>
          <p:cNvGrpSpPr/>
          <p:nvPr/>
        </p:nvGrpSpPr>
        <p:grpSpPr>
          <a:xfrm>
            <a:off x="13441333" y="3011663"/>
            <a:ext cx="9332365" cy="9942337"/>
            <a:chOff x="6436863" y="326624"/>
            <a:chExt cx="11616260" cy="12375510"/>
          </a:xfrm>
        </p:grpSpPr>
        <p:sp>
          <p:nvSpPr>
            <p:cNvPr id="5" name="Freeform 1">
              <a:extLst>
                <a:ext uri="{FF2B5EF4-FFF2-40B4-BE49-F238E27FC236}">
                  <a16:creationId xmlns:a16="http://schemas.microsoft.com/office/drawing/2014/main" id="{EF6A7741-A0C2-D343-902B-6E2146CACE73}"/>
                </a:ext>
              </a:extLst>
            </p:cNvPr>
            <p:cNvSpPr>
              <a:spLocks noChangeArrowheads="1"/>
            </p:cNvSpPr>
            <p:nvPr/>
          </p:nvSpPr>
          <p:spPr bwMode="auto">
            <a:xfrm>
              <a:off x="6745055" y="7840184"/>
              <a:ext cx="941858" cy="544378"/>
            </a:xfrm>
            <a:custGeom>
              <a:avLst/>
              <a:gdLst>
                <a:gd name="T0" fmla="*/ 1185 w 1443"/>
                <a:gd name="T1" fmla="*/ 684 h 833"/>
                <a:gd name="T2" fmla="*/ 1185 w 1443"/>
                <a:gd name="T3" fmla="*/ 684 h 833"/>
                <a:gd name="T4" fmla="*/ 257 w 1443"/>
                <a:gd name="T5" fmla="*/ 684 h 833"/>
                <a:gd name="T6" fmla="*/ 257 w 1443"/>
                <a:gd name="T7" fmla="*/ 684 h 833"/>
                <a:gd name="T8" fmla="*/ 257 w 1443"/>
                <a:gd name="T9" fmla="*/ 148 h 833"/>
                <a:gd name="T10" fmla="*/ 257 w 1443"/>
                <a:gd name="T11" fmla="*/ 148 h 833"/>
                <a:gd name="T12" fmla="*/ 1185 w 1443"/>
                <a:gd name="T13" fmla="*/ 148 h 833"/>
                <a:gd name="T14" fmla="*/ 1185 w 1443"/>
                <a:gd name="T15" fmla="*/ 148 h 833"/>
                <a:gd name="T16" fmla="*/ 1185 w 1443"/>
                <a:gd name="T17" fmla="*/ 684 h 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3" h="833">
                  <a:moveTo>
                    <a:pt x="1185" y="684"/>
                  </a:moveTo>
                  <a:lnTo>
                    <a:pt x="1185" y="684"/>
                  </a:lnTo>
                  <a:cubicBezTo>
                    <a:pt x="929" y="832"/>
                    <a:pt x="513" y="832"/>
                    <a:pt x="257" y="684"/>
                  </a:cubicBezTo>
                  <a:lnTo>
                    <a:pt x="257" y="684"/>
                  </a:lnTo>
                  <a:cubicBezTo>
                    <a:pt x="0" y="536"/>
                    <a:pt x="0" y="296"/>
                    <a:pt x="257" y="148"/>
                  </a:cubicBezTo>
                  <a:lnTo>
                    <a:pt x="257" y="148"/>
                  </a:lnTo>
                  <a:cubicBezTo>
                    <a:pt x="513" y="0"/>
                    <a:pt x="928" y="0"/>
                    <a:pt x="1185" y="148"/>
                  </a:cubicBezTo>
                  <a:lnTo>
                    <a:pt x="1185" y="148"/>
                  </a:lnTo>
                  <a:cubicBezTo>
                    <a:pt x="1442" y="296"/>
                    <a:pt x="1442" y="536"/>
                    <a:pt x="1185" y="68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03092538-E8B2-A24B-A47E-006123CE4726}"/>
                </a:ext>
              </a:extLst>
            </p:cNvPr>
            <p:cNvSpPr>
              <a:spLocks noChangeArrowheads="1"/>
            </p:cNvSpPr>
            <p:nvPr/>
          </p:nvSpPr>
          <p:spPr bwMode="auto">
            <a:xfrm>
              <a:off x="6946678" y="4982924"/>
              <a:ext cx="432045" cy="555899"/>
            </a:xfrm>
            <a:custGeom>
              <a:avLst/>
              <a:gdLst>
                <a:gd name="T0" fmla="*/ 0 w 662"/>
                <a:gd name="T1" fmla="*/ 0 h 852"/>
                <a:gd name="T2" fmla="*/ 0 w 662"/>
                <a:gd name="T3" fmla="*/ 0 h 852"/>
                <a:gd name="T4" fmla="*/ 45 w 662"/>
                <a:gd name="T5" fmla="*/ 607 h 852"/>
                <a:gd name="T6" fmla="*/ 45 w 662"/>
                <a:gd name="T7" fmla="*/ 607 h 852"/>
                <a:gd name="T8" fmla="*/ 661 w 662"/>
                <a:gd name="T9" fmla="*/ 420 h 852"/>
                <a:gd name="T10" fmla="*/ 661 w 662"/>
                <a:gd name="T11" fmla="*/ 142 h 852"/>
                <a:gd name="T12" fmla="*/ 0 w 662"/>
                <a:gd name="T13" fmla="*/ 0 h 852"/>
              </a:gdLst>
              <a:ahLst/>
              <a:cxnLst>
                <a:cxn ang="0">
                  <a:pos x="T0" y="T1"/>
                </a:cxn>
                <a:cxn ang="0">
                  <a:pos x="T2" y="T3"/>
                </a:cxn>
                <a:cxn ang="0">
                  <a:pos x="T4" y="T5"/>
                </a:cxn>
                <a:cxn ang="0">
                  <a:pos x="T6" y="T7"/>
                </a:cxn>
                <a:cxn ang="0">
                  <a:pos x="T8" y="T9"/>
                </a:cxn>
                <a:cxn ang="0">
                  <a:pos x="T10" y="T11"/>
                </a:cxn>
                <a:cxn ang="0">
                  <a:pos x="T12" y="T13"/>
                </a:cxn>
              </a:cxnLst>
              <a:rect l="0" t="0" r="r" b="b"/>
              <a:pathLst>
                <a:path w="662" h="852">
                  <a:moveTo>
                    <a:pt x="0" y="0"/>
                  </a:moveTo>
                  <a:lnTo>
                    <a:pt x="0" y="0"/>
                  </a:lnTo>
                  <a:cubicBezTo>
                    <a:pt x="0" y="0"/>
                    <a:pt x="18" y="363"/>
                    <a:pt x="45" y="607"/>
                  </a:cubicBezTo>
                  <a:lnTo>
                    <a:pt x="45" y="607"/>
                  </a:lnTo>
                  <a:cubicBezTo>
                    <a:pt x="73" y="851"/>
                    <a:pt x="661" y="420"/>
                    <a:pt x="661" y="420"/>
                  </a:cubicBezTo>
                  <a:lnTo>
                    <a:pt x="661" y="142"/>
                  </a:lnTo>
                  <a:lnTo>
                    <a:pt x="0" y="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9D0DF2D3-A083-AE4E-807A-732A8F3D43E8}"/>
                </a:ext>
              </a:extLst>
            </p:cNvPr>
            <p:cNvSpPr>
              <a:spLocks noChangeArrowheads="1"/>
            </p:cNvSpPr>
            <p:nvPr/>
          </p:nvSpPr>
          <p:spPr bwMode="auto">
            <a:xfrm>
              <a:off x="7110854" y="7776818"/>
              <a:ext cx="365799" cy="336996"/>
            </a:xfrm>
            <a:custGeom>
              <a:avLst/>
              <a:gdLst>
                <a:gd name="T0" fmla="*/ 60 w 561"/>
                <a:gd name="T1" fmla="*/ 239 h 516"/>
                <a:gd name="T2" fmla="*/ 60 w 561"/>
                <a:gd name="T3" fmla="*/ 239 h 516"/>
                <a:gd name="T4" fmla="*/ 374 w 561"/>
                <a:gd name="T5" fmla="*/ 492 h 516"/>
                <a:gd name="T6" fmla="*/ 374 w 561"/>
                <a:gd name="T7" fmla="*/ 492 h 516"/>
                <a:gd name="T8" fmla="*/ 513 w 561"/>
                <a:gd name="T9" fmla="*/ 512 h 516"/>
                <a:gd name="T10" fmla="*/ 513 w 561"/>
                <a:gd name="T11" fmla="*/ 512 h 516"/>
                <a:gd name="T12" fmla="*/ 551 w 561"/>
                <a:gd name="T13" fmla="*/ 450 h 516"/>
                <a:gd name="T14" fmla="*/ 551 w 561"/>
                <a:gd name="T15" fmla="*/ 450 h 516"/>
                <a:gd name="T16" fmla="*/ 259 w 561"/>
                <a:gd name="T17" fmla="*/ 128 h 516"/>
                <a:gd name="T18" fmla="*/ 259 w 561"/>
                <a:gd name="T19" fmla="*/ 128 h 516"/>
                <a:gd name="T20" fmla="*/ 60 w 561"/>
                <a:gd name="T21" fmla="*/ 239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61" h="516">
                  <a:moveTo>
                    <a:pt x="60" y="239"/>
                  </a:moveTo>
                  <a:lnTo>
                    <a:pt x="60" y="239"/>
                  </a:lnTo>
                  <a:cubicBezTo>
                    <a:pt x="69" y="260"/>
                    <a:pt x="221" y="446"/>
                    <a:pt x="374" y="492"/>
                  </a:cubicBezTo>
                  <a:lnTo>
                    <a:pt x="374" y="492"/>
                  </a:lnTo>
                  <a:cubicBezTo>
                    <a:pt x="439" y="512"/>
                    <a:pt x="484" y="515"/>
                    <a:pt x="513" y="512"/>
                  </a:cubicBezTo>
                  <a:lnTo>
                    <a:pt x="513" y="512"/>
                  </a:lnTo>
                  <a:cubicBezTo>
                    <a:pt x="543" y="508"/>
                    <a:pt x="560" y="478"/>
                    <a:pt x="551" y="450"/>
                  </a:cubicBezTo>
                  <a:lnTo>
                    <a:pt x="551" y="450"/>
                  </a:lnTo>
                  <a:cubicBezTo>
                    <a:pt x="525" y="376"/>
                    <a:pt x="449" y="223"/>
                    <a:pt x="259" y="128"/>
                  </a:cubicBezTo>
                  <a:lnTo>
                    <a:pt x="259" y="128"/>
                  </a:lnTo>
                  <a:cubicBezTo>
                    <a:pt x="0" y="0"/>
                    <a:pt x="60" y="239"/>
                    <a:pt x="60" y="239"/>
                  </a:cubicBez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88C8157D-F53E-AE4E-804D-FB31EDB3BB06}"/>
                </a:ext>
              </a:extLst>
            </p:cNvPr>
            <p:cNvSpPr>
              <a:spLocks noChangeArrowheads="1"/>
            </p:cNvSpPr>
            <p:nvPr/>
          </p:nvSpPr>
          <p:spPr bwMode="auto">
            <a:xfrm>
              <a:off x="6969720" y="7978439"/>
              <a:ext cx="201621" cy="334115"/>
            </a:xfrm>
            <a:custGeom>
              <a:avLst/>
              <a:gdLst>
                <a:gd name="T0" fmla="*/ 223 w 310"/>
                <a:gd name="T1" fmla="*/ 0 h 510"/>
                <a:gd name="T2" fmla="*/ 223 w 310"/>
                <a:gd name="T3" fmla="*/ 0 h 510"/>
                <a:gd name="T4" fmla="*/ 298 w 310"/>
                <a:gd name="T5" fmla="*/ 247 h 510"/>
                <a:gd name="T6" fmla="*/ 298 w 310"/>
                <a:gd name="T7" fmla="*/ 247 h 510"/>
                <a:gd name="T8" fmla="*/ 240 w 310"/>
                <a:gd name="T9" fmla="*/ 464 h 510"/>
                <a:gd name="T10" fmla="*/ 240 w 310"/>
                <a:gd name="T11" fmla="*/ 464 h 510"/>
                <a:gd name="T12" fmla="*/ 141 w 310"/>
                <a:gd name="T13" fmla="*/ 481 h 510"/>
                <a:gd name="T14" fmla="*/ 141 w 310"/>
                <a:gd name="T15" fmla="*/ 481 h 510"/>
                <a:gd name="T16" fmla="*/ 18 w 310"/>
                <a:gd name="T17" fmla="*/ 245 h 510"/>
                <a:gd name="T18" fmla="*/ 18 w 310"/>
                <a:gd name="T19" fmla="*/ 245 h 510"/>
                <a:gd name="T20" fmla="*/ 18 w 310"/>
                <a:gd name="T21" fmla="*/ 22 h 510"/>
                <a:gd name="T22" fmla="*/ 223 w 310"/>
                <a:gd name="T23" fmla="*/ 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0" h="510">
                  <a:moveTo>
                    <a:pt x="223" y="0"/>
                  </a:moveTo>
                  <a:lnTo>
                    <a:pt x="223" y="0"/>
                  </a:lnTo>
                  <a:cubicBezTo>
                    <a:pt x="223" y="0"/>
                    <a:pt x="280" y="134"/>
                    <a:pt x="298" y="247"/>
                  </a:cubicBezTo>
                  <a:lnTo>
                    <a:pt x="298" y="247"/>
                  </a:lnTo>
                  <a:cubicBezTo>
                    <a:pt x="309" y="316"/>
                    <a:pt x="271" y="405"/>
                    <a:pt x="240" y="464"/>
                  </a:cubicBezTo>
                  <a:lnTo>
                    <a:pt x="240" y="464"/>
                  </a:lnTo>
                  <a:cubicBezTo>
                    <a:pt x="221" y="501"/>
                    <a:pt x="173" y="509"/>
                    <a:pt x="141" y="481"/>
                  </a:cubicBezTo>
                  <a:lnTo>
                    <a:pt x="141" y="481"/>
                  </a:lnTo>
                  <a:cubicBezTo>
                    <a:pt x="92" y="436"/>
                    <a:pt x="29" y="357"/>
                    <a:pt x="18" y="245"/>
                  </a:cubicBezTo>
                  <a:lnTo>
                    <a:pt x="18" y="245"/>
                  </a:lnTo>
                  <a:cubicBezTo>
                    <a:pt x="0" y="55"/>
                    <a:pt x="18" y="22"/>
                    <a:pt x="18" y="22"/>
                  </a:cubicBezTo>
                  <a:lnTo>
                    <a:pt x="223" y="0"/>
                  </a:ln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 name="Freeform 5">
              <a:extLst>
                <a:ext uri="{FF2B5EF4-FFF2-40B4-BE49-F238E27FC236}">
                  <a16:creationId xmlns:a16="http://schemas.microsoft.com/office/drawing/2014/main" id="{7408CCA6-9D5C-DB4F-B543-063CEFF8F796}"/>
                </a:ext>
              </a:extLst>
            </p:cNvPr>
            <p:cNvSpPr>
              <a:spLocks noChangeArrowheads="1"/>
            </p:cNvSpPr>
            <p:nvPr/>
          </p:nvSpPr>
          <p:spPr bwMode="auto">
            <a:xfrm>
              <a:off x="6863147" y="6359710"/>
              <a:ext cx="625027" cy="1687857"/>
            </a:xfrm>
            <a:custGeom>
              <a:avLst/>
              <a:gdLst>
                <a:gd name="T0" fmla="*/ 20 w 958"/>
                <a:gd name="T1" fmla="*/ 186 h 2582"/>
                <a:gd name="T2" fmla="*/ 20 w 958"/>
                <a:gd name="T3" fmla="*/ 186 h 2582"/>
                <a:gd name="T4" fmla="*/ 20 w 958"/>
                <a:gd name="T5" fmla="*/ 689 h 2582"/>
                <a:gd name="T6" fmla="*/ 20 w 958"/>
                <a:gd name="T7" fmla="*/ 689 h 2582"/>
                <a:gd name="T8" fmla="*/ 125 w 958"/>
                <a:gd name="T9" fmla="*/ 2491 h 2582"/>
                <a:gd name="T10" fmla="*/ 125 w 958"/>
                <a:gd name="T11" fmla="*/ 2491 h 2582"/>
                <a:gd name="T12" fmla="*/ 292 w 958"/>
                <a:gd name="T13" fmla="*/ 2562 h 2582"/>
                <a:gd name="T14" fmla="*/ 292 w 958"/>
                <a:gd name="T15" fmla="*/ 2562 h 2582"/>
                <a:gd name="T16" fmla="*/ 453 w 958"/>
                <a:gd name="T17" fmla="*/ 2441 h 2582"/>
                <a:gd name="T18" fmla="*/ 453 w 958"/>
                <a:gd name="T19" fmla="*/ 2441 h 2582"/>
                <a:gd name="T20" fmla="*/ 706 w 958"/>
                <a:gd name="T21" fmla="*/ 2293 h 2582"/>
                <a:gd name="T22" fmla="*/ 706 w 958"/>
                <a:gd name="T23" fmla="*/ 2293 h 2582"/>
                <a:gd name="T24" fmla="*/ 957 w 958"/>
                <a:gd name="T25" fmla="*/ 0 h 2582"/>
                <a:gd name="T26" fmla="*/ 20 w 958"/>
                <a:gd name="T27" fmla="*/ 186 h 2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58" h="2582">
                  <a:moveTo>
                    <a:pt x="20" y="186"/>
                  </a:moveTo>
                  <a:lnTo>
                    <a:pt x="20" y="186"/>
                  </a:lnTo>
                  <a:cubicBezTo>
                    <a:pt x="20" y="186"/>
                    <a:pt x="0" y="425"/>
                    <a:pt x="20" y="689"/>
                  </a:cubicBezTo>
                  <a:lnTo>
                    <a:pt x="20" y="689"/>
                  </a:lnTo>
                  <a:cubicBezTo>
                    <a:pt x="40" y="954"/>
                    <a:pt x="111" y="2193"/>
                    <a:pt x="125" y="2491"/>
                  </a:cubicBezTo>
                  <a:lnTo>
                    <a:pt x="125" y="2491"/>
                  </a:lnTo>
                  <a:cubicBezTo>
                    <a:pt x="125" y="2491"/>
                    <a:pt x="118" y="2581"/>
                    <a:pt x="292" y="2562"/>
                  </a:cubicBezTo>
                  <a:lnTo>
                    <a:pt x="292" y="2562"/>
                  </a:lnTo>
                  <a:cubicBezTo>
                    <a:pt x="467" y="2542"/>
                    <a:pt x="453" y="2441"/>
                    <a:pt x="453" y="2441"/>
                  </a:cubicBezTo>
                  <a:lnTo>
                    <a:pt x="453" y="2441"/>
                  </a:lnTo>
                  <a:cubicBezTo>
                    <a:pt x="453" y="2441"/>
                    <a:pt x="698" y="2439"/>
                    <a:pt x="706" y="2293"/>
                  </a:cubicBezTo>
                  <a:lnTo>
                    <a:pt x="706" y="2293"/>
                  </a:lnTo>
                  <a:cubicBezTo>
                    <a:pt x="714" y="2149"/>
                    <a:pt x="957" y="567"/>
                    <a:pt x="957" y="0"/>
                  </a:cubicBezTo>
                  <a:lnTo>
                    <a:pt x="20" y="186"/>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0" name="Freeform 6">
              <a:extLst>
                <a:ext uri="{FF2B5EF4-FFF2-40B4-BE49-F238E27FC236}">
                  <a16:creationId xmlns:a16="http://schemas.microsoft.com/office/drawing/2014/main" id="{B6B08CA7-7DEE-AE41-81F1-C9FE55712A0F}"/>
                </a:ext>
              </a:extLst>
            </p:cNvPr>
            <p:cNvSpPr>
              <a:spLocks noChangeArrowheads="1"/>
            </p:cNvSpPr>
            <p:nvPr/>
          </p:nvSpPr>
          <p:spPr bwMode="auto">
            <a:xfrm>
              <a:off x="7470891" y="5671317"/>
              <a:ext cx="426285" cy="492531"/>
            </a:xfrm>
            <a:custGeom>
              <a:avLst/>
              <a:gdLst>
                <a:gd name="T0" fmla="*/ 117 w 652"/>
                <a:gd name="T1" fmla="*/ 0 h 754"/>
                <a:gd name="T2" fmla="*/ 237 w 652"/>
                <a:gd name="T3" fmla="*/ 186 h 754"/>
                <a:gd name="T4" fmla="*/ 651 w 652"/>
                <a:gd name="T5" fmla="*/ 685 h 754"/>
                <a:gd name="T6" fmla="*/ 651 w 652"/>
                <a:gd name="T7" fmla="*/ 685 h 754"/>
                <a:gd name="T8" fmla="*/ 585 w 652"/>
                <a:gd name="T9" fmla="*/ 743 h 754"/>
                <a:gd name="T10" fmla="*/ 585 w 652"/>
                <a:gd name="T11" fmla="*/ 743 h 754"/>
                <a:gd name="T12" fmla="*/ 47 w 652"/>
                <a:gd name="T13" fmla="*/ 276 h 754"/>
                <a:gd name="T14" fmla="*/ 47 w 652"/>
                <a:gd name="T15" fmla="*/ 276 h 754"/>
                <a:gd name="T16" fmla="*/ 32 w 652"/>
                <a:gd name="T17" fmla="*/ 130 h 754"/>
                <a:gd name="T18" fmla="*/ 117 w 652"/>
                <a:gd name="T19" fmla="*/ 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2" h="754">
                  <a:moveTo>
                    <a:pt x="117" y="0"/>
                  </a:moveTo>
                  <a:lnTo>
                    <a:pt x="237" y="186"/>
                  </a:lnTo>
                  <a:lnTo>
                    <a:pt x="651" y="685"/>
                  </a:lnTo>
                  <a:lnTo>
                    <a:pt x="651" y="685"/>
                  </a:lnTo>
                  <a:cubicBezTo>
                    <a:pt x="651" y="685"/>
                    <a:pt x="636" y="732"/>
                    <a:pt x="585" y="743"/>
                  </a:cubicBezTo>
                  <a:lnTo>
                    <a:pt x="585" y="743"/>
                  </a:lnTo>
                  <a:cubicBezTo>
                    <a:pt x="545" y="753"/>
                    <a:pt x="197" y="422"/>
                    <a:pt x="47" y="276"/>
                  </a:cubicBezTo>
                  <a:lnTo>
                    <a:pt x="47" y="276"/>
                  </a:lnTo>
                  <a:cubicBezTo>
                    <a:pt x="7" y="238"/>
                    <a:pt x="0" y="176"/>
                    <a:pt x="32" y="130"/>
                  </a:cubicBezTo>
                  <a:lnTo>
                    <a:pt x="117" y="0"/>
                  </a:ln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1" name="Freeform 7">
              <a:extLst>
                <a:ext uri="{FF2B5EF4-FFF2-40B4-BE49-F238E27FC236}">
                  <a16:creationId xmlns:a16="http://schemas.microsoft.com/office/drawing/2014/main" id="{D1AE36B7-0F70-D84A-B03D-8AD17AED808E}"/>
                </a:ext>
              </a:extLst>
            </p:cNvPr>
            <p:cNvSpPr>
              <a:spLocks noChangeArrowheads="1"/>
            </p:cNvSpPr>
            <p:nvPr/>
          </p:nvSpPr>
          <p:spPr bwMode="auto">
            <a:xfrm>
              <a:off x="7396004" y="5170145"/>
              <a:ext cx="244825" cy="662470"/>
            </a:xfrm>
            <a:custGeom>
              <a:avLst/>
              <a:gdLst>
                <a:gd name="T0" fmla="*/ 0 w 376"/>
                <a:gd name="T1" fmla="*/ 5 h 1014"/>
                <a:gd name="T2" fmla="*/ 0 w 376"/>
                <a:gd name="T3" fmla="*/ 5 h 1014"/>
                <a:gd name="T4" fmla="*/ 257 w 376"/>
                <a:gd name="T5" fmla="*/ 276 h 1014"/>
                <a:gd name="T6" fmla="*/ 257 w 376"/>
                <a:gd name="T7" fmla="*/ 276 h 1014"/>
                <a:gd name="T8" fmla="*/ 318 w 376"/>
                <a:gd name="T9" fmla="*/ 926 h 1014"/>
                <a:gd name="T10" fmla="*/ 318 w 376"/>
                <a:gd name="T11" fmla="*/ 926 h 1014"/>
                <a:gd name="T12" fmla="*/ 35 w 376"/>
                <a:gd name="T13" fmla="*/ 912 h 1014"/>
                <a:gd name="T14" fmla="*/ 0 w 376"/>
                <a:gd name="T15" fmla="*/ 5 h 10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6" h="1014">
                  <a:moveTo>
                    <a:pt x="0" y="5"/>
                  </a:moveTo>
                  <a:lnTo>
                    <a:pt x="0" y="5"/>
                  </a:lnTo>
                  <a:cubicBezTo>
                    <a:pt x="0" y="5"/>
                    <a:pt x="191" y="0"/>
                    <a:pt x="257" y="276"/>
                  </a:cubicBezTo>
                  <a:lnTo>
                    <a:pt x="257" y="276"/>
                  </a:lnTo>
                  <a:cubicBezTo>
                    <a:pt x="324" y="552"/>
                    <a:pt x="375" y="898"/>
                    <a:pt x="318" y="926"/>
                  </a:cubicBezTo>
                  <a:lnTo>
                    <a:pt x="318" y="926"/>
                  </a:lnTo>
                  <a:cubicBezTo>
                    <a:pt x="144" y="1013"/>
                    <a:pt x="35" y="912"/>
                    <a:pt x="35" y="912"/>
                  </a:cubicBezTo>
                  <a:lnTo>
                    <a:pt x="0" y="5"/>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2" name="Freeform 8">
              <a:extLst>
                <a:ext uri="{FF2B5EF4-FFF2-40B4-BE49-F238E27FC236}">
                  <a16:creationId xmlns:a16="http://schemas.microsoft.com/office/drawing/2014/main" id="{D3BEBEB8-6421-1E4C-BF44-F91851C00922}"/>
                </a:ext>
              </a:extLst>
            </p:cNvPr>
            <p:cNvSpPr>
              <a:spLocks noChangeArrowheads="1"/>
            </p:cNvSpPr>
            <p:nvPr/>
          </p:nvSpPr>
          <p:spPr bwMode="auto">
            <a:xfrm>
              <a:off x="6716253" y="5170146"/>
              <a:ext cx="843928" cy="1466073"/>
            </a:xfrm>
            <a:custGeom>
              <a:avLst/>
              <a:gdLst>
                <a:gd name="T0" fmla="*/ 1095 w 1293"/>
                <a:gd name="T1" fmla="*/ 16 h 2246"/>
                <a:gd name="T2" fmla="*/ 1095 w 1293"/>
                <a:gd name="T3" fmla="*/ 16 h 2246"/>
                <a:gd name="T4" fmla="*/ 992 w 1293"/>
                <a:gd name="T5" fmla="*/ 10 h 2246"/>
                <a:gd name="T6" fmla="*/ 992 w 1293"/>
                <a:gd name="T7" fmla="*/ 10 h 2246"/>
                <a:gd name="T8" fmla="*/ 117 w 1293"/>
                <a:gd name="T9" fmla="*/ 323 h 2246"/>
                <a:gd name="T10" fmla="*/ 117 w 1293"/>
                <a:gd name="T11" fmla="*/ 323 h 2246"/>
                <a:gd name="T12" fmla="*/ 287 w 1293"/>
                <a:gd name="T13" fmla="*/ 1165 h 2246"/>
                <a:gd name="T14" fmla="*/ 287 w 1293"/>
                <a:gd name="T15" fmla="*/ 1165 h 2246"/>
                <a:gd name="T16" fmla="*/ 246 w 1293"/>
                <a:gd name="T17" fmla="*/ 1763 h 2246"/>
                <a:gd name="T18" fmla="*/ 246 w 1293"/>
                <a:gd name="T19" fmla="*/ 1763 h 2246"/>
                <a:gd name="T20" fmla="*/ 371 w 1293"/>
                <a:gd name="T21" fmla="*/ 2156 h 2246"/>
                <a:gd name="T22" fmla="*/ 371 w 1293"/>
                <a:gd name="T23" fmla="*/ 2156 h 2246"/>
                <a:gd name="T24" fmla="*/ 1021 w 1293"/>
                <a:gd name="T25" fmla="*/ 2086 h 2246"/>
                <a:gd name="T26" fmla="*/ 1021 w 1293"/>
                <a:gd name="T27" fmla="*/ 2086 h 2246"/>
                <a:gd name="T28" fmla="*/ 1183 w 1293"/>
                <a:gd name="T29" fmla="*/ 1704 h 2246"/>
                <a:gd name="T30" fmla="*/ 1183 w 1293"/>
                <a:gd name="T31" fmla="*/ 1704 h 2246"/>
                <a:gd name="T32" fmla="*/ 1110 w 1293"/>
                <a:gd name="T33" fmla="*/ 949 h 2246"/>
                <a:gd name="T34" fmla="*/ 1110 w 1293"/>
                <a:gd name="T35" fmla="*/ 949 h 2246"/>
                <a:gd name="T36" fmla="*/ 1237 w 1293"/>
                <a:gd name="T37" fmla="*/ 802 h 2246"/>
                <a:gd name="T38" fmla="*/ 1237 w 1293"/>
                <a:gd name="T39" fmla="*/ 802 h 2246"/>
                <a:gd name="T40" fmla="*/ 1155 w 1293"/>
                <a:gd name="T41" fmla="*/ 428 h 2246"/>
                <a:gd name="T42" fmla="*/ 1155 w 1293"/>
                <a:gd name="T43" fmla="*/ 428 h 2246"/>
                <a:gd name="T44" fmla="*/ 1166 w 1293"/>
                <a:gd name="T45" fmla="*/ 100 h 2246"/>
                <a:gd name="T46" fmla="*/ 1166 w 1293"/>
                <a:gd name="T47" fmla="*/ 100 h 2246"/>
                <a:gd name="T48" fmla="*/ 1095 w 1293"/>
                <a:gd name="T49" fmla="*/ 16 h 2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93" h="2246">
                  <a:moveTo>
                    <a:pt x="1095" y="16"/>
                  </a:moveTo>
                  <a:lnTo>
                    <a:pt x="1095" y="16"/>
                  </a:lnTo>
                  <a:cubicBezTo>
                    <a:pt x="1062" y="2"/>
                    <a:pt x="1026" y="0"/>
                    <a:pt x="992" y="10"/>
                  </a:cubicBezTo>
                  <a:lnTo>
                    <a:pt x="992" y="10"/>
                  </a:lnTo>
                  <a:cubicBezTo>
                    <a:pt x="829" y="57"/>
                    <a:pt x="218" y="236"/>
                    <a:pt x="117" y="323"/>
                  </a:cubicBezTo>
                  <a:lnTo>
                    <a:pt x="117" y="323"/>
                  </a:lnTo>
                  <a:cubicBezTo>
                    <a:pt x="0" y="422"/>
                    <a:pt x="292" y="982"/>
                    <a:pt x="287" y="1165"/>
                  </a:cubicBezTo>
                  <a:lnTo>
                    <a:pt x="287" y="1165"/>
                  </a:lnTo>
                  <a:cubicBezTo>
                    <a:pt x="283" y="1348"/>
                    <a:pt x="263" y="1564"/>
                    <a:pt x="246" y="1763"/>
                  </a:cubicBezTo>
                  <a:lnTo>
                    <a:pt x="246" y="1763"/>
                  </a:lnTo>
                  <a:cubicBezTo>
                    <a:pt x="230" y="1963"/>
                    <a:pt x="208" y="2071"/>
                    <a:pt x="371" y="2156"/>
                  </a:cubicBezTo>
                  <a:lnTo>
                    <a:pt x="371" y="2156"/>
                  </a:lnTo>
                  <a:cubicBezTo>
                    <a:pt x="534" y="2240"/>
                    <a:pt x="812" y="2245"/>
                    <a:pt x="1021" y="2086"/>
                  </a:cubicBezTo>
                  <a:lnTo>
                    <a:pt x="1021" y="2086"/>
                  </a:lnTo>
                  <a:cubicBezTo>
                    <a:pt x="1230" y="1928"/>
                    <a:pt x="1191" y="1819"/>
                    <a:pt x="1183" y="1704"/>
                  </a:cubicBezTo>
                  <a:lnTo>
                    <a:pt x="1183" y="1704"/>
                  </a:lnTo>
                  <a:cubicBezTo>
                    <a:pt x="1174" y="1589"/>
                    <a:pt x="1103" y="1090"/>
                    <a:pt x="1110" y="949"/>
                  </a:cubicBezTo>
                  <a:lnTo>
                    <a:pt x="1110" y="949"/>
                  </a:lnTo>
                  <a:cubicBezTo>
                    <a:pt x="1110" y="949"/>
                    <a:pt x="1183" y="895"/>
                    <a:pt x="1237" y="802"/>
                  </a:cubicBezTo>
                  <a:lnTo>
                    <a:pt x="1237" y="802"/>
                  </a:lnTo>
                  <a:cubicBezTo>
                    <a:pt x="1292" y="709"/>
                    <a:pt x="1195" y="539"/>
                    <a:pt x="1155" y="428"/>
                  </a:cubicBezTo>
                  <a:lnTo>
                    <a:pt x="1155" y="428"/>
                  </a:lnTo>
                  <a:cubicBezTo>
                    <a:pt x="1115" y="317"/>
                    <a:pt x="1178" y="190"/>
                    <a:pt x="1166" y="100"/>
                  </a:cubicBezTo>
                  <a:lnTo>
                    <a:pt x="1166" y="100"/>
                  </a:lnTo>
                  <a:cubicBezTo>
                    <a:pt x="1160" y="53"/>
                    <a:pt x="1130" y="30"/>
                    <a:pt x="1095" y="16"/>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3" name="Freeform 9">
              <a:extLst>
                <a:ext uri="{FF2B5EF4-FFF2-40B4-BE49-F238E27FC236}">
                  <a16:creationId xmlns:a16="http://schemas.microsoft.com/office/drawing/2014/main" id="{3020D219-BA0D-E242-9475-1360F63268BF}"/>
                </a:ext>
              </a:extLst>
            </p:cNvPr>
            <p:cNvSpPr>
              <a:spLocks noChangeArrowheads="1"/>
            </p:cNvSpPr>
            <p:nvPr/>
          </p:nvSpPr>
          <p:spPr bwMode="auto">
            <a:xfrm>
              <a:off x="6995642" y="5196067"/>
              <a:ext cx="316833" cy="259227"/>
            </a:xfrm>
            <a:custGeom>
              <a:avLst/>
              <a:gdLst>
                <a:gd name="T0" fmla="*/ 472 w 486"/>
                <a:gd name="T1" fmla="*/ 169 h 399"/>
                <a:gd name="T2" fmla="*/ 472 w 486"/>
                <a:gd name="T3" fmla="*/ 169 h 399"/>
                <a:gd name="T4" fmla="*/ 266 w 486"/>
                <a:gd name="T5" fmla="*/ 381 h 399"/>
                <a:gd name="T6" fmla="*/ 266 w 486"/>
                <a:gd name="T7" fmla="*/ 381 h 399"/>
                <a:gd name="T8" fmla="*/ 13 w 486"/>
                <a:gd name="T9" fmla="*/ 229 h 399"/>
                <a:gd name="T10" fmla="*/ 13 w 486"/>
                <a:gd name="T11" fmla="*/ 229 h 399"/>
                <a:gd name="T12" fmla="*/ 219 w 486"/>
                <a:gd name="T13" fmla="*/ 17 h 399"/>
                <a:gd name="T14" fmla="*/ 219 w 486"/>
                <a:gd name="T15" fmla="*/ 17 h 399"/>
                <a:gd name="T16" fmla="*/ 472 w 486"/>
                <a:gd name="T17" fmla="*/ 16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6" h="399">
                  <a:moveTo>
                    <a:pt x="472" y="169"/>
                  </a:moveTo>
                  <a:lnTo>
                    <a:pt x="472" y="169"/>
                  </a:lnTo>
                  <a:cubicBezTo>
                    <a:pt x="485" y="270"/>
                    <a:pt x="393" y="365"/>
                    <a:pt x="266" y="381"/>
                  </a:cubicBezTo>
                  <a:lnTo>
                    <a:pt x="266" y="381"/>
                  </a:lnTo>
                  <a:cubicBezTo>
                    <a:pt x="139" y="398"/>
                    <a:pt x="26" y="329"/>
                    <a:pt x="13" y="229"/>
                  </a:cubicBezTo>
                  <a:lnTo>
                    <a:pt x="13" y="229"/>
                  </a:lnTo>
                  <a:cubicBezTo>
                    <a:pt x="0" y="128"/>
                    <a:pt x="92" y="33"/>
                    <a:pt x="219" y="17"/>
                  </a:cubicBezTo>
                  <a:lnTo>
                    <a:pt x="219" y="17"/>
                  </a:lnTo>
                  <a:cubicBezTo>
                    <a:pt x="346" y="0"/>
                    <a:pt x="460" y="69"/>
                    <a:pt x="472" y="16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 name="Freeform 10">
              <a:extLst>
                <a:ext uri="{FF2B5EF4-FFF2-40B4-BE49-F238E27FC236}">
                  <a16:creationId xmlns:a16="http://schemas.microsoft.com/office/drawing/2014/main" id="{2A3ED9C6-19A1-E147-9905-5F4D12256BED}"/>
                </a:ext>
              </a:extLst>
            </p:cNvPr>
            <p:cNvSpPr>
              <a:spLocks noChangeArrowheads="1"/>
            </p:cNvSpPr>
            <p:nvPr/>
          </p:nvSpPr>
          <p:spPr bwMode="auto">
            <a:xfrm>
              <a:off x="7041726" y="5230630"/>
              <a:ext cx="227545" cy="187221"/>
            </a:xfrm>
            <a:custGeom>
              <a:avLst/>
              <a:gdLst>
                <a:gd name="T0" fmla="*/ 338 w 348"/>
                <a:gd name="T1" fmla="*/ 121 h 285"/>
                <a:gd name="T2" fmla="*/ 338 w 348"/>
                <a:gd name="T3" fmla="*/ 121 h 285"/>
                <a:gd name="T4" fmla="*/ 190 w 348"/>
                <a:gd name="T5" fmla="*/ 272 h 285"/>
                <a:gd name="T6" fmla="*/ 190 w 348"/>
                <a:gd name="T7" fmla="*/ 272 h 285"/>
                <a:gd name="T8" fmla="*/ 9 w 348"/>
                <a:gd name="T9" fmla="*/ 163 h 285"/>
                <a:gd name="T10" fmla="*/ 9 w 348"/>
                <a:gd name="T11" fmla="*/ 163 h 285"/>
                <a:gd name="T12" fmla="*/ 157 w 348"/>
                <a:gd name="T13" fmla="*/ 12 h 285"/>
                <a:gd name="T14" fmla="*/ 157 w 348"/>
                <a:gd name="T15" fmla="*/ 12 h 285"/>
                <a:gd name="T16" fmla="*/ 338 w 348"/>
                <a:gd name="T17" fmla="*/ 12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8" h="285">
                  <a:moveTo>
                    <a:pt x="338" y="121"/>
                  </a:moveTo>
                  <a:lnTo>
                    <a:pt x="338" y="121"/>
                  </a:lnTo>
                  <a:cubicBezTo>
                    <a:pt x="347" y="193"/>
                    <a:pt x="281" y="261"/>
                    <a:pt x="190" y="272"/>
                  </a:cubicBezTo>
                  <a:lnTo>
                    <a:pt x="190" y="272"/>
                  </a:lnTo>
                  <a:cubicBezTo>
                    <a:pt x="100" y="284"/>
                    <a:pt x="19" y="235"/>
                    <a:pt x="9" y="163"/>
                  </a:cubicBezTo>
                  <a:lnTo>
                    <a:pt x="9" y="163"/>
                  </a:lnTo>
                  <a:cubicBezTo>
                    <a:pt x="0" y="91"/>
                    <a:pt x="66" y="23"/>
                    <a:pt x="157" y="12"/>
                  </a:cubicBezTo>
                  <a:lnTo>
                    <a:pt x="157" y="12"/>
                  </a:lnTo>
                  <a:cubicBezTo>
                    <a:pt x="248" y="0"/>
                    <a:pt x="329" y="49"/>
                    <a:pt x="338" y="121"/>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11">
              <a:extLst>
                <a:ext uri="{FF2B5EF4-FFF2-40B4-BE49-F238E27FC236}">
                  <a16:creationId xmlns:a16="http://schemas.microsoft.com/office/drawing/2014/main" id="{17591E09-E045-2D4D-9D5E-602DC9E17155}"/>
                </a:ext>
              </a:extLst>
            </p:cNvPr>
            <p:cNvSpPr>
              <a:spLocks noChangeArrowheads="1"/>
            </p:cNvSpPr>
            <p:nvPr/>
          </p:nvSpPr>
          <p:spPr bwMode="auto">
            <a:xfrm>
              <a:off x="7090691" y="5098137"/>
              <a:ext cx="149776" cy="227545"/>
            </a:xfrm>
            <a:custGeom>
              <a:avLst/>
              <a:gdLst>
                <a:gd name="T0" fmla="*/ 172 w 231"/>
                <a:gd name="T1" fmla="*/ 90 h 349"/>
                <a:gd name="T2" fmla="*/ 172 w 231"/>
                <a:gd name="T3" fmla="*/ 90 h 349"/>
                <a:gd name="T4" fmla="*/ 40 w 231"/>
                <a:gd name="T5" fmla="*/ 46 h 349"/>
                <a:gd name="T6" fmla="*/ 40 w 231"/>
                <a:gd name="T7" fmla="*/ 46 h 349"/>
                <a:gd name="T8" fmla="*/ 0 w 231"/>
                <a:gd name="T9" fmla="*/ 289 h 349"/>
                <a:gd name="T10" fmla="*/ 219 w 231"/>
                <a:gd name="T11" fmla="*/ 348 h 349"/>
                <a:gd name="T12" fmla="*/ 186 w 231"/>
                <a:gd name="T13" fmla="*/ 148 h 349"/>
                <a:gd name="T14" fmla="*/ 186 w 231"/>
                <a:gd name="T15" fmla="*/ 148 h 349"/>
                <a:gd name="T16" fmla="*/ 172 w 231"/>
                <a:gd name="T17" fmla="*/ 90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1" h="349">
                  <a:moveTo>
                    <a:pt x="172" y="90"/>
                  </a:moveTo>
                  <a:lnTo>
                    <a:pt x="172" y="90"/>
                  </a:lnTo>
                  <a:cubicBezTo>
                    <a:pt x="172" y="90"/>
                    <a:pt x="61" y="0"/>
                    <a:pt x="40" y="46"/>
                  </a:cubicBezTo>
                  <a:lnTo>
                    <a:pt x="40" y="46"/>
                  </a:lnTo>
                  <a:cubicBezTo>
                    <a:pt x="18" y="92"/>
                    <a:pt x="0" y="289"/>
                    <a:pt x="0" y="289"/>
                  </a:cubicBezTo>
                  <a:lnTo>
                    <a:pt x="219" y="348"/>
                  </a:lnTo>
                  <a:lnTo>
                    <a:pt x="186" y="148"/>
                  </a:lnTo>
                  <a:lnTo>
                    <a:pt x="186" y="148"/>
                  </a:lnTo>
                  <a:cubicBezTo>
                    <a:pt x="186" y="148"/>
                    <a:pt x="230" y="111"/>
                    <a:pt x="172" y="90"/>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6" name="Freeform 12">
              <a:extLst>
                <a:ext uri="{FF2B5EF4-FFF2-40B4-BE49-F238E27FC236}">
                  <a16:creationId xmlns:a16="http://schemas.microsoft.com/office/drawing/2014/main" id="{B52BE33A-C770-8F49-B358-242EA8F2D583}"/>
                </a:ext>
              </a:extLst>
            </p:cNvPr>
            <p:cNvSpPr>
              <a:spLocks noChangeArrowheads="1"/>
            </p:cNvSpPr>
            <p:nvPr/>
          </p:nvSpPr>
          <p:spPr bwMode="auto">
            <a:xfrm>
              <a:off x="6992762" y="4781303"/>
              <a:ext cx="440685" cy="440687"/>
            </a:xfrm>
            <a:custGeom>
              <a:avLst/>
              <a:gdLst>
                <a:gd name="T0" fmla="*/ 663 w 675"/>
                <a:gd name="T1" fmla="*/ 356 h 676"/>
                <a:gd name="T2" fmla="*/ 663 w 675"/>
                <a:gd name="T3" fmla="*/ 356 h 676"/>
                <a:gd name="T4" fmla="*/ 317 w 675"/>
                <a:gd name="T5" fmla="*/ 663 h 676"/>
                <a:gd name="T6" fmla="*/ 317 w 675"/>
                <a:gd name="T7" fmla="*/ 663 h 676"/>
                <a:gd name="T8" fmla="*/ 10 w 675"/>
                <a:gd name="T9" fmla="*/ 318 h 676"/>
                <a:gd name="T10" fmla="*/ 10 w 675"/>
                <a:gd name="T11" fmla="*/ 318 h 676"/>
                <a:gd name="T12" fmla="*/ 356 w 675"/>
                <a:gd name="T13" fmla="*/ 10 h 676"/>
                <a:gd name="T14" fmla="*/ 356 w 675"/>
                <a:gd name="T15" fmla="*/ 10 h 676"/>
                <a:gd name="T16" fmla="*/ 663 w 675"/>
                <a:gd name="T17" fmla="*/ 356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5" h="676">
                  <a:moveTo>
                    <a:pt x="663" y="356"/>
                  </a:moveTo>
                  <a:lnTo>
                    <a:pt x="663" y="356"/>
                  </a:lnTo>
                  <a:cubicBezTo>
                    <a:pt x="653" y="537"/>
                    <a:pt x="497" y="675"/>
                    <a:pt x="317" y="663"/>
                  </a:cubicBezTo>
                  <a:lnTo>
                    <a:pt x="317" y="663"/>
                  </a:lnTo>
                  <a:cubicBezTo>
                    <a:pt x="137" y="653"/>
                    <a:pt x="0" y="499"/>
                    <a:pt x="10" y="318"/>
                  </a:cubicBezTo>
                  <a:lnTo>
                    <a:pt x="10" y="318"/>
                  </a:lnTo>
                  <a:cubicBezTo>
                    <a:pt x="21" y="137"/>
                    <a:pt x="176" y="0"/>
                    <a:pt x="356" y="10"/>
                  </a:cubicBezTo>
                  <a:lnTo>
                    <a:pt x="356" y="10"/>
                  </a:lnTo>
                  <a:cubicBezTo>
                    <a:pt x="536" y="21"/>
                    <a:pt x="674" y="176"/>
                    <a:pt x="663" y="356"/>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7" name="Freeform 13">
              <a:extLst>
                <a:ext uri="{FF2B5EF4-FFF2-40B4-BE49-F238E27FC236}">
                  <a16:creationId xmlns:a16="http://schemas.microsoft.com/office/drawing/2014/main" id="{11B2F352-C518-B840-9562-C653DD459D14}"/>
                </a:ext>
              </a:extLst>
            </p:cNvPr>
            <p:cNvSpPr>
              <a:spLocks noChangeArrowheads="1"/>
            </p:cNvSpPr>
            <p:nvPr/>
          </p:nvSpPr>
          <p:spPr bwMode="auto">
            <a:xfrm>
              <a:off x="7102213" y="5144221"/>
              <a:ext cx="126733" cy="149776"/>
            </a:xfrm>
            <a:custGeom>
              <a:avLst/>
              <a:gdLst>
                <a:gd name="T0" fmla="*/ 5 w 193"/>
                <a:gd name="T1" fmla="*/ 30 h 228"/>
                <a:gd name="T2" fmla="*/ 5 w 193"/>
                <a:gd name="T3" fmla="*/ 30 h 228"/>
                <a:gd name="T4" fmla="*/ 0 w 193"/>
                <a:gd name="T5" fmla="*/ 63 h 228"/>
                <a:gd name="T6" fmla="*/ 0 w 193"/>
                <a:gd name="T7" fmla="*/ 63 h 228"/>
                <a:gd name="T8" fmla="*/ 192 w 193"/>
                <a:gd name="T9" fmla="*/ 227 h 228"/>
                <a:gd name="T10" fmla="*/ 167 w 193"/>
                <a:gd name="T11" fmla="*/ 75 h 228"/>
                <a:gd name="T12" fmla="*/ 167 w 193"/>
                <a:gd name="T13" fmla="*/ 75 h 228"/>
                <a:gd name="T14" fmla="*/ 182 w 193"/>
                <a:gd name="T15" fmla="*/ 40 h 228"/>
                <a:gd name="T16" fmla="*/ 182 w 193"/>
                <a:gd name="T17" fmla="*/ 40 h 228"/>
                <a:gd name="T18" fmla="*/ 5 w 193"/>
                <a:gd name="T19" fmla="*/ 3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3" h="228">
                  <a:moveTo>
                    <a:pt x="5" y="30"/>
                  </a:moveTo>
                  <a:lnTo>
                    <a:pt x="5" y="30"/>
                  </a:lnTo>
                  <a:cubicBezTo>
                    <a:pt x="4" y="40"/>
                    <a:pt x="2" y="51"/>
                    <a:pt x="0" y="63"/>
                  </a:cubicBezTo>
                  <a:lnTo>
                    <a:pt x="0" y="63"/>
                  </a:lnTo>
                  <a:cubicBezTo>
                    <a:pt x="22" y="177"/>
                    <a:pt x="192" y="227"/>
                    <a:pt x="192" y="227"/>
                  </a:cubicBezTo>
                  <a:lnTo>
                    <a:pt x="167" y="75"/>
                  </a:lnTo>
                  <a:lnTo>
                    <a:pt x="167" y="75"/>
                  </a:lnTo>
                  <a:cubicBezTo>
                    <a:pt x="167" y="75"/>
                    <a:pt x="188" y="57"/>
                    <a:pt x="182" y="40"/>
                  </a:cubicBezTo>
                  <a:lnTo>
                    <a:pt x="182" y="40"/>
                  </a:lnTo>
                  <a:cubicBezTo>
                    <a:pt x="115" y="19"/>
                    <a:pt x="29" y="0"/>
                    <a:pt x="5" y="30"/>
                  </a:cubicBezTo>
                </a:path>
              </a:pathLst>
            </a:custGeom>
            <a:solidFill>
              <a:srgbClr val="EA9C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8" name="Freeform 14">
              <a:extLst>
                <a:ext uri="{FF2B5EF4-FFF2-40B4-BE49-F238E27FC236}">
                  <a16:creationId xmlns:a16="http://schemas.microsoft.com/office/drawing/2014/main" id="{CD2B5A4F-570B-454F-8E5E-210E5ACADC01}"/>
                </a:ext>
              </a:extLst>
            </p:cNvPr>
            <p:cNvSpPr>
              <a:spLocks noChangeArrowheads="1"/>
            </p:cNvSpPr>
            <p:nvPr/>
          </p:nvSpPr>
          <p:spPr bwMode="auto">
            <a:xfrm>
              <a:off x="6992762" y="4781303"/>
              <a:ext cx="440685" cy="440687"/>
            </a:xfrm>
            <a:custGeom>
              <a:avLst/>
              <a:gdLst>
                <a:gd name="T0" fmla="*/ 663 w 675"/>
                <a:gd name="T1" fmla="*/ 356 h 676"/>
                <a:gd name="T2" fmla="*/ 663 w 675"/>
                <a:gd name="T3" fmla="*/ 356 h 676"/>
                <a:gd name="T4" fmla="*/ 317 w 675"/>
                <a:gd name="T5" fmla="*/ 663 h 676"/>
                <a:gd name="T6" fmla="*/ 317 w 675"/>
                <a:gd name="T7" fmla="*/ 663 h 676"/>
                <a:gd name="T8" fmla="*/ 10 w 675"/>
                <a:gd name="T9" fmla="*/ 318 h 676"/>
                <a:gd name="T10" fmla="*/ 10 w 675"/>
                <a:gd name="T11" fmla="*/ 318 h 676"/>
                <a:gd name="T12" fmla="*/ 356 w 675"/>
                <a:gd name="T13" fmla="*/ 10 h 676"/>
                <a:gd name="T14" fmla="*/ 356 w 675"/>
                <a:gd name="T15" fmla="*/ 10 h 676"/>
                <a:gd name="T16" fmla="*/ 663 w 675"/>
                <a:gd name="T17" fmla="*/ 356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5" h="676">
                  <a:moveTo>
                    <a:pt x="663" y="356"/>
                  </a:moveTo>
                  <a:lnTo>
                    <a:pt x="663" y="356"/>
                  </a:lnTo>
                  <a:cubicBezTo>
                    <a:pt x="653" y="537"/>
                    <a:pt x="497" y="675"/>
                    <a:pt x="317" y="663"/>
                  </a:cubicBezTo>
                  <a:lnTo>
                    <a:pt x="317" y="663"/>
                  </a:lnTo>
                  <a:cubicBezTo>
                    <a:pt x="137" y="653"/>
                    <a:pt x="0" y="499"/>
                    <a:pt x="10" y="318"/>
                  </a:cubicBezTo>
                  <a:lnTo>
                    <a:pt x="10" y="318"/>
                  </a:lnTo>
                  <a:cubicBezTo>
                    <a:pt x="21" y="137"/>
                    <a:pt x="176" y="0"/>
                    <a:pt x="356" y="10"/>
                  </a:cubicBezTo>
                  <a:lnTo>
                    <a:pt x="356" y="10"/>
                  </a:lnTo>
                  <a:cubicBezTo>
                    <a:pt x="536" y="21"/>
                    <a:pt x="674" y="176"/>
                    <a:pt x="663" y="356"/>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9" name="Freeform 15">
              <a:extLst>
                <a:ext uri="{FF2B5EF4-FFF2-40B4-BE49-F238E27FC236}">
                  <a16:creationId xmlns:a16="http://schemas.microsoft.com/office/drawing/2014/main" id="{C026D9EB-28F4-6743-990C-6392AF142F44}"/>
                </a:ext>
              </a:extLst>
            </p:cNvPr>
            <p:cNvSpPr>
              <a:spLocks noChangeArrowheads="1"/>
            </p:cNvSpPr>
            <p:nvPr/>
          </p:nvSpPr>
          <p:spPr bwMode="auto">
            <a:xfrm>
              <a:off x="6687449" y="5907503"/>
              <a:ext cx="161297" cy="581821"/>
            </a:xfrm>
            <a:custGeom>
              <a:avLst/>
              <a:gdLst>
                <a:gd name="T0" fmla="*/ 0 w 249"/>
                <a:gd name="T1" fmla="*/ 0 h 891"/>
                <a:gd name="T2" fmla="*/ 37 w 249"/>
                <a:gd name="T3" fmla="*/ 877 h 891"/>
                <a:gd name="T4" fmla="*/ 165 w 249"/>
                <a:gd name="T5" fmla="*/ 890 h 891"/>
                <a:gd name="T6" fmla="*/ 248 w 249"/>
                <a:gd name="T7" fmla="*/ 101 h 891"/>
                <a:gd name="T8" fmla="*/ 0 w 249"/>
                <a:gd name="T9" fmla="*/ 0 h 891"/>
              </a:gdLst>
              <a:ahLst/>
              <a:cxnLst>
                <a:cxn ang="0">
                  <a:pos x="T0" y="T1"/>
                </a:cxn>
                <a:cxn ang="0">
                  <a:pos x="T2" y="T3"/>
                </a:cxn>
                <a:cxn ang="0">
                  <a:pos x="T4" y="T5"/>
                </a:cxn>
                <a:cxn ang="0">
                  <a:pos x="T6" y="T7"/>
                </a:cxn>
                <a:cxn ang="0">
                  <a:pos x="T8" y="T9"/>
                </a:cxn>
              </a:cxnLst>
              <a:rect l="0" t="0" r="r" b="b"/>
              <a:pathLst>
                <a:path w="249" h="891">
                  <a:moveTo>
                    <a:pt x="0" y="0"/>
                  </a:moveTo>
                  <a:lnTo>
                    <a:pt x="37" y="877"/>
                  </a:lnTo>
                  <a:lnTo>
                    <a:pt x="165" y="890"/>
                  </a:lnTo>
                  <a:lnTo>
                    <a:pt x="248" y="101"/>
                  </a:lnTo>
                  <a:lnTo>
                    <a:pt x="0" y="0"/>
                  </a:ln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0" name="Freeform 16">
              <a:extLst>
                <a:ext uri="{FF2B5EF4-FFF2-40B4-BE49-F238E27FC236}">
                  <a16:creationId xmlns:a16="http://schemas.microsoft.com/office/drawing/2014/main" id="{BABA925C-B226-8A46-B2E0-A04419C6843D}"/>
                </a:ext>
              </a:extLst>
            </p:cNvPr>
            <p:cNvSpPr>
              <a:spLocks noChangeArrowheads="1"/>
            </p:cNvSpPr>
            <p:nvPr/>
          </p:nvSpPr>
          <p:spPr bwMode="auto">
            <a:xfrm>
              <a:off x="6854507" y="5466815"/>
              <a:ext cx="135373" cy="691273"/>
            </a:xfrm>
            <a:custGeom>
              <a:avLst/>
              <a:gdLst>
                <a:gd name="T0" fmla="*/ 162 w 206"/>
                <a:gd name="T1" fmla="*/ 601 h 1058"/>
                <a:gd name="T2" fmla="*/ 162 w 206"/>
                <a:gd name="T3" fmla="*/ 601 h 1058"/>
                <a:gd name="T4" fmla="*/ 36 w 206"/>
                <a:gd name="T5" fmla="*/ 0 h 1058"/>
                <a:gd name="T6" fmla="*/ 0 w 206"/>
                <a:gd name="T7" fmla="*/ 411 h 1058"/>
                <a:gd name="T8" fmla="*/ 0 w 206"/>
                <a:gd name="T9" fmla="*/ 411 h 1058"/>
                <a:gd name="T10" fmla="*/ 75 w 206"/>
                <a:gd name="T11" fmla="*/ 710 h 1058"/>
                <a:gd name="T12" fmla="*/ 75 w 206"/>
                <a:gd name="T13" fmla="*/ 710 h 1058"/>
                <a:gd name="T14" fmla="*/ 55 w 206"/>
                <a:gd name="T15" fmla="*/ 1056 h 1058"/>
                <a:gd name="T16" fmla="*/ 55 w 206"/>
                <a:gd name="T17" fmla="*/ 1057 h 1058"/>
                <a:gd name="T18" fmla="*/ 55 w 206"/>
                <a:gd name="T19" fmla="*/ 1057 h 1058"/>
                <a:gd name="T20" fmla="*/ 162 w 206"/>
                <a:gd name="T21" fmla="*/ 601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6" h="1058">
                  <a:moveTo>
                    <a:pt x="162" y="601"/>
                  </a:moveTo>
                  <a:lnTo>
                    <a:pt x="162" y="601"/>
                  </a:lnTo>
                  <a:cubicBezTo>
                    <a:pt x="119" y="413"/>
                    <a:pt x="36" y="0"/>
                    <a:pt x="36" y="0"/>
                  </a:cubicBezTo>
                  <a:lnTo>
                    <a:pt x="0" y="411"/>
                  </a:lnTo>
                  <a:lnTo>
                    <a:pt x="0" y="411"/>
                  </a:lnTo>
                  <a:cubicBezTo>
                    <a:pt x="41" y="533"/>
                    <a:pt x="77" y="645"/>
                    <a:pt x="75" y="710"/>
                  </a:cubicBezTo>
                  <a:lnTo>
                    <a:pt x="75" y="710"/>
                  </a:lnTo>
                  <a:cubicBezTo>
                    <a:pt x="73" y="817"/>
                    <a:pt x="65" y="937"/>
                    <a:pt x="55" y="1056"/>
                  </a:cubicBezTo>
                  <a:lnTo>
                    <a:pt x="55" y="1057"/>
                  </a:lnTo>
                  <a:lnTo>
                    <a:pt x="55" y="1057"/>
                  </a:lnTo>
                  <a:cubicBezTo>
                    <a:pt x="55" y="1057"/>
                    <a:pt x="205" y="787"/>
                    <a:pt x="162" y="601"/>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17">
              <a:extLst>
                <a:ext uri="{FF2B5EF4-FFF2-40B4-BE49-F238E27FC236}">
                  <a16:creationId xmlns:a16="http://schemas.microsoft.com/office/drawing/2014/main" id="{450FA9B5-8056-CC4E-B9BE-CA9CB335CA12}"/>
                </a:ext>
              </a:extLst>
            </p:cNvPr>
            <p:cNvSpPr>
              <a:spLocks noChangeArrowheads="1"/>
            </p:cNvSpPr>
            <p:nvPr/>
          </p:nvSpPr>
          <p:spPr bwMode="auto">
            <a:xfrm>
              <a:off x="6638483" y="5368885"/>
              <a:ext cx="253467" cy="717196"/>
            </a:xfrm>
            <a:custGeom>
              <a:avLst/>
              <a:gdLst>
                <a:gd name="T0" fmla="*/ 261 w 387"/>
                <a:gd name="T1" fmla="*/ 0 h 1097"/>
                <a:gd name="T2" fmla="*/ 261 w 387"/>
                <a:gd name="T3" fmla="*/ 0 h 1097"/>
                <a:gd name="T4" fmla="*/ 101 w 387"/>
                <a:gd name="T5" fmla="*/ 354 h 1097"/>
                <a:gd name="T6" fmla="*/ 101 w 387"/>
                <a:gd name="T7" fmla="*/ 354 h 1097"/>
                <a:gd name="T8" fmla="*/ 103 w 387"/>
                <a:gd name="T9" fmla="*/ 1024 h 1097"/>
                <a:gd name="T10" fmla="*/ 103 w 387"/>
                <a:gd name="T11" fmla="*/ 1024 h 1097"/>
                <a:gd name="T12" fmla="*/ 323 w 387"/>
                <a:gd name="T13" fmla="*/ 1011 h 1097"/>
                <a:gd name="T14" fmla="*/ 323 w 387"/>
                <a:gd name="T15" fmla="*/ 1011 h 1097"/>
                <a:gd name="T16" fmla="*/ 376 w 387"/>
                <a:gd name="T17" fmla="*/ 376 h 1097"/>
                <a:gd name="T18" fmla="*/ 376 w 387"/>
                <a:gd name="T19" fmla="*/ 376 h 1097"/>
                <a:gd name="T20" fmla="*/ 261 w 387"/>
                <a:gd name="T21" fmla="*/ 0 h 10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7" h="1097">
                  <a:moveTo>
                    <a:pt x="261" y="0"/>
                  </a:moveTo>
                  <a:lnTo>
                    <a:pt x="261" y="0"/>
                  </a:lnTo>
                  <a:cubicBezTo>
                    <a:pt x="261" y="0"/>
                    <a:pt x="159" y="40"/>
                    <a:pt x="101" y="354"/>
                  </a:cubicBezTo>
                  <a:lnTo>
                    <a:pt x="101" y="354"/>
                  </a:lnTo>
                  <a:cubicBezTo>
                    <a:pt x="43" y="669"/>
                    <a:pt x="0" y="983"/>
                    <a:pt x="103" y="1024"/>
                  </a:cubicBezTo>
                  <a:lnTo>
                    <a:pt x="103" y="1024"/>
                  </a:lnTo>
                  <a:cubicBezTo>
                    <a:pt x="207" y="1065"/>
                    <a:pt x="293" y="1096"/>
                    <a:pt x="323" y="1011"/>
                  </a:cubicBezTo>
                  <a:lnTo>
                    <a:pt x="323" y="1011"/>
                  </a:lnTo>
                  <a:cubicBezTo>
                    <a:pt x="353" y="927"/>
                    <a:pt x="372" y="522"/>
                    <a:pt x="376" y="376"/>
                  </a:cubicBezTo>
                  <a:lnTo>
                    <a:pt x="376" y="376"/>
                  </a:lnTo>
                  <a:cubicBezTo>
                    <a:pt x="380" y="231"/>
                    <a:pt x="386" y="29"/>
                    <a:pt x="261" y="0"/>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18">
              <a:extLst>
                <a:ext uri="{FF2B5EF4-FFF2-40B4-BE49-F238E27FC236}">
                  <a16:creationId xmlns:a16="http://schemas.microsoft.com/office/drawing/2014/main" id="{882963F3-1ABF-1944-9C8D-A33DEFCE8C9E}"/>
                </a:ext>
              </a:extLst>
            </p:cNvPr>
            <p:cNvSpPr>
              <a:spLocks noChangeArrowheads="1"/>
            </p:cNvSpPr>
            <p:nvPr/>
          </p:nvSpPr>
          <p:spPr bwMode="auto">
            <a:xfrm>
              <a:off x="7747400" y="6074560"/>
              <a:ext cx="273628" cy="236185"/>
            </a:xfrm>
            <a:custGeom>
              <a:avLst/>
              <a:gdLst>
                <a:gd name="T0" fmla="*/ 200 w 420"/>
                <a:gd name="T1" fmla="*/ 32 h 360"/>
                <a:gd name="T2" fmla="*/ 200 w 420"/>
                <a:gd name="T3" fmla="*/ 32 h 360"/>
                <a:gd name="T4" fmla="*/ 295 w 420"/>
                <a:gd name="T5" fmla="*/ 96 h 360"/>
                <a:gd name="T6" fmla="*/ 295 w 420"/>
                <a:gd name="T7" fmla="*/ 96 h 360"/>
                <a:gd name="T8" fmla="*/ 360 w 420"/>
                <a:gd name="T9" fmla="*/ 183 h 360"/>
                <a:gd name="T10" fmla="*/ 360 w 420"/>
                <a:gd name="T11" fmla="*/ 183 h 360"/>
                <a:gd name="T12" fmla="*/ 400 w 420"/>
                <a:gd name="T13" fmla="*/ 347 h 360"/>
                <a:gd name="T14" fmla="*/ 400 w 420"/>
                <a:gd name="T15" fmla="*/ 347 h 360"/>
                <a:gd name="T16" fmla="*/ 251 w 420"/>
                <a:gd name="T17" fmla="*/ 217 h 360"/>
                <a:gd name="T18" fmla="*/ 251 w 420"/>
                <a:gd name="T19" fmla="*/ 217 h 360"/>
                <a:gd name="T20" fmla="*/ 228 w 420"/>
                <a:gd name="T21" fmla="*/ 301 h 360"/>
                <a:gd name="T22" fmla="*/ 228 w 420"/>
                <a:gd name="T23" fmla="*/ 301 h 360"/>
                <a:gd name="T24" fmla="*/ 63 w 420"/>
                <a:gd name="T25" fmla="*/ 57 h 360"/>
                <a:gd name="T26" fmla="*/ 63 w 420"/>
                <a:gd name="T27" fmla="*/ 57 h 360"/>
                <a:gd name="T28" fmla="*/ 200 w 420"/>
                <a:gd name="T29" fmla="*/ 3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0" h="360">
                  <a:moveTo>
                    <a:pt x="200" y="32"/>
                  </a:moveTo>
                  <a:lnTo>
                    <a:pt x="200" y="32"/>
                  </a:lnTo>
                  <a:cubicBezTo>
                    <a:pt x="200" y="32"/>
                    <a:pt x="255" y="52"/>
                    <a:pt x="295" y="96"/>
                  </a:cubicBezTo>
                  <a:lnTo>
                    <a:pt x="295" y="96"/>
                  </a:lnTo>
                  <a:cubicBezTo>
                    <a:pt x="328" y="132"/>
                    <a:pt x="346" y="162"/>
                    <a:pt x="360" y="183"/>
                  </a:cubicBezTo>
                  <a:lnTo>
                    <a:pt x="360" y="183"/>
                  </a:lnTo>
                  <a:cubicBezTo>
                    <a:pt x="393" y="231"/>
                    <a:pt x="419" y="334"/>
                    <a:pt x="400" y="347"/>
                  </a:cubicBezTo>
                  <a:lnTo>
                    <a:pt x="400" y="347"/>
                  </a:lnTo>
                  <a:cubicBezTo>
                    <a:pt x="380" y="359"/>
                    <a:pt x="269" y="174"/>
                    <a:pt x="251" y="217"/>
                  </a:cubicBezTo>
                  <a:lnTo>
                    <a:pt x="251" y="217"/>
                  </a:lnTo>
                  <a:cubicBezTo>
                    <a:pt x="234" y="260"/>
                    <a:pt x="252" y="300"/>
                    <a:pt x="228" y="301"/>
                  </a:cubicBezTo>
                  <a:lnTo>
                    <a:pt x="228" y="301"/>
                  </a:lnTo>
                  <a:cubicBezTo>
                    <a:pt x="205" y="301"/>
                    <a:pt x="125" y="115"/>
                    <a:pt x="63" y="57"/>
                  </a:cubicBezTo>
                  <a:lnTo>
                    <a:pt x="63" y="57"/>
                  </a:lnTo>
                  <a:cubicBezTo>
                    <a:pt x="0" y="0"/>
                    <a:pt x="200" y="32"/>
                    <a:pt x="200" y="32"/>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3" name="Freeform 19">
              <a:extLst>
                <a:ext uri="{FF2B5EF4-FFF2-40B4-BE49-F238E27FC236}">
                  <a16:creationId xmlns:a16="http://schemas.microsoft.com/office/drawing/2014/main" id="{3B977226-9AA1-6A45-B930-E03A65A5E510}"/>
                </a:ext>
              </a:extLst>
            </p:cNvPr>
            <p:cNvSpPr>
              <a:spLocks noChangeArrowheads="1"/>
            </p:cNvSpPr>
            <p:nvPr/>
          </p:nvSpPr>
          <p:spPr bwMode="auto">
            <a:xfrm>
              <a:off x="7159819" y="6690944"/>
              <a:ext cx="77767" cy="1264452"/>
            </a:xfrm>
            <a:custGeom>
              <a:avLst/>
              <a:gdLst>
                <a:gd name="T0" fmla="*/ 0 w 120"/>
                <a:gd name="T1" fmla="*/ 1933 h 1934"/>
                <a:gd name="T2" fmla="*/ 0 w 120"/>
                <a:gd name="T3" fmla="*/ 1933 h 1934"/>
                <a:gd name="T4" fmla="*/ 70 w 120"/>
                <a:gd name="T5" fmla="*/ 1926 h 1934"/>
                <a:gd name="T6" fmla="*/ 119 w 120"/>
                <a:gd name="T7" fmla="*/ 0 h 1934"/>
                <a:gd name="T8" fmla="*/ 0 w 120"/>
                <a:gd name="T9" fmla="*/ 1933 h 1934"/>
              </a:gdLst>
              <a:ahLst/>
              <a:cxnLst>
                <a:cxn ang="0">
                  <a:pos x="T0" y="T1"/>
                </a:cxn>
                <a:cxn ang="0">
                  <a:pos x="T2" y="T3"/>
                </a:cxn>
                <a:cxn ang="0">
                  <a:pos x="T4" y="T5"/>
                </a:cxn>
                <a:cxn ang="0">
                  <a:pos x="T6" y="T7"/>
                </a:cxn>
                <a:cxn ang="0">
                  <a:pos x="T8" y="T9"/>
                </a:cxn>
              </a:cxnLst>
              <a:rect l="0" t="0" r="r" b="b"/>
              <a:pathLst>
                <a:path w="120" h="1934">
                  <a:moveTo>
                    <a:pt x="0" y="1933"/>
                  </a:moveTo>
                  <a:lnTo>
                    <a:pt x="0" y="1933"/>
                  </a:lnTo>
                  <a:cubicBezTo>
                    <a:pt x="0" y="1933"/>
                    <a:pt x="31" y="1933"/>
                    <a:pt x="70" y="1926"/>
                  </a:cubicBezTo>
                  <a:lnTo>
                    <a:pt x="119" y="0"/>
                  </a:lnTo>
                  <a:lnTo>
                    <a:pt x="0" y="1933"/>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4" name="Freeform 20">
              <a:extLst>
                <a:ext uri="{FF2B5EF4-FFF2-40B4-BE49-F238E27FC236}">
                  <a16:creationId xmlns:a16="http://schemas.microsoft.com/office/drawing/2014/main" id="{BEA0AD04-021D-B14D-AB2B-077525602D49}"/>
                </a:ext>
              </a:extLst>
            </p:cNvPr>
            <p:cNvSpPr>
              <a:spLocks noChangeArrowheads="1"/>
            </p:cNvSpPr>
            <p:nvPr/>
          </p:nvSpPr>
          <p:spPr bwMode="auto">
            <a:xfrm>
              <a:off x="6471426" y="6457639"/>
              <a:ext cx="601984" cy="818006"/>
            </a:xfrm>
            <a:custGeom>
              <a:avLst/>
              <a:gdLst>
                <a:gd name="T0" fmla="*/ 867 w 922"/>
                <a:gd name="T1" fmla="*/ 1250 h 1251"/>
                <a:gd name="T2" fmla="*/ 799 w 922"/>
                <a:gd name="T3" fmla="*/ 1162 h 1251"/>
                <a:gd name="T4" fmla="*/ 82 w 922"/>
                <a:gd name="T5" fmla="*/ 746 h 1251"/>
                <a:gd name="T6" fmla="*/ 82 w 922"/>
                <a:gd name="T7" fmla="*/ 746 h 1251"/>
                <a:gd name="T8" fmla="*/ 41 w 922"/>
                <a:gd name="T9" fmla="*/ 667 h 1251"/>
                <a:gd name="T10" fmla="*/ 41 w 922"/>
                <a:gd name="T11" fmla="*/ 80 h 1251"/>
                <a:gd name="T12" fmla="*/ 0 w 922"/>
                <a:gd name="T13" fmla="*/ 28 h 1251"/>
                <a:gd name="T14" fmla="*/ 39 w 922"/>
                <a:gd name="T15" fmla="*/ 5 h 1251"/>
                <a:gd name="T16" fmla="*/ 39 w 922"/>
                <a:gd name="T17" fmla="*/ 5 h 1251"/>
                <a:gd name="T18" fmla="*/ 39 w 922"/>
                <a:gd name="T19" fmla="*/ 5 h 1251"/>
                <a:gd name="T20" fmla="*/ 67 w 922"/>
                <a:gd name="T21" fmla="*/ 7 h 1251"/>
                <a:gd name="T22" fmla="*/ 879 w 922"/>
                <a:gd name="T23" fmla="*/ 476 h 1251"/>
                <a:gd name="T24" fmla="*/ 879 w 922"/>
                <a:gd name="T25" fmla="*/ 476 h 1251"/>
                <a:gd name="T26" fmla="*/ 921 w 922"/>
                <a:gd name="T27" fmla="*/ 556 h 1251"/>
                <a:gd name="T28" fmla="*/ 920 w 922"/>
                <a:gd name="T29" fmla="*/ 1195 h 1251"/>
                <a:gd name="T30" fmla="*/ 920 w 922"/>
                <a:gd name="T31" fmla="*/ 1195 h 1251"/>
                <a:gd name="T32" fmla="*/ 905 w 922"/>
                <a:gd name="T33" fmla="*/ 1228 h 1251"/>
                <a:gd name="T34" fmla="*/ 867 w 922"/>
                <a:gd name="T35" fmla="*/ 1250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2" h="1251">
                  <a:moveTo>
                    <a:pt x="867" y="1250"/>
                  </a:moveTo>
                  <a:lnTo>
                    <a:pt x="799" y="1162"/>
                  </a:lnTo>
                  <a:lnTo>
                    <a:pt x="82" y="746"/>
                  </a:lnTo>
                  <a:lnTo>
                    <a:pt x="82" y="746"/>
                  </a:lnTo>
                  <a:cubicBezTo>
                    <a:pt x="59" y="733"/>
                    <a:pt x="40" y="698"/>
                    <a:pt x="41" y="667"/>
                  </a:cubicBezTo>
                  <a:lnTo>
                    <a:pt x="41" y="80"/>
                  </a:lnTo>
                  <a:lnTo>
                    <a:pt x="0" y="28"/>
                  </a:lnTo>
                  <a:lnTo>
                    <a:pt x="39" y="5"/>
                  </a:lnTo>
                  <a:lnTo>
                    <a:pt x="39" y="5"/>
                  </a:lnTo>
                  <a:lnTo>
                    <a:pt x="39" y="5"/>
                  </a:lnTo>
                  <a:cubicBezTo>
                    <a:pt x="46" y="0"/>
                    <a:pt x="56" y="1"/>
                    <a:pt x="67" y="7"/>
                  </a:cubicBezTo>
                  <a:lnTo>
                    <a:pt x="879" y="476"/>
                  </a:lnTo>
                  <a:lnTo>
                    <a:pt x="879" y="476"/>
                  </a:lnTo>
                  <a:cubicBezTo>
                    <a:pt x="902" y="489"/>
                    <a:pt x="921" y="525"/>
                    <a:pt x="921" y="556"/>
                  </a:cubicBezTo>
                  <a:lnTo>
                    <a:pt x="920" y="1195"/>
                  </a:lnTo>
                  <a:lnTo>
                    <a:pt x="920" y="1195"/>
                  </a:lnTo>
                  <a:cubicBezTo>
                    <a:pt x="920" y="1211"/>
                    <a:pt x="914" y="1224"/>
                    <a:pt x="905" y="1228"/>
                  </a:cubicBezTo>
                  <a:lnTo>
                    <a:pt x="867" y="1250"/>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21">
              <a:extLst>
                <a:ext uri="{FF2B5EF4-FFF2-40B4-BE49-F238E27FC236}">
                  <a16:creationId xmlns:a16="http://schemas.microsoft.com/office/drawing/2014/main" id="{CDF12E8B-0C6C-D841-85AE-2710FA2BB8CE}"/>
                </a:ext>
              </a:extLst>
            </p:cNvPr>
            <p:cNvSpPr>
              <a:spLocks noChangeArrowheads="1"/>
            </p:cNvSpPr>
            <p:nvPr/>
          </p:nvSpPr>
          <p:spPr bwMode="auto">
            <a:xfrm>
              <a:off x="6471426" y="6457640"/>
              <a:ext cx="596224" cy="596224"/>
            </a:xfrm>
            <a:custGeom>
              <a:avLst/>
              <a:gdLst>
                <a:gd name="T0" fmla="*/ 372 w 911"/>
                <a:gd name="T1" fmla="*/ 914 h 915"/>
                <a:gd name="T2" fmla="*/ 321 w 911"/>
                <a:gd name="T3" fmla="*/ 884 h 915"/>
                <a:gd name="T4" fmla="*/ 41 w 911"/>
                <a:gd name="T5" fmla="*/ 399 h 915"/>
                <a:gd name="T6" fmla="*/ 41 w 911"/>
                <a:gd name="T7" fmla="*/ 80 h 915"/>
                <a:gd name="T8" fmla="*/ 0 w 911"/>
                <a:gd name="T9" fmla="*/ 28 h 915"/>
                <a:gd name="T10" fmla="*/ 39 w 911"/>
                <a:gd name="T11" fmla="*/ 5 h 915"/>
                <a:gd name="T12" fmla="*/ 39 w 911"/>
                <a:gd name="T13" fmla="*/ 5 h 915"/>
                <a:gd name="T14" fmla="*/ 39 w 911"/>
                <a:gd name="T15" fmla="*/ 5 h 915"/>
                <a:gd name="T16" fmla="*/ 67 w 911"/>
                <a:gd name="T17" fmla="*/ 7 h 915"/>
                <a:gd name="T18" fmla="*/ 879 w 911"/>
                <a:gd name="T19" fmla="*/ 476 h 915"/>
                <a:gd name="T20" fmla="*/ 879 w 911"/>
                <a:gd name="T21" fmla="*/ 476 h 915"/>
                <a:gd name="T22" fmla="*/ 910 w 911"/>
                <a:gd name="T23" fmla="*/ 512 h 915"/>
                <a:gd name="T24" fmla="*/ 372 w 911"/>
                <a:gd name="T25" fmla="*/ 914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1" h="915">
                  <a:moveTo>
                    <a:pt x="372" y="914"/>
                  </a:moveTo>
                  <a:lnTo>
                    <a:pt x="321" y="884"/>
                  </a:lnTo>
                  <a:lnTo>
                    <a:pt x="41" y="399"/>
                  </a:lnTo>
                  <a:lnTo>
                    <a:pt x="41" y="80"/>
                  </a:lnTo>
                  <a:lnTo>
                    <a:pt x="0" y="28"/>
                  </a:lnTo>
                  <a:lnTo>
                    <a:pt x="39" y="5"/>
                  </a:lnTo>
                  <a:lnTo>
                    <a:pt x="39" y="5"/>
                  </a:lnTo>
                  <a:lnTo>
                    <a:pt x="39" y="5"/>
                  </a:lnTo>
                  <a:cubicBezTo>
                    <a:pt x="46" y="0"/>
                    <a:pt x="56" y="1"/>
                    <a:pt x="67" y="7"/>
                  </a:cubicBezTo>
                  <a:lnTo>
                    <a:pt x="879" y="476"/>
                  </a:lnTo>
                  <a:lnTo>
                    <a:pt x="879" y="476"/>
                  </a:lnTo>
                  <a:cubicBezTo>
                    <a:pt x="891" y="483"/>
                    <a:pt x="902" y="496"/>
                    <a:pt x="910" y="512"/>
                  </a:cubicBezTo>
                  <a:lnTo>
                    <a:pt x="372" y="914"/>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22">
              <a:extLst>
                <a:ext uri="{FF2B5EF4-FFF2-40B4-BE49-F238E27FC236}">
                  <a16:creationId xmlns:a16="http://schemas.microsoft.com/office/drawing/2014/main" id="{30BBC556-8708-D34C-8CA8-14B3B2F7C647}"/>
                </a:ext>
              </a:extLst>
            </p:cNvPr>
            <p:cNvSpPr>
              <a:spLocks noChangeArrowheads="1"/>
            </p:cNvSpPr>
            <p:nvPr/>
          </p:nvSpPr>
          <p:spPr bwMode="auto">
            <a:xfrm>
              <a:off x="6471426" y="6457639"/>
              <a:ext cx="54727" cy="34564"/>
            </a:xfrm>
            <a:custGeom>
              <a:avLst/>
              <a:gdLst>
                <a:gd name="T0" fmla="*/ 19 w 82"/>
                <a:gd name="T1" fmla="*/ 51 h 52"/>
                <a:gd name="T2" fmla="*/ 0 w 82"/>
                <a:gd name="T3" fmla="*/ 28 h 52"/>
                <a:gd name="T4" fmla="*/ 39 w 82"/>
                <a:gd name="T5" fmla="*/ 5 h 52"/>
                <a:gd name="T6" fmla="*/ 39 w 82"/>
                <a:gd name="T7" fmla="*/ 5 h 52"/>
                <a:gd name="T8" fmla="*/ 39 w 82"/>
                <a:gd name="T9" fmla="*/ 5 h 52"/>
                <a:gd name="T10" fmla="*/ 67 w 82"/>
                <a:gd name="T11" fmla="*/ 7 h 52"/>
                <a:gd name="T12" fmla="*/ 81 w 82"/>
                <a:gd name="T13" fmla="*/ 15 h 52"/>
                <a:gd name="T14" fmla="*/ 19 w 82"/>
                <a:gd name="T15" fmla="*/ 5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52">
                  <a:moveTo>
                    <a:pt x="19" y="51"/>
                  </a:moveTo>
                  <a:lnTo>
                    <a:pt x="0" y="28"/>
                  </a:lnTo>
                  <a:lnTo>
                    <a:pt x="39" y="5"/>
                  </a:lnTo>
                  <a:lnTo>
                    <a:pt x="39" y="5"/>
                  </a:lnTo>
                  <a:lnTo>
                    <a:pt x="39" y="5"/>
                  </a:lnTo>
                  <a:cubicBezTo>
                    <a:pt x="46" y="0"/>
                    <a:pt x="56" y="1"/>
                    <a:pt x="67" y="7"/>
                  </a:cubicBezTo>
                  <a:lnTo>
                    <a:pt x="81" y="15"/>
                  </a:lnTo>
                  <a:lnTo>
                    <a:pt x="19" y="51"/>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7" name="Freeform 23">
              <a:extLst>
                <a:ext uri="{FF2B5EF4-FFF2-40B4-BE49-F238E27FC236}">
                  <a16:creationId xmlns:a16="http://schemas.microsoft.com/office/drawing/2014/main" id="{29DC66A4-54E0-9346-9A02-72492205FBB8}"/>
                </a:ext>
              </a:extLst>
            </p:cNvPr>
            <p:cNvSpPr>
              <a:spLocks noChangeArrowheads="1"/>
            </p:cNvSpPr>
            <p:nvPr/>
          </p:nvSpPr>
          <p:spPr bwMode="auto">
            <a:xfrm>
              <a:off x="6995642" y="6771594"/>
              <a:ext cx="77769" cy="74888"/>
            </a:xfrm>
            <a:custGeom>
              <a:avLst/>
              <a:gdLst>
                <a:gd name="T0" fmla="*/ 83 w 118"/>
                <a:gd name="T1" fmla="*/ 0 h 115"/>
                <a:gd name="T2" fmla="*/ 83 w 118"/>
                <a:gd name="T3" fmla="*/ 0 h 115"/>
                <a:gd name="T4" fmla="*/ 117 w 118"/>
                <a:gd name="T5" fmla="*/ 69 h 115"/>
                <a:gd name="T6" fmla="*/ 38 w 118"/>
                <a:gd name="T7" fmla="*/ 114 h 115"/>
                <a:gd name="T8" fmla="*/ 0 w 118"/>
                <a:gd name="T9" fmla="*/ 49 h 115"/>
                <a:gd name="T10" fmla="*/ 83 w 118"/>
                <a:gd name="T11" fmla="*/ 0 h 115"/>
              </a:gdLst>
              <a:ahLst/>
              <a:cxnLst>
                <a:cxn ang="0">
                  <a:pos x="T0" y="T1"/>
                </a:cxn>
                <a:cxn ang="0">
                  <a:pos x="T2" y="T3"/>
                </a:cxn>
                <a:cxn ang="0">
                  <a:pos x="T4" y="T5"/>
                </a:cxn>
                <a:cxn ang="0">
                  <a:pos x="T6" y="T7"/>
                </a:cxn>
                <a:cxn ang="0">
                  <a:pos x="T8" y="T9"/>
                </a:cxn>
                <a:cxn ang="0">
                  <a:pos x="T10" y="T11"/>
                </a:cxn>
              </a:cxnLst>
              <a:rect l="0" t="0" r="r" b="b"/>
              <a:pathLst>
                <a:path w="118" h="115">
                  <a:moveTo>
                    <a:pt x="83" y="0"/>
                  </a:moveTo>
                  <a:lnTo>
                    <a:pt x="83" y="0"/>
                  </a:lnTo>
                  <a:cubicBezTo>
                    <a:pt x="101" y="15"/>
                    <a:pt x="116" y="43"/>
                    <a:pt x="117" y="69"/>
                  </a:cubicBezTo>
                  <a:lnTo>
                    <a:pt x="38" y="114"/>
                  </a:lnTo>
                  <a:lnTo>
                    <a:pt x="0" y="49"/>
                  </a:lnTo>
                  <a:lnTo>
                    <a:pt x="83" y="0"/>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8" name="Freeform 24">
              <a:extLst>
                <a:ext uri="{FF2B5EF4-FFF2-40B4-BE49-F238E27FC236}">
                  <a16:creationId xmlns:a16="http://schemas.microsoft.com/office/drawing/2014/main" id="{68B740B3-3EAD-5248-9154-6D3BCF2FA046}"/>
                </a:ext>
              </a:extLst>
            </p:cNvPr>
            <p:cNvSpPr>
              <a:spLocks noChangeArrowheads="1"/>
            </p:cNvSpPr>
            <p:nvPr/>
          </p:nvSpPr>
          <p:spPr bwMode="auto">
            <a:xfrm>
              <a:off x="6462786" y="6469161"/>
              <a:ext cx="584700" cy="815126"/>
            </a:xfrm>
            <a:custGeom>
              <a:avLst/>
              <a:gdLst>
                <a:gd name="T0" fmla="*/ 854 w 897"/>
                <a:gd name="T1" fmla="*/ 482 h 1246"/>
                <a:gd name="T2" fmla="*/ 42 w 897"/>
                <a:gd name="T3" fmla="*/ 13 h 1246"/>
                <a:gd name="T4" fmla="*/ 42 w 897"/>
                <a:gd name="T5" fmla="*/ 13 h 1246"/>
                <a:gd name="T6" fmla="*/ 1 w 897"/>
                <a:gd name="T7" fmla="*/ 45 h 1246"/>
                <a:gd name="T8" fmla="*/ 0 w 897"/>
                <a:gd name="T9" fmla="*/ 683 h 1246"/>
                <a:gd name="T10" fmla="*/ 0 w 897"/>
                <a:gd name="T11" fmla="*/ 683 h 1246"/>
                <a:gd name="T12" fmla="*/ 42 w 897"/>
                <a:gd name="T13" fmla="*/ 762 h 1246"/>
                <a:gd name="T14" fmla="*/ 854 w 897"/>
                <a:gd name="T15" fmla="*/ 1232 h 1246"/>
                <a:gd name="T16" fmla="*/ 854 w 897"/>
                <a:gd name="T17" fmla="*/ 1232 h 1246"/>
                <a:gd name="T18" fmla="*/ 895 w 897"/>
                <a:gd name="T19" fmla="*/ 1201 h 1246"/>
                <a:gd name="T20" fmla="*/ 896 w 897"/>
                <a:gd name="T21" fmla="*/ 562 h 1246"/>
                <a:gd name="T22" fmla="*/ 896 w 897"/>
                <a:gd name="T23" fmla="*/ 562 h 1246"/>
                <a:gd name="T24" fmla="*/ 854 w 897"/>
                <a:gd name="T25" fmla="*/ 482 h 1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7" h="1246">
                  <a:moveTo>
                    <a:pt x="854" y="482"/>
                  </a:moveTo>
                  <a:lnTo>
                    <a:pt x="42" y="13"/>
                  </a:lnTo>
                  <a:lnTo>
                    <a:pt x="42" y="13"/>
                  </a:lnTo>
                  <a:cubicBezTo>
                    <a:pt x="19" y="0"/>
                    <a:pt x="1" y="14"/>
                    <a:pt x="1" y="45"/>
                  </a:cubicBezTo>
                  <a:lnTo>
                    <a:pt x="0" y="683"/>
                  </a:lnTo>
                  <a:lnTo>
                    <a:pt x="0" y="683"/>
                  </a:lnTo>
                  <a:cubicBezTo>
                    <a:pt x="0" y="713"/>
                    <a:pt x="19" y="749"/>
                    <a:pt x="42" y="762"/>
                  </a:cubicBezTo>
                  <a:lnTo>
                    <a:pt x="854" y="1232"/>
                  </a:lnTo>
                  <a:lnTo>
                    <a:pt x="854" y="1232"/>
                  </a:lnTo>
                  <a:cubicBezTo>
                    <a:pt x="877" y="1245"/>
                    <a:pt x="895" y="1231"/>
                    <a:pt x="895" y="1201"/>
                  </a:cubicBezTo>
                  <a:lnTo>
                    <a:pt x="896" y="562"/>
                  </a:lnTo>
                  <a:lnTo>
                    <a:pt x="896" y="562"/>
                  </a:lnTo>
                  <a:cubicBezTo>
                    <a:pt x="896" y="531"/>
                    <a:pt x="877" y="496"/>
                    <a:pt x="854" y="482"/>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9" name="Freeform 25">
              <a:extLst>
                <a:ext uri="{FF2B5EF4-FFF2-40B4-BE49-F238E27FC236}">
                  <a16:creationId xmlns:a16="http://schemas.microsoft.com/office/drawing/2014/main" id="{2CB2C7C2-8252-F34E-89EB-AC3C55A8B761}"/>
                </a:ext>
              </a:extLst>
            </p:cNvPr>
            <p:cNvSpPr>
              <a:spLocks noChangeArrowheads="1"/>
            </p:cNvSpPr>
            <p:nvPr/>
          </p:nvSpPr>
          <p:spPr bwMode="auto">
            <a:xfrm>
              <a:off x="6690328" y="6362590"/>
              <a:ext cx="141136" cy="403242"/>
            </a:xfrm>
            <a:custGeom>
              <a:avLst/>
              <a:gdLst>
                <a:gd name="T0" fmla="*/ 34 w 215"/>
                <a:gd name="T1" fmla="*/ 174 h 618"/>
                <a:gd name="T2" fmla="*/ 34 w 215"/>
                <a:gd name="T3" fmla="*/ 174 h 618"/>
                <a:gd name="T4" fmla="*/ 5 w 215"/>
                <a:gd name="T5" fmla="*/ 443 h 618"/>
                <a:gd name="T6" fmla="*/ 5 w 215"/>
                <a:gd name="T7" fmla="*/ 443 h 618"/>
                <a:gd name="T8" fmla="*/ 72 w 215"/>
                <a:gd name="T9" fmla="*/ 614 h 618"/>
                <a:gd name="T10" fmla="*/ 72 w 215"/>
                <a:gd name="T11" fmla="*/ 614 h 618"/>
                <a:gd name="T12" fmla="*/ 120 w 215"/>
                <a:gd name="T13" fmla="*/ 377 h 618"/>
                <a:gd name="T14" fmla="*/ 120 w 215"/>
                <a:gd name="T15" fmla="*/ 377 h 618"/>
                <a:gd name="T16" fmla="*/ 192 w 215"/>
                <a:gd name="T17" fmla="*/ 432 h 618"/>
                <a:gd name="T18" fmla="*/ 192 w 215"/>
                <a:gd name="T19" fmla="*/ 432 h 618"/>
                <a:gd name="T20" fmla="*/ 171 w 215"/>
                <a:gd name="T21" fmla="*/ 97 h 618"/>
                <a:gd name="T22" fmla="*/ 171 w 215"/>
                <a:gd name="T23" fmla="*/ 97 h 618"/>
                <a:gd name="T24" fmla="*/ 34 w 215"/>
                <a:gd name="T25" fmla="*/ 174 h 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5" h="618">
                  <a:moveTo>
                    <a:pt x="34" y="174"/>
                  </a:moveTo>
                  <a:lnTo>
                    <a:pt x="34" y="174"/>
                  </a:lnTo>
                  <a:cubicBezTo>
                    <a:pt x="34" y="174"/>
                    <a:pt x="0" y="377"/>
                    <a:pt x="5" y="443"/>
                  </a:cubicBezTo>
                  <a:lnTo>
                    <a:pt x="5" y="443"/>
                  </a:lnTo>
                  <a:cubicBezTo>
                    <a:pt x="10" y="508"/>
                    <a:pt x="45" y="617"/>
                    <a:pt x="72" y="614"/>
                  </a:cubicBezTo>
                  <a:lnTo>
                    <a:pt x="72" y="614"/>
                  </a:lnTo>
                  <a:cubicBezTo>
                    <a:pt x="99" y="612"/>
                    <a:pt x="73" y="351"/>
                    <a:pt x="120" y="377"/>
                  </a:cubicBezTo>
                  <a:lnTo>
                    <a:pt x="120" y="377"/>
                  </a:lnTo>
                  <a:cubicBezTo>
                    <a:pt x="166" y="403"/>
                    <a:pt x="171" y="447"/>
                    <a:pt x="192" y="432"/>
                  </a:cubicBezTo>
                  <a:lnTo>
                    <a:pt x="192" y="432"/>
                  </a:lnTo>
                  <a:cubicBezTo>
                    <a:pt x="214" y="416"/>
                    <a:pt x="155" y="194"/>
                    <a:pt x="171" y="97"/>
                  </a:cubicBezTo>
                  <a:lnTo>
                    <a:pt x="171" y="97"/>
                  </a:lnTo>
                  <a:cubicBezTo>
                    <a:pt x="186" y="0"/>
                    <a:pt x="34" y="174"/>
                    <a:pt x="34" y="174"/>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0" name="Freeform 26">
              <a:extLst>
                <a:ext uri="{FF2B5EF4-FFF2-40B4-BE49-F238E27FC236}">
                  <a16:creationId xmlns:a16="http://schemas.microsoft.com/office/drawing/2014/main" id="{525BA4C6-2E07-1344-848C-94AF37293594}"/>
                </a:ext>
              </a:extLst>
            </p:cNvPr>
            <p:cNvSpPr>
              <a:spLocks noChangeArrowheads="1"/>
            </p:cNvSpPr>
            <p:nvPr/>
          </p:nvSpPr>
          <p:spPr bwMode="auto">
            <a:xfrm>
              <a:off x="7142537" y="4908036"/>
              <a:ext cx="288030" cy="149776"/>
            </a:xfrm>
            <a:custGeom>
              <a:avLst/>
              <a:gdLst>
                <a:gd name="T0" fmla="*/ 236 w 441"/>
                <a:gd name="T1" fmla="*/ 172 h 231"/>
                <a:gd name="T2" fmla="*/ 236 w 441"/>
                <a:gd name="T3" fmla="*/ 172 h 231"/>
                <a:gd name="T4" fmla="*/ 434 w 441"/>
                <a:gd name="T5" fmla="*/ 192 h 231"/>
                <a:gd name="T6" fmla="*/ 434 w 441"/>
                <a:gd name="T7" fmla="*/ 192 h 231"/>
                <a:gd name="T8" fmla="*/ 437 w 441"/>
                <a:gd name="T9" fmla="*/ 162 h 231"/>
                <a:gd name="T10" fmla="*/ 437 w 441"/>
                <a:gd name="T11" fmla="*/ 162 h 231"/>
                <a:gd name="T12" fmla="*/ 427 w 441"/>
                <a:gd name="T13" fmla="*/ 58 h 231"/>
                <a:gd name="T14" fmla="*/ 0 w 441"/>
                <a:gd name="T15" fmla="*/ 0 h 231"/>
                <a:gd name="T16" fmla="*/ 0 w 441"/>
                <a:gd name="T17" fmla="*/ 0 h 231"/>
                <a:gd name="T18" fmla="*/ 236 w 441"/>
                <a:gd name="T19" fmla="*/ 17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1" h="231">
                  <a:moveTo>
                    <a:pt x="236" y="172"/>
                  </a:moveTo>
                  <a:lnTo>
                    <a:pt x="236" y="172"/>
                  </a:lnTo>
                  <a:cubicBezTo>
                    <a:pt x="401" y="230"/>
                    <a:pt x="432" y="195"/>
                    <a:pt x="434" y="192"/>
                  </a:cubicBezTo>
                  <a:lnTo>
                    <a:pt x="434" y="192"/>
                  </a:lnTo>
                  <a:cubicBezTo>
                    <a:pt x="435" y="182"/>
                    <a:pt x="437" y="172"/>
                    <a:pt x="437" y="162"/>
                  </a:cubicBezTo>
                  <a:lnTo>
                    <a:pt x="437" y="162"/>
                  </a:lnTo>
                  <a:cubicBezTo>
                    <a:pt x="440" y="126"/>
                    <a:pt x="435" y="91"/>
                    <a:pt x="427" y="58"/>
                  </a:cubicBezTo>
                  <a:lnTo>
                    <a:pt x="0" y="0"/>
                  </a:lnTo>
                  <a:lnTo>
                    <a:pt x="0" y="0"/>
                  </a:lnTo>
                  <a:cubicBezTo>
                    <a:pt x="0" y="0"/>
                    <a:pt x="68" y="112"/>
                    <a:pt x="236" y="172"/>
                  </a:cubicBezTo>
                </a:path>
              </a:pathLst>
            </a:custGeom>
            <a:solidFill>
              <a:srgbClr val="EA9C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1" name="Freeform 27">
              <a:extLst>
                <a:ext uri="{FF2B5EF4-FFF2-40B4-BE49-F238E27FC236}">
                  <a16:creationId xmlns:a16="http://schemas.microsoft.com/office/drawing/2014/main" id="{6D970379-064A-984D-8089-9647D9978CA6}"/>
                </a:ext>
              </a:extLst>
            </p:cNvPr>
            <p:cNvSpPr>
              <a:spLocks noChangeArrowheads="1"/>
            </p:cNvSpPr>
            <p:nvPr/>
          </p:nvSpPr>
          <p:spPr bwMode="auto">
            <a:xfrm>
              <a:off x="6935156" y="4674733"/>
              <a:ext cx="601982" cy="561658"/>
            </a:xfrm>
            <a:custGeom>
              <a:avLst/>
              <a:gdLst>
                <a:gd name="T0" fmla="*/ 765 w 923"/>
                <a:gd name="T1" fmla="*/ 197 h 859"/>
                <a:gd name="T2" fmla="*/ 765 w 923"/>
                <a:gd name="T3" fmla="*/ 197 h 859"/>
                <a:gd name="T4" fmla="*/ 337 w 923"/>
                <a:gd name="T5" fmla="*/ 39 h 859"/>
                <a:gd name="T6" fmla="*/ 337 w 923"/>
                <a:gd name="T7" fmla="*/ 39 h 859"/>
                <a:gd name="T8" fmla="*/ 20 w 923"/>
                <a:gd name="T9" fmla="*/ 413 h 859"/>
                <a:gd name="T10" fmla="*/ 20 w 923"/>
                <a:gd name="T11" fmla="*/ 413 h 859"/>
                <a:gd name="T12" fmla="*/ 171 w 923"/>
                <a:gd name="T13" fmla="*/ 858 h 859"/>
                <a:gd name="T14" fmla="*/ 171 w 923"/>
                <a:gd name="T15" fmla="*/ 858 h 859"/>
                <a:gd name="T16" fmla="*/ 188 w 923"/>
                <a:gd name="T17" fmla="*/ 849 h 859"/>
                <a:gd name="T18" fmla="*/ 188 w 923"/>
                <a:gd name="T19" fmla="*/ 849 h 859"/>
                <a:gd name="T20" fmla="*/ 258 w 923"/>
                <a:gd name="T21" fmla="*/ 785 h 859"/>
                <a:gd name="T22" fmla="*/ 272 w 923"/>
                <a:gd name="T23" fmla="*/ 660 h 859"/>
                <a:gd name="T24" fmla="*/ 272 w 923"/>
                <a:gd name="T25" fmla="*/ 660 h 859"/>
                <a:gd name="T26" fmla="*/ 241 w 923"/>
                <a:gd name="T27" fmla="*/ 626 h 859"/>
                <a:gd name="T28" fmla="*/ 241 w 923"/>
                <a:gd name="T29" fmla="*/ 626 h 859"/>
                <a:gd name="T30" fmla="*/ 194 w 923"/>
                <a:gd name="T31" fmla="*/ 598 h 859"/>
                <a:gd name="T32" fmla="*/ 194 w 923"/>
                <a:gd name="T33" fmla="*/ 598 h 859"/>
                <a:gd name="T34" fmla="*/ 247 w 923"/>
                <a:gd name="T35" fmla="*/ 475 h 859"/>
                <a:gd name="T36" fmla="*/ 247 w 923"/>
                <a:gd name="T37" fmla="*/ 475 h 859"/>
                <a:gd name="T38" fmla="*/ 304 w 923"/>
                <a:gd name="T39" fmla="*/ 434 h 859"/>
                <a:gd name="T40" fmla="*/ 304 w 923"/>
                <a:gd name="T41" fmla="*/ 434 h 859"/>
                <a:gd name="T42" fmla="*/ 343 w 923"/>
                <a:gd name="T43" fmla="*/ 414 h 859"/>
                <a:gd name="T44" fmla="*/ 343 w 923"/>
                <a:gd name="T45" fmla="*/ 414 h 859"/>
                <a:gd name="T46" fmla="*/ 756 w 923"/>
                <a:gd name="T47" fmla="*/ 471 h 859"/>
                <a:gd name="T48" fmla="*/ 756 w 923"/>
                <a:gd name="T49" fmla="*/ 471 h 859"/>
                <a:gd name="T50" fmla="*/ 765 w 923"/>
                <a:gd name="T51" fmla="*/ 197 h 8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23" h="859">
                  <a:moveTo>
                    <a:pt x="765" y="197"/>
                  </a:moveTo>
                  <a:lnTo>
                    <a:pt x="765" y="197"/>
                  </a:lnTo>
                  <a:cubicBezTo>
                    <a:pt x="727" y="164"/>
                    <a:pt x="587" y="0"/>
                    <a:pt x="337" y="39"/>
                  </a:cubicBezTo>
                  <a:lnTo>
                    <a:pt x="337" y="39"/>
                  </a:lnTo>
                  <a:cubicBezTo>
                    <a:pt x="181" y="63"/>
                    <a:pt x="48" y="170"/>
                    <a:pt x="20" y="413"/>
                  </a:cubicBezTo>
                  <a:lnTo>
                    <a:pt x="20" y="413"/>
                  </a:lnTo>
                  <a:cubicBezTo>
                    <a:pt x="0" y="577"/>
                    <a:pt x="60" y="738"/>
                    <a:pt x="171" y="858"/>
                  </a:cubicBezTo>
                  <a:lnTo>
                    <a:pt x="171" y="858"/>
                  </a:lnTo>
                  <a:cubicBezTo>
                    <a:pt x="176" y="854"/>
                    <a:pt x="183" y="852"/>
                    <a:pt x="188" y="849"/>
                  </a:cubicBezTo>
                  <a:lnTo>
                    <a:pt x="188" y="849"/>
                  </a:lnTo>
                  <a:cubicBezTo>
                    <a:pt x="251" y="808"/>
                    <a:pt x="258" y="785"/>
                    <a:pt x="258" y="785"/>
                  </a:cubicBezTo>
                  <a:lnTo>
                    <a:pt x="272" y="660"/>
                  </a:lnTo>
                  <a:lnTo>
                    <a:pt x="272" y="660"/>
                  </a:lnTo>
                  <a:cubicBezTo>
                    <a:pt x="271" y="642"/>
                    <a:pt x="258" y="627"/>
                    <a:pt x="241" y="626"/>
                  </a:cubicBezTo>
                  <a:lnTo>
                    <a:pt x="241" y="626"/>
                  </a:lnTo>
                  <a:cubicBezTo>
                    <a:pt x="227" y="625"/>
                    <a:pt x="211" y="618"/>
                    <a:pt x="194" y="598"/>
                  </a:cubicBezTo>
                  <a:lnTo>
                    <a:pt x="194" y="598"/>
                  </a:lnTo>
                  <a:cubicBezTo>
                    <a:pt x="159" y="551"/>
                    <a:pt x="175" y="477"/>
                    <a:pt x="247" y="475"/>
                  </a:cubicBezTo>
                  <a:lnTo>
                    <a:pt x="247" y="475"/>
                  </a:lnTo>
                  <a:cubicBezTo>
                    <a:pt x="284" y="474"/>
                    <a:pt x="299" y="454"/>
                    <a:pt x="304" y="434"/>
                  </a:cubicBezTo>
                  <a:lnTo>
                    <a:pt x="304" y="434"/>
                  </a:lnTo>
                  <a:cubicBezTo>
                    <a:pt x="309" y="417"/>
                    <a:pt x="327" y="408"/>
                    <a:pt x="343" y="414"/>
                  </a:cubicBezTo>
                  <a:lnTo>
                    <a:pt x="343" y="414"/>
                  </a:lnTo>
                  <a:cubicBezTo>
                    <a:pt x="425" y="444"/>
                    <a:pt x="626" y="507"/>
                    <a:pt x="756" y="471"/>
                  </a:cubicBezTo>
                  <a:lnTo>
                    <a:pt x="756" y="471"/>
                  </a:lnTo>
                  <a:cubicBezTo>
                    <a:pt x="922" y="424"/>
                    <a:pt x="804" y="230"/>
                    <a:pt x="765" y="197"/>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28">
              <a:extLst>
                <a:ext uri="{FF2B5EF4-FFF2-40B4-BE49-F238E27FC236}">
                  <a16:creationId xmlns:a16="http://schemas.microsoft.com/office/drawing/2014/main" id="{734C8B4A-53B2-5D4E-A40F-2D0566B1A97A}"/>
                </a:ext>
              </a:extLst>
            </p:cNvPr>
            <p:cNvSpPr>
              <a:spLocks noChangeArrowheads="1"/>
            </p:cNvSpPr>
            <p:nvPr/>
          </p:nvSpPr>
          <p:spPr bwMode="auto">
            <a:xfrm>
              <a:off x="7249107" y="5101018"/>
              <a:ext cx="129615" cy="74888"/>
            </a:xfrm>
            <a:custGeom>
              <a:avLst/>
              <a:gdLst>
                <a:gd name="T0" fmla="*/ 98 w 199"/>
                <a:gd name="T1" fmla="*/ 28 h 115"/>
                <a:gd name="T2" fmla="*/ 198 w 199"/>
                <a:gd name="T3" fmla="*/ 0 h 115"/>
                <a:gd name="T4" fmla="*/ 198 w 199"/>
                <a:gd name="T5" fmla="*/ 0 h 115"/>
                <a:gd name="T6" fmla="*/ 80 w 199"/>
                <a:gd name="T7" fmla="*/ 94 h 115"/>
                <a:gd name="T8" fmla="*/ 80 w 199"/>
                <a:gd name="T9" fmla="*/ 94 h 115"/>
                <a:gd name="T10" fmla="*/ 0 w 199"/>
                <a:gd name="T11" fmla="*/ 54 h 115"/>
                <a:gd name="T12" fmla="*/ 98 w 199"/>
                <a:gd name="T13" fmla="*/ 28 h 115"/>
              </a:gdLst>
              <a:ahLst/>
              <a:cxnLst>
                <a:cxn ang="0">
                  <a:pos x="T0" y="T1"/>
                </a:cxn>
                <a:cxn ang="0">
                  <a:pos x="T2" y="T3"/>
                </a:cxn>
                <a:cxn ang="0">
                  <a:pos x="T4" y="T5"/>
                </a:cxn>
                <a:cxn ang="0">
                  <a:pos x="T6" y="T7"/>
                </a:cxn>
                <a:cxn ang="0">
                  <a:pos x="T8" y="T9"/>
                </a:cxn>
                <a:cxn ang="0">
                  <a:pos x="T10" y="T11"/>
                </a:cxn>
                <a:cxn ang="0">
                  <a:pos x="T12" y="T13"/>
                </a:cxn>
              </a:cxnLst>
              <a:rect l="0" t="0" r="r" b="b"/>
              <a:pathLst>
                <a:path w="199" h="115">
                  <a:moveTo>
                    <a:pt x="98" y="28"/>
                  </a:moveTo>
                  <a:lnTo>
                    <a:pt x="198" y="0"/>
                  </a:lnTo>
                  <a:lnTo>
                    <a:pt x="198" y="0"/>
                  </a:lnTo>
                  <a:cubicBezTo>
                    <a:pt x="198" y="0"/>
                    <a:pt x="150" y="75"/>
                    <a:pt x="80" y="94"/>
                  </a:cubicBezTo>
                  <a:lnTo>
                    <a:pt x="80" y="94"/>
                  </a:lnTo>
                  <a:cubicBezTo>
                    <a:pt x="10" y="114"/>
                    <a:pt x="0" y="54"/>
                    <a:pt x="0" y="54"/>
                  </a:cubicBezTo>
                  <a:lnTo>
                    <a:pt x="98" y="2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3" name="Freeform 29">
              <a:extLst>
                <a:ext uri="{FF2B5EF4-FFF2-40B4-BE49-F238E27FC236}">
                  <a16:creationId xmlns:a16="http://schemas.microsoft.com/office/drawing/2014/main" id="{7DC6337E-B581-D14C-B002-D3B7776577D4}"/>
                </a:ext>
              </a:extLst>
            </p:cNvPr>
            <p:cNvSpPr>
              <a:spLocks noChangeArrowheads="1"/>
            </p:cNvSpPr>
            <p:nvPr/>
          </p:nvSpPr>
          <p:spPr bwMode="auto">
            <a:xfrm>
              <a:off x="6768098" y="6607415"/>
              <a:ext cx="57606" cy="46085"/>
            </a:xfrm>
            <a:custGeom>
              <a:avLst/>
              <a:gdLst>
                <a:gd name="T0" fmla="*/ 85 w 86"/>
                <a:gd name="T1" fmla="*/ 50 h 70"/>
                <a:gd name="T2" fmla="*/ 0 w 86"/>
                <a:gd name="T3" fmla="*/ 0 h 70"/>
                <a:gd name="T4" fmla="*/ 32 w 86"/>
                <a:gd name="T5" fmla="*/ 53 h 70"/>
                <a:gd name="T6" fmla="*/ 75 w 86"/>
                <a:gd name="T7" fmla="*/ 69 h 70"/>
                <a:gd name="T8" fmla="*/ 85 w 86"/>
                <a:gd name="T9" fmla="*/ 50 h 70"/>
              </a:gdLst>
              <a:ahLst/>
              <a:cxnLst>
                <a:cxn ang="0">
                  <a:pos x="T0" y="T1"/>
                </a:cxn>
                <a:cxn ang="0">
                  <a:pos x="T2" y="T3"/>
                </a:cxn>
                <a:cxn ang="0">
                  <a:pos x="T4" y="T5"/>
                </a:cxn>
                <a:cxn ang="0">
                  <a:pos x="T6" y="T7"/>
                </a:cxn>
                <a:cxn ang="0">
                  <a:pos x="T8" y="T9"/>
                </a:cxn>
              </a:cxnLst>
              <a:rect l="0" t="0" r="r" b="b"/>
              <a:pathLst>
                <a:path w="86" h="70">
                  <a:moveTo>
                    <a:pt x="85" y="50"/>
                  </a:moveTo>
                  <a:lnTo>
                    <a:pt x="0" y="0"/>
                  </a:lnTo>
                  <a:lnTo>
                    <a:pt x="32" y="53"/>
                  </a:lnTo>
                  <a:lnTo>
                    <a:pt x="75" y="69"/>
                  </a:lnTo>
                  <a:lnTo>
                    <a:pt x="85" y="5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E5C885EC-274F-F04B-8608-3EEA60AEA150}"/>
                </a:ext>
              </a:extLst>
            </p:cNvPr>
            <p:cNvSpPr>
              <a:spLocks noChangeArrowheads="1"/>
            </p:cNvSpPr>
            <p:nvPr/>
          </p:nvSpPr>
          <p:spPr bwMode="auto">
            <a:xfrm>
              <a:off x="16754105" y="7923714"/>
              <a:ext cx="1295483" cy="748226"/>
            </a:xfrm>
            <a:custGeom>
              <a:avLst/>
              <a:gdLst>
                <a:gd name="connsiteX0" fmla="*/ 863765 w 1295483"/>
                <a:gd name="connsiteY0" fmla="*/ 250584 h 748226"/>
                <a:gd name="connsiteX1" fmla="*/ 1295483 w 1295483"/>
                <a:gd name="connsiteY1" fmla="*/ 499405 h 748226"/>
                <a:gd name="connsiteX2" fmla="*/ 863765 w 1295483"/>
                <a:gd name="connsiteY2" fmla="*/ 748226 h 748226"/>
                <a:gd name="connsiteX3" fmla="*/ 432045 w 1295483"/>
                <a:gd name="connsiteY3" fmla="*/ 499405 h 748226"/>
                <a:gd name="connsiteX4" fmla="*/ 431719 w 1295483"/>
                <a:gd name="connsiteY4" fmla="*/ 0 h 748226"/>
                <a:gd name="connsiteX5" fmla="*/ 863439 w 1295483"/>
                <a:gd name="connsiteY5" fmla="*/ 248820 h 748226"/>
                <a:gd name="connsiteX6" fmla="*/ 431719 w 1295483"/>
                <a:gd name="connsiteY6" fmla="*/ 497640 h 748226"/>
                <a:gd name="connsiteX7" fmla="*/ 0 w 1295483"/>
                <a:gd name="connsiteY7" fmla="*/ 248820 h 748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5483" h="748226">
                  <a:moveTo>
                    <a:pt x="863765" y="250584"/>
                  </a:moveTo>
                  <a:lnTo>
                    <a:pt x="1295483" y="499405"/>
                  </a:lnTo>
                  <a:lnTo>
                    <a:pt x="863765" y="748226"/>
                  </a:lnTo>
                  <a:lnTo>
                    <a:pt x="432045" y="499405"/>
                  </a:lnTo>
                  <a:close/>
                  <a:moveTo>
                    <a:pt x="431719" y="0"/>
                  </a:moveTo>
                  <a:lnTo>
                    <a:pt x="863439" y="248820"/>
                  </a:lnTo>
                  <a:lnTo>
                    <a:pt x="431719" y="497640"/>
                  </a:lnTo>
                  <a:lnTo>
                    <a:pt x="0" y="248820"/>
                  </a:ln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35" name="Freeform 32">
              <a:extLst>
                <a:ext uri="{FF2B5EF4-FFF2-40B4-BE49-F238E27FC236}">
                  <a16:creationId xmlns:a16="http://schemas.microsoft.com/office/drawing/2014/main" id="{997F4EC1-7CC4-5845-BD76-3AF26753AA87}"/>
                </a:ext>
              </a:extLst>
            </p:cNvPr>
            <p:cNvSpPr>
              <a:spLocks noChangeArrowheads="1"/>
            </p:cNvSpPr>
            <p:nvPr/>
          </p:nvSpPr>
          <p:spPr bwMode="auto">
            <a:xfrm>
              <a:off x="17684444" y="7002018"/>
              <a:ext cx="368679" cy="959140"/>
            </a:xfrm>
            <a:custGeom>
              <a:avLst/>
              <a:gdLst>
                <a:gd name="T0" fmla="*/ 0 w 563"/>
                <a:gd name="T1" fmla="*/ 1469 h 1470"/>
                <a:gd name="T2" fmla="*/ 0 w 563"/>
                <a:gd name="T3" fmla="*/ 325 h 1470"/>
                <a:gd name="T4" fmla="*/ 562 w 563"/>
                <a:gd name="T5" fmla="*/ 0 h 1470"/>
                <a:gd name="T6" fmla="*/ 562 w 563"/>
                <a:gd name="T7" fmla="*/ 1144 h 1470"/>
                <a:gd name="T8" fmla="*/ 0 w 563"/>
                <a:gd name="T9" fmla="*/ 1469 h 1470"/>
              </a:gdLst>
              <a:ahLst/>
              <a:cxnLst>
                <a:cxn ang="0">
                  <a:pos x="T0" y="T1"/>
                </a:cxn>
                <a:cxn ang="0">
                  <a:pos x="T2" y="T3"/>
                </a:cxn>
                <a:cxn ang="0">
                  <a:pos x="T4" y="T5"/>
                </a:cxn>
                <a:cxn ang="0">
                  <a:pos x="T6" y="T7"/>
                </a:cxn>
                <a:cxn ang="0">
                  <a:pos x="T8" y="T9"/>
                </a:cxn>
              </a:cxnLst>
              <a:rect l="0" t="0" r="r" b="b"/>
              <a:pathLst>
                <a:path w="563" h="1470">
                  <a:moveTo>
                    <a:pt x="0" y="1469"/>
                  </a:moveTo>
                  <a:lnTo>
                    <a:pt x="0" y="325"/>
                  </a:lnTo>
                  <a:lnTo>
                    <a:pt x="562" y="0"/>
                  </a:lnTo>
                  <a:lnTo>
                    <a:pt x="562" y="1144"/>
                  </a:lnTo>
                  <a:lnTo>
                    <a:pt x="0" y="1469"/>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3">
              <a:extLst>
                <a:ext uri="{FF2B5EF4-FFF2-40B4-BE49-F238E27FC236}">
                  <a16:creationId xmlns:a16="http://schemas.microsoft.com/office/drawing/2014/main" id="{8B9F7860-41DF-B344-BAE5-04F6DEFD777C}"/>
                </a:ext>
              </a:extLst>
            </p:cNvPr>
            <p:cNvSpPr>
              <a:spLocks noChangeArrowheads="1"/>
            </p:cNvSpPr>
            <p:nvPr/>
          </p:nvSpPr>
          <p:spPr bwMode="auto">
            <a:xfrm>
              <a:off x="17315765" y="7002018"/>
              <a:ext cx="368679" cy="959140"/>
            </a:xfrm>
            <a:custGeom>
              <a:avLst/>
              <a:gdLst>
                <a:gd name="T0" fmla="*/ 563 w 564"/>
                <a:gd name="T1" fmla="*/ 325 h 1470"/>
                <a:gd name="T2" fmla="*/ 0 w 564"/>
                <a:gd name="T3" fmla="*/ 0 h 1470"/>
                <a:gd name="T4" fmla="*/ 0 w 564"/>
                <a:gd name="T5" fmla="*/ 1144 h 1470"/>
                <a:gd name="T6" fmla="*/ 563 w 564"/>
                <a:gd name="T7" fmla="*/ 1469 h 1470"/>
                <a:gd name="T8" fmla="*/ 563 w 564"/>
                <a:gd name="T9" fmla="*/ 325 h 1470"/>
              </a:gdLst>
              <a:ahLst/>
              <a:cxnLst>
                <a:cxn ang="0">
                  <a:pos x="T0" y="T1"/>
                </a:cxn>
                <a:cxn ang="0">
                  <a:pos x="T2" y="T3"/>
                </a:cxn>
                <a:cxn ang="0">
                  <a:pos x="T4" y="T5"/>
                </a:cxn>
                <a:cxn ang="0">
                  <a:pos x="T6" y="T7"/>
                </a:cxn>
                <a:cxn ang="0">
                  <a:pos x="T8" y="T9"/>
                </a:cxn>
              </a:cxnLst>
              <a:rect l="0" t="0" r="r" b="b"/>
              <a:pathLst>
                <a:path w="564" h="1470">
                  <a:moveTo>
                    <a:pt x="563" y="325"/>
                  </a:moveTo>
                  <a:lnTo>
                    <a:pt x="0" y="0"/>
                  </a:lnTo>
                  <a:lnTo>
                    <a:pt x="0" y="1144"/>
                  </a:lnTo>
                  <a:lnTo>
                    <a:pt x="563" y="1469"/>
                  </a:lnTo>
                  <a:lnTo>
                    <a:pt x="563" y="325"/>
                  </a:lnTo>
                </a:path>
              </a:pathLst>
            </a:custGeom>
            <a:solidFill>
              <a:srgbClr val="B45E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7" name="Freeform 34">
              <a:extLst>
                <a:ext uri="{FF2B5EF4-FFF2-40B4-BE49-F238E27FC236}">
                  <a16:creationId xmlns:a16="http://schemas.microsoft.com/office/drawing/2014/main" id="{F83AB7F7-F4B7-4144-A918-E3E5F0B900E5}"/>
                </a:ext>
              </a:extLst>
            </p:cNvPr>
            <p:cNvSpPr>
              <a:spLocks noChangeArrowheads="1"/>
            </p:cNvSpPr>
            <p:nvPr/>
          </p:nvSpPr>
          <p:spPr bwMode="auto">
            <a:xfrm>
              <a:off x="17315765" y="6791755"/>
              <a:ext cx="734476" cy="423405"/>
            </a:xfrm>
            <a:custGeom>
              <a:avLst/>
              <a:gdLst>
                <a:gd name="T0" fmla="*/ 1125 w 1126"/>
                <a:gd name="T1" fmla="*/ 324 h 650"/>
                <a:gd name="T2" fmla="*/ 563 w 1126"/>
                <a:gd name="T3" fmla="*/ 0 h 650"/>
                <a:gd name="T4" fmla="*/ 0 w 1126"/>
                <a:gd name="T5" fmla="*/ 324 h 650"/>
                <a:gd name="T6" fmla="*/ 563 w 1126"/>
                <a:gd name="T7" fmla="*/ 649 h 650"/>
                <a:gd name="T8" fmla="*/ 1125 w 1126"/>
                <a:gd name="T9" fmla="*/ 324 h 650"/>
              </a:gdLst>
              <a:ahLst/>
              <a:cxnLst>
                <a:cxn ang="0">
                  <a:pos x="T0" y="T1"/>
                </a:cxn>
                <a:cxn ang="0">
                  <a:pos x="T2" y="T3"/>
                </a:cxn>
                <a:cxn ang="0">
                  <a:pos x="T4" y="T5"/>
                </a:cxn>
                <a:cxn ang="0">
                  <a:pos x="T6" y="T7"/>
                </a:cxn>
                <a:cxn ang="0">
                  <a:pos x="T8" y="T9"/>
                </a:cxn>
              </a:cxnLst>
              <a:rect l="0" t="0" r="r" b="b"/>
              <a:pathLst>
                <a:path w="1126" h="650">
                  <a:moveTo>
                    <a:pt x="1125" y="324"/>
                  </a:moveTo>
                  <a:lnTo>
                    <a:pt x="563" y="0"/>
                  </a:lnTo>
                  <a:lnTo>
                    <a:pt x="0" y="324"/>
                  </a:lnTo>
                  <a:lnTo>
                    <a:pt x="563" y="649"/>
                  </a:lnTo>
                  <a:lnTo>
                    <a:pt x="1125" y="324"/>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8" name="Freeform 35">
              <a:extLst>
                <a:ext uri="{FF2B5EF4-FFF2-40B4-BE49-F238E27FC236}">
                  <a16:creationId xmlns:a16="http://schemas.microsoft.com/office/drawing/2014/main" id="{0008BA6A-709E-0241-A090-E8B4FE4C6E27}"/>
                </a:ext>
              </a:extLst>
            </p:cNvPr>
            <p:cNvSpPr>
              <a:spLocks noChangeArrowheads="1"/>
            </p:cNvSpPr>
            <p:nvPr/>
          </p:nvSpPr>
          <p:spPr bwMode="auto">
            <a:xfrm>
              <a:off x="17684444" y="7820023"/>
              <a:ext cx="368679" cy="354276"/>
            </a:xfrm>
            <a:custGeom>
              <a:avLst/>
              <a:gdLst>
                <a:gd name="T0" fmla="*/ 562 w 563"/>
                <a:gd name="T1" fmla="*/ 324 h 541"/>
                <a:gd name="T2" fmla="*/ 0 w 563"/>
                <a:gd name="T3" fmla="*/ 0 h 541"/>
                <a:gd name="T4" fmla="*/ 0 w 563"/>
                <a:gd name="T5" fmla="*/ 216 h 541"/>
                <a:gd name="T6" fmla="*/ 562 w 563"/>
                <a:gd name="T7" fmla="*/ 540 h 541"/>
                <a:gd name="T8" fmla="*/ 562 w 563"/>
                <a:gd name="T9" fmla="*/ 324 h 541"/>
              </a:gdLst>
              <a:ahLst/>
              <a:cxnLst>
                <a:cxn ang="0">
                  <a:pos x="T0" y="T1"/>
                </a:cxn>
                <a:cxn ang="0">
                  <a:pos x="T2" y="T3"/>
                </a:cxn>
                <a:cxn ang="0">
                  <a:pos x="T4" y="T5"/>
                </a:cxn>
                <a:cxn ang="0">
                  <a:pos x="T6" y="T7"/>
                </a:cxn>
                <a:cxn ang="0">
                  <a:pos x="T8" y="T9"/>
                </a:cxn>
              </a:cxnLst>
              <a:rect l="0" t="0" r="r" b="b"/>
              <a:pathLst>
                <a:path w="563" h="541">
                  <a:moveTo>
                    <a:pt x="562" y="324"/>
                  </a:moveTo>
                  <a:lnTo>
                    <a:pt x="0" y="0"/>
                  </a:lnTo>
                  <a:lnTo>
                    <a:pt x="0" y="216"/>
                  </a:lnTo>
                  <a:lnTo>
                    <a:pt x="562" y="540"/>
                  </a:lnTo>
                  <a:lnTo>
                    <a:pt x="562" y="324"/>
                  </a:lnTo>
                </a:path>
              </a:pathLst>
            </a:custGeom>
            <a:solidFill>
              <a:srgbClr val="95D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9" name="Freeform 36">
              <a:extLst>
                <a:ext uri="{FF2B5EF4-FFF2-40B4-BE49-F238E27FC236}">
                  <a16:creationId xmlns:a16="http://schemas.microsoft.com/office/drawing/2014/main" id="{99EAB74A-A92E-8640-BA00-E5CDDA3E0057}"/>
                </a:ext>
              </a:extLst>
            </p:cNvPr>
            <p:cNvSpPr>
              <a:spLocks noChangeArrowheads="1"/>
            </p:cNvSpPr>
            <p:nvPr/>
          </p:nvSpPr>
          <p:spPr bwMode="auto">
            <a:xfrm>
              <a:off x="17315765" y="6832079"/>
              <a:ext cx="368679" cy="1342221"/>
            </a:xfrm>
            <a:custGeom>
              <a:avLst/>
              <a:gdLst>
                <a:gd name="T0" fmla="*/ 0 w 564"/>
                <a:gd name="T1" fmla="*/ 2055 h 2056"/>
                <a:gd name="T2" fmla="*/ 0 w 564"/>
                <a:gd name="T3" fmla="*/ 325 h 2056"/>
                <a:gd name="T4" fmla="*/ 563 w 564"/>
                <a:gd name="T5" fmla="*/ 0 h 2056"/>
                <a:gd name="T6" fmla="*/ 563 w 564"/>
                <a:gd name="T7" fmla="*/ 1731 h 2056"/>
                <a:gd name="T8" fmla="*/ 0 w 564"/>
                <a:gd name="T9" fmla="*/ 2055 h 2056"/>
              </a:gdLst>
              <a:ahLst/>
              <a:cxnLst>
                <a:cxn ang="0">
                  <a:pos x="T0" y="T1"/>
                </a:cxn>
                <a:cxn ang="0">
                  <a:pos x="T2" y="T3"/>
                </a:cxn>
                <a:cxn ang="0">
                  <a:pos x="T4" y="T5"/>
                </a:cxn>
                <a:cxn ang="0">
                  <a:pos x="T6" y="T7"/>
                </a:cxn>
                <a:cxn ang="0">
                  <a:pos x="T8" y="T9"/>
                </a:cxn>
              </a:cxnLst>
              <a:rect l="0" t="0" r="r" b="b"/>
              <a:pathLst>
                <a:path w="564" h="2056">
                  <a:moveTo>
                    <a:pt x="0" y="2055"/>
                  </a:moveTo>
                  <a:lnTo>
                    <a:pt x="0" y="325"/>
                  </a:lnTo>
                  <a:lnTo>
                    <a:pt x="563" y="0"/>
                  </a:lnTo>
                  <a:lnTo>
                    <a:pt x="563" y="1731"/>
                  </a:lnTo>
                  <a:lnTo>
                    <a:pt x="0" y="2055"/>
                  </a:lnTo>
                </a:path>
              </a:pathLst>
            </a:custGeom>
            <a:solidFill>
              <a:srgbClr val="C13D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0" name="Freeform 37">
              <a:extLst>
                <a:ext uri="{FF2B5EF4-FFF2-40B4-BE49-F238E27FC236}">
                  <a16:creationId xmlns:a16="http://schemas.microsoft.com/office/drawing/2014/main" id="{C735FC25-561E-6844-B2E8-C7ED7EC4A4FF}"/>
                </a:ext>
              </a:extLst>
            </p:cNvPr>
            <p:cNvSpPr>
              <a:spLocks noChangeArrowheads="1"/>
            </p:cNvSpPr>
            <p:nvPr/>
          </p:nvSpPr>
          <p:spPr bwMode="auto">
            <a:xfrm>
              <a:off x="16949966" y="6832079"/>
              <a:ext cx="368679" cy="1342221"/>
            </a:xfrm>
            <a:custGeom>
              <a:avLst/>
              <a:gdLst>
                <a:gd name="T0" fmla="*/ 562 w 563"/>
                <a:gd name="T1" fmla="*/ 325 h 2056"/>
                <a:gd name="T2" fmla="*/ 0 w 563"/>
                <a:gd name="T3" fmla="*/ 0 h 2056"/>
                <a:gd name="T4" fmla="*/ 0 w 563"/>
                <a:gd name="T5" fmla="*/ 1731 h 2056"/>
                <a:gd name="T6" fmla="*/ 562 w 563"/>
                <a:gd name="T7" fmla="*/ 2055 h 2056"/>
                <a:gd name="T8" fmla="*/ 562 w 563"/>
                <a:gd name="T9" fmla="*/ 325 h 2056"/>
              </a:gdLst>
              <a:ahLst/>
              <a:cxnLst>
                <a:cxn ang="0">
                  <a:pos x="T0" y="T1"/>
                </a:cxn>
                <a:cxn ang="0">
                  <a:pos x="T2" y="T3"/>
                </a:cxn>
                <a:cxn ang="0">
                  <a:pos x="T4" y="T5"/>
                </a:cxn>
                <a:cxn ang="0">
                  <a:pos x="T6" y="T7"/>
                </a:cxn>
                <a:cxn ang="0">
                  <a:pos x="T8" y="T9"/>
                </a:cxn>
              </a:cxnLst>
              <a:rect l="0" t="0" r="r" b="b"/>
              <a:pathLst>
                <a:path w="563" h="2056">
                  <a:moveTo>
                    <a:pt x="562" y="325"/>
                  </a:moveTo>
                  <a:lnTo>
                    <a:pt x="0" y="0"/>
                  </a:lnTo>
                  <a:lnTo>
                    <a:pt x="0" y="1731"/>
                  </a:lnTo>
                  <a:lnTo>
                    <a:pt x="562" y="2055"/>
                  </a:lnTo>
                  <a:lnTo>
                    <a:pt x="562" y="325"/>
                  </a:lnTo>
                </a:path>
              </a:pathLst>
            </a:custGeom>
            <a:solidFill>
              <a:srgbClr val="DB51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1" name="Freeform 38">
              <a:extLst>
                <a:ext uri="{FF2B5EF4-FFF2-40B4-BE49-F238E27FC236}">
                  <a16:creationId xmlns:a16="http://schemas.microsoft.com/office/drawing/2014/main" id="{FE40CD0B-8BF0-1F44-B323-977ACB3F6E37}"/>
                </a:ext>
              </a:extLst>
            </p:cNvPr>
            <p:cNvSpPr>
              <a:spLocks noChangeArrowheads="1"/>
            </p:cNvSpPr>
            <p:nvPr/>
          </p:nvSpPr>
          <p:spPr bwMode="auto">
            <a:xfrm>
              <a:off x="16949967" y="6618936"/>
              <a:ext cx="734478" cy="426285"/>
            </a:xfrm>
            <a:custGeom>
              <a:avLst/>
              <a:gdLst>
                <a:gd name="T0" fmla="*/ 1125 w 1126"/>
                <a:gd name="T1" fmla="*/ 325 h 651"/>
                <a:gd name="T2" fmla="*/ 562 w 1126"/>
                <a:gd name="T3" fmla="*/ 0 h 651"/>
                <a:gd name="T4" fmla="*/ 0 w 1126"/>
                <a:gd name="T5" fmla="*/ 325 h 651"/>
                <a:gd name="T6" fmla="*/ 562 w 1126"/>
                <a:gd name="T7" fmla="*/ 650 h 651"/>
                <a:gd name="T8" fmla="*/ 1125 w 1126"/>
                <a:gd name="T9" fmla="*/ 325 h 651"/>
              </a:gdLst>
              <a:ahLst/>
              <a:cxnLst>
                <a:cxn ang="0">
                  <a:pos x="T0" y="T1"/>
                </a:cxn>
                <a:cxn ang="0">
                  <a:pos x="T2" y="T3"/>
                </a:cxn>
                <a:cxn ang="0">
                  <a:pos x="T4" y="T5"/>
                </a:cxn>
                <a:cxn ang="0">
                  <a:pos x="T6" y="T7"/>
                </a:cxn>
                <a:cxn ang="0">
                  <a:pos x="T8" y="T9"/>
                </a:cxn>
              </a:cxnLst>
              <a:rect l="0" t="0" r="r" b="b"/>
              <a:pathLst>
                <a:path w="1126" h="651">
                  <a:moveTo>
                    <a:pt x="1125" y="325"/>
                  </a:moveTo>
                  <a:lnTo>
                    <a:pt x="562" y="0"/>
                  </a:lnTo>
                  <a:lnTo>
                    <a:pt x="0" y="325"/>
                  </a:lnTo>
                  <a:lnTo>
                    <a:pt x="562" y="650"/>
                  </a:lnTo>
                  <a:lnTo>
                    <a:pt x="1125" y="325"/>
                  </a:lnTo>
                </a:path>
              </a:pathLst>
            </a:custGeom>
            <a:solidFill>
              <a:srgbClr val="EF6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2" name="Freeform 39">
              <a:extLst>
                <a:ext uri="{FF2B5EF4-FFF2-40B4-BE49-F238E27FC236}">
                  <a16:creationId xmlns:a16="http://schemas.microsoft.com/office/drawing/2014/main" id="{C2C95DFD-8A3C-834F-9A35-462EEEF5FAEA}"/>
                </a:ext>
              </a:extLst>
            </p:cNvPr>
            <p:cNvSpPr>
              <a:spLocks noChangeArrowheads="1"/>
            </p:cNvSpPr>
            <p:nvPr/>
          </p:nvSpPr>
          <p:spPr bwMode="auto">
            <a:xfrm>
              <a:off x="17315765" y="6832079"/>
              <a:ext cx="368679" cy="1342221"/>
            </a:xfrm>
            <a:custGeom>
              <a:avLst/>
              <a:gdLst>
                <a:gd name="T0" fmla="*/ 0 w 564"/>
                <a:gd name="T1" fmla="*/ 2055 h 2056"/>
                <a:gd name="T2" fmla="*/ 0 w 564"/>
                <a:gd name="T3" fmla="*/ 325 h 2056"/>
                <a:gd name="T4" fmla="*/ 563 w 564"/>
                <a:gd name="T5" fmla="*/ 0 h 2056"/>
                <a:gd name="T6" fmla="*/ 563 w 564"/>
                <a:gd name="T7" fmla="*/ 1731 h 2056"/>
                <a:gd name="T8" fmla="*/ 0 w 564"/>
                <a:gd name="T9" fmla="*/ 2055 h 2056"/>
              </a:gdLst>
              <a:ahLst/>
              <a:cxnLst>
                <a:cxn ang="0">
                  <a:pos x="T0" y="T1"/>
                </a:cxn>
                <a:cxn ang="0">
                  <a:pos x="T2" y="T3"/>
                </a:cxn>
                <a:cxn ang="0">
                  <a:pos x="T4" y="T5"/>
                </a:cxn>
                <a:cxn ang="0">
                  <a:pos x="T6" y="T7"/>
                </a:cxn>
                <a:cxn ang="0">
                  <a:pos x="T8" y="T9"/>
                </a:cxn>
              </a:cxnLst>
              <a:rect l="0" t="0" r="r" b="b"/>
              <a:pathLst>
                <a:path w="564" h="2056">
                  <a:moveTo>
                    <a:pt x="0" y="2055"/>
                  </a:moveTo>
                  <a:lnTo>
                    <a:pt x="0" y="325"/>
                  </a:lnTo>
                  <a:lnTo>
                    <a:pt x="563" y="0"/>
                  </a:lnTo>
                  <a:lnTo>
                    <a:pt x="563" y="1731"/>
                  </a:lnTo>
                  <a:lnTo>
                    <a:pt x="0" y="2055"/>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40">
              <a:extLst>
                <a:ext uri="{FF2B5EF4-FFF2-40B4-BE49-F238E27FC236}">
                  <a16:creationId xmlns:a16="http://schemas.microsoft.com/office/drawing/2014/main" id="{A8E3A46C-F67B-0849-9CA1-A1E52F2FB5B2}"/>
                </a:ext>
              </a:extLst>
            </p:cNvPr>
            <p:cNvSpPr>
              <a:spLocks noChangeArrowheads="1"/>
            </p:cNvSpPr>
            <p:nvPr/>
          </p:nvSpPr>
          <p:spPr bwMode="auto">
            <a:xfrm>
              <a:off x="16949966" y="6832079"/>
              <a:ext cx="368679" cy="1342221"/>
            </a:xfrm>
            <a:custGeom>
              <a:avLst/>
              <a:gdLst>
                <a:gd name="T0" fmla="*/ 562 w 563"/>
                <a:gd name="T1" fmla="*/ 325 h 2056"/>
                <a:gd name="T2" fmla="*/ 0 w 563"/>
                <a:gd name="T3" fmla="*/ 0 h 2056"/>
                <a:gd name="T4" fmla="*/ 0 w 563"/>
                <a:gd name="T5" fmla="*/ 1731 h 2056"/>
                <a:gd name="T6" fmla="*/ 562 w 563"/>
                <a:gd name="T7" fmla="*/ 2055 h 2056"/>
                <a:gd name="T8" fmla="*/ 562 w 563"/>
                <a:gd name="T9" fmla="*/ 325 h 2056"/>
              </a:gdLst>
              <a:ahLst/>
              <a:cxnLst>
                <a:cxn ang="0">
                  <a:pos x="T0" y="T1"/>
                </a:cxn>
                <a:cxn ang="0">
                  <a:pos x="T2" y="T3"/>
                </a:cxn>
                <a:cxn ang="0">
                  <a:pos x="T4" y="T5"/>
                </a:cxn>
                <a:cxn ang="0">
                  <a:pos x="T6" y="T7"/>
                </a:cxn>
                <a:cxn ang="0">
                  <a:pos x="T8" y="T9"/>
                </a:cxn>
              </a:cxnLst>
              <a:rect l="0" t="0" r="r" b="b"/>
              <a:pathLst>
                <a:path w="563" h="2056">
                  <a:moveTo>
                    <a:pt x="562" y="325"/>
                  </a:moveTo>
                  <a:lnTo>
                    <a:pt x="0" y="0"/>
                  </a:lnTo>
                  <a:lnTo>
                    <a:pt x="0" y="1731"/>
                  </a:lnTo>
                  <a:lnTo>
                    <a:pt x="562" y="2055"/>
                  </a:lnTo>
                  <a:lnTo>
                    <a:pt x="562" y="325"/>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4" name="Freeform 41">
              <a:extLst>
                <a:ext uri="{FF2B5EF4-FFF2-40B4-BE49-F238E27FC236}">
                  <a16:creationId xmlns:a16="http://schemas.microsoft.com/office/drawing/2014/main" id="{F7059A6E-7035-364B-85E8-0760A69FD74B}"/>
                </a:ext>
              </a:extLst>
            </p:cNvPr>
            <p:cNvSpPr>
              <a:spLocks noChangeArrowheads="1"/>
            </p:cNvSpPr>
            <p:nvPr/>
          </p:nvSpPr>
          <p:spPr bwMode="auto">
            <a:xfrm>
              <a:off x="16949967" y="6618936"/>
              <a:ext cx="734478" cy="426285"/>
            </a:xfrm>
            <a:custGeom>
              <a:avLst/>
              <a:gdLst>
                <a:gd name="T0" fmla="*/ 1125 w 1126"/>
                <a:gd name="T1" fmla="*/ 325 h 651"/>
                <a:gd name="T2" fmla="*/ 562 w 1126"/>
                <a:gd name="T3" fmla="*/ 0 h 651"/>
                <a:gd name="T4" fmla="*/ 0 w 1126"/>
                <a:gd name="T5" fmla="*/ 325 h 651"/>
                <a:gd name="T6" fmla="*/ 562 w 1126"/>
                <a:gd name="T7" fmla="*/ 650 h 651"/>
                <a:gd name="T8" fmla="*/ 1125 w 1126"/>
                <a:gd name="T9" fmla="*/ 325 h 651"/>
              </a:gdLst>
              <a:ahLst/>
              <a:cxnLst>
                <a:cxn ang="0">
                  <a:pos x="T0" y="T1"/>
                </a:cxn>
                <a:cxn ang="0">
                  <a:pos x="T2" y="T3"/>
                </a:cxn>
                <a:cxn ang="0">
                  <a:pos x="T4" y="T5"/>
                </a:cxn>
                <a:cxn ang="0">
                  <a:pos x="T6" y="T7"/>
                </a:cxn>
                <a:cxn ang="0">
                  <a:pos x="T8" y="T9"/>
                </a:cxn>
              </a:cxnLst>
              <a:rect l="0" t="0" r="r" b="b"/>
              <a:pathLst>
                <a:path w="1126" h="651">
                  <a:moveTo>
                    <a:pt x="1125" y="325"/>
                  </a:moveTo>
                  <a:lnTo>
                    <a:pt x="562" y="0"/>
                  </a:lnTo>
                  <a:lnTo>
                    <a:pt x="0" y="325"/>
                  </a:lnTo>
                  <a:lnTo>
                    <a:pt x="562" y="650"/>
                  </a:lnTo>
                  <a:lnTo>
                    <a:pt x="1125" y="325"/>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45" name="Freeform 42">
              <a:extLst>
                <a:ext uri="{FF2B5EF4-FFF2-40B4-BE49-F238E27FC236}">
                  <a16:creationId xmlns:a16="http://schemas.microsoft.com/office/drawing/2014/main" id="{771E2269-613F-C743-A1E5-55AAF25A2829}"/>
                </a:ext>
              </a:extLst>
            </p:cNvPr>
            <p:cNvSpPr>
              <a:spLocks noChangeArrowheads="1"/>
            </p:cNvSpPr>
            <p:nvPr/>
          </p:nvSpPr>
          <p:spPr bwMode="auto">
            <a:xfrm>
              <a:off x="17684444" y="7537753"/>
              <a:ext cx="368679" cy="849688"/>
            </a:xfrm>
            <a:custGeom>
              <a:avLst/>
              <a:gdLst>
                <a:gd name="T0" fmla="*/ 0 w 563"/>
                <a:gd name="T1" fmla="*/ 1298 h 1299"/>
                <a:gd name="T2" fmla="*/ 0 w 563"/>
                <a:gd name="T3" fmla="*/ 324 h 1299"/>
                <a:gd name="T4" fmla="*/ 562 w 563"/>
                <a:gd name="T5" fmla="*/ 0 h 1299"/>
                <a:gd name="T6" fmla="*/ 562 w 563"/>
                <a:gd name="T7" fmla="*/ 973 h 1299"/>
                <a:gd name="T8" fmla="*/ 0 w 563"/>
                <a:gd name="T9" fmla="*/ 1298 h 1299"/>
              </a:gdLst>
              <a:ahLst/>
              <a:cxnLst>
                <a:cxn ang="0">
                  <a:pos x="T0" y="T1"/>
                </a:cxn>
                <a:cxn ang="0">
                  <a:pos x="T2" y="T3"/>
                </a:cxn>
                <a:cxn ang="0">
                  <a:pos x="T4" y="T5"/>
                </a:cxn>
                <a:cxn ang="0">
                  <a:pos x="T6" y="T7"/>
                </a:cxn>
                <a:cxn ang="0">
                  <a:pos x="T8" y="T9"/>
                </a:cxn>
              </a:cxnLst>
              <a:rect l="0" t="0" r="r" b="b"/>
              <a:pathLst>
                <a:path w="563" h="1299">
                  <a:moveTo>
                    <a:pt x="0" y="1298"/>
                  </a:moveTo>
                  <a:lnTo>
                    <a:pt x="0" y="324"/>
                  </a:lnTo>
                  <a:lnTo>
                    <a:pt x="562" y="0"/>
                  </a:lnTo>
                  <a:lnTo>
                    <a:pt x="562" y="973"/>
                  </a:lnTo>
                  <a:lnTo>
                    <a:pt x="0" y="1298"/>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6" name="Freeform 43">
              <a:extLst>
                <a:ext uri="{FF2B5EF4-FFF2-40B4-BE49-F238E27FC236}">
                  <a16:creationId xmlns:a16="http://schemas.microsoft.com/office/drawing/2014/main" id="{61C2853F-0ABB-FC44-BE57-6801D40F0691}"/>
                </a:ext>
              </a:extLst>
            </p:cNvPr>
            <p:cNvSpPr>
              <a:spLocks noChangeArrowheads="1"/>
            </p:cNvSpPr>
            <p:nvPr/>
          </p:nvSpPr>
          <p:spPr bwMode="auto">
            <a:xfrm>
              <a:off x="17315765" y="7537753"/>
              <a:ext cx="368679" cy="849688"/>
            </a:xfrm>
            <a:custGeom>
              <a:avLst/>
              <a:gdLst>
                <a:gd name="T0" fmla="*/ 563 w 564"/>
                <a:gd name="T1" fmla="*/ 324 h 1299"/>
                <a:gd name="T2" fmla="*/ 0 w 564"/>
                <a:gd name="T3" fmla="*/ 0 h 1299"/>
                <a:gd name="T4" fmla="*/ 0 w 564"/>
                <a:gd name="T5" fmla="*/ 973 h 1299"/>
                <a:gd name="T6" fmla="*/ 563 w 564"/>
                <a:gd name="T7" fmla="*/ 1298 h 1299"/>
                <a:gd name="T8" fmla="*/ 563 w 564"/>
                <a:gd name="T9" fmla="*/ 324 h 1299"/>
              </a:gdLst>
              <a:ahLst/>
              <a:cxnLst>
                <a:cxn ang="0">
                  <a:pos x="T0" y="T1"/>
                </a:cxn>
                <a:cxn ang="0">
                  <a:pos x="T2" y="T3"/>
                </a:cxn>
                <a:cxn ang="0">
                  <a:pos x="T4" y="T5"/>
                </a:cxn>
                <a:cxn ang="0">
                  <a:pos x="T6" y="T7"/>
                </a:cxn>
                <a:cxn ang="0">
                  <a:pos x="T8" y="T9"/>
                </a:cxn>
              </a:cxnLst>
              <a:rect l="0" t="0" r="r" b="b"/>
              <a:pathLst>
                <a:path w="564" h="1299">
                  <a:moveTo>
                    <a:pt x="563" y="324"/>
                  </a:moveTo>
                  <a:lnTo>
                    <a:pt x="0" y="0"/>
                  </a:lnTo>
                  <a:lnTo>
                    <a:pt x="0" y="973"/>
                  </a:lnTo>
                  <a:lnTo>
                    <a:pt x="563" y="1298"/>
                  </a:lnTo>
                  <a:lnTo>
                    <a:pt x="563" y="324"/>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7" name="Freeform 44">
              <a:extLst>
                <a:ext uri="{FF2B5EF4-FFF2-40B4-BE49-F238E27FC236}">
                  <a16:creationId xmlns:a16="http://schemas.microsoft.com/office/drawing/2014/main" id="{D57A94E6-A4E1-3D4A-B7C7-E83E01663269}"/>
                </a:ext>
              </a:extLst>
            </p:cNvPr>
            <p:cNvSpPr>
              <a:spLocks noChangeArrowheads="1"/>
            </p:cNvSpPr>
            <p:nvPr/>
          </p:nvSpPr>
          <p:spPr bwMode="auto">
            <a:xfrm>
              <a:off x="17315765" y="7324611"/>
              <a:ext cx="734476" cy="423404"/>
            </a:xfrm>
            <a:custGeom>
              <a:avLst/>
              <a:gdLst>
                <a:gd name="T0" fmla="*/ 1125 w 1126"/>
                <a:gd name="T1" fmla="*/ 325 h 650"/>
                <a:gd name="T2" fmla="*/ 563 w 1126"/>
                <a:gd name="T3" fmla="*/ 0 h 650"/>
                <a:gd name="T4" fmla="*/ 0 w 1126"/>
                <a:gd name="T5" fmla="*/ 325 h 650"/>
                <a:gd name="T6" fmla="*/ 563 w 1126"/>
                <a:gd name="T7" fmla="*/ 649 h 650"/>
                <a:gd name="T8" fmla="*/ 1125 w 1126"/>
                <a:gd name="T9" fmla="*/ 325 h 650"/>
              </a:gdLst>
              <a:ahLst/>
              <a:cxnLst>
                <a:cxn ang="0">
                  <a:pos x="T0" y="T1"/>
                </a:cxn>
                <a:cxn ang="0">
                  <a:pos x="T2" y="T3"/>
                </a:cxn>
                <a:cxn ang="0">
                  <a:pos x="T4" y="T5"/>
                </a:cxn>
                <a:cxn ang="0">
                  <a:pos x="T6" y="T7"/>
                </a:cxn>
                <a:cxn ang="0">
                  <a:pos x="T8" y="T9"/>
                </a:cxn>
              </a:cxnLst>
              <a:rect l="0" t="0" r="r" b="b"/>
              <a:pathLst>
                <a:path w="1126" h="650">
                  <a:moveTo>
                    <a:pt x="1125" y="325"/>
                  </a:moveTo>
                  <a:lnTo>
                    <a:pt x="563" y="0"/>
                  </a:lnTo>
                  <a:lnTo>
                    <a:pt x="0" y="325"/>
                  </a:lnTo>
                  <a:lnTo>
                    <a:pt x="563" y="649"/>
                  </a:lnTo>
                  <a:lnTo>
                    <a:pt x="1125" y="325"/>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8" name="Freeform 45">
              <a:extLst>
                <a:ext uri="{FF2B5EF4-FFF2-40B4-BE49-F238E27FC236}">
                  <a16:creationId xmlns:a16="http://schemas.microsoft.com/office/drawing/2014/main" id="{F34A081A-64E2-9541-8CF8-EA3455473876}"/>
                </a:ext>
              </a:extLst>
            </p:cNvPr>
            <p:cNvSpPr>
              <a:spLocks noChangeArrowheads="1"/>
            </p:cNvSpPr>
            <p:nvPr/>
          </p:nvSpPr>
          <p:spPr bwMode="auto">
            <a:xfrm>
              <a:off x="14256885" y="3018558"/>
              <a:ext cx="60485" cy="1281735"/>
            </a:xfrm>
            <a:custGeom>
              <a:avLst/>
              <a:gdLst>
                <a:gd name="T0" fmla="*/ 45 w 92"/>
                <a:gd name="T1" fmla="*/ 1963 h 1964"/>
                <a:gd name="T2" fmla="*/ 45 w 92"/>
                <a:gd name="T3" fmla="*/ 1963 h 1964"/>
                <a:gd name="T4" fmla="*/ 0 w 92"/>
                <a:gd name="T5" fmla="*/ 1917 h 1964"/>
                <a:gd name="T6" fmla="*/ 0 w 92"/>
                <a:gd name="T7" fmla="*/ 46 h 1964"/>
                <a:gd name="T8" fmla="*/ 0 w 92"/>
                <a:gd name="T9" fmla="*/ 46 h 1964"/>
                <a:gd name="T10" fmla="*/ 45 w 92"/>
                <a:gd name="T11" fmla="*/ 0 h 1964"/>
                <a:gd name="T12" fmla="*/ 45 w 92"/>
                <a:gd name="T13" fmla="*/ 0 h 1964"/>
                <a:gd name="T14" fmla="*/ 91 w 92"/>
                <a:gd name="T15" fmla="*/ 46 h 1964"/>
                <a:gd name="T16" fmla="*/ 91 w 92"/>
                <a:gd name="T17" fmla="*/ 1917 h 1964"/>
                <a:gd name="T18" fmla="*/ 91 w 92"/>
                <a:gd name="T19" fmla="*/ 1917 h 1964"/>
                <a:gd name="T20" fmla="*/ 45 w 92"/>
                <a:gd name="T21" fmla="*/ 1963 h 1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964">
                  <a:moveTo>
                    <a:pt x="45" y="1963"/>
                  </a:moveTo>
                  <a:lnTo>
                    <a:pt x="45" y="1963"/>
                  </a:lnTo>
                  <a:cubicBezTo>
                    <a:pt x="20" y="1963"/>
                    <a:pt x="0" y="1942"/>
                    <a:pt x="0" y="1917"/>
                  </a:cubicBezTo>
                  <a:lnTo>
                    <a:pt x="0" y="46"/>
                  </a:lnTo>
                  <a:lnTo>
                    <a:pt x="0" y="46"/>
                  </a:lnTo>
                  <a:cubicBezTo>
                    <a:pt x="0" y="21"/>
                    <a:pt x="20" y="0"/>
                    <a:pt x="45" y="0"/>
                  </a:cubicBezTo>
                  <a:lnTo>
                    <a:pt x="45" y="0"/>
                  </a:lnTo>
                  <a:cubicBezTo>
                    <a:pt x="70" y="0"/>
                    <a:pt x="91" y="21"/>
                    <a:pt x="91" y="46"/>
                  </a:cubicBezTo>
                  <a:lnTo>
                    <a:pt x="91" y="1917"/>
                  </a:lnTo>
                  <a:lnTo>
                    <a:pt x="91" y="1917"/>
                  </a:lnTo>
                  <a:cubicBezTo>
                    <a:pt x="91" y="1942"/>
                    <a:pt x="70" y="1963"/>
                    <a:pt x="45" y="1963"/>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9" name="Freeform 48">
              <a:extLst>
                <a:ext uri="{FF2B5EF4-FFF2-40B4-BE49-F238E27FC236}">
                  <a16:creationId xmlns:a16="http://schemas.microsoft.com/office/drawing/2014/main" id="{60D5FD0F-24F5-E04D-B2F7-1E6E6F20530F}"/>
                </a:ext>
              </a:extLst>
            </p:cNvPr>
            <p:cNvSpPr>
              <a:spLocks noChangeArrowheads="1"/>
            </p:cNvSpPr>
            <p:nvPr/>
          </p:nvSpPr>
          <p:spPr bwMode="auto">
            <a:xfrm>
              <a:off x="14178021" y="2972473"/>
              <a:ext cx="213585" cy="520392"/>
            </a:xfrm>
            <a:custGeom>
              <a:avLst/>
              <a:gdLst>
                <a:gd name="connsiteX0" fmla="*/ 1095 w 213585"/>
                <a:gd name="connsiteY0" fmla="*/ 0 h 520392"/>
                <a:gd name="connsiteX1" fmla="*/ 213585 w 213585"/>
                <a:gd name="connsiteY1" fmla="*/ 0 h 520392"/>
                <a:gd name="connsiteX2" fmla="*/ 213585 w 213585"/>
                <a:gd name="connsiteY2" fmla="*/ 457318 h 520392"/>
                <a:gd name="connsiteX3" fmla="*/ 211451 w 213585"/>
                <a:gd name="connsiteY3" fmla="*/ 457318 h 520392"/>
                <a:gd name="connsiteX4" fmla="*/ 211962 w 213585"/>
                <a:gd name="connsiteY4" fmla="*/ 458836 h 520392"/>
                <a:gd name="connsiteX5" fmla="*/ 181170 w 213585"/>
                <a:gd name="connsiteY5" fmla="*/ 502245 h 520392"/>
                <a:gd name="connsiteX6" fmla="*/ 31281 w 213585"/>
                <a:gd name="connsiteY6" fmla="*/ 502245 h 520392"/>
                <a:gd name="connsiteX7" fmla="*/ 0 w 213585"/>
                <a:gd name="connsiteY7" fmla="*/ 458836 h 520392"/>
                <a:gd name="connsiteX8" fmla="*/ 1095 w 213585"/>
                <a:gd name="connsiteY8" fmla="*/ 455630 h 52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85" h="520392">
                  <a:moveTo>
                    <a:pt x="1095" y="0"/>
                  </a:moveTo>
                  <a:lnTo>
                    <a:pt x="213585" y="0"/>
                  </a:lnTo>
                  <a:lnTo>
                    <a:pt x="213585" y="457318"/>
                  </a:lnTo>
                  <a:lnTo>
                    <a:pt x="211451" y="457318"/>
                  </a:lnTo>
                  <a:lnTo>
                    <a:pt x="211962" y="458836"/>
                  </a:lnTo>
                  <a:cubicBezTo>
                    <a:pt x="211962" y="474450"/>
                    <a:pt x="201698" y="490146"/>
                    <a:pt x="181170" y="502245"/>
                  </a:cubicBezTo>
                  <a:cubicBezTo>
                    <a:pt x="140113" y="526442"/>
                    <a:pt x="72989" y="526442"/>
                    <a:pt x="31281" y="502245"/>
                  </a:cubicBezTo>
                  <a:cubicBezTo>
                    <a:pt x="10427" y="490146"/>
                    <a:pt x="0" y="474450"/>
                    <a:pt x="0" y="458836"/>
                  </a:cubicBezTo>
                  <a:lnTo>
                    <a:pt x="1095" y="455630"/>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0" name="Freeform 49">
              <a:extLst>
                <a:ext uri="{FF2B5EF4-FFF2-40B4-BE49-F238E27FC236}">
                  <a16:creationId xmlns:a16="http://schemas.microsoft.com/office/drawing/2014/main" id="{9A05FAD6-176B-C64F-BDA7-858A94D28BB7}"/>
                </a:ext>
              </a:extLst>
            </p:cNvPr>
            <p:cNvSpPr>
              <a:spLocks noChangeArrowheads="1"/>
            </p:cNvSpPr>
            <p:nvPr/>
          </p:nvSpPr>
          <p:spPr bwMode="auto">
            <a:xfrm>
              <a:off x="14179116" y="3018559"/>
              <a:ext cx="213142" cy="213142"/>
            </a:xfrm>
            <a:custGeom>
              <a:avLst/>
              <a:gdLst>
                <a:gd name="T0" fmla="*/ 0 w 327"/>
                <a:gd name="T1" fmla="*/ 44 h 326"/>
                <a:gd name="T2" fmla="*/ 0 w 327"/>
                <a:gd name="T3" fmla="*/ 281 h 326"/>
                <a:gd name="T4" fmla="*/ 0 w 327"/>
                <a:gd name="T5" fmla="*/ 281 h 326"/>
                <a:gd name="T6" fmla="*/ 326 w 327"/>
                <a:gd name="T7" fmla="*/ 281 h 326"/>
                <a:gd name="T8" fmla="*/ 326 w 327"/>
                <a:gd name="T9" fmla="*/ 44 h 326"/>
                <a:gd name="T10" fmla="*/ 326 w 327"/>
                <a:gd name="T11" fmla="*/ 44 h 326"/>
                <a:gd name="T12" fmla="*/ 0 w 327"/>
                <a:gd name="T13" fmla="*/ 44 h 326"/>
              </a:gdLst>
              <a:ahLst/>
              <a:cxnLst>
                <a:cxn ang="0">
                  <a:pos x="T0" y="T1"/>
                </a:cxn>
                <a:cxn ang="0">
                  <a:pos x="T2" y="T3"/>
                </a:cxn>
                <a:cxn ang="0">
                  <a:pos x="T4" y="T5"/>
                </a:cxn>
                <a:cxn ang="0">
                  <a:pos x="T6" y="T7"/>
                </a:cxn>
                <a:cxn ang="0">
                  <a:pos x="T8" y="T9"/>
                </a:cxn>
                <a:cxn ang="0">
                  <a:pos x="T10" y="T11"/>
                </a:cxn>
                <a:cxn ang="0">
                  <a:pos x="T12" y="T13"/>
                </a:cxn>
              </a:cxnLst>
              <a:rect l="0" t="0" r="r" b="b"/>
              <a:pathLst>
                <a:path w="327" h="326">
                  <a:moveTo>
                    <a:pt x="0" y="44"/>
                  </a:moveTo>
                  <a:lnTo>
                    <a:pt x="0" y="281"/>
                  </a:lnTo>
                  <a:lnTo>
                    <a:pt x="0" y="281"/>
                  </a:lnTo>
                  <a:cubicBezTo>
                    <a:pt x="96" y="325"/>
                    <a:pt x="230" y="325"/>
                    <a:pt x="326" y="281"/>
                  </a:cubicBezTo>
                  <a:lnTo>
                    <a:pt x="326" y="44"/>
                  </a:lnTo>
                  <a:lnTo>
                    <a:pt x="326" y="44"/>
                  </a:lnTo>
                  <a:cubicBezTo>
                    <a:pt x="230" y="0"/>
                    <a:pt x="96" y="0"/>
                    <a:pt x="0" y="44"/>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50">
              <a:extLst>
                <a:ext uri="{FF2B5EF4-FFF2-40B4-BE49-F238E27FC236}">
                  <a16:creationId xmlns:a16="http://schemas.microsoft.com/office/drawing/2014/main" id="{8E6DAC73-997A-2644-A4D2-1C1F4097D810}"/>
                </a:ext>
              </a:extLst>
            </p:cNvPr>
            <p:cNvSpPr>
              <a:spLocks noChangeArrowheads="1"/>
            </p:cNvSpPr>
            <p:nvPr/>
          </p:nvSpPr>
          <p:spPr bwMode="auto">
            <a:xfrm>
              <a:off x="14112368" y="2333047"/>
              <a:ext cx="345482" cy="819071"/>
            </a:xfrm>
            <a:custGeom>
              <a:avLst/>
              <a:gdLst>
                <a:gd name="connsiteX0" fmla="*/ 501 w 345482"/>
                <a:gd name="connsiteY0" fmla="*/ 0 h 819071"/>
                <a:gd name="connsiteX1" fmla="*/ 345482 w 345482"/>
                <a:gd name="connsiteY1" fmla="*/ 0 h 819071"/>
                <a:gd name="connsiteX2" fmla="*/ 345482 w 345482"/>
                <a:gd name="connsiteY2" fmla="*/ 719422 h 819071"/>
                <a:gd name="connsiteX3" fmla="*/ 343023 w 345482"/>
                <a:gd name="connsiteY3" fmla="*/ 719422 h 819071"/>
                <a:gd name="connsiteX4" fmla="*/ 343106 w 345482"/>
                <a:gd name="connsiteY4" fmla="*/ 719666 h 819071"/>
                <a:gd name="connsiteX5" fmla="*/ 292764 w 345482"/>
                <a:gd name="connsiteY5" fmla="*/ 789666 h 819071"/>
                <a:gd name="connsiteX6" fmla="*/ 50341 w 345482"/>
                <a:gd name="connsiteY6" fmla="*/ 789666 h 819071"/>
                <a:gd name="connsiteX7" fmla="*/ 0 w 345482"/>
                <a:gd name="connsiteY7" fmla="*/ 719666 h 819071"/>
                <a:gd name="connsiteX8" fmla="*/ 501 w 345482"/>
                <a:gd name="connsiteY8" fmla="*/ 718175 h 81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5482" h="819071">
                  <a:moveTo>
                    <a:pt x="501" y="0"/>
                  </a:moveTo>
                  <a:lnTo>
                    <a:pt x="345482" y="0"/>
                  </a:lnTo>
                  <a:lnTo>
                    <a:pt x="345482" y="719422"/>
                  </a:lnTo>
                  <a:lnTo>
                    <a:pt x="343023" y="719422"/>
                  </a:lnTo>
                  <a:lnTo>
                    <a:pt x="343106" y="719666"/>
                  </a:lnTo>
                  <a:cubicBezTo>
                    <a:pt x="343106" y="745069"/>
                    <a:pt x="326325" y="770390"/>
                    <a:pt x="292764" y="789666"/>
                  </a:cubicBezTo>
                  <a:cubicBezTo>
                    <a:pt x="225642" y="828873"/>
                    <a:pt x="117464" y="828873"/>
                    <a:pt x="50341" y="789666"/>
                  </a:cubicBezTo>
                  <a:cubicBezTo>
                    <a:pt x="16780" y="770390"/>
                    <a:pt x="0" y="745069"/>
                    <a:pt x="0" y="719666"/>
                  </a:cubicBezTo>
                  <a:lnTo>
                    <a:pt x="501" y="718175"/>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2" name="Freeform 51">
              <a:extLst>
                <a:ext uri="{FF2B5EF4-FFF2-40B4-BE49-F238E27FC236}">
                  <a16:creationId xmlns:a16="http://schemas.microsoft.com/office/drawing/2014/main" id="{95FAB6D4-87F8-A04C-82F8-700085A99045}"/>
                </a:ext>
              </a:extLst>
            </p:cNvPr>
            <p:cNvSpPr>
              <a:spLocks noChangeArrowheads="1"/>
            </p:cNvSpPr>
            <p:nvPr/>
          </p:nvSpPr>
          <p:spPr bwMode="auto">
            <a:xfrm>
              <a:off x="15446448" y="3689670"/>
              <a:ext cx="60487" cy="1281734"/>
            </a:xfrm>
            <a:custGeom>
              <a:avLst/>
              <a:gdLst>
                <a:gd name="T0" fmla="*/ 46 w 92"/>
                <a:gd name="T1" fmla="*/ 1962 h 1963"/>
                <a:gd name="T2" fmla="*/ 46 w 92"/>
                <a:gd name="T3" fmla="*/ 1962 h 1963"/>
                <a:gd name="T4" fmla="*/ 0 w 92"/>
                <a:gd name="T5" fmla="*/ 1917 h 1963"/>
                <a:gd name="T6" fmla="*/ 0 w 92"/>
                <a:gd name="T7" fmla="*/ 46 h 1963"/>
                <a:gd name="T8" fmla="*/ 0 w 92"/>
                <a:gd name="T9" fmla="*/ 46 h 1963"/>
                <a:gd name="T10" fmla="*/ 46 w 92"/>
                <a:gd name="T11" fmla="*/ 0 h 1963"/>
                <a:gd name="T12" fmla="*/ 46 w 92"/>
                <a:gd name="T13" fmla="*/ 0 h 1963"/>
                <a:gd name="T14" fmla="*/ 91 w 92"/>
                <a:gd name="T15" fmla="*/ 46 h 1963"/>
                <a:gd name="T16" fmla="*/ 91 w 92"/>
                <a:gd name="T17" fmla="*/ 1917 h 1963"/>
                <a:gd name="T18" fmla="*/ 91 w 92"/>
                <a:gd name="T19" fmla="*/ 1917 h 1963"/>
                <a:gd name="T20" fmla="*/ 46 w 92"/>
                <a:gd name="T21" fmla="*/ 1962 h 19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963">
                  <a:moveTo>
                    <a:pt x="46" y="1962"/>
                  </a:moveTo>
                  <a:lnTo>
                    <a:pt x="46" y="1962"/>
                  </a:lnTo>
                  <a:cubicBezTo>
                    <a:pt x="21" y="1962"/>
                    <a:pt x="0" y="1942"/>
                    <a:pt x="0" y="1917"/>
                  </a:cubicBezTo>
                  <a:lnTo>
                    <a:pt x="0" y="46"/>
                  </a:lnTo>
                  <a:lnTo>
                    <a:pt x="0" y="46"/>
                  </a:lnTo>
                  <a:cubicBezTo>
                    <a:pt x="0" y="21"/>
                    <a:pt x="21" y="0"/>
                    <a:pt x="46" y="0"/>
                  </a:cubicBezTo>
                  <a:lnTo>
                    <a:pt x="46" y="0"/>
                  </a:lnTo>
                  <a:cubicBezTo>
                    <a:pt x="70" y="0"/>
                    <a:pt x="91" y="21"/>
                    <a:pt x="91" y="46"/>
                  </a:cubicBezTo>
                  <a:lnTo>
                    <a:pt x="91" y="1917"/>
                  </a:lnTo>
                  <a:lnTo>
                    <a:pt x="91" y="1917"/>
                  </a:lnTo>
                  <a:cubicBezTo>
                    <a:pt x="91" y="1942"/>
                    <a:pt x="70" y="1962"/>
                    <a:pt x="46" y="1962"/>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53" name="Freeform 52">
              <a:extLst>
                <a:ext uri="{FF2B5EF4-FFF2-40B4-BE49-F238E27FC236}">
                  <a16:creationId xmlns:a16="http://schemas.microsoft.com/office/drawing/2014/main" id="{BD39A5EE-DE32-7546-938C-23B07AE19128}"/>
                </a:ext>
              </a:extLst>
            </p:cNvPr>
            <p:cNvSpPr>
              <a:spLocks noChangeArrowheads="1"/>
            </p:cNvSpPr>
            <p:nvPr/>
          </p:nvSpPr>
          <p:spPr bwMode="auto">
            <a:xfrm>
              <a:off x="15370466" y="3643583"/>
              <a:ext cx="213583" cy="517544"/>
            </a:xfrm>
            <a:custGeom>
              <a:avLst/>
              <a:gdLst>
                <a:gd name="connsiteX0" fmla="*/ 1095 w 213583"/>
                <a:gd name="connsiteY0" fmla="*/ 0 h 517544"/>
                <a:gd name="connsiteX1" fmla="*/ 213583 w 213583"/>
                <a:gd name="connsiteY1" fmla="*/ 0 h 517544"/>
                <a:gd name="connsiteX2" fmla="*/ 213583 w 213583"/>
                <a:gd name="connsiteY2" fmla="*/ 457316 h 517544"/>
                <a:gd name="connsiteX3" fmla="*/ 211421 w 213583"/>
                <a:gd name="connsiteY3" fmla="*/ 457316 h 517544"/>
                <a:gd name="connsiteX4" fmla="*/ 203979 w 213583"/>
                <a:gd name="connsiteY4" fmla="*/ 479186 h 517544"/>
                <a:gd name="connsiteX5" fmla="*/ 180518 w 213583"/>
                <a:gd name="connsiteY5" fmla="*/ 499484 h 517544"/>
                <a:gd name="connsiteX6" fmla="*/ 31281 w 213583"/>
                <a:gd name="connsiteY6" fmla="*/ 499484 h 517544"/>
                <a:gd name="connsiteX7" fmla="*/ 0 w 213583"/>
                <a:gd name="connsiteY7" fmla="*/ 456203 h 517544"/>
                <a:gd name="connsiteX8" fmla="*/ 1095 w 213583"/>
                <a:gd name="connsiteY8" fmla="*/ 452985 h 51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83" h="517544">
                  <a:moveTo>
                    <a:pt x="1095" y="0"/>
                  </a:moveTo>
                  <a:lnTo>
                    <a:pt x="213583" y="0"/>
                  </a:lnTo>
                  <a:lnTo>
                    <a:pt x="213583" y="457316"/>
                  </a:lnTo>
                  <a:lnTo>
                    <a:pt x="211421" y="457316"/>
                  </a:lnTo>
                  <a:lnTo>
                    <a:pt x="203979" y="479186"/>
                  </a:lnTo>
                  <a:cubicBezTo>
                    <a:pt x="198765" y="486549"/>
                    <a:pt x="190945" y="493464"/>
                    <a:pt x="180518" y="499484"/>
                  </a:cubicBezTo>
                  <a:cubicBezTo>
                    <a:pt x="139462" y="523565"/>
                    <a:pt x="72338" y="523565"/>
                    <a:pt x="31281" y="499484"/>
                  </a:cubicBezTo>
                  <a:cubicBezTo>
                    <a:pt x="10427" y="487444"/>
                    <a:pt x="0" y="471823"/>
                    <a:pt x="0" y="456203"/>
                  </a:cubicBezTo>
                  <a:lnTo>
                    <a:pt x="1095" y="452985"/>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4" name="Freeform 55">
              <a:extLst>
                <a:ext uri="{FF2B5EF4-FFF2-40B4-BE49-F238E27FC236}">
                  <a16:creationId xmlns:a16="http://schemas.microsoft.com/office/drawing/2014/main" id="{3F8A6995-0DCC-1849-BE51-86B8DDCAEA6B}"/>
                </a:ext>
              </a:extLst>
            </p:cNvPr>
            <p:cNvSpPr>
              <a:spLocks noChangeArrowheads="1"/>
            </p:cNvSpPr>
            <p:nvPr/>
          </p:nvSpPr>
          <p:spPr bwMode="auto">
            <a:xfrm>
              <a:off x="15371561" y="3689670"/>
              <a:ext cx="213142" cy="213142"/>
            </a:xfrm>
            <a:custGeom>
              <a:avLst/>
              <a:gdLst>
                <a:gd name="T0" fmla="*/ 0 w 326"/>
                <a:gd name="T1" fmla="*/ 44 h 325"/>
                <a:gd name="T2" fmla="*/ 0 w 326"/>
                <a:gd name="T3" fmla="*/ 281 h 325"/>
                <a:gd name="T4" fmla="*/ 0 w 326"/>
                <a:gd name="T5" fmla="*/ 281 h 325"/>
                <a:gd name="T6" fmla="*/ 325 w 326"/>
                <a:gd name="T7" fmla="*/ 281 h 325"/>
                <a:gd name="T8" fmla="*/ 325 w 326"/>
                <a:gd name="T9" fmla="*/ 44 h 325"/>
                <a:gd name="T10" fmla="*/ 325 w 326"/>
                <a:gd name="T11" fmla="*/ 44 h 325"/>
                <a:gd name="T12" fmla="*/ 0 w 326"/>
                <a:gd name="T13" fmla="*/ 44 h 325"/>
              </a:gdLst>
              <a:ahLst/>
              <a:cxnLst>
                <a:cxn ang="0">
                  <a:pos x="T0" y="T1"/>
                </a:cxn>
                <a:cxn ang="0">
                  <a:pos x="T2" y="T3"/>
                </a:cxn>
                <a:cxn ang="0">
                  <a:pos x="T4" y="T5"/>
                </a:cxn>
                <a:cxn ang="0">
                  <a:pos x="T6" y="T7"/>
                </a:cxn>
                <a:cxn ang="0">
                  <a:pos x="T8" y="T9"/>
                </a:cxn>
                <a:cxn ang="0">
                  <a:pos x="T10" y="T11"/>
                </a:cxn>
                <a:cxn ang="0">
                  <a:pos x="T12" y="T13"/>
                </a:cxn>
              </a:cxnLst>
              <a:rect l="0" t="0" r="r" b="b"/>
              <a:pathLst>
                <a:path w="326" h="325">
                  <a:moveTo>
                    <a:pt x="0" y="44"/>
                  </a:moveTo>
                  <a:lnTo>
                    <a:pt x="0" y="281"/>
                  </a:lnTo>
                  <a:lnTo>
                    <a:pt x="0" y="281"/>
                  </a:lnTo>
                  <a:cubicBezTo>
                    <a:pt x="95" y="324"/>
                    <a:pt x="230" y="324"/>
                    <a:pt x="325" y="281"/>
                  </a:cubicBezTo>
                  <a:lnTo>
                    <a:pt x="325" y="44"/>
                  </a:lnTo>
                  <a:lnTo>
                    <a:pt x="325" y="44"/>
                  </a:lnTo>
                  <a:cubicBezTo>
                    <a:pt x="230" y="0"/>
                    <a:pt x="95" y="0"/>
                    <a:pt x="0" y="44"/>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5" name="Freeform 54">
              <a:extLst>
                <a:ext uri="{FF2B5EF4-FFF2-40B4-BE49-F238E27FC236}">
                  <a16:creationId xmlns:a16="http://schemas.microsoft.com/office/drawing/2014/main" id="{B2085B60-6DC1-0A45-B117-D3EAD1A97AB0}"/>
                </a:ext>
              </a:extLst>
            </p:cNvPr>
            <p:cNvSpPr>
              <a:spLocks noChangeArrowheads="1"/>
            </p:cNvSpPr>
            <p:nvPr/>
          </p:nvSpPr>
          <p:spPr bwMode="auto">
            <a:xfrm>
              <a:off x="15304813" y="3004158"/>
              <a:ext cx="345482" cy="819203"/>
            </a:xfrm>
            <a:custGeom>
              <a:avLst/>
              <a:gdLst>
                <a:gd name="connsiteX0" fmla="*/ 501 w 345482"/>
                <a:gd name="connsiteY0" fmla="*/ 0 h 819203"/>
                <a:gd name="connsiteX1" fmla="*/ 345482 w 345482"/>
                <a:gd name="connsiteY1" fmla="*/ 0 h 819203"/>
                <a:gd name="connsiteX2" fmla="*/ 345482 w 345482"/>
                <a:gd name="connsiteY2" fmla="*/ 716542 h 819203"/>
                <a:gd name="connsiteX3" fmla="*/ 342032 w 345482"/>
                <a:gd name="connsiteY3" fmla="*/ 716542 h 819203"/>
                <a:gd name="connsiteX4" fmla="*/ 343106 w 345482"/>
                <a:gd name="connsiteY4" fmla="*/ 719747 h 819203"/>
                <a:gd name="connsiteX5" fmla="*/ 292764 w 345482"/>
                <a:gd name="connsiteY5" fmla="*/ 790202 h 819203"/>
                <a:gd name="connsiteX6" fmla="*/ 50341 w 345482"/>
                <a:gd name="connsiteY6" fmla="*/ 790202 h 819203"/>
                <a:gd name="connsiteX7" fmla="*/ 0 w 345482"/>
                <a:gd name="connsiteY7" fmla="*/ 719747 h 819203"/>
                <a:gd name="connsiteX8" fmla="*/ 1073 w 345482"/>
                <a:gd name="connsiteY8" fmla="*/ 716542 h 819203"/>
                <a:gd name="connsiteX9" fmla="*/ 501 w 345482"/>
                <a:gd name="connsiteY9" fmla="*/ 716542 h 81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5482" h="819203">
                  <a:moveTo>
                    <a:pt x="501" y="0"/>
                  </a:moveTo>
                  <a:lnTo>
                    <a:pt x="345482" y="0"/>
                  </a:lnTo>
                  <a:lnTo>
                    <a:pt x="345482" y="716542"/>
                  </a:lnTo>
                  <a:lnTo>
                    <a:pt x="342032" y="716542"/>
                  </a:lnTo>
                  <a:lnTo>
                    <a:pt x="343106" y="719747"/>
                  </a:lnTo>
                  <a:cubicBezTo>
                    <a:pt x="343105" y="745307"/>
                    <a:pt x="326325" y="770868"/>
                    <a:pt x="292764" y="790202"/>
                  </a:cubicBezTo>
                  <a:cubicBezTo>
                    <a:pt x="225642" y="828871"/>
                    <a:pt x="116812" y="828871"/>
                    <a:pt x="50341" y="790202"/>
                  </a:cubicBezTo>
                  <a:cubicBezTo>
                    <a:pt x="16780" y="770868"/>
                    <a:pt x="0" y="745307"/>
                    <a:pt x="0" y="719747"/>
                  </a:cubicBezTo>
                  <a:lnTo>
                    <a:pt x="1073" y="716542"/>
                  </a:lnTo>
                  <a:lnTo>
                    <a:pt x="501" y="716542"/>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6" name="Freeform 55">
              <a:extLst>
                <a:ext uri="{FF2B5EF4-FFF2-40B4-BE49-F238E27FC236}">
                  <a16:creationId xmlns:a16="http://schemas.microsoft.com/office/drawing/2014/main" id="{EA5C9AF7-8964-2346-BC36-9313015DF74B}"/>
                </a:ext>
              </a:extLst>
            </p:cNvPr>
            <p:cNvSpPr>
              <a:spLocks noChangeArrowheads="1"/>
            </p:cNvSpPr>
            <p:nvPr/>
          </p:nvSpPr>
          <p:spPr bwMode="auto">
            <a:xfrm>
              <a:off x="13286221" y="326624"/>
              <a:ext cx="3945361" cy="3869324"/>
            </a:xfrm>
            <a:custGeom>
              <a:avLst/>
              <a:gdLst>
                <a:gd name="connsiteX0" fmla="*/ 1228925 w 3945361"/>
                <a:gd name="connsiteY0" fmla="*/ 698 h 3869324"/>
                <a:gd name="connsiteX1" fmla="*/ 1491817 w 3945361"/>
                <a:gd name="connsiteY1" fmla="*/ 51774 h 3869324"/>
                <a:gd name="connsiteX2" fmla="*/ 1504408 w 3945361"/>
                <a:gd name="connsiteY2" fmla="*/ 57687 h 3869324"/>
                <a:gd name="connsiteX3" fmla="*/ 1507544 w 3945361"/>
                <a:gd name="connsiteY3" fmla="*/ 58822 h 3869324"/>
                <a:gd name="connsiteX4" fmla="*/ 1516877 w 3945361"/>
                <a:gd name="connsiteY4" fmla="*/ 63542 h 3869324"/>
                <a:gd name="connsiteX5" fmla="*/ 1563353 w 3945361"/>
                <a:gd name="connsiteY5" fmla="*/ 85368 h 3869324"/>
                <a:gd name="connsiteX6" fmla="*/ 1561810 w 3945361"/>
                <a:gd name="connsiteY6" fmla="*/ 86269 h 3869324"/>
                <a:gd name="connsiteX7" fmla="*/ 1603733 w 3945361"/>
                <a:gd name="connsiteY7" fmla="*/ 107472 h 3869324"/>
                <a:gd name="connsiteX8" fmla="*/ 2376653 w 3945361"/>
                <a:gd name="connsiteY8" fmla="*/ 1348418 h 3869324"/>
                <a:gd name="connsiteX9" fmla="*/ 2508386 w 3945361"/>
                <a:gd name="connsiteY9" fmla="*/ 1375932 h 3869324"/>
                <a:gd name="connsiteX10" fmla="*/ 2574281 w 3945361"/>
                <a:gd name="connsiteY10" fmla="*/ 1402017 h 3869324"/>
                <a:gd name="connsiteX11" fmla="*/ 2575067 w 3945361"/>
                <a:gd name="connsiteY11" fmla="*/ 1401558 h 3869324"/>
                <a:gd name="connsiteX12" fmla="*/ 2649509 w 3945361"/>
                <a:gd name="connsiteY12" fmla="*/ 1440077 h 3869324"/>
                <a:gd name="connsiteX13" fmla="*/ 2677427 w 3945361"/>
                <a:gd name="connsiteY13" fmla="*/ 1459440 h 3869324"/>
                <a:gd name="connsiteX14" fmla="*/ 2768983 w 3945361"/>
                <a:gd name="connsiteY14" fmla="*/ 1521376 h 3869324"/>
                <a:gd name="connsiteX15" fmla="*/ 2777370 w 3945361"/>
                <a:gd name="connsiteY15" fmla="*/ 1528756 h 3869324"/>
                <a:gd name="connsiteX16" fmla="*/ 2788150 w 3945361"/>
                <a:gd name="connsiteY16" fmla="*/ 1536233 h 3869324"/>
                <a:gd name="connsiteX17" fmla="*/ 2824413 w 3945361"/>
                <a:gd name="connsiteY17" fmla="*/ 1570156 h 3869324"/>
                <a:gd name="connsiteX18" fmla="*/ 2881003 w 3945361"/>
                <a:gd name="connsiteY18" fmla="*/ 1619957 h 3869324"/>
                <a:gd name="connsiteX19" fmla="*/ 2900198 w 3945361"/>
                <a:gd name="connsiteY19" fmla="*/ 1641050 h 3869324"/>
                <a:gd name="connsiteX20" fmla="*/ 2917241 w 3945361"/>
                <a:gd name="connsiteY20" fmla="*/ 1656993 h 3869324"/>
                <a:gd name="connsiteX21" fmla="*/ 2943943 w 3945361"/>
                <a:gd name="connsiteY21" fmla="*/ 1689122 h 3869324"/>
                <a:gd name="connsiteX22" fmla="*/ 2984754 w 3945361"/>
                <a:gd name="connsiteY22" fmla="*/ 1733969 h 3869324"/>
                <a:gd name="connsiteX23" fmla="*/ 3013929 w 3945361"/>
                <a:gd name="connsiteY23" fmla="*/ 1773329 h 3869324"/>
                <a:gd name="connsiteX24" fmla="*/ 3034087 w 3945361"/>
                <a:gd name="connsiteY24" fmla="*/ 1797584 h 3869324"/>
                <a:gd name="connsiteX25" fmla="*/ 3050595 w 3945361"/>
                <a:gd name="connsiteY25" fmla="*/ 1822796 h 3869324"/>
                <a:gd name="connsiteX26" fmla="*/ 3078521 w 3945361"/>
                <a:gd name="connsiteY26" fmla="*/ 1860472 h 3869324"/>
                <a:gd name="connsiteX27" fmla="*/ 3116645 w 3945361"/>
                <a:gd name="connsiteY27" fmla="*/ 1923676 h 3869324"/>
                <a:gd name="connsiteX28" fmla="*/ 3135997 w 3945361"/>
                <a:gd name="connsiteY28" fmla="*/ 1953232 h 3869324"/>
                <a:gd name="connsiteX29" fmla="*/ 3134872 w 3945361"/>
                <a:gd name="connsiteY29" fmla="*/ 1953893 h 3869324"/>
                <a:gd name="connsiteX30" fmla="*/ 3160589 w 3945361"/>
                <a:gd name="connsiteY30" fmla="*/ 1996527 h 3869324"/>
                <a:gd name="connsiteX31" fmla="*/ 3319446 w 3945361"/>
                <a:gd name="connsiteY31" fmla="*/ 2432614 h 3869324"/>
                <a:gd name="connsiteX32" fmla="*/ 3479518 w 3945361"/>
                <a:gd name="connsiteY32" fmla="*/ 2491396 h 3869324"/>
                <a:gd name="connsiteX33" fmla="*/ 3945361 w 3945361"/>
                <a:gd name="connsiteY33" fmla="*/ 3298664 h 3869324"/>
                <a:gd name="connsiteX34" fmla="*/ 3808973 w 3945361"/>
                <a:gd name="connsiteY34" fmla="*/ 3600491 h 3869324"/>
                <a:gd name="connsiteX35" fmla="*/ 3798425 w 3945361"/>
                <a:gd name="connsiteY35" fmla="*/ 3604458 h 3869324"/>
                <a:gd name="connsiteX36" fmla="*/ 3348264 w 3945361"/>
                <a:gd name="connsiteY36" fmla="*/ 3869324 h 3869324"/>
                <a:gd name="connsiteX37" fmla="*/ 3282814 w 3945361"/>
                <a:gd name="connsiteY37" fmla="*/ 3427379 h 3869324"/>
                <a:gd name="connsiteX38" fmla="*/ 1168598 w 3945361"/>
                <a:gd name="connsiteY38" fmla="*/ 1918601 h 3869324"/>
                <a:gd name="connsiteX39" fmla="*/ 559886 w 3945361"/>
                <a:gd name="connsiteY39" fmla="*/ 995075 h 3869324"/>
                <a:gd name="connsiteX40" fmla="*/ 552753 w 3945361"/>
                <a:gd name="connsiteY40" fmla="*/ 909487 h 3869324"/>
                <a:gd name="connsiteX41" fmla="*/ 497341 w 3945361"/>
                <a:gd name="connsiteY41" fmla="*/ 926665 h 3869324"/>
                <a:gd name="connsiteX42" fmla="*/ 286061 w 3945361"/>
                <a:gd name="connsiteY42" fmla="*/ 991901 h 3869324"/>
                <a:gd name="connsiteX43" fmla="*/ 0 w 3945361"/>
                <a:gd name="connsiteY43" fmla="*/ 860448 h 3869324"/>
                <a:gd name="connsiteX44" fmla="*/ 736704 w 3945361"/>
                <a:gd name="connsiteY44" fmla="*/ 436658 h 3869324"/>
                <a:gd name="connsiteX45" fmla="*/ 736699 w 3945361"/>
                <a:gd name="connsiteY45" fmla="*/ 436733 h 3869324"/>
                <a:gd name="connsiteX46" fmla="*/ 756547 w 3945361"/>
                <a:gd name="connsiteY46" fmla="*/ 424954 h 3869324"/>
                <a:gd name="connsiteX47" fmla="*/ 614553 w 3945361"/>
                <a:gd name="connsiteY47" fmla="*/ 312555 h 3869324"/>
                <a:gd name="connsiteX48" fmla="*/ 615315 w 3945361"/>
                <a:gd name="connsiteY48" fmla="*/ 312106 h 3869324"/>
                <a:gd name="connsiteX49" fmla="*/ 613106 w 3945361"/>
                <a:gd name="connsiteY49" fmla="*/ 310358 h 3869324"/>
                <a:gd name="connsiteX50" fmla="*/ 1047113 w 3945361"/>
                <a:gd name="connsiteY50" fmla="*/ 54718 h 3869324"/>
                <a:gd name="connsiteX51" fmla="*/ 1057555 w 3945361"/>
                <a:gd name="connsiteY51" fmla="*/ 48848 h 3869324"/>
                <a:gd name="connsiteX52" fmla="*/ 1064735 w 3945361"/>
                <a:gd name="connsiteY52" fmla="*/ 44283 h 3869324"/>
                <a:gd name="connsiteX53" fmla="*/ 1064735 w 3945361"/>
                <a:gd name="connsiteY53" fmla="*/ 44935 h 3869324"/>
                <a:gd name="connsiteX54" fmla="*/ 1228925 w 3945361"/>
                <a:gd name="connsiteY54" fmla="*/ 698 h 3869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945361" h="3869324">
                  <a:moveTo>
                    <a:pt x="1228925" y="698"/>
                  </a:moveTo>
                  <a:cubicBezTo>
                    <a:pt x="1308996" y="-3709"/>
                    <a:pt x="1397715" y="12691"/>
                    <a:pt x="1491817" y="51774"/>
                  </a:cubicBezTo>
                  <a:lnTo>
                    <a:pt x="1504408" y="57687"/>
                  </a:lnTo>
                  <a:lnTo>
                    <a:pt x="1507544" y="58822"/>
                  </a:lnTo>
                  <a:lnTo>
                    <a:pt x="1516877" y="63542"/>
                  </a:lnTo>
                  <a:lnTo>
                    <a:pt x="1563353" y="85368"/>
                  </a:lnTo>
                  <a:lnTo>
                    <a:pt x="1561810" y="86269"/>
                  </a:lnTo>
                  <a:lnTo>
                    <a:pt x="1603733" y="107472"/>
                  </a:lnTo>
                  <a:cubicBezTo>
                    <a:pt x="2003587" y="338027"/>
                    <a:pt x="2332225" y="875553"/>
                    <a:pt x="2376653" y="1348418"/>
                  </a:cubicBezTo>
                  <a:cubicBezTo>
                    <a:pt x="2418468" y="1351684"/>
                    <a:pt x="2462569" y="1360665"/>
                    <a:pt x="2508386" y="1375932"/>
                  </a:cubicBezTo>
                  <a:lnTo>
                    <a:pt x="2574281" y="1402017"/>
                  </a:lnTo>
                  <a:lnTo>
                    <a:pt x="2575067" y="1401558"/>
                  </a:lnTo>
                  <a:cubicBezTo>
                    <a:pt x="2599228" y="1412657"/>
                    <a:pt x="2624042" y="1425714"/>
                    <a:pt x="2649509" y="1440077"/>
                  </a:cubicBezTo>
                  <a:lnTo>
                    <a:pt x="2677427" y="1459440"/>
                  </a:lnTo>
                  <a:lnTo>
                    <a:pt x="2768983" y="1521376"/>
                  </a:lnTo>
                  <a:lnTo>
                    <a:pt x="2777370" y="1528756"/>
                  </a:lnTo>
                  <a:lnTo>
                    <a:pt x="2788150" y="1536233"/>
                  </a:lnTo>
                  <a:lnTo>
                    <a:pt x="2824413" y="1570156"/>
                  </a:lnTo>
                  <a:lnTo>
                    <a:pt x="2881003" y="1619957"/>
                  </a:lnTo>
                  <a:lnTo>
                    <a:pt x="2900198" y="1641050"/>
                  </a:lnTo>
                  <a:lnTo>
                    <a:pt x="2917241" y="1656993"/>
                  </a:lnTo>
                  <a:lnTo>
                    <a:pt x="2943943" y="1689122"/>
                  </a:lnTo>
                  <a:lnTo>
                    <a:pt x="2984754" y="1733969"/>
                  </a:lnTo>
                  <a:lnTo>
                    <a:pt x="3013929" y="1773329"/>
                  </a:lnTo>
                  <a:lnTo>
                    <a:pt x="3034087" y="1797584"/>
                  </a:lnTo>
                  <a:lnTo>
                    <a:pt x="3050595" y="1822796"/>
                  </a:lnTo>
                  <a:lnTo>
                    <a:pt x="3078521" y="1860472"/>
                  </a:lnTo>
                  <a:lnTo>
                    <a:pt x="3116645" y="1923676"/>
                  </a:lnTo>
                  <a:lnTo>
                    <a:pt x="3135997" y="1953232"/>
                  </a:lnTo>
                  <a:lnTo>
                    <a:pt x="3134872" y="1953893"/>
                  </a:lnTo>
                  <a:lnTo>
                    <a:pt x="3160589" y="1996527"/>
                  </a:lnTo>
                  <a:cubicBezTo>
                    <a:pt x="3236235" y="2136379"/>
                    <a:pt x="3291760" y="2286150"/>
                    <a:pt x="3319446" y="2432614"/>
                  </a:cubicBezTo>
                  <a:cubicBezTo>
                    <a:pt x="3369101" y="2439798"/>
                    <a:pt x="3423329" y="2458739"/>
                    <a:pt x="3479518" y="2491396"/>
                  </a:cubicBezTo>
                  <a:cubicBezTo>
                    <a:pt x="3736941" y="2639656"/>
                    <a:pt x="3945361" y="3001490"/>
                    <a:pt x="3945361" y="3298664"/>
                  </a:cubicBezTo>
                  <a:cubicBezTo>
                    <a:pt x="3945361" y="3447251"/>
                    <a:pt x="3893257" y="3551752"/>
                    <a:pt x="3808973" y="3600491"/>
                  </a:cubicBezTo>
                  <a:lnTo>
                    <a:pt x="3798425" y="3604458"/>
                  </a:lnTo>
                  <a:lnTo>
                    <a:pt x="3348264" y="3869324"/>
                  </a:lnTo>
                  <a:lnTo>
                    <a:pt x="3282814" y="3427379"/>
                  </a:lnTo>
                  <a:lnTo>
                    <a:pt x="1168598" y="1918601"/>
                  </a:lnTo>
                  <a:cubicBezTo>
                    <a:pt x="868463" y="1745439"/>
                    <a:pt x="617850" y="1354756"/>
                    <a:pt x="559886" y="995075"/>
                  </a:cubicBezTo>
                  <a:lnTo>
                    <a:pt x="552753" y="909487"/>
                  </a:lnTo>
                  <a:lnTo>
                    <a:pt x="497341" y="926665"/>
                  </a:lnTo>
                  <a:cubicBezTo>
                    <a:pt x="391701" y="959365"/>
                    <a:pt x="286061" y="991901"/>
                    <a:pt x="286061" y="991901"/>
                  </a:cubicBezTo>
                  <a:lnTo>
                    <a:pt x="0" y="860448"/>
                  </a:lnTo>
                  <a:lnTo>
                    <a:pt x="736704" y="436658"/>
                  </a:lnTo>
                  <a:lnTo>
                    <a:pt x="736699" y="436733"/>
                  </a:lnTo>
                  <a:lnTo>
                    <a:pt x="756547" y="424954"/>
                  </a:lnTo>
                  <a:lnTo>
                    <a:pt x="614553" y="312555"/>
                  </a:lnTo>
                  <a:lnTo>
                    <a:pt x="615315" y="312106"/>
                  </a:lnTo>
                  <a:lnTo>
                    <a:pt x="613106" y="310358"/>
                  </a:lnTo>
                  <a:lnTo>
                    <a:pt x="1047113" y="54718"/>
                  </a:lnTo>
                  <a:cubicBezTo>
                    <a:pt x="1050376" y="52761"/>
                    <a:pt x="1054292" y="50805"/>
                    <a:pt x="1057555" y="48848"/>
                  </a:cubicBezTo>
                  <a:lnTo>
                    <a:pt x="1064735" y="44283"/>
                  </a:lnTo>
                  <a:lnTo>
                    <a:pt x="1064735" y="44935"/>
                  </a:lnTo>
                  <a:cubicBezTo>
                    <a:pt x="1113683" y="19013"/>
                    <a:pt x="1168872" y="4003"/>
                    <a:pt x="1228925" y="698"/>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7" name="Freeform 56">
              <a:extLst>
                <a:ext uri="{FF2B5EF4-FFF2-40B4-BE49-F238E27FC236}">
                  <a16:creationId xmlns:a16="http://schemas.microsoft.com/office/drawing/2014/main" id="{057C0673-A521-9B43-A2A7-CFCBE07A4537}"/>
                </a:ext>
              </a:extLst>
            </p:cNvPr>
            <p:cNvSpPr>
              <a:spLocks noChangeArrowheads="1"/>
            </p:cNvSpPr>
            <p:nvPr/>
          </p:nvSpPr>
          <p:spPr bwMode="auto">
            <a:xfrm>
              <a:off x="14104228" y="345638"/>
              <a:ext cx="2384237" cy="2375596"/>
            </a:xfrm>
            <a:custGeom>
              <a:avLst/>
              <a:gdLst>
                <a:gd name="connsiteX0" fmla="*/ 2236666 w 2384237"/>
                <a:gd name="connsiteY0" fmla="*/ 1808829 h 2375596"/>
                <a:gd name="connsiteX1" fmla="*/ 2384237 w 2384237"/>
                <a:gd name="connsiteY1" fmla="*/ 2064788 h 2375596"/>
                <a:gd name="connsiteX2" fmla="*/ 1857942 w 2384237"/>
                <a:gd name="connsiteY2" fmla="*/ 2375596 h 2375596"/>
                <a:gd name="connsiteX3" fmla="*/ 1656174 w 2384237"/>
                <a:gd name="connsiteY3" fmla="*/ 2150979 h 2375596"/>
                <a:gd name="connsiteX4" fmla="*/ 577449 w 2384237"/>
                <a:gd name="connsiteY4" fmla="*/ 0 h 2375596"/>
                <a:gd name="connsiteX5" fmla="*/ 784755 w 2384237"/>
                <a:gd name="connsiteY5" fmla="*/ 86762 h 2375596"/>
                <a:gd name="connsiteX6" fmla="*/ 918163 w 2384237"/>
                <a:gd name="connsiteY6" fmla="*/ 177438 h 2375596"/>
                <a:gd name="connsiteX7" fmla="*/ 324365 w 2384237"/>
                <a:gd name="connsiteY7" fmla="*/ 526444 h 2375596"/>
                <a:gd name="connsiteX8" fmla="*/ 0 w 2384237"/>
                <a:gd name="connsiteY8" fmla="*/ 339220 h 237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4237" h="2375596">
                  <a:moveTo>
                    <a:pt x="2236666" y="1808829"/>
                  </a:moveTo>
                  <a:cubicBezTo>
                    <a:pt x="2292821" y="1889796"/>
                    <a:pt x="2343100" y="1975986"/>
                    <a:pt x="2384237" y="2064788"/>
                  </a:cubicBezTo>
                  <a:lnTo>
                    <a:pt x="1857942" y="2375596"/>
                  </a:lnTo>
                  <a:lnTo>
                    <a:pt x="1656174" y="2150979"/>
                  </a:lnTo>
                  <a:close/>
                  <a:moveTo>
                    <a:pt x="577449" y="0"/>
                  </a:moveTo>
                  <a:cubicBezTo>
                    <a:pt x="643499" y="17613"/>
                    <a:pt x="712819" y="45664"/>
                    <a:pt x="784755" y="86762"/>
                  </a:cubicBezTo>
                  <a:cubicBezTo>
                    <a:pt x="830532" y="113508"/>
                    <a:pt x="875002" y="143516"/>
                    <a:pt x="918163" y="177438"/>
                  </a:cubicBezTo>
                  <a:lnTo>
                    <a:pt x="324365" y="526444"/>
                  </a:lnTo>
                  <a:lnTo>
                    <a:pt x="0" y="339220"/>
                  </a:ln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8" name="Freeform 64">
              <a:extLst>
                <a:ext uri="{FF2B5EF4-FFF2-40B4-BE49-F238E27FC236}">
                  <a16:creationId xmlns:a16="http://schemas.microsoft.com/office/drawing/2014/main" id="{0D2451A6-7768-E54F-9317-2D208483D77D}"/>
                </a:ext>
              </a:extLst>
            </p:cNvPr>
            <p:cNvSpPr>
              <a:spLocks noChangeArrowheads="1"/>
            </p:cNvSpPr>
            <p:nvPr/>
          </p:nvSpPr>
          <p:spPr bwMode="auto">
            <a:xfrm>
              <a:off x="13099002" y="455089"/>
              <a:ext cx="3675266" cy="3856726"/>
            </a:xfrm>
            <a:custGeom>
              <a:avLst/>
              <a:gdLst>
                <a:gd name="T0" fmla="*/ 4915 w 5629"/>
                <a:gd name="T1" fmla="*/ 4029 h 5905"/>
                <a:gd name="T2" fmla="*/ 4915 w 5629"/>
                <a:gd name="T3" fmla="*/ 4029 h 5905"/>
                <a:gd name="T4" fmla="*/ 4671 w 5629"/>
                <a:gd name="T5" fmla="*/ 3939 h 5905"/>
                <a:gd name="T6" fmla="*/ 4671 w 5629"/>
                <a:gd name="T7" fmla="*/ 3939 h 5905"/>
                <a:gd name="T8" fmla="*/ 3646 w 5629"/>
                <a:gd name="T9" fmla="*/ 2421 h 5905"/>
                <a:gd name="T10" fmla="*/ 3646 w 5629"/>
                <a:gd name="T11" fmla="*/ 2421 h 5905"/>
                <a:gd name="T12" fmla="*/ 3227 w 5629"/>
                <a:gd name="T13" fmla="*/ 2279 h 5905"/>
                <a:gd name="T14" fmla="*/ 3227 w 5629"/>
                <a:gd name="T15" fmla="*/ 2279 h 5905"/>
                <a:gd name="T16" fmla="*/ 2044 w 5629"/>
                <a:gd name="T17" fmla="*/ 380 h 5905"/>
                <a:gd name="T18" fmla="*/ 2044 w 5629"/>
                <a:gd name="T19" fmla="*/ 380 h 5905"/>
                <a:gd name="T20" fmla="*/ 854 w 5629"/>
                <a:gd name="T21" fmla="*/ 1067 h 5905"/>
                <a:gd name="T22" fmla="*/ 854 w 5629"/>
                <a:gd name="T23" fmla="*/ 1067 h 5905"/>
                <a:gd name="T24" fmla="*/ 857 w 5629"/>
                <a:gd name="T25" fmla="*/ 1144 h 5905"/>
                <a:gd name="T26" fmla="*/ 857 w 5629"/>
                <a:gd name="T27" fmla="*/ 1144 h 5905"/>
                <a:gd name="T28" fmla="*/ 0 w 5629"/>
                <a:gd name="T29" fmla="*/ 1742 h 5905"/>
                <a:gd name="T30" fmla="*/ 0 w 5629"/>
                <a:gd name="T31" fmla="*/ 1742 h 5905"/>
                <a:gd name="T32" fmla="*/ 950 w 5629"/>
                <a:gd name="T33" fmla="*/ 3388 h 5905"/>
                <a:gd name="T34" fmla="*/ 4915 w 5629"/>
                <a:gd name="T35" fmla="*/ 5677 h 5905"/>
                <a:gd name="T36" fmla="*/ 4915 w 5629"/>
                <a:gd name="T37" fmla="*/ 5677 h 5905"/>
                <a:gd name="T38" fmla="*/ 5628 w 5629"/>
                <a:gd name="T39" fmla="*/ 5265 h 5905"/>
                <a:gd name="T40" fmla="*/ 5628 w 5629"/>
                <a:gd name="T41" fmla="*/ 5265 h 5905"/>
                <a:gd name="T42" fmla="*/ 4915 w 5629"/>
                <a:gd name="T43" fmla="*/ 4029 h 5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29" h="5905">
                  <a:moveTo>
                    <a:pt x="4915" y="4029"/>
                  </a:moveTo>
                  <a:lnTo>
                    <a:pt x="4915" y="4029"/>
                  </a:lnTo>
                  <a:cubicBezTo>
                    <a:pt x="4829" y="3979"/>
                    <a:pt x="4747" y="3950"/>
                    <a:pt x="4671" y="3939"/>
                  </a:cubicBezTo>
                  <a:lnTo>
                    <a:pt x="4671" y="3939"/>
                  </a:lnTo>
                  <a:cubicBezTo>
                    <a:pt x="4557" y="3341"/>
                    <a:pt x="4141" y="2707"/>
                    <a:pt x="3646" y="2421"/>
                  </a:cubicBezTo>
                  <a:lnTo>
                    <a:pt x="3646" y="2421"/>
                  </a:lnTo>
                  <a:cubicBezTo>
                    <a:pt x="3497" y="2335"/>
                    <a:pt x="3356" y="2289"/>
                    <a:pt x="3227" y="2279"/>
                  </a:cubicBezTo>
                  <a:lnTo>
                    <a:pt x="3227" y="2279"/>
                  </a:lnTo>
                  <a:cubicBezTo>
                    <a:pt x="3159" y="1555"/>
                    <a:pt x="2656" y="733"/>
                    <a:pt x="2044" y="380"/>
                  </a:cubicBezTo>
                  <a:lnTo>
                    <a:pt x="2044" y="380"/>
                  </a:lnTo>
                  <a:cubicBezTo>
                    <a:pt x="1387" y="0"/>
                    <a:pt x="854" y="308"/>
                    <a:pt x="854" y="1067"/>
                  </a:cubicBezTo>
                  <a:lnTo>
                    <a:pt x="854" y="1067"/>
                  </a:lnTo>
                  <a:cubicBezTo>
                    <a:pt x="854" y="1092"/>
                    <a:pt x="855" y="1118"/>
                    <a:pt x="857" y="1144"/>
                  </a:cubicBezTo>
                  <a:lnTo>
                    <a:pt x="857" y="1144"/>
                  </a:lnTo>
                  <a:cubicBezTo>
                    <a:pt x="375" y="921"/>
                    <a:pt x="0" y="1173"/>
                    <a:pt x="0" y="1742"/>
                  </a:cubicBezTo>
                  <a:lnTo>
                    <a:pt x="0" y="1742"/>
                  </a:lnTo>
                  <a:cubicBezTo>
                    <a:pt x="0" y="2348"/>
                    <a:pt x="425" y="3085"/>
                    <a:pt x="950" y="3388"/>
                  </a:cubicBezTo>
                  <a:lnTo>
                    <a:pt x="4915" y="5677"/>
                  </a:lnTo>
                  <a:lnTo>
                    <a:pt x="4915" y="5677"/>
                  </a:lnTo>
                  <a:cubicBezTo>
                    <a:pt x="5309" y="5904"/>
                    <a:pt x="5628" y="5720"/>
                    <a:pt x="5628" y="5265"/>
                  </a:cubicBezTo>
                  <a:lnTo>
                    <a:pt x="5628" y="5265"/>
                  </a:lnTo>
                  <a:cubicBezTo>
                    <a:pt x="5628" y="4810"/>
                    <a:pt x="5309" y="4257"/>
                    <a:pt x="4915" y="4029"/>
                  </a:cubicBez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58">
              <a:extLst>
                <a:ext uri="{FF2B5EF4-FFF2-40B4-BE49-F238E27FC236}">
                  <a16:creationId xmlns:a16="http://schemas.microsoft.com/office/drawing/2014/main" id="{0F26157D-BD97-E14C-B43A-F25489EEFFFE}"/>
                </a:ext>
              </a:extLst>
            </p:cNvPr>
            <p:cNvSpPr>
              <a:spLocks noChangeArrowheads="1"/>
            </p:cNvSpPr>
            <p:nvPr/>
          </p:nvSpPr>
          <p:spPr bwMode="auto">
            <a:xfrm>
              <a:off x="13240135" y="558351"/>
              <a:ext cx="3570922" cy="3582873"/>
            </a:xfrm>
            <a:custGeom>
              <a:avLst/>
              <a:gdLst>
                <a:gd name="connsiteX0" fmla="*/ 232326 w 3570922"/>
                <a:gd name="connsiteY0" fmla="*/ 556197 h 3582873"/>
                <a:gd name="connsiteX1" fmla="*/ 415035 w 3570922"/>
                <a:gd name="connsiteY1" fmla="*/ 592467 h 3582873"/>
                <a:gd name="connsiteX2" fmla="*/ 415035 w 3570922"/>
                <a:gd name="connsiteY2" fmla="*/ 594424 h 3582873"/>
                <a:gd name="connsiteX3" fmla="*/ 416992 w 3570922"/>
                <a:gd name="connsiteY3" fmla="*/ 644639 h 3582873"/>
                <a:gd name="connsiteX4" fmla="*/ 0 w 3570922"/>
                <a:gd name="connsiteY4" fmla="*/ 662247 h 3582873"/>
                <a:gd name="connsiteX5" fmla="*/ 232326 w 3570922"/>
                <a:gd name="connsiteY5" fmla="*/ 556197 h 3582873"/>
                <a:gd name="connsiteX6" fmla="*/ 861169 w 3570922"/>
                <a:gd name="connsiteY6" fmla="*/ 541 h 3582873"/>
                <a:gd name="connsiteX7" fmla="*/ 1230740 w 3570922"/>
                <a:gd name="connsiteY7" fmla="*/ 106286 h 3582873"/>
                <a:gd name="connsiteX8" fmla="*/ 2002530 w 3570922"/>
                <a:gd name="connsiteY8" fmla="*/ 1347457 h 3582873"/>
                <a:gd name="connsiteX9" fmla="*/ 2276117 w 3570922"/>
                <a:gd name="connsiteY9" fmla="*/ 1439566 h 3582873"/>
                <a:gd name="connsiteX10" fmla="*/ 2945394 w 3570922"/>
                <a:gd name="connsiteY10" fmla="*/ 2431196 h 3582873"/>
                <a:gd name="connsiteX11" fmla="*/ 3104061 w 3570922"/>
                <a:gd name="connsiteY11" fmla="*/ 2489989 h 3582873"/>
                <a:gd name="connsiteX12" fmla="*/ 3570922 w 3570922"/>
                <a:gd name="connsiteY12" fmla="*/ 3298057 h 3582873"/>
                <a:gd name="connsiteX13" fmla="*/ 3457961 w 3570922"/>
                <a:gd name="connsiteY13" fmla="*/ 3582873 h 3582873"/>
                <a:gd name="connsiteX14" fmla="*/ 3532398 w 3570922"/>
                <a:gd name="connsiteY14" fmla="*/ 3334639 h 3582873"/>
                <a:gd name="connsiteX15" fmla="*/ 3066843 w 3570922"/>
                <a:gd name="connsiteY15" fmla="*/ 2527224 h 3582873"/>
                <a:gd name="connsiteX16" fmla="*/ 2907522 w 3570922"/>
                <a:gd name="connsiteY16" fmla="*/ 2468431 h 3582873"/>
                <a:gd name="connsiteX17" fmla="*/ 2238246 w 3570922"/>
                <a:gd name="connsiteY17" fmla="*/ 1476801 h 3582873"/>
                <a:gd name="connsiteX18" fmla="*/ 1964659 w 3570922"/>
                <a:gd name="connsiteY18" fmla="*/ 1384039 h 3582873"/>
                <a:gd name="connsiteX19" fmla="*/ 1192216 w 3570922"/>
                <a:gd name="connsiteY19" fmla="*/ 143521 h 3582873"/>
                <a:gd name="connsiteX20" fmla="*/ 587582 w 3570922"/>
                <a:gd name="connsiteY20" fmla="*/ 128496 h 3582873"/>
                <a:gd name="connsiteX21" fmla="*/ 861169 w 3570922"/>
                <a:gd name="connsiteY21" fmla="*/ 541 h 358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70922" h="3582873">
                  <a:moveTo>
                    <a:pt x="232326" y="556197"/>
                  </a:moveTo>
                  <a:cubicBezTo>
                    <a:pt x="288732" y="555264"/>
                    <a:pt x="350186" y="567034"/>
                    <a:pt x="415035" y="592467"/>
                  </a:cubicBezTo>
                  <a:cubicBezTo>
                    <a:pt x="415035" y="592467"/>
                    <a:pt x="415035" y="593119"/>
                    <a:pt x="415035" y="594424"/>
                  </a:cubicBezTo>
                  <a:cubicBezTo>
                    <a:pt x="415035" y="610727"/>
                    <a:pt x="415687" y="627683"/>
                    <a:pt x="416992" y="644639"/>
                  </a:cubicBezTo>
                  <a:cubicBezTo>
                    <a:pt x="248629" y="567686"/>
                    <a:pt x="101148" y="578120"/>
                    <a:pt x="0" y="662247"/>
                  </a:cubicBezTo>
                  <a:cubicBezTo>
                    <a:pt x="58324" y="594587"/>
                    <a:pt x="138315" y="557751"/>
                    <a:pt x="232326" y="556197"/>
                  </a:cubicBezTo>
                  <a:close/>
                  <a:moveTo>
                    <a:pt x="861169" y="541"/>
                  </a:moveTo>
                  <a:cubicBezTo>
                    <a:pt x="971029" y="-4766"/>
                    <a:pt x="1096885" y="28876"/>
                    <a:pt x="1230740" y="106286"/>
                  </a:cubicBezTo>
                  <a:cubicBezTo>
                    <a:pt x="1629041" y="336883"/>
                    <a:pt x="1958129" y="873853"/>
                    <a:pt x="2002530" y="1347457"/>
                  </a:cubicBezTo>
                  <a:cubicBezTo>
                    <a:pt x="2086108" y="1353990"/>
                    <a:pt x="2178827" y="1383386"/>
                    <a:pt x="2276117" y="1439566"/>
                  </a:cubicBezTo>
                  <a:cubicBezTo>
                    <a:pt x="2599329" y="1627048"/>
                    <a:pt x="2870957" y="2040554"/>
                    <a:pt x="2945394" y="2431196"/>
                  </a:cubicBezTo>
                  <a:cubicBezTo>
                    <a:pt x="2995018" y="2439035"/>
                    <a:pt x="3048560" y="2457979"/>
                    <a:pt x="3104061" y="2489989"/>
                  </a:cubicBezTo>
                  <a:cubicBezTo>
                    <a:pt x="3361977" y="2638929"/>
                    <a:pt x="3570922" y="3000175"/>
                    <a:pt x="3570922" y="3298057"/>
                  </a:cubicBezTo>
                  <a:cubicBezTo>
                    <a:pt x="3570922" y="3431319"/>
                    <a:pt x="3527827" y="3528653"/>
                    <a:pt x="3457961" y="3582873"/>
                  </a:cubicBezTo>
                  <a:cubicBezTo>
                    <a:pt x="3504974" y="3525387"/>
                    <a:pt x="3532398" y="3441771"/>
                    <a:pt x="3532398" y="3334639"/>
                  </a:cubicBezTo>
                  <a:cubicBezTo>
                    <a:pt x="3532398" y="3037411"/>
                    <a:pt x="3324106" y="2676164"/>
                    <a:pt x="3066843" y="2527224"/>
                  </a:cubicBezTo>
                  <a:cubicBezTo>
                    <a:pt x="3010689" y="2494561"/>
                    <a:pt x="2957147" y="2475617"/>
                    <a:pt x="2907522" y="2468431"/>
                  </a:cubicBezTo>
                  <a:cubicBezTo>
                    <a:pt x="2833086" y="2077789"/>
                    <a:pt x="2561458" y="1663630"/>
                    <a:pt x="2238246" y="1476801"/>
                  </a:cubicBezTo>
                  <a:cubicBezTo>
                    <a:pt x="2140956" y="1420621"/>
                    <a:pt x="2048890" y="1390572"/>
                    <a:pt x="1964659" y="1384039"/>
                  </a:cubicBezTo>
                  <a:cubicBezTo>
                    <a:pt x="1920258" y="911088"/>
                    <a:pt x="1591823" y="374118"/>
                    <a:pt x="1192216" y="143521"/>
                  </a:cubicBezTo>
                  <a:cubicBezTo>
                    <a:pt x="948012" y="1766"/>
                    <a:pt x="729926" y="6339"/>
                    <a:pt x="587582" y="128496"/>
                  </a:cubicBezTo>
                  <a:cubicBezTo>
                    <a:pt x="657448" y="50107"/>
                    <a:pt x="751310" y="5849"/>
                    <a:pt x="861169" y="541"/>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60" name="Freeform 67">
              <a:extLst>
                <a:ext uri="{FF2B5EF4-FFF2-40B4-BE49-F238E27FC236}">
                  <a16:creationId xmlns:a16="http://schemas.microsoft.com/office/drawing/2014/main" id="{902559B9-8D7F-5E4E-9B60-6EE6A95996CA}"/>
                </a:ext>
              </a:extLst>
            </p:cNvPr>
            <p:cNvSpPr>
              <a:spLocks noChangeArrowheads="1"/>
            </p:cNvSpPr>
            <p:nvPr/>
          </p:nvSpPr>
          <p:spPr bwMode="auto">
            <a:xfrm>
              <a:off x="13228616" y="699915"/>
              <a:ext cx="3416039" cy="3410278"/>
            </a:xfrm>
            <a:custGeom>
              <a:avLst/>
              <a:gdLst>
                <a:gd name="T0" fmla="*/ 574 w 5231"/>
                <a:gd name="T1" fmla="*/ 949 h 5220"/>
                <a:gd name="T2" fmla="*/ 871 w 5231"/>
                <a:gd name="T3" fmla="*/ 1087 h 5220"/>
                <a:gd name="T4" fmla="*/ 856 w 5231"/>
                <a:gd name="T5" fmla="*/ 759 h 5220"/>
                <a:gd name="T6" fmla="*/ 856 w 5231"/>
                <a:gd name="T7" fmla="*/ 759 h 5220"/>
                <a:gd name="T8" fmla="*/ 854 w 5231"/>
                <a:gd name="T9" fmla="*/ 691 h 5220"/>
                <a:gd name="T10" fmla="*/ 854 w 5231"/>
                <a:gd name="T11" fmla="*/ 691 h 5220"/>
                <a:gd name="T12" fmla="*/ 1103 w 5231"/>
                <a:gd name="T13" fmla="*/ 93 h 5220"/>
                <a:gd name="T14" fmla="*/ 1103 w 5231"/>
                <a:gd name="T15" fmla="*/ 93 h 5220"/>
                <a:gd name="T16" fmla="*/ 1746 w 5231"/>
                <a:gd name="T17" fmla="*/ 176 h 5220"/>
                <a:gd name="T18" fmla="*/ 1746 w 5231"/>
                <a:gd name="T19" fmla="*/ 176 h 5220"/>
                <a:gd name="T20" fmla="*/ 2829 w 5231"/>
                <a:gd name="T21" fmla="*/ 1922 h 5220"/>
                <a:gd name="T22" fmla="*/ 2845 w 5231"/>
                <a:gd name="T23" fmla="*/ 2089 h 5220"/>
                <a:gd name="T24" fmla="*/ 3013 w 5231"/>
                <a:gd name="T25" fmla="*/ 2101 h 5220"/>
                <a:gd name="T26" fmla="*/ 3013 w 5231"/>
                <a:gd name="T27" fmla="*/ 2101 h 5220"/>
                <a:gd name="T28" fmla="*/ 3347 w 5231"/>
                <a:gd name="T29" fmla="*/ 2218 h 5220"/>
                <a:gd name="T30" fmla="*/ 3347 w 5231"/>
                <a:gd name="T31" fmla="*/ 2218 h 5220"/>
                <a:gd name="T32" fmla="*/ 4276 w 5231"/>
                <a:gd name="T33" fmla="*/ 3600 h 5220"/>
                <a:gd name="T34" fmla="*/ 4302 w 5231"/>
                <a:gd name="T35" fmla="*/ 3738 h 5220"/>
                <a:gd name="T36" fmla="*/ 4441 w 5231"/>
                <a:gd name="T37" fmla="*/ 3760 h 5220"/>
                <a:gd name="T38" fmla="*/ 4441 w 5231"/>
                <a:gd name="T39" fmla="*/ 3760 h 5220"/>
                <a:gd name="T40" fmla="*/ 4616 w 5231"/>
                <a:gd name="T41" fmla="*/ 3825 h 5220"/>
                <a:gd name="T42" fmla="*/ 4616 w 5231"/>
                <a:gd name="T43" fmla="*/ 3825 h 5220"/>
                <a:gd name="T44" fmla="*/ 5230 w 5231"/>
                <a:gd name="T45" fmla="*/ 4889 h 5220"/>
                <a:gd name="T46" fmla="*/ 5230 w 5231"/>
                <a:gd name="T47" fmla="*/ 4889 h 5220"/>
                <a:gd name="T48" fmla="*/ 5121 w 5231"/>
                <a:gd name="T49" fmla="*/ 5179 h 5220"/>
                <a:gd name="T50" fmla="*/ 5121 w 5231"/>
                <a:gd name="T51" fmla="*/ 5179 h 5220"/>
                <a:gd name="T52" fmla="*/ 4815 w 5231"/>
                <a:gd name="T53" fmla="*/ 5129 h 5220"/>
                <a:gd name="T54" fmla="*/ 851 w 5231"/>
                <a:gd name="T55" fmla="*/ 2840 h 5220"/>
                <a:gd name="T56" fmla="*/ 851 w 5231"/>
                <a:gd name="T57" fmla="*/ 2840 h 5220"/>
                <a:gd name="T58" fmla="*/ 0 w 5231"/>
                <a:gd name="T59" fmla="*/ 1366 h 5220"/>
                <a:gd name="T60" fmla="*/ 0 w 5231"/>
                <a:gd name="T61" fmla="*/ 1366 h 5220"/>
                <a:gd name="T62" fmla="*/ 170 w 5231"/>
                <a:gd name="T63" fmla="*/ 929 h 5220"/>
                <a:gd name="T64" fmla="*/ 170 w 5231"/>
                <a:gd name="T65" fmla="*/ 929 h 5220"/>
                <a:gd name="T66" fmla="*/ 327 w 5231"/>
                <a:gd name="T67" fmla="*/ 887 h 5220"/>
                <a:gd name="T68" fmla="*/ 327 w 5231"/>
                <a:gd name="T69" fmla="*/ 887 h 5220"/>
                <a:gd name="T70" fmla="*/ 574 w 5231"/>
                <a:gd name="T71" fmla="*/ 949 h 5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31" h="5220">
                  <a:moveTo>
                    <a:pt x="574" y="949"/>
                  </a:moveTo>
                  <a:lnTo>
                    <a:pt x="871" y="1087"/>
                  </a:lnTo>
                  <a:lnTo>
                    <a:pt x="856" y="759"/>
                  </a:lnTo>
                  <a:lnTo>
                    <a:pt x="856" y="759"/>
                  </a:lnTo>
                  <a:cubicBezTo>
                    <a:pt x="855" y="736"/>
                    <a:pt x="854" y="714"/>
                    <a:pt x="854" y="691"/>
                  </a:cubicBezTo>
                  <a:lnTo>
                    <a:pt x="854" y="691"/>
                  </a:lnTo>
                  <a:cubicBezTo>
                    <a:pt x="854" y="398"/>
                    <a:pt x="943" y="186"/>
                    <a:pt x="1103" y="93"/>
                  </a:cubicBezTo>
                  <a:lnTo>
                    <a:pt x="1103" y="93"/>
                  </a:lnTo>
                  <a:cubicBezTo>
                    <a:pt x="1264" y="0"/>
                    <a:pt x="1492" y="29"/>
                    <a:pt x="1746" y="176"/>
                  </a:cubicBezTo>
                  <a:lnTo>
                    <a:pt x="1746" y="176"/>
                  </a:lnTo>
                  <a:cubicBezTo>
                    <a:pt x="2291" y="491"/>
                    <a:pt x="2767" y="1257"/>
                    <a:pt x="2829" y="1922"/>
                  </a:cubicBezTo>
                  <a:lnTo>
                    <a:pt x="2845" y="2089"/>
                  </a:lnTo>
                  <a:lnTo>
                    <a:pt x="3013" y="2101"/>
                  </a:lnTo>
                  <a:lnTo>
                    <a:pt x="3013" y="2101"/>
                  </a:lnTo>
                  <a:cubicBezTo>
                    <a:pt x="3116" y="2110"/>
                    <a:pt x="3228" y="2148"/>
                    <a:pt x="3347" y="2218"/>
                  </a:cubicBezTo>
                  <a:lnTo>
                    <a:pt x="3347" y="2218"/>
                  </a:lnTo>
                  <a:cubicBezTo>
                    <a:pt x="3781" y="2468"/>
                    <a:pt x="4171" y="3049"/>
                    <a:pt x="4276" y="3600"/>
                  </a:cubicBezTo>
                  <a:lnTo>
                    <a:pt x="4302" y="3738"/>
                  </a:lnTo>
                  <a:lnTo>
                    <a:pt x="4441" y="3760"/>
                  </a:lnTo>
                  <a:lnTo>
                    <a:pt x="4441" y="3760"/>
                  </a:lnTo>
                  <a:cubicBezTo>
                    <a:pt x="4496" y="3768"/>
                    <a:pt x="4555" y="3790"/>
                    <a:pt x="4616" y="3825"/>
                  </a:cubicBezTo>
                  <a:lnTo>
                    <a:pt x="4616" y="3825"/>
                  </a:lnTo>
                  <a:cubicBezTo>
                    <a:pt x="4949" y="4018"/>
                    <a:pt x="5230" y="4505"/>
                    <a:pt x="5230" y="4889"/>
                  </a:cubicBezTo>
                  <a:lnTo>
                    <a:pt x="5230" y="4889"/>
                  </a:lnTo>
                  <a:cubicBezTo>
                    <a:pt x="5230" y="5033"/>
                    <a:pt x="5191" y="5139"/>
                    <a:pt x="5121" y="5179"/>
                  </a:cubicBezTo>
                  <a:lnTo>
                    <a:pt x="5121" y="5179"/>
                  </a:lnTo>
                  <a:cubicBezTo>
                    <a:pt x="5051" y="5219"/>
                    <a:pt x="4940" y="5200"/>
                    <a:pt x="4815" y="5129"/>
                  </a:cubicBezTo>
                  <a:lnTo>
                    <a:pt x="851" y="2840"/>
                  </a:lnTo>
                  <a:lnTo>
                    <a:pt x="851" y="2840"/>
                  </a:lnTo>
                  <a:cubicBezTo>
                    <a:pt x="390" y="2574"/>
                    <a:pt x="0" y="1899"/>
                    <a:pt x="0" y="1366"/>
                  </a:cubicBezTo>
                  <a:lnTo>
                    <a:pt x="0" y="1366"/>
                  </a:lnTo>
                  <a:cubicBezTo>
                    <a:pt x="0" y="1157"/>
                    <a:pt x="62" y="998"/>
                    <a:pt x="170" y="929"/>
                  </a:cubicBezTo>
                  <a:lnTo>
                    <a:pt x="170" y="929"/>
                  </a:lnTo>
                  <a:cubicBezTo>
                    <a:pt x="213" y="901"/>
                    <a:pt x="267" y="887"/>
                    <a:pt x="327" y="887"/>
                  </a:cubicBezTo>
                  <a:lnTo>
                    <a:pt x="327" y="887"/>
                  </a:lnTo>
                  <a:cubicBezTo>
                    <a:pt x="401" y="887"/>
                    <a:pt x="484" y="908"/>
                    <a:pt x="574" y="949"/>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1" name="Freeform 60">
              <a:extLst>
                <a:ext uri="{FF2B5EF4-FFF2-40B4-BE49-F238E27FC236}">
                  <a16:creationId xmlns:a16="http://schemas.microsoft.com/office/drawing/2014/main" id="{977F847E-6177-6E41-B75E-BC91CC1871CA}"/>
                </a:ext>
              </a:extLst>
            </p:cNvPr>
            <p:cNvSpPr>
              <a:spLocks noChangeArrowheads="1"/>
            </p:cNvSpPr>
            <p:nvPr/>
          </p:nvSpPr>
          <p:spPr bwMode="auto">
            <a:xfrm>
              <a:off x="14400346" y="1985294"/>
              <a:ext cx="766265" cy="957723"/>
            </a:xfrm>
            <a:custGeom>
              <a:avLst/>
              <a:gdLst>
                <a:gd name="connsiteX0" fmla="*/ 368972 w 766265"/>
                <a:gd name="connsiteY0" fmla="*/ 207 h 957723"/>
                <a:gd name="connsiteX1" fmla="*/ 412710 w 766265"/>
                <a:gd name="connsiteY1" fmla="*/ 36556 h 957723"/>
                <a:gd name="connsiteX2" fmla="*/ 759672 w 766265"/>
                <a:gd name="connsiteY2" fmla="*/ 671010 h 957723"/>
                <a:gd name="connsiteX3" fmla="*/ 754619 w 766265"/>
                <a:gd name="connsiteY3" fmla="*/ 709470 h 957723"/>
                <a:gd name="connsiteX4" fmla="*/ 753720 w 766265"/>
                <a:gd name="connsiteY4" fmla="*/ 709232 h 957723"/>
                <a:gd name="connsiteX5" fmla="*/ 688918 w 766265"/>
                <a:gd name="connsiteY5" fmla="*/ 741706 h 957723"/>
                <a:gd name="connsiteX6" fmla="*/ 655029 w 766265"/>
                <a:gd name="connsiteY6" fmla="*/ 655752 h 957723"/>
                <a:gd name="connsiteX7" fmla="*/ 575675 w 766265"/>
                <a:gd name="connsiteY7" fmla="*/ 609233 h 957723"/>
                <a:gd name="connsiteX8" fmla="*/ 574650 w 766265"/>
                <a:gd name="connsiteY8" fmla="*/ 902355 h 957723"/>
                <a:gd name="connsiteX9" fmla="*/ 566050 w 766265"/>
                <a:gd name="connsiteY9" fmla="*/ 923458 h 957723"/>
                <a:gd name="connsiteX10" fmla="*/ 563891 w 766265"/>
                <a:gd name="connsiteY10" fmla="*/ 923306 h 957723"/>
                <a:gd name="connsiteX11" fmla="*/ 495965 w 766265"/>
                <a:gd name="connsiteY11" fmla="*/ 957723 h 957723"/>
                <a:gd name="connsiteX12" fmla="*/ 496455 w 766265"/>
                <a:gd name="connsiteY12" fmla="*/ 893295 h 957723"/>
                <a:gd name="connsiteX13" fmla="*/ 220798 w 766265"/>
                <a:gd name="connsiteY13" fmla="*/ 730917 h 957723"/>
                <a:gd name="connsiteX14" fmla="*/ 190655 w 766265"/>
                <a:gd name="connsiteY14" fmla="*/ 676607 h 957723"/>
                <a:gd name="connsiteX15" fmla="*/ 191680 w 766265"/>
                <a:gd name="connsiteY15" fmla="*/ 383365 h 957723"/>
                <a:gd name="connsiteX16" fmla="*/ 26543 w 766265"/>
                <a:gd name="connsiteY16" fmla="*/ 285899 h 957723"/>
                <a:gd name="connsiteX17" fmla="*/ 6287 w 766265"/>
                <a:gd name="connsiteY17" fmla="*/ 227806 h 957723"/>
                <a:gd name="connsiteX18" fmla="*/ 305473 w 766265"/>
                <a:gd name="connsiteY18" fmla="*/ 35075 h 957723"/>
                <a:gd name="connsiteX19" fmla="*/ 288583 w 766265"/>
                <a:gd name="connsiteY19" fmla="*/ 34759 h 957723"/>
                <a:gd name="connsiteX20" fmla="*/ 355716 w 766265"/>
                <a:gd name="connsiteY20" fmla="*/ 2115 h 957723"/>
                <a:gd name="connsiteX21" fmla="*/ 355739 w 766265"/>
                <a:gd name="connsiteY21" fmla="*/ 2694 h 957723"/>
                <a:gd name="connsiteX22" fmla="*/ 355863 w 766265"/>
                <a:gd name="connsiteY22" fmla="*/ 2614 h 957723"/>
                <a:gd name="connsiteX23" fmla="*/ 368972 w 766265"/>
                <a:gd name="connsiteY23" fmla="*/ 207 h 95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265" h="957723">
                  <a:moveTo>
                    <a:pt x="368972" y="207"/>
                  </a:moveTo>
                  <a:cubicBezTo>
                    <a:pt x="383551" y="2043"/>
                    <a:pt x="401438" y="15995"/>
                    <a:pt x="412710" y="36556"/>
                  </a:cubicBezTo>
                  <a:lnTo>
                    <a:pt x="759672" y="671010"/>
                  </a:lnTo>
                  <a:cubicBezTo>
                    <a:pt x="770944" y="691082"/>
                    <a:pt x="766778" y="707848"/>
                    <a:pt x="754619" y="709470"/>
                  </a:cubicBezTo>
                  <a:lnTo>
                    <a:pt x="753720" y="709232"/>
                  </a:lnTo>
                  <a:lnTo>
                    <a:pt x="688918" y="741706"/>
                  </a:lnTo>
                  <a:lnTo>
                    <a:pt x="655029" y="655752"/>
                  </a:lnTo>
                  <a:lnTo>
                    <a:pt x="575675" y="609233"/>
                  </a:lnTo>
                  <a:lnTo>
                    <a:pt x="574650" y="902355"/>
                  </a:lnTo>
                  <a:cubicBezTo>
                    <a:pt x="574650" y="912498"/>
                    <a:pt x="571374" y="919859"/>
                    <a:pt x="566050" y="923458"/>
                  </a:cubicBezTo>
                  <a:lnTo>
                    <a:pt x="563891" y="923306"/>
                  </a:lnTo>
                  <a:lnTo>
                    <a:pt x="495965" y="957723"/>
                  </a:lnTo>
                  <a:lnTo>
                    <a:pt x="496455" y="893295"/>
                  </a:lnTo>
                  <a:lnTo>
                    <a:pt x="220798" y="730917"/>
                  </a:lnTo>
                  <a:cubicBezTo>
                    <a:pt x="204416" y="721757"/>
                    <a:pt x="190655" y="696892"/>
                    <a:pt x="190655" y="676607"/>
                  </a:cubicBezTo>
                  <a:lnTo>
                    <a:pt x="191680" y="383365"/>
                  </a:lnTo>
                  <a:lnTo>
                    <a:pt x="26543" y="285899"/>
                  </a:lnTo>
                  <a:cubicBezTo>
                    <a:pt x="3673" y="272192"/>
                    <a:pt x="-8088" y="236945"/>
                    <a:pt x="6287" y="227806"/>
                  </a:cubicBezTo>
                  <a:lnTo>
                    <a:pt x="305473" y="35075"/>
                  </a:lnTo>
                  <a:lnTo>
                    <a:pt x="288583" y="34759"/>
                  </a:lnTo>
                  <a:lnTo>
                    <a:pt x="355716" y="2115"/>
                  </a:lnTo>
                  <a:lnTo>
                    <a:pt x="355739" y="2694"/>
                  </a:lnTo>
                  <a:lnTo>
                    <a:pt x="355863" y="2614"/>
                  </a:lnTo>
                  <a:cubicBezTo>
                    <a:pt x="359620" y="330"/>
                    <a:pt x="364112" y="-405"/>
                    <a:pt x="368972" y="207"/>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62" name="Freeform 61">
              <a:extLst>
                <a:ext uri="{FF2B5EF4-FFF2-40B4-BE49-F238E27FC236}">
                  <a16:creationId xmlns:a16="http://schemas.microsoft.com/office/drawing/2014/main" id="{E87CD6EA-8B36-1C4D-A066-5AED7C9AF58C}"/>
                </a:ext>
              </a:extLst>
            </p:cNvPr>
            <p:cNvSpPr>
              <a:spLocks noChangeArrowheads="1"/>
            </p:cNvSpPr>
            <p:nvPr/>
          </p:nvSpPr>
          <p:spPr bwMode="auto">
            <a:xfrm>
              <a:off x="14331437" y="2020187"/>
              <a:ext cx="766046" cy="925374"/>
            </a:xfrm>
            <a:custGeom>
              <a:avLst/>
              <a:gdLst>
                <a:gd name="connsiteX0" fmla="*/ 368753 w 766046"/>
                <a:gd name="connsiteY0" fmla="*/ 146 h 925374"/>
                <a:gd name="connsiteX1" fmla="*/ 412491 w 766046"/>
                <a:gd name="connsiteY1" fmla="*/ 36188 h 925374"/>
                <a:gd name="connsiteX2" fmla="*/ 759453 w 766046"/>
                <a:gd name="connsiteY2" fmla="*/ 670071 h 925374"/>
                <a:gd name="connsiteX3" fmla="*/ 739851 w 766046"/>
                <a:gd name="connsiteY3" fmla="*/ 705287 h 925374"/>
                <a:gd name="connsiteX4" fmla="*/ 575457 w 766046"/>
                <a:gd name="connsiteY4" fmla="*/ 608526 h 925374"/>
                <a:gd name="connsiteX5" fmla="*/ 574430 w 766046"/>
                <a:gd name="connsiteY5" fmla="*/ 902058 h 925374"/>
                <a:gd name="connsiteX6" fmla="*/ 544942 w 766046"/>
                <a:gd name="connsiteY6" fmla="*/ 921014 h 925374"/>
                <a:gd name="connsiteX7" fmla="*/ 220578 w 766046"/>
                <a:gd name="connsiteY7" fmla="*/ 730797 h 925374"/>
                <a:gd name="connsiteX8" fmla="*/ 191090 w 766046"/>
                <a:gd name="connsiteY8" fmla="*/ 675889 h 925374"/>
                <a:gd name="connsiteX9" fmla="*/ 191604 w 766046"/>
                <a:gd name="connsiteY9" fmla="*/ 382590 h 925374"/>
                <a:gd name="connsiteX10" fmla="*/ 26324 w 766046"/>
                <a:gd name="connsiteY10" fmla="*/ 285307 h 925374"/>
                <a:gd name="connsiteX11" fmla="*/ 6721 w 766046"/>
                <a:gd name="connsiteY11" fmla="*/ 227266 h 925374"/>
                <a:gd name="connsiteX12" fmla="*/ 355644 w 766046"/>
                <a:gd name="connsiteY12" fmla="*/ 2928 h 925374"/>
                <a:gd name="connsiteX13" fmla="*/ 368753 w 766046"/>
                <a:gd name="connsiteY13" fmla="*/ 146 h 92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6046" h="925374">
                  <a:moveTo>
                    <a:pt x="368753" y="146"/>
                  </a:moveTo>
                  <a:cubicBezTo>
                    <a:pt x="383332" y="1705"/>
                    <a:pt x="401219" y="15645"/>
                    <a:pt x="412491" y="36188"/>
                  </a:cubicBezTo>
                  <a:lnTo>
                    <a:pt x="759453" y="670071"/>
                  </a:lnTo>
                  <a:cubicBezTo>
                    <a:pt x="774482" y="696809"/>
                    <a:pt x="762067" y="718330"/>
                    <a:pt x="739851" y="705287"/>
                  </a:cubicBezTo>
                  <a:lnTo>
                    <a:pt x="575457" y="608526"/>
                  </a:lnTo>
                  <a:lnTo>
                    <a:pt x="574430" y="902058"/>
                  </a:lnTo>
                  <a:cubicBezTo>
                    <a:pt x="574430" y="922321"/>
                    <a:pt x="561325" y="931472"/>
                    <a:pt x="544942" y="921014"/>
                  </a:cubicBezTo>
                  <a:lnTo>
                    <a:pt x="220578" y="730797"/>
                  </a:lnTo>
                  <a:cubicBezTo>
                    <a:pt x="203541" y="720992"/>
                    <a:pt x="190435" y="696153"/>
                    <a:pt x="191090" y="675889"/>
                  </a:cubicBezTo>
                  <a:lnTo>
                    <a:pt x="191604" y="382590"/>
                  </a:lnTo>
                  <a:lnTo>
                    <a:pt x="26324" y="285307"/>
                  </a:lnTo>
                  <a:cubicBezTo>
                    <a:pt x="3454" y="272264"/>
                    <a:pt x="-8307" y="237048"/>
                    <a:pt x="6721" y="227266"/>
                  </a:cubicBezTo>
                  <a:lnTo>
                    <a:pt x="355644" y="2928"/>
                  </a:lnTo>
                  <a:cubicBezTo>
                    <a:pt x="359401" y="483"/>
                    <a:pt x="363893" y="-373"/>
                    <a:pt x="368753" y="146"/>
                  </a:cubicBez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3" name="Freeform 62">
              <a:extLst>
                <a:ext uri="{FF2B5EF4-FFF2-40B4-BE49-F238E27FC236}">
                  <a16:creationId xmlns:a16="http://schemas.microsoft.com/office/drawing/2014/main" id="{8890B7E3-7727-8245-BF28-32924A5B80C6}"/>
                </a:ext>
              </a:extLst>
            </p:cNvPr>
            <p:cNvSpPr>
              <a:spLocks noChangeArrowheads="1"/>
            </p:cNvSpPr>
            <p:nvPr/>
          </p:nvSpPr>
          <p:spPr bwMode="auto">
            <a:xfrm>
              <a:off x="14187757" y="3289171"/>
              <a:ext cx="1258042" cy="765428"/>
            </a:xfrm>
            <a:custGeom>
              <a:avLst/>
              <a:gdLst>
                <a:gd name="connsiteX0" fmla="*/ 1201862 w 1258042"/>
                <a:gd name="connsiteY0" fmla="*/ 682370 h 765428"/>
                <a:gd name="connsiteX1" fmla="*/ 1224919 w 1258042"/>
                <a:gd name="connsiteY1" fmla="*/ 684573 h 765428"/>
                <a:gd name="connsiteX2" fmla="*/ 1258042 w 1258042"/>
                <a:gd name="connsiteY2" fmla="*/ 742025 h 765428"/>
                <a:gd name="connsiteX3" fmla="*/ 1224919 w 1258042"/>
                <a:gd name="connsiteY3" fmla="*/ 760958 h 765428"/>
                <a:gd name="connsiteX4" fmla="*/ 1192445 w 1258042"/>
                <a:gd name="connsiteY4" fmla="*/ 704159 h 765428"/>
                <a:gd name="connsiteX5" fmla="*/ 1201862 w 1258042"/>
                <a:gd name="connsiteY5" fmla="*/ 682370 h 765428"/>
                <a:gd name="connsiteX6" fmla="*/ 9661 w 1258042"/>
                <a:gd name="connsiteY6" fmla="*/ 2211 h 765428"/>
                <a:gd name="connsiteX7" fmla="*/ 32474 w 1258042"/>
                <a:gd name="connsiteY7" fmla="*/ 4169 h 765428"/>
                <a:gd name="connsiteX8" fmla="*/ 65597 w 1258042"/>
                <a:gd name="connsiteY8" fmla="*/ 61621 h 765428"/>
                <a:gd name="connsiteX9" fmla="*/ 32474 w 1258042"/>
                <a:gd name="connsiteY9" fmla="*/ 80555 h 765428"/>
                <a:gd name="connsiteX10" fmla="*/ 0 w 1258042"/>
                <a:gd name="connsiteY10" fmla="*/ 23755 h 765428"/>
                <a:gd name="connsiteX11" fmla="*/ 9661 w 1258042"/>
                <a:gd name="connsiteY11" fmla="*/ 2211 h 765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042" h="765428">
                  <a:moveTo>
                    <a:pt x="1201862" y="682370"/>
                  </a:moveTo>
                  <a:cubicBezTo>
                    <a:pt x="1207708" y="678860"/>
                    <a:pt x="1215826" y="679350"/>
                    <a:pt x="1224919" y="684573"/>
                  </a:cubicBezTo>
                  <a:cubicBezTo>
                    <a:pt x="1243753" y="695019"/>
                    <a:pt x="1258042" y="721134"/>
                    <a:pt x="1258042" y="742025"/>
                  </a:cubicBezTo>
                  <a:cubicBezTo>
                    <a:pt x="1258042" y="762917"/>
                    <a:pt x="1243753" y="771404"/>
                    <a:pt x="1224919" y="760958"/>
                  </a:cubicBezTo>
                  <a:cubicBezTo>
                    <a:pt x="1206733" y="750513"/>
                    <a:pt x="1192445" y="724398"/>
                    <a:pt x="1192445" y="704159"/>
                  </a:cubicBezTo>
                  <a:cubicBezTo>
                    <a:pt x="1192445" y="693387"/>
                    <a:pt x="1196017" y="685879"/>
                    <a:pt x="1201862" y="682370"/>
                  </a:cubicBezTo>
                  <a:close/>
                  <a:moveTo>
                    <a:pt x="9661" y="2211"/>
                  </a:moveTo>
                  <a:cubicBezTo>
                    <a:pt x="15588" y="-1217"/>
                    <a:pt x="23706" y="-727"/>
                    <a:pt x="32474" y="4169"/>
                  </a:cubicBezTo>
                  <a:cubicBezTo>
                    <a:pt x="51308" y="15268"/>
                    <a:pt x="65597" y="40730"/>
                    <a:pt x="65597" y="61621"/>
                  </a:cubicBezTo>
                  <a:cubicBezTo>
                    <a:pt x="65597" y="82513"/>
                    <a:pt x="51308" y="91653"/>
                    <a:pt x="32474" y="80555"/>
                  </a:cubicBezTo>
                  <a:cubicBezTo>
                    <a:pt x="14938" y="70109"/>
                    <a:pt x="0" y="44647"/>
                    <a:pt x="0" y="23755"/>
                  </a:cubicBezTo>
                  <a:cubicBezTo>
                    <a:pt x="0" y="12983"/>
                    <a:pt x="3735" y="5638"/>
                    <a:pt x="9661" y="2211"/>
                  </a:cubicBez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64" name="Freeform 77">
              <a:extLst>
                <a:ext uri="{FF2B5EF4-FFF2-40B4-BE49-F238E27FC236}">
                  <a16:creationId xmlns:a16="http://schemas.microsoft.com/office/drawing/2014/main" id="{4594214F-5922-FF49-8E95-993445C6D72D}"/>
                </a:ext>
              </a:extLst>
            </p:cNvPr>
            <p:cNvSpPr>
              <a:spLocks noChangeArrowheads="1"/>
            </p:cNvSpPr>
            <p:nvPr/>
          </p:nvSpPr>
          <p:spPr bwMode="auto">
            <a:xfrm>
              <a:off x="11745261" y="7120109"/>
              <a:ext cx="2724766" cy="1564005"/>
            </a:xfrm>
            <a:custGeom>
              <a:avLst/>
              <a:gdLst>
                <a:gd name="T0" fmla="*/ 2400 w 4173"/>
                <a:gd name="T1" fmla="*/ 2344 h 2393"/>
                <a:gd name="T2" fmla="*/ 85 w 4173"/>
                <a:gd name="T3" fmla="*/ 1023 h 2393"/>
                <a:gd name="T4" fmla="*/ 85 w 4173"/>
                <a:gd name="T5" fmla="*/ 1023 h 2393"/>
                <a:gd name="T6" fmla="*/ 108 w 4173"/>
                <a:gd name="T7" fmla="*/ 832 h 2393"/>
                <a:gd name="T8" fmla="*/ 1440 w 4173"/>
                <a:gd name="T9" fmla="*/ 62 h 2393"/>
                <a:gd name="T10" fmla="*/ 1440 w 4173"/>
                <a:gd name="T11" fmla="*/ 62 h 2393"/>
                <a:gd name="T12" fmla="*/ 1771 w 4173"/>
                <a:gd name="T13" fmla="*/ 48 h 2393"/>
                <a:gd name="T14" fmla="*/ 4087 w 4173"/>
                <a:gd name="T15" fmla="*/ 1369 h 2393"/>
                <a:gd name="T16" fmla="*/ 4087 w 4173"/>
                <a:gd name="T17" fmla="*/ 1369 h 2393"/>
                <a:gd name="T18" fmla="*/ 4064 w 4173"/>
                <a:gd name="T19" fmla="*/ 1560 h 2393"/>
                <a:gd name="T20" fmla="*/ 2731 w 4173"/>
                <a:gd name="T21" fmla="*/ 2330 h 2393"/>
                <a:gd name="T22" fmla="*/ 2731 w 4173"/>
                <a:gd name="T23" fmla="*/ 2330 h 2393"/>
                <a:gd name="T24" fmla="*/ 2400 w 4173"/>
                <a:gd name="T25" fmla="*/ 2344 h 2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3" h="2393">
                  <a:moveTo>
                    <a:pt x="2400" y="2344"/>
                  </a:moveTo>
                  <a:lnTo>
                    <a:pt x="85" y="1023"/>
                  </a:lnTo>
                  <a:lnTo>
                    <a:pt x="85" y="1023"/>
                  </a:lnTo>
                  <a:cubicBezTo>
                    <a:pt x="0" y="973"/>
                    <a:pt x="10" y="888"/>
                    <a:pt x="108" y="832"/>
                  </a:cubicBezTo>
                  <a:lnTo>
                    <a:pt x="1440" y="62"/>
                  </a:lnTo>
                  <a:lnTo>
                    <a:pt x="1440" y="62"/>
                  </a:lnTo>
                  <a:cubicBezTo>
                    <a:pt x="1538" y="5"/>
                    <a:pt x="1686" y="0"/>
                    <a:pt x="1771" y="48"/>
                  </a:cubicBezTo>
                  <a:lnTo>
                    <a:pt x="4087" y="1369"/>
                  </a:lnTo>
                  <a:lnTo>
                    <a:pt x="4087" y="1369"/>
                  </a:lnTo>
                  <a:cubicBezTo>
                    <a:pt x="4172" y="1418"/>
                    <a:pt x="4162" y="1504"/>
                    <a:pt x="4064" y="1560"/>
                  </a:cubicBezTo>
                  <a:lnTo>
                    <a:pt x="2731" y="2330"/>
                  </a:lnTo>
                  <a:lnTo>
                    <a:pt x="2731" y="2330"/>
                  </a:lnTo>
                  <a:cubicBezTo>
                    <a:pt x="2633" y="2387"/>
                    <a:pt x="2485" y="2392"/>
                    <a:pt x="2400" y="234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78">
              <a:extLst>
                <a:ext uri="{FF2B5EF4-FFF2-40B4-BE49-F238E27FC236}">
                  <a16:creationId xmlns:a16="http://schemas.microsoft.com/office/drawing/2014/main" id="{E04EC704-0BE4-AB4A-8476-73DDBDDBFF0D}"/>
                </a:ext>
              </a:extLst>
            </p:cNvPr>
            <p:cNvSpPr>
              <a:spLocks noChangeArrowheads="1"/>
            </p:cNvSpPr>
            <p:nvPr/>
          </p:nvSpPr>
          <p:spPr bwMode="auto">
            <a:xfrm>
              <a:off x="11664613" y="3640703"/>
              <a:ext cx="2886063" cy="4746738"/>
            </a:xfrm>
            <a:custGeom>
              <a:avLst/>
              <a:gdLst>
                <a:gd name="T0" fmla="*/ 4416 w 4420"/>
                <a:gd name="T1" fmla="*/ 6252 h 7268"/>
                <a:gd name="T2" fmla="*/ 4416 w 4420"/>
                <a:gd name="T3" fmla="*/ 6252 h 7268"/>
                <a:gd name="T4" fmla="*/ 4416 w 4420"/>
                <a:gd name="T5" fmla="*/ 844 h 7268"/>
                <a:gd name="T6" fmla="*/ 2266 w 4420"/>
                <a:gd name="T7" fmla="*/ 281 h 7268"/>
                <a:gd name="T8" fmla="*/ 1869 w 4420"/>
                <a:gd name="T9" fmla="*/ 53 h 7268"/>
                <a:gd name="T10" fmla="*/ 1869 w 4420"/>
                <a:gd name="T11" fmla="*/ 53 h 7268"/>
                <a:gd name="T12" fmla="*/ 1515 w 4420"/>
                <a:gd name="T13" fmla="*/ 67 h 7268"/>
                <a:gd name="T14" fmla="*/ 1146 w 4420"/>
                <a:gd name="T15" fmla="*/ 281 h 7268"/>
                <a:gd name="T16" fmla="*/ 0 w 4420"/>
                <a:gd name="T17" fmla="*/ 280 h 7268"/>
                <a:gd name="T18" fmla="*/ 339 w 4420"/>
                <a:gd name="T19" fmla="*/ 5500 h 7268"/>
                <a:gd name="T20" fmla="*/ 339 w 4420"/>
                <a:gd name="T21" fmla="*/ 5500 h 7268"/>
                <a:gd name="T22" fmla="*/ 400 w 4420"/>
                <a:gd name="T23" fmla="*/ 5595 h 7268"/>
                <a:gd name="T24" fmla="*/ 2545 w 4420"/>
                <a:gd name="T25" fmla="*/ 7214 h 7268"/>
                <a:gd name="T26" fmla="*/ 2545 w 4420"/>
                <a:gd name="T27" fmla="*/ 7214 h 7268"/>
                <a:gd name="T28" fmla="*/ 2900 w 4420"/>
                <a:gd name="T29" fmla="*/ 7200 h 7268"/>
                <a:gd name="T30" fmla="*/ 4330 w 4420"/>
                <a:gd name="T31" fmla="*/ 6374 h 7268"/>
                <a:gd name="T32" fmla="*/ 4330 w 4420"/>
                <a:gd name="T33" fmla="*/ 6374 h 7268"/>
                <a:gd name="T34" fmla="*/ 4416 w 4420"/>
                <a:gd name="T35" fmla="*/ 6252 h 7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20" h="7268">
                  <a:moveTo>
                    <a:pt x="4416" y="6252"/>
                  </a:moveTo>
                  <a:lnTo>
                    <a:pt x="4416" y="6252"/>
                  </a:lnTo>
                  <a:lnTo>
                    <a:pt x="4416" y="844"/>
                  </a:lnTo>
                  <a:lnTo>
                    <a:pt x="2266" y="281"/>
                  </a:lnTo>
                  <a:lnTo>
                    <a:pt x="1869" y="53"/>
                  </a:lnTo>
                  <a:lnTo>
                    <a:pt x="1869" y="53"/>
                  </a:lnTo>
                  <a:cubicBezTo>
                    <a:pt x="1779" y="0"/>
                    <a:pt x="1620" y="7"/>
                    <a:pt x="1515" y="67"/>
                  </a:cubicBezTo>
                  <a:lnTo>
                    <a:pt x="1146" y="281"/>
                  </a:lnTo>
                  <a:lnTo>
                    <a:pt x="0" y="280"/>
                  </a:lnTo>
                  <a:lnTo>
                    <a:pt x="339" y="5500"/>
                  </a:lnTo>
                  <a:lnTo>
                    <a:pt x="339" y="5500"/>
                  </a:lnTo>
                  <a:cubicBezTo>
                    <a:pt x="337" y="5536"/>
                    <a:pt x="357" y="5570"/>
                    <a:pt x="400" y="5595"/>
                  </a:cubicBezTo>
                  <a:lnTo>
                    <a:pt x="2545" y="7214"/>
                  </a:lnTo>
                  <a:lnTo>
                    <a:pt x="2545" y="7214"/>
                  </a:lnTo>
                  <a:cubicBezTo>
                    <a:pt x="2636" y="7267"/>
                    <a:pt x="2795" y="7260"/>
                    <a:pt x="2900" y="7200"/>
                  </a:cubicBezTo>
                  <a:lnTo>
                    <a:pt x="4330" y="6374"/>
                  </a:lnTo>
                  <a:lnTo>
                    <a:pt x="4330" y="6374"/>
                  </a:lnTo>
                  <a:cubicBezTo>
                    <a:pt x="4390" y="6339"/>
                    <a:pt x="4419" y="6294"/>
                    <a:pt x="4416" y="6252"/>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6" name="Freeform 79">
              <a:extLst>
                <a:ext uri="{FF2B5EF4-FFF2-40B4-BE49-F238E27FC236}">
                  <a16:creationId xmlns:a16="http://schemas.microsoft.com/office/drawing/2014/main" id="{D7088A57-21DC-AA40-A5F6-2624D10F20CF}"/>
                </a:ext>
              </a:extLst>
            </p:cNvPr>
            <p:cNvSpPr>
              <a:spLocks noChangeArrowheads="1"/>
            </p:cNvSpPr>
            <p:nvPr/>
          </p:nvSpPr>
          <p:spPr bwMode="auto">
            <a:xfrm>
              <a:off x="11664613" y="3652224"/>
              <a:ext cx="1788667" cy="4723696"/>
            </a:xfrm>
            <a:custGeom>
              <a:avLst/>
              <a:gdLst>
                <a:gd name="T0" fmla="*/ 1708 w 2739"/>
                <a:gd name="T1" fmla="*/ 0 h 7234"/>
                <a:gd name="T2" fmla="*/ 1708 w 2739"/>
                <a:gd name="T3" fmla="*/ 0 h 7234"/>
                <a:gd name="T4" fmla="*/ 1518 w 2739"/>
                <a:gd name="T5" fmla="*/ 49 h 7234"/>
                <a:gd name="T6" fmla="*/ 1149 w 2739"/>
                <a:gd name="T7" fmla="*/ 263 h 7234"/>
                <a:gd name="T8" fmla="*/ 3 w 2739"/>
                <a:gd name="T9" fmla="*/ 262 h 7234"/>
                <a:gd name="T10" fmla="*/ 3 w 2739"/>
                <a:gd name="T11" fmla="*/ 5684 h 7234"/>
                <a:gd name="T12" fmla="*/ 3 w 2739"/>
                <a:gd name="T13" fmla="*/ 5684 h 7234"/>
                <a:gd name="T14" fmla="*/ 64 w 2739"/>
                <a:gd name="T15" fmla="*/ 5779 h 7234"/>
                <a:gd name="T16" fmla="*/ 2548 w 2739"/>
                <a:gd name="T17" fmla="*/ 7196 h 7234"/>
                <a:gd name="T18" fmla="*/ 2548 w 2739"/>
                <a:gd name="T19" fmla="*/ 7196 h 7234"/>
                <a:gd name="T20" fmla="*/ 2712 w 2739"/>
                <a:gd name="T21" fmla="*/ 7232 h 7234"/>
                <a:gd name="T22" fmla="*/ 2738 w 2739"/>
                <a:gd name="T23" fmla="*/ 1776 h 7234"/>
                <a:gd name="T24" fmla="*/ 1708 w 2739"/>
                <a:gd name="T25" fmla="*/ 0 h 7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39" h="7234">
                  <a:moveTo>
                    <a:pt x="1708" y="0"/>
                  </a:moveTo>
                  <a:lnTo>
                    <a:pt x="1708" y="0"/>
                  </a:lnTo>
                  <a:cubicBezTo>
                    <a:pt x="1642" y="1"/>
                    <a:pt x="1573" y="18"/>
                    <a:pt x="1518" y="49"/>
                  </a:cubicBezTo>
                  <a:lnTo>
                    <a:pt x="1149" y="263"/>
                  </a:lnTo>
                  <a:lnTo>
                    <a:pt x="3" y="262"/>
                  </a:lnTo>
                  <a:lnTo>
                    <a:pt x="3" y="5684"/>
                  </a:lnTo>
                  <a:lnTo>
                    <a:pt x="3" y="5684"/>
                  </a:lnTo>
                  <a:cubicBezTo>
                    <a:pt x="0" y="5720"/>
                    <a:pt x="20" y="5754"/>
                    <a:pt x="64" y="5779"/>
                  </a:cubicBezTo>
                  <a:lnTo>
                    <a:pt x="2548" y="7196"/>
                  </a:lnTo>
                  <a:lnTo>
                    <a:pt x="2548" y="7196"/>
                  </a:lnTo>
                  <a:cubicBezTo>
                    <a:pt x="2592" y="7222"/>
                    <a:pt x="2651" y="7233"/>
                    <a:pt x="2712" y="7232"/>
                  </a:cubicBezTo>
                  <a:lnTo>
                    <a:pt x="2738" y="1776"/>
                  </a:lnTo>
                  <a:lnTo>
                    <a:pt x="1708" y="0"/>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67" name="Freeform 80">
              <a:extLst>
                <a:ext uri="{FF2B5EF4-FFF2-40B4-BE49-F238E27FC236}">
                  <a16:creationId xmlns:a16="http://schemas.microsoft.com/office/drawing/2014/main" id="{DAA80238-FDB9-484F-8701-BB6316EFD9C5}"/>
                </a:ext>
              </a:extLst>
            </p:cNvPr>
            <p:cNvSpPr>
              <a:spLocks noChangeArrowheads="1"/>
            </p:cNvSpPr>
            <p:nvPr/>
          </p:nvSpPr>
          <p:spPr bwMode="auto">
            <a:xfrm>
              <a:off x="13343827" y="4769783"/>
              <a:ext cx="184339" cy="3611899"/>
            </a:xfrm>
            <a:custGeom>
              <a:avLst/>
              <a:gdLst>
                <a:gd name="T0" fmla="*/ 0 w 284"/>
                <a:gd name="T1" fmla="*/ 5496 h 5531"/>
                <a:gd name="T2" fmla="*/ 0 w 284"/>
                <a:gd name="T3" fmla="*/ 5496 h 5531"/>
                <a:gd name="T4" fmla="*/ 283 w 284"/>
                <a:gd name="T5" fmla="*/ 5493 h 5531"/>
                <a:gd name="T6" fmla="*/ 283 w 284"/>
                <a:gd name="T7" fmla="*/ 0 h 5531"/>
                <a:gd name="T8" fmla="*/ 0 w 284"/>
                <a:gd name="T9" fmla="*/ 0 h 5531"/>
                <a:gd name="T10" fmla="*/ 0 w 284"/>
                <a:gd name="T11" fmla="*/ 5496 h 5531"/>
              </a:gdLst>
              <a:ahLst/>
              <a:cxnLst>
                <a:cxn ang="0">
                  <a:pos x="T0" y="T1"/>
                </a:cxn>
                <a:cxn ang="0">
                  <a:pos x="T2" y="T3"/>
                </a:cxn>
                <a:cxn ang="0">
                  <a:pos x="T4" y="T5"/>
                </a:cxn>
                <a:cxn ang="0">
                  <a:pos x="T6" y="T7"/>
                </a:cxn>
                <a:cxn ang="0">
                  <a:pos x="T8" y="T9"/>
                </a:cxn>
                <a:cxn ang="0">
                  <a:pos x="T10" y="T11"/>
                </a:cxn>
              </a:cxnLst>
              <a:rect l="0" t="0" r="r" b="b"/>
              <a:pathLst>
                <a:path w="284" h="5531">
                  <a:moveTo>
                    <a:pt x="0" y="5496"/>
                  </a:moveTo>
                  <a:lnTo>
                    <a:pt x="0" y="5496"/>
                  </a:lnTo>
                  <a:cubicBezTo>
                    <a:pt x="78" y="5530"/>
                    <a:pt x="192" y="5528"/>
                    <a:pt x="283" y="5493"/>
                  </a:cubicBezTo>
                  <a:lnTo>
                    <a:pt x="283" y="0"/>
                  </a:lnTo>
                  <a:lnTo>
                    <a:pt x="0" y="0"/>
                  </a:lnTo>
                  <a:lnTo>
                    <a:pt x="0" y="5496"/>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68" name="Freeform 81">
              <a:extLst>
                <a:ext uri="{FF2B5EF4-FFF2-40B4-BE49-F238E27FC236}">
                  <a16:creationId xmlns:a16="http://schemas.microsoft.com/office/drawing/2014/main" id="{515FCC03-792A-9A44-87AB-F3706EE1DF0B}"/>
                </a:ext>
              </a:extLst>
            </p:cNvPr>
            <p:cNvSpPr>
              <a:spLocks noChangeArrowheads="1"/>
            </p:cNvSpPr>
            <p:nvPr/>
          </p:nvSpPr>
          <p:spPr bwMode="auto">
            <a:xfrm>
              <a:off x="11647330" y="3171216"/>
              <a:ext cx="2923506" cy="1676336"/>
            </a:xfrm>
            <a:custGeom>
              <a:avLst/>
              <a:gdLst>
                <a:gd name="T0" fmla="*/ 2575 w 4477"/>
                <a:gd name="T1" fmla="*/ 2515 h 2568"/>
                <a:gd name="T2" fmla="*/ 91 w 4477"/>
                <a:gd name="T3" fmla="*/ 1098 h 2568"/>
                <a:gd name="T4" fmla="*/ 91 w 4477"/>
                <a:gd name="T5" fmla="*/ 1098 h 2568"/>
                <a:gd name="T6" fmla="*/ 116 w 4477"/>
                <a:gd name="T7" fmla="*/ 893 h 2568"/>
                <a:gd name="T8" fmla="*/ 1545 w 4477"/>
                <a:gd name="T9" fmla="*/ 68 h 2568"/>
                <a:gd name="T10" fmla="*/ 1545 w 4477"/>
                <a:gd name="T11" fmla="*/ 68 h 2568"/>
                <a:gd name="T12" fmla="*/ 1899 w 4477"/>
                <a:gd name="T13" fmla="*/ 53 h 2568"/>
                <a:gd name="T14" fmla="*/ 4385 w 4477"/>
                <a:gd name="T15" fmla="*/ 1470 h 2568"/>
                <a:gd name="T16" fmla="*/ 4385 w 4477"/>
                <a:gd name="T17" fmla="*/ 1470 h 2568"/>
                <a:gd name="T18" fmla="*/ 4360 w 4477"/>
                <a:gd name="T19" fmla="*/ 1675 h 2568"/>
                <a:gd name="T20" fmla="*/ 2930 w 4477"/>
                <a:gd name="T21" fmla="*/ 2501 h 2568"/>
                <a:gd name="T22" fmla="*/ 2930 w 4477"/>
                <a:gd name="T23" fmla="*/ 2501 h 2568"/>
                <a:gd name="T24" fmla="*/ 2575 w 4477"/>
                <a:gd name="T25" fmla="*/ 2515 h 2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7" h="2568">
                  <a:moveTo>
                    <a:pt x="2575" y="2515"/>
                  </a:moveTo>
                  <a:lnTo>
                    <a:pt x="91" y="1098"/>
                  </a:lnTo>
                  <a:lnTo>
                    <a:pt x="91" y="1098"/>
                  </a:lnTo>
                  <a:cubicBezTo>
                    <a:pt x="0" y="1046"/>
                    <a:pt x="11" y="954"/>
                    <a:pt x="116" y="893"/>
                  </a:cubicBezTo>
                  <a:lnTo>
                    <a:pt x="1545" y="68"/>
                  </a:lnTo>
                  <a:lnTo>
                    <a:pt x="1545" y="68"/>
                  </a:lnTo>
                  <a:cubicBezTo>
                    <a:pt x="1650" y="7"/>
                    <a:pt x="1809" y="0"/>
                    <a:pt x="1899" y="53"/>
                  </a:cubicBezTo>
                  <a:lnTo>
                    <a:pt x="4385" y="1470"/>
                  </a:lnTo>
                  <a:lnTo>
                    <a:pt x="4385" y="1470"/>
                  </a:lnTo>
                  <a:cubicBezTo>
                    <a:pt x="4476" y="1523"/>
                    <a:pt x="4464" y="1614"/>
                    <a:pt x="4360" y="1675"/>
                  </a:cubicBezTo>
                  <a:lnTo>
                    <a:pt x="2930" y="2501"/>
                  </a:lnTo>
                  <a:lnTo>
                    <a:pt x="2930" y="2501"/>
                  </a:lnTo>
                  <a:cubicBezTo>
                    <a:pt x="2825" y="2561"/>
                    <a:pt x="2666" y="2567"/>
                    <a:pt x="2575" y="2515"/>
                  </a:cubicBez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82">
              <a:extLst>
                <a:ext uri="{FF2B5EF4-FFF2-40B4-BE49-F238E27FC236}">
                  <a16:creationId xmlns:a16="http://schemas.microsoft.com/office/drawing/2014/main" id="{71C6CA08-F6BB-934A-9FCB-73A6B472CD71}"/>
                </a:ext>
              </a:extLst>
            </p:cNvPr>
            <p:cNvSpPr>
              <a:spLocks noChangeArrowheads="1"/>
            </p:cNvSpPr>
            <p:nvPr/>
          </p:nvSpPr>
          <p:spPr bwMode="auto">
            <a:xfrm>
              <a:off x="11655971" y="3796240"/>
              <a:ext cx="2909105" cy="1051311"/>
            </a:xfrm>
            <a:custGeom>
              <a:avLst/>
              <a:gdLst>
                <a:gd name="T0" fmla="*/ 4346 w 4453"/>
                <a:gd name="T1" fmla="*/ 617 h 1611"/>
                <a:gd name="T2" fmla="*/ 2916 w 4453"/>
                <a:gd name="T3" fmla="*/ 1443 h 1611"/>
                <a:gd name="T4" fmla="*/ 2916 w 4453"/>
                <a:gd name="T5" fmla="*/ 1443 h 1611"/>
                <a:gd name="T6" fmla="*/ 2561 w 4453"/>
                <a:gd name="T7" fmla="*/ 1458 h 1611"/>
                <a:gd name="T8" fmla="*/ 77 w 4453"/>
                <a:gd name="T9" fmla="*/ 40 h 1611"/>
                <a:gd name="T10" fmla="*/ 77 w 4453"/>
                <a:gd name="T11" fmla="*/ 40 h 1611"/>
                <a:gd name="T12" fmla="*/ 31 w 4453"/>
                <a:gd name="T13" fmla="*/ 0 h 1611"/>
                <a:gd name="T14" fmla="*/ 31 w 4453"/>
                <a:gd name="T15" fmla="*/ 0 h 1611"/>
                <a:gd name="T16" fmla="*/ 77 w 4453"/>
                <a:gd name="T17" fmla="*/ 141 h 1611"/>
                <a:gd name="T18" fmla="*/ 2561 w 4453"/>
                <a:gd name="T19" fmla="*/ 1558 h 1611"/>
                <a:gd name="T20" fmla="*/ 2561 w 4453"/>
                <a:gd name="T21" fmla="*/ 1558 h 1611"/>
                <a:gd name="T22" fmla="*/ 2916 w 4453"/>
                <a:gd name="T23" fmla="*/ 1544 h 1611"/>
                <a:gd name="T24" fmla="*/ 4346 w 4453"/>
                <a:gd name="T25" fmla="*/ 718 h 1611"/>
                <a:gd name="T26" fmla="*/ 4346 w 4453"/>
                <a:gd name="T27" fmla="*/ 718 h 1611"/>
                <a:gd name="T28" fmla="*/ 4416 w 4453"/>
                <a:gd name="T29" fmla="*/ 553 h 1611"/>
                <a:gd name="T30" fmla="*/ 4416 w 4453"/>
                <a:gd name="T31" fmla="*/ 553 h 1611"/>
                <a:gd name="T32" fmla="*/ 4346 w 4453"/>
                <a:gd name="T33" fmla="*/ 617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53" h="1611">
                  <a:moveTo>
                    <a:pt x="4346" y="617"/>
                  </a:moveTo>
                  <a:lnTo>
                    <a:pt x="2916" y="1443"/>
                  </a:lnTo>
                  <a:lnTo>
                    <a:pt x="2916" y="1443"/>
                  </a:lnTo>
                  <a:cubicBezTo>
                    <a:pt x="2811" y="1504"/>
                    <a:pt x="2652" y="1510"/>
                    <a:pt x="2561" y="1458"/>
                  </a:cubicBezTo>
                  <a:lnTo>
                    <a:pt x="77" y="40"/>
                  </a:lnTo>
                  <a:lnTo>
                    <a:pt x="77" y="40"/>
                  </a:lnTo>
                  <a:cubicBezTo>
                    <a:pt x="57" y="29"/>
                    <a:pt x="42" y="15"/>
                    <a:pt x="31" y="0"/>
                  </a:cubicBezTo>
                  <a:lnTo>
                    <a:pt x="31" y="0"/>
                  </a:lnTo>
                  <a:cubicBezTo>
                    <a:pt x="0" y="50"/>
                    <a:pt x="14" y="105"/>
                    <a:pt x="77" y="141"/>
                  </a:cubicBezTo>
                  <a:lnTo>
                    <a:pt x="2561" y="1558"/>
                  </a:lnTo>
                  <a:lnTo>
                    <a:pt x="2561" y="1558"/>
                  </a:lnTo>
                  <a:cubicBezTo>
                    <a:pt x="2652" y="1610"/>
                    <a:pt x="2811" y="1604"/>
                    <a:pt x="2916" y="1544"/>
                  </a:cubicBezTo>
                  <a:lnTo>
                    <a:pt x="4346" y="718"/>
                  </a:lnTo>
                  <a:lnTo>
                    <a:pt x="4346" y="718"/>
                  </a:lnTo>
                  <a:cubicBezTo>
                    <a:pt x="4427" y="671"/>
                    <a:pt x="4452" y="605"/>
                    <a:pt x="4416" y="553"/>
                  </a:cubicBezTo>
                  <a:lnTo>
                    <a:pt x="4416" y="553"/>
                  </a:lnTo>
                  <a:cubicBezTo>
                    <a:pt x="4402" y="576"/>
                    <a:pt x="4379" y="598"/>
                    <a:pt x="4346" y="617"/>
                  </a:cubicBez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70" name="Freeform 83">
              <a:extLst>
                <a:ext uri="{FF2B5EF4-FFF2-40B4-BE49-F238E27FC236}">
                  <a16:creationId xmlns:a16="http://schemas.microsoft.com/office/drawing/2014/main" id="{5F8CFD47-FC18-FD4D-BECA-C771EAD6ACB2}"/>
                </a:ext>
              </a:extLst>
            </p:cNvPr>
            <p:cNvSpPr>
              <a:spLocks noChangeArrowheads="1"/>
            </p:cNvSpPr>
            <p:nvPr/>
          </p:nvSpPr>
          <p:spPr bwMode="auto">
            <a:xfrm>
              <a:off x="12266595" y="3476527"/>
              <a:ext cx="1690738" cy="979303"/>
            </a:xfrm>
            <a:custGeom>
              <a:avLst/>
              <a:gdLst>
                <a:gd name="T0" fmla="*/ 1697 w 2588"/>
                <a:gd name="T1" fmla="*/ 1473 h 1499"/>
                <a:gd name="T2" fmla="*/ 43 w 2588"/>
                <a:gd name="T3" fmla="*/ 514 h 1499"/>
                <a:gd name="T4" fmla="*/ 43 w 2588"/>
                <a:gd name="T5" fmla="*/ 514 h 1499"/>
                <a:gd name="T6" fmla="*/ 55 w 2588"/>
                <a:gd name="T7" fmla="*/ 418 h 1499"/>
                <a:gd name="T8" fmla="*/ 724 w 2588"/>
                <a:gd name="T9" fmla="*/ 31 h 1499"/>
                <a:gd name="T10" fmla="*/ 724 w 2588"/>
                <a:gd name="T11" fmla="*/ 31 h 1499"/>
                <a:gd name="T12" fmla="*/ 890 w 2588"/>
                <a:gd name="T13" fmla="*/ 24 h 1499"/>
                <a:gd name="T14" fmla="*/ 2544 w 2588"/>
                <a:gd name="T15" fmla="*/ 984 h 1499"/>
                <a:gd name="T16" fmla="*/ 2544 w 2588"/>
                <a:gd name="T17" fmla="*/ 984 h 1499"/>
                <a:gd name="T18" fmla="*/ 2533 w 2588"/>
                <a:gd name="T19" fmla="*/ 1079 h 1499"/>
                <a:gd name="T20" fmla="*/ 1863 w 2588"/>
                <a:gd name="T21" fmla="*/ 1466 h 1499"/>
                <a:gd name="T22" fmla="*/ 1863 w 2588"/>
                <a:gd name="T23" fmla="*/ 1466 h 1499"/>
                <a:gd name="T24" fmla="*/ 1697 w 2588"/>
                <a:gd name="T25" fmla="*/ 1473 h 1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8" h="1499">
                  <a:moveTo>
                    <a:pt x="1697" y="1473"/>
                  </a:moveTo>
                  <a:lnTo>
                    <a:pt x="43" y="514"/>
                  </a:lnTo>
                  <a:lnTo>
                    <a:pt x="43" y="514"/>
                  </a:lnTo>
                  <a:cubicBezTo>
                    <a:pt x="0" y="489"/>
                    <a:pt x="5" y="446"/>
                    <a:pt x="55" y="418"/>
                  </a:cubicBezTo>
                  <a:lnTo>
                    <a:pt x="724" y="31"/>
                  </a:lnTo>
                  <a:lnTo>
                    <a:pt x="724" y="31"/>
                  </a:lnTo>
                  <a:cubicBezTo>
                    <a:pt x="773" y="3"/>
                    <a:pt x="847" y="0"/>
                    <a:pt x="890" y="24"/>
                  </a:cubicBezTo>
                  <a:lnTo>
                    <a:pt x="2544" y="984"/>
                  </a:lnTo>
                  <a:lnTo>
                    <a:pt x="2544" y="984"/>
                  </a:lnTo>
                  <a:cubicBezTo>
                    <a:pt x="2587" y="1008"/>
                    <a:pt x="2581" y="1051"/>
                    <a:pt x="2533" y="1079"/>
                  </a:cubicBezTo>
                  <a:lnTo>
                    <a:pt x="1863" y="1466"/>
                  </a:lnTo>
                  <a:lnTo>
                    <a:pt x="1863" y="1466"/>
                  </a:lnTo>
                  <a:cubicBezTo>
                    <a:pt x="1814" y="1494"/>
                    <a:pt x="1740" y="1498"/>
                    <a:pt x="1697" y="1473"/>
                  </a:cubicBez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1" name="Freeform 70">
              <a:extLst>
                <a:ext uri="{FF2B5EF4-FFF2-40B4-BE49-F238E27FC236}">
                  <a16:creationId xmlns:a16="http://schemas.microsoft.com/office/drawing/2014/main" id="{137687BD-1128-2F4C-B623-B3840EB370CD}"/>
                </a:ext>
              </a:extLst>
            </p:cNvPr>
            <p:cNvSpPr>
              <a:spLocks noChangeArrowheads="1"/>
            </p:cNvSpPr>
            <p:nvPr/>
          </p:nvSpPr>
          <p:spPr bwMode="auto">
            <a:xfrm>
              <a:off x="12725522" y="3756813"/>
              <a:ext cx="771903" cy="446810"/>
            </a:xfrm>
            <a:custGeom>
              <a:avLst/>
              <a:gdLst>
                <a:gd name="connsiteX0" fmla="*/ 706597 w 771903"/>
                <a:gd name="connsiteY0" fmla="*/ 363999 h 446810"/>
                <a:gd name="connsiteX1" fmla="*/ 769272 w 771903"/>
                <a:gd name="connsiteY1" fmla="*/ 400937 h 446810"/>
                <a:gd name="connsiteX2" fmla="*/ 768619 w 771903"/>
                <a:gd name="connsiteY2" fmla="*/ 409512 h 446810"/>
                <a:gd name="connsiteX3" fmla="*/ 707902 w 771903"/>
                <a:gd name="connsiteY3" fmla="*/ 444472 h 446810"/>
                <a:gd name="connsiteX4" fmla="*/ 692887 w 771903"/>
                <a:gd name="connsiteY4" fmla="*/ 445131 h 446810"/>
                <a:gd name="connsiteX5" fmla="*/ 630211 w 771903"/>
                <a:gd name="connsiteY5" fmla="*/ 408852 h 446810"/>
                <a:gd name="connsiteX6" fmla="*/ 631517 w 771903"/>
                <a:gd name="connsiteY6" fmla="*/ 400278 h 446810"/>
                <a:gd name="connsiteX7" fmla="*/ 691581 w 771903"/>
                <a:gd name="connsiteY7" fmla="*/ 364659 h 446810"/>
                <a:gd name="connsiteX8" fmla="*/ 706597 w 771903"/>
                <a:gd name="connsiteY8" fmla="*/ 363999 h 446810"/>
                <a:gd name="connsiteX9" fmla="*/ 496633 w 771903"/>
                <a:gd name="connsiteY9" fmla="*/ 242973 h 446810"/>
                <a:gd name="connsiteX10" fmla="*/ 559031 w 771903"/>
                <a:gd name="connsiteY10" fmla="*/ 278313 h 446810"/>
                <a:gd name="connsiteX11" fmla="*/ 557731 w 771903"/>
                <a:gd name="connsiteY11" fmla="*/ 287309 h 446810"/>
                <a:gd name="connsiteX12" fmla="*/ 497933 w 771903"/>
                <a:gd name="connsiteY12" fmla="*/ 321363 h 446810"/>
                <a:gd name="connsiteX13" fmla="*/ 482983 w 771903"/>
                <a:gd name="connsiteY13" fmla="*/ 322006 h 446810"/>
                <a:gd name="connsiteX14" fmla="*/ 420585 w 771903"/>
                <a:gd name="connsiteY14" fmla="*/ 286666 h 446810"/>
                <a:gd name="connsiteX15" fmla="*/ 421235 w 771903"/>
                <a:gd name="connsiteY15" fmla="*/ 278313 h 446810"/>
                <a:gd name="connsiteX16" fmla="*/ 481683 w 771903"/>
                <a:gd name="connsiteY16" fmla="*/ 243616 h 446810"/>
                <a:gd name="connsiteX17" fmla="*/ 496633 w 771903"/>
                <a:gd name="connsiteY17" fmla="*/ 242973 h 446810"/>
                <a:gd name="connsiteX18" fmla="*/ 289251 w 771903"/>
                <a:gd name="connsiteY18" fmla="*/ 122001 h 446810"/>
                <a:gd name="connsiteX19" fmla="*/ 351649 w 771903"/>
                <a:gd name="connsiteY19" fmla="*/ 157341 h 446810"/>
                <a:gd name="connsiteX20" fmla="*/ 350349 w 771903"/>
                <a:gd name="connsiteY20" fmla="*/ 165694 h 446810"/>
                <a:gd name="connsiteX21" fmla="*/ 289901 w 771903"/>
                <a:gd name="connsiteY21" fmla="*/ 200391 h 446810"/>
                <a:gd name="connsiteX22" fmla="*/ 274951 w 771903"/>
                <a:gd name="connsiteY22" fmla="*/ 201034 h 446810"/>
                <a:gd name="connsiteX23" fmla="*/ 213203 w 771903"/>
                <a:gd name="connsiteY23" fmla="*/ 165694 h 446810"/>
                <a:gd name="connsiteX24" fmla="*/ 213853 w 771903"/>
                <a:gd name="connsiteY24" fmla="*/ 156699 h 446810"/>
                <a:gd name="connsiteX25" fmla="*/ 273651 w 771903"/>
                <a:gd name="connsiteY25" fmla="*/ 122644 h 446810"/>
                <a:gd name="connsiteX26" fmla="*/ 289251 w 771903"/>
                <a:gd name="connsiteY26" fmla="*/ 122001 h 446810"/>
                <a:gd name="connsiteX27" fmla="*/ 63675 w 771903"/>
                <a:gd name="connsiteY27" fmla="*/ 1740 h 446810"/>
                <a:gd name="connsiteX28" fmla="*/ 78691 w 771903"/>
                <a:gd name="connsiteY28" fmla="*/ 1740 h 446810"/>
                <a:gd name="connsiteX29" fmla="*/ 141366 w 771903"/>
                <a:gd name="connsiteY29" fmla="*/ 38019 h 446810"/>
                <a:gd name="connsiteX30" fmla="*/ 140713 w 771903"/>
                <a:gd name="connsiteY30" fmla="*/ 47253 h 446810"/>
                <a:gd name="connsiteX31" fmla="*/ 79996 w 771903"/>
                <a:gd name="connsiteY31" fmla="*/ 82213 h 446810"/>
                <a:gd name="connsiteX32" fmla="*/ 64981 w 771903"/>
                <a:gd name="connsiteY32" fmla="*/ 82872 h 446810"/>
                <a:gd name="connsiteX33" fmla="*/ 2305 w 771903"/>
                <a:gd name="connsiteY33" fmla="*/ 45934 h 446810"/>
                <a:gd name="connsiteX34" fmla="*/ 3611 w 771903"/>
                <a:gd name="connsiteY34" fmla="*/ 37359 h 44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71903" h="446810">
                  <a:moveTo>
                    <a:pt x="706597" y="363999"/>
                  </a:moveTo>
                  <a:lnTo>
                    <a:pt x="769272" y="400937"/>
                  </a:lnTo>
                  <a:cubicBezTo>
                    <a:pt x="773189" y="402916"/>
                    <a:pt x="772536" y="406874"/>
                    <a:pt x="768619" y="409512"/>
                  </a:cubicBezTo>
                  <a:lnTo>
                    <a:pt x="707902" y="444472"/>
                  </a:lnTo>
                  <a:cubicBezTo>
                    <a:pt x="703332" y="447110"/>
                    <a:pt x="696804" y="447770"/>
                    <a:pt x="692887" y="445131"/>
                  </a:cubicBezTo>
                  <a:lnTo>
                    <a:pt x="630211" y="408852"/>
                  </a:lnTo>
                  <a:cubicBezTo>
                    <a:pt x="626947" y="406874"/>
                    <a:pt x="626947" y="402916"/>
                    <a:pt x="631517" y="400278"/>
                  </a:cubicBezTo>
                  <a:lnTo>
                    <a:pt x="691581" y="364659"/>
                  </a:lnTo>
                  <a:cubicBezTo>
                    <a:pt x="696151" y="362020"/>
                    <a:pt x="702680" y="362020"/>
                    <a:pt x="706597" y="363999"/>
                  </a:cubicBezTo>
                  <a:close/>
                  <a:moveTo>
                    <a:pt x="496633" y="242973"/>
                  </a:moveTo>
                  <a:lnTo>
                    <a:pt x="559031" y="278313"/>
                  </a:lnTo>
                  <a:cubicBezTo>
                    <a:pt x="562931" y="280883"/>
                    <a:pt x="562281" y="284738"/>
                    <a:pt x="557731" y="287309"/>
                  </a:cubicBezTo>
                  <a:lnTo>
                    <a:pt x="497933" y="321363"/>
                  </a:lnTo>
                  <a:cubicBezTo>
                    <a:pt x="493383" y="323933"/>
                    <a:pt x="486883" y="323933"/>
                    <a:pt x="482983" y="322006"/>
                  </a:cubicBezTo>
                  <a:lnTo>
                    <a:pt x="420585" y="286666"/>
                  </a:lnTo>
                  <a:cubicBezTo>
                    <a:pt x="416685" y="284096"/>
                    <a:pt x="417335" y="280241"/>
                    <a:pt x="421235" y="278313"/>
                  </a:cubicBezTo>
                  <a:lnTo>
                    <a:pt x="481683" y="243616"/>
                  </a:lnTo>
                  <a:cubicBezTo>
                    <a:pt x="486233" y="241046"/>
                    <a:pt x="492733" y="241046"/>
                    <a:pt x="496633" y="242973"/>
                  </a:cubicBezTo>
                  <a:close/>
                  <a:moveTo>
                    <a:pt x="289251" y="122001"/>
                  </a:moveTo>
                  <a:lnTo>
                    <a:pt x="351649" y="157341"/>
                  </a:lnTo>
                  <a:cubicBezTo>
                    <a:pt x="355549" y="159269"/>
                    <a:pt x="354899" y="163124"/>
                    <a:pt x="350349" y="165694"/>
                  </a:cubicBezTo>
                  <a:lnTo>
                    <a:pt x="289901" y="200391"/>
                  </a:lnTo>
                  <a:cubicBezTo>
                    <a:pt x="286001" y="202961"/>
                    <a:pt x="278851" y="202961"/>
                    <a:pt x="274951" y="201034"/>
                  </a:cubicBezTo>
                  <a:lnTo>
                    <a:pt x="213203" y="165694"/>
                  </a:lnTo>
                  <a:cubicBezTo>
                    <a:pt x="209303" y="163124"/>
                    <a:pt x="209303" y="159269"/>
                    <a:pt x="213853" y="156699"/>
                  </a:cubicBezTo>
                  <a:lnTo>
                    <a:pt x="273651" y="122644"/>
                  </a:lnTo>
                  <a:cubicBezTo>
                    <a:pt x="278851" y="120074"/>
                    <a:pt x="285351" y="120074"/>
                    <a:pt x="289251" y="122001"/>
                  </a:cubicBezTo>
                  <a:close/>
                  <a:moveTo>
                    <a:pt x="63675" y="1740"/>
                  </a:moveTo>
                  <a:cubicBezTo>
                    <a:pt x="68245" y="-239"/>
                    <a:pt x="74774" y="-898"/>
                    <a:pt x="78691" y="1740"/>
                  </a:cubicBezTo>
                  <a:lnTo>
                    <a:pt x="141366" y="38019"/>
                  </a:lnTo>
                  <a:cubicBezTo>
                    <a:pt x="145283" y="40657"/>
                    <a:pt x="144630" y="43955"/>
                    <a:pt x="140713" y="47253"/>
                  </a:cubicBezTo>
                  <a:lnTo>
                    <a:pt x="79996" y="82213"/>
                  </a:lnTo>
                  <a:cubicBezTo>
                    <a:pt x="75426" y="84192"/>
                    <a:pt x="68898" y="84851"/>
                    <a:pt x="64981" y="82872"/>
                  </a:cubicBezTo>
                  <a:lnTo>
                    <a:pt x="2305" y="45934"/>
                  </a:lnTo>
                  <a:cubicBezTo>
                    <a:pt x="-959" y="43955"/>
                    <a:pt x="-959" y="39998"/>
                    <a:pt x="3611" y="37359"/>
                  </a:cubicBezTo>
                  <a:close/>
                </a:path>
              </a:pathLst>
            </a:custGeom>
            <a:solidFill>
              <a:schemeClr val="accent3">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72" name="Freeform 88">
              <a:extLst>
                <a:ext uri="{FF2B5EF4-FFF2-40B4-BE49-F238E27FC236}">
                  <a16:creationId xmlns:a16="http://schemas.microsoft.com/office/drawing/2014/main" id="{A70424D6-D9D7-8E43-8316-1E4D75124086}"/>
                </a:ext>
              </a:extLst>
            </p:cNvPr>
            <p:cNvSpPr>
              <a:spLocks noChangeArrowheads="1"/>
            </p:cNvSpPr>
            <p:nvPr/>
          </p:nvSpPr>
          <p:spPr bwMode="auto">
            <a:xfrm>
              <a:off x="12266595" y="3476527"/>
              <a:ext cx="1687857" cy="702794"/>
            </a:xfrm>
            <a:custGeom>
              <a:avLst/>
              <a:gdLst>
                <a:gd name="T0" fmla="*/ 43 w 2585"/>
                <a:gd name="T1" fmla="*/ 514 h 1074"/>
                <a:gd name="T2" fmla="*/ 45 w 2585"/>
                <a:gd name="T3" fmla="*/ 515 h 1074"/>
                <a:gd name="T4" fmla="*/ 45 w 2585"/>
                <a:gd name="T5" fmla="*/ 515 h 1074"/>
                <a:gd name="T6" fmla="*/ 55 w 2585"/>
                <a:gd name="T7" fmla="*/ 508 h 1074"/>
                <a:gd name="T8" fmla="*/ 724 w 2585"/>
                <a:gd name="T9" fmla="*/ 121 h 1074"/>
                <a:gd name="T10" fmla="*/ 724 w 2585"/>
                <a:gd name="T11" fmla="*/ 121 h 1074"/>
                <a:gd name="T12" fmla="*/ 890 w 2585"/>
                <a:gd name="T13" fmla="*/ 115 h 1074"/>
                <a:gd name="T14" fmla="*/ 2543 w 2585"/>
                <a:gd name="T15" fmla="*/ 1073 h 1074"/>
                <a:gd name="T16" fmla="*/ 2543 w 2585"/>
                <a:gd name="T17" fmla="*/ 1073 h 1074"/>
                <a:gd name="T18" fmla="*/ 2544 w 2585"/>
                <a:gd name="T19" fmla="*/ 984 h 1074"/>
                <a:gd name="T20" fmla="*/ 890 w 2585"/>
                <a:gd name="T21" fmla="*/ 24 h 1074"/>
                <a:gd name="T22" fmla="*/ 890 w 2585"/>
                <a:gd name="T23" fmla="*/ 24 h 1074"/>
                <a:gd name="T24" fmla="*/ 724 w 2585"/>
                <a:gd name="T25" fmla="*/ 31 h 1074"/>
                <a:gd name="T26" fmla="*/ 55 w 2585"/>
                <a:gd name="T27" fmla="*/ 418 h 1074"/>
                <a:gd name="T28" fmla="*/ 55 w 2585"/>
                <a:gd name="T29" fmla="*/ 418 h 1074"/>
                <a:gd name="T30" fmla="*/ 43 w 2585"/>
                <a:gd name="T31" fmla="*/ 514 h 1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85" h="1074">
                  <a:moveTo>
                    <a:pt x="43" y="514"/>
                  </a:moveTo>
                  <a:lnTo>
                    <a:pt x="45" y="515"/>
                  </a:lnTo>
                  <a:lnTo>
                    <a:pt x="45" y="515"/>
                  </a:lnTo>
                  <a:cubicBezTo>
                    <a:pt x="48" y="512"/>
                    <a:pt x="51" y="510"/>
                    <a:pt x="55" y="508"/>
                  </a:cubicBezTo>
                  <a:lnTo>
                    <a:pt x="724" y="121"/>
                  </a:lnTo>
                  <a:lnTo>
                    <a:pt x="724" y="121"/>
                  </a:lnTo>
                  <a:cubicBezTo>
                    <a:pt x="773" y="93"/>
                    <a:pt x="847" y="90"/>
                    <a:pt x="890" y="115"/>
                  </a:cubicBezTo>
                  <a:lnTo>
                    <a:pt x="2543" y="1073"/>
                  </a:lnTo>
                  <a:lnTo>
                    <a:pt x="2543" y="1073"/>
                  </a:lnTo>
                  <a:cubicBezTo>
                    <a:pt x="2581" y="1045"/>
                    <a:pt x="2584" y="1006"/>
                    <a:pt x="2544" y="984"/>
                  </a:cubicBezTo>
                  <a:lnTo>
                    <a:pt x="890" y="24"/>
                  </a:lnTo>
                  <a:lnTo>
                    <a:pt x="890" y="24"/>
                  </a:lnTo>
                  <a:cubicBezTo>
                    <a:pt x="847" y="0"/>
                    <a:pt x="773" y="3"/>
                    <a:pt x="724" y="31"/>
                  </a:cubicBezTo>
                  <a:lnTo>
                    <a:pt x="55" y="418"/>
                  </a:lnTo>
                  <a:lnTo>
                    <a:pt x="55" y="418"/>
                  </a:lnTo>
                  <a:cubicBezTo>
                    <a:pt x="5" y="446"/>
                    <a:pt x="0" y="489"/>
                    <a:pt x="43" y="514"/>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73" name="Freeform 89">
              <a:extLst>
                <a:ext uri="{FF2B5EF4-FFF2-40B4-BE49-F238E27FC236}">
                  <a16:creationId xmlns:a16="http://schemas.microsoft.com/office/drawing/2014/main" id="{32D628D6-5B7D-4B4A-ADE3-725A1A90F4A9}"/>
                </a:ext>
              </a:extLst>
            </p:cNvPr>
            <p:cNvSpPr>
              <a:spLocks noChangeArrowheads="1"/>
            </p:cNvSpPr>
            <p:nvPr/>
          </p:nvSpPr>
          <p:spPr bwMode="auto">
            <a:xfrm>
              <a:off x="13680824" y="4752501"/>
              <a:ext cx="740237" cy="780563"/>
            </a:xfrm>
            <a:custGeom>
              <a:avLst/>
              <a:gdLst>
                <a:gd name="T0" fmla="*/ 96 w 1133"/>
                <a:gd name="T1" fmla="*/ 1162 h 1193"/>
                <a:gd name="T2" fmla="*/ 1037 w 1133"/>
                <a:gd name="T3" fmla="*/ 623 h 1193"/>
                <a:gd name="T4" fmla="*/ 1037 w 1133"/>
                <a:gd name="T5" fmla="*/ 623 h 1193"/>
                <a:gd name="T6" fmla="*/ 1132 w 1133"/>
                <a:gd name="T7" fmla="*/ 440 h 1193"/>
                <a:gd name="T8" fmla="*/ 1132 w 1133"/>
                <a:gd name="T9" fmla="*/ 103 h 1193"/>
                <a:gd name="T10" fmla="*/ 1132 w 1133"/>
                <a:gd name="T11" fmla="*/ 103 h 1193"/>
                <a:gd name="T12" fmla="*/ 1037 w 1133"/>
                <a:gd name="T13" fmla="*/ 31 h 1193"/>
                <a:gd name="T14" fmla="*/ 96 w 1133"/>
                <a:gd name="T15" fmla="*/ 569 h 1193"/>
                <a:gd name="T16" fmla="*/ 96 w 1133"/>
                <a:gd name="T17" fmla="*/ 569 h 1193"/>
                <a:gd name="T18" fmla="*/ 0 w 1133"/>
                <a:gd name="T19" fmla="*/ 753 h 1193"/>
                <a:gd name="T20" fmla="*/ 0 w 1133"/>
                <a:gd name="T21" fmla="*/ 1089 h 1193"/>
                <a:gd name="T22" fmla="*/ 0 w 1133"/>
                <a:gd name="T23" fmla="*/ 1089 h 1193"/>
                <a:gd name="T24" fmla="*/ 96 w 1133"/>
                <a:gd name="T25" fmla="*/ 1162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3" h="1193">
                  <a:moveTo>
                    <a:pt x="96" y="1162"/>
                  </a:moveTo>
                  <a:lnTo>
                    <a:pt x="1037" y="623"/>
                  </a:lnTo>
                  <a:lnTo>
                    <a:pt x="1037" y="623"/>
                  </a:lnTo>
                  <a:cubicBezTo>
                    <a:pt x="1089" y="592"/>
                    <a:pt x="1132" y="510"/>
                    <a:pt x="1132" y="440"/>
                  </a:cubicBezTo>
                  <a:lnTo>
                    <a:pt x="1132" y="103"/>
                  </a:lnTo>
                  <a:lnTo>
                    <a:pt x="1132" y="103"/>
                  </a:lnTo>
                  <a:cubicBezTo>
                    <a:pt x="1132" y="33"/>
                    <a:pt x="1089" y="0"/>
                    <a:pt x="1037" y="31"/>
                  </a:cubicBezTo>
                  <a:lnTo>
                    <a:pt x="96" y="569"/>
                  </a:lnTo>
                  <a:lnTo>
                    <a:pt x="96" y="569"/>
                  </a:lnTo>
                  <a:cubicBezTo>
                    <a:pt x="43" y="600"/>
                    <a:pt x="0" y="682"/>
                    <a:pt x="0" y="753"/>
                  </a:cubicBezTo>
                  <a:lnTo>
                    <a:pt x="0" y="1089"/>
                  </a:lnTo>
                  <a:lnTo>
                    <a:pt x="0" y="1089"/>
                  </a:lnTo>
                  <a:cubicBezTo>
                    <a:pt x="0" y="1160"/>
                    <a:pt x="43" y="1192"/>
                    <a:pt x="96" y="1162"/>
                  </a:cubicBez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4" name="Freeform 90">
              <a:extLst>
                <a:ext uri="{FF2B5EF4-FFF2-40B4-BE49-F238E27FC236}">
                  <a16:creationId xmlns:a16="http://schemas.microsoft.com/office/drawing/2014/main" id="{906BA168-E011-1140-B4E1-D1E14309CCB3}"/>
                </a:ext>
              </a:extLst>
            </p:cNvPr>
            <p:cNvSpPr>
              <a:spLocks noChangeArrowheads="1"/>
            </p:cNvSpPr>
            <p:nvPr/>
          </p:nvSpPr>
          <p:spPr bwMode="auto">
            <a:xfrm>
              <a:off x="13695225" y="4766902"/>
              <a:ext cx="722957" cy="757519"/>
            </a:xfrm>
            <a:custGeom>
              <a:avLst/>
              <a:gdLst>
                <a:gd name="T0" fmla="*/ 1059 w 1109"/>
                <a:gd name="T1" fmla="*/ 0 h 1158"/>
                <a:gd name="T2" fmla="*/ 1059 w 1109"/>
                <a:gd name="T3" fmla="*/ 0 h 1158"/>
                <a:gd name="T4" fmla="*/ 1083 w 1109"/>
                <a:gd name="T5" fmla="*/ 70 h 1158"/>
                <a:gd name="T6" fmla="*/ 1083 w 1109"/>
                <a:gd name="T7" fmla="*/ 406 h 1158"/>
                <a:gd name="T8" fmla="*/ 1083 w 1109"/>
                <a:gd name="T9" fmla="*/ 406 h 1158"/>
                <a:gd name="T10" fmla="*/ 987 w 1109"/>
                <a:gd name="T11" fmla="*/ 590 h 1158"/>
                <a:gd name="T12" fmla="*/ 46 w 1109"/>
                <a:gd name="T13" fmla="*/ 1128 h 1158"/>
                <a:gd name="T14" fmla="*/ 46 w 1109"/>
                <a:gd name="T15" fmla="*/ 1128 h 1158"/>
                <a:gd name="T16" fmla="*/ 0 w 1109"/>
                <a:gd name="T17" fmla="*/ 1138 h 1158"/>
                <a:gd name="T18" fmla="*/ 0 w 1109"/>
                <a:gd name="T19" fmla="*/ 1138 h 1158"/>
                <a:gd name="T20" fmla="*/ 72 w 1109"/>
                <a:gd name="T21" fmla="*/ 1141 h 1158"/>
                <a:gd name="T22" fmla="*/ 1013 w 1109"/>
                <a:gd name="T23" fmla="*/ 602 h 1158"/>
                <a:gd name="T24" fmla="*/ 1013 w 1109"/>
                <a:gd name="T25" fmla="*/ 602 h 1158"/>
                <a:gd name="T26" fmla="*/ 1108 w 1109"/>
                <a:gd name="T27" fmla="*/ 419 h 1158"/>
                <a:gd name="T28" fmla="*/ 1108 w 1109"/>
                <a:gd name="T29" fmla="*/ 82 h 1158"/>
                <a:gd name="T30" fmla="*/ 1108 w 1109"/>
                <a:gd name="T31" fmla="*/ 82 h 1158"/>
                <a:gd name="T32" fmla="*/ 1059 w 1109"/>
                <a:gd name="T33" fmla="*/ 0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8">
                  <a:moveTo>
                    <a:pt x="1059" y="0"/>
                  </a:moveTo>
                  <a:lnTo>
                    <a:pt x="1059" y="0"/>
                  </a:lnTo>
                  <a:cubicBezTo>
                    <a:pt x="1074" y="14"/>
                    <a:pt x="1083" y="38"/>
                    <a:pt x="1083" y="70"/>
                  </a:cubicBezTo>
                  <a:lnTo>
                    <a:pt x="1083" y="406"/>
                  </a:lnTo>
                  <a:lnTo>
                    <a:pt x="1083" y="406"/>
                  </a:lnTo>
                  <a:cubicBezTo>
                    <a:pt x="1083" y="477"/>
                    <a:pt x="1040" y="559"/>
                    <a:pt x="987" y="590"/>
                  </a:cubicBezTo>
                  <a:lnTo>
                    <a:pt x="46" y="1128"/>
                  </a:lnTo>
                  <a:lnTo>
                    <a:pt x="46" y="1128"/>
                  </a:lnTo>
                  <a:cubicBezTo>
                    <a:pt x="29" y="1138"/>
                    <a:pt x="14" y="1141"/>
                    <a:pt x="0" y="1138"/>
                  </a:cubicBezTo>
                  <a:lnTo>
                    <a:pt x="0" y="1138"/>
                  </a:lnTo>
                  <a:cubicBezTo>
                    <a:pt x="18" y="1154"/>
                    <a:pt x="43" y="1157"/>
                    <a:pt x="72" y="1141"/>
                  </a:cubicBezTo>
                  <a:lnTo>
                    <a:pt x="1013" y="602"/>
                  </a:lnTo>
                  <a:lnTo>
                    <a:pt x="1013" y="602"/>
                  </a:lnTo>
                  <a:cubicBezTo>
                    <a:pt x="1065" y="571"/>
                    <a:pt x="1108" y="489"/>
                    <a:pt x="1108" y="419"/>
                  </a:cubicBezTo>
                  <a:lnTo>
                    <a:pt x="1108" y="82"/>
                  </a:lnTo>
                  <a:lnTo>
                    <a:pt x="1108" y="82"/>
                  </a:lnTo>
                  <a:cubicBezTo>
                    <a:pt x="1108" y="35"/>
                    <a:pt x="1088"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5" name="Freeform 93">
              <a:extLst>
                <a:ext uri="{FF2B5EF4-FFF2-40B4-BE49-F238E27FC236}">
                  <a16:creationId xmlns:a16="http://schemas.microsoft.com/office/drawing/2014/main" id="{510C9332-8ADD-D149-9579-91BEEBADBCFB}"/>
                </a:ext>
              </a:extLst>
            </p:cNvPr>
            <p:cNvSpPr>
              <a:spLocks noChangeArrowheads="1"/>
            </p:cNvSpPr>
            <p:nvPr/>
          </p:nvSpPr>
          <p:spPr bwMode="auto">
            <a:xfrm>
              <a:off x="13680824" y="6342428"/>
              <a:ext cx="740237" cy="780563"/>
            </a:xfrm>
            <a:custGeom>
              <a:avLst/>
              <a:gdLst>
                <a:gd name="T0" fmla="*/ 96 w 1133"/>
                <a:gd name="T1" fmla="*/ 1161 h 1193"/>
                <a:gd name="T2" fmla="*/ 1037 w 1133"/>
                <a:gd name="T3" fmla="*/ 622 h 1193"/>
                <a:gd name="T4" fmla="*/ 1037 w 1133"/>
                <a:gd name="T5" fmla="*/ 622 h 1193"/>
                <a:gd name="T6" fmla="*/ 1132 w 1133"/>
                <a:gd name="T7" fmla="*/ 439 h 1193"/>
                <a:gd name="T8" fmla="*/ 1132 w 1133"/>
                <a:gd name="T9" fmla="*/ 104 h 1193"/>
                <a:gd name="T10" fmla="*/ 1132 w 1133"/>
                <a:gd name="T11" fmla="*/ 104 h 1193"/>
                <a:gd name="T12" fmla="*/ 1037 w 1133"/>
                <a:gd name="T13" fmla="*/ 31 h 1193"/>
                <a:gd name="T14" fmla="*/ 96 w 1133"/>
                <a:gd name="T15" fmla="*/ 569 h 1193"/>
                <a:gd name="T16" fmla="*/ 96 w 1133"/>
                <a:gd name="T17" fmla="*/ 569 h 1193"/>
                <a:gd name="T18" fmla="*/ 0 w 1133"/>
                <a:gd name="T19" fmla="*/ 752 h 1193"/>
                <a:gd name="T20" fmla="*/ 0 w 1133"/>
                <a:gd name="T21" fmla="*/ 1088 h 1193"/>
                <a:gd name="T22" fmla="*/ 0 w 1133"/>
                <a:gd name="T23" fmla="*/ 1088 h 1193"/>
                <a:gd name="T24" fmla="*/ 96 w 1133"/>
                <a:gd name="T25" fmla="*/ 116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3" h="1193">
                  <a:moveTo>
                    <a:pt x="96" y="1161"/>
                  </a:moveTo>
                  <a:lnTo>
                    <a:pt x="1037" y="622"/>
                  </a:lnTo>
                  <a:lnTo>
                    <a:pt x="1037" y="622"/>
                  </a:lnTo>
                  <a:cubicBezTo>
                    <a:pt x="1089" y="591"/>
                    <a:pt x="1132" y="510"/>
                    <a:pt x="1132" y="439"/>
                  </a:cubicBezTo>
                  <a:lnTo>
                    <a:pt x="1132" y="104"/>
                  </a:lnTo>
                  <a:lnTo>
                    <a:pt x="1132" y="104"/>
                  </a:lnTo>
                  <a:cubicBezTo>
                    <a:pt x="1132" y="33"/>
                    <a:pt x="1089" y="0"/>
                    <a:pt x="1037" y="31"/>
                  </a:cubicBezTo>
                  <a:lnTo>
                    <a:pt x="96" y="569"/>
                  </a:lnTo>
                  <a:lnTo>
                    <a:pt x="96" y="569"/>
                  </a:lnTo>
                  <a:cubicBezTo>
                    <a:pt x="43" y="600"/>
                    <a:pt x="0" y="681"/>
                    <a:pt x="0" y="752"/>
                  </a:cubicBezTo>
                  <a:lnTo>
                    <a:pt x="0" y="1088"/>
                  </a:lnTo>
                  <a:lnTo>
                    <a:pt x="0" y="1088"/>
                  </a:lnTo>
                  <a:cubicBezTo>
                    <a:pt x="0" y="1159"/>
                    <a:pt x="43" y="1192"/>
                    <a:pt x="96" y="1161"/>
                  </a:cubicBez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6" name="Freeform 94">
              <a:extLst>
                <a:ext uri="{FF2B5EF4-FFF2-40B4-BE49-F238E27FC236}">
                  <a16:creationId xmlns:a16="http://schemas.microsoft.com/office/drawing/2014/main" id="{23113EB1-1D37-D449-BB80-163C0868B9D7}"/>
                </a:ext>
              </a:extLst>
            </p:cNvPr>
            <p:cNvSpPr>
              <a:spLocks noChangeArrowheads="1"/>
            </p:cNvSpPr>
            <p:nvPr/>
          </p:nvSpPr>
          <p:spPr bwMode="auto">
            <a:xfrm>
              <a:off x="13695225" y="6353949"/>
              <a:ext cx="722957" cy="754639"/>
            </a:xfrm>
            <a:custGeom>
              <a:avLst/>
              <a:gdLst>
                <a:gd name="T0" fmla="*/ 1059 w 1109"/>
                <a:gd name="T1" fmla="*/ 0 h 1157"/>
                <a:gd name="T2" fmla="*/ 1059 w 1109"/>
                <a:gd name="T3" fmla="*/ 0 h 1157"/>
                <a:gd name="T4" fmla="*/ 1083 w 1109"/>
                <a:gd name="T5" fmla="*/ 70 h 1157"/>
                <a:gd name="T6" fmla="*/ 1083 w 1109"/>
                <a:gd name="T7" fmla="*/ 405 h 1157"/>
                <a:gd name="T8" fmla="*/ 1083 w 1109"/>
                <a:gd name="T9" fmla="*/ 405 h 1157"/>
                <a:gd name="T10" fmla="*/ 987 w 1109"/>
                <a:gd name="T11" fmla="*/ 588 h 1157"/>
                <a:gd name="T12" fmla="*/ 46 w 1109"/>
                <a:gd name="T13" fmla="*/ 1127 h 1157"/>
                <a:gd name="T14" fmla="*/ 46 w 1109"/>
                <a:gd name="T15" fmla="*/ 1127 h 1157"/>
                <a:gd name="T16" fmla="*/ 0 w 1109"/>
                <a:gd name="T17" fmla="*/ 1137 h 1157"/>
                <a:gd name="T18" fmla="*/ 0 w 1109"/>
                <a:gd name="T19" fmla="*/ 1137 h 1157"/>
                <a:gd name="T20" fmla="*/ 72 w 1109"/>
                <a:gd name="T21" fmla="*/ 1140 h 1157"/>
                <a:gd name="T22" fmla="*/ 1013 w 1109"/>
                <a:gd name="T23" fmla="*/ 601 h 1157"/>
                <a:gd name="T24" fmla="*/ 1013 w 1109"/>
                <a:gd name="T25" fmla="*/ 601 h 1157"/>
                <a:gd name="T26" fmla="*/ 1108 w 1109"/>
                <a:gd name="T27" fmla="*/ 418 h 1157"/>
                <a:gd name="T28" fmla="*/ 1108 w 1109"/>
                <a:gd name="T29" fmla="*/ 83 h 1157"/>
                <a:gd name="T30" fmla="*/ 1108 w 1109"/>
                <a:gd name="T31" fmla="*/ 83 h 1157"/>
                <a:gd name="T32" fmla="*/ 1059 w 1109"/>
                <a:gd name="T33" fmla="*/ 0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7">
                  <a:moveTo>
                    <a:pt x="1059" y="0"/>
                  </a:moveTo>
                  <a:lnTo>
                    <a:pt x="1059" y="0"/>
                  </a:lnTo>
                  <a:cubicBezTo>
                    <a:pt x="1074" y="14"/>
                    <a:pt x="1083" y="37"/>
                    <a:pt x="1083" y="70"/>
                  </a:cubicBezTo>
                  <a:lnTo>
                    <a:pt x="1083" y="405"/>
                  </a:lnTo>
                  <a:lnTo>
                    <a:pt x="1083" y="405"/>
                  </a:lnTo>
                  <a:cubicBezTo>
                    <a:pt x="1083" y="476"/>
                    <a:pt x="1040" y="558"/>
                    <a:pt x="987" y="588"/>
                  </a:cubicBezTo>
                  <a:lnTo>
                    <a:pt x="46" y="1127"/>
                  </a:lnTo>
                  <a:lnTo>
                    <a:pt x="46" y="1127"/>
                  </a:lnTo>
                  <a:cubicBezTo>
                    <a:pt x="29" y="1137"/>
                    <a:pt x="14" y="1140"/>
                    <a:pt x="0" y="1137"/>
                  </a:cubicBezTo>
                  <a:lnTo>
                    <a:pt x="0" y="1137"/>
                  </a:lnTo>
                  <a:cubicBezTo>
                    <a:pt x="18" y="1154"/>
                    <a:pt x="43" y="1156"/>
                    <a:pt x="72" y="1140"/>
                  </a:cubicBezTo>
                  <a:lnTo>
                    <a:pt x="1013" y="601"/>
                  </a:lnTo>
                  <a:lnTo>
                    <a:pt x="1013" y="601"/>
                  </a:lnTo>
                  <a:cubicBezTo>
                    <a:pt x="1065" y="570"/>
                    <a:pt x="1108" y="489"/>
                    <a:pt x="1108" y="418"/>
                  </a:cubicBezTo>
                  <a:lnTo>
                    <a:pt x="1108" y="83"/>
                  </a:lnTo>
                  <a:lnTo>
                    <a:pt x="1108" y="83"/>
                  </a:lnTo>
                  <a:cubicBezTo>
                    <a:pt x="1108" y="35"/>
                    <a:pt x="1088"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7" name="Freeform 95">
              <a:extLst>
                <a:ext uri="{FF2B5EF4-FFF2-40B4-BE49-F238E27FC236}">
                  <a16:creationId xmlns:a16="http://schemas.microsoft.com/office/drawing/2014/main" id="{FE890292-6564-3046-B7F0-6BB08CAFD6E2}"/>
                </a:ext>
              </a:extLst>
            </p:cNvPr>
            <p:cNvSpPr>
              <a:spLocks noChangeArrowheads="1"/>
            </p:cNvSpPr>
            <p:nvPr/>
          </p:nvSpPr>
          <p:spPr bwMode="auto">
            <a:xfrm>
              <a:off x="13914127" y="6728387"/>
              <a:ext cx="83530" cy="138255"/>
            </a:xfrm>
            <a:custGeom>
              <a:avLst/>
              <a:gdLst>
                <a:gd name="T0" fmla="*/ 21 w 129"/>
                <a:gd name="T1" fmla="*/ 204 h 212"/>
                <a:gd name="T2" fmla="*/ 107 w 129"/>
                <a:gd name="T3" fmla="*/ 154 h 212"/>
                <a:gd name="T4" fmla="*/ 107 w 129"/>
                <a:gd name="T5" fmla="*/ 154 h 212"/>
                <a:gd name="T6" fmla="*/ 128 w 129"/>
                <a:gd name="T7" fmla="*/ 115 h 212"/>
                <a:gd name="T8" fmla="*/ 128 w 129"/>
                <a:gd name="T9" fmla="*/ 23 h 212"/>
                <a:gd name="T10" fmla="*/ 128 w 129"/>
                <a:gd name="T11" fmla="*/ 23 h 212"/>
                <a:gd name="T12" fmla="*/ 107 w 129"/>
                <a:gd name="T13" fmla="*/ 7 h 212"/>
                <a:gd name="T14" fmla="*/ 21 w 129"/>
                <a:gd name="T15" fmla="*/ 57 h 212"/>
                <a:gd name="T16" fmla="*/ 21 w 129"/>
                <a:gd name="T17" fmla="*/ 57 h 212"/>
                <a:gd name="T18" fmla="*/ 0 w 129"/>
                <a:gd name="T19" fmla="*/ 96 h 212"/>
                <a:gd name="T20" fmla="*/ 0 w 129"/>
                <a:gd name="T21" fmla="*/ 188 h 212"/>
                <a:gd name="T22" fmla="*/ 0 w 129"/>
                <a:gd name="T23" fmla="*/ 188 h 212"/>
                <a:gd name="T24" fmla="*/ 21 w 129"/>
                <a:gd name="T25" fmla="*/ 20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2">
                  <a:moveTo>
                    <a:pt x="21" y="204"/>
                  </a:moveTo>
                  <a:lnTo>
                    <a:pt x="107" y="154"/>
                  </a:lnTo>
                  <a:lnTo>
                    <a:pt x="107" y="154"/>
                  </a:lnTo>
                  <a:cubicBezTo>
                    <a:pt x="119" y="148"/>
                    <a:pt x="128" y="130"/>
                    <a:pt x="128" y="115"/>
                  </a:cubicBezTo>
                  <a:lnTo>
                    <a:pt x="128" y="23"/>
                  </a:lnTo>
                  <a:lnTo>
                    <a:pt x="128" y="23"/>
                  </a:lnTo>
                  <a:cubicBezTo>
                    <a:pt x="128" y="7"/>
                    <a:pt x="119" y="0"/>
                    <a:pt x="107" y="7"/>
                  </a:cubicBezTo>
                  <a:lnTo>
                    <a:pt x="21" y="57"/>
                  </a:lnTo>
                  <a:lnTo>
                    <a:pt x="21" y="57"/>
                  </a:lnTo>
                  <a:cubicBezTo>
                    <a:pt x="9" y="63"/>
                    <a:pt x="0" y="81"/>
                    <a:pt x="0" y="96"/>
                  </a:cubicBezTo>
                  <a:lnTo>
                    <a:pt x="0" y="188"/>
                  </a:lnTo>
                  <a:lnTo>
                    <a:pt x="0" y="188"/>
                  </a:lnTo>
                  <a:cubicBezTo>
                    <a:pt x="0" y="204"/>
                    <a:pt x="9" y="211"/>
                    <a:pt x="21" y="204"/>
                  </a:cubicBezTo>
                </a:path>
              </a:pathLst>
            </a:custGeom>
            <a:solidFill>
              <a:srgbClr val="396C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8" name="Freeform 96">
              <a:extLst>
                <a:ext uri="{FF2B5EF4-FFF2-40B4-BE49-F238E27FC236}">
                  <a16:creationId xmlns:a16="http://schemas.microsoft.com/office/drawing/2014/main" id="{993671B5-ADE5-B549-A499-521435AA9688}"/>
                </a:ext>
              </a:extLst>
            </p:cNvPr>
            <p:cNvSpPr>
              <a:spLocks noChangeArrowheads="1"/>
            </p:cNvSpPr>
            <p:nvPr/>
          </p:nvSpPr>
          <p:spPr bwMode="auto">
            <a:xfrm>
              <a:off x="14101348" y="6618936"/>
              <a:ext cx="83528" cy="138255"/>
            </a:xfrm>
            <a:custGeom>
              <a:avLst/>
              <a:gdLst>
                <a:gd name="T0" fmla="*/ 20 w 129"/>
                <a:gd name="T1" fmla="*/ 205 h 212"/>
                <a:gd name="T2" fmla="*/ 107 w 129"/>
                <a:gd name="T3" fmla="*/ 155 h 212"/>
                <a:gd name="T4" fmla="*/ 107 w 129"/>
                <a:gd name="T5" fmla="*/ 155 h 212"/>
                <a:gd name="T6" fmla="*/ 128 w 129"/>
                <a:gd name="T7" fmla="*/ 115 h 212"/>
                <a:gd name="T8" fmla="*/ 128 w 129"/>
                <a:gd name="T9" fmla="*/ 23 h 212"/>
                <a:gd name="T10" fmla="*/ 128 w 129"/>
                <a:gd name="T11" fmla="*/ 23 h 212"/>
                <a:gd name="T12" fmla="*/ 107 w 129"/>
                <a:gd name="T13" fmla="*/ 7 h 212"/>
                <a:gd name="T14" fmla="*/ 20 w 129"/>
                <a:gd name="T15" fmla="*/ 57 h 212"/>
                <a:gd name="T16" fmla="*/ 20 w 129"/>
                <a:gd name="T17" fmla="*/ 57 h 212"/>
                <a:gd name="T18" fmla="*/ 0 w 129"/>
                <a:gd name="T19" fmla="*/ 97 h 212"/>
                <a:gd name="T20" fmla="*/ 0 w 129"/>
                <a:gd name="T21" fmla="*/ 189 h 212"/>
                <a:gd name="T22" fmla="*/ 0 w 129"/>
                <a:gd name="T23" fmla="*/ 189 h 212"/>
                <a:gd name="T24" fmla="*/ 20 w 129"/>
                <a:gd name="T25" fmla="*/ 205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2">
                  <a:moveTo>
                    <a:pt x="20" y="205"/>
                  </a:moveTo>
                  <a:lnTo>
                    <a:pt x="107" y="155"/>
                  </a:lnTo>
                  <a:lnTo>
                    <a:pt x="107" y="155"/>
                  </a:lnTo>
                  <a:cubicBezTo>
                    <a:pt x="118" y="148"/>
                    <a:pt x="128" y="130"/>
                    <a:pt x="128" y="115"/>
                  </a:cubicBezTo>
                  <a:lnTo>
                    <a:pt x="128" y="23"/>
                  </a:lnTo>
                  <a:lnTo>
                    <a:pt x="128" y="23"/>
                  </a:lnTo>
                  <a:cubicBezTo>
                    <a:pt x="128" y="8"/>
                    <a:pt x="118" y="0"/>
                    <a:pt x="107" y="7"/>
                  </a:cubicBezTo>
                  <a:lnTo>
                    <a:pt x="20" y="57"/>
                  </a:lnTo>
                  <a:lnTo>
                    <a:pt x="20" y="57"/>
                  </a:lnTo>
                  <a:cubicBezTo>
                    <a:pt x="9" y="63"/>
                    <a:pt x="0" y="81"/>
                    <a:pt x="0" y="97"/>
                  </a:cubicBezTo>
                  <a:lnTo>
                    <a:pt x="0" y="189"/>
                  </a:lnTo>
                  <a:lnTo>
                    <a:pt x="0" y="189"/>
                  </a:lnTo>
                  <a:cubicBezTo>
                    <a:pt x="0" y="204"/>
                    <a:pt x="9" y="211"/>
                    <a:pt x="20" y="2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9" name="Freeform 97">
              <a:extLst>
                <a:ext uri="{FF2B5EF4-FFF2-40B4-BE49-F238E27FC236}">
                  <a16:creationId xmlns:a16="http://schemas.microsoft.com/office/drawing/2014/main" id="{3B66BCB5-2F77-2C46-9333-AA7DBC752EE4}"/>
                </a:ext>
              </a:extLst>
            </p:cNvPr>
            <p:cNvSpPr>
              <a:spLocks noChangeArrowheads="1"/>
            </p:cNvSpPr>
            <p:nvPr/>
          </p:nvSpPr>
          <p:spPr bwMode="auto">
            <a:xfrm>
              <a:off x="13680824" y="7134511"/>
              <a:ext cx="740237" cy="780561"/>
            </a:xfrm>
            <a:custGeom>
              <a:avLst/>
              <a:gdLst>
                <a:gd name="T0" fmla="*/ 96 w 1133"/>
                <a:gd name="T1" fmla="*/ 1161 h 1193"/>
                <a:gd name="T2" fmla="*/ 1037 w 1133"/>
                <a:gd name="T3" fmla="*/ 623 h 1193"/>
                <a:gd name="T4" fmla="*/ 1037 w 1133"/>
                <a:gd name="T5" fmla="*/ 623 h 1193"/>
                <a:gd name="T6" fmla="*/ 1132 w 1133"/>
                <a:gd name="T7" fmla="*/ 439 h 1193"/>
                <a:gd name="T8" fmla="*/ 1132 w 1133"/>
                <a:gd name="T9" fmla="*/ 103 h 1193"/>
                <a:gd name="T10" fmla="*/ 1132 w 1133"/>
                <a:gd name="T11" fmla="*/ 103 h 1193"/>
                <a:gd name="T12" fmla="*/ 1037 w 1133"/>
                <a:gd name="T13" fmla="*/ 31 h 1193"/>
                <a:gd name="T14" fmla="*/ 96 w 1133"/>
                <a:gd name="T15" fmla="*/ 569 h 1193"/>
                <a:gd name="T16" fmla="*/ 96 w 1133"/>
                <a:gd name="T17" fmla="*/ 569 h 1193"/>
                <a:gd name="T18" fmla="*/ 0 w 1133"/>
                <a:gd name="T19" fmla="*/ 752 h 1193"/>
                <a:gd name="T20" fmla="*/ 0 w 1133"/>
                <a:gd name="T21" fmla="*/ 1089 h 1193"/>
                <a:gd name="T22" fmla="*/ 0 w 1133"/>
                <a:gd name="T23" fmla="*/ 1089 h 1193"/>
                <a:gd name="T24" fmla="*/ 96 w 1133"/>
                <a:gd name="T25" fmla="*/ 116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3" h="1193">
                  <a:moveTo>
                    <a:pt x="96" y="1161"/>
                  </a:moveTo>
                  <a:lnTo>
                    <a:pt x="1037" y="623"/>
                  </a:lnTo>
                  <a:lnTo>
                    <a:pt x="1037" y="623"/>
                  </a:lnTo>
                  <a:cubicBezTo>
                    <a:pt x="1089" y="592"/>
                    <a:pt x="1132" y="510"/>
                    <a:pt x="1132" y="439"/>
                  </a:cubicBezTo>
                  <a:lnTo>
                    <a:pt x="1132" y="103"/>
                  </a:lnTo>
                  <a:lnTo>
                    <a:pt x="1132" y="103"/>
                  </a:lnTo>
                  <a:cubicBezTo>
                    <a:pt x="1132" y="32"/>
                    <a:pt x="1089" y="0"/>
                    <a:pt x="1037" y="31"/>
                  </a:cubicBezTo>
                  <a:lnTo>
                    <a:pt x="96" y="569"/>
                  </a:lnTo>
                  <a:lnTo>
                    <a:pt x="96" y="569"/>
                  </a:lnTo>
                  <a:cubicBezTo>
                    <a:pt x="43" y="600"/>
                    <a:pt x="0" y="682"/>
                    <a:pt x="0" y="752"/>
                  </a:cubicBezTo>
                  <a:lnTo>
                    <a:pt x="0" y="1089"/>
                  </a:lnTo>
                  <a:lnTo>
                    <a:pt x="0" y="1089"/>
                  </a:lnTo>
                  <a:cubicBezTo>
                    <a:pt x="0" y="1160"/>
                    <a:pt x="43" y="1192"/>
                    <a:pt x="96" y="1161"/>
                  </a:cubicBez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0" name="Freeform 98">
              <a:extLst>
                <a:ext uri="{FF2B5EF4-FFF2-40B4-BE49-F238E27FC236}">
                  <a16:creationId xmlns:a16="http://schemas.microsoft.com/office/drawing/2014/main" id="{26CEBA8C-0D40-A049-8B17-2E01E5BED5F0}"/>
                </a:ext>
              </a:extLst>
            </p:cNvPr>
            <p:cNvSpPr>
              <a:spLocks noChangeArrowheads="1"/>
            </p:cNvSpPr>
            <p:nvPr/>
          </p:nvSpPr>
          <p:spPr bwMode="auto">
            <a:xfrm>
              <a:off x="13695225" y="7148913"/>
              <a:ext cx="722957" cy="757520"/>
            </a:xfrm>
            <a:custGeom>
              <a:avLst/>
              <a:gdLst>
                <a:gd name="T0" fmla="*/ 1059 w 1109"/>
                <a:gd name="T1" fmla="*/ 0 h 1158"/>
                <a:gd name="T2" fmla="*/ 1059 w 1109"/>
                <a:gd name="T3" fmla="*/ 0 h 1158"/>
                <a:gd name="T4" fmla="*/ 1083 w 1109"/>
                <a:gd name="T5" fmla="*/ 69 h 1158"/>
                <a:gd name="T6" fmla="*/ 1083 w 1109"/>
                <a:gd name="T7" fmla="*/ 406 h 1158"/>
                <a:gd name="T8" fmla="*/ 1083 w 1109"/>
                <a:gd name="T9" fmla="*/ 406 h 1158"/>
                <a:gd name="T10" fmla="*/ 987 w 1109"/>
                <a:gd name="T11" fmla="*/ 589 h 1158"/>
                <a:gd name="T12" fmla="*/ 46 w 1109"/>
                <a:gd name="T13" fmla="*/ 1128 h 1158"/>
                <a:gd name="T14" fmla="*/ 46 w 1109"/>
                <a:gd name="T15" fmla="*/ 1128 h 1158"/>
                <a:gd name="T16" fmla="*/ 0 w 1109"/>
                <a:gd name="T17" fmla="*/ 1138 h 1158"/>
                <a:gd name="T18" fmla="*/ 0 w 1109"/>
                <a:gd name="T19" fmla="*/ 1138 h 1158"/>
                <a:gd name="T20" fmla="*/ 72 w 1109"/>
                <a:gd name="T21" fmla="*/ 1140 h 1158"/>
                <a:gd name="T22" fmla="*/ 1013 w 1109"/>
                <a:gd name="T23" fmla="*/ 602 h 1158"/>
                <a:gd name="T24" fmla="*/ 1013 w 1109"/>
                <a:gd name="T25" fmla="*/ 602 h 1158"/>
                <a:gd name="T26" fmla="*/ 1108 w 1109"/>
                <a:gd name="T27" fmla="*/ 418 h 1158"/>
                <a:gd name="T28" fmla="*/ 1108 w 1109"/>
                <a:gd name="T29" fmla="*/ 82 h 1158"/>
                <a:gd name="T30" fmla="*/ 1108 w 1109"/>
                <a:gd name="T31" fmla="*/ 82 h 1158"/>
                <a:gd name="T32" fmla="*/ 1059 w 1109"/>
                <a:gd name="T33" fmla="*/ 0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8">
                  <a:moveTo>
                    <a:pt x="1059" y="0"/>
                  </a:moveTo>
                  <a:lnTo>
                    <a:pt x="1059" y="0"/>
                  </a:lnTo>
                  <a:cubicBezTo>
                    <a:pt x="1074" y="14"/>
                    <a:pt x="1083" y="37"/>
                    <a:pt x="1083" y="69"/>
                  </a:cubicBezTo>
                  <a:lnTo>
                    <a:pt x="1083" y="406"/>
                  </a:lnTo>
                  <a:lnTo>
                    <a:pt x="1083" y="406"/>
                  </a:lnTo>
                  <a:cubicBezTo>
                    <a:pt x="1083" y="476"/>
                    <a:pt x="1040" y="559"/>
                    <a:pt x="987" y="589"/>
                  </a:cubicBezTo>
                  <a:lnTo>
                    <a:pt x="46" y="1128"/>
                  </a:lnTo>
                  <a:lnTo>
                    <a:pt x="46" y="1128"/>
                  </a:lnTo>
                  <a:cubicBezTo>
                    <a:pt x="29" y="1138"/>
                    <a:pt x="14" y="1140"/>
                    <a:pt x="0" y="1138"/>
                  </a:cubicBezTo>
                  <a:lnTo>
                    <a:pt x="0" y="1138"/>
                  </a:lnTo>
                  <a:cubicBezTo>
                    <a:pt x="18" y="1154"/>
                    <a:pt x="43" y="1157"/>
                    <a:pt x="72" y="1140"/>
                  </a:cubicBezTo>
                  <a:lnTo>
                    <a:pt x="1013" y="602"/>
                  </a:lnTo>
                  <a:lnTo>
                    <a:pt x="1013" y="602"/>
                  </a:lnTo>
                  <a:cubicBezTo>
                    <a:pt x="1065" y="571"/>
                    <a:pt x="1108" y="489"/>
                    <a:pt x="1108" y="418"/>
                  </a:cubicBezTo>
                  <a:lnTo>
                    <a:pt x="1108" y="82"/>
                  </a:lnTo>
                  <a:lnTo>
                    <a:pt x="1108" y="82"/>
                  </a:lnTo>
                  <a:cubicBezTo>
                    <a:pt x="1108" y="34"/>
                    <a:pt x="1088" y="4"/>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1" name="Freeform 99">
              <a:extLst>
                <a:ext uri="{FF2B5EF4-FFF2-40B4-BE49-F238E27FC236}">
                  <a16:creationId xmlns:a16="http://schemas.microsoft.com/office/drawing/2014/main" id="{E79C5769-D427-D946-B40D-522672E2BC85}"/>
                </a:ext>
              </a:extLst>
            </p:cNvPr>
            <p:cNvSpPr>
              <a:spLocks noChangeArrowheads="1"/>
            </p:cNvSpPr>
            <p:nvPr/>
          </p:nvSpPr>
          <p:spPr bwMode="auto">
            <a:xfrm>
              <a:off x="13914127" y="7523351"/>
              <a:ext cx="83530" cy="138255"/>
            </a:xfrm>
            <a:custGeom>
              <a:avLst/>
              <a:gdLst>
                <a:gd name="T0" fmla="*/ 21 w 129"/>
                <a:gd name="T1" fmla="*/ 204 h 211"/>
                <a:gd name="T2" fmla="*/ 107 w 129"/>
                <a:gd name="T3" fmla="*/ 154 h 211"/>
                <a:gd name="T4" fmla="*/ 107 w 129"/>
                <a:gd name="T5" fmla="*/ 154 h 211"/>
                <a:gd name="T6" fmla="*/ 128 w 129"/>
                <a:gd name="T7" fmla="*/ 114 h 211"/>
                <a:gd name="T8" fmla="*/ 128 w 129"/>
                <a:gd name="T9" fmla="*/ 22 h 211"/>
                <a:gd name="T10" fmla="*/ 128 w 129"/>
                <a:gd name="T11" fmla="*/ 22 h 211"/>
                <a:gd name="T12" fmla="*/ 107 w 129"/>
                <a:gd name="T13" fmla="*/ 6 h 211"/>
                <a:gd name="T14" fmla="*/ 21 w 129"/>
                <a:gd name="T15" fmla="*/ 56 h 211"/>
                <a:gd name="T16" fmla="*/ 21 w 129"/>
                <a:gd name="T17" fmla="*/ 56 h 211"/>
                <a:gd name="T18" fmla="*/ 0 w 129"/>
                <a:gd name="T19" fmla="*/ 96 h 211"/>
                <a:gd name="T20" fmla="*/ 0 w 129"/>
                <a:gd name="T21" fmla="*/ 188 h 211"/>
                <a:gd name="T22" fmla="*/ 0 w 129"/>
                <a:gd name="T23" fmla="*/ 188 h 211"/>
                <a:gd name="T24" fmla="*/ 21 w 129"/>
                <a:gd name="T25" fmla="*/ 20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1">
                  <a:moveTo>
                    <a:pt x="21" y="204"/>
                  </a:moveTo>
                  <a:lnTo>
                    <a:pt x="107" y="154"/>
                  </a:lnTo>
                  <a:lnTo>
                    <a:pt x="107" y="154"/>
                  </a:lnTo>
                  <a:cubicBezTo>
                    <a:pt x="119" y="147"/>
                    <a:pt x="128" y="129"/>
                    <a:pt x="128" y="114"/>
                  </a:cubicBezTo>
                  <a:lnTo>
                    <a:pt x="128" y="22"/>
                  </a:lnTo>
                  <a:lnTo>
                    <a:pt x="128" y="22"/>
                  </a:lnTo>
                  <a:cubicBezTo>
                    <a:pt x="128" y="6"/>
                    <a:pt x="119" y="0"/>
                    <a:pt x="107" y="6"/>
                  </a:cubicBezTo>
                  <a:lnTo>
                    <a:pt x="21" y="56"/>
                  </a:lnTo>
                  <a:lnTo>
                    <a:pt x="21" y="56"/>
                  </a:lnTo>
                  <a:cubicBezTo>
                    <a:pt x="9" y="63"/>
                    <a:pt x="0" y="81"/>
                    <a:pt x="0" y="96"/>
                  </a:cubicBezTo>
                  <a:lnTo>
                    <a:pt x="0" y="188"/>
                  </a:lnTo>
                  <a:lnTo>
                    <a:pt x="0" y="188"/>
                  </a:lnTo>
                  <a:cubicBezTo>
                    <a:pt x="0" y="203"/>
                    <a:pt x="9" y="210"/>
                    <a:pt x="21" y="204"/>
                  </a:cubicBezTo>
                </a:path>
              </a:pathLst>
            </a:custGeom>
            <a:solidFill>
              <a:srgbClr val="396C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2" name="Freeform 100">
              <a:extLst>
                <a:ext uri="{FF2B5EF4-FFF2-40B4-BE49-F238E27FC236}">
                  <a16:creationId xmlns:a16="http://schemas.microsoft.com/office/drawing/2014/main" id="{F4FC015C-CCC0-7845-9120-C1ABBB3087BA}"/>
                </a:ext>
              </a:extLst>
            </p:cNvPr>
            <p:cNvSpPr>
              <a:spLocks noChangeArrowheads="1"/>
            </p:cNvSpPr>
            <p:nvPr/>
          </p:nvSpPr>
          <p:spPr bwMode="auto">
            <a:xfrm>
              <a:off x="14101348" y="7413899"/>
              <a:ext cx="83528" cy="138255"/>
            </a:xfrm>
            <a:custGeom>
              <a:avLst/>
              <a:gdLst>
                <a:gd name="T0" fmla="*/ 20 w 129"/>
                <a:gd name="T1" fmla="*/ 204 h 212"/>
                <a:gd name="T2" fmla="*/ 107 w 129"/>
                <a:gd name="T3" fmla="*/ 154 h 212"/>
                <a:gd name="T4" fmla="*/ 107 w 129"/>
                <a:gd name="T5" fmla="*/ 154 h 212"/>
                <a:gd name="T6" fmla="*/ 128 w 129"/>
                <a:gd name="T7" fmla="*/ 115 h 212"/>
                <a:gd name="T8" fmla="*/ 128 w 129"/>
                <a:gd name="T9" fmla="*/ 23 h 212"/>
                <a:gd name="T10" fmla="*/ 128 w 129"/>
                <a:gd name="T11" fmla="*/ 23 h 212"/>
                <a:gd name="T12" fmla="*/ 107 w 129"/>
                <a:gd name="T13" fmla="*/ 7 h 212"/>
                <a:gd name="T14" fmla="*/ 20 w 129"/>
                <a:gd name="T15" fmla="*/ 57 h 212"/>
                <a:gd name="T16" fmla="*/ 20 w 129"/>
                <a:gd name="T17" fmla="*/ 57 h 212"/>
                <a:gd name="T18" fmla="*/ 0 w 129"/>
                <a:gd name="T19" fmla="*/ 96 h 212"/>
                <a:gd name="T20" fmla="*/ 0 w 129"/>
                <a:gd name="T21" fmla="*/ 188 h 212"/>
                <a:gd name="T22" fmla="*/ 0 w 129"/>
                <a:gd name="T23" fmla="*/ 188 h 212"/>
                <a:gd name="T24" fmla="*/ 20 w 129"/>
                <a:gd name="T25" fmla="*/ 20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2">
                  <a:moveTo>
                    <a:pt x="20" y="204"/>
                  </a:moveTo>
                  <a:lnTo>
                    <a:pt x="107" y="154"/>
                  </a:lnTo>
                  <a:lnTo>
                    <a:pt x="107" y="154"/>
                  </a:lnTo>
                  <a:cubicBezTo>
                    <a:pt x="118" y="148"/>
                    <a:pt x="128" y="130"/>
                    <a:pt x="128" y="115"/>
                  </a:cubicBezTo>
                  <a:lnTo>
                    <a:pt x="128" y="23"/>
                  </a:lnTo>
                  <a:lnTo>
                    <a:pt x="128" y="23"/>
                  </a:lnTo>
                  <a:cubicBezTo>
                    <a:pt x="128" y="7"/>
                    <a:pt x="118" y="0"/>
                    <a:pt x="107" y="7"/>
                  </a:cubicBezTo>
                  <a:lnTo>
                    <a:pt x="20" y="57"/>
                  </a:lnTo>
                  <a:lnTo>
                    <a:pt x="20" y="57"/>
                  </a:lnTo>
                  <a:cubicBezTo>
                    <a:pt x="9" y="63"/>
                    <a:pt x="0" y="81"/>
                    <a:pt x="0" y="96"/>
                  </a:cubicBezTo>
                  <a:lnTo>
                    <a:pt x="0" y="188"/>
                  </a:lnTo>
                  <a:lnTo>
                    <a:pt x="0" y="188"/>
                  </a:lnTo>
                  <a:cubicBezTo>
                    <a:pt x="0" y="204"/>
                    <a:pt x="9" y="211"/>
                    <a:pt x="20" y="20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3" name="Freeform 101">
              <a:extLst>
                <a:ext uri="{FF2B5EF4-FFF2-40B4-BE49-F238E27FC236}">
                  <a16:creationId xmlns:a16="http://schemas.microsoft.com/office/drawing/2014/main" id="{2909F526-C18E-7C41-8D22-2D0238492BC5}"/>
                </a:ext>
              </a:extLst>
            </p:cNvPr>
            <p:cNvSpPr>
              <a:spLocks noChangeArrowheads="1"/>
            </p:cNvSpPr>
            <p:nvPr/>
          </p:nvSpPr>
          <p:spPr bwMode="auto">
            <a:xfrm>
              <a:off x="13680824" y="5547464"/>
              <a:ext cx="740237" cy="780563"/>
            </a:xfrm>
            <a:custGeom>
              <a:avLst/>
              <a:gdLst>
                <a:gd name="T0" fmla="*/ 96 w 1133"/>
                <a:gd name="T1" fmla="*/ 1161 h 1193"/>
                <a:gd name="T2" fmla="*/ 1037 w 1133"/>
                <a:gd name="T3" fmla="*/ 623 h 1193"/>
                <a:gd name="T4" fmla="*/ 1037 w 1133"/>
                <a:gd name="T5" fmla="*/ 623 h 1193"/>
                <a:gd name="T6" fmla="*/ 1132 w 1133"/>
                <a:gd name="T7" fmla="*/ 439 h 1193"/>
                <a:gd name="T8" fmla="*/ 1132 w 1133"/>
                <a:gd name="T9" fmla="*/ 103 h 1193"/>
                <a:gd name="T10" fmla="*/ 1132 w 1133"/>
                <a:gd name="T11" fmla="*/ 103 h 1193"/>
                <a:gd name="T12" fmla="*/ 1037 w 1133"/>
                <a:gd name="T13" fmla="*/ 31 h 1193"/>
                <a:gd name="T14" fmla="*/ 96 w 1133"/>
                <a:gd name="T15" fmla="*/ 569 h 1193"/>
                <a:gd name="T16" fmla="*/ 96 w 1133"/>
                <a:gd name="T17" fmla="*/ 569 h 1193"/>
                <a:gd name="T18" fmla="*/ 0 w 1133"/>
                <a:gd name="T19" fmla="*/ 752 h 1193"/>
                <a:gd name="T20" fmla="*/ 0 w 1133"/>
                <a:gd name="T21" fmla="*/ 1089 h 1193"/>
                <a:gd name="T22" fmla="*/ 0 w 1133"/>
                <a:gd name="T23" fmla="*/ 1089 h 1193"/>
                <a:gd name="T24" fmla="*/ 96 w 1133"/>
                <a:gd name="T25" fmla="*/ 1161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3" h="1193">
                  <a:moveTo>
                    <a:pt x="96" y="1161"/>
                  </a:moveTo>
                  <a:lnTo>
                    <a:pt x="1037" y="623"/>
                  </a:lnTo>
                  <a:lnTo>
                    <a:pt x="1037" y="623"/>
                  </a:lnTo>
                  <a:cubicBezTo>
                    <a:pt x="1089" y="592"/>
                    <a:pt x="1132" y="510"/>
                    <a:pt x="1132" y="439"/>
                  </a:cubicBezTo>
                  <a:lnTo>
                    <a:pt x="1132" y="103"/>
                  </a:lnTo>
                  <a:lnTo>
                    <a:pt x="1132" y="103"/>
                  </a:lnTo>
                  <a:cubicBezTo>
                    <a:pt x="1132" y="32"/>
                    <a:pt x="1089" y="0"/>
                    <a:pt x="1037" y="31"/>
                  </a:cubicBezTo>
                  <a:lnTo>
                    <a:pt x="96" y="569"/>
                  </a:lnTo>
                  <a:lnTo>
                    <a:pt x="96" y="569"/>
                  </a:lnTo>
                  <a:cubicBezTo>
                    <a:pt x="43" y="600"/>
                    <a:pt x="0" y="682"/>
                    <a:pt x="0" y="752"/>
                  </a:cubicBezTo>
                  <a:lnTo>
                    <a:pt x="0" y="1089"/>
                  </a:lnTo>
                  <a:lnTo>
                    <a:pt x="0" y="1089"/>
                  </a:lnTo>
                  <a:cubicBezTo>
                    <a:pt x="0" y="1160"/>
                    <a:pt x="43" y="1192"/>
                    <a:pt x="96" y="1161"/>
                  </a:cubicBezTo>
                </a:path>
              </a:pathLst>
            </a:custGeom>
            <a:solidFill>
              <a:srgbClr val="173D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4" name="Freeform 102">
              <a:extLst>
                <a:ext uri="{FF2B5EF4-FFF2-40B4-BE49-F238E27FC236}">
                  <a16:creationId xmlns:a16="http://schemas.microsoft.com/office/drawing/2014/main" id="{1F1BC417-560F-F74A-A835-EA67E28E5C86}"/>
                </a:ext>
              </a:extLst>
            </p:cNvPr>
            <p:cNvSpPr>
              <a:spLocks noChangeArrowheads="1"/>
            </p:cNvSpPr>
            <p:nvPr/>
          </p:nvSpPr>
          <p:spPr bwMode="auto">
            <a:xfrm>
              <a:off x="13695225" y="5561866"/>
              <a:ext cx="722957" cy="757519"/>
            </a:xfrm>
            <a:custGeom>
              <a:avLst/>
              <a:gdLst>
                <a:gd name="T0" fmla="*/ 1059 w 1109"/>
                <a:gd name="T1" fmla="*/ 0 h 1159"/>
                <a:gd name="T2" fmla="*/ 1059 w 1109"/>
                <a:gd name="T3" fmla="*/ 0 h 1159"/>
                <a:gd name="T4" fmla="*/ 1083 w 1109"/>
                <a:gd name="T5" fmla="*/ 70 h 1159"/>
                <a:gd name="T6" fmla="*/ 1083 w 1109"/>
                <a:gd name="T7" fmla="*/ 406 h 1159"/>
                <a:gd name="T8" fmla="*/ 1083 w 1109"/>
                <a:gd name="T9" fmla="*/ 406 h 1159"/>
                <a:gd name="T10" fmla="*/ 987 w 1109"/>
                <a:gd name="T11" fmla="*/ 590 h 1159"/>
                <a:gd name="T12" fmla="*/ 46 w 1109"/>
                <a:gd name="T13" fmla="*/ 1128 h 1159"/>
                <a:gd name="T14" fmla="*/ 46 w 1109"/>
                <a:gd name="T15" fmla="*/ 1128 h 1159"/>
                <a:gd name="T16" fmla="*/ 0 w 1109"/>
                <a:gd name="T17" fmla="*/ 1139 h 1159"/>
                <a:gd name="T18" fmla="*/ 0 w 1109"/>
                <a:gd name="T19" fmla="*/ 1139 h 1159"/>
                <a:gd name="T20" fmla="*/ 72 w 1109"/>
                <a:gd name="T21" fmla="*/ 1141 h 1159"/>
                <a:gd name="T22" fmla="*/ 1013 w 1109"/>
                <a:gd name="T23" fmla="*/ 603 h 1159"/>
                <a:gd name="T24" fmla="*/ 1013 w 1109"/>
                <a:gd name="T25" fmla="*/ 603 h 1159"/>
                <a:gd name="T26" fmla="*/ 1108 w 1109"/>
                <a:gd name="T27" fmla="*/ 419 h 1159"/>
                <a:gd name="T28" fmla="*/ 1108 w 1109"/>
                <a:gd name="T29" fmla="*/ 83 h 1159"/>
                <a:gd name="T30" fmla="*/ 1108 w 1109"/>
                <a:gd name="T31" fmla="*/ 83 h 1159"/>
                <a:gd name="T32" fmla="*/ 1059 w 1109"/>
                <a:gd name="T33" fmla="*/ 0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9">
                  <a:moveTo>
                    <a:pt x="1059" y="0"/>
                  </a:moveTo>
                  <a:lnTo>
                    <a:pt x="1059" y="0"/>
                  </a:lnTo>
                  <a:cubicBezTo>
                    <a:pt x="1074" y="14"/>
                    <a:pt x="1083" y="38"/>
                    <a:pt x="1083" y="70"/>
                  </a:cubicBezTo>
                  <a:lnTo>
                    <a:pt x="1083" y="406"/>
                  </a:lnTo>
                  <a:lnTo>
                    <a:pt x="1083" y="406"/>
                  </a:lnTo>
                  <a:cubicBezTo>
                    <a:pt x="1083" y="477"/>
                    <a:pt x="1040" y="559"/>
                    <a:pt x="987" y="590"/>
                  </a:cubicBezTo>
                  <a:lnTo>
                    <a:pt x="46" y="1128"/>
                  </a:lnTo>
                  <a:lnTo>
                    <a:pt x="46" y="1128"/>
                  </a:lnTo>
                  <a:cubicBezTo>
                    <a:pt x="29" y="1138"/>
                    <a:pt x="14" y="1141"/>
                    <a:pt x="0" y="1139"/>
                  </a:cubicBezTo>
                  <a:lnTo>
                    <a:pt x="0" y="1139"/>
                  </a:lnTo>
                  <a:cubicBezTo>
                    <a:pt x="18" y="1155"/>
                    <a:pt x="43" y="1158"/>
                    <a:pt x="72" y="1141"/>
                  </a:cubicBezTo>
                  <a:lnTo>
                    <a:pt x="1013" y="603"/>
                  </a:lnTo>
                  <a:lnTo>
                    <a:pt x="1013" y="603"/>
                  </a:lnTo>
                  <a:cubicBezTo>
                    <a:pt x="1065" y="572"/>
                    <a:pt x="1108" y="490"/>
                    <a:pt x="1108" y="419"/>
                  </a:cubicBezTo>
                  <a:lnTo>
                    <a:pt x="1108" y="83"/>
                  </a:lnTo>
                  <a:lnTo>
                    <a:pt x="1108" y="83"/>
                  </a:lnTo>
                  <a:cubicBezTo>
                    <a:pt x="1108" y="35"/>
                    <a:pt x="1088"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5" name="Freeform 103">
              <a:extLst>
                <a:ext uri="{FF2B5EF4-FFF2-40B4-BE49-F238E27FC236}">
                  <a16:creationId xmlns:a16="http://schemas.microsoft.com/office/drawing/2014/main" id="{A7F95D2C-75D3-ED46-A3E4-59F9AC464680}"/>
                </a:ext>
              </a:extLst>
            </p:cNvPr>
            <p:cNvSpPr>
              <a:spLocks noChangeArrowheads="1"/>
            </p:cNvSpPr>
            <p:nvPr/>
          </p:nvSpPr>
          <p:spPr bwMode="auto">
            <a:xfrm>
              <a:off x="13914127" y="5933424"/>
              <a:ext cx="83530" cy="138255"/>
            </a:xfrm>
            <a:custGeom>
              <a:avLst/>
              <a:gdLst>
                <a:gd name="T0" fmla="*/ 21 w 129"/>
                <a:gd name="T1" fmla="*/ 204 h 211"/>
                <a:gd name="T2" fmla="*/ 107 w 129"/>
                <a:gd name="T3" fmla="*/ 154 h 211"/>
                <a:gd name="T4" fmla="*/ 107 w 129"/>
                <a:gd name="T5" fmla="*/ 154 h 211"/>
                <a:gd name="T6" fmla="*/ 128 w 129"/>
                <a:gd name="T7" fmla="*/ 114 h 211"/>
                <a:gd name="T8" fmla="*/ 128 w 129"/>
                <a:gd name="T9" fmla="*/ 22 h 211"/>
                <a:gd name="T10" fmla="*/ 128 w 129"/>
                <a:gd name="T11" fmla="*/ 22 h 211"/>
                <a:gd name="T12" fmla="*/ 107 w 129"/>
                <a:gd name="T13" fmla="*/ 6 h 211"/>
                <a:gd name="T14" fmla="*/ 21 w 129"/>
                <a:gd name="T15" fmla="*/ 56 h 211"/>
                <a:gd name="T16" fmla="*/ 21 w 129"/>
                <a:gd name="T17" fmla="*/ 56 h 211"/>
                <a:gd name="T18" fmla="*/ 0 w 129"/>
                <a:gd name="T19" fmla="*/ 96 h 211"/>
                <a:gd name="T20" fmla="*/ 0 w 129"/>
                <a:gd name="T21" fmla="*/ 188 h 211"/>
                <a:gd name="T22" fmla="*/ 0 w 129"/>
                <a:gd name="T23" fmla="*/ 188 h 211"/>
                <a:gd name="T24" fmla="*/ 21 w 129"/>
                <a:gd name="T25" fmla="*/ 204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1">
                  <a:moveTo>
                    <a:pt x="21" y="204"/>
                  </a:moveTo>
                  <a:lnTo>
                    <a:pt x="107" y="154"/>
                  </a:lnTo>
                  <a:lnTo>
                    <a:pt x="107" y="154"/>
                  </a:lnTo>
                  <a:cubicBezTo>
                    <a:pt x="119" y="147"/>
                    <a:pt x="128" y="129"/>
                    <a:pt x="128" y="114"/>
                  </a:cubicBezTo>
                  <a:lnTo>
                    <a:pt x="128" y="22"/>
                  </a:lnTo>
                  <a:lnTo>
                    <a:pt x="128" y="22"/>
                  </a:lnTo>
                  <a:cubicBezTo>
                    <a:pt x="128" y="6"/>
                    <a:pt x="119" y="0"/>
                    <a:pt x="107" y="6"/>
                  </a:cubicBezTo>
                  <a:lnTo>
                    <a:pt x="21" y="56"/>
                  </a:lnTo>
                  <a:lnTo>
                    <a:pt x="21" y="56"/>
                  </a:lnTo>
                  <a:cubicBezTo>
                    <a:pt x="9" y="62"/>
                    <a:pt x="0" y="81"/>
                    <a:pt x="0" y="96"/>
                  </a:cubicBezTo>
                  <a:lnTo>
                    <a:pt x="0" y="188"/>
                  </a:lnTo>
                  <a:lnTo>
                    <a:pt x="0" y="188"/>
                  </a:lnTo>
                  <a:cubicBezTo>
                    <a:pt x="0" y="203"/>
                    <a:pt x="9" y="210"/>
                    <a:pt x="21" y="204"/>
                  </a:cubicBezTo>
                </a:path>
              </a:pathLst>
            </a:custGeom>
            <a:solidFill>
              <a:srgbClr val="396C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6" name="Freeform 104">
              <a:extLst>
                <a:ext uri="{FF2B5EF4-FFF2-40B4-BE49-F238E27FC236}">
                  <a16:creationId xmlns:a16="http://schemas.microsoft.com/office/drawing/2014/main" id="{9BD5B108-9745-1045-BFD1-E7C2D63185FA}"/>
                </a:ext>
              </a:extLst>
            </p:cNvPr>
            <p:cNvSpPr>
              <a:spLocks noChangeArrowheads="1"/>
            </p:cNvSpPr>
            <p:nvPr/>
          </p:nvSpPr>
          <p:spPr bwMode="auto">
            <a:xfrm>
              <a:off x="14101348" y="5826853"/>
              <a:ext cx="83528" cy="138255"/>
            </a:xfrm>
            <a:custGeom>
              <a:avLst/>
              <a:gdLst>
                <a:gd name="T0" fmla="*/ 20 w 129"/>
                <a:gd name="T1" fmla="*/ 204 h 212"/>
                <a:gd name="T2" fmla="*/ 107 w 129"/>
                <a:gd name="T3" fmla="*/ 154 h 212"/>
                <a:gd name="T4" fmla="*/ 107 w 129"/>
                <a:gd name="T5" fmla="*/ 154 h 212"/>
                <a:gd name="T6" fmla="*/ 128 w 129"/>
                <a:gd name="T7" fmla="*/ 114 h 212"/>
                <a:gd name="T8" fmla="*/ 128 w 129"/>
                <a:gd name="T9" fmla="*/ 22 h 212"/>
                <a:gd name="T10" fmla="*/ 128 w 129"/>
                <a:gd name="T11" fmla="*/ 22 h 212"/>
                <a:gd name="T12" fmla="*/ 107 w 129"/>
                <a:gd name="T13" fmla="*/ 6 h 212"/>
                <a:gd name="T14" fmla="*/ 20 w 129"/>
                <a:gd name="T15" fmla="*/ 56 h 212"/>
                <a:gd name="T16" fmla="*/ 20 w 129"/>
                <a:gd name="T17" fmla="*/ 56 h 212"/>
                <a:gd name="T18" fmla="*/ 0 w 129"/>
                <a:gd name="T19" fmla="*/ 96 h 212"/>
                <a:gd name="T20" fmla="*/ 0 w 129"/>
                <a:gd name="T21" fmla="*/ 188 h 212"/>
                <a:gd name="T22" fmla="*/ 0 w 129"/>
                <a:gd name="T23" fmla="*/ 188 h 212"/>
                <a:gd name="T24" fmla="*/ 20 w 129"/>
                <a:gd name="T25" fmla="*/ 204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 h="212">
                  <a:moveTo>
                    <a:pt x="20" y="204"/>
                  </a:moveTo>
                  <a:lnTo>
                    <a:pt x="107" y="154"/>
                  </a:lnTo>
                  <a:lnTo>
                    <a:pt x="107" y="154"/>
                  </a:lnTo>
                  <a:cubicBezTo>
                    <a:pt x="118" y="148"/>
                    <a:pt x="128" y="130"/>
                    <a:pt x="128" y="114"/>
                  </a:cubicBezTo>
                  <a:lnTo>
                    <a:pt x="128" y="22"/>
                  </a:lnTo>
                  <a:lnTo>
                    <a:pt x="128" y="22"/>
                  </a:lnTo>
                  <a:cubicBezTo>
                    <a:pt x="128" y="7"/>
                    <a:pt x="118" y="0"/>
                    <a:pt x="107" y="6"/>
                  </a:cubicBezTo>
                  <a:lnTo>
                    <a:pt x="20" y="56"/>
                  </a:lnTo>
                  <a:lnTo>
                    <a:pt x="20" y="56"/>
                  </a:lnTo>
                  <a:cubicBezTo>
                    <a:pt x="9" y="63"/>
                    <a:pt x="0" y="81"/>
                    <a:pt x="0" y="96"/>
                  </a:cubicBezTo>
                  <a:lnTo>
                    <a:pt x="0" y="188"/>
                  </a:lnTo>
                  <a:lnTo>
                    <a:pt x="0" y="188"/>
                  </a:lnTo>
                  <a:cubicBezTo>
                    <a:pt x="0" y="203"/>
                    <a:pt x="9" y="211"/>
                    <a:pt x="20" y="20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7" name="Freeform 86">
              <a:extLst>
                <a:ext uri="{FF2B5EF4-FFF2-40B4-BE49-F238E27FC236}">
                  <a16:creationId xmlns:a16="http://schemas.microsoft.com/office/drawing/2014/main" id="{9E7A3C56-B469-094A-9975-CE2139A4DB22}"/>
                </a:ext>
              </a:extLst>
            </p:cNvPr>
            <p:cNvSpPr>
              <a:spLocks noChangeArrowheads="1"/>
            </p:cNvSpPr>
            <p:nvPr/>
          </p:nvSpPr>
          <p:spPr bwMode="auto">
            <a:xfrm>
              <a:off x="11736618" y="4038091"/>
              <a:ext cx="1531668" cy="4115583"/>
            </a:xfrm>
            <a:custGeom>
              <a:avLst/>
              <a:gdLst>
                <a:gd name="connsiteX0" fmla="*/ 16656 w 1531668"/>
                <a:gd name="connsiteY0" fmla="*/ 2866023 h 4115583"/>
                <a:gd name="connsiteX1" fmla="*/ 56825 w 1531668"/>
                <a:gd name="connsiteY1" fmla="*/ 2867002 h 4115583"/>
                <a:gd name="connsiteX2" fmla="*/ 1474190 w 1531668"/>
                <a:gd name="connsiteY2" fmla="*/ 3685390 h 4115583"/>
                <a:gd name="connsiteX3" fmla="*/ 1531668 w 1531668"/>
                <a:gd name="connsiteY3" fmla="*/ 3795118 h 4115583"/>
                <a:gd name="connsiteX4" fmla="*/ 1531668 w 1531668"/>
                <a:gd name="connsiteY4" fmla="*/ 4065520 h 4115583"/>
                <a:gd name="connsiteX5" fmla="*/ 1474190 w 1531668"/>
                <a:gd name="connsiteY5" fmla="*/ 4108627 h 4115583"/>
                <a:gd name="connsiteX6" fmla="*/ 56825 w 1531668"/>
                <a:gd name="connsiteY6" fmla="*/ 3290239 h 4115583"/>
                <a:gd name="connsiteX7" fmla="*/ 0 w 1531668"/>
                <a:gd name="connsiteY7" fmla="*/ 3180511 h 4115583"/>
                <a:gd name="connsiteX8" fmla="*/ 0 w 1531668"/>
                <a:gd name="connsiteY8" fmla="*/ 2910110 h 4115583"/>
                <a:gd name="connsiteX9" fmla="*/ 16656 w 1531668"/>
                <a:gd name="connsiteY9" fmla="*/ 2866023 h 4115583"/>
                <a:gd name="connsiteX10" fmla="*/ 16656 w 1531668"/>
                <a:gd name="connsiteY10" fmla="*/ 2390608 h 4115583"/>
                <a:gd name="connsiteX11" fmla="*/ 56825 w 1531668"/>
                <a:gd name="connsiteY11" fmla="*/ 2391751 h 4115583"/>
                <a:gd name="connsiteX12" fmla="*/ 1474190 w 1531668"/>
                <a:gd name="connsiteY12" fmla="*/ 3209486 h 4115583"/>
                <a:gd name="connsiteX13" fmla="*/ 1531668 w 1531668"/>
                <a:gd name="connsiteY13" fmla="*/ 3319214 h 4115583"/>
                <a:gd name="connsiteX14" fmla="*/ 1531668 w 1531668"/>
                <a:gd name="connsiteY14" fmla="*/ 3589615 h 4115583"/>
                <a:gd name="connsiteX15" fmla="*/ 1474190 w 1531668"/>
                <a:gd name="connsiteY15" fmla="*/ 3632723 h 4115583"/>
                <a:gd name="connsiteX16" fmla="*/ 56825 w 1531668"/>
                <a:gd name="connsiteY16" fmla="*/ 2814335 h 4115583"/>
                <a:gd name="connsiteX17" fmla="*/ 0 w 1531668"/>
                <a:gd name="connsiteY17" fmla="*/ 2704607 h 4115583"/>
                <a:gd name="connsiteX18" fmla="*/ 0 w 1531668"/>
                <a:gd name="connsiteY18" fmla="*/ 2435512 h 4115583"/>
                <a:gd name="connsiteX19" fmla="*/ 16656 w 1531668"/>
                <a:gd name="connsiteY19" fmla="*/ 2390608 h 4115583"/>
                <a:gd name="connsiteX20" fmla="*/ 16656 w 1531668"/>
                <a:gd name="connsiteY20" fmla="*/ 1912723 h 4115583"/>
                <a:gd name="connsiteX21" fmla="*/ 56825 w 1531668"/>
                <a:gd name="connsiteY21" fmla="*/ 1913621 h 4115583"/>
                <a:gd name="connsiteX22" fmla="*/ 1474190 w 1531668"/>
                <a:gd name="connsiteY22" fmla="*/ 2731356 h 4115583"/>
                <a:gd name="connsiteX23" fmla="*/ 1531668 w 1531668"/>
                <a:gd name="connsiteY23" fmla="*/ 2841737 h 4115583"/>
                <a:gd name="connsiteX24" fmla="*/ 1531668 w 1531668"/>
                <a:gd name="connsiteY24" fmla="*/ 3111485 h 4115583"/>
                <a:gd name="connsiteX25" fmla="*/ 1474190 w 1531668"/>
                <a:gd name="connsiteY25" fmla="*/ 3154593 h 4115583"/>
                <a:gd name="connsiteX26" fmla="*/ 56825 w 1531668"/>
                <a:gd name="connsiteY26" fmla="*/ 2336858 h 4115583"/>
                <a:gd name="connsiteX27" fmla="*/ 0 w 1531668"/>
                <a:gd name="connsiteY27" fmla="*/ 2227783 h 4115583"/>
                <a:gd name="connsiteX28" fmla="*/ 0 w 1531668"/>
                <a:gd name="connsiteY28" fmla="*/ 1957382 h 4115583"/>
                <a:gd name="connsiteX29" fmla="*/ 16656 w 1531668"/>
                <a:gd name="connsiteY29" fmla="*/ 1912723 h 4115583"/>
                <a:gd name="connsiteX30" fmla="*/ 34719 w 1531668"/>
                <a:gd name="connsiteY30" fmla="*/ 1431525 h 4115583"/>
                <a:gd name="connsiteX31" fmla="*/ 56825 w 1531668"/>
                <a:gd name="connsiteY31" fmla="*/ 1438372 h 4115583"/>
                <a:gd name="connsiteX32" fmla="*/ 1474190 w 1531668"/>
                <a:gd name="connsiteY32" fmla="*/ 2256760 h 4115583"/>
                <a:gd name="connsiteX33" fmla="*/ 1531668 w 1531668"/>
                <a:gd name="connsiteY33" fmla="*/ 2366488 h 4115583"/>
                <a:gd name="connsiteX34" fmla="*/ 1531668 w 1531668"/>
                <a:gd name="connsiteY34" fmla="*/ 2636236 h 4115583"/>
                <a:gd name="connsiteX35" fmla="*/ 1474190 w 1531668"/>
                <a:gd name="connsiteY35" fmla="*/ 2679997 h 4115583"/>
                <a:gd name="connsiteX36" fmla="*/ 56825 w 1531668"/>
                <a:gd name="connsiteY36" fmla="*/ 1861609 h 4115583"/>
                <a:gd name="connsiteX37" fmla="*/ 0 w 1531668"/>
                <a:gd name="connsiteY37" fmla="*/ 1752534 h 4115583"/>
                <a:gd name="connsiteX38" fmla="*/ 0 w 1531668"/>
                <a:gd name="connsiteY38" fmla="*/ 1482133 h 4115583"/>
                <a:gd name="connsiteX39" fmla="*/ 34719 w 1531668"/>
                <a:gd name="connsiteY39" fmla="*/ 1431525 h 4115583"/>
                <a:gd name="connsiteX40" fmla="*/ 34719 w 1531668"/>
                <a:gd name="connsiteY40" fmla="*/ 953389 h 4115583"/>
                <a:gd name="connsiteX41" fmla="*/ 56825 w 1531668"/>
                <a:gd name="connsiteY41" fmla="*/ 960233 h 4115583"/>
                <a:gd name="connsiteX42" fmla="*/ 1474190 w 1531668"/>
                <a:gd name="connsiteY42" fmla="*/ 1778203 h 4115583"/>
                <a:gd name="connsiteX43" fmla="*/ 1531668 w 1531668"/>
                <a:gd name="connsiteY43" fmla="*/ 1887875 h 4115583"/>
                <a:gd name="connsiteX44" fmla="*/ 1531668 w 1531668"/>
                <a:gd name="connsiteY44" fmla="*/ 2158138 h 4115583"/>
                <a:gd name="connsiteX45" fmla="*/ 1474190 w 1531668"/>
                <a:gd name="connsiteY45" fmla="*/ 2201877 h 4115583"/>
                <a:gd name="connsiteX46" fmla="*/ 56825 w 1531668"/>
                <a:gd name="connsiteY46" fmla="*/ 1383906 h 4115583"/>
                <a:gd name="connsiteX47" fmla="*/ 0 w 1531668"/>
                <a:gd name="connsiteY47" fmla="*/ 1274234 h 4115583"/>
                <a:gd name="connsiteX48" fmla="*/ 0 w 1531668"/>
                <a:gd name="connsiteY48" fmla="*/ 1003971 h 4115583"/>
                <a:gd name="connsiteX49" fmla="*/ 34719 w 1531668"/>
                <a:gd name="connsiteY49" fmla="*/ 953389 h 4115583"/>
                <a:gd name="connsiteX50" fmla="*/ 34719 w 1531668"/>
                <a:gd name="connsiteY50" fmla="*/ 478138 h 4115583"/>
                <a:gd name="connsiteX51" fmla="*/ 56825 w 1531668"/>
                <a:gd name="connsiteY51" fmla="*/ 484982 h 4115583"/>
                <a:gd name="connsiteX52" fmla="*/ 1474190 w 1531668"/>
                <a:gd name="connsiteY52" fmla="*/ 1302952 h 4115583"/>
                <a:gd name="connsiteX53" fmla="*/ 1531668 w 1531668"/>
                <a:gd name="connsiteY53" fmla="*/ 1413277 h 4115583"/>
                <a:gd name="connsiteX54" fmla="*/ 1531668 w 1531668"/>
                <a:gd name="connsiteY54" fmla="*/ 1682887 h 4115583"/>
                <a:gd name="connsiteX55" fmla="*/ 1474190 w 1531668"/>
                <a:gd name="connsiteY55" fmla="*/ 1726626 h 4115583"/>
                <a:gd name="connsiteX56" fmla="*/ 56825 w 1531668"/>
                <a:gd name="connsiteY56" fmla="*/ 908655 h 4115583"/>
                <a:gd name="connsiteX57" fmla="*/ 0 w 1531668"/>
                <a:gd name="connsiteY57" fmla="*/ 798983 h 4115583"/>
                <a:gd name="connsiteX58" fmla="*/ 0 w 1531668"/>
                <a:gd name="connsiteY58" fmla="*/ 528720 h 4115583"/>
                <a:gd name="connsiteX59" fmla="*/ 34719 w 1531668"/>
                <a:gd name="connsiteY59" fmla="*/ 478138 h 4115583"/>
                <a:gd name="connsiteX60" fmla="*/ 34719 w 1531668"/>
                <a:gd name="connsiteY60" fmla="*/ 2 h 4115583"/>
                <a:gd name="connsiteX61" fmla="*/ 56825 w 1531668"/>
                <a:gd name="connsiteY61" fmla="*/ 6842 h 4115583"/>
                <a:gd name="connsiteX62" fmla="*/ 1474190 w 1531668"/>
                <a:gd name="connsiteY62" fmla="*/ 825048 h 4115583"/>
                <a:gd name="connsiteX63" fmla="*/ 1531668 w 1531668"/>
                <a:gd name="connsiteY63" fmla="*/ 934664 h 4115583"/>
                <a:gd name="connsiteX64" fmla="*/ 1531668 w 1531668"/>
                <a:gd name="connsiteY64" fmla="*/ 1204789 h 4115583"/>
                <a:gd name="connsiteX65" fmla="*/ 1474190 w 1531668"/>
                <a:gd name="connsiteY65" fmla="*/ 1247853 h 4115583"/>
                <a:gd name="connsiteX66" fmla="*/ 56825 w 1531668"/>
                <a:gd name="connsiteY66" fmla="*/ 430300 h 4115583"/>
                <a:gd name="connsiteX67" fmla="*/ 0 w 1531668"/>
                <a:gd name="connsiteY67" fmla="*/ 320684 h 4115583"/>
                <a:gd name="connsiteX68" fmla="*/ 0 w 1531668"/>
                <a:gd name="connsiteY68" fmla="*/ 50558 h 4115583"/>
                <a:gd name="connsiteX69" fmla="*/ 34719 w 1531668"/>
                <a:gd name="connsiteY69" fmla="*/ 2 h 4115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31668" h="4115583">
                  <a:moveTo>
                    <a:pt x="16656" y="2866023"/>
                  </a:moveTo>
                  <a:cubicBezTo>
                    <a:pt x="26943" y="2858185"/>
                    <a:pt x="41149" y="2857858"/>
                    <a:pt x="56825" y="2867002"/>
                  </a:cubicBezTo>
                  <a:lnTo>
                    <a:pt x="1474190" y="3685390"/>
                  </a:lnTo>
                  <a:cubicBezTo>
                    <a:pt x="1506194" y="3703678"/>
                    <a:pt x="1531668" y="3752664"/>
                    <a:pt x="1531668" y="3795118"/>
                  </a:cubicBezTo>
                  <a:lnTo>
                    <a:pt x="1531668" y="4065520"/>
                  </a:lnTo>
                  <a:cubicBezTo>
                    <a:pt x="1531668" y="4107974"/>
                    <a:pt x="1506194" y="4126915"/>
                    <a:pt x="1474190" y="4108627"/>
                  </a:cubicBezTo>
                  <a:lnTo>
                    <a:pt x="56825" y="3290239"/>
                  </a:lnTo>
                  <a:cubicBezTo>
                    <a:pt x="25473" y="3271951"/>
                    <a:pt x="0" y="3222965"/>
                    <a:pt x="0" y="3180511"/>
                  </a:cubicBezTo>
                  <a:lnTo>
                    <a:pt x="0" y="2910110"/>
                  </a:lnTo>
                  <a:cubicBezTo>
                    <a:pt x="0" y="2889209"/>
                    <a:pt x="6368" y="2873860"/>
                    <a:pt x="16656" y="2866023"/>
                  </a:cubicBezTo>
                  <a:close/>
                  <a:moveTo>
                    <a:pt x="16656" y="2390608"/>
                  </a:moveTo>
                  <a:cubicBezTo>
                    <a:pt x="26943" y="2382770"/>
                    <a:pt x="41149" y="2382607"/>
                    <a:pt x="56825" y="2391751"/>
                  </a:cubicBezTo>
                  <a:lnTo>
                    <a:pt x="1474190" y="3209486"/>
                  </a:lnTo>
                  <a:cubicBezTo>
                    <a:pt x="1506194" y="3227774"/>
                    <a:pt x="1531668" y="3276760"/>
                    <a:pt x="1531668" y="3319214"/>
                  </a:cubicBezTo>
                  <a:lnTo>
                    <a:pt x="1531668" y="3589615"/>
                  </a:lnTo>
                  <a:cubicBezTo>
                    <a:pt x="1531668" y="3632070"/>
                    <a:pt x="1506194" y="3651664"/>
                    <a:pt x="1474190" y="3632723"/>
                  </a:cubicBezTo>
                  <a:lnTo>
                    <a:pt x="56825" y="2814335"/>
                  </a:lnTo>
                  <a:cubicBezTo>
                    <a:pt x="25473" y="2796700"/>
                    <a:pt x="0" y="2747061"/>
                    <a:pt x="0" y="2704607"/>
                  </a:cubicBezTo>
                  <a:lnTo>
                    <a:pt x="0" y="2435512"/>
                  </a:lnTo>
                  <a:cubicBezTo>
                    <a:pt x="0" y="2413958"/>
                    <a:pt x="6368" y="2398446"/>
                    <a:pt x="16656" y="2390608"/>
                  </a:cubicBezTo>
                  <a:close/>
                  <a:moveTo>
                    <a:pt x="16656" y="1912723"/>
                  </a:moveTo>
                  <a:cubicBezTo>
                    <a:pt x="26943" y="1904804"/>
                    <a:pt x="41149" y="1904477"/>
                    <a:pt x="56825" y="1913621"/>
                  </a:cubicBezTo>
                  <a:lnTo>
                    <a:pt x="1474190" y="2731356"/>
                  </a:lnTo>
                  <a:cubicBezTo>
                    <a:pt x="1506194" y="2749644"/>
                    <a:pt x="1531668" y="2798630"/>
                    <a:pt x="1531668" y="2841737"/>
                  </a:cubicBezTo>
                  <a:lnTo>
                    <a:pt x="1531668" y="3111485"/>
                  </a:lnTo>
                  <a:cubicBezTo>
                    <a:pt x="1531668" y="3153940"/>
                    <a:pt x="1506194" y="3173534"/>
                    <a:pt x="1474190" y="3154593"/>
                  </a:cubicBezTo>
                  <a:lnTo>
                    <a:pt x="56825" y="2336858"/>
                  </a:lnTo>
                  <a:cubicBezTo>
                    <a:pt x="25473" y="2318570"/>
                    <a:pt x="0" y="2269584"/>
                    <a:pt x="0" y="2227783"/>
                  </a:cubicBezTo>
                  <a:lnTo>
                    <a:pt x="0" y="1957382"/>
                  </a:lnTo>
                  <a:cubicBezTo>
                    <a:pt x="0" y="1936155"/>
                    <a:pt x="6368" y="1920643"/>
                    <a:pt x="16656" y="1912723"/>
                  </a:cubicBezTo>
                  <a:close/>
                  <a:moveTo>
                    <a:pt x="34719" y="1431525"/>
                  </a:moveTo>
                  <a:cubicBezTo>
                    <a:pt x="41516" y="1431596"/>
                    <a:pt x="48987" y="1433800"/>
                    <a:pt x="56825" y="1438372"/>
                  </a:cubicBezTo>
                  <a:lnTo>
                    <a:pt x="1474190" y="2256760"/>
                  </a:lnTo>
                  <a:cubicBezTo>
                    <a:pt x="1506194" y="2275048"/>
                    <a:pt x="1531668" y="2324687"/>
                    <a:pt x="1531668" y="2366488"/>
                  </a:cubicBezTo>
                  <a:lnTo>
                    <a:pt x="1531668" y="2636236"/>
                  </a:lnTo>
                  <a:cubicBezTo>
                    <a:pt x="1531668" y="2678691"/>
                    <a:pt x="1506194" y="2698285"/>
                    <a:pt x="1474190" y="2679997"/>
                  </a:cubicBezTo>
                  <a:lnTo>
                    <a:pt x="56825" y="1861609"/>
                  </a:lnTo>
                  <a:cubicBezTo>
                    <a:pt x="25473" y="1843321"/>
                    <a:pt x="0" y="1794335"/>
                    <a:pt x="0" y="1752534"/>
                  </a:cubicBezTo>
                  <a:lnTo>
                    <a:pt x="0" y="1482133"/>
                  </a:lnTo>
                  <a:cubicBezTo>
                    <a:pt x="0" y="1450292"/>
                    <a:pt x="14329" y="1431310"/>
                    <a:pt x="34719" y="1431525"/>
                  </a:cubicBezTo>
                  <a:close/>
                  <a:moveTo>
                    <a:pt x="34719" y="953389"/>
                  </a:moveTo>
                  <a:cubicBezTo>
                    <a:pt x="41516" y="953460"/>
                    <a:pt x="48987" y="955663"/>
                    <a:pt x="56825" y="960233"/>
                  </a:cubicBezTo>
                  <a:lnTo>
                    <a:pt x="1474190" y="1778203"/>
                  </a:lnTo>
                  <a:cubicBezTo>
                    <a:pt x="1506194" y="1797135"/>
                    <a:pt x="1531668" y="1846096"/>
                    <a:pt x="1531668" y="1887875"/>
                  </a:cubicBezTo>
                  <a:lnTo>
                    <a:pt x="1531668" y="2158138"/>
                  </a:lnTo>
                  <a:cubicBezTo>
                    <a:pt x="1531668" y="2200571"/>
                    <a:pt x="1506194" y="2220155"/>
                    <a:pt x="1474190" y="2201877"/>
                  </a:cubicBezTo>
                  <a:lnTo>
                    <a:pt x="56825" y="1383906"/>
                  </a:lnTo>
                  <a:cubicBezTo>
                    <a:pt x="25473" y="1365628"/>
                    <a:pt x="0" y="1316667"/>
                    <a:pt x="0" y="1274234"/>
                  </a:cubicBezTo>
                  <a:lnTo>
                    <a:pt x="0" y="1003971"/>
                  </a:lnTo>
                  <a:cubicBezTo>
                    <a:pt x="0" y="972147"/>
                    <a:pt x="14329" y="953175"/>
                    <a:pt x="34719" y="953389"/>
                  </a:cubicBezTo>
                  <a:close/>
                  <a:moveTo>
                    <a:pt x="34719" y="478138"/>
                  </a:moveTo>
                  <a:cubicBezTo>
                    <a:pt x="41516" y="478209"/>
                    <a:pt x="48987" y="480412"/>
                    <a:pt x="56825" y="484982"/>
                  </a:cubicBezTo>
                  <a:lnTo>
                    <a:pt x="1474190" y="1302952"/>
                  </a:lnTo>
                  <a:cubicBezTo>
                    <a:pt x="1506194" y="1321884"/>
                    <a:pt x="1531668" y="1370845"/>
                    <a:pt x="1531668" y="1413277"/>
                  </a:cubicBezTo>
                  <a:lnTo>
                    <a:pt x="1531668" y="1682887"/>
                  </a:lnTo>
                  <a:cubicBezTo>
                    <a:pt x="1531668" y="1725973"/>
                    <a:pt x="1506194" y="1744904"/>
                    <a:pt x="1474190" y="1726626"/>
                  </a:cubicBezTo>
                  <a:lnTo>
                    <a:pt x="56825" y="908655"/>
                  </a:lnTo>
                  <a:cubicBezTo>
                    <a:pt x="25473" y="890377"/>
                    <a:pt x="0" y="841416"/>
                    <a:pt x="0" y="798983"/>
                  </a:cubicBezTo>
                  <a:lnTo>
                    <a:pt x="0" y="528720"/>
                  </a:lnTo>
                  <a:cubicBezTo>
                    <a:pt x="0" y="496896"/>
                    <a:pt x="14329" y="477924"/>
                    <a:pt x="34719" y="478138"/>
                  </a:cubicBezTo>
                  <a:close/>
                  <a:moveTo>
                    <a:pt x="34719" y="2"/>
                  </a:moveTo>
                  <a:cubicBezTo>
                    <a:pt x="41516" y="73"/>
                    <a:pt x="48987" y="2275"/>
                    <a:pt x="56825" y="6842"/>
                  </a:cubicBezTo>
                  <a:lnTo>
                    <a:pt x="1474190" y="825048"/>
                  </a:lnTo>
                  <a:cubicBezTo>
                    <a:pt x="1506194" y="843317"/>
                    <a:pt x="1531668" y="892253"/>
                    <a:pt x="1531668" y="934664"/>
                  </a:cubicBezTo>
                  <a:lnTo>
                    <a:pt x="1531668" y="1204789"/>
                  </a:lnTo>
                  <a:cubicBezTo>
                    <a:pt x="1531668" y="1247200"/>
                    <a:pt x="1506194" y="1266775"/>
                    <a:pt x="1474190" y="1247853"/>
                  </a:cubicBezTo>
                  <a:lnTo>
                    <a:pt x="56825" y="430300"/>
                  </a:lnTo>
                  <a:cubicBezTo>
                    <a:pt x="25473" y="412031"/>
                    <a:pt x="0" y="363095"/>
                    <a:pt x="0" y="320684"/>
                  </a:cubicBezTo>
                  <a:lnTo>
                    <a:pt x="0" y="50558"/>
                  </a:lnTo>
                  <a:cubicBezTo>
                    <a:pt x="0" y="18750"/>
                    <a:pt x="14329" y="-212"/>
                    <a:pt x="34719" y="2"/>
                  </a:cubicBez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88" name="Freeform 87">
              <a:extLst>
                <a:ext uri="{FF2B5EF4-FFF2-40B4-BE49-F238E27FC236}">
                  <a16:creationId xmlns:a16="http://schemas.microsoft.com/office/drawing/2014/main" id="{99BABA9E-78B3-7643-91B5-A9A6EB2C96F9}"/>
                </a:ext>
              </a:extLst>
            </p:cNvPr>
            <p:cNvSpPr>
              <a:spLocks noChangeArrowheads="1"/>
            </p:cNvSpPr>
            <p:nvPr/>
          </p:nvSpPr>
          <p:spPr bwMode="auto">
            <a:xfrm>
              <a:off x="11802867" y="4136453"/>
              <a:ext cx="1393413" cy="3919135"/>
            </a:xfrm>
            <a:custGeom>
              <a:avLst/>
              <a:gdLst>
                <a:gd name="connsiteX0" fmla="*/ 8815 w 1393413"/>
                <a:gd name="connsiteY0" fmla="*/ 2862782 h 3919135"/>
                <a:gd name="connsiteX1" fmla="*/ 29383 w 1393413"/>
                <a:gd name="connsiteY1" fmla="*/ 2863190 h 3919135"/>
                <a:gd name="connsiteX2" fmla="*/ 1364683 w 1393413"/>
                <a:gd name="connsiteY2" fmla="*/ 3634780 h 3919135"/>
                <a:gd name="connsiteX3" fmla="*/ 1393413 w 1393413"/>
                <a:gd name="connsiteY3" fmla="*/ 3690314 h 3919135"/>
                <a:gd name="connsiteX4" fmla="*/ 1393413 w 1393413"/>
                <a:gd name="connsiteY4" fmla="*/ 3893502 h 3919135"/>
                <a:gd name="connsiteX5" fmla="*/ 1364683 w 1393413"/>
                <a:gd name="connsiteY5" fmla="*/ 3915715 h 3919135"/>
                <a:gd name="connsiteX6" fmla="*/ 29383 w 1393413"/>
                <a:gd name="connsiteY6" fmla="*/ 3144125 h 3919135"/>
                <a:gd name="connsiteX7" fmla="*/ 0 w 1393413"/>
                <a:gd name="connsiteY7" fmla="*/ 3088591 h 3919135"/>
                <a:gd name="connsiteX8" fmla="*/ 0 w 1393413"/>
                <a:gd name="connsiteY8" fmla="*/ 2885403 h 3919135"/>
                <a:gd name="connsiteX9" fmla="*/ 8815 w 1393413"/>
                <a:gd name="connsiteY9" fmla="*/ 2862782 h 3919135"/>
                <a:gd name="connsiteX10" fmla="*/ 8815 w 1393413"/>
                <a:gd name="connsiteY10" fmla="*/ 2385054 h 3919135"/>
                <a:gd name="connsiteX11" fmla="*/ 29383 w 1393413"/>
                <a:gd name="connsiteY11" fmla="*/ 2385707 h 3919135"/>
                <a:gd name="connsiteX12" fmla="*/ 1364683 w 1393413"/>
                <a:gd name="connsiteY12" fmla="*/ 3156828 h 3919135"/>
                <a:gd name="connsiteX13" fmla="*/ 1393413 w 1393413"/>
                <a:gd name="connsiteY13" fmla="*/ 3212980 h 3919135"/>
                <a:gd name="connsiteX14" fmla="*/ 1393413 w 1393413"/>
                <a:gd name="connsiteY14" fmla="*/ 3416044 h 3919135"/>
                <a:gd name="connsiteX15" fmla="*/ 1364683 w 1393413"/>
                <a:gd name="connsiteY15" fmla="*/ 3437591 h 3919135"/>
                <a:gd name="connsiteX16" fmla="*/ 29383 w 1393413"/>
                <a:gd name="connsiteY16" fmla="*/ 2666471 h 3919135"/>
                <a:gd name="connsiteX17" fmla="*/ 0 w 1393413"/>
                <a:gd name="connsiteY17" fmla="*/ 2610971 h 3919135"/>
                <a:gd name="connsiteX18" fmla="*/ 0 w 1393413"/>
                <a:gd name="connsiteY18" fmla="*/ 2407907 h 3919135"/>
                <a:gd name="connsiteX19" fmla="*/ 8815 w 1393413"/>
                <a:gd name="connsiteY19" fmla="*/ 2385054 h 3919135"/>
                <a:gd name="connsiteX20" fmla="*/ 8815 w 1393413"/>
                <a:gd name="connsiteY20" fmla="*/ 1909401 h 3919135"/>
                <a:gd name="connsiteX21" fmla="*/ 29383 w 1393413"/>
                <a:gd name="connsiteY21" fmla="*/ 1909809 h 3919135"/>
                <a:gd name="connsiteX22" fmla="*/ 1364683 w 1393413"/>
                <a:gd name="connsiteY22" fmla="*/ 2680746 h 3919135"/>
                <a:gd name="connsiteX23" fmla="*/ 1393413 w 1393413"/>
                <a:gd name="connsiteY23" fmla="*/ 2736933 h 3919135"/>
                <a:gd name="connsiteX24" fmla="*/ 1393413 w 1393413"/>
                <a:gd name="connsiteY24" fmla="*/ 2940121 h 3919135"/>
                <a:gd name="connsiteX25" fmla="*/ 1364683 w 1393413"/>
                <a:gd name="connsiteY25" fmla="*/ 2961681 h 3919135"/>
                <a:gd name="connsiteX26" fmla="*/ 29383 w 1393413"/>
                <a:gd name="connsiteY26" fmla="*/ 2190744 h 3919135"/>
                <a:gd name="connsiteX27" fmla="*/ 0 w 1393413"/>
                <a:gd name="connsiteY27" fmla="*/ 2135210 h 3919135"/>
                <a:gd name="connsiteX28" fmla="*/ 0 w 1393413"/>
                <a:gd name="connsiteY28" fmla="*/ 1932022 h 3919135"/>
                <a:gd name="connsiteX29" fmla="*/ 8815 w 1393413"/>
                <a:gd name="connsiteY29" fmla="*/ 1909401 h 3919135"/>
                <a:gd name="connsiteX30" fmla="*/ 8815 w 1393413"/>
                <a:gd name="connsiteY30" fmla="*/ 1434152 h 3919135"/>
                <a:gd name="connsiteX31" fmla="*/ 29383 w 1393413"/>
                <a:gd name="connsiteY31" fmla="*/ 1434560 h 3919135"/>
                <a:gd name="connsiteX32" fmla="*/ 1364683 w 1393413"/>
                <a:gd name="connsiteY32" fmla="*/ 2206150 h 3919135"/>
                <a:gd name="connsiteX33" fmla="*/ 1393413 w 1393413"/>
                <a:gd name="connsiteY33" fmla="*/ 2262337 h 3919135"/>
                <a:gd name="connsiteX34" fmla="*/ 1393413 w 1393413"/>
                <a:gd name="connsiteY34" fmla="*/ 2464872 h 3919135"/>
                <a:gd name="connsiteX35" fmla="*/ 1364683 w 1393413"/>
                <a:gd name="connsiteY35" fmla="*/ 2487085 h 3919135"/>
                <a:gd name="connsiteX36" fmla="*/ 29383 w 1393413"/>
                <a:gd name="connsiteY36" fmla="*/ 1716148 h 3919135"/>
                <a:gd name="connsiteX37" fmla="*/ 0 w 1393413"/>
                <a:gd name="connsiteY37" fmla="*/ 1659961 h 3919135"/>
                <a:gd name="connsiteX38" fmla="*/ 0 w 1393413"/>
                <a:gd name="connsiteY38" fmla="*/ 1456773 h 3919135"/>
                <a:gd name="connsiteX39" fmla="*/ 8815 w 1393413"/>
                <a:gd name="connsiteY39" fmla="*/ 1434152 h 3919135"/>
                <a:gd name="connsiteX40" fmla="*/ 8815 w 1393413"/>
                <a:gd name="connsiteY40" fmla="*/ 956098 h 3919135"/>
                <a:gd name="connsiteX41" fmla="*/ 29383 w 1393413"/>
                <a:gd name="connsiteY41" fmla="*/ 957077 h 3919135"/>
                <a:gd name="connsiteX42" fmla="*/ 1364683 w 1393413"/>
                <a:gd name="connsiteY42" fmla="*/ 1728198 h 3919135"/>
                <a:gd name="connsiteX43" fmla="*/ 1393413 w 1393413"/>
                <a:gd name="connsiteY43" fmla="*/ 1783697 h 3919135"/>
                <a:gd name="connsiteX44" fmla="*/ 1393413 w 1393413"/>
                <a:gd name="connsiteY44" fmla="*/ 1986761 h 3919135"/>
                <a:gd name="connsiteX45" fmla="*/ 1364683 w 1393413"/>
                <a:gd name="connsiteY45" fmla="*/ 2008961 h 3919135"/>
                <a:gd name="connsiteX46" fmla="*/ 29383 w 1393413"/>
                <a:gd name="connsiteY46" fmla="*/ 1237841 h 3919135"/>
                <a:gd name="connsiteX47" fmla="*/ 0 w 1393413"/>
                <a:gd name="connsiteY47" fmla="*/ 1182341 h 3919135"/>
                <a:gd name="connsiteX48" fmla="*/ 0 w 1393413"/>
                <a:gd name="connsiteY48" fmla="*/ 978624 h 3919135"/>
                <a:gd name="connsiteX49" fmla="*/ 8815 w 1393413"/>
                <a:gd name="connsiteY49" fmla="*/ 956098 h 3919135"/>
                <a:gd name="connsiteX50" fmla="*/ 8815 w 1393413"/>
                <a:gd name="connsiteY50" fmla="*/ 480444 h 3919135"/>
                <a:gd name="connsiteX51" fmla="*/ 29383 w 1393413"/>
                <a:gd name="connsiteY51" fmla="*/ 481179 h 3919135"/>
                <a:gd name="connsiteX52" fmla="*/ 1364683 w 1393413"/>
                <a:gd name="connsiteY52" fmla="*/ 1252769 h 3919135"/>
                <a:gd name="connsiteX53" fmla="*/ 1393413 w 1393413"/>
                <a:gd name="connsiteY53" fmla="*/ 1308303 h 3919135"/>
                <a:gd name="connsiteX54" fmla="*/ 1393413 w 1393413"/>
                <a:gd name="connsiteY54" fmla="*/ 1511491 h 3919135"/>
                <a:gd name="connsiteX55" fmla="*/ 1364683 w 1393413"/>
                <a:gd name="connsiteY55" fmla="*/ 1533704 h 3919135"/>
                <a:gd name="connsiteX56" fmla="*/ 29383 w 1393413"/>
                <a:gd name="connsiteY56" fmla="*/ 762114 h 3919135"/>
                <a:gd name="connsiteX57" fmla="*/ 0 w 1393413"/>
                <a:gd name="connsiteY57" fmla="*/ 705927 h 3919135"/>
                <a:gd name="connsiteX58" fmla="*/ 0 w 1393413"/>
                <a:gd name="connsiteY58" fmla="*/ 502739 h 3919135"/>
                <a:gd name="connsiteX59" fmla="*/ 8815 w 1393413"/>
                <a:gd name="connsiteY59" fmla="*/ 480444 h 3919135"/>
                <a:gd name="connsiteX60" fmla="*/ 8815 w 1393413"/>
                <a:gd name="connsiteY60" fmla="*/ 3043 h 3919135"/>
                <a:gd name="connsiteX61" fmla="*/ 29383 w 1393413"/>
                <a:gd name="connsiteY61" fmla="*/ 3696 h 3919135"/>
                <a:gd name="connsiteX62" fmla="*/ 1364683 w 1393413"/>
                <a:gd name="connsiteY62" fmla="*/ 774817 h 3919135"/>
                <a:gd name="connsiteX63" fmla="*/ 1393413 w 1393413"/>
                <a:gd name="connsiteY63" fmla="*/ 830316 h 3919135"/>
                <a:gd name="connsiteX64" fmla="*/ 1393413 w 1393413"/>
                <a:gd name="connsiteY64" fmla="*/ 1033380 h 3919135"/>
                <a:gd name="connsiteX65" fmla="*/ 1364683 w 1393413"/>
                <a:gd name="connsiteY65" fmla="*/ 1055580 h 3919135"/>
                <a:gd name="connsiteX66" fmla="*/ 29383 w 1393413"/>
                <a:gd name="connsiteY66" fmla="*/ 284460 h 3919135"/>
                <a:gd name="connsiteX67" fmla="*/ 0 w 1393413"/>
                <a:gd name="connsiteY67" fmla="*/ 228960 h 3919135"/>
                <a:gd name="connsiteX68" fmla="*/ 0 w 1393413"/>
                <a:gd name="connsiteY68" fmla="*/ 25896 h 3919135"/>
                <a:gd name="connsiteX69" fmla="*/ 8815 w 1393413"/>
                <a:gd name="connsiteY69" fmla="*/ 3043 h 391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93413" h="3919135">
                  <a:moveTo>
                    <a:pt x="8815" y="2862782"/>
                  </a:moveTo>
                  <a:cubicBezTo>
                    <a:pt x="14202" y="2858780"/>
                    <a:pt x="21548" y="2858617"/>
                    <a:pt x="29383" y="2863190"/>
                  </a:cubicBezTo>
                  <a:lnTo>
                    <a:pt x="1364683" y="3634780"/>
                  </a:lnTo>
                  <a:cubicBezTo>
                    <a:pt x="1381007" y="3643927"/>
                    <a:pt x="1393413" y="3668754"/>
                    <a:pt x="1393413" y="3690314"/>
                  </a:cubicBezTo>
                  <a:lnTo>
                    <a:pt x="1393413" y="3893502"/>
                  </a:lnTo>
                  <a:cubicBezTo>
                    <a:pt x="1393413" y="3915062"/>
                    <a:pt x="1381007" y="3924862"/>
                    <a:pt x="1364683" y="3915715"/>
                  </a:cubicBezTo>
                  <a:lnTo>
                    <a:pt x="29383" y="3144125"/>
                  </a:lnTo>
                  <a:cubicBezTo>
                    <a:pt x="13712" y="3134978"/>
                    <a:pt x="0" y="3109498"/>
                    <a:pt x="0" y="3088591"/>
                  </a:cubicBezTo>
                  <a:lnTo>
                    <a:pt x="0" y="2885403"/>
                  </a:lnTo>
                  <a:cubicBezTo>
                    <a:pt x="0" y="2874623"/>
                    <a:pt x="3428" y="2866783"/>
                    <a:pt x="8815" y="2862782"/>
                  </a:cubicBezTo>
                  <a:close/>
                  <a:moveTo>
                    <a:pt x="8815" y="2385054"/>
                  </a:moveTo>
                  <a:cubicBezTo>
                    <a:pt x="14202" y="2380973"/>
                    <a:pt x="21548" y="2380810"/>
                    <a:pt x="29383" y="2385707"/>
                  </a:cubicBezTo>
                  <a:lnTo>
                    <a:pt x="1364683" y="3156828"/>
                  </a:lnTo>
                  <a:cubicBezTo>
                    <a:pt x="1381007" y="3166622"/>
                    <a:pt x="1393413" y="3191433"/>
                    <a:pt x="1393413" y="3212980"/>
                  </a:cubicBezTo>
                  <a:lnTo>
                    <a:pt x="1393413" y="3416044"/>
                  </a:lnTo>
                  <a:cubicBezTo>
                    <a:pt x="1393413" y="3436938"/>
                    <a:pt x="1381007" y="3446732"/>
                    <a:pt x="1364683" y="3437591"/>
                  </a:cubicBezTo>
                  <a:lnTo>
                    <a:pt x="29383" y="2666471"/>
                  </a:lnTo>
                  <a:cubicBezTo>
                    <a:pt x="13712" y="2657330"/>
                    <a:pt x="0" y="2632518"/>
                    <a:pt x="0" y="2610971"/>
                  </a:cubicBezTo>
                  <a:lnTo>
                    <a:pt x="0" y="2407907"/>
                  </a:lnTo>
                  <a:cubicBezTo>
                    <a:pt x="0" y="2397134"/>
                    <a:pt x="3428" y="2389135"/>
                    <a:pt x="8815" y="2385054"/>
                  </a:cubicBezTo>
                  <a:close/>
                  <a:moveTo>
                    <a:pt x="8815" y="1909401"/>
                  </a:moveTo>
                  <a:cubicBezTo>
                    <a:pt x="14202" y="1905399"/>
                    <a:pt x="21548" y="1905235"/>
                    <a:pt x="29383" y="1909809"/>
                  </a:cubicBezTo>
                  <a:lnTo>
                    <a:pt x="1364683" y="2680746"/>
                  </a:lnTo>
                  <a:cubicBezTo>
                    <a:pt x="1381007" y="2690546"/>
                    <a:pt x="1393413" y="2715373"/>
                    <a:pt x="1393413" y="2736933"/>
                  </a:cubicBezTo>
                  <a:lnTo>
                    <a:pt x="1393413" y="2940121"/>
                  </a:lnTo>
                  <a:cubicBezTo>
                    <a:pt x="1393413" y="2961681"/>
                    <a:pt x="1381007" y="2971481"/>
                    <a:pt x="1364683" y="2961681"/>
                  </a:cubicBezTo>
                  <a:lnTo>
                    <a:pt x="29383" y="2190744"/>
                  </a:lnTo>
                  <a:cubicBezTo>
                    <a:pt x="13712" y="2181597"/>
                    <a:pt x="0" y="2156770"/>
                    <a:pt x="0" y="2135210"/>
                  </a:cubicBezTo>
                  <a:lnTo>
                    <a:pt x="0" y="1932022"/>
                  </a:lnTo>
                  <a:cubicBezTo>
                    <a:pt x="0" y="1921242"/>
                    <a:pt x="3428" y="1913402"/>
                    <a:pt x="8815" y="1909401"/>
                  </a:cubicBezTo>
                  <a:close/>
                  <a:moveTo>
                    <a:pt x="8815" y="1434152"/>
                  </a:moveTo>
                  <a:cubicBezTo>
                    <a:pt x="14202" y="1430150"/>
                    <a:pt x="21548" y="1429986"/>
                    <a:pt x="29383" y="1434560"/>
                  </a:cubicBezTo>
                  <a:lnTo>
                    <a:pt x="1364683" y="2206150"/>
                  </a:lnTo>
                  <a:cubicBezTo>
                    <a:pt x="1381007" y="2215950"/>
                    <a:pt x="1393413" y="2240777"/>
                    <a:pt x="1393413" y="2262337"/>
                  </a:cubicBezTo>
                  <a:lnTo>
                    <a:pt x="1393413" y="2464872"/>
                  </a:lnTo>
                  <a:cubicBezTo>
                    <a:pt x="1393413" y="2486432"/>
                    <a:pt x="1381007" y="2496232"/>
                    <a:pt x="1364683" y="2487085"/>
                  </a:cubicBezTo>
                  <a:lnTo>
                    <a:pt x="29383" y="1716148"/>
                  </a:lnTo>
                  <a:cubicBezTo>
                    <a:pt x="13712" y="1706348"/>
                    <a:pt x="0" y="1681521"/>
                    <a:pt x="0" y="1659961"/>
                  </a:cubicBezTo>
                  <a:lnTo>
                    <a:pt x="0" y="1456773"/>
                  </a:lnTo>
                  <a:cubicBezTo>
                    <a:pt x="0" y="1445993"/>
                    <a:pt x="3428" y="1438153"/>
                    <a:pt x="8815" y="1434152"/>
                  </a:cubicBezTo>
                  <a:close/>
                  <a:moveTo>
                    <a:pt x="8815" y="956098"/>
                  </a:moveTo>
                  <a:cubicBezTo>
                    <a:pt x="14202" y="952180"/>
                    <a:pt x="21548" y="952180"/>
                    <a:pt x="29383" y="957077"/>
                  </a:cubicBezTo>
                  <a:lnTo>
                    <a:pt x="1364683" y="1728198"/>
                  </a:lnTo>
                  <a:cubicBezTo>
                    <a:pt x="1381007" y="1737339"/>
                    <a:pt x="1393413" y="1762150"/>
                    <a:pt x="1393413" y="1783697"/>
                  </a:cubicBezTo>
                  <a:lnTo>
                    <a:pt x="1393413" y="1986761"/>
                  </a:lnTo>
                  <a:cubicBezTo>
                    <a:pt x="1393413" y="2008308"/>
                    <a:pt x="1381007" y="2018102"/>
                    <a:pt x="1364683" y="2008961"/>
                  </a:cubicBezTo>
                  <a:lnTo>
                    <a:pt x="29383" y="1237841"/>
                  </a:lnTo>
                  <a:cubicBezTo>
                    <a:pt x="13712" y="1228700"/>
                    <a:pt x="0" y="1203235"/>
                    <a:pt x="0" y="1182341"/>
                  </a:cubicBezTo>
                  <a:lnTo>
                    <a:pt x="0" y="978624"/>
                  </a:lnTo>
                  <a:cubicBezTo>
                    <a:pt x="0" y="967851"/>
                    <a:pt x="3428" y="960016"/>
                    <a:pt x="8815" y="956098"/>
                  </a:cubicBezTo>
                  <a:close/>
                  <a:moveTo>
                    <a:pt x="8815" y="480444"/>
                  </a:moveTo>
                  <a:cubicBezTo>
                    <a:pt x="14202" y="476606"/>
                    <a:pt x="21548" y="476606"/>
                    <a:pt x="29383" y="481179"/>
                  </a:cubicBezTo>
                  <a:lnTo>
                    <a:pt x="1364683" y="1252769"/>
                  </a:lnTo>
                  <a:cubicBezTo>
                    <a:pt x="1381007" y="1261916"/>
                    <a:pt x="1393413" y="1286743"/>
                    <a:pt x="1393413" y="1308303"/>
                  </a:cubicBezTo>
                  <a:lnTo>
                    <a:pt x="1393413" y="1511491"/>
                  </a:lnTo>
                  <a:cubicBezTo>
                    <a:pt x="1393413" y="1533051"/>
                    <a:pt x="1381007" y="1542851"/>
                    <a:pt x="1364683" y="1533704"/>
                  </a:cubicBezTo>
                  <a:lnTo>
                    <a:pt x="29383" y="762114"/>
                  </a:lnTo>
                  <a:cubicBezTo>
                    <a:pt x="13712" y="752314"/>
                    <a:pt x="0" y="727487"/>
                    <a:pt x="0" y="705927"/>
                  </a:cubicBezTo>
                  <a:lnTo>
                    <a:pt x="0" y="502739"/>
                  </a:lnTo>
                  <a:cubicBezTo>
                    <a:pt x="0" y="491959"/>
                    <a:pt x="3428" y="484282"/>
                    <a:pt x="8815" y="480444"/>
                  </a:cubicBezTo>
                  <a:close/>
                  <a:moveTo>
                    <a:pt x="8815" y="3043"/>
                  </a:moveTo>
                  <a:cubicBezTo>
                    <a:pt x="14202" y="-1038"/>
                    <a:pt x="21548" y="-1201"/>
                    <a:pt x="29383" y="3696"/>
                  </a:cubicBezTo>
                  <a:lnTo>
                    <a:pt x="1364683" y="774817"/>
                  </a:lnTo>
                  <a:cubicBezTo>
                    <a:pt x="1381007" y="783958"/>
                    <a:pt x="1393413" y="808769"/>
                    <a:pt x="1393413" y="830316"/>
                  </a:cubicBezTo>
                  <a:lnTo>
                    <a:pt x="1393413" y="1033380"/>
                  </a:lnTo>
                  <a:cubicBezTo>
                    <a:pt x="1393413" y="1054927"/>
                    <a:pt x="1381007" y="1064721"/>
                    <a:pt x="1364683" y="1055580"/>
                  </a:cubicBezTo>
                  <a:lnTo>
                    <a:pt x="29383" y="284460"/>
                  </a:lnTo>
                  <a:cubicBezTo>
                    <a:pt x="13712" y="274666"/>
                    <a:pt x="0" y="249854"/>
                    <a:pt x="0" y="228960"/>
                  </a:cubicBezTo>
                  <a:lnTo>
                    <a:pt x="0" y="25896"/>
                  </a:lnTo>
                  <a:cubicBezTo>
                    <a:pt x="0" y="15123"/>
                    <a:pt x="3428" y="7124"/>
                    <a:pt x="8815" y="3043"/>
                  </a:cubicBezTo>
                  <a:close/>
                </a:path>
              </a:pathLst>
            </a:custGeom>
            <a:solidFill>
              <a:schemeClr val="accent3">
                <a:lumMod val="40000"/>
                <a:lumOff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9" name="Freeform 156">
              <a:extLst>
                <a:ext uri="{FF2B5EF4-FFF2-40B4-BE49-F238E27FC236}">
                  <a16:creationId xmlns:a16="http://schemas.microsoft.com/office/drawing/2014/main" id="{0297114F-E739-8C49-A039-6506A699BAC3}"/>
                </a:ext>
              </a:extLst>
            </p:cNvPr>
            <p:cNvSpPr>
              <a:spLocks noChangeArrowheads="1"/>
            </p:cNvSpPr>
            <p:nvPr/>
          </p:nvSpPr>
          <p:spPr bwMode="auto">
            <a:xfrm>
              <a:off x="12903142" y="7713452"/>
              <a:ext cx="123852" cy="181460"/>
            </a:xfrm>
            <a:custGeom>
              <a:avLst/>
              <a:gdLst>
                <a:gd name="T0" fmla="*/ 189 w 190"/>
                <a:gd name="T1" fmla="*/ 194 h 279"/>
                <a:gd name="T2" fmla="*/ 189 w 190"/>
                <a:gd name="T3" fmla="*/ 194 h 279"/>
                <a:gd name="T4" fmla="*/ 94 w 190"/>
                <a:gd name="T5" fmla="*/ 248 h 279"/>
                <a:gd name="T6" fmla="*/ 94 w 190"/>
                <a:gd name="T7" fmla="*/ 248 h 279"/>
                <a:gd name="T8" fmla="*/ 0 w 190"/>
                <a:gd name="T9" fmla="*/ 85 h 279"/>
                <a:gd name="T10" fmla="*/ 0 w 190"/>
                <a:gd name="T11" fmla="*/ 85 h 279"/>
                <a:gd name="T12" fmla="*/ 94 w 190"/>
                <a:gd name="T13" fmla="*/ 30 h 279"/>
                <a:gd name="T14" fmla="*/ 94 w 190"/>
                <a:gd name="T15" fmla="*/ 30 h 279"/>
                <a:gd name="T16" fmla="*/ 189 w 190"/>
                <a:gd name="T17" fmla="*/ 194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279">
                  <a:moveTo>
                    <a:pt x="189" y="194"/>
                  </a:moveTo>
                  <a:lnTo>
                    <a:pt x="189" y="194"/>
                  </a:lnTo>
                  <a:cubicBezTo>
                    <a:pt x="189" y="254"/>
                    <a:pt x="147" y="278"/>
                    <a:pt x="94" y="248"/>
                  </a:cubicBezTo>
                  <a:lnTo>
                    <a:pt x="94" y="248"/>
                  </a:lnTo>
                  <a:cubicBezTo>
                    <a:pt x="42" y="218"/>
                    <a:pt x="0" y="145"/>
                    <a:pt x="0" y="85"/>
                  </a:cubicBezTo>
                  <a:lnTo>
                    <a:pt x="0" y="85"/>
                  </a:lnTo>
                  <a:cubicBezTo>
                    <a:pt x="0" y="24"/>
                    <a:pt x="42" y="0"/>
                    <a:pt x="94" y="30"/>
                  </a:cubicBezTo>
                  <a:lnTo>
                    <a:pt x="94" y="30"/>
                  </a:lnTo>
                  <a:cubicBezTo>
                    <a:pt x="147" y="60"/>
                    <a:pt x="189" y="133"/>
                    <a:pt x="189" y="194"/>
                  </a:cubicBez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90" name="Freeform 89">
              <a:extLst>
                <a:ext uri="{FF2B5EF4-FFF2-40B4-BE49-F238E27FC236}">
                  <a16:creationId xmlns:a16="http://schemas.microsoft.com/office/drawing/2014/main" id="{EA9715D1-E410-DE4F-AF19-9706136751BC}"/>
                </a:ext>
              </a:extLst>
            </p:cNvPr>
            <p:cNvSpPr>
              <a:spLocks noChangeArrowheads="1"/>
            </p:cNvSpPr>
            <p:nvPr/>
          </p:nvSpPr>
          <p:spPr bwMode="auto">
            <a:xfrm>
              <a:off x="11883516" y="4285861"/>
              <a:ext cx="1246521" cy="3276857"/>
            </a:xfrm>
            <a:custGeom>
              <a:avLst/>
              <a:gdLst>
                <a:gd name="connsiteX0" fmla="*/ 571319 w 1246521"/>
                <a:gd name="connsiteY0" fmla="*/ 3193503 h 3276857"/>
                <a:gd name="connsiteX1" fmla="*/ 594133 w 1246521"/>
                <a:gd name="connsiteY1" fmla="*/ 3195571 h 3276857"/>
                <a:gd name="connsiteX2" fmla="*/ 627257 w 1246521"/>
                <a:gd name="connsiteY2" fmla="*/ 3253138 h 3276857"/>
                <a:gd name="connsiteX3" fmla="*/ 594133 w 1246521"/>
                <a:gd name="connsiteY3" fmla="*/ 3272327 h 3276857"/>
                <a:gd name="connsiteX4" fmla="*/ 561658 w 1246521"/>
                <a:gd name="connsiteY4" fmla="*/ 3214760 h 3276857"/>
                <a:gd name="connsiteX5" fmla="*/ 571319 w 1246521"/>
                <a:gd name="connsiteY5" fmla="*/ 3193503 h 3276857"/>
                <a:gd name="connsiteX6" fmla="*/ 455957 w 1246521"/>
                <a:gd name="connsiteY6" fmla="*/ 3127779 h 3276857"/>
                <a:gd name="connsiteX7" fmla="*/ 479242 w 1246521"/>
                <a:gd name="connsiteY7" fmla="*/ 3130572 h 3276857"/>
                <a:gd name="connsiteX8" fmla="*/ 512038 w 1246521"/>
                <a:gd name="connsiteY8" fmla="*/ 3187096 h 3276857"/>
                <a:gd name="connsiteX9" fmla="*/ 479242 w 1246521"/>
                <a:gd name="connsiteY9" fmla="*/ 3206156 h 3276857"/>
                <a:gd name="connsiteX10" fmla="*/ 446446 w 1246521"/>
                <a:gd name="connsiteY10" fmla="*/ 3149632 h 3276857"/>
                <a:gd name="connsiteX11" fmla="*/ 455957 w 1246521"/>
                <a:gd name="connsiteY11" fmla="*/ 3127779 h 3276857"/>
                <a:gd name="connsiteX12" fmla="*/ 343886 w 1246521"/>
                <a:gd name="connsiteY12" fmla="*/ 3061339 h 3276857"/>
                <a:gd name="connsiteX13" fmla="*/ 366575 w 1246521"/>
                <a:gd name="connsiteY13" fmla="*/ 3063738 h 3276857"/>
                <a:gd name="connsiteX14" fmla="*/ 399698 w 1246521"/>
                <a:gd name="connsiteY14" fmla="*/ 3121305 h 3276857"/>
                <a:gd name="connsiteX15" fmla="*/ 366575 w 1246521"/>
                <a:gd name="connsiteY15" fmla="*/ 3139832 h 3276857"/>
                <a:gd name="connsiteX16" fmla="*/ 334114 w 1246521"/>
                <a:gd name="connsiteY16" fmla="*/ 3082265 h 3276857"/>
                <a:gd name="connsiteX17" fmla="*/ 343886 w 1246521"/>
                <a:gd name="connsiteY17" fmla="*/ 3061339 h 3276857"/>
                <a:gd name="connsiteX18" fmla="*/ 1148663 w 1246521"/>
                <a:gd name="connsiteY18" fmla="*/ 3018199 h 3276857"/>
                <a:gd name="connsiteX19" fmla="*/ 1161624 w 1246521"/>
                <a:gd name="connsiteY19" fmla="*/ 3018687 h 3276857"/>
                <a:gd name="connsiteX20" fmla="*/ 1228375 w 1246521"/>
                <a:gd name="connsiteY20" fmla="*/ 3057103 h 3276857"/>
                <a:gd name="connsiteX21" fmla="*/ 1246521 w 1246521"/>
                <a:gd name="connsiteY21" fmla="*/ 3091611 h 3276857"/>
                <a:gd name="connsiteX22" fmla="*/ 1246521 w 1246521"/>
                <a:gd name="connsiteY22" fmla="*/ 3162582 h 3276857"/>
                <a:gd name="connsiteX23" fmla="*/ 1228375 w 1246521"/>
                <a:gd name="connsiteY23" fmla="*/ 3176255 h 3276857"/>
                <a:gd name="connsiteX24" fmla="*/ 1161624 w 1246521"/>
                <a:gd name="connsiteY24" fmla="*/ 3137840 h 3276857"/>
                <a:gd name="connsiteX25" fmla="*/ 1143478 w 1246521"/>
                <a:gd name="connsiteY25" fmla="*/ 3102680 h 3276857"/>
                <a:gd name="connsiteX26" fmla="*/ 1143478 w 1246521"/>
                <a:gd name="connsiteY26" fmla="*/ 3032360 h 3276857"/>
                <a:gd name="connsiteX27" fmla="*/ 1148663 w 1246521"/>
                <a:gd name="connsiteY27" fmla="*/ 3018199 h 3276857"/>
                <a:gd name="connsiteX28" fmla="*/ 8174 w 1246521"/>
                <a:gd name="connsiteY28" fmla="*/ 2863117 h 3276857"/>
                <a:gd name="connsiteX29" fmla="*/ 28120 w 1246521"/>
                <a:gd name="connsiteY29" fmla="*/ 2863610 h 3276857"/>
                <a:gd name="connsiteX30" fmla="*/ 227572 w 1246521"/>
                <a:gd name="connsiteY30" fmla="*/ 2979253 h 3276857"/>
                <a:gd name="connsiteX31" fmla="*/ 255692 w 1246521"/>
                <a:gd name="connsiteY31" fmla="*/ 3033790 h 3276857"/>
                <a:gd name="connsiteX32" fmla="*/ 227572 w 1246521"/>
                <a:gd name="connsiteY32" fmla="*/ 3055473 h 3276857"/>
                <a:gd name="connsiteX33" fmla="*/ 28120 w 1246521"/>
                <a:gd name="connsiteY33" fmla="*/ 2939829 h 3276857"/>
                <a:gd name="connsiteX34" fmla="*/ 0 w 1246521"/>
                <a:gd name="connsiteY34" fmla="*/ 2885293 h 3276857"/>
                <a:gd name="connsiteX35" fmla="*/ 8174 w 1246521"/>
                <a:gd name="connsiteY35" fmla="*/ 2863117 h 3276857"/>
                <a:gd name="connsiteX36" fmla="*/ 689261 w 1246521"/>
                <a:gd name="connsiteY36" fmla="*/ 2776382 h 3276857"/>
                <a:gd name="connsiteX37" fmla="*/ 712545 w 1246521"/>
                <a:gd name="connsiteY37" fmla="*/ 2779175 h 3276857"/>
                <a:gd name="connsiteX38" fmla="*/ 745340 w 1246521"/>
                <a:gd name="connsiteY38" fmla="*/ 2835698 h 3276857"/>
                <a:gd name="connsiteX39" fmla="*/ 712545 w 1246521"/>
                <a:gd name="connsiteY39" fmla="*/ 2854759 h 3276857"/>
                <a:gd name="connsiteX40" fmla="*/ 679750 w 1246521"/>
                <a:gd name="connsiteY40" fmla="*/ 2798235 h 3276857"/>
                <a:gd name="connsiteX41" fmla="*/ 689261 w 1246521"/>
                <a:gd name="connsiteY41" fmla="*/ 2776382 h 3276857"/>
                <a:gd name="connsiteX42" fmla="*/ 571319 w 1246521"/>
                <a:gd name="connsiteY42" fmla="*/ 2709943 h 3276857"/>
                <a:gd name="connsiteX43" fmla="*/ 594133 w 1246521"/>
                <a:gd name="connsiteY43" fmla="*/ 2712342 h 3276857"/>
                <a:gd name="connsiteX44" fmla="*/ 627257 w 1246521"/>
                <a:gd name="connsiteY44" fmla="*/ 2769247 h 3276857"/>
                <a:gd name="connsiteX45" fmla="*/ 594133 w 1246521"/>
                <a:gd name="connsiteY45" fmla="*/ 2788436 h 3276857"/>
                <a:gd name="connsiteX46" fmla="*/ 561658 w 1246521"/>
                <a:gd name="connsiteY46" fmla="*/ 2730869 h 3276857"/>
                <a:gd name="connsiteX47" fmla="*/ 571319 w 1246521"/>
                <a:gd name="connsiteY47" fmla="*/ 2709943 h 3276857"/>
                <a:gd name="connsiteX48" fmla="*/ 455957 w 1246521"/>
                <a:gd name="connsiteY48" fmla="*/ 2643449 h 3276857"/>
                <a:gd name="connsiteX49" fmla="*/ 479242 w 1246521"/>
                <a:gd name="connsiteY49" fmla="*/ 2645434 h 3276857"/>
                <a:gd name="connsiteX50" fmla="*/ 512038 w 1246521"/>
                <a:gd name="connsiteY50" fmla="*/ 2703001 h 3276857"/>
                <a:gd name="connsiteX51" fmla="*/ 479242 w 1246521"/>
                <a:gd name="connsiteY51" fmla="*/ 2722190 h 3276857"/>
                <a:gd name="connsiteX52" fmla="*/ 446446 w 1246521"/>
                <a:gd name="connsiteY52" fmla="*/ 2665285 h 3276857"/>
                <a:gd name="connsiteX53" fmla="*/ 455957 w 1246521"/>
                <a:gd name="connsiteY53" fmla="*/ 2643449 h 3276857"/>
                <a:gd name="connsiteX54" fmla="*/ 343886 w 1246521"/>
                <a:gd name="connsiteY54" fmla="*/ 2577449 h 3276857"/>
                <a:gd name="connsiteX55" fmla="*/ 366575 w 1246521"/>
                <a:gd name="connsiteY55" fmla="*/ 2579848 h 3276857"/>
                <a:gd name="connsiteX56" fmla="*/ 399698 w 1246521"/>
                <a:gd name="connsiteY56" fmla="*/ 2637415 h 3276857"/>
                <a:gd name="connsiteX57" fmla="*/ 366575 w 1246521"/>
                <a:gd name="connsiteY57" fmla="*/ 2656604 h 3276857"/>
                <a:gd name="connsiteX58" fmla="*/ 334114 w 1246521"/>
                <a:gd name="connsiteY58" fmla="*/ 2598375 h 3276857"/>
                <a:gd name="connsiteX59" fmla="*/ 343886 w 1246521"/>
                <a:gd name="connsiteY59" fmla="*/ 2577449 h 3276857"/>
                <a:gd name="connsiteX60" fmla="*/ 1148663 w 1246521"/>
                <a:gd name="connsiteY60" fmla="*/ 2540313 h 3276857"/>
                <a:gd name="connsiteX61" fmla="*/ 1161624 w 1246521"/>
                <a:gd name="connsiteY61" fmla="*/ 2540557 h 3276857"/>
                <a:gd name="connsiteX62" fmla="*/ 1228375 w 1246521"/>
                <a:gd name="connsiteY62" fmla="*/ 2578973 h 3276857"/>
                <a:gd name="connsiteX63" fmla="*/ 1246521 w 1246521"/>
                <a:gd name="connsiteY63" fmla="*/ 2613481 h 3276857"/>
                <a:gd name="connsiteX64" fmla="*/ 1246521 w 1246521"/>
                <a:gd name="connsiteY64" fmla="*/ 2685103 h 3276857"/>
                <a:gd name="connsiteX65" fmla="*/ 1228375 w 1246521"/>
                <a:gd name="connsiteY65" fmla="*/ 2698125 h 3276857"/>
                <a:gd name="connsiteX66" fmla="*/ 1161624 w 1246521"/>
                <a:gd name="connsiteY66" fmla="*/ 2659710 h 3276857"/>
                <a:gd name="connsiteX67" fmla="*/ 1143478 w 1246521"/>
                <a:gd name="connsiteY67" fmla="*/ 2625201 h 3276857"/>
                <a:gd name="connsiteX68" fmla="*/ 1143478 w 1246521"/>
                <a:gd name="connsiteY68" fmla="*/ 2554230 h 3276857"/>
                <a:gd name="connsiteX69" fmla="*/ 1148663 w 1246521"/>
                <a:gd name="connsiteY69" fmla="*/ 2540313 h 3276857"/>
                <a:gd name="connsiteX70" fmla="*/ 8174 w 1246521"/>
                <a:gd name="connsiteY70" fmla="*/ 2384576 h 3276857"/>
                <a:gd name="connsiteX71" fmla="*/ 28120 w 1246521"/>
                <a:gd name="connsiteY71" fmla="*/ 2384823 h 3276857"/>
                <a:gd name="connsiteX72" fmla="*/ 227572 w 1246521"/>
                <a:gd name="connsiteY72" fmla="*/ 2500466 h 3276857"/>
                <a:gd name="connsiteX73" fmla="*/ 255692 w 1246521"/>
                <a:gd name="connsiteY73" fmla="*/ 2555003 h 3276857"/>
                <a:gd name="connsiteX74" fmla="*/ 227572 w 1246521"/>
                <a:gd name="connsiteY74" fmla="*/ 2576686 h 3276857"/>
                <a:gd name="connsiteX75" fmla="*/ 28120 w 1246521"/>
                <a:gd name="connsiteY75" fmla="*/ 2461042 h 3276857"/>
                <a:gd name="connsiteX76" fmla="*/ 0 w 1246521"/>
                <a:gd name="connsiteY76" fmla="*/ 2406506 h 3276857"/>
                <a:gd name="connsiteX77" fmla="*/ 8174 w 1246521"/>
                <a:gd name="connsiteY77" fmla="*/ 2384576 h 3276857"/>
                <a:gd name="connsiteX78" fmla="*/ 689261 w 1246521"/>
                <a:gd name="connsiteY78" fmla="*/ 2300940 h 3276857"/>
                <a:gd name="connsiteX79" fmla="*/ 712545 w 1246521"/>
                <a:gd name="connsiteY79" fmla="*/ 2303339 h 3276857"/>
                <a:gd name="connsiteX80" fmla="*/ 745340 w 1246521"/>
                <a:gd name="connsiteY80" fmla="*/ 2360906 h 3276857"/>
                <a:gd name="connsiteX81" fmla="*/ 712545 w 1246521"/>
                <a:gd name="connsiteY81" fmla="*/ 2379433 h 3276857"/>
                <a:gd name="connsiteX82" fmla="*/ 679750 w 1246521"/>
                <a:gd name="connsiteY82" fmla="*/ 2321866 h 3276857"/>
                <a:gd name="connsiteX83" fmla="*/ 689261 w 1246521"/>
                <a:gd name="connsiteY83" fmla="*/ 2300940 h 3276857"/>
                <a:gd name="connsiteX84" fmla="*/ 571319 w 1246521"/>
                <a:gd name="connsiteY84" fmla="*/ 2234529 h 3276857"/>
                <a:gd name="connsiteX85" fmla="*/ 594133 w 1246521"/>
                <a:gd name="connsiteY85" fmla="*/ 2237093 h 3276857"/>
                <a:gd name="connsiteX86" fmla="*/ 627257 w 1246521"/>
                <a:gd name="connsiteY86" fmla="*/ 2293998 h 3276857"/>
                <a:gd name="connsiteX87" fmla="*/ 594133 w 1246521"/>
                <a:gd name="connsiteY87" fmla="*/ 2313187 h 3276857"/>
                <a:gd name="connsiteX88" fmla="*/ 561658 w 1246521"/>
                <a:gd name="connsiteY88" fmla="*/ 2256282 h 3276857"/>
                <a:gd name="connsiteX89" fmla="*/ 571319 w 1246521"/>
                <a:gd name="connsiteY89" fmla="*/ 2234529 h 3276857"/>
                <a:gd name="connsiteX90" fmla="*/ 455957 w 1246521"/>
                <a:gd name="connsiteY90" fmla="*/ 2168339 h 3276857"/>
                <a:gd name="connsiteX91" fmla="*/ 479242 w 1246521"/>
                <a:gd name="connsiteY91" fmla="*/ 2170602 h 3276857"/>
                <a:gd name="connsiteX92" fmla="*/ 512038 w 1246521"/>
                <a:gd name="connsiteY92" fmla="*/ 2225564 h 3276857"/>
                <a:gd name="connsiteX93" fmla="*/ 479242 w 1246521"/>
                <a:gd name="connsiteY93" fmla="*/ 2244962 h 3276857"/>
                <a:gd name="connsiteX94" fmla="*/ 446446 w 1246521"/>
                <a:gd name="connsiteY94" fmla="*/ 2189354 h 3276857"/>
                <a:gd name="connsiteX95" fmla="*/ 455957 w 1246521"/>
                <a:gd name="connsiteY95" fmla="*/ 2168339 h 3276857"/>
                <a:gd name="connsiteX96" fmla="*/ 343886 w 1246521"/>
                <a:gd name="connsiteY96" fmla="*/ 2102283 h 3276857"/>
                <a:gd name="connsiteX97" fmla="*/ 366575 w 1246521"/>
                <a:gd name="connsiteY97" fmla="*/ 2104599 h 3276857"/>
                <a:gd name="connsiteX98" fmla="*/ 399698 w 1246521"/>
                <a:gd name="connsiteY98" fmla="*/ 2162166 h 3276857"/>
                <a:gd name="connsiteX99" fmla="*/ 366575 w 1246521"/>
                <a:gd name="connsiteY99" fmla="*/ 2180693 h 3276857"/>
                <a:gd name="connsiteX100" fmla="*/ 334114 w 1246521"/>
                <a:gd name="connsiteY100" fmla="*/ 2123788 h 3276857"/>
                <a:gd name="connsiteX101" fmla="*/ 343886 w 1246521"/>
                <a:gd name="connsiteY101" fmla="*/ 2102283 h 3276857"/>
                <a:gd name="connsiteX102" fmla="*/ 1148663 w 1246521"/>
                <a:gd name="connsiteY102" fmla="*/ 2065085 h 3276857"/>
                <a:gd name="connsiteX103" fmla="*/ 1161624 w 1246521"/>
                <a:gd name="connsiteY103" fmla="*/ 2065330 h 3276857"/>
                <a:gd name="connsiteX104" fmla="*/ 1228375 w 1246521"/>
                <a:gd name="connsiteY104" fmla="*/ 2103892 h 3276857"/>
                <a:gd name="connsiteX105" fmla="*/ 1246521 w 1246521"/>
                <a:gd name="connsiteY105" fmla="*/ 2139187 h 3276857"/>
                <a:gd name="connsiteX106" fmla="*/ 1246521 w 1246521"/>
                <a:gd name="connsiteY106" fmla="*/ 2209776 h 3276857"/>
                <a:gd name="connsiteX107" fmla="*/ 1228375 w 1246521"/>
                <a:gd name="connsiteY107" fmla="*/ 2223502 h 3276857"/>
                <a:gd name="connsiteX108" fmla="*/ 1161624 w 1246521"/>
                <a:gd name="connsiteY108" fmla="*/ 2184939 h 3276857"/>
                <a:gd name="connsiteX109" fmla="*/ 1143478 w 1246521"/>
                <a:gd name="connsiteY109" fmla="*/ 2150298 h 3276857"/>
                <a:gd name="connsiteX110" fmla="*/ 1143478 w 1246521"/>
                <a:gd name="connsiteY110" fmla="*/ 2079055 h 3276857"/>
                <a:gd name="connsiteX111" fmla="*/ 1148663 w 1246521"/>
                <a:gd name="connsiteY111" fmla="*/ 2065085 h 3276857"/>
                <a:gd name="connsiteX112" fmla="*/ 8174 w 1246521"/>
                <a:gd name="connsiteY112" fmla="*/ 1909324 h 3276857"/>
                <a:gd name="connsiteX113" fmla="*/ 28120 w 1246521"/>
                <a:gd name="connsiteY113" fmla="*/ 1909571 h 3276857"/>
                <a:gd name="connsiteX114" fmla="*/ 227572 w 1246521"/>
                <a:gd name="connsiteY114" fmla="*/ 2025872 h 3276857"/>
                <a:gd name="connsiteX115" fmla="*/ 255692 w 1246521"/>
                <a:gd name="connsiteY115" fmla="*/ 2080409 h 3276857"/>
                <a:gd name="connsiteX116" fmla="*/ 227572 w 1246521"/>
                <a:gd name="connsiteY116" fmla="*/ 2101436 h 3276857"/>
                <a:gd name="connsiteX117" fmla="*/ 28120 w 1246521"/>
                <a:gd name="connsiteY117" fmla="*/ 1985791 h 3276857"/>
                <a:gd name="connsiteX118" fmla="*/ 0 w 1246521"/>
                <a:gd name="connsiteY118" fmla="*/ 1931254 h 3276857"/>
                <a:gd name="connsiteX119" fmla="*/ 8174 w 1246521"/>
                <a:gd name="connsiteY119" fmla="*/ 1909324 h 3276857"/>
                <a:gd name="connsiteX120" fmla="*/ 689261 w 1246521"/>
                <a:gd name="connsiteY120" fmla="*/ 1825691 h 3276857"/>
                <a:gd name="connsiteX121" fmla="*/ 712545 w 1246521"/>
                <a:gd name="connsiteY121" fmla="*/ 1828090 h 3276857"/>
                <a:gd name="connsiteX122" fmla="*/ 745340 w 1246521"/>
                <a:gd name="connsiteY122" fmla="*/ 1885657 h 3276857"/>
                <a:gd name="connsiteX123" fmla="*/ 712545 w 1246521"/>
                <a:gd name="connsiteY123" fmla="*/ 1904184 h 3276857"/>
                <a:gd name="connsiteX124" fmla="*/ 679750 w 1246521"/>
                <a:gd name="connsiteY124" fmla="*/ 1846617 h 3276857"/>
                <a:gd name="connsiteX125" fmla="*/ 689261 w 1246521"/>
                <a:gd name="connsiteY125" fmla="*/ 1825691 h 3276857"/>
                <a:gd name="connsiteX126" fmla="*/ 571319 w 1246521"/>
                <a:gd name="connsiteY126" fmla="*/ 1759470 h 3276857"/>
                <a:gd name="connsiteX127" fmla="*/ 594133 w 1246521"/>
                <a:gd name="connsiteY127" fmla="*/ 1761771 h 3276857"/>
                <a:gd name="connsiteX128" fmla="*/ 627257 w 1246521"/>
                <a:gd name="connsiteY128" fmla="*/ 1818294 h 3276857"/>
                <a:gd name="connsiteX129" fmla="*/ 594133 w 1246521"/>
                <a:gd name="connsiteY129" fmla="*/ 1838012 h 3276857"/>
                <a:gd name="connsiteX130" fmla="*/ 561658 w 1246521"/>
                <a:gd name="connsiteY130" fmla="*/ 1780831 h 3276857"/>
                <a:gd name="connsiteX131" fmla="*/ 571319 w 1246521"/>
                <a:gd name="connsiteY131" fmla="*/ 1759470 h 3276857"/>
                <a:gd name="connsiteX132" fmla="*/ 455957 w 1246521"/>
                <a:gd name="connsiteY132" fmla="*/ 1690316 h 3276857"/>
                <a:gd name="connsiteX133" fmla="*/ 479242 w 1246521"/>
                <a:gd name="connsiteY133" fmla="*/ 1692715 h 3276857"/>
                <a:gd name="connsiteX134" fmla="*/ 512038 w 1246521"/>
                <a:gd name="connsiteY134" fmla="*/ 1750282 h 3276857"/>
                <a:gd name="connsiteX135" fmla="*/ 479242 w 1246521"/>
                <a:gd name="connsiteY135" fmla="*/ 1769471 h 3276857"/>
                <a:gd name="connsiteX136" fmla="*/ 446446 w 1246521"/>
                <a:gd name="connsiteY136" fmla="*/ 1711242 h 3276857"/>
                <a:gd name="connsiteX137" fmla="*/ 455957 w 1246521"/>
                <a:gd name="connsiteY137" fmla="*/ 1690316 h 3276857"/>
                <a:gd name="connsiteX138" fmla="*/ 343886 w 1246521"/>
                <a:gd name="connsiteY138" fmla="*/ 1624096 h 3276857"/>
                <a:gd name="connsiteX139" fmla="*/ 366575 w 1246521"/>
                <a:gd name="connsiteY139" fmla="*/ 1626397 h 3276857"/>
                <a:gd name="connsiteX140" fmla="*/ 399698 w 1246521"/>
                <a:gd name="connsiteY140" fmla="*/ 1683577 h 3276857"/>
                <a:gd name="connsiteX141" fmla="*/ 366575 w 1246521"/>
                <a:gd name="connsiteY141" fmla="*/ 1701980 h 3276857"/>
                <a:gd name="connsiteX142" fmla="*/ 334114 w 1246521"/>
                <a:gd name="connsiteY142" fmla="*/ 1645457 h 3276857"/>
                <a:gd name="connsiteX143" fmla="*/ 343886 w 1246521"/>
                <a:gd name="connsiteY143" fmla="*/ 1624096 h 3276857"/>
                <a:gd name="connsiteX144" fmla="*/ 1148663 w 1246521"/>
                <a:gd name="connsiteY144" fmla="*/ 1589813 h 3276857"/>
                <a:gd name="connsiteX145" fmla="*/ 1161624 w 1246521"/>
                <a:gd name="connsiteY145" fmla="*/ 1590057 h 3276857"/>
                <a:gd name="connsiteX146" fmla="*/ 1228375 w 1246521"/>
                <a:gd name="connsiteY146" fmla="*/ 1629124 h 3276857"/>
                <a:gd name="connsiteX147" fmla="*/ 1246521 w 1246521"/>
                <a:gd name="connsiteY147" fmla="*/ 1663632 h 3276857"/>
                <a:gd name="connsiteX148" fmla="*/ 1246521 w 1246521"/>
                <a:gd name="connsiteY148" fmla="*/ 1733952 h 3276857"/>
                <a:gd name="connsiteX149" fmla="*/ 1228375 w 1246521"/>
                <a:gd name="connsiteY149" fmla="*/ 1747625 h 3276857"/>
                <a:gd name="connsiteX150" fmla="*/ 1161624 w 1246521"/>
                <a:gd name="connsiteY150" fmla="*/ 1709210 h 3276857"/>
                <a:gd name="connsiteX151" fmla="*/ 1143478 w 1246521"/>
                <a:gd name="connsiteY151" fmla="*/ 1674701 h 3276857"/>
                <a:gd name="connsiteX152" fmla="*/ 1143478 w 1246521"/>
                <a:gd name="connsiteY152" fmla="*/ 1603730 h 3276857"/>
                <a:gd name="connsiteX153" fmla="*/ 1148663 w 1246521"/>
                <a:gd name="connsiteY153" fmla="*/ 1589813 h 3276857"/>
                <a:gd name="connsiteX154" fmla="*/ 8174 w 1246521"/>
                <a:gd name="connsiteY154" fmla="*/ 1431578 h 3276857"/>
                <a:gd name="connsiteX155" fmla="*/ 28120 w 1246521"/>
                <a:gd name="connsiteY155" fmla="*/ 1432069 h 3276857"/>
                <a:gd name="connsiteX156" fmla="*/ 227572 w 1246521"/>
                <a:gd name="connsiteY156" fmla="*/ 1548009 h 3276857"/>
                <a:gd name="connsiteX157" fmla="*/ 255692 w 1246521"/>
                <a:gd name="connsiteY157" fmla="*/ 1602376 h 3276857"/>
                <a:gd name="connsiteX158" fmla="*/ 227572 w 1246521"/>
                <a:gd name="connsiteY158" fmla="*/ 1623336 h 3276857"/>
                <a:gd name="connsiteX159" fmla="*/ 28120 w 1246521"/>
                <a:gd name="connsiteY159" fmla="*/ 1508052 h 3276857"/>
                <a:gd name="connsiteX160" fmla="*/ 0 w 1246521"/>
                <a:gd name="connsiteY160" fmla="*/ 1453685 h 3276857"/>
                <a:gd name="connsiteX161" fmla="*/ 8174 w 1246521"/>
                <a:gd name="connsiteY161" fmla="*/ 1431578 h 3276857"/>
                <a:gd name="connsiteX162" fmla="*/ 689261 w 1246521"/>
                <a:gd name="connsiteY162" fmla="*/ 1347587 h 3276857"/>
                <a:gd name="connsiteX163" fmla="*/ 712545 w 1246521"/>
                <a:gd name="connsiteY163" fmla="*/ 1349888 h 3276857"/>
                <a:gd name="connsiteX164" fmla="*/ 745340 w 1246521"/>
                <a:gd name="connsiteY164" fmla="*/ 1406411 h 3276857"/>
                <a:gd name="connsiteX165" fmla="*/ 712545 w 1246521"/>
                <a:gd name="connsiteY165" fmla="*/ 1425471 h 3276857"/>
                <a:gd name="connsiteX166" fmla="*/ 679750 w 1246521"/>
                <a:gd name="connsiteY166" fmla="*/ 1368948 h 3276857"/>
                <a:gd name="connsiteX167" fmla="*/ 689261 w 1246521"/>
                <a:gd name="connsiteY167" fmla="*/ 1347587 h 3276857"/>
                <a:gd name="connsiteX168" fmla="*/ 571319 w 1246521"/>
                <a:gd name="connsiteY168" fmla="*/ 1281340 h 3276857"/>
                <a:gd name="connsiteX169" fmla="*/ 594133 w 1246521"/>
                <a:gd name="connsiteY169" fmla="*/ 1283641 h 3276857"/>
                <a:gd name="connsiteX170" fmla="*/ 627257 w 1246521"/>
                <a:gd name="connsiteY170" fmla="*/ 1340821 h 3276857"/>
                <a:gd name="connsiteX171" fmla="*/ 594133 w 1246521"/>
                <a:gd name="connsiteY171" fmla="*/ 1359882 h 3276857"/>
                <a:gd name="connsiteX172" fmla="*/ 561658 w 1246521"/>
                <a:gd name="connsiteY172" fmla="*/ 1302701 h 3276857"/>
                <a:gd name="connsiteX173" fmla="*/ 571319 w 1246521"/>
                <a:gd name="connsiteY173" fmla="*/ 1281340 h 3276857"/>
                <a:gd name="connsiteX174" fmla="*/ 455957 w 1246521"/>
                <a:gd name="connsiteY174" fmla="*/ 1215094 h 3276857"/>
                <a:gd name="connsiteX175" fmla="*/ 479242 w 1246521"/>
                <a:gd name="connsiteY175" fmla="*/ 1217395 h 3276857"/>
                <a:gd name="connsiteX176" fmla="*/ 512038 w 1246521"/>
                <a:gd name="connsiteY176" fmla="*/ 1274575 h 3276857"/>
                <a:gd name="connsiteX177" fmla="*/ 479242 w 1246521"/>
                <a:gd name="connsiteY177" fmla="*/ 1293636 h 3276857"/>
                <a:gd name="connsiteX178" fmla="*/ 446446 w 1246521"/>
                <a:gd name="connsiteY178" fmla="*/ 1236455 h 3276857"/>
                <a:gd name="connsiteX179" fmla="*/ 455957 w 1246521"/>
                <a:gd name="connsiteY179" fmla="*/ 1215094 h 3276857"/>
                <a:gd name="connsiteX180" fmla="*/ 343886 w 1246521"/>
                <a:gd name="connsiteY180" fmla="*/ 1148846 h 3276857"/>
                <a:gd name="connsiteX181" fmla="*/ 366575 w 1246521"/>
                <a:gd name="connsiteY181" fmla="*/ 1151147 h 3276857"/>
                <a:gd name="connsiteX182" fmla="*/ 399698 w 1246521"/>
                <a:gd name="connsiteY182" fmla="*/ 1208327 h 3276857"/>
                <a:gd name="connsiteX183" fmla="*/ 366575 w 1246521"/>
                <a:gd name="connsiteY183" fmla="*/ 1227388 h 3276857"/>
                <a:gd name="connsiteX184" fmla="*/ 334114 w 1246521"/>
                <a:gd name="connsiteY184" fmla="*/ 1170207 h 3276857"/>
                <a:gd name="connsiteX185" fmla="*/ 343886 w 1246521"/>
                <a:gd name="connsiteY185" fmla="*/ 1148846 h 3276857"/>
                <a:gd name="connsiteX186" fmla="*/ 1161624 w 1246521"/>
                <a:gd name="connsiteY186" fmla="*/ 1111276 h 3276857"/>
                <a:gd name="connsiteX187" fmla="*/ 1228375 w 1246521"/>
                <a:gd name="connsiteY187" fmla="*/ 1150343 h 3276857"/>
                <a:gd name="connsiteX188" fmla="*/ 1246521 w 1246521"/>
                <a:gd name="connsiteY188" fmla="*/ 1184851 h 3276857"/>
                <a:gd name="connsiteX189" fmla="*/ 1246521 w 1246521"/>
                <a:gd name="connsiteY189" fmla="*/ 1255822 h 3276857"/>
                <a:gd name="connsiteX190" fmla="*/ 1228375 w 1246521"/>
                <a:gd name="connsiteY190" fmla="*/ 1268844 h 3276857"/>
                <a:gd name="connsiteX191" fmla="*/ 1161624 w 1246521"/>
                <a:gd name="connsiteY191" fmla="*/ 1230429 h 3276857"/>
                <a:gd name="connsiteX192" fmla="*/ 1143478 w 1246521"/>
                <a:gd name="connsiteY192" fmla="*/ 1195920 h 3276857"/>
                <a:gd name="connsiteX193" fmla="*/ 1143478 w 1246521"/>
                <a:gd name="connsiteY193" fmla="*/ 1125600 h 3276857"/>
                <a:gd name="connsiteX194" fmla="*/ 1161624 w 1246521"/>
                <a:gd name="connsiteY194" fmla="*/ 1111276 h 3276857"/>
                <a:gd name="connsiteX195" fmla="*/ 8174 w 1246521"/>
                <a:gd name="connsiteY195" fmla="*/ 956193 h 3276857"/>
                <a:gd name="connsiteX196" fmla="*/ 28120 w 1246521"/>
                <a:gd name="connsiteY196" fmla="*/ 956193 h 3276857"/>
                <a:gd name="connsiteX197" fmla="*/ 227572 w 1246521"/>
                <a:gd name="connsiteY197" fmla="*/ 1072493 h 3276857"/>
                <a:gd name="connsiteX198" fmla="*/ 255692 w 1246521"/>
                <a:gd name="connsiteY198" fmla="*/ 1126373 h 3276857"/>
                <a:gd name="connsiteX199" fmla="*/ 227572 w 1246521"/>
                <a:gd name="connsiteY199" fmla="*/ 1148056 h 3276857"/>
                <a:gd name="connsiteX200" fmla="*/ 28120 w 1246521"/>
                <a:gd name="connsiteY200" fmla="*/ 1032412 h 3276857"/>
                <a:gd name="connsiteX201" fmla="*/ 0 w 1246521"/>
                <a:gd name="connsiteY201" fmla="*/ 977876 h 3276857"/>
                <a:gd name="connsiteX202" fmla="*/ 8174 w 1246521"/>
                <a:gd name="connsiteY202" fmla="*/ 956193 h 3276857"/>
                <a:gd name="connsiteX203" fmla="*/ 689261 w 1246521"/>
                <a:gd name="connsiteY203" fmla="*/ 872337 h 3276857"/>
                <a:gd name="connsiteX204" fmla="*/ 712545 w 1246521"/>
                <a:gd name="connsiteY204" fmla="*/ 874638 h 3276857"/>
                <a:gd name="connsiteX205" fmla="*/ 745340 w 1246521"/>
                <a:gd name="connsiteY205" fmla="*/ 931818 h 3276857"/>
                <a:gd name="connsiteX206" fmla="*/ 712545 w 1246521"/>
                <a:gd name="connsiteY206" fmla="*/ 950879 h 3276857"/>
                <a:gd name="connsiteX207" fmla="*/ 679750 w 1246521"/>
                <a:gd name="connsiteY207" fmla="*/ 893698 h 3276857"/>
                <a:gd name="connsiteX208" fmla="*/ 689261 w 1246521"/>
                <a:gd name="connsiteY208" fmla="*/ 872337 h 3276857"/>
                <a:gd name="connsiteX209" fmla="*/ 571319 w 1246521"/>
                <a:gd name="connsiteY209" fmla="*/ 806147 h 3276857"/>
                <a:gd name="connsiteX210" fmla="*/ 594133 w 1246521"/>
                <a:gd name="connsiteY210" fmla="*/ 808463 h 3276857"/>
                <a:gd name="connsiteX211" fmla="*/ 627257 w 1246521"/>
                <a:gd name="connsiteY211" fmla="*/ 866030 h 3276857"/>
                <a:gd name="connsiteX212" fmla="*/ 594133 w 1246521"/>
                <a:gd name="connsiteY212" fmla="*/ 885219 h 3276857"/>
                <a:gd name="connsiteX213" fmla="*/ 561658 w 1246521"/>
                <a:gd name="connsiteY213" fmla="*/ 827652 h 3276857"/>
                <a:gd name="connsiteX214" fmla="*/ 571319 w 1246521"/>
                <a:gd name="connsiteY214" fmla="*/ 806147 h 3276857"/>
                <a:gd name="connsiteX215" fmla="*/ 455957 w 1246521"/>
                <a:gd name="connsiteY215" fmla="*/ 739485 h 3276857"/>
                <a:gd name="connsiteX216" fmla="*/ 479242 w 1246521"/>
                <a:gd name="connsiteY216" fmla="*/ 741553 h 3276857"/>
                <a:gd name="connsiteX217" fmla="*/ 512038 w 1246521"/>
                <a:gd name="connsiteY217" fmla="*/ 799120 h 3276857"/>
                <a:gd name="connsiteX218" fmla="*/ 479242 w 1246521"/>
                <a:gd name="connsiteY218" fmla="*/ 818309 h 3276857"/>
                <a:gd name="connsiteX219" fmla="*/ 446446 w 1246521"/>
                <a:gd name="connsiteY219" fmla="*/ 760742 h 3276857"/>
                <a:gd name="connsiteX220" fmla="*/ 455957 w 1246521"/>
                <a:gd name="connsiteY220" fmla="*/ 739485 h 3276857"/>
                <a:gd name="connsiteX221" fmla="*/ 343886 w 1246521"/>
                <a:gd name="connsiteY221" fmla="*/ 670715 h 3276857"/>
                <a:gd name="connsiteX222" fmla="*/ 366575 w 1246521"/>
                <a:gd name="connsiteY222" fmla="*/ 673016 h 3276857"/>
                <a:gd name="connsiteX223" fmla="*/ 399698 w 1246521"/>
                <a:gd name="connsiteY223" fmla="*/ 730196 h 3276857"/>
                <a:gd name="connsiteX224" fmla="*/ 366575 w 1246521"/>
                <a:gd name="connsiteY224" fmla="*/ 749257 h 3276857"/>
                <a:gd name="connsiteX225" fmla="*/ 334114 w 1246521"/>
                <a:gd name="connsiteY225" fmla="*/ 692076 h 3276857"/>
                <a:gd name="connsiteX226" fmla="*/ 343886 w 1246521"/>
                <a:gd name="connsiteY226" fmla="*/ 670715 h 3276857"/>
                <a:gd name="connsiteX227" fmla="*/ 1161624 w 1246521"/>
                <a:gd name="connsiteY227" fmla="*/ 636026 h 3276857"/>
                <a:gd name="connsiteX228" fmla="*/ 1228375 w 1246521"/>
                <a:gd name="connsiteY228" fmla="*/ 675092 h 3276857"/>
                <a:gd name="connsiteX229" fmla="*/ 1246521 w 1246521"/>
                <a:gd name="connsiteY229" fmla="*/ 709600 h 3276857"/>
                <a:gd name="connsiteX230" fmla="*/ 1246521 w 1246521"/>
                <a:gd name="connsiteY230" fmla="*/ 780570 h 3276857"/>
                <a:gd name="connsiteX231" fmla="*/ 1228375 w 1246521"/>
                <a:gd name="connsiteY231" fmla="*/ 794243 h 3276857"/>
                <a:gd name="connsiteX232" fmla="*/ 1161624 w 1246521"/>
                <a:gd name="connsiteY232" fmla="*/ 755828 h 3276857"/>
                <a:gd name="connsiteX233" fmla="*/ 1143478 w 1246521"/>
                <a:gd name="connsiteY233" fmla="*/ 720669 h 3276857"/>
                <a:gd name="connsiteX234" fmla="*/ 1143478 w 1246521"/>
                <a:gd name="connsiteY234" fmla="*/ 650350 h 3276857"/>
                <a:gd name="connsiteX235" fmla="*/ 1161624 w 1246521"/>
                <a:gd name="connsiteY235" fmla="*/ 636026 h 3276857"/>
                <a:gd name="connsiteX236" fmla="*/ 8174 w 1246521"/>
                <a:gd name="connsiteY236" fmla="*/ 478145 h 3276857"/>
                <a:gd name="connsiteX237" fmla="*/ 28120 w 1246521"/>
                <a:gd name="connsiteY237" fmla="*/ 478720 h 3276857"/>
                <a:gd name="connsiteX238" fmla="*/ 227572 w 1246521"/>
                <a:gd name="connsiteY238" fmla="*/ 594363 h 3276857"/>
                <a:gd name="connsiteX239" fmla="*/ 255692 w 1246521"/>
                <a:gd name="connsiteY239" fmla="*/ 648900 h 3276857"/>
                <a:gd name="connsiteX240" fmla="*/ 227572 w 1246521"/>
                <a:gd name="connsiteY240" fmla="*/ 670583 h 3276857"/>
                <a:gd name="connsiteX241" fmla="*/ 28120 w 1246521"/>
                <a:gd name="connsiteY241" fmla="*/ 554282 h 3276857"/>
                <a:gd name="connsiteX242" fmla="*/ 0 w 1246521"/>
                <a:gd name="connsiteY242" fmla="*/ 499746 h 3276857"/>
                <a:gd name="connsiteX243" fmla="*/ 8174 w 1246521"/>
                <a:gd name="connsiteY243" fmla="*/ 478145 h 3276857"/>
                <a:gd name="connsiteX244" fmla="*/ 689261 w 1246521"/>
                <a:gd name="connsiteY244" fmla="*/ 394206 h 3276857"/>
                <a:gd name="connsiteX245" fmla="*/ 712545 w 1246521"/>
                <a:gd name="connsiteY245" fmla="*/ 396507 h 3276857"/>
                <a:gd name="connsiteX246" fmla="*/ 745340 w 1246521"/>
                <a:gd name="connsiteY246" fmla="*/ 453687 h 3276857"/>
                <a:gd name="connsiteX247" fmla="*/ 712545 w 1246521"/>
                <a:gd name="connsiteY247" fmla="*/ 472748 h 3276857"/>
                <a:gd name="connsiteX248" fmla="*/ 679750 w 1246521"/>
                <a:gd name="connsiteY248" fmla="*/ 415567 h 3276857"/>
                <a:gd name="connsiteX249" fmla="*/ 689261 w 1246521"/>
                <a:gd name="connsiteY249" fmla="*/ 394206 h 3276857"/>
                <a:gd name="connsiteX250" fmla="*/ 571319 w 1246521"/>
                <a:gd name="connsiteY250" fmla="*/ 327602 h 3276857"/>
                <a:gd name="connsiteX251" fmla="*/ 594133 w 1246521"/>
                <a:gd name="connsiteY251" fmla="*/ 329670 h 3276857"/>
                <a:gd name="connsiteX252" fmla="*/ 627257 w 1246521"/>
                <a:gd name="connsiteY252" fmla="*/ 387237 h 3276857"/>
                <a:gd name="connsiteX253" fmla="*/ 594133 w 1246521"/>
                <a:gd name="connsiteY253" fmla="*/ 406426 h 3276857"/>
                <a:gd name="connsiteX254" fmla="*/ 561658 w 1246521"/>
                <a:gd name="connsiteY254" fmla="*/ 348859 h 3276857"/>
                <a:gd name="connsiteX255" fmla="*/ 571319 w 1246521"/>
                <a:gd name="connsiteY255" fmla="*/ 327602 h 3276857"/>
                <a:gd name="connsiteX256" fmla="*/ 455957 w 1246521"/>
                <a:gd name="connsiteY256" fmla="*/ 261438 h 3276857"/>
                <a:gd name="connsiteX257" fmla="*/ 479242 w 1246521"/>
                <a:gd name="connsiteY257" fmla="*/ 263423 h 3276857"/>
                <a:gd name="connsiteX258" fmla="*/ 512038 w 1246521"/>
                <a:gd name="connsiteY258" fmla="*/ 320990 h 3276857"/>
                <a:gd name="connsiteX259" fmla="*/ 479242 w 1246521"/>
                <a:gd name="connsiteY259" fmla="*/ 340179 h 3276857"/>
                <a:gd name="connsiteX260" fmla="*/ 446446 w 1246521"/>
                <a:gd name="connsiteY260" fmla="*/ 283274 h 3276857"/>
                <a:gd name="connsiteX261" fmla="*/ 455957 w 1246521"/>
                <a:gd name="connsiteY261" fmla="*/ 261438 h 3276857"/>
                <a:gd name="connsiteX262" fmla="*/ 343886 w 1246521"/>
                <a:gd name="connsiteY262" fmla="*/ 195439 h 3276857"/>
                <a:gd name="connsiteX263" fmla="*/ 366575 w 1246521"/>
                <a:gd name="connsiteY263" fmla="*/ 197838 h 3276857"/>
                <a:gd name="connsiteX264" fmla="*/ 399698 w 1246521"/>
                <a:gd name="connsiteY264" fmla="*/ 254743 h 3276857"/>
                <a:gd name="connsiteX265" fmla="*/ 366575 w 1246521"/>
                <a:gd name="connsiteY265" fmla="*/ 273932 h 3276857"/>
                <a:gd name="connsiteX266" fmla="*/ 334114 w 1246521"/>
                <a:gd name="connsiteY266" fmla="*/ 216365 h 3276857"/>
                <a:gd name="connsiteX267" fmla="*/ 343886 w 1246521"/>
                <a:gd name="connsiteY267" fmla="*/ 195439 h 3276857"/>
                <a:gd name="connsiteX268" fmla="*/ 8174 w 1246521"/>
                <a:gd name="connsiteY268" fmla="*/ 2948 h 3276857"/>
                <a:gd name="connsiteX269" fmla="*/ 28120 w 1246521"/>
                <a:gd name="connsiteY269" fmla="*/ 3439 h 3276857"/>
                <a:gd name="connsiteX270" fmla="*/ 227572 w 1246521"/>
                <a:gd name="connsiteY270" fmla="*/ 118723 h 3276857"/>
                <a:gd name="connsiteX271" fmla="*/ 255692 w 1246521"/>
                <a:gd name="connsiteY271" fmla="*/ 173091 h 3276857"/>
                <a:gd name="connsiteX272" fmla="*/ 227572 w 1246521"/>
                <a:gd name="connsiteY272" fmla="*/ 194706 h 3276857"/>
                <a:gd name="connsiteX273" fmla="*/ 28120 w 1246521"/>
                <a:gd name="connsiteY273" fmla="*/ 78767 h 3276857"/>
                <a:gd name="connsiteX274" fmla="*/ 0 w 1246521"/>
                <a:gd name="connsiteY274" fmla="*/ 25055 h 3276857"/>
                <a:gd name="connsiteX275" fmla="*/ 8174 w 1246521"/>
                <a:gd name="connsiteY275" fmla="*/ 2948 h 327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Lst>
              <a:rect l="l" t="t" r="r" b="b"/>
              <a:pathLst>
                <a:path w="1246521" h="3276857">
                  <a:moveTo>
                    <a:pt x="571319" y="3193503"/>
                  </a:moveTo>
                  <a:cubicBezTo>
                    <a:pt x="577246" y="3190112"/>
                    <a:pt x="585364" y="3190608"/>
                    <a:pt x="594133" y="3195571"/>
                  </a:cubicBezTo>
                  <a:cubicBezTo>
                    <a:pt x="612318" y="3206158"/>
                    <a:pt x="627257" y="3231963"/>
                    <a:pt x="627257" y="3253138"/>
                  </a:cubicBezTo>
                  <a:cubicBezTo>
                    <a:pt x="627257" y="3274312"/>
                    <a:pt x="612318" y="3282914"/>
                    <a:pt x="594133" y="3272327"/>
                  </a:cubicBezTo>
                  <a:cubicBezTo>
                    <a:pt x="576596" y="3261740"/>
                    <a:pt x="561658" y="3236595"/>
                    <a:pt x="561658" y="3214760"/>
                  </a:cubicBezTo>
                  <a:cubicBezTo>
                    <a:pt x="561658" y="3204173"/>
                    <a:pt x="565392" y="3196894"/>
                    <a:pt x="571319" y="3193503"/>
                  </a:cubicBezTo>
                  <a:close/>
                  <a:moveTo>
                    <a:pt x="455957" y="3127779"/>
                  </a:moveTo>
                  <a:cubicBezTo>
                    <a:pt x="461860" y="3124328"/>
                    <a:pt x="470059" y="3124985"/>
                    <a:pt x="479242" y="3130572"/>
                  </a:cubicBezTo>
                  <a:cubicBezTo>
                    <a:pt x="497608" y="3141088"/>
                    <a:pt x="512038" y="3166063"/>
                    <a:pt x="512038" y="3187096"/>
                  </a:cubicBezTo>
                  <a:cubicBezTo>
                    <a:pt x="512038" y="3208128"/>
                    <a:pt x="497608" y="3216672"/>
                    <a:pt x="479242" y="3206156"/>
                  </a:cubicBezTo>
                  <a:cubicBezTo>
                    <a:pt x="460876" y="3195640"/>
                    <a:pt x="446446" y="3170007"/>
                    <a:pt x="446446" y="3149632"/>
                  </a:cubicBezTo>
                  <a:cubicBezTo>
                    <a:pt x="446446" y="3138787"/>
                    <a:pt x="450054" y="3131229"/>
                    <a:pt x="455957" y="3127779"/>
                  </a:cubicBezTo>
                  <a:close/>
                  <a:moveTo>
                    <a:pt x="343886" y="3061339"/>
                  </a:moveTo>
                  <a:cubicBezTo>
                    <a:pt x="349848" y="3057948"/>
                    <a:pt x="357963" y="3058444"/>
                    <a:pt x="366575" y="3063738"/>
                  </a:cubicBezTo>
                  <a:cubicBezTo>
                    <a:pt x="385123" y="3073663"/>
                    <a:pt x="399698" y="3099469"/>
                    <a:pt x="399698" y="3121305"/>
                  </a:cubicBezTo>
                  <a:cubicBezTo>
                    <a:pt x="399698" y="3141817"/>
                    <a:pt x="385123" y="3150419"/>
                    <a:pt x="366575" y="3139832"/>
                  </a:cubicBezTo>
                  <a:cubicBezTo>
                    <a:pt x="349351" y="3129245"/>
                    <a:pt x="334114" y="3104101"/>
                    <a:pt x="334114" y="3082265"/>
                  </a:cubicBezTo>
                  <a:cubicBezTo>
                    <a:pt x="334114" y="3072009"/>
                    <a:pt x="337923" y="3064730"/>
                    <a:pt x="343886" y="3061339"/>
                  </a:cubicBezTo>
                  <a:close/>
                  <a:moveTo>
                    <a:pt x="1148663" y="3018199"/>
                  </a:moveTo>
                  <a:cubicBezTo>
                    <a:pt x="1151903" y="3015757"/>
                    <a:pt x="1156440" y="3015757"/>
                    <a:pt x="1161624" y="3018687"/>
                  </a:cubicBezTo>
                  <a:lnTo>
                    <a:pt x="1228375" y="3057103"/>
                  </a:lnTo>
                  <a:cubicBezTo>
                    <a:pt x="1238096" y="3062963"/>
                    <a:pt x="1246521" y="3078589"/>
                    <a:pt x="1246521" y="3091611"/>
                  </a:cubicBezTo>
                  <a:lnTo>
                    <a:pt x="1246521" y="3162582"/>
                  </a:lnTo>
                  <a:cubicBezTo>
                    <a:pt x="1246521" y="3176255"/>
                    <a:pt x="1238096" y="3182115"/>
                    <a:pt x="1228375" y="3176255"/>
                  </a:cubicBezTo>
                  <a:lnTo>
                    <a:pt x="1161624" y="3137840"/>
                  </a:lnTo>
                  <a:cubicBezTo>
                    <a:pt x="1151255" y="3131980"/>
                    <a:pt x="1143478" y="3116353"/>
                    <a:pt x="1143478" y="3102680"/>
                  </a:cubicBezTo>
                  <a:lnTo>
                    <a:pt x="1143478" y="3032360"/>
                  </a:lnTo>
                  <a:cubicBezTo>
                    <a:pt x="1143478" y="3025524"/>
                    <a:pt x="1145422" y="3020640"/>
                    <a:pt x="1148663" y="3018199"/>
                  </a:cubicBezTo>
                  <a:close/>
                  <a:moveTo>
                    <a:pt x="8174" y="2863117"/>
                  </a:moveTo>
                  <a:cubicBezTo>
                    <a:pt x="13243" y="2859174"/>
                    <a:pt x="20273" y="2859010"/>
                    <a:pt x="28120" y="2863610"/>
                  </a:cubicBezTo>
                  <a:lnTo>
                    <a:pt x="227572" y="2979253"/>
                  </a:lnTo>
                  <a:cubicBezTo>
                    <a:pt x="243267" y="2988452"/>
                    <a:pt x="255692" y="3012764"/>
                    <a:pt x="255692" y="3033790"/>
                  </a:cubicBezTo>
                  <a:cubicBezTo>
                    <a:pt x="255692" y="3054816"/>
                    <a:pt x="243267" y="3064015"/>
                    <a:pt x="227572" y="3055473"/>
                  </a:cubicBezTo>
                  <a:lnTo>
                    <a:pt x="28120" y="2939829"/>
                  </a:lnTo>
                  <a:cubicBezTo>
                    <a:pt x="12425" y="2930630"/>
                    <a:pt x="0" y="2906319"/>
                    <a:pt x="0" y="2885293"/>
                  </a:cubicBezTo>
                  <a:cubicBezTo>
                    <a:pt x="0" y="2874780"/>
                    <a:pt x="3106" y="2867059"/>
                    <a:pt x="8174" y="2863117"/>
                  </a:cubicBezTo>
                  <a:close/>
                  <a:moveTo>
                    <a:pt x="689261" y="2776382"/>
                  </a:moveTo>
                  <a:cubicBezTo>
                    <a:pt x="695164" y="2772931"/>
                    <a:pt x="703363" y="2773588"/>
                    <a:pt x="712545" y="2779175"/>
                  </a:cubicBezTo>
                  <a:cubicBezTo>
                    <a:pt x="730910" y="2789034"/>
                    <a:pt x="745340" y="2814666"/>
                    <a:pt x="745340" y="2835698"/>
                  </a:cubicBezTo>
                  <a:cubicBezTo>
                    <a:pt x="745340" y="2856730"/>
                    <a:pt x="730910" y="2865275"/>
                    <a:pt x="712545" y="2854759"/>
                  </a:cubicBezTo>
                  <a:cubicBezTo>
                    <a:pt x="694180" y="2844243"/>
                    <a:pt x="679750" y="2818610"/>
                    <a:pt x="679750" y="2798235"/>
                  </a:cubicBezTo>
                  <a:cubicBezTo>
                    <a:pt x="679750" y="2787391"/>
                    <a:pt x="683357" y="2779832"/>
                    <a:pt x="689261" y="2776382"/>
                  </a:cubicBezTo>
                  <a:close/>
                  <a:moveTo>
                    <a:pt x="571319" y="2709943"/>
                  </a:moveTo>
                  <a:cubicBezTo>
                    <a:pt x="577246" y="2706552"/>
                    <a:pt x="585364" y="2707048"/>
                    <a:pt x="594133" y="2712342"/>
                  </a:cubicBezTo>
                  <a:cubicBezTo>
                    <a:pt x="612318" y="2722267"/>
                    <a:pt x="627257" y="2748073"/>
                    <a:pt x="627257" y="2769247"/>
                  </a:cubicBezTo>
                  <a:cubicBezTo>
                    <a:pt x="627257" y="2790421"/>
                    <a:pt x="612318" y="2799023"/>
                    <a:pt x="594133" y="2788436"/>
                  </a:cubicBezTo>
                  <a:cubicBezTo>
                    <a:pt x="576596" y="2777849"/>
                    <a:pt x="561658" y="2752705"/>
                    <a:pt x="561658" y="2730869"/>
                  </a:cubicBezTo>
                  <a:cubicBezTo>
                    <a:pt x="561658" y="2720613"/>
                    <a:pt x="565393" y="2713334"/>
                    <a:pt x="571319" y="2709943"/>
                  </a:cubicBezTo>
                  <a:close/>
                  <a:moveTo>
                    <a:pt x="455957" y="2643449"/>
                  </a:moveTo>
                  <a:cubicBezTo>
                    <a:pt x="461860" y="2639975"/>
                    <a:pt x="470059" y="2640472"/>
                    <a:pt x="479242" y="2645434"/>
                  </a:cubicBezTo>
                  <a:cubicBezTo>
                    <a:pt x="497608" y="2656683"/>
                    <a:pt x="512038" y="2682489"/>
                    <a:pt x="512038" y="2703001"/>
                  </a:cubicBezTo>
                  <a:cubicBezTo>
                    <a:pt x="512038" y="2724175"/>
                    <a:pt x="497608" y="2732777"/>
                    <a:pt x="479242" y="2722190"/>
                  </a:cubicBezTo>
                  <a:cubicBezTo>
                    <a:pt x="460876" y="2711603"/>
                    <a:pt x="446446" y="2686459"/>
                    <a:pt x="446446" y="2665285"/>
                  </a:cubicBezTo>
                  <a:cubicBezTo>
                    <a:pt x="446446" y="2654367"/>
                    <a:pt x="450054" y="2646923"/>
                    <a:pt x="455957" y="2643449"/>
                  </a:cubicBezTo>
                  <a:close/>
                  <a:moveTo>
                    <a:pt x="343886" y="2577449"/>
                  </a:moveTo>
                  <a:cubicBezTo>
                    <a:pt x="349848" y="2574058"/>
                    <a:pt x="357963" y="2574554"/>
                    <a:pt x="366575" y="2579848"/>
                  </a:cubicBezTo>
                  <a:cubicBezTo>
                    <a:pt x="385123" y="2590435"/>
                    <a:pt x="399698" y="2615579"/>
                    <a:pt x="399698" y="2637415"/>
                  </a:cubicBezTo>
                  <a:cubicBezTo>
                    <a:pt x="399698" y="2657927"/>
                    <a:pt x="385123" y="2666529"/>
                    <a:pt x="366575" y="2656604"/>
                  </a:cubicBezTo>
                  <a:cubicBezTo>
                    <a:pt x="349351" y="2646017"/>
                    <a:pt x="334114" y="2619549"/>
                    <a:pt x="334114" y="2598375"/>
                  </a:cubicBezTo>
                  <a:cubicBezTo>
                    <a:pt x="334114" y="2588119"/>
                    <a:pt x="337923" y="2580840"/>
                    <a:pt x="343886" y="2577449"/>
                  </a:cubicBezTo>
                  <a:close/>
                  <a:moveTo>
                    <a:pt x="1148663" y="2540313"/>
                  </a:moveTo>
                  <a:cubicBezTo>
                    <a:pt x="1151903" y="2537790"/>
                    <a:pt x="1156440" y="2537627"/>
                    <a:pt x="1161624" y="2540557"/>
                  </a:cubicBezTo>
                  <a:lnTo>
                    <a:pt x="1228375" y="2578973"/>
                  </a:lnTo>
                  <a:cubicBezTo>
                    <a:pt x="1238096" y="2584833"/>
                    <a:pt x="1246521" y="2600459"/>
                    <a:pt x="1246521" y="2613481"/>
                  </a:cubicBezTo>
                  <a:lnTo>
                    <a:pt x="1246521" y="2685103"/>
                  </a:lnTo>
                  <a:cubicBezTo>
                    <a:pt x="1246521" y="2697474"/>
                    <a:pt x="1238096" y="2703985"/>
                    <a:pt x="1228375" y="2698125"/>
                  </a:cubicBezTo>
                  <a:lnTo>
                    <a:pt x="1161624" y="2659710"/>
                  </a:lnTo>
                  <a:cubicBezTo>
                    <a:pt x="1151255" y="2653850"/>
                    <a:pt x="1143478" y="2638223"/>
                    <a:pt x="1143478" y="2625201"/>
                  </a:cubicBezTo>
                  <a:lnTo>
                    <a:pt x="1143478" y="2554230"/>
                  </a:lnTo>
                  <a:cubicBezTo>
                    <a:pt x="1143478" y="2547719"/>
                    <a:pt x="1145422" y="2542836"/>
                    <a:pt x="1148663" y="2540313"/>
                  </a:cubicBezTo>
                  <a:close/>
                  <a:moveTo>
                    <a:pt x="8174" y="2384576"/>
                  </a:moveTo>
                  <a:cubicBezTo>
                    <a:pt x="13243" y="2380716"/>
                    <a:pt x="20273" y="2380552"/>
                    <a:pt x="28120" y="2384823"/>
                  </a:cubicBezTo>
                  <a:lnTo>
                    <a:pt x="227572" y="2500466"/>
                  </a:lnTo>
                  <a:cubicBezTo>
                    <a:pt x="243267" y="2509665"/>
                    <a:pt x="255692" y="2533977"/>
                    <a:pt x="255692" y="2555003"/>
                  </a:cubicBezTo>
                  <a:cubicBezTo>
                    <a:pt x="255692" y="2576029"/>
                    <a:pt x="243267" y="2585885"/>
                    <a:pt x="227572" y="2576686"/>
                  </a:cubicBezTo>
                  <a:lnTo>
                    <a:pt x="28120" y="2461042"/>
                  </a:lnTo>
                  <a:cubicBezTo>
                    <a:pt x="12425" y="2451843"/>
                    <a:pt x="0" y="2427532"/>
                    <a:pt x="0" y="2406506"/>
                  </a:cubicBezTo>
                  <a:cubicBezTo>
                    <a:pt x="0" y="2395993"/>
                    <a:pt x="3106" y="2388436"/>
                    <a:pt x="8174" y="2384576"/>
                  </a:cubicBezTo>
                  <a:close/>
                  <a:moveTo>
                    <a:pt x="689261" y="2300940"/>
                  </a:moveTo>
                  <a:cubicBezTo>
                    <a:pt x="695164" y="2297549"/>
                    <a:pt x="703363" y="2298045"/>
                    <a:pt x="712545" y="2303339"/>
                  </a:cubicBezTo>
                  <a:cubicBezTo>
                    <a:pt x="730910" y="2313264"/>
                    <a:pt x="745340" y="2339070"/>
                    <a:pt x="745340" y="2360906"/>
                  </a:cubicBezTo>
                  <a:cubicBezTo>
                    <a:pt x="745340" y="2381418"/>
                    <a:pt x="730910" y="2390020"/>
                    <a:pt x="712545" y="2379433"/>
                  </a:cubicBezTo>
                  <a:cubicBezTo>
                    <a:pt x="694180" y="2369508"/>
                    <a:pt x="679750" y="2343040"/>
                    <a:pt x="679750" y="2321866"/>
                  </a:cubicBezTo>
                  <a:cubicBezTo>
                    <a:pt x="679750" y="2311610"/>
                    <a:pt x="683357" y="2304331"/>
                    <a:pt x="689261" y="2300940"/>
                  </a:cubicBezTo>
                  <a:close/>
                  <a:moveTo>
                    <a:pt x="571319" y="2234529"/>
                  </a:moveTo>
                  <a:cubicBezTo>
                    <a:pt x="577246" y="2231138"/>
                    <a:pt x="585364" y="2231799"/>
                    <a:pt x="594133" y="2237093"/>
                  </a:cubicBezTo>
                  <a:cubicBezTo>
                    <a:pt x="612318" y="2247680"/>
                    <a:pt x="627257" y="2273486"/>
                    <a:pt x="627257" y="2293998"/>
                  </a:cubicBezTo>
                  <a:cubicBezTo>
                    <a:pt x="627257" y="2315172"/>
                    <a:pt x="612318" y="2323774"/>
                    <a:pt x="594133" y="2313187"/>
                  </a:cubicBezTo>
                  <a:cubicBezTo>
                    <a:pt x="576596" y="2302600"/>
                    <a:pt x="561658" y="2277456"/>
                    <a:pt x="561658" y="2256282"/>
                  </a:cubicBezTo>
                  <a:cubicBezTo>
                    <a:pt x="561658" y="2245364"/>
                    <a:pt x="565393" y="2237920"/>
                    <a:pt x="571319" y="2234529"/>
                  </a:cubicBezTo>
                  <a:close/>
                  <a:moveTo>
                    <a:pt x="455957" y="2168339"/>
                  </a:moveTo>
                  <a:cubicBezTo>
                    <a:pt x="461860" y="2164945"/>
                    <a:pt x="470059" y="2165429"/>
                    <a:pt x="479242" y="2170602"/>
                  </a:cubicBezTo>
                  <a:cubicBezTo>
                    <a:pt x="497608" y="2180948"/>
                    <a:pt x="512038" y="2206166"/>
                    <a:pt x="512038" y="2225564"/>
                  </a:cubicBezTo>
                  <a:cubicBezTo>
                    <a:pt x="512038" y="2246255"/>
                    <a:pt x="497608" y="2254661"/>
                    <a:pt x="479242" y="2244962"/>
                  </a:cubicBezTo>
                  <a:cubicBezTo>
                    <a:pt x="460876" y="2233970"/>
                    <a:pt x="446446" y="2209399"/>
                    <a:pt x="446446" y="2189354"/>
                  </a:cubicBezTo>
                  <a:cubicBezTo>
                    <a:pt x="446446" y="2179008"/>
                    <a:pt x="450054" y="2171734"/>
                    <a:pt x="455957" y="2168339"/>
                  </a:cubicBezTo>
                  <a:close/>
                  <a:moveTo>
                    <a:pt x="343886" y="2102283"/>
                  </a:moveTo>
                  <a:cubicBezTo>
                    <a:pt x="349848" y="2098809"/>
                    <a:pt x="357963" y="2099305"/>
                    <a:pt x="366575" y="2104599"/>
                  </a:cubicBezTo>
                  <a:cubicBezTo>
                    <a:pt x="385123" y="2115186"/>
                    <a:pt x="399698" y="2140992"/>
                    <a:pt x="399698" y="2162166"/>
                  </a:cubicBezTo>
                  <a:cubicBezTo>
                    <a:pt x="399698" y="2182678"/>
                    <a:pt x="385123" y="2191280"/>
                    <a:pt x="366575" y="2180693"/>
                  </a:cubicBezTo>
                  <a:cubicBezTo>
                    <a:pt x="349351" y="2170106"/>
                    <a:pt x="334114" y="2144962"/>
                    <a:pt x="334114" y="2123788"/>
                  </a:cubicBezTo>
                  <a:cubicBezTo>
                    <a:pt x="334114" y="2113201"/>
                    <a:pt x="337923" y="2105757"/>
                    <a:pt x="343886" y="2102283"/>
                  </a:cubicBezTo>
                  <a:close/>
                  <a:moveTo>
                    <a:pt x="1148663" y="2065085"/>
                  </a:moveTo>
                  <a:cubicBezTo>
                    <a:pt x="1151903" y="2062552"/>
                    <a:pt x="1156440" y="2062388"/>
                    <a:pt x="1161624" y="2065330"/>
                  </a:cubicBezTo>
                  <a:lnTo>
                    <a:pt x="1228375" y="2103892"/>
                  </a:lnTo>
                  <a:cubicBezTo>
                    <a:pt x="1238096" y="2109775"/>
                    <a:pt x="1246521" y="2125461"/>
                    <a:pt x="1246521" y="2139187"/>
                  </a:cubicBezTo>
                  <a:lnTo>
                    <a:pt x="1246521" y="2209776"/>
                  </a:lnTo>
                  <a:cubicBezTo>
                    <a:pt x="1246521" y="2222848"/>
                    <a:pt x="1238096" y="2228731"/>
                    <a:pt x="1228375" y="2223502"/>
                  </a:cubicBezTo>
                  <a:lnTo>
                    <a:pt x="1161624" y="2184939"/>
                  </a:lnTo>
                  <a:cubicBezTo>
                    <a:pt x="1151255" y="2179057"/>
                    <a:pt x="1143478" y="2163370"/>
                    <a:pt x="1143478" y="2150298"/>
                  </a:cubicBezTo>
                  <a:lnTo>
                    <a:pt x="1143478" y="2079055"/>
                  </a:lnTo>
                  <a:cubicBezTo>
                    <a:pt x="1143478" y="2072519"/>
                    <a:pt x="1145422" y="2067617"/>
                    <a:pt x="1148663" y="2065085"/>
                  </a:cubicBezTo>
                  <a:close/>
                  <a:moveTo>
                    <a:pt x="8174" y="1909324"/>
                  </a:moveTo>
                  <a:cubicBezTo>
                    <a:pt x="13243" y="1905464"/>
                    <a:pt x="20273" y="1905300"/>
                    <a:pt x="28120" y="1909571"/>
                  </a:cubicBezTo>
                  <a:lnTo>
                    <a:pt x="227572" y="2025872"/>
                  </a:lnTo>
                  <a:cubicBezTo>
                    <a:pt x="243267" y="2034414"/>
                    <a:pt x="255692" y="2058726"/>
                    <a:pt x="255692" y="2080409"/>
                  </a:cubicBezTo>
                  <a:cubicBezTo>
                    <a:pt x="255692" y="2100779"/>
                    <a:pt x="243267" y="2110635"/>
                    <a:pt x="227572" y="2101436"/>
                  </a:cubicBezTo>
                  <a:lnTo>
                    <a:pt x="28120" y="1985791"/>
                  </a:lnTo>
                  <a:cubicBezTo>
                    <a:pt x="12425" y="1976592"/>
                    <a:pt x="0" y="1952280"/>
                    <a:pt x="0" y="1931254"/>
                  </a:cubicBezTo>
                  <a:cubicBezTo>
                    <a:pt x="0" y="1920741"/>
                    <a:pt x="3106" y="1913185"/>
                    <a:pt x="8174" y="1909324"/>
                  </a:cubicBezTo>
                  <a:close/>
                  <a:moveTo>
                    <a:pt x="689261" y="1825691"/>
                  </a:moveTo>
                  <a:cubicBezTo>
                    <a:pt x="695164" y="1822300"/>
                    <a:pt x="703363" y="1822796"/>
                    <a:pt x="712545" y="1828090"/>
                  </a:cubicBezTo>
                  <a:cubicBezTo>
                    <a:pt x="730910" y="1838015"/>
                    <a:pt x="745340" y="1864483"/>
                    <a:pt x="745340" y="1885657"/>
                  </a:cubicBezTo>
                  <a:cubicBezTo>
                    <a:pt x="745340" y="1906169"/>
                    <a:pt x="730910" y="1914771"/>
                    <a:pt x="712545" y="1904184"/>
                  </a:cubicBezTo>
                  <a:cubicBezTo>
                    <a:pt x="694180" y="1893597"/>
                    <a:pt x="679750" y="1868453"/>
                    <a:pt x="679750" y="1846617"/>
                  </a:cubicBezTo>
                  <a:cubicBezTo>
                    <a:pt x="679750" y="1836361"/>
                    <a:pt x="683357" y="1829082"/>
                    <a:pt x="689261" y="1825691"/>
                  </a:cubicBezTo>
                  <a:close/>
                  <a:moveTo>
                    <a:pt x="571319" y="1759470"/>
                  </a:moveTo>
                  <a:cubicBezTo>
                    <a:pt x="577246" y="1756020"/>
                    <a:pt x="585364" y="1756513"/>
                    <a:pt x="594133" y="1761771"/>
                  </a:cubicBezTo>
                  <a:cubicBezTo>
                    <a:pt x="612318" y="1772287"/>
                    <a:pt x="627257" y="1797919"/>
                    <a:pt x="627257" y="1818294"/>
                  </a:cubicBezTo>
                  <a:cubicBezTo>
                    <a:pt x="627257" y="1839983"/>
                    <a:pt x="612318" y="1848528"/>
                    <a:pt x="594133" y="1838012"/>
                  </a:cubicBezTo>
                  <a:cubicBezTo>
                    <a:pt x="576596" y="1826838"/>
                    <a:pt x="561658" y="1801863"/>
                    <a:pt x="561658" y="1780831"/>
                  </a:cubicBezTo>
                  <a:cubicBezTo>
                    <a:pt x="561658" y="1770315"/>
                    <a:pt x="565393" y="1762921"/>
                    <a:pt x="571319" y="1759470"/>
                  </a:cubicBezTo>
                  <a:close/>
                  <a:moveTo>
                    <a:pt x="455957" y="1690316"/>
                  </a:moveTo>
                  <a:cubicBezTo>
                    <a:pt x="461860" y="1686925"/>
                    <a:pt x="470059" y="1687421"/>
                    <a:pt x="479242" y="1692715"/>
                  </a:cubicBezTo>
                  <a:cubicBezTo>
                    <a:pt x="497608" y="1703302"/>
                    <a:pt x="512038" y="1729108"/>
                    <a:pt x="512038" y="1750282"/>
                  </a:cubicBezTo>
                  <a:cubicBezTo>
                    <a:pt x="512038" y="1770794"/>
                    <a:pt x="497608" y="1779396"/>
                    <a:pt x="479242" y="1769471"/>
                  </a:cubicBezTo>
                  <a:cubicBezTo>
                    <a:pt x="460876" y="1758884"/>
                    <a:pt x="446446" y="1733078"/>
                    <a:pt x="446446" y="1711242"/>
                  </a:cubicBezTo>
                  <a:cubicBezTo>
                    <a:pt x="446446" y="1700986"/>
                    <a:pt x="450054" y="1693707"/>
                    <a:pt x="455957" y="1690316"/>
                  </a:cubicBezTo>
                  <a:close/>
                  <a:moveTo>
                    <a:pt x="343886" y="1624096"/>
                  </a:moveTo>
                  <a:cubicBezTo>
                    <a:pt x="349848" y="1620646"/>
                    <a:pt x="357963" y="1621139"/>
                    <a:pt x="366575" y="1626397"/>
                  </a:cubicBezTo>
                  <a:cubicBezTo>
                    <a:pt x="385123" y="1636913"/>
                    <a:pt x="399698" y="1662545"/>
                    <a:pt x="399698" y="1683577"/>
                  </a:cubicBezTo>
                  <a:cubicBezTo>
                    <a:pt x="399698" y="1704609"/>
                    <a:pt x="385123" y="1713154"/>
                    <a:pt x="366575" y="1701980"/>
                  </a:cubicBezTo>
                  <a:cubicBezTo>
                    <a:pt x="349351" y="1691464"/>
                    <a:pt x="334114" y="1666489"/>
                    <a:pt x="334114" y="1645457"/>
                  </a:cubicBezTo>
                  <a:cubicBezTo>
                    <a:pt x="334114" y="1634941"/>
                    <a:pt x="337923" y="1627547"/>
                    <a:pt x="343886" y="1624096"/>
                  </a:cubicBezTo>
                  <a:close/>
                  <a:moveTo>
                    <a:pt x="1148663" y="1589813"/>
                  </a:moveTo>
                  <a:cubicBezTo>
                    <a:pt x="1151903" y="1587290"/>
                    <a:pt x="1156440" y="1587127"/>
                    <a:pt x="1161624" y="1590057"/>
                  </a:cubicBezTo>
                  <a:lnTo>
                    <a:pt x="1228375" y="1629124"/>
                  </a:lnTo>
                  <a:cubicBezTo>
                    <a:pt x="1238096" y="1634984"/>
                    <a:pt x="1246521" y="1649959"/>
                    <a:pt x="1246521" y="1663632"/>
                  </a:cubicBezTo>
                  <a:lnTo>
                    <a:pt x="1246521" y="1733952"/>
                  </a:lnTo>
                  <a:cubicBezTo>
                    <a:pt x="1246521" y="1747625"/>
                    <a:pt x="1238096" y="1753485"/>
                    <a:pt x="1228375" y="1747625"/>
                  </a:cubicBezTo>
                  <a:lnTo>
                    <a:pt x="1161624" y="1709210"/>
                  </a:lnTo>
                  <a:cubicBezTo>
                    <a:pt x="1151255" y="1703350"/>
                    <a:pt x="1143478" y="1687723"/>
                    <a:pt x="1143478" y="1674701"/>
                  </a:cubicBezTo>
                  <a:lnTo>
                    <a:pt x="1143478" y="1603730"/>
                  </a:lnTo>
                  <a:cubicBezTo>
                    <a:pt x="1143478" y="1597219"/>
                    <a:pt x="1145422" y="1592336"/>
                    <a:pt x="1148663" y="1589813"/>
                  </a:cubicBezTo>
                  <a:close/>
                  <a:moveTo>
                    <a:pt x="8174" y="1431578"/>
                  </a:moveTo>
                  <a:cubicBezTo>
                    <a:pt x="13243" y="1427648"/>
                    <a:pt x="20273" y="1427484"/>
                    <a:pt x="28120" y="1432069"/>
                  </a:cubicBezTo>
                  <a:lnTo>
                    <a:pt x="227572" y="1548009"/>
                  </a:lnTo>
                  <a:cubicBezTo>
                    <a:pt x="243267" y="1557179"/>
                    <a:pt x="255692" y="1581415"/>
                    <a:pt x="255692" y="1602376"/>
                  </a:cubicBezTo>
                  <a:cubicBezTo>
                    <a:pt x="255692" y="1622681"/>
                    <a:pt x="243267" y="1632507"/>
                    <a:pt x="227572" y="1623336"/>
                  </a:cubicBezTo>
                  <a:lnTo>
                    <a:pt x="28120" y="1508052"/>
                  </a:lnTo>
                  <a:cubicBezTo>
                    <a:pt x="12425" y="1498882"/>
                    <a:pt x="0" y="1474646"/>
                    <a:pt x="0" y="1453685"/>
                  </a:cubicBezTo>
                  <a:cubicBezTo>
                    <a:pt x="0" y="1443205"/>
                    <a:pt x="3106" y="1435508"/>
                    <a:pt x="8174" y="1431578"/>
                  </a:cubicBezTo>
                  <a:close/>
                  <a:moveTo>
                    <a:pt x="689261" y="1347587"/>
                  </a:moveTo>
                  <a:cubicBezTo>
                    <a:pt x="695164" y="1344137"/>
                    <a:pt x="703363" y="1344630"/>
                    <a:pt x="712545" y="1349888"/>
                  </a:cubicBezTo>
                  <a:cubicBezTo>
                    <a:pt x="730910" y="1360404"/>
                    <a:pt x="745340" y="1386036"/>
                    <a:pt x="745340" y="1406411"/>
                  </a:cubicBezTo>
                  <a:cubicBezTo>
                    <a:pt x="745340" y="1428100"/>
                    <a:pt x="730910" y="1436645"/>
                    <a:pt x="712545" y="1425471"/>
                  </a:cubicBezTo>
                  <a:cubicBezTo>
                    <a:pt x="694180" y="1414955"/>
                    <a:pt x="679750" y="1389980"/>
                    <a:pt x="679750" y="1368948"/>
                  </a:cubicBezTo>
                  <a:cubicBezTo>
                    <a:pt x="679750" y="1358432"/>
                    <a:pt x="683357" y="1351038"/>
                    <a:pt x="689261" y="1347587"/>
                  </a:cubicBezTo>
                  <a:close/>
                  <a:moveTo>
                    <a:pt x="571319" y="1281340"/>
                  </a:moveTo>
                  <a:cubicBezTo>
                    <a:pt x="577246" y="1277890"/>
                    <a:pt x="585364" y="1278383"/>
                    <a:pt x="594133" y="1283641"/>
                  </a:cubicBezTo>
                  <a:cubicBezTo>
                    <a:pt x="612318" y="1294157"/>
                    <a:pt x="627257" y="1319789"/>
                    <a:pt x="627257" y="1340821"/>
                  </a:cubicBezTo>
                  <a:cubicBezTo>
                    <a:pt x="627257" y="1361853"/>
                    <a:pt x="612318" y="1370398"/>
                    <a:pt x="594133" y="1359882"/>
                  </a:cubicBezTo>
                  <a:cubicBezTo>
                    <a:pt x="576596" y="1349366"/>
                    <a:pt x="561658" y="1323733"/>
                    <a:pt x="561658" y="1302701"/>
                  </a:cubicBezTo>
                  <a:cubicBezTo>
                    <a:pt x="561658" y="1292185"/>
                    <a:pt x="565393" y="1284791"/>
                    <a:pt x="571319" y="1281340"/>
                  </a:cubicBezTo>
                  <a:close/>
                  <a:moveTo>
                    <a:pt x="455957" y="1215094"/>
                  </a:moveTo>
                  <a:cubicBezTo>
                    <a:pt x="461860" y="1211644"/>
                    <a:pt x="470059" y="1212137"/>
                    <a:pt x="479242" y="1217395"/>
                  </a:cubicBezTo>
                  <a:cubicBezTo>
                    <a:pt x="497608" y="1227911"/>
                    <a:pt x="512038" y="1253543"/>
                    <a:pt x="512038" y="1274575"/>
                  </a:cubicBezTo>
                  <a:cubicBezTo>
                    <a:pt x="512038" y="1294950"/>
                    <a:pt x="497608" y="1304152"/>
                    <a:pt x="479242" y="1293636"/>
                  </a:cubicBezTo>
                  <a:cubicBezTo>
                    <a:pt x="460876" y="1283120"/>
                    <a:pt x="446446" y="1257487"/>
                    <a:pt x="446446" y="1236455"/>
                  </a:cubicBezTo>
                  <a:cubicBezTo>
                    <a:pt x="446446" y="1225939"/>
                    <a:pt x="450054" y="1218545"/>
                    <a:pt x="455957" y="1215094"/>
                  </a:cubicBezTo>
                  <a:close/>
                  <a:moveTo>
                    <a:pt x="343886" y="1148846"/>
                  </a:moveTo>
                  <a:cubicBezTo>
                    <a:pt x="349848" y="1145396"/>
                    <a:pt x="357963" y="1145889"/>
                    <a:pt x="366575" y="1151147"/>
                  </a:cubicBezTo>
                  <a:cubicBezTo>
                    <a:pt x="385123" y="1161663"/>
                    <a:pt x="399698" y="1187295"/>
                    <a:pt x="399698" y="1208327"/>
                  </a:cubicBezTo>
                  <a:cubicBezTo>
                    <a:pt x="399698" y="1229359"/>
                    <a:pt x="385123" y="1237904"/>
                    <a:pt x="366575" y="1227388"/>
                  </a:cubicBezTo>
                  <a:cubicBezTo>
                    <a:pt x="349351" y="1216872"/>
                    <a:pt x="334114" y="1191239"/>
                    <a:pt x="334114" y="1170207"/>
                  </a:cubicBezTo>
                  <a:cubicBezTo>
                    <a:pt x="334114" y="1159691"/>
                    <a:pt x="337923" y="1152297"/>
                    <a:pt x="343886" y="1148846"/>
                  </a:cubicBezTo>
                  <a:close/>
                  <a:moveTo>
                    <a:pt x="1161624" y="1111276"/>
                  </a:moveTo>
                  <a:lnTo>
                    <a:pt x="1228375" y="1150343"/>
                  </a:lnTo>
                  <a:cubicBezTo>
                    <a:pt x="1238096" y="1155551"/>
                    <a:pt x="1246521" y="1171178"/>
                    <a:pt x="1246521" y="1184851"/>
                  </a:cubicBezTo>
                  <a:lnTo>
                    <a:pt x="1246521" y="1255822"/>
                  </a:lnTo>
                  <a:cubicBezTo>
                    <a:pt x="1246521" y="1268844"/>
                    <a:pt x="1238096" y="1275355"/>
                    <a:pt x="1228375" y="1268844"/>
                  </a:cubicBezTo>
                  <a:lnTo>
                    <a:pt x="1161624" y="1230429"/>
                  </a:lnTo>
                  <a:cubicBezTo>
                    <a:pt x="1151255" y="1224569"/>
                    <a:pt x="1143478" y="1209593"/>
                    <a:pt x="1143478" y="1195920"/>
                  </a:cubicBezTo>
                  <a:lnTo>
                    <a:pt x="1143478" y="1125600"/>
                  </a:lnTo>
                  <a:cubicBezTo>
                    <a:pt x="1143478" y="1111927"/>
                    <a:pt x="1151255" y="1106067"/>
                    <a:pt x="1161624" y="1111276"/>
                  </a:cubicBezTo>
                  <a:close/>
                  <a:moveTo>
                    <a:pt x="8174" y="956193"/>
                  </a:moveTo>
                  <a:cubicBezTo>
                    <a:pt x="13243" y="952250"/>
                    <a:pt x="20273" y="951922"/>
                    <a:pt x="28120" y="956193"/>
                  </a:cubicBezTo>
                  <a:lnTo>
                    <a:pt x="227572" y="1072493"/>
                  </a:lnTo>
                  <a:cubicBezTo>
                    <a:pt x="243267" y="1081692"/>
                    <a:pt x="255692" y="1106004"/>
                    <a:pt x="255692" y="1126373"/>
                  </a:cubicBezTo>
                  <a:cubicBezTo>
                    <a:pt x="255692" y="1148056"/>
                    <a:pt x="243267" y="1157255"/>
                    <a:pt x="227572" y="1148056"/>
                  </a:cubicBezTo>
                  <a:lnTo>
                    <a:pt x="28120" y="1032412"/>
                  </a:lnTo>
                  <a:cubicBezTo>
                    <a:pt x="12425" y="1023870"/>
                    <a:pt x="0" y="998902"/>
                    <a:pt x="0" y="977876"/>
                  </a:cubicBezTo>
                  <a:cubicBezTo>
                    <a:pt x="0" y="967691"/>
                    <a:pt x="3106" y="960135"/>
                    <a:pt x="8174" y="956193"/>
                  </a:cubicBezTo>
                  <a:close/>
                  <a:moveTo>
                    <a:pt x="689261" y="872337"/>
                  </a:moveTo>
                  <a:cubicBezTo>
                    <a:pt x="695164" y="868887"/>
                    <a:pt x="703363" y="869380"/>
                    <a:pt x="712545" y="874638"/>
                  </a:cubicBezTo>
                  <a:cubicBezTo>
                    <a:pt x="730910" y="885154"/>
                    <a:pt x="745340" y="910786"/>
                    <a:pt x="745340" y="931818"/>
                  </a:cubicBezTo>
                  <a:cubicBezTo>
                    <a:pt x="745340" y="952850"/>
                    <a:pt x="730910" y="961395"/>
                    <a:pt x="712545" y="950879"/>
                  </a:cubicBezTo>
                  <a:cubicBezTo>
                    <a:pt x="694180" y="940363"/>
                    <a:pt x="679750" y="914730"/>
                    <a:pt x="679750" y="893698"/>
                  </a:cubicBezTo>
                  <a:cubicBezTo>
                    <a:pt x="679750" y="883182"/>
                    <a:pt x="683357" y="875788"/>
                    <a:pt x="689261" y="872337"/>
                  </a:cubicBezTo>
                  <a:close/>
                  <a:moveTo>
                    <a:pt x="571319" y="806147"/>
                  </a:moveTo>
                  <a:cubicBezTo>
                    <a:pt x="577246" y="802673"/>
                    <a:pt x="585364" y="803169"/>
                    <a:pt x="594133" y="808463"/>
                  </a:cubicBezTo>
                  <a:cubicBezTo>
                    <a:pt x="612318" y="819050"/>
                    <a:pt x="627257" y="844856"/>
                    <a:pt x="627257" y="866030"/>
                  </a:cubicBezTo>
                  <a:cubicBezTo>
                    <a:pt x="627257" y="887204"/>
                    <a:pt x="612318" y="895144"/>
                    <a:pt x="594133" y="885219"/>
                  </a:cubicBezTo>
                  <a:cubicBezTo>
                    <a:pt x="576596" y="874632"/>
                    <a:pt x="561658" y="848826"/>
                    <a:pt x="561658" y="827652"/>
                  </a:cubicBezTo>
                  <a:cubicBezTo>
                    <a:pt x="561658" y="817065"/>
                    <a:pt x="565393" y="809621"/>
                    <a:pt x="571319" y="806147"/>
                  </a:cubicBezTo>
                  <a:close/>
                  <a:moveTo>
                    <a:pt x="455957" y="739485"/>
                  </a:moveTo>
                  <a:cubicBezTo>
                    <a:pt x="461860" y="736094"/>
                    <a:pt x="470059" y="736591"/>
                    <a:pt x="479242" y="741553"/>
                  </a:cubicBezTo>
                  <a:cubicBezTo>
                    <a:pt x="497608" y="752140"/>
                    <a:pt x="512038" y="777946"/>
                    <a:pt x="512038" y="799120"/>
                  </a:cubicBezTo>
                  <a:cubicBezTo>
                    <a:pt x="512038" y="820294"/>
                    <a:pt x="497608" y="828896"/>
                    <a:pt x="479242" y="818309"/>
                  </a:cubicBezTo>
                  <a:cubicBezTo>
                    <a:pt x="460876" y="807722"/>
                    <a:pt x="446446" y="781916"/>
                    <a:pt x="446446" y="760742"/>
                  </a:cubicBezTo>
                  <a:cubicBezTo>
                    <a:pt x="446446" y="750155"/>
                    <a:pt x="450054" y="742877"/>
                    <a:pt x="455957" y="739485"/>
                  </a:cubicBezTo>
                  <a:close/>
                  <a:moveTo>
                    <a:pt x="343886" y="670715"/>
                  </a:moveTo>
                  <a:cubicBezTo>
                    <a:pt x="349848" y="667265"/>
                    <a:pt x="357963" y="667758"/>
                    <a:pt x="366575" y="673016"/>
                  </a:cubicBezTo>
                  <a:cubicBezTo>
                    <a:pt x="385123" y="684189"/>
                    <a:pt x="399698" y="709164"/>
                    <a:pt x="399698" y="730196"/>
                  </a:cubicBezTo>
                  <a:cubicBezTo>
                    <a:pt x="399698" y="751228"/>
                    <a:pt x="385123" y="759773"/>
                    <a:pt x="366575" y="749257"/>
                  </a:cubicBezTo>
                  <a:cubicBezTo>
                    <a:pt x="349351" y="738741"/>
                    <a:pt x="334114" y="713108"/>
                    <a:pt x="334114" y="692076"/>
                  </a:cubicBezTo>
                  <a:cubicBezTo>
                    <a:pt x="334114" y="681560"/>
                    <a:pt x="337923" y="674166"/>
                    <a:pt x="343886" y="670715"/>
                  </a:cubicBezTo>
                  <a:close/>
                  <a:moveTo>
                    <a:pt x="1161624" y="636026"/>
                  </a:moveTo>
                  <a:lnTo>
                    <a:pt x="1228375" y="675092"/>
                  </a:lnTo>
                  <a:cubicBezTo>
                    <a:pt x="1238096" y="680301"/>
                    <a:pt x="1246521" y="696578"/>
                    <a:pt x="1246521" y="709600"/>
                  </a:cubicBezTo>
                  <a:lnTo>
                    <a:pt x="1246521" y="780570"/>
                  </a:lnTo>
                  <a:cubicBezTo>
                    <a:pt x="1246521" y="793592"/>
                    <a:pt x="1238096" y="800103"/>
                    <a:pt x="1228375" y="794243"/>
                  </a:cubicBezTo>
                  <a:lnTo>
                    <a:pt x="1161624" y="755828"/>
                  </a:lnTo>
                  <a:cubicBezTo>
                    <a:pt x="1151255" y="749968"/>
                    <a:pt x="1143478" y="734342"/>
                    <a:pt x="1143478" y="720669"/>
                  </a:cubicBezTo>
                  <a:lnTo>
                    <a:pt x="1143478" y="650350"/>
                  </a:lnTo>
                  <a:cubicBezTo>
                    <a:pt x="1143478" y="636677"/>
                    <a:pt x="1151255" y="630817"/>
                    <a:pt x="1161624" y="636026"/>
                  </a:cubicBezTo>
                  <a:close/>
                  <a:moveTo>
                    <a:pt x="8174" y="478145"/>
                  </a:moveTo>
                  <a:cubicBezTo>
                    <a:pt x="13243" y="474285"/>
                    <a:pt x="20273" y="474120"/>
                    <a:pt x="28120" y="478720"/>
                  </a:cubicBezTo>
                  <a:lnTo>
                    <a:pt x="227572" y="594363"/>
                  </a:lnTo>
                  <a:cubicBezTo>
                    <a:pt x="243267" y="603562"/>
                    <a:pt x="255692" y="627874"/>
                    <a:pt x="255692" y="648900"/>
                  </a:cubicBezTo>
                  <a:cubicBezTo>
                    <a:pt x="255692" y="669926"/>
                    <a:pt x="243267" y="679125"/>
                    <a:pt x="227572" y="670583"/>
                  </a:cubicBezTo>
                  <a:lnTo>
                    <a:pt x="28120" y="554282"/>
                  </a:lnTo>
                  <a:cubicBezTo>
                    <a:pt x="12425" y="545740"/>
                    <a:pt x="0" y="520772"/>
                    <a:pt x="0" y="499746"/>
                  </a:cubicBezTo>
                  <a:cubicBezTo>
                    <a:pt x="0" y="489561"/>
                    <a:pt x="3106" y="482005"/>
                    <a:pt x="8174" y="478145"/>
                  </a:cubicBezTo>
                  <a:close/>
                  <a:moveTo>
                    <a:pt x="689261" y="394206"/>
                  </a:moveTo>
                  <a:cubicBezTo>
                    <a:pt x="695164" y="390756"/>
                    <a:pt x="703362" y="391249"/>
                    <a:pt x="712545" y="396507"/>
                  </a:cubicBezTo>
                  <a:cubicBezTo>
                    <a:pt x="730910" y="407680"/>
                    <a:pt x="745340" y="432655"/>
                    <a:pt x="745340" y="453687"/>
                  </a:cubicBezTo>
                  <a:cubicBezTo>
                    <a:pt x="745340" y="474719"/>
                    <a:pt x="730910" y="483264"/>
                    <a:pt x="712545" y="472748"/>
                  </a:cubicBezTo>
                  <a:cubicBezTo>
                    <a:pt x="694180" y="462232"/>
                    <a:pt x="679750" y="436599"/>
                    <a:pt x="679750" y="415567"/>
                  </a:cubicBezTo>
                  <a:cubicBezTo>
                    <a:pt x="679750" y="405051"/>
                    <a:pt x="683357" y="397657"/>
                    <a:pt x="689261" y="394206"/>
                  </a:cubicBezTo>
                  <a:close/>
                  <a:moveTo>
                    <a:pt x="571319" y="327602"/>
                  </a:moveTo>
                  <a:cubicBezTo>
                    <a:pt x="577246" y="324211"/>
                    <a:pt x="585364" y="324708"/>
                    <a:pt x="594133" y="329670"/>
                  </a:cubicBezTo>
                  <a:cubicBezTo>
                    <a:pt x="612318" y="340257"/>
                    <a:pt x="627257" y="366063"/>
                    <a:pt x="627257" y="387237"/>
                  </a:cubicBezTo>
                  <a:cubicBezTo>
                    <a:pt x="627257" y="408411"/>
                    <a:pt x="612318" y="417013"/>
                    <a:pt x="594133" y="406426"/>
                  </a:cubicBezTo>
                  <a:cubicBezTo>
                    <a:pt x="576596" y="395839"/>
                    <a:pt x="561658" y="370033"/>
                    <a:pt x="561658" y="348859"/>
                  </a:cubicBezTo>
                  <a:cubicBezTo>
                    <a:pt x="561658" y="338272"/>
                    <a:pt x="565392" y="330994"/>
                    <a:pt x="571319" y="327602"/>
                  </a:cubicBezTo>
                  <a:close/>
                  <a:moveTo>
                    <a:pt x="455957" y="261438"/>
                  </a:moveTo>
                  <a:cubicBezTo>
                    <a:pt x="461860" y="257964"/>
                    <a:pt x="470059" y="258461"/>
                    <a:pt x="479242" y="263423"/>
                  </a:cubicBezTo>
                  <a:cubicBezTo>
                    <a:pt x="497608" y="274010"/>
                    <a:pt x="512038" y="300478"/>
                    <a:pt x="512038" y="320990"/>
                  </a:cubicBezTo>
                  <a:cubicBezTo>
                    <a:pt x="512038" y="342164"/>
                    <a:pt x="497608" y="350766"/>
                    <a:pt x="479242" y="340179"/>
                  </a:cubicBezTo>
                  <a:cubicBezTo>
                    <a:pt x="460876" y="329592"/>
                    <a:pt x="446446" y="303786"/>
                    <a:pt x="446446" y="283274"/>
                  </a:cubicBezTo>
                  <a:cubicBezTo>
                    <a:pt x="446446" y="272356"/>
                    <a:pt x="450054" y="264912"/>
                    <a:pt x="455957" y="261438"/>
                  </a:cubicBezTo>
                  <a:close/>
                  <a:moveTo>
                    <a:pt x="343886" y="195439"/>
                  </a:moveTo>
                  <a:cubicBezTo>
                    <a:pt x="349848" y="192048"/>
                    <a:pt x="357963" y="192544"/>
                    <a:pt x="366575" y="197838"/>
                  </a:cubicBezTo>
                  <a:cubicBezTo>
                    <a:pt x="385123" y="208425"/>
                    <a:pt x="399698" y="233569"/>
                    <a:pt x="399698" y="254743"/>
                  </a:cubicBezTo>
                  <a:cubicBezTo>
                    <a:pt x="399698" y="275917"/>
                    <a:pt x="385123" y="284519"/>
                    <a:pt x="366575" y="273932"/>
                  </a:cubicBezTo>
                  <a:cubicBezTo>
                    <a:pt x="349351" y="263345"/>
                    <a:pt x="334114" y="237539"/>
                    <a:pt x="334114" y="216365"/>
                  </a:cubicBezTo>
                  <a:cubicBezTo>
                    <a:pt x="334114" y="206109"/>
                    <a:pt x="337923" y="198830"/>
                    <a:pt x="343886" y="195439"/>
                  </a:cubicBezTo>
                  <a:close/>
                  <a:moveTo>
                    <a:pt x="8174" y="2948"/>
                  </a:moveTo>
                  <a:cubicBezTo>
                    <a:pt x="13243" y="-982"/>
                    <a:pt x="20273" y="-1146"/>
                    <a:pt x="28120" y="3439"/>
                  </a:cubicBezTo>
                  <a:lnTo>
                    <a:pt x="227572" y="118723"/>
                  </a:lnTo>
                  <a:cubicBezTo>
                    <a:pt x="243267" y="127894"/>
                    <a:pt x="255692" y="152130"/>
                    <a:pt x="255692" y="173091"/>
                  </a:cubicBezTo>
                  <a:cubicBezTo>
                    <a:pt x="255692" y="194051"/>
                    <a:pt x="243267" y="203877"/>
                    <a:pt x="227572" y="194706"/>
                  </a:cubicBezTo>
                  <a:lnTo>
                    <a:pt x="28120" y="78767"/>
                  </a:lnTo>
                  <a:cubicBezTo>
                    <a:pt x="12425" y="70252"/>
                    <a:pt x="0" y="45361"/>
                    <a:pt x="0" y="25055"/>
                  </a:cubicBezTo>
                  <a:cubicBezTo>
                    <a:pt x="0" y="14575"/>
                    <a:pt x="3106" y="6878"/>
                    <a:pt x="8174" y="2948"/>
                  </a:cubicBezTo>
                  <a:close/>
                </a:path>
              </a:pathLst>
            </a:custGeom>
            <a:solidFill>
              <a:schemeClr val="accent3">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91" name="Freeform 160">
              <a:extLst>
                <a:ext uri="{FF2B5EF4-FFF2-40B4-BE49-F238E27FC236}">
                  <a16:creationId xmlns:a16="http://schemas.microsoft.com/office/drawing/2014/main" id="{04410B0C-5A51-E849-A246-8B3AEE8B128F}"/>
                </a:ext>
              </a:extLst>
            </p:cNvPr>
            <p:cNvSpPr>
              <a:spLocks noChangeArrowheads="1"/>
            </p:cNvSpPr>
            <p:nvPr/>
          </p:nvSpPr>
          <p:spPr bwMode="auto">
            <a:xfrm>
              <a:off x="13755712" y="8272230"/>
              <a:ext cx="2727645" cy="1564005"/>
            </a:xfrm>
            <a:custGeom>
              <a:avLst/>
              <a:gdLst>
                <a:gd name="T0" fmla="*/ 2401 w 4174"/>
                <a:gd name="T1" fmla="*/ 2344 h 2394"/>
                <a:gd name="T2" fmla="*/ 84 w 4174"/>
                <a:gd name="T3" fmla="*/ 1023 h 2394"/>
                <a:gd name="T4" fmla="*/ 84 w 4174"/>
                <a:gd name="T5" fmla="*/ 1023 h 2394"/>
                <a:gd name="T6" fmla="*/ 108 w 4174"/>
                <a:gd name="T7" fmla="*/ 832 h 2394"/>
                <a:gd name="T8" fmla="*/ 1441 w 4174"/>
                <a:gd name="T9" fmla="*/ 63 h 2394"/>
                <a:gd name="T10" fmla="*/ 1441 w 4174"/>
                <a:gd name="T11" fmla="*/ 63 h 2394"/>
                <a:gd name="T12" fmla="*/ 1772 w 4174"/>
                <a:gd name="T13" fmla="*/ 49 h 2394"/>
                <a:gd name="T14" fmla="*/ 4088 w 4174"/>
                <a:gd name="T15" fmla="*/ 1370 h 2394"/>
                <a:gd name="T16" fmla="*/ 4088 w 4174"/>
                <a:gd name="T17" fmla="*/ 1370 h 2394"/>
                <a:gd name="T18" fmla="*/ 4065 w 4174"/>
                <a:gd name="T19" fmla="*/ 1561 h 2394"/>
                <a:gd name="T20" fmla="*/ 2732 w 4174"/>
                <a:gd name="T21" fmla="*/ 2330 h 2394"/>
                <a:gd name="T22" fmla="*/ 2732 w 4174"/>
                <a:gd name="T23" fmla="*/ 2330 h 2394"/>
                <a:gd name="T24" fmla="*/ 2401 w 4174"/>
                <a:gd name="T25" fmla="*/ 2344 h 2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74" h="2394">
                  <a:moveTo>
                    <a:pt x="2401" y="2344"/>
                  </a:moveTo>
                  <a:lnTo>
                    <a:pt x="84" y="1023"/>
                  </a:lnTo>
                  <a:lnTo>
                    <a:pt x="84" y="1023"/>
                  </a:lnTo>
                  <a:cubicBezTo>
                    <a:pt x="0" y="974"/>
                    <a:pt x="10" y="889"/>
                    <a:pt x="108" y="832"/>
                  </a:cubicBezTo>
                  <a:lnTo>
                    <a:pt x="1441" y="63"/>
                  </a:lnTo>
                  <a:lnTo>
                    <a:pt x="1441" y="63"/>
                  </a:lnTo>
                  <a:cubicBezTo>
                    <a:pt x="1539" y="7"/>
                    <a:pt x="1687" y="0"/>
                    <a:pt x="1772" y="49"/>
                  </a:cubicBezTo>
                  <a:lnTo>
                    <a:pt x="4088" y="1370"/>
                  </a:lnTo>
                  <a:lnTo>
                    <a:pt x="4088" y="1370"/>
                  </a:lnTo>
                  <a:cubicBezTo>
                    <a:pt x="4173" y="1419"/>
                    <a:pt x="4163" y="1505"/>
                    <a:pt x="4065" y="1561"/>
                  </a:cubicBezTo>
                  <a:lnTo>
                    <a:pt x="2732" y="2330"/>
                  </a:lnTo>
                  <a:lnTo>
                    <a:pt x="2732" y="2330"/>
                  </a:lnTo>
                  <a:cubicBezTo>
                    <a:pt x="2634" y="2387"/>
                    <a:pt x="2486" y="2393"/>
                    <a:pt x="2401" y="234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2" name="Freeform 161">
              <a:extLst>
                <a:ext uri="{FF2B5EF4-FFF2-40B4-BE49-F238E27FC236}">
                  <a16:creationId xmlns:a16="http://schemas.microsoft.com/office/drawing/2014/main" id="{A1728A78-DFE0-1B4C-9D0B-FE0F749200FA}"/>
                </a:ext>
              </a:extLst>
            </p:cNvPr>
            <p:cNvSpPr>
              <a:spLocks noChangeArrowheads="1"/>
            </p:cNvSpPr>
            <p:nvPr/>
          </p:nvSpPr>
          <p:spPr bwMode="auto">
            <a:xfrm>
              <a:off x="13675063" y="4792824"/>
              <a:ext cx="2888942" cy="4746738"/>
            </a:xfrm>
            <a:custGeom>
              <a:avLst/>
              <a:gdLst>
                <a:gd name="T0" fmla="*/ 4417 w 4421"/>
                <a:gd name="T1" fmla="*/ 6252 h 7268"/>
                <a:gd name="T2" fmla="*/ 4417 w 4421"/>
                <a:gd name="T3" fmla="*/ 6252 h 7268"/>
                <a:gd name="T4" fmla="*/ 4417 w 4421"/>
                <a:gd name="T5" fmla="*/ 844 h 7268"/>
                <a:gd name="T6" fmla="*/ 2267 w 4421"/>
                <a:gd name="T7" fmla="*/ 281 h 7268"/>
                <a:gd name="T8" fmla="*/ 1871 w 4421"/>
                <a:gd name="T9" fmla="*/ 52 h 7268"/>
                <a:gd name="T10" fmla="*/ 1871 w 4421"/>
                <a:gd name="T11" fmla="*/ 52 h 7268"/>
                <a:gd name="T12" fmla="*/ 1516 w 4421"/>
                <a:gd name="T13" fmla="*/ 67 h 7268"/>
                <a:gd name="T14" fmla="*/ 1147 w 4421"/>
                <a:gd name="T15" fmla="*/ 281 h 7268"/>
                <a:gd name="T16" fmla="*/ 0 w 4421"/>
                <a:gd name="T17" fmla="*/ 280 h 7268"/>
                <a:gd name="T18" fmla="*/ 340 w 4421"/>
                <a:gd name="T19" fmla="*/ 5500 h 7268"/>
                <a:gd name="T20" fmla="*/ 340 w 4421"/>
                <a:gd name="T21" fmla="*/ 5500 h 7268"/>
                <a:gd name="T22" fmla="*/ 400 w 4421"/>
                <a:gd name="T23" fmla="*/ 5595 h 7268"/>
                <a:gd name="T24" fmla="*/ 2546 w 4421"/>
                <a:gd name="T25" fmla="*/ 7214 h 7268"/>
                <a:gd name="T26" fmla="*/ 2546 w 4421"/>
                <a:gd name="T27" fmla="*/ 7214 h 7268"/>
                <a:gd name="T28" fmla="*/ 2900 w 4421"/>
                <a:gd name="T29" fmla="*/ 7200 h 7268"/>
                <a:gd name="T30" fmla="*/ 4331 w 4421"/>
                <a:gd name="T31" fmla="*/ 6374 h 7268"/>
                <a:gd name="T32" fmla="*/ 4331 w 4421"/>
                <a:gd name="T33" fmla="*/ 6374 h 7268"/>
                <a:gd name="T34" fmla="*/ 4417 w 4421"/>
                <a:gd name="T35" fmla="*/ 6252 h 7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21" h="7268">
                  <a:moveTo>
                    <a:pt x="4417" y="6252"/>
                  </a:moveTo>
                  <a:lnTo>
                    <a:pt x="4417" y="6252"/>
                  </a:lnTo>
                  <a:lnTo>
                    <a:pt x="4417" y="844"/>
                  </a:lnTo>
                  <a:lnTo>
                    <a:pt x="2267" y="281"/>
                  </a:lnTo>
                  <a:lnTo>
                    <a:pt x="1871" y="52"/>
                  </a:lnTo>
                  <a:lnTo>
                    <a:pt x="1871" y="52"/>
                  </a:lnTo>
                  <a:cubicBezTo>
                    <a:pt x="1780" y="0"/>
                    <a:pt x="1621" y="6"/>
                    <a:pt x="1516" y="67"/>
                  </a:cubicBezTo>
                  <a:lnTo>
                    <a:pt x="1147" y="281"/>
                  </a:lnTo>
                  <a:lnTo>
                    <a:pt x="0" y="280"/>
                  </a:lnTo>
                  <a:lnTo>
                    <a:pt x="340" y="5500"/>
                  </a:lnTo>
                  <a:lnTo>
                    <a:pt x="340" y="5500"/>
                  </a:lnTo>
                  <a:cubicBezTo>
                    <a:pt x="337" y="5536"/>
                    <a:pt x="357" y="5570"/>
                    <a:pt x="400" y="5595"/>
                  </a:cubicBezTo>
                  <a:lnTo>
                    <a:pt x="2546" y="7214"/>
                  </a:lnTo>
                  <a:lnTo>
                    <a:pt x="2546" y="7214"/>
                  </a:lnTo>
                  <a:cubicBezTo>
                    <a:pt x="2637" y="7267"/>
                    <a:pt x="2796" y="7260"/>
                    <a:pt x="2900" y="7200"/>
                  </a:cubicBezTo>
                  <a:lnTo>
                    <a:pt x="4331" y="6374"/>
                  </a:lnTo>
                  <a:lnTo>
                    <a:pt x="4331" y="6374"/>
                  </a:lnTo>
                  <a:cubicBezTo>
                    <a:pt x="4391" y="6339"/>
                    <a:pt x="4420" y="6293"/>
                    <a:pt x="4417" y="6252"/>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93" name="Freeform 162">
              <a:extLst>
                <a:ext uri="{FF2B5EF4-FFF2-40B4-BE49-F238E27FC236}">
                  <a16:creationId xmlns:a16="http://schemas.microsoft.com/office/drawing/2014/main" id="{3FA09D19-5419-D34E-B519-FDA55922D794}"/>
                </a:ext>
              </a:extLst>
            </p:cNvPr>
            <p:cNvSpPr>
              <a:spLocks noChangeArrowheads="1"/>
            </p:cNvSpPr>
            <p:nvPr/>
          </p:nvSpPr>
          <p:spPr bwMode="auto">
            <a:xfrm>
              <a:off x="13675064" y="4804345"/>
              <a:ext cx="1788667" cy="4726577"/>
            </a:xfrm>
            <a:custGeom>
              <a:avLst/>
              <a:gdLst>
                <a:gd name="T0" fmla="*/ 1709 w 2740"/>
                <a:gd name="T1" fmla="*/ 0 h 7235"/>
                <a:gd name="T2" fmla="*/ 1709 w 2740"/>
                <a:gd name="T3" fmla="*/ 0 h 7235"/>
                <a:gd name="T4" fmla="*/ 1519 w 2740"/>
                <a:gd name="T5" fmla="*/ 50 h 7235"/>
                <a:gd name="T6" fmla="*/ 1150 w 2740"/>
                <a:gd name="T7" fmla="*/ 264 h 7235"/>
                <a:gd name="T8" fmla="*/ 3 w 2740"/>
                <a:gd name="T9" fmla="*/ 263 h 7235"/>
                <a:gd name="T10" fmla="*/ 3 w 2740"/>
                <a:gd name="T11" fmla="*/ 5685 h 7235"/>
                <a:gd name="T12" fmla="*/ 3 w 2740"/>
                <a:gd name="T13" fmla="*/ 5685 h 7235"/>
                <a:gd name="T14" fmla="*/ 64 w 2740"/>
                <a:gd name="T15" fmla="*/ 5780 h 7235"/>
                <a:gd name="T16" fmla="*/ 2549 w 2740"/>
                <a:gd name="T17" fmla="*/ 7197 h 7235"/>
                <a:gd name="T18" fmla="*/ 2549 w 2740"/>
                <a:gd name="T19" fmla="*/ 7197 h 7235"/>
                <a:gd name="T20" fmla="*/ 2714 w 2740"/>
                <a:gd name="T21" fmla="*/ 7232 h 7235"/>
                <a:gd name="T22" fmla="*/ 2739 w 2740"/>
                <a:gd name="T23" fmla="*/ 1776 h 7235"/>
                <a:gd name="T24" fmla="*/ 1709 w 2740"/>
                <a:gd name="T25" fmla="*/ 0 h 7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0" h="7235">
                  <a:moveTo>
                    <a:pt x="1709" y="0"/>
                  </a:moveTo>
                  <a:lnTo>
                    <a:pt x="1709" y="0"/>
                  </a:lnTo>
                  <a:cubicBezTo>
                    <a:pt x="1643" y="2"/>
                    <a:pt x="1574" y="19"/>
                    <a:pt x="1519" y="50"/>
                  </a:cubicBezTo>
                  <a:lnTo>
                    <a:pt x="1150" y="264"/>
                  </a:lnTo>
                  <a:lnTo>
                    <a:pt x="3" y="263"/>
                  </a:lnTo>
                  <a:lnTo>
                    <a:pt x="3" y="5685"/>
                  </a:lnTo>
                  <a:lnTo>
                    <a:pt x="3" y="5685"/>
                  </a:lnTo>
                  <a:cubicBezTo>
                    <a:pt x="0" y="5721"/>
                    <a:pt x="20" y="5755"/>
                    <a:pt x="64" y="5780"/>
                  </a:cubicBezTo>
                  <a:lnTo>
                    <a:pt x="2549" y="7197"/>
                  </a:lnTo>
                  <a:lnTo>
                    <a:pt x="2549" y="7197"/>
                  </a:lnTo>
                  <a:cubicBezTo>
                    <a:pt x="2593" y="7222"/>
                    <a:pt x="2652" y="7234"/>
                    <a:pt x="2714" y="7232"/>
                  </a:cubicBezTo>
                  <a:lnTo>
                    <a:pt x="2739" y="1776"/>
                  </a:lnTo>
                  <a:lnTo>
                    <a:pt x="1709" y="0"/>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94" name="Freeform 163">
              <a:extLst>
                <a:ext uri="{FF2B5EF4-FFF2-40B4-BE49-F238E27FC236}">
                  <a16:creationId xmlns:a16="http://schemas.microsoft.com/office/drawing/2014/main" id="{E32E10FD-68EC-E849-B932-54A0D65A8BF4}"/>
                </a:ext>
              </a:extLst>
            </p:cNvPr>
            <p:cNvSpPr>
              <a:spLocks noChangeArrowheads="1"/>
            </p:cNvSpPr>
            <p:nvPr/>
          </p:nvSpPr>
          <p:spPr bwMode="auto">
            <a:xfrm>
              <a:off x="15354278" y="5921904"/>
              <a:ext cx="184339" cy="3611899"/>
            </a:xfrm>
            <a:custGeom>
              <a:avLst/>
              <a:gdLst>
                <a:gd name="T0" fmla="*/ 0 w 284"/>
                <a:gd name="T1" fmla="*/ 5496 h 5531"/>
                <a:gd name="T2" fmla="*/ 0 w 284"/>
                <a:gd name="T3" fmla="*/ 5496 h 5531"/>
                <a:gd name="T4" fmla="*/ 283 w 284"/>
                <a:gd name="T5" fmla="*/ 5493 h 5531"/>
                <a:gd name="T6" fmla="*/ 283 w 284"/>
                <a:gd name="T7" fmla="*/ 0 h 5531"/>
                <a:gd name="T8" fmla="*/ 0 w 284"/>
                <a:gd name="T9" fmla="*/ 0 h 5531"/>
                <a:gd name="T10" fmla="*/ 0 w 284"/>
                <a:gd name="T11" fmla="*/ 5496 h 5531"/>
              </a:gdLst>
              <a:ahLst/>
              <a:cxnLst>
                <a:cxn ang="0">
                  <a:pos x="T0" y="T1"/>
                </a:cxn>
                <a:cxn ang="0">
                  <a:pos x="T2" y="T3"/>
                </a:cxn>
                <a:cxn ang="0">
                  <a:pos x="T4" y="T5"/>
                </a:cxn>
                <a:cxn ang="0">
                  <a:pos x="T6" y="T7"/>
                </a:cxn>
                <a:cxn ang="0">
                  <a:pos x="T8" y="T9"/>
                </a:cxn>
                <a:cxn ang="0">
                  <a:pos x="T10" y="T11"/>
                </a:cxn>
              </a:cxnLst>
              <a:rect l="0" t="0" r="r" b="b"/>
              <a:pathLst>
                <a:path w="284" h="5531">
                  <a:moveTo>
                    <a:pt x="0" y="5496"/>
                  </a:moveTo>
                  <a:lnTo>
                    <a:pt x="0" y="5496"/>
                  </a:lnTo>
                  <a:cubicBezTo>
                    <a:pt x="78" y="5530"/>
                    <a:pt x="192" y="5528"/>
                    <a:pt x="283" y="5493"/>
                  </a:cubicBezTo>
                  <a:lnTo>
                    <a:pt x="283" y="0"/>
                  </a:lnTo>
                  <a:lnTo>
                    <a:pt x="0" y="0"/>
                  </a:lnTo>
                  <a:lnTo>
                    <a:pt x="0" y="5496"/>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95" name="Freeform 164">
              <a:extLst>
                <a:ext uri="{FF2B5EF4-FFF2-40B4-BE49-F238E27FC236}">
                  <a16:creationId xmlns:a16="http://schemas.microsoft.com/office/drawing/2014/main" id="{699EDAC4-54C6-CC40-B5AF-E6A36789CE1A}"/>
                </a:ext>
              </a:extLst>
            </p:cNvPr>
            <p:cNvSpPr>
              <a:spLocks noChangeArrowheads="1"/>
            </p:cNvSpPr>
            <p:nvPr/>
          </p:nvSpPr>
          <p:spPr bwMode="auto">
            <a:xfrm>
              <a:off x="13657781" y="4323337"/>
              <a:ext cx="2923506" cy="1676336"/>
            </a:xfrm>
            <a:custGeom>
              <a:avLst/>
              <a:gdLst>
                <a:gd name="T0" fmla="*/ 2576 w 4478"/>
                <a:gd name="T1" fmla="*/ 2515 h 2568"/>
                <a:gd name="T2" fmla="*/ 91 w 4478"/>
                <a:gd name="T3" fmla="*/ 1098 h 2568"/>
                <a:gd name="T4" fmla="*/ 91 w 4478"/>
                <a:gd name="T5" fmla="*/ 1098 h 2568"/>
                <a:gd name="T6" fmla="*/ 116 w 4478"/>
                <a:gd name="T7" fmla="*/ 893 h 2568"/>
                <a:gd name="T8" fmla="*/ 1546 w 4478"/>
                <a:gd name="T9" fmla="*/ 67 h 2568"/>
                <a:gd name="T10" fmla="*/ 1546 w 4478"/>
                <a:gd name="T11" fmla="*/ 67 h 2568"/>
                <a:gd name="T12" fmla="*/ 1901 w 4478"/>
                <a:gd name="T13" fmla="*/ 52 h 2568"/>
                <a:gd name="T14" fmla="*/ 4386 w 4478"/>
                <a:gd name="T15" fmla="*/ 1470 h 2568"/>
                <a:gd name="T16" fmla="*/ 4386 w 4478"/>
                <a:gd name="T17" fmla="*/ 1470 h 2568"/>
                <a:gd name="T18" fmla="*/ 4361 w 4478"/>
                <a:gd name="T19" fmla="*/ 1675 h 2568"/>
                <a:gd name="T20" fmla="*/ 2930 w 4478"/>
                <a:gd name="T21" fmla="*/ 2500 h 2568"/>
                <a:gd name="T22" fmla="*/ 2930 w 4478"/>
                <a:gd name="T23" fmla="*/ 2500 h 2568"/>
                <a:gd name="T24" fmla="*/ 2576 w 4478"/>
                <a:gd name="T25" fmla="*/ 2515 h 2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8" h="2568">
                  <a:moveTo>
                    <a:pt x="2576" y="2515"/>
                  </a:moveTo>
                  <a:lnTo>
                    <a:pt x="91" y="1098"/>
                  </a:lnTo>
                  <a:lnTo>
                    <a:pt x="91" y="1098"/>
                  </a:lnTo>
                  <a:cubicBezTo>
                    <a:pt x="0" y="1045"/>
                    <a:pt x="12" y="953"/>
                    <a:pt x="116" y="893"/>
                  </a:cubicBezTo>
                  <a:lnTo>
                    <a:pt x="1546" y="67"/>
                  </a:lnTo>
                  <a:lnTo>
                    <a:pt x="1546" y="67"/>
                  </a:lnTo>
                  <a:cubicBezTo>
                    <a:pt x="1651" y="7"/>
                    <a:pt x="1810" y="0"/>
                    <a:pt x="1901" y="52"/>
                  </a:cubicBezTo>
                  <a:lnTo>
                    <a:pt x="4386" y="1470"/>
                  </a:lnTo>
                  <a:lnTo>
                    <a:pt x="4386" y="1470"/>
                  </a:lnTo>
                  <a:cubicBezTo>
                    <a:pt x="4477" y="1522"/>
                    <a:pt x="4466" y="1614"/>
                    <a:pt x="4361" y="1675"/>
                  </a:cubicBezTo>
                  <a:lnTo>
                    <a:pt x="2930" y="2500"/>
                  </a:lnTo>
                  <a:lnTo>
                    <a:pt x="2930" y="2500"/>
                  </a:lnTo>
                  <a:cubicBezTo>
                    <a:pt x="2826" y="2561"/>
                    <a:pt x="2667" y="2567"/>
                    <a:pt x="2576" y="2515"/>
                  </a:cubicBez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96" name="Freeform 165">
              <a:extLst>
                <a:ext uri="{FF2B5EF4-FFF2-40B4-BE49-F238E27FC236}">
                  <a16:creationId xmlns:a16="http://schemas.microsoft.com/office/drawing/2014/main" id="{2C46C06F-17D0-B742-A001-7BAE9F94E0B2}"/>
                </a:ext>
              </a:extLst>
            </p:cNvPr>
            <p:cNvSpPr>
              <a:spLocks noChangeArrowheads="1"/>
            </p:cNvSpPr>
            <p:nvPr/>
          </p:nvSpPr>
          <p:spPr bwMode="auto">
            <a:xfrm>
              <a:off x="13666422" y="4948361"/>
              <a:ext cx="2909105" cy="1051311"/>
            </a:xfrm>
            <a:custGeom>
              <a:avLst/>
              <a:gdLst>
                <a:gd name="T0" fmla="*/ 4347 w 4454"/>
                <a:gd name="T1" fmla="*/ 617 h 1611"/>
                <a:gd name="T2" fmla="*/ 2916 w 4454"/>
                <a:gd name="T3" fmla="*/ 1442 h 1611"/>
                <a:gd name="T4" fmla="*/ 2916 w 4454"/>
                <a:gd name="T5" fmla="*/ 1442 h 1611"/>
                <a:gd name="T6" fmla="*/ 2562 w 4454"/>
                <a:gd name="T7" fmla="*/ 1457 h 1611"/>
                <a:gd name="T8" fmla="*/ 77 w 4454"/>
                <a:gd name="T9" fmla="*/ 40 h 1611"/>
                <a:gd name="T10" fmla="*/ 77 w 4454"/>
                <a:gd name="T11" fmla="*/ 40 h 1611"/>
                <a:gd name="T12" fmla="*/ 31 w 4454"/>
                <a:gd name="T13" fmla="*/ 0 h 1611"/>
                <a:gd name="T14" fmla="*/ 31 w 4454"/>
                <a:gd name="T15" fmla="*/ 0 h 1611"/>
                <a:gd name="T16" fmla="*/ 77 w 4454"/>
                <a:gd name="T17" fmla="*/ 141 h 1611"/>
                <a:gd name="T18" fmla="*/ 2562 w 4454"/>
                <a:gd name="T19" fmla="*/ 1558 h 1611"/>
                <a:gd name="T20" fmla="*/ 2562 w 4454"/>
                <a:gd name="T21" fmla="*/ 1558 h 1611"/>
                <a:gd name="T22" fmla="*/ 2916 w 4454"/>
                <a:gd name="T23" fmla="*/ 1543 h 1611"/>
                <a:gd name="T24" fmla="*/ 4347 w 4454"/>
                <a:gd name="T25" fmla="*/ 718 h 1611"/>
                <a:gd name="T26" fmla="*/ 4347 w 4454"/>
                <a:gd name="T27" fmla="*/ 718 h 1611"/>
                <a:gd name="T28" fmla="*/ 4418 w 4454"/>
                <a:gd name="T29" fmla="*/ 553 h 1611"/>
                <a:gd name="T30" fmla="*/ 4418 w 4454"/>
                <a:gd name="T31" fmla="*/ 553 h 1611"/>
                <a:gd name="T32" fmla="*/ 4347 w 4454"/>
                <a:gd name="T33" fmla="*/ 617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54" h="1611">
                  <a:moveTo>
                    <a:pt x="4347" y="617"/>
                  </a:moveTo>
                  <a:lnTo>
                    <a:pt x="2916" y="1442"/>
                  </a:lnTo>
                  <a:lnTo>
                    <a:pt x="2916" y="1442"/>
                  </a:lnTo>
                  <a:cubicBezTo>
                    <a:pt x="2812" y="1503"/>
                    <a:pt x="2653" y="1510"/>
                    <a:pt x="2562" y="1457"/>
                  </a:cubicBezTo>
                  <a:lnTo>
                    <a:pt x="77" y="40"/>
                  </a:lnTo>
                  <a:lnTo>
                    <a:pt x="77" y="40"/>
                  </a:lnTo>
                  <a:cubicBezTo>
                    <a:pt x="57" y="29"/>
                    <a:pt x="41" y="15"/>
                    <a:pt x="31" y="0"/>
                  </a:cubicBezTo>
                  <a:lnTo>
                    <a:pt x="31" y="0"/>
                  </a:lnTo>
                  <a:cubicBezTo>
                    <a:pt x="0" y="50"/>
                    <a:pt x="15" y="105"/>
                    <a:pt x="77" y="141"/>
                  </a:cubicBezTo>
                  <a:lnTo>
                    <a:pt x="2562" y="1558"/>
                  </a:lnTo>
                  <a:lnTo>
                    <a:pt x="2562" y="1558"/>
                  </a:lnTo>
                  <a:cubicBezTo>
                    <a:pt x="2653" y="1610"/>
                    <a:pt x="2812" y="1604"/>
                    <a:pt x="2916" y="1543"/>
                  </a:cubicBezTo>
                  <a:lnTo>
                    <a:pt x="4347" y="718"/>
                  </a:lnTo>
                  <a:lnTo>
                    <a:pt x="4347" y="718"/>
                  </a:lnTo>
                  <a:cubicBezTo>
                    <a:pt x="4428" y="671"/>
                    <a:pt x="4453" y="605"/>
                    <a:pt x="4418" y="553"/>
                  </a:cubicBezTo>
                  <a:lnTo>
                    <a:pt x="4418" y="553"/>
                  </a:lnTo>
                  <a:cubicBezTo>
                    <a:pt x="4403" y="576"/>
                    <a:pt x="4380" y="598"/>
                    <a:pt x="4347" y="617"/>
                  </a:cubicBez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97" name="Freeform 166">
              <a:extLst>
                <a:ext uri="{FF2B5EF4-FFF2-40B4-BE49-F238E27FC236}">
                  <a16:creationId xmlns:a16="http://schemas.microsoft.com/office/drawing/2014/main" id="{B228C532-8315-354E-B03A-84A1CB19BF70}"/>
                </a:ext>
              </a:extLst>
            </p:cNvPr>
            <p:cNvSpPr>
              <a:spLocks noChangeArrowheads="1"/>
            </p:cNvSpPr>
            <p:nvPr/>
          </p:nvSpPr>
          <p:spPr bwMode="auto">
            <a:xfrm>
              <a:off x="14277046" y="4628648"/>
              <a:ext cx="1690738" cy="979303"/>
            </a:xfrm>
            <a:custGeom>
              <a:avLst/>
              <a:gdLst>
                <a:gd name="T0" fmla="*/ 1697 w 2588"/>
                <a:gd name="T1" fmla="*/ 1473 h 1498"/>
                <a:gd name="T2" fmla="*/ 43 w 2588"/>
                <a:gd name="T3" fmla="*/ 514 h 1498"/>
                <a:gd name="T4" fmla="*/ 43 w 2588"/>
                <a:gd name="T5" fmla="*/ 514 h 1498"/>
                <a:gd name="T6" fmla="*/ 54 w 2588"/>
                <a:gd name="T7" fmla="*/ 417 h 1498"/>
                <a:gd name="T8" fmla="*/ 724 w 2588"/>
                <a:gd name="T9" fmla="*/ 31 h 1498"/>
                <a:gd name="T10" fmla="*/ 724 w 2588"/>
                <a:gd name="T11" fmla="*/ 31 h 1498"/>
                <a:gd name="T12" fmla="*/ 890 w 2588"/>
                <a:gd name="T13" fmla="*/ 24 h 1498"/>
                <a:gd name="T14" fmla="*/ 2544 w 2588"/>
                <a:gd name="T15" fmla="*/ 983 h 1498"/>
                <a:gd name="T16" fmla="*/ 2544 w 2588"/>
                <a:gd name="T17" fmla="*/ 983 h 1498"/>
                <a:gd name="T18" fmla="*/ 2532 w 2588"/>
                <a:gd name="T19" fmla="*/ 1079 h 1498"/>
                <a:gd name="T20" fmla="*/ 1863 w 2588"/>
                <a:gd name="T21" fmla="*/ 1466 h 1498"/>
                <a:gd name="T22" fmla="*/ 1863 w 2588"/>
                <a:gd name="T23" fmla="*/ 1466 h 1498"/>
                <a:gd name="T24" fmla="*/ 1697 w 2588"/>
                <a:gd name="T25" fmla="*/ 1473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88" h="1498">
                  <a:moveTo>
                    <a:pt x="1697" y="1473"/>
                  </a:moveTo>
                  <a:lnTo>
                    <a:pt x="43" y="514"/>
                  </a:lnTo>
                  <a:lnTo>
                    <a:pt x="43" y="514"/>
                  </a:lnTo>
                  <a:cubicBezTo>
                    <a:pt x="0" y="489"/>
                    <a:pt x="6" y="446"/>
                    <a:pt x="54" y="417"/>
                  </a:cubicBezTo>
                  <a:lnTo>
                    <a:pt x="724" y="31"/>
                  </a:lnTo>
                  <a:lnTo>
                    <a:pt x="724" y="31"/>
                  </a:lnTo>
                  <a:cubicBezTo>
                    <a:pt x="773" y="3"/>
                    <a:pt x="847" y="0"/>
                    <a:pt x="890" y="24"/>
                  </a:cubicBezTo>
                  <a:lnTo>
                    <a:pt x="2544" y="983"/>
                  </a:lnTo>
                  <a:lnTo>
                    <a:pt x="2544" y="983"/>
                  </a:lnTo>
                  <a:cubicBezTo>
                    <a:pt x="2587" y="1008"/>
                    <a:pt x="2582" y="1051"/>
                    <a:pt x="2532" y="1079"/>
                  </a:cubicBezTo>
                  <a:lnTo>
                    <a:pt x="1863" y="1466"/>
                  </a:lnTo>
                  <a:lnTo>
                    <a:pt x="1863" y="1466"/>
                  </a:lnTo>
                  <a:cubicBezTo>
                    <a:pt x="1814" y="1494"/>
                    <a:pt x="1740" y="1497"/>
                    <a:pt x="1697" y="1473"/>
                  </a:cubicBezTo>
                </a:path>
              </a:pathLst>
            </a:custGeom>
            <a:solidFill>
              <a:schemeClr val="accent3">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8" name="Freeform 97">
              <a:extLst>
                <a:ext uri="{FF2B5EF4-FFF2-40B4-BE49-F238E27FC236}">
                  <a16:creationId xmlns:a16="http://schemas.microsoft.com/office/drawing/2014/main" id="{6F4EE806-9B49-7040-BA5D-04CDCAD8903D}"/>
                </a:ext>
              </a:extLst>
            </p:cNvPr>
            <p:cNvSpPr>
              <a:spLocks noChangeArrowheads="1"/>
            </p:cNvSpPr>
            <p:nvPr/>
          </p:nvSpPr>
          <p:spPr bwMode="auto">
            <a:xfrm>
              <a:off x="14736354" y="4908605"/>
              <a:ext cx="771471" cy="447530"/>
            </a:xfrm>
            <a:custGeom>
              <a:avLst/>
              <a:gdLst>
                <a:gd name="connsiteX0" fmla="*/ 706513 w 771471"/>
                <a:gd name="connsiteY0" fmla="*/ 364988 h 447530"/>
                <a:gd name="connsiteX1" fmla="*/ 768911 w 771471"/>
                <a:gd name="connsiteY1" fmla="*/ 401266 h 447530"/>
                <a:gd name="connsiteX2" fmla="*/ 767611 w 771471"/>
                <a:gd name="connsiteY2" fmla="*/ 409841 h 447530"/>
                <a:gd name="connsiteX3" fmla="*/ 707813 w 771471"/>
                <a:gd name="connsiteY3" fmla="*/ 445460 h 447530"/>
                <a:gd name="connsiteX4" fmla="*/ 692864 w 771471"/>
                <a:gd name="connsiteY4" fmla="*/ 446120 h 447530"/>
                <a:gd name="connsiteX5" fmla="*/ 630466 w 771471"/>
                <a:gd name="connsiteY5" fmla="*/ 409182 h 447530"/>
                <a:gd name="connsiteX6" fmla="*/ 631766 w 771471"/>
                <a:gd name="connsiteY6" fmla="*/ 400607 h 447530"/>
                <a:gd name="connsiteX7" fmla="*/ 692214 w 771471"/>
                <a:gd name="connsiteY7" fmla="*/ 365647 h 447530"/>
                <a:gd name="connsiteX8" fmla="*/ 706513 w 771471"/>
                <a:gd name="connsiteY8" fmla="*/ 364988 h 447530"/>
                <a:gd name="connsiteX9" fmla="*/ 496252 w 771471"/>
                <a:gd name="connsiteY9" fmla="*/ 244015 h 447530"/>
                <a:gd name="connsiteX10" fmla="*/ 558650 w 771471"/>
                <a:gd name="connsiteY10" fmla="*/ 280294 h 447530"/>
                <a:gd name="connsiteX11" fmla="*/ 557350 w 771471"/>
                <a:gd name="connsiteY11" fmla="*/ 288869 h 447530"/>
                <a:gd name="connsiteX12" fmla="*/ 497552 w 771471"/>
                <a:gd name="connsiteY12" fmla="*/ 323828 h 447530"/>
                <a:gd name="connsiteX13" fmla="*/ 481952 w 771471"/>
                <a:gd name="connsiteY13" fmla="*/ 325147 h 447530"/>
                <a:gd name="connsiteX14" fmla="*/ 420204 w 771471"/>
                <a:gd name="connsiteY14" fmla="*/ 288869 h 447530"/>
                <a:gd name="connsiteX15" fmla="*/ 421504 w 771471"/>
                <a:gd name="connsiteY15" fmla="*/ 279634 h 447530"/>
                <a:gd name="connsiteX16" fmla="*/ 481302 w 771471"/>
                <a:gd name="connsiteY16" fmla="*/ 244675 h 447530"/>
                <a:gd name="connsiteX17" fmla="*/ 496252 w 771471"/>
                <a:gd name="connsiteY17" fmla="*/ 244015 h 447530"/>
                <a:gd name="connsiteX18" fmla="*/ 289225 w 771471"/>
                <a:gd name="connsiteY18" fmla="*/ 122383 h 447530"/>
                <a:gd name="connsiteX19" fmla="*/ 351248 w 771471"/>
                <a:gd name="connsiteY19" fmla="*/ 159321 h 447530"/>
                <a:gd name="connsiteX20" fmla="*/ 350595 w 771471"/>
                <a:gd name="connsiteY20" fmla="*/ 167896 h 447530"/>
                <a:gd name="connsiteX21" fmla="*/ 289878 w 771471"/>
                <a:gd name="connsiteY21" fmla="*/ 203515 h 447530"/>
                <a:gd name="connsiteX22" fmla="*/ 275515 w 771471"/>
                <a:gd name="connsiteY22" fmla="*/ 203515 h 447530"/>
                <a:gd name="connsiteX23" fmla="*/ 212839 w 771471"/>
                <a:gd name="connsiteY23" fmla="*/ 167236 h 447530"/>
                <a:gd name="connsiteX24" fmla="*/ 213492 w 771471"/>
                <a:gd name="connsiteY24" fmla="*/ 158661 h 447530"/>
                <a:gd name="connsiteX25" fmla="*/ 274209 w 771471"/>
                <a:gd name="connsiteY25" fmla="*/ 123702 h 447530"/>
                <a:gd name="connsiteX26" fmla="*/ 289225 w 771471"/>
                <a:gd name="connsiteY26" fmla="*/ 122383 h 447530"/>
                <a:gd name="connsiteX27" fmla="*/ 79257 w 771471"/>
                <a:gd name="connsiteY27" fmla="*/ 1410 h 447530"/>
                <a:gd name="connsiteX28" fmla="*/ 141005 w 771471"/>
                <a:gd name="connsiteY28" fmla="*/ 38348 h 447530"/>
                <a:gd name="connsiteX29" fmla="*/ 139705 w 771471"/>
                <a:gd name="connsiteY29" fmla="*/ 46923 h 447530"/>
                <a:gd name="connsiteX30" fmla="*/ 79907 w 771471"/>
                <a:gd name="connsiteY30" fmla="*/ 81882 h 447530"/>
                <a:gd name="connsiteX31" fmla="*/ 64958 w 771471"/>
                <a:gd name="connsiteY31" fmla="*/ 82542 h 447530"/>
                <a:gd name="connsiteX32" fmla="*/ 2560 w 771471"/>
                <a:gd name="connsiteY32" fmla="*/ 46263 h 447530"/>
                <a:gd name="connsiteX33" fmla="*/ 3860 w 771471"/>
                <a:gd name="connsiteY33" fmla="*/ 37688 h 447530"/>
                <a:gd name="connsiteX34" fmla="*/ 64308 w 771471"/>
                <a:gd name="connsiteY34" fmla="*/ 2069 h 447530"/>
                <a:gd name="connsiteX35" fmla="*/ 79257 w 771471"/>
                <a:gd name="connsiteY35" fmla="*/ 1410 h 447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71471" h="447530">
                  <a:moveTo>
                    <a:pt x="706513" y="364988"/>
                  </a:moveTo>
                  <a:lnTo>
                    <a:pt x="768911" y="401266"/>
                  </a:lnTo>
                  <a:cubicBezTo>
                    <a:pt x="772811" y="403245"/>
                    <a:pt x="772161" y="407203"/>
                    <a:pt x="767611" y="409841"/>
                  </a:cubicBezTo>
                  <a:lnTo>
                    <a:pt x="707813" y="445460"/>
                  </a:lnTo>
                  <a:cubicBezTo>
                    <a:pt x="703263" y="448099"/>
                    <a:pt x="696764" y="448099"/>
                    <a:pt x="692864" y="446120"/>
                  </a:cubicBezTo>
                  <a:lnTo>
                    <a:pt x="630466" y="409182"/>
                  </a:lnTo>
                  <a:cubicBezTo>
                    <a:pt x="626566" y="407203"/>
                    <a:pt x="627216" y="403245"/>
                    <a:pt x="631766" y="400607"/>
                  </a:cubicBezTo>
                  <a:lnTo>
                    <a:pt x="692214" y="365647"/>
                  </a:lnTo>
                  <a:cubicBezTo>
                    <a:pt x="696114" y="363009"/>
                    <a:pt x="703263" y="362349"/>
                    <a:pt x="706513" y="364988"/>
                  </a:cubicBezTo>
                  <a:close/>
                  <a:moveTo>
                    <a:pt x="496252" y="244015"/>
                  </a:moveTo>
                  <a:lnTo>
                    <a:pt x="558650" y="280294"/>
                  </a:lnTo>
                  <a:cubicBezTo>
                    <a:pt x="562550" y="282932"/>
                    <a:pt x="561900" y="286890"/>
                    <a:pt x="557350" y="288869"/>
                  </a:cubicBezTo>
                  <a:lnTo>
                    <a:pt x="497552" y="323828"/>
                  </a:lnTo>
                  <a:cubicBezTo>
                    <a:pt x="493002" y="327126"/>
                    <a:pt x="486502" y="327126"/>
                    <a:pt x="481952" y="325147"/>
                  </a:cubicBezTo>
                  <a:lnTo>
                    <a:pt x="420204" y="288869"/>
                  </a:lnTo>
                  <a:cubicBezTo>
                    <a:pt x="416304" y="286230"/>
                    <a:pt x="416304" y="282273"/>
                    <a:pt x="421504" y="279634"/>
                  </a:cubicBezTo>
                  <a:lnTo>
                    <a:pt x="481302" y="244675"/>
                  </a:lnTo>
                  <a:cubicBezTo>
                    <a:pt x="485852" y="242036"/>
                    <a:pt x="492352" y="241377"/>
                    <a:pt x="496252" y="244015"/>
                  </a:cubicBezTo>
                  <a:close/>
                  <a:moveTo>
                    <a:pt x="289225" y="122383"/>
                  </a:moveTo>
                  <a:lnTo>
                    <a:pt x="351248" y="159321"/>
                  </a:lnTo>
                  <a:cubicBezTo>
                    <a:pt x="355165" y="161300"/>
                    <a:pt x="355165" y="165257"/>
                    <a:pt x="350595" y="167896"/>
                  </a:cubicBezTo>
                  <a:lnTo>
                    <a:pt x="289878" y="203515"/>
                  </a:lnTo>
                  <a:cubicBezTo>
                    <a:pt x="285308" y="206153"/>
                    <a:pt x="278779" y="206153"/>
                    <a:pt x="275515" y="203515"/>
                  </a:cubicBezTo>
                  <a:lnTo>
                    <a:pt x="212839" y="167236"/>
                  </a:lnTo>
                  <a:cubicBezTo>
                    <a:pt x="208922" y="165257"/>
                    <a:pt x="209575" y="161300"/>
                    <a:pt x="213492" y="158661"/>
                  </a:cubicBezTo>
                  <a:lnTo>
                    <a:pt x="274209" y="123702"/>
                  </a:lnTo>
                  <a:cubicBezTo>
                    <a:pt x="278779" y="121063"/>
                    <a:pt x="285308" y="120404"/>
                    <a:pt x="289225" y="122383"/>
                  </a:cubicBezTo>
                  <a:close/>
                  <a:moveTo>
                    <a:pt x="79257" y="1410"/>
                  </a:moveTo>
                  <a:lnTo>
                    <a:pt x="141005" y="38348"/>
                  </a:lnTo>
                  <a:cubicBezTo>
                    <a:pt x="144905" y="40327"/>
                    <a:pt x="144905" y="44284"/>
                    <a:pt x="139705" y="46923"/>
                  </a:cubicBezTo>
                  <a:lnTo>
                    <a:pt x="79907" y="81882"/>
                  </a:lnTo>
                  <a:cubicBezTo>
                    <a:pt x="75357" y="84521"/>
                    <a:pt x="68858" y="85180"/>
                    <a:pt x="64958" y="82542"/>
                  </a:cubicBezTo>
                  <a:lnTo>
                    <a:pt x="2560" y="46263"/>
                  </a:lnTo>
                  <a:cubicBezTo>
                    <a:pt x="-1340" y="44284"/>
                    <a:pt x="-690" y="40327"/>
                    <a:pt x="3860" y="37688"/>
                  </a:cubicBezTo>
                  <a:lnTo>
                    <a:pt x="64308" y="2069"/>
                  </a:lnTo>
                  <a:cubicBezTo>
                    <a:pt x="68208" y="-569"/>
                    <a:pt x="75357" y="-569"/>
                    <a:pt x="79257" y="1410"/>
                  </a:cubicBezTo>
                  <a:close/>
                </a:path>
              </a:pathLst>
            </a:custGeom>
            <a:solidFill>
              <a:schemeClr val="accent3">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99" name="Freeform 171">
              <a:extLst>
                <a:ext uri="{FF2B5EF4-FFF2-40B4-BE49-F238E27FC236}">
                  <a16:creationId xmlns:a16="http://schemas.microsoft.com/office/drawing/2014/main" id="{4FB19EE5-4094-5B44-ACF9-394248BA44DE}"/>
                </a:ext>
              </a:extLst>
            </p:cNvPr>
            <p:cNvSpPr>
              <a:spLocks noChangeArrowheads="1"/>
            </p:cNvSpPr>
            <p:nvPr/>
          </p:nvSpPr>
          <p:spPr bwMode="auto">
            <a:xfrm>
              <a:off x="14277046" y="4628648"/>
              <a:ext cx="1687857" cy="699913"/>
            </a:xfrm>
            <a:custGeom>
              <a:avLst/>
              <a:gdLst>
                <a:gd name="T0" fmla="*/ 43 w 2585"/>
                <a:gd name="T1" fmla="*/ 514 h 1073"/>
                <a:gd name="T2" fmla="*/ 44 w 2585"/>
                <a:gd name="T3" fmla="*/ 514 h 1073"/>
                <a:gd name="T4" fmla="*/ 44 w 2585"/>
                <a:gd name="T5" fmla="*/ 514 h 1073"/>
                <a:gd name="T6" fmla="*/ 54 w 2585"/>
                <a:gd name="T7" fmla="*/ 508 h 1073"/>
                <a:gd name="T8" fmla="*/ 724 w 2585"/>
                <a:gd name="T9" fmla="*/ 121 h 1073"/>
                <a:gd name="T10" fmla="*/ 724 w 2585"/>
                <a:gd name="T11" fmla="*/ 121 h 1073"/>
                <a:gd name="T12" fmla="*/ 890 w 2585"/>
                <a:gd name="T13" fmla="*/ 114 h 1073"/>
                <a:gd name="T14" fmla="*/ 2542 w 2585"/>
                <a:gd name="T15" fmla="*/ 1072 h 1073"/>
                <a:gd name="T16" fmla="*/ 2542 w 2585"/>
                <a:gd name="T17" fmla="*/ 1072 h 1073"/>
                <a:gd name="T18" fmla="*/ 2544 w 2585"/>
                <a:gd name="T19" fmla="*/ 983 h 1073"/>
                <a:gd name="T20" fmla="*/ 890 w 2585"/>
                <a:gd name="T21" fmla="*/ 24 h 1073"/>
                <a:gd name="T22" fmla="*/ 890 w 2585"/>
                <a:gd name="T23" fmla="*/ 24 h 1073"/>
                <a:gd name="T24" fmla="*/ 724 w 2585"/>
                <a:gd name="T25" fmla="*/ 31 h 1073"/>
                <a:gd name="T26" fmla="*/ 54 w 2585"/>
                <a:gd name="T27" fmla="*/ 417 h 1073"/>
                <a:gd name="T28" fmla="*/ 54 w 2585"/>
                <a:gd name="T29" fmla="*/ 417 h 1073"/>
                <a:gd name="T30" fmla="*/ 43 w 2585"/>
                <a:gd name="T31" fmla="*/ 514 h 10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85" h="1073">
                  <a:moveTo>
                    <a:pt x="43" y="514"/>
                  </a:moveTo>
                  <a:lnTo>
                    <a:pt x="44" y="514"/>
                  </a:lnTo>
                  <a:lnTo>
                    <a:pt x="44" y="514"/>
                  </a:lnTo>
                  <a:cubicBezTo>
                    <a:pt x="48" y="513"/>
                    <a:pt x="51" y="509"/>
                    <a:pt x="54" y="508"/>
                  </a:cubicBezTo>
                  <a:lnTo>
                    <a:pt x="724" y="121"/>
                  </a:lnTo>
                  <a:lnTo>
                    <a:pt x="724" y="121"/>
                  </a:lnTo>
                  <a:cubicBezTo>
                    <a:pt x="773" y="93"/>
                    <a:pt x="847" y="90"/>
                    <a:pt x="890" y="114"/>
                  </a:cubicBezTo>
                  <a:lnTo>
                    <a:pt x="2542" y="1072"/>
                  </a:lnTo>
                  <a:lnTo>
                    <a:pt x="2542" y="1072"/>
                  </a:lnTo>
                  <a:cubicBezTo>
                    <a:pt x="2582" y="1044"/>
                    <a:pt x="2584" y="1006"/>
                    <a:pt x="2544" y="983"/>
                  </a:cubicBezTo>
                  <a:lnTo>
                    <a:pt x="890" y="24"/>
                  </a:lnTo>
                  <a:lnTo>
                    <a:pt x="890" y="24"/>
                  </a:lnTo>
                  <a:cubicBezTo>
                    <a:pt x="847" y="0"/>
                    <a:pt x="773" y="3"/>
                    <a:pt x="724" y="31"/>
                  </a:cubicBezTo>
                  <a:lnTo>
                    <a:pt x="54" y="417"/>
                  </a:lnTo>
                  <a:lnTo>
                    <a:pt x="54" y="417"/>
                  </a:lnTo>
                  <a:cubicBezTo>
                    <a:pt x="6" y="446"/>
                    <a:pt x="0" y="489"/>
                    <a:pt x="43" y="514"/>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0" name="Freeform 99">
              <a:extLst>
                <a:ext uri="{FF2B5EF4-FFF2-40B4-BE49-F238E27FC236}">
                  <a16:creationId xmlns:a16="http://schemas.microsoft.com/office/drawing/2014/main" id="{FEB6E13C-6F29-4449-8950-60A17E76B451}"/>
                </a:ext>
              </a:extLst>
            </p:cNvPr>
            <p:cNvSpPr>
              <a:spLocks noChangeArrowheads="1"/>
            </p:cNvSpPr>
            <p:nvPr/>
          </p:nvSpPr>
          <p:spPr bwMode="auto">
            <a:xfrm>
              <a:off x="15691275" y="5920109"/>
              <a:ext cx="739584" cy="3136669"/>
            </a:xfrm>
            <a:custGeom>
              <a:avLst/>
              <a:gdLst>
                <a:gd name="connsiteX0" fmla="*/ 721535 w 739584"/>
                <a:gd name="connsiteY0" fmla="*/ 2388214 h 3136669"/>
                <a:gd name="connsiteX1" fmla="*/ 739584 w 739584"/>
                <a:gd name="connsiteY1" fmla="*/ 2436795 h 3136669"/>
                <a:gd name="connsiteX2" fmla="*/ 739584 w 739584"/>
                <a:gd name="connsiteY2" fmla="*/ 2656634 h 3136669"/>
                <a:gd name="connsiteX3" fmla="*/ 677516 w 739584"/>
                <a:gd name="connsiteY3" fmla="*/ 2777023 h 3136669"/>
                <a:gd name="connsiteX4" fmla="*/ 62721 w 739584"/>
                <a:gd name="connsiteY4" fmla="*/ 3129029 h 3136669"/>
                <a:gd name="connsiteX5" fmla="*/ 0 w 739584"/>
                <a:gd name="connsiteY5" fmla="*/ 3081920 h 3136669"/>
                <a:gd name="connsiteX6" fmla="*/ 0 w 739584"/>
                <a:gd name="connsiteY6" fmla="*/ 2862080 h 3136669"/>
                <a:gd name="connsiteX7" fmla="*/ 62721 w 739584"/>
                <a:gd name="connsiteY7" fmla="*/ 2741692 h 3136669"/>
                <a:gd name="connsiteX8" fmla="*/ 677516 w 739584"/>
                <a:gd name="connsiteY8" fmla="*/ 2389686 h 3136669"/>
                <a:gd name="connsiteX9" fmla="*/ 721535 w 739584"/>
                <a:gd name="connsiteY9" fmla="*/ 2388214 h 3136669"/>
                <a:gd name="connsiteX10" fmla="*/ 721535 w 739584"/>
                <a:gd name="connsiteY10" fmla="*/ 1593578 h 3136669"/>
                <a:gd name="connsiteX11" fmla="*/ 739584 w 739584"/>
                <a:gd name="connsiteY11" fmla="*/ 1642486 h 3136669"/>
                <a:gd name="connsiteX12" fmla="*/ 739584 w 739584"/>
                <a:gd name="connsiteY12" fmla="*/ 1862326 h 3136669"/>
                <a:gd name="connsiteX13" fmla="*/ 677516 w 739584"/>
                <a:gd name="connsiteY13" fmla="*/ 1982060 h 3136669"/>
                <a:gd name="connsiteX14" fmla="*/ 62721 w 739584"/>
                <a:gd name="connsiteY14" fmla="*/ 2334066 h 3136669"/>
                <a:gd name="connsiteX15" fmla="*/ 0 w 739584"/>
                <a:gd name="connsiteY15" fmla="*/ 2286957 h 3136669"/>
                <a:gd name="connsiteX16" fmla="*/ 0 w 739584"/>
                <a:gd name="connsiteY16" fmla="*/ 2067117 h 3136669"/>
                <a:gd name="connsiteX17" fmla="*/ 62721 w 739584"/>
                <a:gd name="connsiteY17" fmla="*/ 1946729 h 3136669"/>
                <a:gd name="connsiteX18" fmla="*/ 677516 w 739584"/>
                <a:gd name="connsiteY18" fmla="*/ 1594723 h 3136669"/>
                <a:gd name="connsiteX19" fmla="*/ 721535 w 739584"/>
                <a:gd name="connsiteY19" fmla="*/ 1593578 h 3136669"/>
                <a:gd name="connsiteX20" fmla="*/ 701822 w 739584"/>
                <a:gd name="connsiteY20" fmla="*/ 792122 h 3136669"/>
                <a:gd name="connsiteX21" fmla="*/ 739584 w 739584"/>
                <a:gd name="connsiteY21" fmla="*/ 847465 h 3136669"/>
                <a:gd name="connsiteX22" fmla="*/ 739584 w 739584"/>
                <a:gd name="connsiteY22" fmla="*/ 1067121 h 3136669"/>
                <a:gd name="connsiteX23" fmla="*/ 677516 w 739584"/>
                <a:gd name="connsiteY23" fmla="*/ 1187409 h 3136669"/>
                <a:gd name="connsiteX24" fmla="*/ 62721 w 739584"/>
                <a:gd name="connsiteY24" fmla="*/ 1539120 h 3136669"/>
                <a:gd name="connsiteX25" fmla="*/ 0 w 739584"/>
                <a:gd name="connsiteY25" fmla="*/ 1491397 h 3136669"/>
                <a:gd name="connsiteX26" fmla="*/ 0 w 739584"/>
                <a:gd name="connsiteY26" fmla="*/ 1271741 h 3136669"/>
                <a:gd name="connsiteX27" fmla="*/ 62721 w 739584"/>
                <a:gd name="connsiteY27" fmla="*/ 1152107 h 3136669"/>
                <a:gd name="connsiteX28" fmla="*/ 677516 w 739584"/>
                <a:gd name="connsiteY28" fmla="*/ 799742 h 3136669"/>
                <a:gd name="connsiteX29" fmla="*/ 701822 w 739584"/>
                <a:gd name="connsiteY29" fmla="*/ 792122 h 3136669"/>
                <a:gd name="connsiteX30" fmla="*/ 721535 w 739584"/>
                <a:gd name="connsiteY30" fmla="*/ 6396 h 3136669"/>
                <a:gd name="connsiteX31" fmla="*/ 739584 w 739584"/>
                <a:gd name="connsiteY31" fmla="*/ 54593 h 3136669"/>
                <a:gd name="connsiteX32" fmla="*/ 739584 w 739584"/>
                <a:gd name="connsiteY32" fmla="*/ 274458 h 3136669"/>
                <a:gd name="connsiteX33" fmla="*/ 677516 w 739584"/>
                <a:gd name="connsiteY33" fmla="*/ 393851 h 3136669"/>
                <a:gd name="connsiteX34" fmla="*/ 62721 w 739584"/>
                <a:gd name="connsiteY34" fmla="*/ 744199 h 3136669"/>
                <a:gd name="connsiteX35" fmla="*/ 0 w 739584"/>
                <a:gd name="connsiteY35" fmla="*/ 697225 h 3136669"/>
                <a:gd name="connsiteX36" fmla="*/ 0 w 739584"/>
                <a:gd name="connsiteY36" fmla="*/ 478665 h 3136669"/>
                <a:gd name="connsiteX37" fmla="*/ 62721 w 739584"/>
                <a:gd name="connsiteY37" fmla="*/ 358620 h 3136669"/>
                <a:gd name="connsiteX38" fmla="*/ 677516 w 739584"/>
                <a:gd name="connsiteY38" fmla="*/ 7619 h 3136669"/>
                <a:gd name="connsiteX39" fmla="*/ 721535 w 739584"/>
                <a:gd name="connsiteY39" fmla="*/ 6396 h 313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39584" h="3136669">
                  <a:moveTo>
                    <a:pt x="721535" y="2388214"/>
                  </a:moveTo>
                  <a:cubicBezTo>
                    <a:pt x="732724" y="2396720"/>
                    <a:pt x="739584" y="2413568"/>
                    <a:pt x="739584" y="2436795"/>
                  </a:cubicBezTo>
                  <a:lnTo>
                    <a:pt x="739584" y="2656634"/>
                  </a:lnTo>
                  <a:cubicBezTo>
                    <a:pt x="739584" y="2703089"/>
                    <a:pt x="712143" y="2756740"/>
                    <a:pt x="677516" y="2777023"/>
                  </a:cubicBezTo>
                  <a:lnTo>
                    <a:pt x="62721" y="3129029"/>
                  </a:lnTo>
                  <a:cubicBezTo>
                    <a:pt x="28094" y="3149312"/>
                    <a:pt x="0" y="3127720"/>
                    <a:pt x="0" y="3081920"/>
                  </a:cubicBezTo>
                  <a:lnTo>
                    <a:pt x="0" y="2862080"/>
                  </a:lnTo>
                  <a:cubicBezTo>
                    <a:pt x="0" y="2815626"/>
                    <a:pt x="28094" y="2761975"/>
                    <a:pt x="62721" y="2741692"/>
                  </a:cubicBezTo>
                  <a:lnTo>
                    <a:pt x="677516" y="2389686"/>
                  </a:lnTo>
                  <a:cubicBezTo>
                    <a:pt x="694830" y="2379545"/>
                    <a:pt x="710347" y="2379708"/>
                    <a:pt x="721535" y="2388214"/>
                  </a:cubicBezTo>
                  <a:close/>
                  <a:moveTo>
                    <a:pt x="721535" y="1593578"/>
                  </a:moveTo>
                  <a:cubicBezTo>
                    <a:pt x="732724" y="1602247"/>
                    <a:pt x="739584" y="1619259"/>
                    <a:pt x="739584" y="1642486"/>
                  </a:cubicBezTo>
                  <a:lnTo>
                    <a:pt x="739584" y="1862326"/>
                  </a:lnTo>
                  <a:cubicBezTo>
                    <a:pt x="739584" y="1908780"/>
                    <a:pt x="712143" y="1961777"/>
                    <a:pt x="677516" y="1982060"/>
                  </a:cubicBezTo>
                  <a:lnTo>
                    <a:pt x="62721" y="2334066"/>
                  </a:lnTo>
                  <a:cubicBezTo>
                    <a:pt x="28094" y="2354349"/>
                    <a:pt x="0" y="2333412"/>
                    <a:pt x="0" y="2286957"/>
                  </a:cubicBezTo>
                  <a:lnTo>
                    <a:pt x="0" y="2067117"/>
                  </a:lnTo>
                  <a:cubicBezTo>
                    <a:pt x="0" y="2020663"/>
                    <a:pt x="28094" y="1967012"/>
                    <a:pt x="62721" y="1946729"/>
                  </a:cubicBezTo>
                  <a:lnTo>
                    <a:pt x="677516" y="1594723"/>
                  </a:lnTo>
                  <a:cubicBezTo>
                    <a:pt x="694830" y="1584582"/>
                    <a:pt x="710347" y="1584909"/>
                    <a:pt x="721535" y="1593578"/>
                  </a:cubicBezTo>
                  <a:close/>
                  <a:moveTo>
                    <a:pt x="701822" y="792122"/>
                  </a:moveTo>
                  <a:cubicBezTo>
                    <a:pt x="724148" y="791816"/>
                    <a:pt x="739584" y="812653"/>
                    <a:pt x="739584" y="847465"/>
                  </a:cubicBezTo>
                  <a:lnTo>
                    <a:pt x="739584" y="1067121"/>
                  </a:lnTo>
                  <a:cubicBezTo>
                    <a:pt x="739584" y="1113536"/>
                    <a:pt x="712143" y="1167143"/>
                    <a:pt x="677516" y="1187409"/>
                  </a:cubicBezTo>
                  <a:lnTo>
                    <a:pt x="62721" y="1539120"/>
                  </a:lnTo>
                  <a:cubicBezTo>
                    <a:pt x="28094" y="1559385"/>
                    <a:pt x="0" y="1537812"/>
                    <a:pt x="0" y="1491397"/>
                  </a:cubicBezTo>
                  <a:lnTo>
                    <a:pt x="0" y="1271741"/>
                  </a:lnTo>
                  <a:cubicBezTo>
                    <a:pt x="0" y="1225325"/>
                    <a:pt x="28094" y="1172373"/>
                    <a:pt x="62721" y="1152107"/>
                  </a:cubicBezTo>
                  <a:lnTo>
                    <a:pt x="677516" y="799742"/>
                  </a:lnTo>
                  <a:cubicBezTo>
                    <a:pt x="686173" y="794676"/>
                    <a:pt x="694380" y="792224"/>
                    <a:pt x="701822" y="792122"/>
                  </a:cubicBezTo>
                  <a:close/>
                  <a:moveTo>
                    <a:pt x="721535" y="6396"/>
                  </a:moveTo>
                  <a:cubicBezTo>
                    <a:pt x="732724" y="14959"/>
                    <a:pt x="739584" y="31759"/>
                    <a:pt x="739584" y="54593"/>
                  </a:cubicBezTo>
                  <a:lnTo>
                    <a:pt x="739584" y="274458"/>
                  </a:lnTo>
                  <a:cubicBezTo>
                    <a:pt x="739584" y="320127"/>
                    <a:pt x="712143" y="373626"/>
                    <a:pt x="677516" y="393851"/>
                  </a:cubicBezTo>
                  <a:lnTo>
                    <a:pt x="62721" y="744199"/>
                  </a:lnTo>
                  <a:cubicBezTo>
                    <a:pt x="28094" y="764424"/>
                    <a:pt x="0" y="743546"/>
                    <a:pt x="0" y="697225"/>
                  </a:cubicBezTo>
                  <a:lnTo>
                    <a:pt x="0" y="478665"/>
                  </a:lnTo>
                  <a:cubicBezTo>
                    <a:pt x="0" y="432343"/>
                    <a:pt x="28094" y="378845"/>
                    <a:pt x="62721" y="358620"/>
                  </a:cubicBezTo>
                  <a:lnTo>
                    <a:pt x="677516" y="7619"/>
                  </a:lnTo>
                  <a:cubicBezTo>
                    <a:pt x="694830" y="-2493"/>
                    <a:pt x="710347" y="-2167"/>
                    <a:pt x="721535" y="6396"/>
                  </a:cubicBezTo>
                  <a:close/>
                </a:path>
              </a:pathLst>
            </a:custGeom>
            <a:solidFill>
              <a:schemeClr val="accent3">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1" name="Freeform 173">
              <a:extLst>
                <a:ext uri="{FF2B5EF4-FFF2-40B4-BE49-F238E27FC236}">
                  <a16:creationId xmlns:a16="http://schemas.microsoft.com/office/drawing/2014/main" id="{E0B77246-81AD-454A-8D2F-11DFEA997973}"/>
                </a:ext>
              </a:extLst>
            </p:cNvPr>
            <p:cNvSpPr>
              <a:spLocks noChangeArrowheads="1"/>
            </p:cNvSpPr>
            <p:nvPr/>
          </p:nvSpPr>
          <p:spPr bwMode="auto">
            <a:xfrm>
              <a:off x="15705676" y="5919024"/>
              <a:ext cx="722957" cy="754639"/>
            </a:xfrm>
            <a:custGeom>
              <a:avLst/>
              <a:gdLst>
                <a:gd name="T0" fmla="*/ 1059 w 1109"/>
                <a:gd name="T1" fmla="*/ 0 h 1157"/>
                <a:gd name="T2" fmla="*/ 1059 w 1109"/>
                <a:gd name="T3" fmla="*/ 0 h 1157"/>
                <a:gd name="T4" fmla="*/ 1083 w 1109"/>
                <a:gd name="T5" fmla="*/ 70 h 1157"/>
                <a:gd name="T6" fmla="*/ 1083 w 1109"/>
                <a:gd name="T7" fmla="*/ 406 h 1157"/>
                <a:gd name="T8" fmla="*/ 1083 w 1109"/>
                <a:gd name="T9" fmla="*/ 406 h 1157"/>
                <a:gd name="T10" fmla="*/ 988 w 1109"/>
                <a:gd name="T11" fmla="*/ 589 h 1157"/>
                <a:gd name="T12" fmla="*/ 47 w 1109"/>
                <a:gd name="T13" fmla="*/ 1127 h 1157"/>
                <a:gd name="T14" fmla="*/ 47 w 1109"/>
                <a:gd name="T15" fmla="*/ 1127 h 1157"/>
                <a:gd name="T16" fmla="*/ 0 w 1109"/>
                <a:gd name="T17" fmla="*/ 1137 h 1157"/>
                <a:gd name="T18" fmla="*/ 0 w 1109"/>
                <a:gd name="T19" fmla="*/ 1137 h 1157"/>
                <a:gd name="T20" fmla="*/ 72 w 1109"/>
                <a:gd name="T21" fmla="*/ 1139 h 1157"/>
                <a:gd name="T22" fmla="*/ 1013 w 1109"/>
                <a:gd name="T23" fmla="*/ 602 h 1157"/>
                <a:gd name="T24" fmla="*/ 1013 w 1109"/>
                <a:gd name="T25" fmla="*/ 602 h 1157"/>
                <a:gd name="T26" fmla="*/ 1108 w 1109"/>
                <a:gd name="T27" fmla="*/ 419 h 1157"/>
                <a:gd name="T28" fmla="*/ 1108 w 1109"/>
                <a:gd name="T29" fmla="*/ 82 h 1157"/>
                <a:gd name="T30" fmla="*/ 1108 w 1109"/>
                <a:gd name="T31" fmla="*/ 82 h 1157"/>
                <a:gd name="T32" fmla="*/ 1059 w 1109"/>
                <a:gd name="T33" fmla="*/ 0 h 1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7">
                  <a:moveTo>
                    <a:pt x="1059" y="0"/>
                  </a:moveTo>
                  <a:lnTo>
                    <a:pt x="1059" y="0"/>
                  </a:lnTo>
                  <a:cubicBezTo>
                    <a:pt x="1074" y="13"/>
                    <a:pt x="1083" y="37"/>
                    <a:pt x="1083" y="70"/>
                  </a:cubicBezTo>
                  <a:lnTo>
                    <a:pt x="1083" y="406"/>
                  </a:lnTo>
                  <a:lnTo>
                    <a:pt x="1083" y="406"/>
                  </a:lnTo>
                  <a:cubicBezTo>
                    <a:pt x="1083" y="477"/>
                    <a:pt x="1040" y="558"/>
                    <a:pt x="988" y="589"/>
                  </a:cubicBezTo>
                  <a:lnTo>
                    <a:pt x="47" y="1127"/>
                  </a:lnTo>
                  <a:lnTo>
                    <a:pt x="47" y="1127"/>
                  </a:lnTo>
                  <a:cubicBezTo>
                    <a:pt x="30" y="1137"/>
                    <a:pt x="14" y="1139"/>
                    <a:pt x="0" y="1137"/>
                  </a:cubicBezTo>
                  <a:lnTo>
                    <a:pt x="0" y="1137"/>
                  </a:lnTo>
                  <a:cubicBezTo>
                    <a:pt x="17" y="1153"/>
                    <a:pt x="43" y="1156"/>
                    <a:pt x="72" y="1139"/>
                  </a:cubicBezTo>
                  <a:lnTo>
                    <a:pt x="1013" y="602"/>
                  </a:lnTo>
                  <a:lnTo>
                    <a:pt x="1013" y="602"/>
                  </a:lnTo>
                  <a:cubicBezTo>
                    <a:pt x="1066" y="571"/>
                    <a:pt x="1108" y="489"/>
                    <a:pt x="1108" y="419"/>
                  </a:cubicBezTo>
                  <a:lnTo>
                    <a:pt x="1108" y="82"/>
                  </a:lnTo>
                  <a:lnTo>
                    <a:pt x="1108" y="82"/>
                  </a:lnTo>
                  <a:cubicBezTo>
                    <a:pt x="1108" y="35"/>
                    <a:pt x="1089"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2" name="Freeform 177">
              <a:extLst>
                <a:ext uri="{FF2B5EF4-FFF2-40B4-BE49-F238E27FC236}">
                  <a16:creationId xmlns:a16="http://schemas.microsoft.com/office/drawing/2014/main" id="{436C2F14-3F89-FA4F-859A-6B8BEF1ABE67}"/>
                </a:ext>
              </a:extLst>
            </p:cNvPr>
            <p:cNvSpPr>
              <a:spLocks noChangeArrowheads="1"/>
            </p:cNvSpPr>
            <p:nvPr/>
          </p:nvSpPr>
          <p:spPr bwMode="auto">
            <a:xfrm>
              <a:off x="15705676" y="7508950"/>
              <a:ext cx="722957" cy="757519"/>
            </a:xfrm>
            <a:custGeom>
              <a:avLst/>
              <a:gdLst>
                <a:gd name="T0" fmla="*/ 1059 w 1109"/>
                <a:gd name="T1" fmla="*/ 0 h 1159"/>
                <a:gd name="T2" fmla="*/ 1059 w 1109"/>
                <a:gd name="T3" fmla="*/ 0 h 1159"/>
                <a:gd name="T4" fmla="*/ 1083 w 1109"/>
                <a:gd name="T5" fmla="*/ 70 h 1159"/>
                <a:gd name="T6" fmla="*/ 1083 w 1109"/>
                <a:gd name="T7" fmla="*/ 406 h 1159"/>
                <a:gd name="T8" fmla="*/ 1083 w 1109"/>
                <a:gd name="T9" fmla="*/ 406 h 1159"/>
                <a:gd name="T10" fmla="*/ 988 w 1109"/>
                <a:gd name="T11" fmla="*/ 590 h 1159"/>
                <a:gd name="T12" fmla="*/ 47 w 1109"/>
                <a:gd name="T13" fmla="*/ 1128 h 1159"/>
                <a:gd name="T14" fmla="*/ 47 w 1109"/>
                <a:gd name="T15" fmla="*/ 1128 h 1159"/>
                <a:gd name="T16" fmla="*/ 0 w 1109"/>
                <a:gd name="T17" fmla="*/ 1138 h 1159"/>
                <a:gd name="T18" fmla="*/ 0 w 1109"/>
                <a:gd name="T19" fmla="*/ 1138 h 1159"/>
                <a:gd name="T20" fmla="*/ 72 w 1109"/>
                <a:gd name="T21" fmla="*/ 1140 h 1159"/>
                <a:gd name="T22" fmla="*/ 1013 w 1109"/>
                <a:gd name="T23" fmla="*/ 602 h 1159"/>
                <a:gd name="T24" fmla="*/ 1013 w 1109"/>
                <a:gd name="T25" fmla="*/ 602 h 1159"/>
                <a:gd name="T26" fmla="*/ 1108 w 1109"/>
                <a:gd name="T27" fmla="*/ 419 h 1159"/>
                <a:gd name="T28" fmla="*/ 1108 w 1109"/>
                <a:gd name="T29" fmla="*/ 83 h 1159"/>
                <a:gd name="T30" fmla="*/ 1108 w 1109"/>
                <a:gd name="T31" fmla="*/ 83 h 1159"/>
                <a:gd name="T32" fmla="*/ 1059 w 1109"/>
                <a:gd name="T33" fmla="*/ 0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9">
                  <a:moveTo>
                    <a:pt x="1059" y="0"/>
                  </a:moveTo>
                  <a:lnTo>
                    <a:pt x="1059" y="0"/>
                  </a:lnTo>
                  <a:cubicBezTo>
                    <a:pt x="1074" y="14"/>
                    <a:pt x="1083" y="37"/>
                    <a:pt x="1083" y="70"/>
                  </a:cubicBezTo>
                  <a:lnTo>
                    <a:pt x="1083" y="406"/>
                  </a:lnTo>
                  <a:lnTo>
                    <a:pt x="1083" y="406"/>
                  </a:lnTo>
                  <a:cubicBezTo>
                    <a:pt x="1083" y="477"/>
                    <a:pt x="1040" y="559"/>
                    <a:pt x="988" y="590"/>
                  </a:cubicBezTo>
                  <a:lnTo>
                    <a:pt x="47" y="1128"/>
                  </a:lnTo>
                  <a:lnTo>
                    <a:pt x="47" y="1128"/>
                  </a:lnTo>
                  <a:cubicBezTo>
                    <a:pt x="30" y="1138"/>
                    <a:pt x="14" y="1140"/>
                    <a:pt x="0" y="1138"/>
                  </a:cubicBezTo>
                  <a:lnTo>
                    <a:pt x="0" y="1138"/>
                  </a:lnTo>
                  <a:cubicBezTo>
                    <a:pt x="17" y="1154"/>
                    <a:pt x="43" y="1158"/>
                    <a:pt x="72" y="1140"/>
                  </a:cubicBezTo>
                  <a:lnTo>
                    <a:pt x="1013" y="602"/>
                  </a:lnTo>
                  <a:lnTo>
                    <a:pt x="1013" y="602"/>
                  </a:lnTo>
                  <a:cubicBezTo>
                    <a:pt x="1066" y="571"/>
                    <a:pt x="1108" y="490"/>
                    <a:pt x="1108" y="419"/>
                  </a:cubicBezTo>
                  <a:lnTo>
                    <a:pt x="1108" y="83"/>
                  </a:lnTo>
                  <a:lnTo>
                    <a:pt x="1108" y="83"/>
                  </a:lnTo>
                  <a:cubicBezTo>
                    <a:pt x="1108" y="35"/>
                    <a:pt x="1089"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3" name="Freeform 181">
              <a:extLst>
                <a:ext uri="{FF2B5EF4-FFF2-40B4-BE49-F238E27FC236}">
                  <a16:creationId xmlns:a16="http://schemas.microsoft.com/office/drawing/2014/main" id="{7CA2D0A0-942B-5D48-A684-87564ABFA974}"/>
                </a:ext>
              </a:extLst>
            </p:cNvPr>
            <p:cNvSpPr>
              <a:spLocks noChangeArrowheads="1"/>
            </p:cNvSpPr>
            <p:nvPr/>
          </p:nvSpPr>
          <p:spPr bwMode="auto">
            <a:xfrm>
              <a:off x="15705676" y="8301034"/>
              <a:ext cx="722957" cy="757520"/>
            </a:xfrm>
            <a:custGeom>
              <a:avLst/>
              <a:gdLst>
                <a:gd name="T0" fmla="*/ 1059 w 1109"/>
                <a:gd name="T1" fmla="*/ 0 h 1158"/>
                <a:gd name="T2" fmla="*/ 1059 w 1109"/>
                <a:gd name="T3" fmla="*/ 0 h 1158"/>
                <a:gd name="T4" fmla="*/ 1083 w 1109"/>
                <a:gd name="T5" fmla="*/ 69 h 1158"/>
                <a:gd name="T6" fmla="*/ 1083 w 1109"/>
                <a:gd name="T7" fmla="*/ 406 h 1158"/>
                <a:gd name="T8" fmla="*/ 1083 w 1109"/>
                <a:gd name="T9" fmla="*/ 406 h 1158"/>
                <a:gd name="T10" fmla="*/ 988 w 1109"/>
                <a:gd name="T11" fmla="*/ 589 h 1158"/>
                <a:gd name="T12" fmla="*/ 47 w 1109"/>
                <a:gd name="T13" fmla="*/ 1128 h 1158"/>
                <a:gd name="T14" fmla="*/ 47 w 1109"/>
                <a:gd name="T15" fmla="*/ 1128 h 1158"/>
                <a:gd name="T16" fmla="*/ 0 w 1109"/>
                <a:gd name="T17" fmla="*/ 1138 h 1158"/>
                <a:gd name="T18" fmla="*/ 0 w 1109"/>
                <a:gd name="T19" fmla="*/ 1138 h 1158"/>
                <a:gd name="T20" fmla="*/ 72 w 1109"/>
                <a:gd name="T21" fmla="*/ 1140 h 1158"/>
                <a:gd name="T22" fmla="*/ 1013 w 1109"/>
                <a:gd name="T23" fmla="*/ 602 h 1158"/>
                <a:gd name="T24" fmla="*/ 1013 w 1109"/>
                <a:gd name="T25" fmla="*/ 602 h 1158"/>
                <a:gd name="T26" fmla="*/ 1108 w 1109"/>
                <a:gd name="T27" fmla="*/ 418 h 1158"/>
                <a:gd name="T28" fmla="*/ 1108 w 1109"/>
                <a:gd name="T29" fmla="*/ 82 h 1158"/>
                <a:gd name="T30" fmla="*/ 1108 w 1109"/>
                <a:gd name="T31" fmla="*/ 82 h 1158"/>
                <a:gd name="T32" fmla="*/ 1059 w 1109"/>
                <a:gd name="T33" fmla="*/ 0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8">
                  <a:moveTo>
                    <a:pt x="1059" y="0"/>
                  </a:moveTo>
                  <a:lnTo>
                    <a:pt x="1059" y="0"/>
                  </a:lnTo>
                  <a:cubicBezTo>
                    <a:pt x="1074" y="13"/>
                    <a:pt x="1083" y="37"/>
                    <a:pt x="1083" y="69"/>
                  </a:cubicBezTo>
                  <a:lnTo>
                    <a:pt x="1083" y="406"/>
                  </a:lnTo>
                  <a:lnTo>
                    <a:pt x="1083" y="406"/>
                  </a:lnTo>
                  <a:cubicBezTo>
                    <a:pt x="1083" y="477"/>
                    <a:pt x="1040" y="558"/>
                    <a:pt x="988" y="589"/>
                  </a:cubicBezTo>
                  <a:lnTo>
                    <a:pt x="47" y="1128"/>
                  </a:lnTo>
                  <a:lnTo>
                    <a:pt x="47" y="1128"/>
                  </a:lnTo>
                  <a:cubicBezTo>
                    <a:pt x="30" y="1137"/>
                    <a:pt x="14" y="1140"/>
                    <a:pt x="0" y="1138"/>
                  </a:cubicBezTo>
                  <a:lnTo>
                    <a:pt x="0" y="1138"/>
                  </a:lnTo>
                  <a:cubicBezTo>
                    <a:pt x="17" y="1154"/>
                    <a:pt x="43" y="1157"/>
                    <a:pt x="72" y="1140"/>
                  </a:cubicBezTo>
                  <a:lnTo>
                    <a:pt x="1013" y="602"/>
                  </a:lnTo>
                  <a:lnTo>
                    <a:pt x="1013" y="602"/>
                  </a:lnTo>
                  <a:cubicBezTo>
                    <a:pt x="1066" y="571"/>
                    <a:pt x="1108" y="489"/>
                    <a:pt x="1108" y="418"/>
                  </a:cubicBezTo>
                  <a:lnTo>
                    <a:pt x="1108" y="82"/>
                  </a:lnTo>
                  <a:lnTo>
                    <a:pt x="1108" y="82"/>
                  </a:lnTo>
                  <a:cubicBezTo>
                    <a:pt x="1108" y="34"/>
                    <a:pt x="1089" y="4"/>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4" name="Freeform 185">
              <a:extLst>
                <a:ext uri="{FF2B5EF4-FFF2-40B4-BE49-F238E27FC236}">
                  <a16:creationId xmlns:a16="http://schemas.microsoft.com/office/drawing/2014/main" id="{20987B1A-A95A-2349-BF8D-D47FE7AE6D9B}"/>
                </a:ext>
              </a:extLst>
            </p:cNvPr>
            <p:cNvSpPr>
              <a:spLocks noChangeArrowheads="1"/>
            </p:cNvSpPr>
            <p:nvPr/>
          </p:nvSpPr>
          <p:spPr bwMode="auto">
            <a:xfrm>
              <a:off x="15705676" y="6713987"/>
              <a:ext cx="722957" cy="757519"/>
            </a:xfrm>
            <a:custGeom>
              <a:avLst/>
              <a:gdLst>
                <a:gd name="T0" fmla="*/ 1059 w 1109"/>
                <a:gd name="T1" fmla="*/ 0 h 1159"/>
                <a:gd name="T2" fmla="*/ 1059 w 1109"/>
                <a:gd name="T3" fmla="*/ 0 h 1159"/>
                <a:gd name="T4" fmla="*/ 1083 w 1109"/>
                <a:gd name="T5" fmla="*/ 70 h 1159"/>
                <a:gd name="T6" fmla="*/ 1083 w 1109"/>
                <a:gd name="T7" fmla="*/ 406 h 1159"/>
                <a:gd name="T8" fmla="*/ 1083 w 1109"/>
                <a:gd name="T9" fmla="*/ 406 h 1159"/>
                <a:gd name="T10" fmla="*/ 988 w 1109"/>
                <a:gd name="T11" fmla="*/ 590 h 1159"/>
                <a:gd name="T12" fmla="*/ 47 w 1109"/>
                <a:gd name="T13" fmla="*/ 1128 h 1159"/>
                <a:gd name="T14" fmla="*/ 47 w 1109"/>
                <a:gd name="T15" fmla="*/ 1128 h 1159"/>
                <a:gd name="T16" fmla="*/ 0 w 1109"/>
                <a:gd name="T17" fmla="*/ 1138 h 1159"/>
                <a:gd name="T18" fmla="*/ 0 w 1109"/>
                <a:gd name="T19" fmla="*/ 1138 h 1159"/>
                <a:gd name="T20" fmla="*/ 72 w 1109"/>
                <a:gd name="T21" fmla="*/ 1141 h 1159"/>
                <a:gd name="T22" fmla="*/ 1013 w 1109"/>
                <a:gd name="T23" fmla="*/ 603 h 1159"/>
                <a:gd name="T24" fmla="*/ 1013 w 1109"/>
                <a:gd name="T25" fmla="*/ 603 h 1159"/>
                <a:gd name="T26" fmla="*/ 1108 w 1109"/>
                <a:gd name="T27" fmla="*/ 419 h 1159"/>
                <a:gd name="T28" fmla="*/ 1108 w 1109"/>
                <a:gd name="T29" fmla="*/ 83 h 1159"/>
                <a:gd name="T30" fmla="*/ 1108 w 1109"/>
                <a:gd name="T31" fmla="*/ 83 h 1159"/>
                <a:gd name="T32" fmla="*/ 1059 w 1109"/>
                <a:gd name="T33" fmla="*/ 0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09" h="1159">
                  <a:moveTo>
                    <a:pt x="1059" y="0"/>
                  </a:moveTo>
                  <a:lnTo>
                    <a:pt x="1059" y="0"/>
                  </a:lnTo>
                  <a:cubicBezTo>
                    <a:pt x="1074" y="14"/>
                    <a:pt x="1083" y="38"/>
                    <a:pt x="1083" y="70"/>
                  </a:cubicBezTo>
                  <a:lnTo>
                    <a:pt x="1083" y="406"/>
                  </a:lnTo>
                  <a:lnTo>
                    <a:pt x="1083" y="406"/>
                  </a:lnTo>
                  <a:cubicBezTo>
                    <a:pt x="1083" y="477"/>
                    <a:pt x="1040" y="559"/>
                    <a:pt x="988" y="590"/>
                  </a:cubicBezTo>
                  <a:lnTo>
                    <a:pt x="47" y="1128"/>
                  </a:lnTo>
                  <a:lnTo>
                    <a:pt x="47" y="1128"/>
                  </a:lnTo>
                  <a:cubicBezTo>
                    <a:pt x="30" y="1138"/>
                    <a:pt x="14" y="1141"/>
                    <a:pt x="0" y="1138"/>
                  </a:cubicBezTo>
                  <a:lnTo>
                    <a:pt x="0" y="1138"/>
                  </a:lnTo>
                  <a:cubicBezTo>
                    <a:pt x="17" y="1155"/>
                    <a:pt x="43" y="1158"/>
                    <a:pt x="72" y="1141"/>
                  </a:cubicBezTo>
                  <a:lnTo>
                    <a:pt x="1013" y="603"/>
                  </a:lnTo>
                  <a:lnTo>
                    <a:pt x="1013" y="603"/>
                  </a:lnTo>
                  <a:cubicBezTo>
                    <a:pt x="1066" y="572"/>
                    <a:pt x="1108" y="490"/>
                    <a:pt x="1108" y="419"/>
                  </a:cubicBezTo>
                  <a:lnTo>
                    <a:pt x="1108" y="83"/>
                  </a:lnTo>
                  <a:lnTo>
                    <a:pt x="1108" y="83"/>
                  </a:lnTo>
                  <a:cubicBezTo>
                    <a:pt x="1108" y="35"/>
                    <a:pt x="1089" y="5"/>
                    <a:pt x="1059" y="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5" name="Freeform 104">
              <a:extLst>
                <a:ext uri="{FF2B5EF4-FFF2-40B4-BE49-F238E27FC236}">
                  <a16:creationId xmlns:a16="http://schemas.microsoft.com/office/drawing/2014/main" id="{C6EE6236-0936-E44C-8427-688E8C43A8CD}"/>
                </a:ext>
              </a:extLst>
            </p:cNvPr>
            <p:cNvSpPr>
              <a:spLocks noChangeArrowheads="1"/>
            </p:cNvSpPr>
            <p:nvPr/>
          </p:nvSpPr>
          <p:spPr bwMode="auto">
            <a:xfrm>
              <a:off x="15924578" y="6186526"/>
              <a:ext cx="270102" cy="2624016"/>
            </a:xfrm>
            <a:custGeom>
              <a:avLst/>
              <a:gdLst>
                <a:gd name="connsiteX0" fmla="*/ 69285 w 270102"/>
                <a:gd name="connsiteY0" fmla="*/ 2492875 h 2624016"/>
                <a:gd name="connsiteX1" fmla="*/ 82882 w 270102"/>
                <a:gd name="connsiteY1" fmla="*/ 2503359 h 2624016"/>
                <a:gd name="connsiteX2" fmla="*/ 82882 w 270102"/>
                <a:gd name="connsiteY2" fmla="*/ 2563641 h 2624016"/>
                <a:gd name="connsiteX3" fmla="*/ 69285 w 270102"/>
                <a:gd name="connsiteY3" fmla="*/ 2589850 h 2624016"/>
                <a:gd name="connsiteX4" fmla="*/ 13598 w 270102"/>
                <a:gd name="connsiteY4" fmla="*/ 2622612 h 2624016"/>
                <a:gd name="connsiteX5" fmla="*/ 0 w 270102"/>
                <a:gd name="connsiteY5" fmla="*/ 2612129 h 2624016"/>
                <a:gd name="connsiteX6" fmla="*/ 0 w 270102"/>
                <a:gd name="connsiteY6" fmla="*/ 2551847 h 2624016"/>
                <a:gd name="connsiteX7" fmla="*/ 13598 w 270102"/>
                <a:gd name="connsiteY7" fmla="*/ 2525637 h 2624016"/>
                <a:gd name="connsiteX8" fmla="*/ 257152 w 270102"/>
                <a:gd name="connsiteY8" fmla="*/ 2383424 h 2624016"/>
                <a:gd name="connsiteX9" fmla="*/ 270102 w 270102"/>
                <a:gd name="connsiteY9" fmla="*/ 2393908 h 2624016"/>
                <a:gd name="connsiteX10" fmla="*/ 270102 w 270102"/>
                <a:gd name="connsiteY10" fmla="*/ 2454190 h 2624016"/>
                <a:gd name="connsiteX11" fmla="*/ 257152 w 270102"/>
                <a:gd name="connsiteY11" fmla="*/ 2480399 h 2624016"/>
                <a:gd name="connsiteX12" fmla="*/ 200820 w 270102"/>
                <a:gd name="connsiteY12" fmla="*/ 2513161 h 2624016"/>
                <a:gd name="connsiteX13" fmla="*/ 187222 w 270102"/>
                <a:gd name="connsiteY13" fmla="*/ 2502678 h 2624016"/>
                <a:gd name="connsiteX14" fmla="*/ 187222 w 270102"/>
                <a:gd name="connsiteY14" fmla="*/ 2442396 h 2624016"/>
                <a:gd name="connsiteX15" fmla="*/ 200820 w 270102"/>
                <a:gd name="connsiteY15" fmla="*/ 2416186 h 2624016"/>
                <a:gd name="connsiteX16" fmla="*/ 69285 w 270102"/>
                <a:gd name="connsiteY16" fmla="*/ 1697894 h 2624016"/>
                <a:gd name="connsiteX17" fmla="*/ 82882 w 270102"/>
                <a:gd name="connsiteY17" fmla="*/ 1708328 h 2624016"/>
                <a:gd name="connsiteX18" fmla="*/ 82882 w 270102"/>
                <a:gd name="connsiteY18" fmla="*/ 1768326 h 2624016"/>
                <a:gd name="connsiteX19" fmla="*/ 69285 w 270102"/>
                <a:gd name="connsiteY19" fmla="*/ 1794412 h 2624016"/>
                <a:gd name="connsiteX20" fmla="*/ 13598 w 270102"/>
                <a:gd name="connsiteY20" fmla="*/ 1827019 h 2624016"/>
                <a:gd name="connsiteX21" fmla="*/ 0 w 270102"/>
                <a:gd name="connsiteY21" fmla="*/ 1816585 h 2624016"/>
                <a:gd name="connsiteX22" fmla="*/ 0 w 270102"/>
                <a:gd name="connsiteY22" fmla="*/ 1756587 h 2624016"/>
                <a:gd name="connsiteX23" fmla="*/ 13598 w 270102"/>
                <a:gd name="connsiteY23" fmla="*/ 1730501 h 2624016"/>
                <a:gd name="connsiteX24" fmla="*/ 266298 w 270102"/>
                <a:gd name="connsiteY24" fmla="*/ 1588688 h 2624016"/>
                <a:gd name="connsiteX25" fmla="*/ 270102 w 270102"/>
                <a:gd name="connsiteY25" fmla="*/ 1599530 h 2624016"/>
                <a:gd name="connsiteX26" fmla="*/ 270102 w 270102"/>
                <a:gd name="connsiteY26" fmla="*/ 1659527 h 2624016"/>
                <a:gd name="connsiteX27" fmla="*/ 257152 w 270102"/>
                <a:gd name="connsiteY27" fmla="*/ 1685613 h 2624016"/>
                <a:gd name="connsiteX28" fmla="*/ 200820 w 270102"/>
                <a:gd name="connsiteY28" fmla="*/ 1717568 h 2624016"/>
                <a:gd name="connsiteX29" fmla="*/ 187222 w 270102"/>
                <a:gd name="connsiteY29" fmla="*/ 1707134 h 2624016"/>
                <a:gd name="connsiteX30" fmla="*/ 187222 w 270102"/>
                <a:gd name="connsiteY30" fmla="*/ 1647788 h 2624016"/>
                <a:gd name="connsiteX31" fmla="*/ 200820 w 270102"/>
                <a:gd name="connsiteY31" fmla="*/ 1621703 h 2624016"/>
                <a:gd name="connsiteX32" fmla="*/ 257152 w 270102"/>
                <a:gd name="connsiteY32" fmla="*/ 1589095 h 2624016"/>
                <a:gd name="connsiteX33" fmla="*/ 266298 w 270102"/>
                <a:gd name="connsiteY33" fmla="*/ 1588688 h 2624016"/>
                <a:gd name="connsiteX34" fmla="*/ 78997 w 270102"/>
                <a:gd name="connsiteY34" fmla="*/ 903176 h 2624016"/>
                <a:gd name="connsiteX35" fmla="*/ 82882 w 270102"/>
                <a:gd name="connsiteY35" fmla="*/ 914018 h 2624016"/>
                <a:gd name="connsiteX36" fmla="*/ 82882 w 270102"/>
                <a:gd name="connsiteY36" fmla="*/ 974015 h 2624016"/>
                <a:gd name="connsiteX37" fmla="*/ 69285 w 270102"/>
                <a:gd name="connsiteY37" fmla="*/ 1000101 h 2624016"/>
                <a:gd name="connsiteX38" fmla="*/ 13598 w 270102"/>
                <a:gd name="connsiteY38" fmla="*/ 1032056 h 2624016"/>
                <a:gd name="connsiteX39" fmla="*/ 0 w 270102"/>
                <a:gd name="connsiteY39" fmla="*/ 1021622 h 2624016"/>
                <a:gd name="connsiteX40" fmla="*/ 0 w 270102"/>
                <a:gd name="connsiteY40" fmla="*/ 962276 h 2624016"/>
                <a:gd name="connsiteX41" fmla="*/ 13598 w 270102"/>
                <a:gd name="connsiteY41" fmla="*/ 936191 h 2624016"/>
                <a:gd name="connsiteX42" fmla="*/ 69285 w 270102"/>
                <a:gd name="connsiteY42" fmla="*/ 903583 h 2624016"/>
                <a:gd name="connsiteX43" fmla="*/ 78997 w 270102"/>
                <a:gd name="connsiteY43" fmla="*/ 903176 h 2624016"/>
                <a:gd name="connsiteX44" fmla="*/ 257152 w 270102"/>
                <a:gd name="connsiteY44" fmla="*/ 796379 h 2624016"/>
                <a:gd name="connsiteX45" fmla="*/ 270102 w 270102"/>
                <a:gd name="connsiteY45" fmla="*/ 806862 h 2624016"/>
                <a:gd name="connsiteX46" fmla="*/ 270102 w 270102"/>
                <a:gd name="connsiteY46" fmla="*/ 867144 h 2624016"/>
                <a:gd name="connsiteX47" fmla="*/ 257152 w 270102"/>
                <a:gd name="connsiteY47" fmla="*/ 893354 h 2624016"/>
                <a:gd name="connsiteX48" fmla="*/ 200820 w 270102"/>
                <a:gd name="connsiteY48" fmla="*/ 926116 h 2624016"/>
                <a:gd name="connsiteX49" fmla="*/ 187222 w 270102"/>
                <a:gd name="connsiteY49" fmla="*/ 915632 h 2624016"/>
                <a:gd name="connsiteX50" fmla="*/ 187222 w 270102"/>
                <a:gd name="connsiteY50" fmla="*/ 855350 h 2624016"/>
                <a:gd name="connsiteX51" fmla="*/ 200820 w 270102"/>
                <a:gd name="connsiteY51" fmla="*/ 829141 h 2624016"/>
                <a:gd name="connsiteX52" fmla="*/ 69285 w 270102"/>
                <a:gd name="connsiteY52" fmla="*/ 110848 h 2624016"/>
                <a:gd name="connsiteX53" fmla="*/ 82882 w 270102"/>
                <a:gd name="connsiteY53" fmla="*/ 121282 h 2624016"/>
                <a:gd name="connsiteX54" fmla="*/ 82882 w 270102"/>
                <a:gd name="connsiteY54" fmla="*/ 181279 h 2624016"/>
                <a:gd name="connsiteX55" fmla="*/ 69285 w 270102"/>
                <a:gd name="connsiteY55" fmla="*/ 207365 h 2624016"/>
                <a:gd name="connsiteX56" fmla="*/ 13598 w 270102"/>
                <a:gd name="connsiteY56" fmla="*/ 239973 h 2624016"/>
                <a:gd name="connsiteX57" fmla="*/ 0 w 270102"/>
                <a:gd name="connsiteY57" fmla="*/ 229538 h 2624016"/>
                <a:gd name="connsiteX58" fmla="*/ 0 w 270102"/>
                <a:gd name="connsiteY58" fmla="*/ 169541 h 2624016"/>
                <a:gd name="connsiteX59" fmla="*/ 13598 w 270102"/>
                <a:gd name="connsiteY59" fmla="*/ 143455 h 2624016"/>
                <a:gd name="connsiteX60" fmla="*/ 257152 w 270102"/>
                <a:gd name="connsiteY60" fmla="*/ 1397 h 2624016"/>
                <a:gd name="connsiteX61" fmla="*/ 270102 w 270102"/>
                <a:gd name="connsiteY61" fmla="*/ 11831 h 2624016"/>
                <a:gd name="connsiteX62" fmla="*/ 270102 w 270102"/>
                <a:gd name="connsiteY62" fmla="*/ 72481 h 2624016"/>
                <a:gd name="connsiteX63" fmla="*/ 257152 w 270102"/>
                <a:gd name="connsiteY63" fmla="*/ 97914 h 2624016"/>
                <a:gd name="connsiteX64" fmla="*/ 200820 w 270102"/>
                <a:gd name="connsiteY64" fmla="*/ 130522 h 2624016"/>
                <a:gd name="connsiteX65" fmla="*/ 187222 w 270102"/>
                <a:gd name="connsiteY65" fmla="*/ 120087 h 2624016"/>
                <a:gd name="connsiteX66" fmla="*/ 187222 w 270102"/>
                <a:gd name="connsiteY66" fmla="*/ 60090 h 2624016"/>
                <a:gd name="connsiteX67" fmla="*/ 200820 w 270102"/>
                <a:gd name="connsiteY67" fmla="*/ 34004 h 262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70102" h="2624016">
                  <a:moveTo>
                    <a:pt x="69285" y="2492875"/>
                  </a:moveTo>
                  <a:cubicBezTo>
                    <a:pt x="77055" y="2488944"/>
                    <a:pt x="82882" y="2493531"/>
                    <a:pt x="82882" y="2503359"/>
                  </a:cubicBezTo>
                  <a:lnTo>
                    <a:pt x="82882" y="2563641"/>
                  </a:lnTo>
                  <a:cubicBezTo>
                    <a:pt x="82882" y="2573470"/>
                    <a:pt x="77055" y="2585264"/>
                    <a:pt x="69285" y="2589850"/>
                  </a:cubicBezTo>
                  <a:lnTo>
                    <a:pt x="13598" y="2622612"/>
                  </a:lnTo>
                  <a:cubicBezTo>
                    <a:pt x="5828" y="2626544"/>
                    <a:pt x="0" y="2621957"/>
                    <a:pt x="0" y="2612129"/>
                  </a:cubicBezTo>
                  <a:lnTo>
                    <a:pt x="0" y="2551847"/>
                  </a:lnTo>
                  <a:cubicBezTo>
                    <a:pt x="0" y="2542018"/>
                    <a:pt x="5828" y="2529569"/>
                    <a:pt x="13598" y="2525637"/>
                  </a:cubicBezTo>
                  <a:close/>
                  <a:moveTo>
                    <a:pt x="257152" y="2383424"/>
                  </a:moveTo>
                  <a:cubicBezTo>
                    <a:pt x="264275" y="2379493"/>
                    <a:pt x="270102" y="2384080"/>
                    <a:pt x="270102" y="2393908"/>
                  </a:cubicBezTo>
                  <a:lnTo>
                    <a:pt x="270102" y="2454190"/>
                  </a:lnTo>
                  <a:cubicBezTo>
                    <a:pt x="270102" y="2464019"/>
                    <a:pt x="264275" y="2476468"/>
                    <a:pt x="257152" y="2480399"/>
                  </a:cubicBezTo>
                  <a:lnTo>
                    <a:pt x="200820" y="2513161"/>
                  </a:lnTo>
                  <a:cubicBezTo>
                    <a:pt x="193697" y="2517093"/>
                    <a:pt x="187222" y="2512506"/>
                    <a:pt x="187222" y="2502678"/>
                  </a:cubicBezTo>
                  <a:lnTo>
                    <a:pt x="187222" y="2442396"/>
                  </a:lnTo>
                  <a:cubicBezTo>
                    <a:pt x="187222" y="2432567"/>
                    <a:pt x="193697" y="2420773"/>
                    <a:pt x="200820" y="2416186"/>
                  </a:cubicBezTo>
                  <a:close/>
                  <a:moveTo>
                    <a:pt x="69285" y="1697894"/>
                  </a:moveTo>
                  <a:cubicBezTo>
                    <a:pt x="77055" y="1693981"/>
                    <a:pt x="82882" y="1698546"/>
                    <a:pt x="82882" y="1708328"/>
                  </a:cubicBezTo>
                  <a:lnTo>
                    <a:pt x="82882" y="1768326"/>
                  </a:lnTo>
                  <a:cubicBezTo>
                    <a:pt x="82882" y="1778760"/>
                    <a:pt x="77055" y="1790499"/>
                    <a:pt x="69285" y="1794412"/>
                  </a:cubicBezTo>
                  <a:lnTo>
                    <a:pt x="13598" y="1827019"/>
                  </a:lnTo>
                  <a:cubicBezTo>
                    <a:pt x="5828" y="1831584"/>
                    <a:pt x="0" y="1827019"/>
                    <a:pt x="0" y="1816585"/>
                  </a:cubicBezTo>
                  <a:lnTo>
                    <a:pt x="0" y="1756587"/>
                  </a:lnTo>
                  <a:cubicBezTo>
                    <a:pt x="0" y="1746805"/>
                    <a:pt x="5828" y="1735066"/>
                    <a:pt x="13598" y="1730501"/>
                  </a:cubicBezTo>
                  <a:close/>
                  <a:moveTo>
                    <a:pt x="266298" y="1588688"/>
                  </a:moveTo>
                  <a:cubicBezTo>
                    <a:pt x="268645" y="1590563"/>
                    <a:pt x="270102" y="1594312"/>
                    <a:pt x="270102" y="1599530"/>
                  </a:cubicBezTo>
                  <a:lnTo>
                    <a:pt x="270102" y="1659527"/>
                  </a:lnTo>
                  <a:cubicBezTo>
                    <a:pt x="270102" y="1669309"/>
                    <a:pt x="264275" y="1681048"/>
                    <a:pt x="257152" y="1685613"/>
                  </a:cubicBezTo>
                  <a:lnTo>
                    <a:pt x="200820" y="1717568"/>
                  </a:lnTo>
                  <a:cubicBezTo>
                    <a:pt x="193697" y="1722133"/>
                    <a:pt x="187222" y="1717568"/>
                    <a:pt x="187222" y="1707134"/>
                  </a:cubicBezTo>
                  <a:lnTo>
                    <a:pt x="187222" y="1647788"/>
                  </a:lnTo>
                  <a:cubicBezTo>
                    <a:pt x="187222" y="1637354"/>
                    <a:pt x="193697" y="1625615"/>
                    <a:pt x="200820" y="1621703"/>
                  </a:cubicBezTo>
                  <a:lnTo>
                    <a:pt x="257152" y="1589095"/>
                  </a:lnTo>
                  <a:cubicBezTo>
                    <a:pt x="260714" y="1586813"/>
                    <a:pt x="263951" y="1586813"/>
                    <a:pt x="266298" y="1588688"/>
                  </a:cubicBezTo>
                  <a:close/>
                  <a:moveTo>
                    <a:pt x="78997" y="903176"/>
                  </a:moveTo>
                  <a:cubicBezTo>
                    <a:pt x="81425" y="905051"/>
                    <a:pt x="82882" y="908801"/>
                    <a:pt x="82882" y="914018"/>
                  </a:cubicBezTo>
                  <a:lnTo>
                    <a:pt x="82882" y="974015"/>
                  </a:lnTo>
                  <a:cubicBezTo>
                    <a:pt x="82882" y="983797"/>
                    <a:pt x="77055" y="995536"/>
                    <a:pt x="69285" y="1000101"/>
                  </a:cubicBezTo>
                  <a:lnTo>
                    <a:pt x="13598" y="1032056"/>
                  </a:lnTo>
                  <a:cubicBezTo>
                    <a:pt x="5828" y="1036621"/>
                    <a:pt x="0" y="1032056"/>
                    <a:pt x="0" y="1021622"/>
                  </a:cubicBezTo>
                  <a:lnTo>
                    <a:pt x="0" y="962276"/>
                  </a:lnTo>
                  <a:cubicBezTo>
                    <a:pt x="0" y="951842"/>
                    <a:pt x="5828" y="940103"/>
                    <a:pt x="13598" y="936191"/>
                  </a:cubicBezTo>
                  <a:lnTo>
                    <a:pt x="69285" y="903583"/>
                  </a:lnTo>
                  <a:cubicBezTo>
                    <a:pt x="73170" y="901301"/>
                    <a:pt x="76569" y="901301"/>
                    <a:pt x="78997" y="903176"/>
                  </a:cubicBezTo>
                  <a:close/>
                  <a:moveTo>
                    <a:pt x="257152" y="796379"/>
                  </a:moveTo>
                  <a:cubicBezTo>
                    <a:pt x="264275" y="792447"/>
                    <a:pt x="270102" y="797034"/>
                    <a:pt x="270102" y="806862"/>
                  </a:cubicBezTo>
                  <a:lnTo>
                    <a:pt x="270102" y="867144"/>
                  </a:lnTo>
                  <a:cubicBezTo>
                    <a:pt x="270102" y="876973"/>
                    <a:pt x="264275" y="889422"/>
                    <a:pt x="257152" y="893354"/>
                  </a:cubicBezTo>
                  <a:lnTo>
                    <a:pt x="200820" y="926116"/>
                  </a:lnTo>
                  <a:cubicBezTo>
                    <a:pt x="193697" y="930047"/>
                    <a:pt x="187222" y="925460"/>
                    <a:pt x="187222" y="915632"/>
                  </a:cubicBezTo>
                  <a:lnTo>
                    <a:pt x="187222" y="855350"/>
                  </a:lnTo>
                  <a:cubicBezTo>
                    <a:pt x="187222" y="845521"/>
                    <a:pt x="193697" y="833727"/>
                    <a:pt x="200820" y="829141"/>
                  </a:cubicBezTo>
                  <a:close/>
                  <a:moveTo>
                    <a:pt x="69285" y="110848"/>
                  </a:moveTo>
                  <a:cubicBezTo>
                    <a:pt x="77055" y="106935"/>
                    <a:pt x="82882" y="111500"/>
                    <a:pt x="82882" y="121282"/>
                  </a:cubicBezTo>
                  <a:lnTo>
                    <a:pt x="82882" y="181279"/>
                  </a:lnTo>
                  <a:cubicBezTo>
                    <a:pt x="82882" y="191714"/>
                    <a:pt x="77055" y="203452"/>
                    <a:pt x="69285" y="207365"/>
                  </a:cubicBezTo>
                  <a:lnTo>
                    <a:pt x="13598" y="239973"/>
                  </a:lnTo>
                  <a:cubicBezTo>
                    <a:pt x="5828" y="244538"/>
                    <a:pt x="0" y="239973"/>
                    <a:pt x="0" y="229538"/>
                  </a:cubicBezTo>
                  <a:lnTo>
                    <a:pt x="0" y="169541"/>
                  </a:lnTo>
                  <a:cubicBezTo>
                    <a:pt x="0" y="159759"/>
                    <a:pt x="5828" y="148020"/>
                    <a:pt x="13598" y="143455"/>
                  </a:cubicBezTo>
                  <a:close/>
                  <a:moveTo>
                    <a:pt x="257152" y="1397"/>
                  </a:moveTo>
                  <a:cubicBezTo>
                    <a:pt x="264275" y="-2516"/>
                    <a:pt x="270102" y="2049"/>
                    <a:pt x="270102" y="11831"/>
                  </a:cubicBezTo>
                  <a:lnTo>
                    <a:pt x="270102" y="72481"/>
                  </a:lnTo>
                  <a:cubicBezTo>
                    <a:pt x="270102" y="82263"/>
                    <a:pt x="264275" y="94001"/>
                    <a:pt x="257152" y="97914"/>
                  </a:cubicBezTo>
                  <a:lnTo>
                    <a:pt x="200820" y="130522"/>
                  </a:lnTo>
                  <a:cubicBezTo>
                    <a:pt x="193697" y="135087"/>
                    <a:pt x="187222" y="130522"/>
                    <a:pt x="187222" y="120087"/>
                  </a:cubicBezTo>
                  <a:lnTo>
                    <a:pt x="187222" y="60090"/>
                  </a:lnTo>
                  <a:cubicBezTo>
                    <a:pt x="187222" y="50308"/>
                    <a:pt x="193697" y="38569"/>
                    <a:pt x="200820" y="34004"/>
                  </a:cubicBezTo>
                  <a:close/>
                </a:path>
              </a:pathLst>
            </a:custGeom>
            <a:solidFill>
              <a:schemeClr val="accent3">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6" name="Freeform 105">
              <a:extLst>
                <a:ext uri="{FF2B5EF4-FFF2-40B4-BE49-F238E27FC236}">
                  <a16:creationId xmlns:a16="http://schemas.microsoft.com/office/drawing/2014/main" id="{0E9D7EEE-CAB7-AC4A-A21F-B92998B32948}"/>
                </a:ext>
              </a:extLst>
            </p:cNvPr>
            <p:cNvSpPr>
              <a:spLocks noChangeArrowheads="1"/>
            </p:cNvSpPr>
            <p:nvPr/>
          </p:nvSpPr>
          <p:spPr bwMode="auto">
            <a:xfrm>
              <a:off x="13744190" y="5190218"/>
              <a:ext cx="1531668" cy="4115487"/>
            </a:xfrm>
            <a:custGeom>
              <a:avLst/>
              <a:gdLst>
                <a:gd name="connsiteX0" fmla="*/ 17049 w 1531668"/>
                <a:gd name="connsiteY0" fmla="*/ 2866171 h 4115487"/>
                <a:gd name="connsiteX1" fmla="*/ 58082 w 1531668"/>
                <a:gd name="connsiteY1" fmla="*/ 2867640 h 4115487"/>
                <a:gd name="connsiteX2" fmla="*/ 1474239 w 1531668"/>
                <a:gd name="connsiteY2" fmla="*/ 3684957 h 4115487"/>
                <a:gd name="connsiteX3" fmla="*/ 1531668 w 1531668"/>
                <a:gd name="connsiteY3" fmla="*/ 3794629 h 4115487"/>
                <a:gd name="connsiteX4" fmla="*/ 1531668 w 1531668"/>
                <a:gd name="connsiteY4" fmla="*/ 4065545 h 4115487"/>
                <a:gd name="connsiteX5" fmla="*/ 1474239 w 1531668"/>
                <a:gd name="connsiteY5" fmla="*/ 4108630 h 4115487"/>
                <a:gd name="connsiteX6" fmla="*/ 58082 w 1531668"/>
                <a:gd name="connsiteY6" fmla="*/ 3290660 h 4115487"/>
                <a:gd name="connsiteX7" fmla="*/ 0 w 1531668"/>
                <a:gd name="connsiteY7" fmla="*/ 3180988 h 4115487"/>
                <a:gd name="connsiteX8" fmla="*/ 0 w 1531668"/>
                <a:gd name="connsiteY8" fmla="*/ 2910725 h 4115487"/>
                <a:gd name="connsiteX9" fmla="*/ 17049 w 1531668"/>
                <a:gd name="connsiteY9" fmla="*/ 2866171 h 4115487"/>
                <a:gd name="connsiteX10" fmla="*/ 17049 w 1531668"/>
                <a:gd name="connsiteY10" fmla="*/ 2390920 h 4115487"/>
                <a:gd name="connsiteX11" fmla="*/ 58082 w 1531668"/>
                <a:gd name="connsiteY11" fmla="*/ 2392389 h 4115487"/>
                <a:gd name="connsiteX12" fmla="*/ 1474239 w 1531668"/>
                <a:gd name="connsiteY12" fmla="*/ 3210359 h 4115487"/>
                <a:gd name="connsiteX13" fmla="*/ 1531668 w 1531668"/>
                <a:gd name="connsiteY13" fmla="*/ 3320031 h 4115487"/>
                <a:gd name="connsiteX14" fmla="*/ 1531668 w 1531668"/>
                <a:gd name="connsiteY14" fmla="*/ 3590294 h 4115487"/>
                <a:gd name="connsiteX15" fmla="*/ 1474239 w 1531668"/>
                <a:gd name="connsiteY15" fmla="*/ 3633380 h 4115487"/>
                <a:gd name="connsiteX16" fmla="*/ 58082 w 1531668"/>
                <a:gd name="connsiteY16" fmla="*/ 2815409 h 4115487"/>
                <a:gd name="connsiteX17" fmla="*/ 0 w 1531668"/>
                <a:gd name="connsiteY17" fmla="*/ 2705737 h 4115487"/>
                <a:gd name="connsiteX18" fmla="*/ 0 w 1531668"/>
                <a:gd name="connsiteY18" fmla="*/ 2435474 h 4115487"/>
                <a:gd name="connsiteX19" fmla="*/ 17049 w 1531668"/>
                <a:gd name="connsiteY19" fmla="*/ 2390920 h 4115487"/>
                <a:gd name="connsiteX20" fmla="*/ 17049 w 1531668"/>
                <a:gd name="connsiteY20" fmla="*/ 1912391 h 4115487"/>
                <a:gd name="connsiteX21" fmla="*/ 58082 w 1531668"/>
                <a:gd name="connsiteY21" fmla="*/ 1913615 h 4115487"/>
                <a:gd name="connsiteX22" fmla="*/ 1474239 w 1531668"/>
                <a:gd name="connsiteY22" fmla="*/ 2732003 h 4115487"/>
                <a:gd name="connsiteX23" fmla="*/ 1531668 w 1531668"/>
                <a:gd name="connsiteY23" fmla="*/ 2841731 h 4115487"/>
                <a:gd name="connsiteX24" fmla="*/ 1531668 w 1531668"/>
                <a:gd name="connsiteY24" fmla="*/ 3112133 h 4115487"/>
                <a:gd name="connsiteX25" fmla="*/ 1474239 w 1531668"/>
                <a:gd name="connsiteY25" fmla="*/ 3155240 h 4115487"/>
                <a:gd name="connsiteX26" fmla="*/ 58082 w 1531668"/>
                <a:gd name="connsiteY26" fmla="*/ 2336852 h 4115487"/>
                <a:gd name="connsiteX27" fmla="*/ 0 w 1531668"/>
                <a:gd name="connsiteY27" fmla="*/ 2227124 h 4115487"/>
                <a:gd name="connsiteX28" fmla="*/ 0 w 1531668"/>
                <a:gd name="connsiteY28" fmla="*/ 1956723 h 4115487"/>
                <a:gd name="connsiteX29" fmla="*/ 17049 w 1531668"/>
                <a:gd name="connsiteY29" fmla="*/ 1912391 h 4115487"/>
                <a:gd name="connsiteX30" fmla="*/ 35516 w 1531668"/>
                <a:gd name="connsiteY30" fmla="*/ 1431508 h 4115487"/>
                <a:gd name="connsiteX31" fmla="*/ 58082 w 1531668"/>
                <a:gd name="connsiteY31" fmla="*/ 1438366 h 4115487"/>
                <a:gd name="connsiteX32" fmla="*/ 1474239 w 1531668"/>
                <a:gd name="connsiteY32" fmla="*/ 2256754 h 4115487"/>
                <a:gd name="connsiteX33" fmla="*/ 1531668 w 1531668"/>
                <a:gd name="connsiteY33" fmla="*/ 2366482 h 4115487"/>
                <a:gd name="connsiteX34" fmla="*/ 1531668 w 1531668"/>
                <a:gd name="connsiteY34" fmla="*/ 2636884 h 4115487"/>
                <a:gd name="connsiteX35" fmla="*/ 1474239 w 1531668"/>
                <a:gd name="connsiteY35" fmla="*/ 2679991 h 4115487"/>
                <a:gd name="connsiteX36" fmla="*/ 58082 w 1531668"/>
                <a:gd name="connsiteY36" fmla="*/ 1861603 h 4115487"/>
                <a:gd name="connsiteX37" fmla="*/ 0 w 1531668"/>
                <a:gd name="connsiteY37" fmla="*/ 1752528 h 4115487"/>
                <a:gd name="connsiteX38" fmla="*/ 0 w 1531668"/>
                <a:gd name="connsiteY38" fmla="*/ 1481474 h 4115487"/>
                <a:gd name="connsiteX39" fmla="*/ 35516 w 1531668"/>
                <a:gd name="connsiteY39" fmla="*/ 1431508 h 4115487"/>
                <a:gd name="connsiteX40" fmla="*/ 35516 w 1531668"/>
                <a:gd name="connsiteY40" fmla="*/ 953378 h 4115487"/>
                <a:gd name="connsiteX41" fmla="*/ 58082 w 1531668"/>
                <a:gd name="connsiteY41" fmla="*/ 960236 h 4115487"/>
                <a:gd name="connsiteX42" fmla="*/ 1474239 w 1531668"/>
                <a:gd name="connsiteY42" fmla="*/ 1777971 h 4115487"/>
                <a:gd name="connsiteX43" fmla="*/ 1531668 w 1531668"/>
                <a:gd name="connsiteY43" fmla="*/ 1887699 h 4115487"/>
                <a:gd name="connsiteX44" fmla="*/ 1531668 w 1531668"/>
                <a:gd name="connsiteY44" fmla="*/ 2158100 h 4115487"/>
                <a:gd name="connsiteX45" fmla="*/ 1474239 w 1531668"/>
                <a:gd name="connsiteY45" fmla="*/ 2201861 h 4115487"/>
                <a:gd name="connsiteX46" fmla="*/ 58082 w 1531668"/>
                <a:gd name="connsiteY46" fmla="*/ 1382820 h 4115487"/>
                <a:gd name="connsiteX47" fmla="*/ 0 w 1531668"/>
                <a:gd name="connsiteY47" fmla="*/ 1273745 h 4115487"/>
                <a:gd name="connsiteX48" fmla="*/ 0 w 1531668"/>
                <a:gd name="connsiteY48" fmla="*/ 1003344 h 4115487"/>
                <a:gd name="connsiteX49" fmla="*/ 35516 w 1531668"/>
                <a:gd name="connsiteY49" fmla="*/ 953378 h 4115487"/>
                <a:gd name="connsiteX50" fmla="*/ 35516 w 1531668"/>
                <a:gd name="connsiteY50" fmla="*/ 478138 h 4115487"/>
                <a:gd name="connsiteX51" fmla="*/ 58082 w 1531668"/>
                <a:gd name="connsiteY51" fmla="*/ 484985 h 4115487"/>
                <a:gd name="connsiteX52" fmla="*/ 1474239 w 1531668"/>
                <a:gd name="connsiteY52" fmla="*/ 1303373 h 4115487"/>
                <a:gd name="connsiteX53" fmla="*/ 1531668 w 1531668"/>
                <a:gd name="connsiteY53" fmla="*/ 1412448 h 4115487"/>
                <a:gd name="connsiteX54" fmla="*/ 1531668 w 1531668"/>
                <a:gd name="connsiteY54" fmla="*/ 1682849 h 4115487"/>
                <a:gd name="connsiteX55" fmla="*/ 1474239 w 1531668"/>
                <a:gd name="connsiteY55" fmla="*/ 1726610 h 4115487"/>
                <a:gd name="connsiteX56" fmla="*/ 58082 w 1531668"/>
                <a:gd name="connsiteY56" fmla="*/ 908875 h 4115487"/>
                <a:gd name="connsiteX57" fmla="*/ 0 w 1531668"/>
                <a:gd name="connsiteY57" fmla="*/ 798494 h 4115487"/>
                <a:gd name="connsiteX58" fmla="*/ 0 w 1531668"/>
                <a:gd name="connsiteY58" fmla="*/ 528746 h 4115487"/>
                <a:gd name="connsiteX59" fmla="*/ 35516 w 1531668"/>
                <a:gd name="connsiteY59" fmla="*/ 478138 h 4115487"/>
                <a:gd name="connsiteX60" fmla="*/ 35516 w 1531668"/>
                <a:gd name="connsiteY60" fmla="*/ 2 h 4115487"/>
                <a:gd name="connsiteX61" fmla="*/ 58082 w 1531668"/>
                <a:gd name="connsiteY61" fmla="*/ 6846 h 4115487"/>
                <a:gd name="connsiteX62" fmla="*/ 1474239 w 1531668"/>
                <a:gd name="connsiteY62" fmla="*/ 825469 h 4115487"/>
                <a:gd name="connsiteX63" fmla="*/ 1531668 w 1531668"/>
                <a:gd name="connsiteY63" fmla="*/ 935141 h 4115487"/>
                <a:gd name="connsiteX64" fmla="*/ 1531668 w 1531668"/>
                <a:gd name="connsiteY64" fmla="*/ 1204751 h 4115487"/>
                <a:gd name="connsiteX65" fmla="*/ 1474239 w 1531668"/>
                <a:gd name="connsiteY65" fmla="*/ 1248490 h 4115487"/>
                <a:gd name="connsiteX66" fmla="*/ 58082 w 1531668"/>
                <a:gd name="connsiteY66" fmla="*/ 430519 h 4115487"/>
                <a:gd name="connsiteX67" fmla="*/ 0 w 1531668"/>
                <a:gd name="connsiteY67" fmla="*/ 320847 h 4115487"/>
                <a:gd name="connsiteX68" fmla="*/ 0 w 1531668"/>
                <a:gd name="connsiteY68" fmla="*/ 50584 h 4115487"/>
                <a:gd name="connsiteX69" fmla="*/ 35516 w 1531668"/>
                <a:gd name="connsiteY69" fmla="*/ 2 h 4115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531668" h="4115487">
                  <a:moveTo>
                    <a:pt x="17049" y="2866171"/>
                  </a:moveTo>
                  <a:cubicBezTo>
                    <a:pt x="27573" y="2858337"/>
                    <a:pt x="42093" y="2858174"/>
                    <a:pt x="58082" y="2867640"/>
                  </a:cubicBezTo>
                  <a:lnTo>
                    <a:pt x="1474239" y="3684957"/>
                  </a:lnTo>
                  <a:cubicBezTo>
                    <a:pt x="1505564" y="3703889"/>
                    <a:pt x="1531668" y="3752849"/>
                    <a:pt x="1531668" y="3794629"/>
                  </a:cubicBezTo>
                  <a:lnTo>
                    <a:pt x="1531668" y="4065545"/>
                  </a:lnTo>
                  <a:cubicBezTo>
                    <a:pt x="1531668" y="4107325"/>
                    <a:pt x="1505564" y="4126909"/>
                    <a:pt x="1474239" y="4108630"/>
                  </a:cubicBezTo>
                  <a:lnTo>
                    <a:pt x="58082" y="3290660"/>
                  </a:lnTo>
                  <a:cubicBezTo>
                    <a:pt x="26104" y="3272381"/>
                    <a:pt x="0" y="3223421"/>
                    <a:pt x="0" y="3180988"/>
                  </a:cubicBezTo>
                  <a:lnTo>
                    <a:pt x="0" y="2910725"/>
                  </a:lnTo>
                  <a:cubicBezTo>
                    <a:pt x="0" y="2889509"/>
                    <a:pt x="6526" y="2874005"/>
                    <a:pt x="17049" y="2866171"/>
                  </a:cubicBezTo>
                  <a:close/>
                  <a:moveTo>
                    <a:pt x="17049" y="2390920"/>
                  </a:moveTo>
                  <a:cubicBezTo>
                    <a:pt x="27573" y="2383086"/>
                    <a:pt x="42093" y="2382923"/>
                    <a:pt x="58082" y="2392389"/>
                  </a:cubicBezTo>
                  <a:lnTo>
                    <a:pt x="1474239" y="3210359"/>
                  </a:lnTo>
                  <a:cubicBezTo>
                    <a:pt x="1505564" y="3228638"/>
                    <a:pt x="1531668" y="3277598"/>
                    <a:pt x="1531668" y="3320031"/>
                  </a:cubicBezTo>
                  <a:lnTo>
                    <a:pt x="1531668" y="3590294"/>
                  </a:lnTo>
                  <a:cubicBezTo>
                    <a:pt x="1531668" y="3632727"/>
                    <a:pt x="1505564" y="3651658"/>
                    <a:pt x="1474239" y="3633380"/>
                  </a:cubicBezTo>
                  <a:lnTo>
                    <a:pt x="58082" y="2815409"/>
                  </a:lnTo>
                  <a:cubicBezTo>
                    <a:pt x="26104" y="2797131"/>
                    <a:pt x="0" y="2748170"/>
                    <a:pt x="0" y="2705737"/>
                  </a:cubicBezTo>
                  <a:lnTo>
                    <a:pt x="0" y="2435474"/>
                  </a:lnTo>
                  <a:cubicBezTo>
                    <a:pt x="0" y="2414258"/>
                    <a:pt x="6526" y="2398754"/>
                    <a:pt x="17049" y="2390920"/>
                  </a:cubicBezTo>
                  <a:close/>
                  <a:moveTo>
                    <a:pt x="17049" y="1912391"/>
                  </a:moveTo>
                  <a:cubicBezTo>
                    <a:pt x="27573" y="1904635"/>
                    <a:pt x="42093" y="1904471"/>
                    <a:pt x="58082" y="1913615"/>
                  </a:cubicBezTo>
                  <a:lnTo>
                    <a:pt x="1474239" y="2732003"/>
                  </a:lnTo>
                  <a:cubicBezTo>
                    <a:pt x="1505564" y="2750291"/>
                    <a:pt x="1531668" y="2799277"/>
                    <a:pt x="1531668" y="2841731"/>
                  </a:cubicBezTo>
                  <a:lnTo>
                    <a:pt x="1531668" y="3112133"/>
                  </a:lnTo>
                  <a:cubicBezTo>
                    <a:pt x="1531668" y="3153934"/>
                    <a:pt x="1505564" y="3173528"/>
                    <a:pt x="1474239" y="3155240"/>
                  </a:cubicBezTo>
                  <a:lnTo>
                    <a:pt x="58082" y="2336852"/>
                  </a:lnTo>
                  <a:cubicBezTo>
                    <a:pt x="26104" y="2318564"/>
                    <a:pt x="0" y="2269578"/>
                    <a:pt x="0" y="2227124"/>
                  </a:cubicBezTo>
                  <a:lnTo>
                    <a:pt x="0" y="1956723"/>
                  </a:lnTo>
                  <a:cubicBezTo>
                    <a:pt x="0" y="1935496"/>
                    <a:pt x="6526" y="1920147"/>
                    <a:pt x="17049" y="1912391"/>
                  </a:cubicBezTo>
                  <a:close/>
                  <a:moveTo>
                    <a:pt x="35516" y="1431508"/>
                  </a:moveTo>
                  <a:cubicBezTo>
                    <a:pt x="42460" y="1431590"/>
                    <a:pt x="50088" y="1433794"/>
                    <a:pt x="58082" y="1438366"/>
                  </a:cubicBezTo>
                  <a:lnTo>
                    <a:pt x="1474239" y="2256754"/>
                  </a:lnTo>
                  <a:cubicBezTo>
                    <a:pt x="1505564" y="2275042"/>
                    <a:pt x="1531668" y="2324028"/>
                    <a:pt x="1531668" y="2366482"/>
                  </a:cubicBezTo>
                  <a:lnTo>
                    <a:pt x="1531668" y="2636884"/>
                  </a:lnTo>
                  <a:cubicBezTo>
                    <a:pt x="1531668" y="2679338"/>
                    <a:pt x="1505564" y="2698279"/>
                    <a:pt x="1474239" y="2679991"/>
                  </a:cubicBezTo>
                  <a:lnTo>
                    <a:pt x="58082" y="1861603"/>
                  </a:lnTo>
                  <a:cubicBezTo>
                    <a:pt x="26104" y="1843315"/>
                    <a:pt x="0" y="1794329"/>
                    <a:pt x="0" y="1752528"/>
                  </a:cubicBezTo>
                  <a:lnTo>
                    <a:pt x="0" y="1481474"/>
                  </a:lnTo>
                  <a:cubicBezTo>
                    <a:pt x="0" y="1450123"/>
                    <a:pt x="14684" y="1431263"/>
                    <a:pt x="35516" y="1431508"/>
                  </a:cubicBezTo>
                  <a:close/>
                  <a:moveTo>
                    <a:pt x="35516" y="953378"/>
                  </a:moveTo>
                  <a:cubicBezTo>
                    <a:pt x="42460" y="953460"/>
                    <a:pt x="50088" y="955664"/>
                    <a:pt x="58082" y="960236"/>
                  </a:cubicBezTo>
                  <a:lnTo>
                    <a:pt x="1474239" y="1777971"/>
                  </a:lnTo>
                  <a:cubicBezTo>
                    <a:pt x="1505564" y="1796912"/>
                    <a:pt x="1531668" y="1845898"/>
                    <a:pt x="1531668" y="1887699"/>
                  </a:cubicBezTo>
                  <a:lnTo>
                    <a:pt x="1531668" y="2158100"/>
                  </a:lnTo>
                  <a:cubicBezTo>
                    <a:pt x="1531668" y="2200555"/>
                    <a:pt x="1505564" y="2220149"/>
                    <a:pt x="1474239" y="2201861"/>
                  </a:cubicBezTo>
                  <a:lnTo>
                    <a:pt x="58082" y="1382820"/>
                  </a:lnTo>
                  <a:cubicBezTo>
                    <a:pt x="26104" y="1364532"/>
                    <a:pt x="0" y="1315546"/>
                    <a:pt x="0" y="1273745"/>
                  </a:cubicBezTo>
                  <a:lnTo>
                    <a:pt x="0" y="1003344"/>
                  </a:lnTo>
                  <a:cubicBezTo>
                    <a:pt x="0" y="971993"/>
                    <a:pt x="14684" y="953133"/>
                    <a:pt x="35516" y="953378"/>
                  </a:cubicBezTo>
                  <a:close/>
                  <a:moveTo>
                    <a:pt x="35516" y="478138"/>
                  </a:moveTo>
                  <a:cubicBezTo>
                    <a:pt x="42460" y="478209"/>
                    <a:pt x="50088" y="480413"/>
                    <a:pt x="58082" y="484985"/>
                  </a:cubicBezTo>
                  <a:lnTo>
                    <a:pt x="1474239" y="1303373"/>
                  </a:lnTo>
                  <a:cubicBezTo>
                    <a:pt x="1505564" y="1321661"/>
                    <a:pt x="1531668" y="1370647"/>
                    <a:pt x="1531668" y="1412448"/>
                  </a:cubicBezTo>
                  <a:lnTo>
                    <a:pt x="1531668" y="1682849"/>
                  </a:lnTo>
                  <a:cubicBezTo>
                    <a:pt x="1531668" y="1725304"/>
                    <a:pt x="1505564" y="1744898"/>
                    <a:pt x="1474239" y="1726610"/>
                  </a:cubicBezTo>
                  <a:lnTo>
                    <a:pt x="58082" y="908875"/>
                  </a:lnTo>
                  <a:cubicBezTo>
                    <a:pt x="26104" y="890587"/>
                    <a:pt x="0" y="840948"/>
                    <a:pt x="0" y="798494"/>
                  </a:cubicBezTo>
                  <a:lnTo>
                    <a:pt x="0" y="528746"/>
                  </a:lnTo>
                  <a:cubicBezTo>
                    <a:pt x="0" y="496905"/>
                    <a:pt x="14684" y="477923"/>
                    <a:pt x="35516" y="478138"/>
                  </a:cubicBezTo>
                  <a:close/>
                  <a:moveTo>
                    <a:pt x="35516" y="2"/>
                  </a:moveTo>
                  <a:cubicBezTo>
                    <a:pt x="42460" y="73"/>
                    <a:pt x="50088" y="2276"/>
                    <a:pt x="58082" y="6846"/>
                  </a:cubicBezTo>
                  <a:lnTo>
                    <a:pt x="1474239" y="825469"/>
                  </a:lnTo>
                  <a:cubicBezTo>
                    <a:pt x="1505564" y="843748"/>
                    <a:pt x="1531668" y="892709"/>
                    <a:pt x="1531668" y="935141"/>
                  </a:cubicBezTo>
                  <a:lnTo>
                    <a:pt x="1531668" y="1204751"/>
                  </a:lnTo>
                  <a:cubicBezTo>
                    <a:pt x="1531668" y="1247837"/>
                    <a:pt x="1505564" y="1266768"/>
                    <a:pt x="1474239" y="1248490"/>
                  </a:cubicBezTo>
                  <a:lnTo>
                    <a:pt x="58082" y="430519"/>
                  </a:lnTo>
                  <a:cubicBezTo>
                    <a:pt x="26104" y="412241"/>
                    <a:pt x="0" y="362627"/>
                    <a:pt x="0" y="320847"/>
                  </a:cubicBezTo>
                  <a:lnTo>
                    <a:pt x="0" y="50584"/>
                  </a:lnTo>
                  <a:cubicBezTo>
                    <a:pt x="0" y="18760"/>
                    <a:pt x="14684" y="-212"/>
                    <a:pt x="35516" y="2"/>
                  </a:cubicBezTo>
                  <a:close/>
                </a:path>
              </a:pathLst>
            </a:custGeom>
            <a:solidFill>
              <a:schemeClr val="accent3"/>
            </a:solidFill>
            <a:ln>
              <a:noFill/>
            </a:ln>
            <a:effectLst/>
          </p:spPr>
          <p:txBody>
            <a:bodyPr wrap="square" anchor="ctr">
              <a:noAutofit/>
            </a:bodyPr>
            <a:lstStyle/>
            <a:p>
              <a:endParaRPr lang="en-US" sz="6532" dirty="0">
                <a:latin typeface="Lato Light" panose="020F0502020204030203" pitchFamily="34" charset="0"/>
              </a:endParaRPr>
            </a:p>
          </p:txBody>
        </p:sp>
        <p:sp>
          <p:nvSpPr>
            <p:cNvPr id="107" name="Freeform 106">
              <a:extLst>
                <a:ext uri="{FF2B5EF4-FFF2-40B4-BE49-F238E27FC236}">
                  <a16:creationId xmlns:a16="http://schemas.microsoft.com/office/drawing/2014/main" id="{B8C2C845-60C3-3B42-96D4-E087066B54AA}"/>
                </a:ext>
              </a:extLst>
            </p:cNvPr>
            <p:cNvSpPr>
              <a:spLocks noChangeArrowheads="1"/>
            </p:cNvSpPr>
            <p:nvPr/>
          </p:nvSpPr>
          <p:spPr bwMode="auto">
            <a:xfrm>
              <a:off x="13813319" y="5288564"/>
              <a:ext cx="1393413" cy="3919145"/>
            </a:xfrm>
            <a:custGeom>
              <a:avLst/>
              <a:gdLst>
                <a:gd name="connsiteX0" fmla="*/ 8566 w 1393413"/>
                <a:gd name="connsiteY0" fmla="*/ 2862465 h 3919145"/>
                <a:gd name="connsiteX1" fmla="*/ 29369 w 1393413"/>
                <a:gd name="connsiteY1" fmla="*/ 2863200 h 3919145"/>
                <a:gd name="connsiteX2" fmla="*/ 1364044 w 1393413"/>
                <a:gd name="connsiteY2" fmla="*/ 3634790 h 3919145"/>
                <a:gd name="connsiteX3" fmla="*/ 1393413 w 1393413"/>
                <a:gd name="connsiteY3" fmla="*/ 3690324 h 3919145"/>
                <a:gd name="connsiteX4" fmla="*/ 1393413 w 1393413"/>
                <a:gd name="connsiteY4" fmla="*/ 3893512 h 3919145"/>
                <a:gd name="connsiteX5" fmla="*/ 1364044 w 1393413"/>
                <a:gd name="connsiteY5" fmla="*/ 3915725 h 3919145"/>
                <a:gd name="connsiteX6" fmla="*/ 29369 w 1393413"/>
                <a:gd name="connsiteY6" fmla="*/ 3144134 h 3919145"/>
                <a:gd name="connsiteX7" fmla="*/ 0 w 1393413"/>
                <a:gd name="connsiteY7" fmla="*/ 3087948 h 3919145"/>
                <a:gd name="connsiteX8" fmla="*/ 0 w 1393413"/>
                <a:gd name="connsiteY8" fmla="*/ 2884760 h 3919145"/>
                <a:gd name="connsiteX9" fmla="*/ 8566 w 1393413"/>
                <a:gd name="connsiteY9" fmla="*/ 2862465 h 3919145"/>
                <a:gd name="connsiteX10" fmla="*/ 8566 w 1393413"/>
                <a:gd name="connsiteY10" fmla="*/ 2387540 h 3919145"/>
                <a:gd name="connsiteX11" fmla="*/ 29369 w 1393413"/>
                <a:gd name="connsiteY11" fmla="*/ 2387948 h 3919145"/>
                <a:gd name="connsiteX12" fmla="*/ 1364044 w 1393413"/>
                <a:gd name="connsiteY12" fmla="*/ 3159539 h 3919145"/>
                <a:gd name="connsiteX13" fmla="*/ 1393413 w 1393413"/>
                <a:gd name="connsiteY13" fmla="*/ 3215073 h 3919145"/>
                <a:gd name="connsiteX14" fmla="*/ 1393413 w 1393413"/>
                <a:gd name="connsiteY14" fmla="*/ 3418260 h 3919145"/>
                <a:gd name="connsiteX15" fmla="*/ 1364044 w 1393413"/>
                <a:gd name="connsiteY15" fmla="*/ 3440474 h 3919145"/>
                <a:gd name="connsiteX16" fmla="*/ 29369 w 1393413"/>
                <a:gd name="connsiteY16" fmla="*/ 2668883 h 3919145"/>
                <a:gd name="connsiteX17" fmla="*/ 0 w 1393413"/>
                <a:gd name="connsiteY17" fmla="*/ 2612696 h 3919145"/>
                <a:gd name="connsiteX18" fmla="*/ 0 w 1393413"/>
                <a:gd name="connsiteY18" fmla="*/ 2410162 h 3919145"/>
                <a:gd name="connsiteX19" fmla="*/ 8566 w 1393413"/>
                <a:gd name="connsiteY19" fmla="*/ 2387540 h 3919145"/>
                <a:gd name="connsiteX20" fmla="*/ 8566 w 1393413"/>
                <a:gd name="connsiteY20" fmla="*/ 1909813 h 3919145"/>
                <a:gd name="connsiteX21" fmla="*/ 29369 w 1393413"/>
                <a:gd name="connsiteY21" fmla="*/ 1910466 h 3919145"/>
                <a:gd name="connsiteX22" fmla="*/ 1364044 w 1393413"/>
                <a:gd name="connsiteY22" fmla="*/ 2681586 h 3919145"/>
                <a:gd name="connsiteX23" fmla="*/ 1393413 w 1393413"/>
                <a:gd name="connsiteY23" fmla="*/ 2737739 h 3919145"/>
                <a:gd name="connsiteX24" fmla="*/ 1393413 w 1393413"/>
                <a:gd name="connsiteY24" fmla="*/ 2940803 h 3919145"/>
                <a:gd name="connsiteX25" fmla="*/ 1364044 w 1393413"/>
                <a:gd name="connsiteY25" fmla="*/ 2962350 h 3919145"/>
                <a:gd name="connsiteX26" fmla="*/ 29369 w 1393413"/>
                <a:gd name="connsiteY26" fmla="*/ 2191229 h 3919145"/>
                <a:gd name="connsiteX27" fmla="*/ 0 w 1393413"/>
                <a:gd name="connsiteY27" fmla="*/ 2135730 h 3919145"/>
                <a:gd name="connsiteX28" fmla="*/ 0 w 1393413"/>
                <a:gd name="connsiteY28" fmla="*/ 1932666 h 3919145"/>
                <a:gd name="connsiteX29" fmla="*/ 8566 w 1393413"/>
                <a:gd name="connsiteY29" fmla="*/ 1909813 h 3919145"/>
                <a:gd name="connsiteX30" fmla="*/ 8566 w 1393413"/>
                <a:gd name="connsiteY30" fmla="*/ 1434156 h 3919145"/>
                <a:gd name="connsiteX31" fmla="*/ 29369 w 1393413"/>
                <a:gd name="connsiteY31" fmla="*/ 1434564 h 3919145"/>
                <a:gd name="connsiteX32" fmla="*/ 1364044 w 1393413"/>
                <a:gd name="connsiteY32" fmla="*/ 2205684 h 3919145"/>
                <a:gd name="connsiteX33" fmla="*/ 1393413 w 1393413"/>
                <a:gd name="connsiteY33" fmla="*/ 2261184 h 3919145"/>
                <a:gd name="connsiteX34" fmla="*/ 1393413 w 1393413"/>
                <a:gd name="connsiteY34" fmla="*/ 2464901 h 3919145"/>
                <a:gd name="connsiteX35" fmla="*/ 1364044 w 1393413"/>
                <a:gd name="connsiteY35" fmla="*/ 2486448 h 3919145"/>
                <a:gd name="connsiteX36" fmla="*/ 29369 w 1393413"/>
                <a:gd name="connsiteY36" fmla="*/ 1715327 h 3919145"/>
                <a:gd name="connsiteX37" fmla="*/ 0 w 1393413"/>
                <a:gd name="connsiteY37" fmla="*/ 1659828 h 3919145"/>
                <a:gd name="connsiteX38" fmla="*/ 0 w 1393413"/>
                <a:gd name="connsiteY38" fmla="*/ 1456764 h 3919145"/>
                <a:gd name="connsiteX39" fmla="*/ 8566 w 1393413"/>
                <a:gd name="connsiteY39" fmla="*/ 1434156 h 3919145"/>
                <a:gd name="connsiteX40" fmla="*/ 8566 w 1393413"/>
                <a:gd name="connsiteY40" fmla="*/ 956031 h 3919145"/>
                <a:gd name="connsiteX41" fmla="*/ 29369 w 1393413"/>
                <a:gd name="connsiteY41" fmla="*/ 956439 h 3919145"/>
                <a:gd name="connsiteX42" fmla="*/ 1364044 w 1393413"/>
                <a:gd name="connsiteY42" fmla="*/ 1727377 h 3919145"/>
                <a:gd name="connsiteX43" fmla="*/ 1393413 w 1393413"/>
                <a:gd name="connsiteY43" fmla="*/ 1783564 h 3919145"/>
                <a:gd name="connsiteX44" fmla="*/ 1393413 w 1393413"/>
                <a:gd name="connsiteY44" fmla="*/ 1986751 h 3919145"/>
                <a:gd name="connsiteX45" fmla="*/ 1364044 w 1393413"/>
                <a:gd name="connsiteY45" fmla="*/ 2008965 h 3919145"/>
                <a:gd name="connsiteX46" fmla="*/ 29369 w 1393413"/>
                <a:gd name="connsiteY46" fmla="*/ 1236721 h 3919145"/>
                <a:gd name="connsiteX47" fmla="*/ 0 w 1393413"/>
                <a:gd name="connsiteY47" fmla="*/ 1181841 h 3919145"/>
                <a:gd name="connsiteX48" fmla="*/ 0 w 1393413"/>
                <a:gd name="connsiteY48" fmla="*/ 978653 h 3919145"/>
                <a:gd name="connsiteX49" fmla="*/ 8566 w 1393413"/>
                <a:gd name="connsiteY49" fmla="*/ 956031 h 3919145"/>
                <a:gd name="connsiteX50" fmla="*/ 8566 w 1393413"/>
                <a:gd name="connsiteY50" fmla="*/ 480862 h 3919145"/>
                <a:gd name="connsiteX51" fmla="*/ 29369 w 1393413"/>
                <a:gd name="connsiteY51" fmla="*/ 481842 h 3919145"/>
                <a:gd name="connsiteX52" fmla="*/ 1364044 w 1393413"/>
                <a:gd name="connsiteY52" fmla="*/ 1252779 h 3919145"/>
                <a:gd name="connsiteX53" fmla="*/ 1393413 w 1393413"/>
                <a:gd name="connsiteY53" fmla="*/ 1308313 h 3919145"/>
                <a:gd name="connsiteX54" fmla="*/ 1393413 w 1393413"/>
                <a:gd name="connsiteY54" fmla="*/ 1511500 h 3919145"/>
                <a:gd name="connsiteX55" fmla="*/ 1364044 w 1393413"/>
                <a:gd name="connsiteY55" fmla="*/ 1533714 h 3919145"/>
                <a:gd name="connsiteX56" fmla="*/ 29369 w 1393413"/>
                <a:gd name="connsiteY56" fmla="*/ 762123 h 3919145"/>
                <a:gd name="connsiteX57" fmla="*/ 0 w 1393413"/>
                <a:gd name="connsiteY57" fmla="*/ 706590 h 3919145"/>
                <a:gd name="connsiteX58" fmla="*/ 0 w 1393413"/>
                <a:gd name="connsiteY58" fmla="*/ 503402 h 3919145"/>
                <a:gd name="connsiteX59" fmla="*/ 8566 w 1393413"/>
                <a:gd name="connsiteY59" fmla="*/ 480862 h 3919145"/>
                <a:gd name="connsiteX60" fmla="*/ 8566 w 1393413"/>
                <a:gd name="connsiteY60" fmla="*/ 2971 h 3919145"/>
                <a:gd name="connsiteX61" fmla="*/ 29369 w 1393413"/>
                <a:gd name="connsiteY61" fmla="*/ 3706 h 3919145"/>
                <a:gd name="connsiteX62" fmla="*/ 1364044 w 1393413"/>
                <a:gd name="connsiteY62" fmla="*/ 774826 h 3919145"/>
                <a:gd name="connsiteX63" fmla="*/ 1393413 w 1393413"/>
                <a:gd name="connsiteY63" fmla="*/ 830326 h 3919145"/>
                <a:gd name="connsiteX64" fmla="*/ 1393413 w 1393413"/>
                <a:gd name="connsiteY64" fmla="*/ 1033390 h 3919145"/>
                <a:gd name="connsiteX65" fmla="*/ 1364044 w 1393413"/>
                <a:gd name="connsiteY65" fmla="*/ 1055590 h 3919145"/>
                <a:gd name="connsiteX66" fmla="*/ 29369 w 1393413"/>
                <a:gd name="connsiteY66" fmla="*/ 283816 h 3919145"/>
                <a:gd name="connsiteX67" fmla="*/ 0 w 1393413"/>
                <a:gd name="connsiteY67" fmla="*/ 228317 h 3919145"/>
                <a:gd name="connsiteX68" fmla="*/ 0 w 1393413"/>
                <a:gd name="connsiteY68" fmla="*/ 25253 h 3919145"/>
                <a:gd name="connsiteX69" fmla="*/ 8566 w 1393413"/>
                <a:gd name="connsiteY69" fmla="*/ 2971 h 391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393413" h="3919145">
                  <a:moveTo>
                    <a:pt x="8566" y="2862465"/>
                  </a:moveTo>
                  <a:cubicBezTo>
                    <a:pt x="13869" y="2858627"/>
                    <a:pt x="21211" y="2858627"/>
                    <a:pt x="29369" y="2863200"/>
                  </a:cubicBezTo>
                  <a:lnTo>
                    <a:pt x="1364044" y="3634790"/>
                  </a:lnTo>
                  <a:cubicBezTo>
                    <a:pt x="1380360" y="3643937"/>
                    <a:pt x="1393413" y="3668764"/>
                    <a:pt x="1393413" y="3690324"/>
                  </a:cubicBezTo>
                  <a:lnTo>
                    <a:pt x="1393413" y="3893512"/>
                  </a:lnTo>
                  <a:cubicBezTo>
                    <a:pt x="1393413" y="3915072"/>
                    <a:pt x="1380360" y="3924872"/>
                    <a:pt x="1364044" y="3915725"/>
                  </a:cubicBezTo>
                  <a:lnTo>
                    <a:pt x="29369" y="3144134"/>
                  </a:lnTo>
                  <a:cubicBezTo>
                    <a:pt x="13053" y="3134988"/>
                    <a:pt x="0" y="3109508"/>
                    <a:pt x="0" y="3087948"/>
                  </a:cubicBezTo>
                  <a:lnTo>
                    <a:pt x="0" y="2884760"/>
                  </a:lnTo>
                  <a:cubicBezTo>
                    <a:pt x="0" y="2873980"/>
                    <a:pt x="3263" y="2866303"/>
                    <a:pt x="8566" y="2862465"/>
                  </a:cubicBezTo>
                  <a:close/>
                  <a:moveTo>
                    <a:pt x="8566" y="2387540"/>
                  </a:moveTo>
                  <a:cubicBezTo>
                    <a:pt x="13869" y="2383538"/>
                    <a:pt x="21211" y="2383375"/>
                    <a:pt x="29369" y="2387948"/>
                  </a:cubicBezTo>
                  <a:lnTo>
                    <a:pt x="1364044" y="3159539"/>
                  </a:lnTo>
                  <a:cubicBezTo>
                    <a:pt x="1380360" y="3168686"/>
                    <a:pt x="1393413" y="3194166"/>
                    <a:pt x="1393413" y="3215073"/>
                  </a:cubicBezTo>
                  <a:lnTo>
                    <a:pt x="1393413" y="3418260"/>
                  </a:lnTo>
                  <a:cubicBezTo>
                    <a:pt x="1393413" y="3439821"/>
                    <a:pt x="1380360" y="3449621"/>
                    <a:pt x="1364044" y="3440474"/>
                  </a:cubicBezTo>
                  <a:lnTo>
                    <a:pt x="29369" y="2668883"/>
                  </a:lnTo>
                  <a:cubicBezTo>
                    <a:pt x="13053" y="2659083"/>
                    <a:pt x="0" y="2634256"/>
                    <a:pt x="0" y="2612696"/>
                  </a:cubicBezTo>
                  <a:lnTo>
                    <a:pt x="0" y="2410162"/>
                  </a:lnTo>
                  <a:cubicBezTo>
                    <a:pt x="0" y="2399382"/>
                    <a:pt x="3263" y="2391542"/>
                    <a:pt x="8566" y="2387540"/>
                  </a:cubicBezTo>
                  <a:close/>
                  <a:moveTo>
                    <a:pt x="8566" y="1909813"/>
                  </a:moveTo>
                  <a:cubicBezTo>
                    <a:pt x="13869" y="1905732"/>
                    <a:pt x="21211" y="1905569"/>
                    <a:pt x="29369" y="1910466"/>
                  </a:cubicBezTo>
                  <a:lnTo>
                    <a:pt x="1364044" y="2681586"/>
                  </a:lnTo>
                  <a:cubicBezTo>
                    <a:pt x="1380360" y="2690727"/>
                    <a:pt x="1393413" y="2716192"/>
                    <a:pt x="1393413" y="2737739"/>
                  </a:cubicBezTo>
                  <a:lnTo>
                    <a:pt x="1393413" y="2940803"/>
                  </a:lnTo>
                  <a:cubicBezTo>
                    <a:pt x="1393413" y="2962350"/>
                    <a:pt x="1380360" y="2971491"/>
                    <a:pt x="1364044" y="2962350"/>
                  </a:cubicBezTo>
                  <a:lnTo>
                    <a:pt x="29369" y="2191229"/>
                  </a:lnTo>
                  <a:cubicBezTo>
                    <a:pt x="13053" y="2182088"/>
                    <a:pt x="0" y="2157277"/>
                    <a:pt x="0" y="2135730"/>
                  </a:cubicBezTo>
                  <a:lnTo>
                    <a:pt x="0" y="1932666"/>
                  </a:lnTo>
                  <a:cubicBezTo>
                    <a:pt x="0" y="1921892"/>
                    <a:pt x="3263" y="1913894"/>
                    <a:pt x="8566" y="1909813"/>
                  </a:cubicBezTo>
                  <a:close/>
                  <a:moveTo>
                    <a:pt x="8566" y="1434156"/>
                  </a:moveTo>
                  <a:cubicBezTo>
                    <a:pt x="13869" y="1430157"/>
                    <a:pt x="21211" y="1429993"/>
                    <a:pt x="29369" y="1434564"/>
                  </a:cubicBezTo>
                  <a:lnTo>
                    <a:pt x="1364044" y="2205684"/>
                  </a:lnTo>
                  <a:cubicBezTo>
                    <a:pt x="1380360" y="2214825"/>
                    <a:pt x="1393413" y="2240290"/>
                    <a:pt x="1393413" y="2261184"/>
                  </a:cubicBezTo>
                  <a:lnTo>
                    <a:pt x="1393413" y="2464901"/>
                  </a:lnTo>
                  <a:cubicBezTo>
                    <a:pt x="1393413" y="2486448"/>
                    <a:pt x="1380360" y="2496242"/>
                    <a:pt x="1364044" y="2486448"/>
                  </a:cubicBezTo>
                  <a:lnTo>
                    <a:pt x="29369" y="1715327"/>
                  </a:lnTo>
                  <a:cubicBezTo>
                    <a:pt x="13053" y="1706186"/>
                    <a:pt x="0" y="1681375"/>
                    <a:pt x="0" y="1659828"/>
                  </a:cubicBezTo>
                  <a:lnTo>
                    <a:pt x="0" y="1456764"/>
                  </a:lnTo>
                  <a:cubicBezTo>
                    <a:pt x="0" y="1445990"/>
                    <a:pt x="3263" y="1438155"/>
                    <a:pt x="8566" y="1434156"/>
                  </a:cubicBezTo>
                  <a:close/>
                  <a:moveTo>
                    <a:pt x="8566" y="956031"/>
                  </a:moveTo>
                  <a:cubicBezTo>
                    <a:pt x="13869" y="952029"/>
                    <a:pt x="21211" y="951866"/>
                    <a:pt x="29369" y="956439"/>
                  </a:cubicBezTo>
                  <a:lnTo>
                    <a:pt x="1364044" y="1727377"/>
                  </a:lnTo>
                  <a:cubicBezTo>
                    <a:pt x="1380360" y="1737177"/>
                    <a:pt x="1393413" y="1762004"/>
                    <a:pt x="1393413" y="1783564"/>
                  </a:cubicBezTo>
                  <a:lnTo>
                    <a:pt x="1393413" y="1986751"/>
                  </a:lnTo>
                  <a:cubicBezTo>
                    <a:pt x="1393413" y="2008311"/>
                    <a:pt x="1380360" y="2018111"/>
                    <a:pt x="1364044" y="2008965"/>
                  </a:cubicBezTo>
                  <a:lnTo>
                    <a:pt x="29369" y="1236721"/>
                  </a:lnTo>
                  <a:cubicBezTo>
                    <a:pt x="13053" y="1227574"/>
                    <a:pt x="0" y="1203401"/>
                    <a:pt x="0" y="1181841"/>
                  </a:cubicBezTo>
                  <a:lnTo>
                    <a:pt x="0" y="978653"/>
                  </a:lnTo>
                  <a:cubicBezTo>
                    <a:pt x="0" y="967873"/>
                    <a:pt x="3263" y="960033"/>
                    <a:pt x="8566" y="956031"/>
                  </a:cubicBezTo>
                  <a:close/>
                  <a:moveTo>
                    <a:pt x="8566" y="480862"/>
                  </a:moveTo>
                  <a:cubicBezTo>
                    <a:pt x="13869" y="476942"/>
                    <a:pt x="21211" y="476942"/>
                    <a:pt x="29369" y="481842"/>
                  </a:cubicBezTo>
                  <a:lnTo>
                    <a:pt x="1364044" y="1252779"/>
                  </a:lnTo>
                  <a:cubicBezTo>
                    <a:pt x="1380360" y="1261926"/>
                    <a:pt x="1393413" y="1286753"/>
                    <a:pt x="1393413" y="1308313"/>
                  </a:cubicBezTo>
                  <a:lnTo>
                    <a:pt x="1393413" y="1511500"/>
                  </a:lnTo>
                  <a:cubicBezTo>
                    <a:pt x="1393413" y="1533060"/>
                    <a:pt x="1380360" y="1542860"/>
                    <a:pt x="1364044" y="1533714"/>
                  </a:cubicBezTo>
                  <a:lnTo>
                    <a:pt x="29369" y="762123"/>
                  </a:lnTo>
                  <a:cubicBezTo>
                    <a:pt x="13053" y="753630"/>
                    <a:pt x="0" y="728150"/>
                    <a:pt x="0" y="706590"/>
                  </a:cubicBezTo>
                  <a:lnTo>
                    <a:pt x="0" y="503402"/>
                  </a:lnTo>
                  <a:cubicBezTo>
                    <a:pt x="0" y="492622"/>
                    <a:pt x="3263" y="484782"/>
                    <a:pt x="8566" y="480862"/>
                  </a:cubicBezTo>
                  <a:close/>
                  <a:moveTo>
                    <a:pt x="8566" y="2971"/>
                  </a:moveTo>
                  <a:cubicBezTo>
                    <a:pt x="13869" y="-1028"/>
                    <a:pt x="21211" y="-1191"/>
                    <a:pt x="29369" y="3706"/>
                  </a:cubicBezTo>
                  <a:lnTo>
                    <a:pt x="1364044" y="774826"/>
                  </a:lnTo>
                  <a:cubicBezTo>
                    <a:pt x="1380360" y="783967"/>
                    <a:pt x="1393413" y="808779"/>
                    <a:pt x="1393413" y="830326"/>
                  </a:cubicBezTo>
                  <a:lnTo>
                    <a:pt x="1393413" y="1033390"/>
                  </a:lnTo>
                  <a:cubicBezTo>
                    <a:pt x="1393413" y="1054937"/>
                    <a:pt x="1380360" y="1064731"/>
                    <a:pt x="1364044" y="1055590"/>
                  </a:cubicBezTo>
                  <a:lnTo>
                    <a:pt x="29369" y="283816"/>
                  </a:lnTo>
                  <a:cubicBezTo>
                    <a:pt x="13053" y="274675"/>
                    <a:pt x="0" y="249864"/>
                    <a:pt x="0" y="228317"/>
                  </a:cubicBezTo>
                  <a:lnTo>
                    <a:pt x="0" y="25253"/>
                  </a:lnTo>
                  <a:cubicBezTo>
                    <a:pt x="0" y="14806"/>
                    <a:pt x="3263" y="6971"/>
                    <a:pt x="8566" y="2971"/>
                  </a:cubicBezTo>
                  <a:close/>
                </a:path>
              </a:pathLst>
            </a:custGeom>
            <a:solidFill>
              <a:schemeClr val="accent3">
                <a:lumMod val="40000"/>
                <a:lumOff val="6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8" name="Freeform 239">
              <a:extLst>
                <a:ext uri="{FF2B5EF4-FFF2-40B4-BE49-F238E27FC236}">
                  <a16:creationId xmlns:a16="http://schemas.microsoft.com/office/drawing/2014/main" id="{A4611845-D8B0-AF47-873A-FD372E790AA7}"/>
                </a:ext>
              </a:extLst>
            </p:cNvPr>
            <p:cNvSpPr>
              <a:spLocks noChangeArrowheads="1"/>
            </p:cNvSpPr>
            <p:nvPr/>
          </p:nvSpPr>
          <p:spPr bwMode="auto">
            <a:xfrm>
              <a:off x="14205039" y="8450809"/>
              <a:ext cx="123852" cy="181460"/>
            </a:xfrm>
            <a:custGeom>
              <a:avLst/>
              <a:gdLst>
                <a:gd name="T0" fmla="*/ 189 w 190"/>
                <a:gd name="T1" fmla="*/ 193 h 279"/>
                <a:gd name="T2" fmla="*/ 189 w 190"/>
                <a:gd name="T3" fmla="*/ 193 h 279"/>
                <a:gd name="T4" fmla="*/ 95 w 190"/>
                <a:gd name="T5" fmla="*/ 248 h 279"/>
                <a:gd name="T6" fmla="*/ 95 w 190"/>
                <a:gd name="T7" fmla="*/ 248 h 279"/>
                <a:gd name="T8" fmla="*/ 0 w 190"/>
                <a:gd name="T9" fmla="*/ 84 h 279"/>
                <a:gd name="T10" fmla="*/ 0 w 190"/>
                <a:gd name="T11" fmla="*/ 84 h 279"/>
                <a:gd name="T12" fmla="*/ 95 w 190"/>
                <a:gd name="T13" fmla="*/ 30 h 279"/>
                <a:gd name="T14" fmla="*/ 95 w 190"/>
                <a:gd name="T15" fmla="*/ 30 h 279"/>
                <a:gd name="T16" fmla="*/ 189 w 190"/>
                <a:gd name="T17" fmla="*/ 193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279">
                  <a:moveTo>
                    <a:pt x="189" y="193"/>
                  </a:moveTo>
                  <a:lnTo>
                    <a:pt x="189" y="193"/>
                  </a:lnTo>
                  <a:cubicBezTo>
                    <a:pt x="189" y="254"/>
                    <a:pt x="147" y="278"/>
                    <a:pt x="95" y="248"/>
                  </a:cubicBezTo>
                  <a:lnTo>
                    <a:pt x="95" y="248"/>
                  </a:lnTo>
                  <a:cubicBezTo>
                    <a:pt x="42" y="218"/>
                    <a:pt x="0" y="145"/>
                    <a:pt x="0" y="84"/>
                  </a:cubicBezTo>
                  <a:lnTo>
                    <a:pt x="0" y="84"/>
                  </a:lnTo>
                  <a:cubicBezTo>
                    <a:pt x="0" y="24"/>
                    <a:pt x="42" y="0"/>
                    <a:pt x="95" y="30"/>
                  </a:cubicBezTo>
                  <a:lnTo>
                    <a:pt x="95" y="30"/>
                  </a:lnTo>
                  <a:cubicBezTo>
                    <a:pt x="147" y="60"/>
                    <a:pt x="189" y="133"/>
                    <a:pt x="189" y="193"/>
                  </a:cubicBez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09" name="Freeform 244">
              <a:extLst>
                <a:ext uri="{FF2B5EF4-FFF2-40B4-BE49-F238E27FC236}">
                  <a16:creationId xmlns:a16="http://schemas.microsoft.com/office/drawing/2014/main" id="{7B9813B1-33D3-934D-BA40-B251546B3A69}"/>
                </a:ext>
              </a:extLst>
            </p:cNvPr>
            <p:cNvSpPr>
              <a:spLocks noChangeArrowheads="1"/>
            </p:cNvSpPr>
            <p:nvPr/>
          </p:nvSpPr>
          <p:spPr bwMode="auto">
            <a:xfrm>
              <a:off x="12839776" y="8453689"/>
              <a:ext cx="385961" cy="457967"/>
            </a:xfrm>
            <a:custGeom>
              <a:avLst/>
              <a:gdLst>
                <a:gd name="T0" fmla="*/ 36 w 591"/>
                <a:gd name="T1" fmla="*/ 701 h 702"/>
                <a:gd name="T2" fmla="*/ 36 w 591"/>
                <a:gd name="T3" fmla="*/ 701 h 702"/>
                <a:gd name="T4" fmla="*/ 9 w 591"/>
                <a:gd name="T5" fmla="*/ 685 h 702"/>
                <a:gd name="T6" fmla="*/ 9 w 591"/>
                <a:gd name="T7" fmla="*/ 685 h 702"/>
                <a:gd name="T8" fmla="*/ 20 w 591"/>
                <a:gd name="T9" fmla="*/ 642 h 702"/>
                <a:gd name="T10" fmla="*/ 448 w 591"/>
                <a:gd name="T11" fmla="*/ 394 h 702"/>
                <a:gd name="T12" fmla="*/ 448 w 591"/>
                <a:gd name="T13" fmla="*/ 394 h 702"/>
                <a:gd name="T14" fmla="*/ 527 w 591"/>
                <a:gd name="T15" fmla="*/ 258 h 702"/>
                <a:gd name="T16" fmla="*/ 527 w 591"/>
                <a:gd name="T17" fmla="*/ 32 h 702"/>
                <a:gd name="T18" fmla="*/ 527 w 591"/>
                <a:gd name="T19" fmla="*/ 32 h 702"/>
                <a:gd name="T20" fmla="*/ 558 w 591"/>
                <a:gd name="T21" fmla="*/ 0 h 702"/>
                <a:gd name="T22" fmla="*/ 558 w 591"/>
                <a:gd name="T23" fmla="*/ 0 h 702"/>
                <a:gd name="T24" fmla="*/ 590 w 591"/>
                <a:gd name="T25" fmla="*/ 32 h 702"/>
                <a:gd name="T26" fmla="*/ 590 w 591"/>
                <a:gd name="T27" fmla="*/ 258 h 702"/>
                <a:gd name="T28" fmla="*/ 590 w 591"/>
                <a:gd name="T29" fmla="*/ 258 h 702"/>
                <a:gd name="T30" fmla="*/ 480 w 591"/>
                <a:gd name="T31" fmla="*/ 450 h 702"/>
                <a:gd name="T32" fmla="*/ 51 w 591"/>
                <a:gd name="T33" fmla="*/ 697 h 702"/>
                <a:gd name="T34" fmla="*/ 51 w 591"/>
                <a:gd name="T35" fmla="*/ 697 h 702"/>
                <a:gd name="T36" fmla="*/ 36 w 591"/>
                <a:gd name="T37" fmla="*/ 701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1" h="702">
                  <a:moveTo>
                    <a:pt x="36" y="701"/>
                  </a:moveTo>
                  <a:lnTo>
                    <a:pt x="36" y="701"/>
                  </a:lnTo>
                  <a:cubicBezTo>
                    <a:pt x="25" y="701"/>
                    <a:pt x="15" y="696"/>
                    <a:pt x="9" y="685"/>
                  </a:cubicBezTo>
                  <a:lnTo>
                    <a:pt x="9" y="685"/>
                  </a:lnTo>
                  <a:cubicBezTo>
                    <a:pt x="0" y="671"/>
                    <a:pt x="5" y="651"/>
                    <a:pt x="20" y="642"/>
                  </a:cubicBezTo>
                  <a:lnTo>
                    <a:pt x="448" y="394"/>
                  </a:lnTo>
                  <a:lnTo>
                    <a:pt x="448" y="394"/>
                  </a:lnTo>
                  <a:cubicBezTo>
                    <a:pt x="496" y="367"/>
                    <a:pt x="527" y="315"/>
                    <a:pt x="527" y="258"/>
                  </a:cubicBezTo>
                  <a:lnTo>
                    <a:pt x="527" y="32"/>
                  </a:lnTo>
                  <a:lnTo>
                    <a:pt x="527" y="32"/>
                  </a:lnTo>
                  <a:cubicBezTo>
                    <a:pt x="527" y="14"/>
                    <a:pt x="541" y="0"/>
                    <a:pt x="558" y="0"/>
                  </a:cubicBezTo>
                  <a:lnTo>
                    <a:pt x="558" y="0"/>
                  </a:lnTo>
                  <a:cubicBezTo>
                    <a:pt x="576" y="0"/>
                    <a:pt x="590" y="14"/>
                    <a:pt x="590" y="32"/>
                  </a:cubicBezTo>
                  <a:lnTo>
                    <a:pt x="590" y="258"/>
                  </a:lnTo>
                  <a:lnTo>
                    <a:pt x="590" y="258"/>
                  </a:lnTo>
                  <a:cubicBezTo>
                    <a:pt x="590" y="337"/>
                    <a:pt x="548" y="410"/>
                    <a:pt x="480" y="450"/>
                  </a:cubicBezTo>
                  <a:lnTo>
                    <a:pt x="51" y="697"/>
                  </a:lnTo>
                  <a:lnTo>
                    <a:pt x="51" y="697"/>
                  </a:lnTo>
                  <a:cubicBezTo>
                    <a:pt x="47" y="700"/>
                    <a:pt x="41" y="701"/>
                    <a:pt x="36" y="70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10" name="Freeform 109">
              <a:extLst>
                <a:ext uri="{FF2B5EF4-FFF2-40B4-BE49-F238E27FC236}">
                  <a16:creationId xmlns:a16="http://schemas.microsoft.com/office/drawing/2014/main" id="{66220DE9-0D22-B042-9969-ADE61D48C21D}"/>
                </a:ext>
              </a:extLst>
            </p:cNvPr>
            <p:cNvSpPr>
              <a:spLocks noChangeArrowheads="1"/>
            </p:cNvSpPr>
            <p:nvPr/>
          </p:nvSpPr>
          <p:spPr bwMode="auto">
            <a:xfrm>
              <a:off x="12531582" y="8795716"/>
              <a:ext cx="419875" cy="337071"/>
            </a:xfrm>
            <a:custGeom>
              <a:avLst/>
              <a:gdLst>
                <a:gd name="connsiteX0" fmla="*/ 336695 w 419875"/>
                <a:gd name="connsiteY0" fmla="*/ 165 h 337071"/>
                <a:gd name="connsiteX1" fmla="*/ 360038 w 419875"/>
                <a:gd name="connsiteY1" fmla="*/ 8178 h 337071"/>
                <a:gd name="connsiteX2" fmla="*/ 419875 w 419875"/>
                <a:gd name="connsiteY2" fmla="*/ 112840 h 337071"/>
                <a:gd name="connsiteX3" fmla="*/ 402152 w 419875"/>
                <a:gd name="connsiteY3" fmla="*/ 152006 h 337071"/>
                <a:gd name="connsiteX4" fmla="*/ 401299 w 419875"/>
                <a:gd name="connsiteY4" fmla="*/ 152176 h 337071"/>
                <a:gd name="connsiteX5" fmla="*/ 402591 w 419875"/>
                <a:gd name="connsiteY5" fmla="*/ 154433 h 337071"/>
                <a:gd name="connsiteX6" fmla="*/ 84687 w 419875"/>
                <a:gd name="connsiteY6" fmla="*/ 337071 h 337071"/>
                <a:gd name="connsiteX7" fmla="*/ 0 w 419875"/>
                <a:gd name="connsiteY7" fmla="*/ 189128 h 337071"/>
                <a:gd name="connsiteX8" fmla="*/ 312901 w 419875"/>
                <a:gd name="connsiteY8" fmla="*/ 9364 h 337071"/>
                <a:gd name="connsiteX9" fmla="*/ 317681 w 419875"/>
                <a:gd name="connsiteY9" fmla="*/ 3926 h 337071"/>
                <a:gd name="connsiteX10" fmla="*/ 336695 w 419875"/>
                <a:gd name="connsiteY10" fmla="*/ 165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9875" h="337071">
                  <a:moveTo>
                    <a:pt x="336695" y="165"/>
                  </a:moveTo>
                  <a:cubicBezTo>
                    <a:pt x="343860" y="819"/>
                    <a:pt x="351746" y="3436"/>
                    <a:pt x="360038" y="8178"/>
                  </a:cubicBezTo>
                  <a:cubicBezTo>
                    <a:pt x="393209" y="27802"/>
                    <a:pt x="419875" y="74246"/>
                    <a:pt x="419875" y="112840"/>
                  </a:cubicBezTo>
                  <a:cubicBezTo>
                    <a:pt x="419875" y="132137"/>
                    <a:pt x="413046" y="145710"/>
                    <a:pt x="402152" y="152006"/>
                  </a:cubicBezTo>
                  <a:lnTo>
                    <a:pt x="401299" y="152176"/>
                  </a:lnTo>
                  <a:lnTo>
                    <a:pt x="402591" y="154433"/>
                  </a:lnTo>
                  <a:lnTo>
                    <a:pt x="84687" y="337071"/>
                  </a:lnTo>
                  <a:lnTo>
                    <a:pt x="0" y="189128"/>
                  </a:lnTo>
                  <a:lnTo>
                    <a:pt x="312901" y="9364"/>
                  </a:lnTo>
                  <a:lnTo>
                    <a:pt x="317681" y="3926"/>
                  </a:lnTo>
                  <a:cubicBezTo>
                    <a:pt x="323088" y="819"/>
                    <a:pt x="329531" y="-489"/>
                    <a:pt x="336695" y="165"/>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11" name="Freeform 248">
              <a:extLst>
                <a:ext uri="{FF2B5EF4-FFF2-40B4-BE49-F238E27FC236}">
                  <a16:creationId xmlns:a16="http://schemas.microsoft.com/office/drawing/2014/main" id="{414B9532-B438-3748-9998-CB0E820415A3}"/>
                </a:ext>
              </a:extLst>
            </p:cNvPr>
            <p:cNvSpPr>
              <a:spLocks noChangeArrowheads="1"/>
            </p:cNvSpPr>
            <p:nvPr/>
          </p:nvSpPr>
          <p:spPr bwMode="auto">
            <a:xfrm>
              <a:off x="12583428" y="8891496"/>
              <a:ext cx="192981" cy="210261"/>
            </a:xfrm>
            <a:custGeom>
              <a:avLst/>
              <a:gdLst>
                <a:gd name="T0" fmla="*/ 0 w 296"/>
                <a:gd name="T1" fmla="*/ 94 h 321"/>
                <a:gd name="T2" fmla="*/ 166 w 296"/>
                <a:gd name="T3" fmla="*/ 0 h 321"/>
                <a:gd name="T4" fmla="*/ 166 w 296"/>
                <a:gd name="T5" fmla="*/ 0 h 321"/>
                <a:gd name="T6" fmla="*/ 295 w 296"/>
                <a:gd name="T7" fmla="*/ 225 h 321"/>
                <a:gd name="T8" fmla="*/ 130 w 296"/>
                <a:gd name="T9" fmla="*/ 320 h 321"/>
                <a:gd name="T10" fmla="*/ 130 w 296"/>
                <a:gd name="T11" fmla="*/ 320 h 321"/>
                <a:gd name="T12" fmla="*/ 0 w 296"/>
                <a:gd name="T13" fmla="*/ 94 h 321"/>
              </a:gdLst>
              <a:ahLst/>
              <a:cxnLst>
                <a:cxn ang="0">
                  <a:pos x="T0" y="T1"/>
                </a:cxn>
                <a:cxn ang="0">
                  <a:pos x="T2" y="T3"/>
                </a:cxn>
                <a:cxn ang="0">
                  <a:pos x="T4" y="T5"/>
                </a:cxn>
                <a:cxn ang="0">
                  <a:pos x="T6" y="T7"/>
                </a:cxn>
                <a:cxn ang="0">
                  <a:pos x="T8" y="T9"/>
                </a:cxn>
                <a:cxn ang="0">
                  <a:pos x="T10" y="T11"/>
                </a:cxn>
                <a:cxn ang="0">
                  <a:pos x="T12" y="T13"/>
                </a:cxn>
              </a:cxnLst>
              <a:rect l="0" t="0" r="r" b="b"/>
              <a:pathLst>
                <a:path w="296" h="321">
                  <a:moveTo>
                    <a:pt x="0" y="94"/>
                  </a:moveTo>
                  <a:lnTo>
                    <a:pt x="166" y="0"/>
                  </a:lnTo>
                  <a:lnTo>
                    <a:pt x="166" y="0"/>
                  </a:lnTo>
                  <a:cubicBezTo>
                    <a:pt x="234" y="49"/>
                    <a:pt x="288" y="142"/>
                    <a:pt x="295" y="225"/>
                  </a:cubicBezTo>
                  <a:lnTo>
                    <a:pt x="130" y="320"/>
                  </a:lnTo>
                  <a:lnTo>
                    <a:pt x="130" y="320"/>
                  </a:lnTo>
                  <a:cubicBezTo>
                    <a:pt x="61" y="271"/>
                    <a:pt x="8" y="178"/>
                    <a:pt x="0" y="94"/>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2" name="Freeform 111">
              <a:extLst>
                <a:ext uri="{FF2B5EF4-FFF2-40B4-BE49-F238E27FC236}">
                  <a16:creationId xmlns:a16="http://schemas.microsoft.com/office/drawing/2014/main" id="{47F3E69F-C8DE-774D-A089-DE7B32C9D241}"/>
                </a:ext>
              </a:extLst>
            </p:cNvPr>
            <p:cNvSpPr>
              <a:spLocks noChangeArrowheads="1"/>
            </p:cNvSpPr>
            <p:nvPr/>
          </p:nvSpPr>
          <p:spPr bwMode="auto">
            <a:xfrm>
              <a:off x="12062093" y="8897850"/>
              <a:ext cx="664694" cy="534489"/>
            </a:xfrm>
            <a:custGeom>
              <a:avLst/>
              <a:gdLst>
                <a:gd name="connsiteX0" fmla="*/ 529456 w 664694"/>
                <a:gd name="connsiteY0" fmla="*/ 258 h 534489"/>
                <a:gd name="connsiteX1" fmla="*/ 567746 w 664694"/>
                <a:gd name="connsiteY1" fmla="*/ 13403 h 534489"/>
                <a:gd name="connsiteX2" fmla="*/ 664694 w 664694"/>
                <a:gd name="connsiteY2" fmla="*/ 182181 h 534489"/>
                <a:gd name="connsiteX3" fmla="*/ 636035 w 664694"/>
                <a:gd name="connsiteY3" fmla="*/ 245147 h 534489"/>
                <a:gd name="connsiteX4" fmla="*/ 634414 w 664694"/>
                <a:gd name="connsiteY4" fmla="*/ 245472 h 534489"/>
                <a:gd name="connsiteX5" fmla="*/ 635894 w 664694"/>
                <a:gd name="connsiteY5" fmla="*/ 248052 h 534489"/>
                <a:gd name="connsiteX6" fmla="*/ 136962 w 664694"/>
                <a:gd name="connsiteY6" fmla="*/ 534489 h 534489"/>
                <a:gd name="connsiteX7" fmla="*/ 0 w 664694"/>
                <a:gd name="connsiteY7" fmla="*/ 295138 h 534489"/>
                <a:gd name="connsiteX8" fmla="*/ 495326 w 664694"/>
                <a:gd name="connsiteY8" fmla="*/ 9749 h 534489"/>
                <a:gd name="connsiteX9" fmla="*/ 498229 w 664694"/>
                <a:gd name="connsiteY9" fmla="*/ 6479 h 534489"/>
                <a:gd name="connsiteX10" fmla="*/ 529456 w 664694"/>
                <a:gd name="connsiteY10" fmla="*/ 258 h 53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4694" h="534489">
                  <a:moveTo>
                    <a:pt x="529456" y="258"/>
                  </a:moveTo>
                  <a:cubicBezTo>
                    <a:pt x="541216" y="1307"/>
                    <a:pt x="554154" y="5583"/>
                    <a:pt x="567746" y="13403"/>
                  </a:cubicBezTo>
                  <a:cubicBezTo>
                    <a:pt x="621460" y="44683"/>
                    <a:pt x="664694" y="120274"/>
                    <a:pt x="664694" y="182181"/>
                  </a:cubicBezTo>
                  <a:cubicBezTo>
                    <a:pt x="664694" y="213135"/>
                    <a:pt x="653722" y="234965"/>
                    <a:pt x="636035" y="245147"/>
                  </a:cubicBezTo>
                  <a:lnTo>
                    <a:pt x="634414" y="245472"/>
                  </a:lnTo>
                  <a:lnTo>
                    <a:pt x="635894" y="248052"/>
                  </a:lnTo>
                  <a:lnTo>
                    <a:pt x="136962" y="534489"/>
                  </a:lnTo>
                  <a:lnTo>
                    <a:pt x="0" y="295138"/>
                  </a:lnTo>
                  <a:lnTo>
                    <a:pt x="495326" y="9749"/>
                  </a:lnTo>
                  <a:lnTo>
                    <a:pt x="498229" y="6479"/>
                  </a:lnTo>
                  <a:cubicBezTo>
                    <a:pt x="507113" y="1388"/>
                    <a:pt x="517696" y="-791"/>
                    <a:pt x="529456" y="258"/>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13" name="Freeform 251">
              <a:extLst>
                <a:ext uri="{FF2B5EF4-FFF2-40B4-BE49-F238E27FC236}">
                  <a16:creationId xmlns:a16="http://schemas.microsoft.com/office/drawing/2014/main" id="{352A33AD-10C8-1746-B4E5-B27C26A85535}"/>
                </a:ext>
              </a:extLst>
            </p:cNvPr>
            <p:cNvSpPr>
              <a:spLocks noChangeArrowheads="1"/>
            </p:cNvSpPr>
            <p:nvPr/>
          </p:nvSpPr>
          <p:spPr bwMode="auto">
            <a:xfrm>
              <a:off x="7914458" y="8591945"/>
              <a:ext cx="6529645" cy="3770315"/>
            </a:xfrm>
            <a:custGeom>
              <a:avLst/>
              <a:gdLst>
                <a:gd name="T0" fmla="*/ 5539 w 9996"/>
                <a:gd name="T1" fmla="*/ 5684 h 5773"/>
                <a:gd name="T2" fmla="*/ 152 w 9996"/>
                <a:gd name="T3" fmla="*/ 2574 h 5773"/>
                <a:gd name="T4" fmla="*/ 152 w 9996"/>
                <a:gd name="T5" fmla="*/ 2574 h 5773"/>
                <a:gd name="T6" fmla="*/ 195 w 9996"/>
                <a:gd name="T7" fmla="*/ 2230 h 5773"/>
                <a:gd name="T8" fmla="*/ 3863 w 9996"/>
                <a:gd name="T9" fmla="*/ 113 h 5773"/>
                <a:gd name="T10" fmla="*/ 3863 w 9996"/>
                <a:gd name="T11" fmla="*/ 113 h 5773"/>
                <a:gd name="T12" fmla="*/ 4457 w 9996"/>
                <a:gd name="T13" fmla="*/ 89 h 5773"/>
                <a:gd name="T14" fmla="*/ 9843 w 9996"/>
                <a:gd name="T15" fmla="*/ 3199 h 5773"/>
                <a:gd name="T16" fmla="*/ 9843 w 9996"/>
                <a:gd name="T17" fmla="*/ 3199 h 5773"/>
                <a:gd name="T18" fmla="*/ 9800 w 9996"/>
                <a:gd name="T19" fmla="*/ 3542 h 5773"/>
                <a:gd name="T20" fmla="*/ 6133 w 9996"/>
                <a:gd name="T21" fmla="*/ 5659 h 5773"/>
                <a:gd name="T22" fmla="*/ 6133 w 9996"/>
                <a:gd name="T23" fmla="*/ 5659 h 5773"/>
                <a:gd name="T24" fmla="*/ 5539 w 9996"/>
                <a:gd name="T25" fmla="*/ 5684 h 5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96" h="5773">
                  <a:moveTo>
                    <a:pt x="5539" y="5684"/>
                  </a:moveTo>
                  <a:lnTo>
                    <a:pt x="152" y="2574"/>
                  </a:lnTo>
                  <a:lnTo>
                    <a:pt x="152" y="2574"/>
                  </a:lnTo>
                  <a:cubicBezTo>
                    <a:pt x="0" y="2486"/>
                    <a:pt x="19" y="2332"/>
                    <a:pt x="195" y="2230"/>
                  </a:cubicBezTo>
                  <a:lnTo>
                    <a:pt x="3863" y="113"/>
                  </a:lnTo>
                  <a:lnTo>
                    <a:pt x="3863" y="113"/>
                  </a:lnTo>
                  <a:cubicBezTo>
                    <a:pt x="4039" y="12"/>
                    <a:pt x="4305" y="0"/>
                    <a:pt x="4457" y="89"/>
                  </a:cubicBezTo>
                  <a:lnTo>
                    <a:pt x="9843" y="3199"/>
                  </a:lnTo>
                  <a:lnTo>
                    <a:pt x="9843" y="3199"/>
                  </a:lnTo>
                  <a:cubicBezTo>
                    <a:pt x="9995" y="3287"/>
                    <a:pt x="9977" y="3441"/>
                    <a:pt x="9800" y="3542"/>
                  </a:cubicBezTo>
                  <a:lnTo>
                    <a:pt x="6133" y="5659"/>
                  </a:lnTo>
                  <a:lnTo>
                    <a:pt x="6133" y="5659"/>
                  </a:lnTo>
                  <a:cubicBezTo>
                    <a:pt x="5957" y="5761"/>
                    <a:pt x="5691" y="5772"/>
                    <a:pt x="5539" y="568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14" name="Freeform 252">
              <a:extLst>
                <a:ext uri="{FF2B5EF4-FFF2-40B4-BE49-F238E27FC236}">
                  <a16:creationId xmlns:a16="http://schemas.microsoft.com/office/drawing/2014/main" id="{EAC45DAE-D745-1343-900B-4F1F43EB5D5D}"/>
                </a:ext>
              </a:extLst>
            </p:cNvPr>
            <p:cNvSpPr>
              <a:spLocks noChangeArrowheads="1"/>
            </p:cNvSpPr>
            <p:nvPr/>
          </p:nvSpPr>
          <p:spPr bwMode="auto">
            <a:xfrm>
              <a:off x="11684774" y="11763157"/>
              <a:ext cx="720076" cy="443567"/>
            </a:xfrm>
            <a:custGeom>
              <a:avLst/>
              <a:gdLst>
                <a:gd name="T0" fmla="*/ 1066 w 1103"/>
                <a:gd name="T1" fmla="*/ 678 h 679"/>
                <a:gd name="T2" fmla="*/ 1066 w 1103"/>
                <a:gd name="T3" fmla="*/ 678 h 679"/>
                <a:gd name="T4" fmla="*/ 1050 w 1103"/>
                <a:gd name="T5" fmla="*/ 673 h 679"/>
                <a:gd name="T6" fmla="*/ 20 w 1103"/>
                <a:gd name="T7" fmla="*/ 63 h 679"/>
                <a:gd name="T8" fmla="*/ 20 w 1103"/>
                <a:gd name="T9" fmla="*/ 63 h 679"/>
                <a:gd name="T10" fmla="*/ 9 w 1103"/>
                <a:gd name="T11" fmla="*/ 20 h 679"/>
                <a:gd name="T12" fmla="*/ 9 w 1103"/>
                <a:gd name="T13" fmla="*/ 20 h 679"/>
                <a:gd name="T14" fmla="*/ 52 w 1103"/>
                <a:gd name="T15" fmla="*/ 9 h 679"/>
                <a:gd name="T16" fmla="*/ 1082 w 1103"/>
                <a:gd name="T17" fmla="*/ 619 h 679"/>
                <a:gd name="T18" fmla="*/ 1082 w 1103"/>
                <a:gd name="T19" fmla="*/ 619 h 679"/>
                <a:gd name="T20" fmla="*/ 1093 w 1103"/>
                <a:gd name="T21" fmla="*/ 662 h 679"/>
                <a:gd name="T22" fmla="*/ 1093 w 1103"/>
                <a:gd name="T23" fmla="*/ 662 h 679"/>
                <a:gd name="T24" fmla="*/ 1066 w 1103"/>
                <a:gd name="T25" fmla="*/ 678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3" h="679">
                  <a:moveTo>
                    <a:pt x="1066" y="678"/>
                  </a:moveTo>
                  <a:lnTo>
                    <a:pt x="1066" y="678"/>
                  </a:lnTo>
                  <a:cubicBezTo>
                    <a:pt x="1060" y="678"/>
                    <a:pt x="1054" y="677"/>
                    <a:pt x="1050" y="673"/>
                  </a:cubicBezTo>
                  <a:lnTo>
                    <a:pt x="20" y="63"/>
                  </a:lnTo>
                  <a:lnTo>
                    <a:pt x="20" y="63"/>
                  </a:lnTo>
                  <a:cubicBezTo>
                    <a:pt x="5" y="54"/>
                    <a:pt x="0" y="35"/>
                    <a:pt x="9" y="20"/>
                  </a:cubicBezTo>
                  <a:lnTo>
                    <a:pt x="9" y="20"/>
                  </a:lnTo>
                  <a:cubicBezTo>
                    <a:pt x="17" y="4"/>
                    <a:pt x="37" y="0"/>
                    <a:pt x="52" y="9"/>
                  </a:cubicBezTo>
                  <a:lnTo>
                    <a:pt x="1082" y="619"/>
                  </a:lnTo>
                  <a:lnTo>
                    <a:pt x="1082" y="619"/>
                  </a:lnTo>
                  <a:cubicBezTo>
                    <a:pt x="1097" y="628"/>
                    <a:pt x="1102" y="648"/>
                    <a:pt x="1093" y="662"/>
                  </a:cubicBezTo>
                  <a:lnTo>
                    <a:pt x="1093" y="662"/>
                  </a:lnTo>
                  <a:cubicBezTo>
                    <a:pt x="1087" y="672"/>
                    <a:pt x="1076" y="678"/>
                    <a:pt x="1066" y="678"/>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15" name="Freeform 253">
              <a:extLst>
                <a:ext uri="{FF2B5EF4-FFF2-40B4-BE49-F238E27FC236}">
                  <a16:creationId xmlns:a16="http://schemas.microsoft.com/office/drawing/2014/main" id="{4FE828EC-51A5-6446-ABAA-1F7895F2F3A7}"/>
                </a:ext>
              </a:extLst>
            </p:cNvPr>
            <p:cNvSpPr>
              <a:spLocks noChangeArrowheads="1"/>
            </p:cNvSpPr>
            <p:nvPr/>
          </p:nvSpPr>
          <p:spPr bwMode="auto">
            <a:xfrm>
              <a:off x="7946141" y="8387443"/>
              <a:ext cx="6469159" cy="3660865"/>
            </a:xfrm>
            <a:custGeom>
              <a:avLst/>
              <a:gdLst>
                <a:gd name="T0" fmla="*/ 9899 w 9903"/>
                <a:gd name="T1" fmla="*/ 2930 h 5606"/>
                <a:gd name="T2" fmla="*/ 9162 w 9903"/>
                <a:gd name="T3" fmla="*/ 2833 h 5606"/>
                <a:gd name="T4" fmla="*/ 4410 w 9903"/>
                <a:gd name="T5" fmla="*/ 88 h 5606"/>
                <a:gd name="T6" fmla="*/ 4410 w 9903"/>
                <a:gd name="T7" fmla="*/ 88 h 5606"/>
                <a:gd name="T8" fmla="*/ 3816 w 9903"/>
                <a:gd name="T9" fmla="*/ 113 h 5606"/>
                <a:gd name="T10" fmla="*/ 448 w 9903"/>
                <a:gd name="T11" fmla="*/ 2057 h 5606"/>
                <a:gd name="T12" fmla="*/ 2 w 9903"/>
                <a:gd name="T13" fmla="*/ 1998 h 5606"/>
                <a:gd name="T14" fmla="*/ 2 w 9903"/>
                <a:gd name="T15" fmla="*/ 2251 h 5606"/>
                <a:gd name="T16" fmla="*/ 3 w 9903"/>
                <a:gd name="T17" fmla="*/ 2251 h 5606"/>
                <a:gd name="T18" fmla="*/ 3 w 9903"/>
                <a:gd name="T19" fmla="*/ 2251 h 5606"/>
                <a:gd name="T20" fmla="*/ 105 w 9903"/>
                <a:gd name="T21" fmla="*/ 2407 h 5606"/>
                <a:gd name="T22" fmla="*/ 5492 w 9903"/>
                <a:gd name="T23" fmla="*/ 5517 h 5606"/>
                <a:gd name="T24" fmla="*/ 5492 w 9903"/>
                <a:gd name="T25" fmla="*/ 5517 h 5606"/>
                <a:gd name="T26" fmla="*/ 6086 w 9903"/>
                <a:gd name="T27" fmla="*/ 5492 h 5606"/>
                <a:gd name="T28" fmla="*/ 9753 w 9903"/>
                <a:gd name="T29" fmla="*/ 3376 h 5606"/>
                <a:gd name="T30" fmla="*/ 9753 w 9903"/>
                <a:gd name="T31" fmla="*/ 3376 h 5606"/>
                <a:gd name="T32" fmla="*/ 9899 w 9903"/>
                <a:gd name="T33" fmla="*/ 3175 h 5606"/>
                <a:gd name="T34" fmla="*/ 9899 w 9903"/>
                <a:gd name="T35" fmla="*/ 2930 h 5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03" h="5606">
                  <a:moveTo>
                    <a:pt x="9899" y="2930"/>
                  </a:moveTo>
                  <a:lnTo>
                    <a:pt x="9162" y="2833"/>
                  </a:lnTo>
                  <a:lnTo>
                    <a:pt x="4410" y="88"/>
                  </a:lnTo>
                  <a:lnTo>
                    <a:pt x="4410" y="88"/>
                  </a:lnTo>
                  <a:cubicBezTo>
                    <a:pt x="4258" y="0"/>
                    <a:pt x="3992" y="11"/>
                    <a:pt x="3816" y="113"/>
                  </a:cubicBezTo>
                  <a:lnTo>
                    <a:pt x="448" y="2057"/>
                  </a:lnTo>
                  <a:lnTo>
                    <a:pt x="2" y="1998"/>
                  </a:lnTo>
                  <a:lnTo>
                    <a:pt x="2" y="2251"/>
                  </a:lnTo>
                  <a:lnTo>
                    <a:pt x="3" y="2251"/>
                  </a:lnTo>
                  <a:lnTo>
                    <a:pt x="3" y="2251"/>
                  </a:lnTo>
                  <a:cubicBezTo>
                    <a:pt x="0" y="2309"/>
                    <a:pt x="34" y="2365"/>
                    <a:pt x="105" y="2407"/>
                  </a:cubicBezTo>
                  <a:lnTo>
                    <a:pt x="5492" y="5517"/>
                  </a:lnTo>
                  <a:lnTo>
                    <a:pt x="5492" y="5517"/>
                  </a:lnTo>
                  <a:cubicBezTo>
                    <a:pt x="5644" y="5605"/>
                    <a:pt x="5910" y="5594"/>
                    <a:pt x="6086" y="5492"/>
                  </a:cubicBezTo>
                  <a:lnTo>
                    <a:pt x="9753" y="3376"/>
                  </a:lnTo>
                  <a:lnTo>
                    <a:pt x="9753" y="3376"/>
                  </a:lnTo>
                  <a:cubicBezTo>
                    <a:pt x="9852" y="3318"/>
                    <a:pt x="9902" y="3245"/>
                    <a:pt x="9899" y="3175"/>
                  </a:cubicBezTo>
                  <a:lnTo>
                    <a:pt x="9899" y="2930"/>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16" name="Freeform 115">
              <a:extLst>
                <a:ext uri="{FF2B5EF4-FFF2-40B4-BE49-F238E27FC236}">
                  <a16:creationId xmlns:a16="http://schemas.microsoft.com/office/drawing/2014/main" id="{A1CA6C31-EFF6-E945-9DA9-7BB9B7CF2D76}"/>
                </a:ext>
              </a:extLst>
            </p:cNvPr>
            <p:cNvSpPr>
              <a:spLocks noChangeArrowheads="1"/>
            </p:cNvSpPr>
            <p:nvPr/>
          </p:nvSpPr>
          <p:spPr bwMode="auto">
            <a:xfrm>
              <a:off x="7947447" y="9041271"/>
              <a:ext cx="4131276" cy="2988361"/>
            </a:xfrm>
            <a:custGeom>
              <a:avLst/>
              <a:gdLst>
                <a:gd name="connsiteX0" fmla="*/ 1486371 w 4131276"/>
                <a:gd name="connsiteY0" fmla="*/ 0 h 2988361"/>
                <a:gd name="connsiteX1" fmla="*/ 3911194 w 4131276"/>
                <a:gd name="connsiteY1" fmla="*/ 0 h 2988361"/>
                <a:gd name="connsiteX2" fmla="*/ 4131276 w 4131276"/>
                <a:gd name="connsiteY2" fmla="*/ 127360 h 2988361"/>
                <a:gd name="connsiteX3" fmla="*/ 3785806 w 4131276"/>
                <a:gd name="connsiteY3" fmla="*/ 2987408 h 2988361"/>
                <a:gd name="connsiteX4" fmla="*/ 3585315 w 4131276"/>
                <a:gd name="connsiteY4" fmla="*/ 2949527 h 2988361"/>
                <a:gd name="connsiteX5" fmla="*/ 67266 w 4131276"/>
                <a:gd name="connsiteY5" fmla="*/ 918298 h 2988361"/>
                <a:gd name="connsiteX6" fmla="*/ 653 w 4131276"/>
                <a:gd name="connsiteY6" fmla="*/ 816410 h 2988361"/>
                <a:gd name="connsiteX7" fmla="*/ 0 w 4131276"/>
                <a:gd name="connsiteY7" fmla="*/ 816410 h 2988361"/>
                <a:gd name="connsiteX8" fmla="*/ 0 w 4131276"/>
                <a:gd name="connsiteY8" fmla="*/ 651169 h 2988361"/>
                <a:gd name="connsiteX9" fmla="*/ 6 w 4131276"/>
                <a:gd name="connsiteY9" fmla="*/ 651170 h 2988361"/>
                <a:gd name="connsiteX10" fmla="*/ 6 w 4131276"/>
                <a:gd name="connsiteY10" fmla="*/ 650949 h 2988361"/>
                <a:gd name="connsiteX11" fmla="*/ 130532 w 4131276"/>
                <a:gd name="connsiteY11" fmla="*/ 667859 h 2988361"/>
                <a:gd name="connsiteX12" fmla="*/ 130532 w 4131276"/>
                <a:gd name="connsiteY12" fmla="*/ 668438 h 2988361"/>
                <a:gd name="connsiteX13" fmla="*/ 291266 w 4131276"/>
                <a:gd name="connsiteY13" fmla="*/ 689703 h 2988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31276" h="2988361">
                  <a:moveTo>
                    <a:pt x="1486371" y="0"/>
                  </a:moveTo>
                  <a:lnTo>
                    <a:pt x="3911194" y="0"/>
                  </a:lnTo>
                  <a:lnTo>
                    <a:pt x="4131276" y="127360"/>
                  </a:lnTo>
                  <a:lnTo>
                    <a:pt x="3785806" y="2987408"/>
                  </a:lnTo>
                  <a:cubicBezTo>
                    <a:pt x="3711357" y="2991980"/>
                    <a:pt x="3638213" y="2980223"/>
                    <a:pt x="3585315" y="2949527"/>
                  </a:cubicBezTo>
                  <a:lnTo>
                    <a:pt x="67266" y="918298"/>
                  </a:lnTo>
                  <a:cubicBezTo>
                    <a:pt x="20898" y="890867"/>
                    <a:pt x="-1306" y="854292"/>
                    <a:pt x="653" y="816410"/>
                  </a:cubicBezTo>
                  <a:lnTo>
                    <a:pt x="0" y="816410"/>
                  </a:lnTo>
                  <a:lnTo>
                    <a:pt x="0" y="651169"/>
                  </a:lnTo>
                  <a:lnTo>
                    <a:pt x="6" y="651170"/>
                  </a:lnTo>
                  <a:lnTo>
                    <a:pt x="6" y="650949"/>
                  </a:lnTo>
                  <a:lnTo>
                    <a:pt x="130532" y="667859"/>
                  </a:lnTo>
                  <a:lnTo>
                    <a:pt x="130532" y="668438"/>
                  </a:lnTo>
                  <a:lnTo>
                    <a:pt x="291266" y="689703"/>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17" name="Freeform 256">
              <a:extLst>
                <a:ext uri="{FF2B5EF4-FFF2-40B4-BE49-F238E27FC236}">
                  <a16:creationId xmlns:a16="http://schemas.microsoft.com/office/drawing/2014/main" id="{D004A0DC-6BDA-E64A-BE81-D3AB4FFEE7E7}"/>
                </a:ext>
              </a:extLst>
            </p:cNvPr>
            <p:cNvSpPr>
              <a:spLocks noChangeArrowheads="1"/>
            </p:cNvSpPr>
            <p:nvPr/>
          </p:nvSpPr>
          <p:spPr bwMode="auto">
            <a:xfrm>
              <a:off x="11566681" y="11619141"/>
              <a:ext cx="331234" cy="426285"/>
            </a:xfrm>
            <a:custGeom>
              <a:avLst/>
              <a:gdLst>
                <a:gd name="T0" fmla="*/ 0 w 506"/>
                <a:gd name="T1" fmla="*/ 595 h 651"/>
                <a:gd name="T2" fmla="*/ 0 w 506"/>
                <a:gd name="T3" fmla="*/ 595 h 651"/>
                <a:gd name="T4" fmla="*/ 505 w 506"/>
                <a:gd name="T5" fmla="*/ 564 h 651"/>
                <a:gd name="T6" fmla="*/ 505 w 506"/>
                <a:gd name="T7" fmla="*/ 0 h 651"/>
                <a:gd name="T8" fmla="*/ 0 w 506"/>
                <a:gd name="T9" fmla="*/ 0 h 651"/>
                <a:gd name="T10" fmla="*/ 0 w 506"/>
                <a:gd name="T11" fmla="*/ 595 h 651"/>
              </a:gdLst>
              <a:ahLst/>
              <a:cxnLst>
                <a:cxn ang="0">
                  <a:pos x="T0" y="T1"/>
                </a:cxn>
                <a:cxn ang="0">
                  <a:pos x="T2" y="T3"/>
                </a:cxn>
                <a:cxn ang="0">
                  <a:pos x="T4" y="T5"/>
                </a:cxn>
                <a:cxn ang="0">
                  <a:pos x="T6" y="T7"/>
                </a:cxn>
                <a:cxn ang="0">
                  <a:pos x="T8" y="T9"/>
                </a:cxn>
                <a:cxn ang="0">
                  <a:pos x="T10" y="T11"/>
                </a:cxn>
              </a:cxnLst>
              <a:rect l="0" t="0" r="r" b="b"/>
              <a:pathLst>
                <a:path w="506" h="651">
                  <a:moveTo>
                    <a:pt x="0" y="595"/>
                  </a:moveTo>
                  <a:lnTo>
                    <a:pt x="0" y="595"/>
                  </a:lnTo>
                  <a:cubicBezTo>
                    <a:pt x="145" y="650"/>
                    <a:pt x="351" y="638"/>
                    <a:pt x="505" y="564"/>
                  </a:cubicBezTo>
                  <a:lnTo>
                    <a:pt x="505" y="0"/>
                  </a:lnTo>
                  <a:lnTo>
                    <a:pt x="0" y="0"/>
                  </a:lnTo>
                  <a:lnTo>
                    <a:pt x="0" y="595"/>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18" name="Freeform 257">
              <a:extLst>
                <a:ext uri="{FF2B5EF4-FFF2-40B4-BE49-F238E27FC236}">
                  <a16:creationId xmlns:a16="http://schemas.microsoft.com/office/drawing/2014/main" id="{5E9CA004-3FD5-604C-82F8-A6640C3F8A0C}"/>
                </a:ext>
              </a:extLst>
            </p:cNvPr>
            <p:cNvSpPr>
              <a:spLocks noChangeArrowheads="1"/>
            </p:cNvSpPr>
            <p:nvPr/>
          </p:nvSpPr>
          <p:spPr bwMode="auto">
            <a:xfrm>
              <a:off x="7914458" y="8113815"/>
              <a:ext cx="6529645" cy="3770315"/>
            </a:xfrm>
            <a:custGeom>
              <a:avLst/>
              <a:gdLst>
                <a:gd name="T0" fmla="*/ 5539 w 9996"/>
                <a:gd name="T1" fmla="*/ 5683 h 5773"/>
                <a:gd name="T2" fmla="*/ 152 w 9996"/>
                <a:gd name="T3" fmla="*/ 2573 h 5773"/>
                <a:gd name="T4" fmla="*/ 152 w 9996"/>
                <a:gd name="T5" fmla="*/ 2573 h 5773"/>
                <a:gd name="T6" fmla="*/ 195 w 9996"/>
                <a:gd name="T7" fmla="*/ 2230 h 5773"/>
                <a:gd name="T8" fmla="*/ 3863 w 9996"/>
                <a:gd name="T9" fmla="*/ 113 h 5773"/>
                <a:gd name="T10" fmla="*/ 3863 w 9996"/>
                <a:gd name="T11" fmla="*/ 113 h 5773"/>
                <a:gd name="T12" fmla="*/ 4457 w 9996"/>
                <a:gd name="T13" fmla="*/ 89 h 5773"/>
                <a:gd name="T14" fmla="*/ 9843 w 9996"/>
                <a:gd name="T15" fmla="*/ 3199 h 5773"/>
                <a:gd name="T16" fmla="*/ 9843 w 9996"/>
                <a:gd name="T17" fmla="*/ 3199 h 5773"/>
                <a:gd name="T18" fmla="*/ 9800 w 9996"/>
                <a:gd name="T19" fmla="*/ 3542 h 5773"/>
                <a:gd name="T20" fmla="*/ 6133 w 9996"/>
                <a:gd name="T21" fmla="*/ 5659 h 5773"/>
                <a:gd name="T22" fmla="*/ 6133 w 9996"/>
                <a:gd name="T23" fmla="*/ 5659 h 5773"/>
                <a:gd name="T24" fmla="*/ 5539 w 9996"/>
                <a:gd name="T25" fmla="*/ 5683 h 5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96" h="5773">
                  <a:moveTo>
                    <a:pt x="5539" y="5683"/>
                  </a:moveTo>
                  <a:lnTo>
                    <a:pt x="152" y="2573"/>
                  </a:lnTo>
                  <a:lnTo>
                    <a:pt x="152" y="2573"/>
                  </a:lnTo>
                  <a:cubicBezTo>
                    <a:pt x="0" y="2485"/>
                    <a:pt x="19" y="2332"/>
                    <a:pt x="195" y="2230"/>
                  </a:cubicBezTo>
                  <a:lnTo>
                    <a:pt x="3863" y="113"/>
                  </a:lnTo>
                  <a:lnTo>
                    <a:pt x="3863" y="113"/>
                  </a:lnTo>
                  <a:cubicBezTo>
                    <a:pt x="4039" y="11"/>
                    <a:pt x="4305" y="0"/>
                    <a:pt x="4457" y="89"/>
                  </a:cubicBezTo>
                  <a:lnTo>
                    <a:pt x="9843" y="3199"/>
                  </a:lnTo>
                  <a:lnTo>
                    <a:pt x="9843" y="3199"/>
                  </a:lnTo>
                  <a:cubicBezTo>
                    <a:pt x="9995" y="3287"/>
                    <a:pt x="9977" y="3441"/>
                    <a:pt x="9800" y="3542"/>
                  </a:cubicBezTo>
                  <a:lnTo>
                    <a:pt x="6133" y="5659"/>
                  </a:lnTo>
                  <a:lnTo>
                    <a:pt x="6133" y="5659"/>
                  </a:lnTo>
                  <a:cubicBezTo>
                    <a:pt x="5957" y="5760"/>
                    <a:pt x="5691" y="5772"/>
                    <a:pt x="5539" y="5683"/>
                  </a:cubicBezTo>
                </a:path>
              </a:pathLst>
            </a:custGeom>
            <a:solidFill>
              <a:schemeClr val="accent2">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19" name="Freeform 258">
              <a:extLst>
                <a:ext uri="{FF2B5EF4-FFF2-40B4-BE49-F238E27FC236}">
                  <a16:creationId xmlns:a16="http://schemas.microsoft.com/office/drawing/2014/main" id="{D77CF96B-E50A-1942-A64C-40F4C53E2B86}"/>
                </a:ext>
              </a:extLst>
            </p:cNvPr>
            <p:cNvSpPr>
              <a:spLocks noChangeArrowheads="1"/>
            </p:cNvSpPr>
            <p:nvPr/>
          </p:nvSpPr>
          <p:spPr bwMode="auto">
            <a:xfrm>
              <a:off x="7937502" y="9666297"/>
              <a:ext cx="6489320" cy="2217833"/>
            </a:xfrm>
            <a:custGeom>
              <a:avLst/>
              <a:gdLst>
                <a:gd name="T0" fmla="*/ 9766 w 9933"/>
                <a:gd name="T1" fmla="*/ 1072 h 3395"/>
                <a:gd name="T2" fmla="*/ 6099 w 9933"/>
                <a:gd name="T3" fmla="*/ 3189 h 3395"/>
                <a:gd name="T4" fmla="*/ 6099 w 9933"/>
                <a:gd name="T5" fmla="*/ 3189 h 3395"/>
                <a:gd name="T6" fmla="*/ 5505 w 9933"/>
                <a:gd name="T7" fmla="*/ 3213 h 3395"/>
                <a:gd name="T8" fmla="*/ 118 w 9933"/>
                <a:gd name="T9" fmla="*/ 103 h 3395"/>
                <a:gd name="T10" fmla="*/ 118 w 9933"/>
                <a:gd name="T11" fmla="*/ 103 h 3395"/>
                <a:gd name="T12" fmla="*/ 24 w 9933"/>
                <a:gd name="T13" fmla="*/ 0 h 3395"/>
                <a:gd name="T14" fmla="*/ 24 w 9933"/>
                <a:gd name="T15" fmla="*/ 0 h 3395"/>
                <a:gd name="T16" fmla="*/ 118 w 9933"/>
                <a:gd name="T17" fmla="*/ 195 h 3395"/>
                <a:gd name="T18" fmla="*/ 5505 w 9933"/>
                <a:gd name="T19" fmla="*/ 3305 h 3395"/>
                <a:gd name="T20" fmla="*/ 5505 w 9933"/>
                <a:gd name="T21" fmla="*/ 3305 h 3395"/>
                <a:gd name="T22" fmla="*/ 6099 w 9933"/>
                <a:gd name="T23" fmla="*/ 3281 h 3395"/>
                <a:gd name="T24" fmla="*/ 9766 w 9933"/>
                <a:gd name="T25" fmla="*/ 1164 h 3395"/>
                <a:gd name="T26" fmla="*/ 9766 w 9933"/>
                <a:gd name="T27" fmla="*/ 1164 h 3395"/>
                <a:gd name="T28" fmla="*/ 9904 w 9933"/>
                <a:gd name="T29" fmla="*/ 924 h 3395"/>
                <a:gd name="T30" fmla="*/ 9904 w 9933"/>
                <a:gd name="T31" fmla="*/ 924 h 3395"/>
                <a:gd name="T32" fmla="*/ 9766 w 9933"/>
                <a:gd name="T33" fmla="*/ 1072 h 3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933" h="3395">
                  <a:moveTo>
                    <a:pt x="9766" y="1072"/>
                  </a:moveTo>
                  <a:lnTo>
                    <a:pt x="6099" y="3189"/>
                  </a:lnTo>
                  <a:lnTo>
                    <a:pt x="6099" y="3189"/>
                  </a:lnTo>
                  <a:cubicBezTo>
                    <a:pt x="5923" y="3290"/>
                    <a:pt x="5657" y="3301"/>
                    <a:pt x="5505" y="3213"/>
                  </a:cubicBezTo>
                  <a:lnTo>
                    <a:pt x="118" y="103"/>
                  </a:lnTo>
                  <a:lnTo>
                    <a:pt x="118" y="103"/>
                  </a:lnTo>
                  <a:cubicBezTo>
                    <a:pt x="68" y="74"/>
                    <a:pt x="37" y="39"/>
                    <a:pt x="24" y="0"/>
                  </a:cubicBezTo>
                  <a:lnTo>
                    <a:pt x="24" y="0"/>
                  </a:lnTo>
                  <a:cubicBezTo>
                    <a:pt x="0" y="72"/>
                    <a:pt x="30" y="144"/>
                    <a:pt x="118" y="195"/>
                  </a:cubicBezTo>
                  <a:lnTo>
                    <a:pt x="5505" y="3305"/>
                  </a:lnTo>
                  <a:lnTo>
                    <a:pt x="5505" y="3305"/>
                  </a:lnTo>
                  <a:cubicBezTo>
                    <a:pt x="5657" y="3394"/>
                    <a:pt x="5923" y="3382"/>
                    <a:pt x="6099" y="3281"/>
                  </a:cubicBezTo>
                  <a:lnTo>
                    <a:pt x="9766" y="1164"/>
                  </a:lnTo>
                  <a:lnTo>
                    <a:pt x="9766" y="1164"/>
                  </a:lnTo>
                  <a:cubicBezTo>
                    <a:pt x="9885" y="1096"/>
                    <a:pt x="9932" y="1004"/>
                    <a:pt x="9904" y="924"/>
                  </a:cubicBezTo>
                  <a:lnTo>
                    <a:pt x="9904" y="924"/>
                  </a:lnTo>
                  <a:cubicBezTo>
                    <a:pt x="9887" y="977"/>
                    <a:pt x="9840" y="1029"/>
                    <a:pt x="9766" y="1072"/>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20" name="Freeform 119">
              <a:extLst>
                <a:ext uri="{FF2B5EF4-FFF2-40B4-BE49-F238E27FC236}">
                  <a16:creationId xmlns:a16="http://schemas.microsoft.com/office/drawing/2014/main" id="{3EBDD23C-C358-3C46-BAC1-33F98163F3CB}"/>
                </a:ext>
              </a:extLst>
            </p:cNvPr>
            <p:cNvSpPr>
              <a:spLocks noChangeArrowheads="1"/>
            </p:cNvSpPr>
            <p:nvPr/>
          </p:nvSpPr>
          <p:spPr bwMode="auto">
            <a:xfrm>
              <a:off x="9341640" y="8257271"/>
              <a:ext cx="4708662" cy="2809236"/>
            </a:xfrm>
            <a:custGeom>
              <a:avLst/>
              <a:gdLst>
                <a:gd name="connsiteX0" fmla="*/ 3453928 w 4708662"/>
                <a:gd name="connsiteY0" fmla="*/ 2629347 h 2809236"/>
                <a:gd name="connsiteX1" fmla="*/ 3473747 w 4708662"/>
                <a:gd name="connsiteY1" fmla="*/ 2633255 h 2809236"/>
                <a:gd name="connsiteX2" fmla="*/ 3650567 w 4708662"/>
                <a:gd name="connsiteY2" fmla="*/ 2735521 h 2809236"/>
                <a:gd name="connsiteX3" fmla="*/ 3647958 w 4708662"/>
                <a:gd name="connsiteY3" fmla="*/ 2758971 h 2809236"/>
                <a:gd name="connsiteX4" fmla="*/ 3570965 w 4708662"/>
                <a:gd name="connsiteY4" fmla="*/ 2803916 h 2809236"/>
                <a:gd name="connsiteX5" fmla="*/ 3530512 w 4708662"/>
                <a:gd name="connsiteY5" fmla="*/ 2805218 h 2809236"/>
                <a:gd name="connsiteX6" fmla="*/ 3353039 w 4708662"/>
                <a:gd name="connsiteY6" fmla="*/ 2702952 h 2809236"/>
                <a:gd name="connsiteX7" fmla="*/ 3356301 w 4708662"/>
                <a:gd name="connsiteY7" fmla="*/ 2679503 h 2809236"/>
                <a:gd name="connsiteX8" fmla="*/ 3432641 w 4708662"/>
                <a:gd name="connsiteY8" fmla="*/ 2635209 h 2809236"/>
                <a:gd name="connsiteX9" fmla="*/ 3453928 w 4708662"/>
                <a:gd name="connsiteY9" fmla="*/ 2629347 h 2809236"/>
                <a:gd name="connsiteX10" fmla="*/ 3206302 w 4708662"/>
                <a:gd name="connsiteY10" fmla="*/ 2485331 h 2809236"/>
                <a:gd name="connsiteX11" fmla="*/ 3226040 w 4708662"/>
                <a:gd name="connsiteY11" fmla="*/ 2489239 h 2809236"/>
                <a:gd name="connsiteX12" fmla="*/ 3403513 w 4708662"/>
                <a:gd name="connsiteY12" fmla="*/ 2591505 h 2809236"/>
                <a:gd name="connsiteX13" fmla="*/ 3400903 w 4708662"/>
                <a:gd name="connsiteY13" fmla="*/ 2614955 h 2809236"/>
                <a:gd name="connsiteX14" fmla="*/ 3323911 w 4708662"/>
                <a:gd name="connsiteY14" fmla="*/ 2659248 h 2809236"/>
                <a:gd name="connsiteX15" fmla="*/ 3282805 w 4708662"/>
                <a:gd name="connsiteY15" fmla="*/ 2661202 h 2809236"/>
                <a:gd name="connsiteX16" fmla="*/ 3105332 w 4708662"/>
                <a:gd name="connsiteY16" fmla="*/ 2558936 h 2809236"/>
                <a:gd name="connsiteX17" fmla="*/ 3108594 w 4708662"/>
                <a:gd name="connsiteY17" fmla="*/ 2534836 h 2809236"/>
                <a:gd name="connsiteX18" fmla="*/ 3185586 w 4708662"/>
                <a:gd name="connsiteY18" fmla="*/ 2491193 h 2809236"/>
                <a:gd name="connsiteX19" fmla="*/ 3206302 w 4708662"/>
                <a:gd name="connsiteY19" fmla="*/ 2485331 h 2809236"/>
                <a:gd name="connsiteX20" fmla="*/ 3341169 w 4708662"/>
                <a:gd name="connsiteY20" fmla="*/ 2407562 h 2809236"/>
                <a:gd name="connsiteX21" fmla="*/ 3361028 w 4708662"/>
                <a:gd name="connsiteY21" fmla="*/ 2411470 h 2809236"/>
                <a:gd name="connsiteX22" fmla="*/ 3538865 w 4708662"/>
                <a:gd name="connsiteY22" fmla="*/ 2513736 h 2809236"/>
                <a:gd name="connsiteX23" fmla="*/ 3535596 w 4708662"/>
                <a:gd name="connsiteY23" fmla="*/ 2537186 h 2809236"/>
                <a:gd name="connsiteX24" fmla="*/ 3458446 w 4708662"/>
                <a:gd name="connsiteY24" fmla="*/ 2581479 h 2809236"/>
                <a:gd name="connsiteX25" fmla="*/ 3417910 w 4708662"/>
                <a:gd name="connsiteY25" fmla="*/ 2583433 h 2809236"/>
                <a:gd name="connsiteX26" fmla="*/ 3240073 w 4708662"/>
                <a:gd name="connsiteY26" fmla="*/ 2481167 h 2809236"/>
                <a:gd name="connsiteX27" fmla="*/ 3243342 w 4708662"/>
                <a:gd name="connsiteY27" fmla="*/ 2457718 h 2809236"/>
                <a:gd name="connsiteX28" fmla="*/ 3319838 w 4708662"/>
                <a:gd name="connsiteY28" fmla="*/ 2413424 h 2809236"/>
                <a:gd name="connsiteX29" fmla="*/ 3341169 w 4708662"/>
                <a:gd name="connsiteY29" fmla="*/ 2407562 h 2809236"/>
                <a:gd name="connsiteX30" fmla="*/ 2961051 w 4708662"/>
                <a:gd name="connsiteY30" fmla="*/ 2344195 h 2809236"/>
                <a:gd name="connsiteX31" fmla="*/ 2980828 w 4708662"/>
                <a:gd name="connsiteY31" fmla="*/ 2348103 h 2809236"/>
                <a:gd name="connsiteX32" fmla="*/ 3158011 w 4708662"/>
                <a:gd name="connsiteY32" fmla="*/ 2449718 h 2809236"/>
                <a:gd name="connsiteX33" fmla="*/ 3155396 w 4708662"/>
                <a:gd name="connsiteY33" fmla="*/ 2473819 h 2809236"/>
                <a:gd name="connsiteX34" fmla="*/ 3078246 w 4708662"/>
                <a:gd name="connsiteY34" fmla="*/ 2518112 h 2809236"/>
                <a:gd name="connsiteX35" fmla="*/ 3037710 w 4708662"/>
                <a:gd name="connsiteY35" fmla="*/ 2519415 h 2809236"/>
                <a:gd name="connsiteX36" fmla="*/ 2861181 w 4708662"/>
                <a:gd name="connsiteY36" fmla="*/ 2417800 h 2809236"/>
                <a:gd name="connsiteX37" fmla="*/ 2863796 w 4708662"/>
                <a:gd name="connsiteY37" fmla="*/ 2393700 h 2809236"/>
                <a:gd name="connsiteX38" fmla="*/ 2940292 w 4708662"/>
                <a:gd name="connsiteY38" fmla="*/ 2350057 h 2809236"/>
                <a:gd name="connsiteX39" fmla="*/ 2961051 w 4708662"/>
                <a:gd name="connsiteY39" fmla="*/ 2344195 h 2809236"/>
                <a:gd name="connsiteX40" fmla="*/ 3487301 w 4708662"/>
                <a:gd name="connsiteY40" fmla="*/ 2232201 h 2809236"/>
                <a:gd name="connsiteX41" fmla="*/ 3511128 w 4708662"/>
                <a:gd name="connsiteY41" fmla="*/ 2237109 h 2809236"/>
                <a:gd name="connsiteX42" fmla="*/ 3980490 w 4708662"/>
                <a:gd name="connsiteY42" fmla="*/ 2508687 h 2809236"/>
                <a:gd name="connsiteX43" fmla="*/ 3976573 w 4708662"/>
                <a:gd name="connsiteY43" fmla="*/ 2537481 h 2809236"/>
                <a:gd name="connsiteX44" fmla="*/ 3819249 w 4708662"/>
                <a:gd name="connsiteY44" fmla="*/ 2628444 h 2809236"/>
                <a:gd name="connsiteX45" fmla="*/ 3768983 w 4708662"/>
                <a:gd name="connsiteY45" fmla="*/ 2630407 h 2809236"/>
                <a:gd name="connsiteX46" fmla="*/ 3300274 w 4708662"/>
                <a:gd name="connsiteY46" fmla="*/ 2359483 h 2809236"/>
                <a:gd name="connsiteX47" fmla="*/ 3304191 w 4708662"/>
                <a:gd name="connsiteY47" fmla="*/ 2330689 h 2809236"/>
                <a:gd name="connsiteX48" fmla="*/ 3461515 w 4708662"/>
                <a:gd name="connsiteY48" fmla="*/ 2239073 h 2809236"/>
                <a:gd name="connsiteX49" fmla="*/ 3487301 w 4708662"/>
                <a:gd name="connsiteY49" fmla="*/ 2232201 h 2809236"/>
                <a:gd name="connsiteX50" fmla="*/ 3850372 w 4708662"/>
                <a:gd name="connsiteY50" fmla="*/ 2166346 h 2809236"/>
                <a:gd name="connsiteX51" fmla="*/ 3874218 w 4708662"/>
                <a:gd name="connsiteY51" fmla="*/ 2171469 h 2809236"/>
                <a:gd name="connsiteX52" fmla="*/ 4221773 w 4708662"/>
                <a:gd name="connsiteY52" fmla="*/ 2370544 h 2809236"/>
                <a:gd name="connsiteX53" fmla="*/ 4217853 w 4708662"/>
                <a:gd name="connsiteY53" fmla="*/ 2399819 h 2809236"/>
                <a:gd name="connsiteX54" fmla="*/ 4060408 w 4708662"/>
                <a:gd name="connsiteY54" fmla="*/ 2490249 h 2809236"/>
                <a:gd name="connsiteX55" fmla="*/ 4010757 w 4708662"/>
                <a:gd name="connsiteY55" fmla="*/ 2492201 h 2809236"/>
                <a:gd name="connsiteX56" fmla="*/ 3663203 w 4708662"/>
                <a:gd name="connsiteY56" fmla="*/ 2292475 h 2809236"/>
                <a:gd name="connsiteX57" fmla="*/ 3667122 w 4708662"/>
                <a:gd name="connsiteY57" fmla="*/ 2263850 h 2809236"/>
                <a:gd name="connsiteX58" fmla="*/ 3824567 w 4708662"/>
                <a:gd name="connsiteY58" fmla="*/ 2173421 h 2809236"/>
                <a:gd name="connsiteX59" fmla="*/ 3850372 w 4708662"/>
                <a:gd name="connsiteY59" fmla="*/ 2166346 h 2809236"/>
                <a:gd name="connsiteX60" fmla="*/ 2846658 w 4708662"/>
                <a:gd name="connsiteY60" fmla="*/ 2140034 h 2809236"/>
                <a:gd name="connsiteX61" fmla="*/ 2871095 w 4708662"/>
                <a:gd name="connsiteY61" fmla="*/ 2144949 h 2809236"/>
                <a:gd name="connsiteX62" fmla="*/ 3029317 w 4708662"/>
                <a:gd name="connsiteY62" fmla="*/ 2237348 h 2809236"/>
                <a:gd name="connsiteX63" fmla="*/ 3026048 w 4708662"/>
                <a:gd name="connsiteY63" fmla="*/ 2266181 h 2809236"/>
                <a:gd name="connsiteX64" fmla="*/ 2838404 w 4708662"/>
                <a:gd name="connsiteY64" fmla="*/ 2374962 h 2809236"/>
                <a:gd name="connsiteX65" fmla="*/ 2788714 w 4708662"/>
                <a:gd name="connsiteY65" fmla="*/ 2377583 h 2809236"/>
                <a:gd name="connsiteX66" fmla="*/ 2629184 w 4708662"/>
                <a:gd name="connsiteY66" fmla="*/ 2285185 h 2809236"/>
                <a:gd name="connsiteX67" fmla="*/ 2632453 w 4708662"/>
                <a:gd name="connsiteY67" fmla="*/ 2256352 h 2809236"/>
                <a:gd name="connsiteX68" fmla="*/ 2820751 w 4708662"/>
                <a:gd name="connsiteY68" fmla="*/ 2146915 h 2809236"/>
                <a:gd name="connsiteX69" fmla="*/ 2846658 w 4708662"/>
                <a:gd name="connsiteY69" fmla="*/ 2140034 h 2809236"/>
                <a:gd name="connsiteX70" fmla="*/ 4280170 w 4708662"/>
                <a:gd name="connsiteY70" fmla="*/ 2137567 h 2809236"/>
                <a:gd name="connsiteX71" fmla="*/ 4304563 w 4708662"/>
                <a:gd name="connsiteY71" fmla="*/ 2142737 h 2809236"/>
                <a:gd name="connsiteX72" fmla="*/ 4464341 w 4708662"/>
                <a:gd name="connsiteY72" fmla="*/ 2234644 h 2809236"/>
                <a:gd name="connsiteX73" fmla="*/ 4460412 w 4708662"/>
                <a:gd name="connsiteY73" fmla="*/ 2263529 h 2809236"/>
                <a:gd name="connsiteX74" fmla="*/ 4302598 w 4708662"/>
                <a:gd name="connsiteY74" fmla="*/ 2355436 h 2809236"/>
                <a:gd name="connsiteX75" fmla="*/ 4252176 w 4708662"/>
                <a:gd name="connsiteY75" fmla="*/ 2357405 h 2809236"/>
                <a:gd name="connsiteX76" fmla="*/ 4092398 w 4708662"/>
                <a:gd name="connsiteY76" fmla="*/ 2264842 h 2809236"/>
                <a:gd name="connsiteX77" fmla="*/ 4096327 w 4708662"/>
                <a:gd name="connsiteY77" fmla="*/ 2235957 h 2809236"/>
                <a:gd name="connsiteX78" fmla="*/ 4254796 w 4708662"/>
                <a:gd name="connsiteY78" fmla="*/ 2144706 h 2809236"/>
                <a:gd name="connsiteX79" fmla="*/ 4280170 w 4708662"/>
                <a:gd name="connsiteY79" fmla="*/ 2137567 h 2809236"/>
                <a:gd name="connsiteX80" fmla="*/ 3240299 w 4708662"/>
                <a:gd name="connsiteY80" fmla="*/ 2091154 h 2809236"/>
                <a:gd name="connsiteX81" fmla="*/ 3264773 w 4708662"/>
                <a:gd name="connsiteY81" fmla="*/ 2095995 h 2809236"/>
                <a:gd name="connsiteX82" fmla="*/ 3423897 w 4708662"/>
                <a:gd name="connsiteY82" fmla="*/ 2188559 h 2809236"/>
                <a:gd name="connsiteX83" fmla="*/ 3420622 w 4708662"/>
                <a:gd name="connsiteY83" fmla="*/ 2218100 h 2809236"/>
                <a:gd name="connsiteX84" fmla="*/ 3262808 w 4708662"/>
                <a:gd name="connsiteY84" fmla="*/ 2309351 h 2809236"/>
                <a:gd name="connsiteX85" fmla="*/ 3212386 w 4708662"/>
                <a:gd name="connsiteY85" fmla="*/ 2311320 h 2809236"/>
                <a:gd name="connsiteX86" fmla="*/ 3053263 w 4708662"/>
                <a:gd name="connsiteY86" fmla="*/ 2218757 h 2809236"/>
                <a:gd name="connsiteX87" fmla="*/ 3056537 w 4708662"/>
                <a:gd name="connsiteY87" fmla="*/ 2189872 h 2809236"/>
                <a:gd name="connsiteX88" fmla="*/ 3214351 w 4708662"/>
                <a:gd name="connsiteY88" fmla="*/ 2098621 h 2809236"/>
                <a:gd name="connsiteX89" fmla="*/ 3240299 w 4708662"/>
                <a:gd name="connsiteY89" fmla="*/ 2091154 h 2809236"/>
                <a:gd name="connsiteX90" fmla="*/ 3603217 w 4708662"/>
                <a:gd name="connsiteY90" fmla="*/ 2022347 h 2809236"/>
                <a:gd name="connsiteX91" fmla="*/ 3627691 w 4708662"/>
                <a:gd name="connsiteY91" fmla="*/ 2027502 h 2809236"/>
                <a:gd name="connsiteX92" fmla="*/ 3786815 w 4708662"/>
                <a:gd name="connsiteY92" fmla="*/ 2119803 h 2809236"/>
                <a:gd name="connsiteX93" fmla="*/ 3782886 w 4708662"/>
                <a:gd name="connsiteY93" fmla="*/ 2148606 h 2809236"/>
                <a:gd name="connsiteX94" fmla="*/ 3625071 w 4708662"/>
                <a:gd name="connsiteY94" fmla="*/ 2239597 h 2809236"/>
                <a:gd name="connsiteX95" fmla="*/ 3575304 w 4708662"/>
                <a:gd name="connsiteY95" fmla="*/ 2241561 h 2809236"/>
                <a:gd name="connsiteX96" fmla="*/ 3415526 w 4708662"/>
                <a:gd name="connsiteY96" fmla="*/ 2149915 h 2809236"/>
                <a:gd name="connsiteX97" fmla="*/ 3418800 w 4708662"/>
                <a:gd name="connsiteY97" fmla="*/ 2120457 h 2809236"/>
                <a:gd name="connsiteX98" fmla="*/ 3577269 w 4708662"/>
                <a:gd name="connsiteY98" fmla="*/ 2029466 h 2809236"/>
                <a:gd name="connsiteX99" fmla="*/ 3603217 w 4708662"/>
                <a:gd name="connsiteY99" fmla="*/ 2022347 h 2809236"/>
                <a:gd name="connsiteX100" fmla="*/ 4032382 w 4708662"/>
                <a:gd name="connsiteY100" fmla="*/ 1996023 h 2809236"/>
                <a:gd name="connsiteX101" fmla="*/ 4056857 w 4708662"/>
                <a:gd name="connsiteY101" fmla="*/ 2000946 h 2809236"/>
                <a:gd name="connsiteX102" fmla="*/ 4215981 w 4708662"/>
                <a:gd name="connsiteY102" fmla="*/ 2093510 h 2809236"/>
                <a:gd name="connsiteX103" fmla="*/ 4212052 w 4708662"/>
                <a:gd name="connsiteY103" fmla="*/ 2122395 h 2809236"/>
                <a:gd name="connsiteX104" fmla="*/ 4054237 w 4708662"/>
                <a:gd name="connsiteY104" fmla="*/ 2214302 h 2809236"/>
                <a:gd name="connsiteX105" fmla="*/ 4004470 w 4708662"/>
                <a:gd name="connsiteY105" fmla="*/ 2216271 h 2809236"/>
                <a:gd name="connsiteX106" fmla="*/ 3844692 w 4708662"/>
                <a:gd name="connsiteY106" fmla="*/ 2123708 h 2809236"/>
                <a:gd name="connsiteX107" fmla="*/ 3848621 w 4708662"/>
                <a:gd name="connsiteY107" fmla="*/ 2094166 h 2809236"/>
                <a:gd name="connsiteX108" fmla="*/ 4006435 w 4708662"/>
                <a:gd name="connsiteY108" fmla="*/ 2002916 h 2809236"/>
                <a:gd name="connsiteX109" fmla="*/ 4032382 w 4708662"/>
                <a:gd name="connsiteY109" fmla="*/ 1996023 h 2809236"/>
                <a:gd name="connsiteX110" fmla="*/ 2512321 w 4708662"/>
                <a:gd name="connsiteY110" fmla="*/ 1947459 h 2809236"/>
                <a:gd name="connsiteX111" fmla="*/ 2536463 w 4708662"/>
                <a:gd name="connsiteY111" fmla="*/ 1952614 h 2809236"/>
                <a:gd name="connsiteX112" fmla="*/ 2790931 w 4708662"/>
                <a:gd name="connsiteY112" fmla="*/ 2099903 h 2809236"/>
                <a:gd name="connsiteX113" fmla="*/ 2787016 w 4708662"/>
                <a:gd name="connsiteY113" fmla="*/ 2128706 h 2809236"/>
                <a:gd name="connsiteX114" fmla="*/ 2599754 w 4708662"/>
                <a:gd name="connsiteY114" fmla="*/ 2237373 h 2809236"/>
                <a:gd name="connsiteX115" fmla="*/ 2550165 w 4708662"/>
                <a:gd name="connsiteY115" fmla="*/ 2239337 h 2809236"/>
                <a:gd name="connsiteX116" fmla="*/ 2295044 w 4708662"/>
                <a:gd name="connsiteY116" fmla="*/ 2092048 h 2809236"/>
                <a:gd name="connsiteX117" fmla="*/ 2298959 w 4708662"/>
                <a:gd name="connsiteY117" fmla="*/ 2063245 h 2809236"/>
                <a:gd name="connsiteX118" fmla="*/ 2486222 w 4708662"/>
                <a:gd name="connsiteY118" fmla="*/ 1954578 h 2809236"/>
                <a:gd name="connsiteX119" fmla="*/ 2512321 w 4708662"/>
                <a:gd name="connsiteY119" fmla="*/ 1947459 h 2809236"/>
                <a:gd name="connsiteX120" fmla="*/ 2993618 w 4708662"/>
                <a:gd name="connsiteY120" fmla="*/ 1947057 h 2809236"/>
                <a:gd name="connsiteX121" fmla="*/ 3017385 w 4708662"/>
                <a:gd name="connsiteY121" fmla="*/ 1951980 h 2809236"/>
                <a:gd name="connsiteX122" fmla="*/ 3176268 w 4708662"/>
                <a:gd name="connsiteY122" fmla="*/ 2044544 h 2809236"/>
                <a:gd name="connsiteX123" fmla="*/ 3172361 w 4708662"/>
                <a:gd name="connsiteY123" fmla="*/ 2073429 h 2809236"/>
                <a:gd name="connsiteX124" fmla="*/ 3015432 w 4708662"/>
                <a:gd name="connsiteY124" fmla="*/ 2164679 h 2809236"/>
                <a:gd name="connsiteX125" fmla="*/ 2965944 w 4708662"/>
                <a:gd name="connsiteY125" fmla="*/ 2167305 h 2809236"/>
                <a:gd name="connsiteX126" fmla="*/ 2807713 w 4708662"/>
                <a:gd name="connsiteY126" fmla="*/ 2074742 h 2809236"/>
                <a:gd name="connsiteX127" fmla="*/ 2810969 w 4708662"/>
                <a:gd name="connsiteY127" fmla="*/ 2045857 h 2809236"/>
                <a:gd name="connsiteX128" fmla="*/ 2967898 w 4708662"/>
                <a:gd name="connsiteY128" fmla="*/ 1953950 h 2809236"/>
                <a:gd name="connsiteX129" fmla="*/ 2993618 w 4708662"/>
                <a:gd name="connsiteY129" fmla="*/ 1947057 h 2809236"/>
                <a:gd name="connsiteX130" fmla="*/ 4383446 w 4708662"/>
                <a:gd name="connsiteY130" fmla="*/ 1921460 h 2809236"/>
                <a:gd name="connsiteX131" fmla="*/ 4407240 w 4708662"/>
                <a:gd name="connsiteY131" fmla="*/ 1926706 h 2809236"/>
                <a:gd name="connsiteX132" fmla="*/ 4699933 w 4708662"/>
                <a:gd name="connsiteY132" fmla="*/ 2096539 h 2809236"/>
                <a:gd name="connsiteX133" fmla="*/ 4696673 w 4708662"/>
                <a:gd name="connsiteY133" fmla="*/ 2125391 h 2809236"/>
                <a:gd name="connsiteX134" fmla="*/ 4538919 w 4708662"/>
                <a:gd name="connsiteY134" fmla="*/ 2216536 h 2809236"/>
                <a:gd name="connsiteX135" fmla="*/ 4489376 w 4708662"/>
                <a:gd name="connsiteY135" fmla="*/ 2218504 h 2809236"/>
                <a:gd name="connsiteX136" fmla="*/ 4196684 w 4708662"/>
                <a:gd name="connsiteY136" fmla="*/ 2048671 h 2809236"/>
                <a:gd name="connsiteX137" fmla="*/ 4199943 w 4708662"/>
                <a:gd name="connsiteY137" fmla="*/ 2019819 h 2809236"/>
                <a:gd name="connsiteX138" fmla="*/ 4357697 w 4708662"/>
                <a:gd name="connsiteY138" fmla="*/ 1928017 h 2809236"/>
                <a:gd name="connsiteX139" fmla="*/ 4383446 w 4708662"/>
                <a:gd name="connsiteY139" fmla="*/ 1921460 h 2809236"/>
                <a:gd name="connsiteX140" fmla="*/ 3358473 w 4708662"/>
                <a:gd name="connsiteY140" fmla="*/ 1880811 h 2809236"/>
                <a:gd name="connsiteX141" fmla="*/ 3382866 w 4708662"/>
                <a:gd name="connsiteY141" fmla="*/ 1885734 h 2809236"/>
                <a:gd name="connsiteX142" fmla="*/ 3542644 w 4708662"/>
                <a:gd name="connsiteY142" fmla="*/ 1978298 h 2809236"/>
                <a:gd name="connsiteX143" fmla="*/ 3538715 w 4708662"/>
                <a:gd name="connsiteY143" fmla="*/ 2007183 h 2809236"/>
                <a:gd name="connsiteX144" fmla="*/ 3380901 w 4708662"/>
                <a:gd name="connsiteY144" fmla="*/ 2099090 h 2809236"/>
                <a:gd name="connsiteX145" fmla="*/ 3330479 w 4708662"/>
                <a:gd name="connsiteY145" fmla="*/ 2100403 h 2809236"/>
                <a:gd name="connsiteX146" fmla="*/ 3171356 w 4708662"/>
                <a:gd name="connsiteY146" fmla="*/ 2008496 h 2809236"/>
                <a:gd name="connsiteX147" fmla="*/ 3174630 w 4708662"/>
                <a:gd name="connsiteY147" fmla="*/ 1979611 h 2809236"/>
                <a:gd name="connsiteX148" fmla="*/ 3333099 w 4708662"/>
                <a:gd name="connsiteY148" fmla="*/ 1887704 h 2809236"/>
                <a:gd name="connsiteX149" fmla="*/ 3358473 w 4708662"/>
                <a:gd name="connsiteY149" fmla="*/ 1880811 h 2809236"/>
                <a:gd name="connsiteX150" fmla="*/ 3787883 w 4708662"/>
                <a:gd name="connsiteY150" fmla="*/ 1852418 h 2809236"/>
                <a:gd name="connsiteX151" fmla="*/ 3812030 w 4708662"/>
                <a:gd name="connsiteY151" fmla="*/ 1857588 h 2809236"/>
                <a:gd name="connsiteX152" fmla="*/ 3971808 w 4708662"/>
                <a:gd name="connsiteY152" fmla="*/ 1949495 h 2809236"/>
                <a:gd name="connsiteX153" fmla="*/ 3968534 w 4708662"/>
                <a:gd name="connsiteY153" fmla="*/ 1979036 h 2809236"/>
                <a:gd name="connsiteX154" fmla="*/ 3810065 w 4708662"/>
                <a:gd name="connsiteY154" fmla="*/ 2070287 h 2809236"/>
                <a:gd name="connsiteX155" fmla="*/ 3759643 w 4708662"/>
                <a:gd name="connsiteY155" fmla="*/ 2072256 h 2809236"/>
                <a:gd name="connsiteX156" fmla="*/ 3600520 w 4708662"/>
                <a:gd name="connsiteY156" fmla="*/ 1979693 h 2809236"/>
                <a:gd name="connsiteX157" fmla="*/ 3603794 w 4708662"/>
                <a:gd name="connsiteY157" fmla="*/ 1950808 h 2809236"/>
                <a:gd name="connsiteX158" fmla="*/ 3762263 w 4708662"/>
                <a:gd name="connsiteY158" fmla="*/ 1859557 h 2809236"/>
                <a:gd name="connsiteX159" fmla="*/ 3787883 w 4708662"/>
                <a:gd name="connsiteY159" fmla="*/ 1852418 h 2809236"/>
                <a:gd name="connsiteX160" fmla="*/ 4490681 w 4708662"/>
                <a:gd name="connsiteY160" fmla="*/ 1814541 h 2809236"/>
                <a:gd name="connsiteX161" fmla="*/ 4515114 w 4708662"/>
                <a:gd name="connsiteY161" fmla="*/ 1819416 h 2809236"/>
                <a:gd name="connsiteX162" fmla="*/ 4673971 w 4708662"/>
                <a:gd name="connsiteY162" fmla="*/ 1911071 h 2809236"/>
                <a:gd name="connsiteX163" fmla="*/ 4670702 w 4708662"/>
                <a:gd name="connsiteY163" fmla="*/ 1939672 h 2809236"/>
                <a:gd name="connsiteX164" fmla="*/ 4618404 w 4708662"/>
                <a:gd name="connsiteY164" fmla="*/ 1968923 h 2809236"/>
                <a:gd name="connsiteX165" fmla="*/ 4568720 w 4708662"/>
                <a:gd name="connsiteY165" fmla="*/ 1971524 h 2809236"/>
                <a:gd name="connsiteX166" fmla="*/ 4409210 w 4708662"/>
                <a:gd name="connsiteY166" fmla="*/ 1879869 h 2809236"/>
                <a:gd name="connsiteX167" fmla="*/ 4412479 w 4708662"/>
                <a:gd name="connsiteY167" fmla="*/ 1851268 h 2809236"/>
                <a:gd name="connsiteX168" fmla="*/ 4464777 w 4708662"/>
                <a:gd name="connsiteY168" fmla="*/ 1821366 h 2809236"/>
                <a:gd name="connsiteX169" fmla="*/ 4490681 w 4708662"/>
                <a:gd name="connsiteY169" fmla="*/ 1814541 h 2809236"/>
                <a:gd name="connsiteX170" fmla="*/ 2749606 w 4708662"/>
                <a:gd name="connsiteY170" fmla="*/ 1805923 h 2809236"/>
                <a:gd name="connsiteX171" fmla="*/ 2773861 w 4708662"/>
                <a:gd name="connsiteY171" fmla="*/ 1810846 h 2809236"/>
                <a:gd name="connsiteX172" fmla="*/ 2932093 w 4708662"/>
                <a:gd name="connsiteY172" fmla="*/ 1903410 h 2809236"/>
                <a:gd name="connsiteX173" fmla="*/ 2928186 w 4708662"/>
                <a:gd name="connsiteY173" fmla="*/ 1932295 h 2809236"/>
                <a:gd name="connsiteX174" fmla="*/ 2771908 w 4708662"/>
                <a:gd name="connsiteY174" fmla="*/ 2023545 h 2809236"/>
                <a:gd name="connsiteX175" fmla="*/ 2722420 w 4708662"/>
                <a:gd name="connsiteY175" fmla="*/ 2026171 h 2809236"/>
                <a:gd name="connsiteX176" fmla="*/ 2563537 w 4708662"/>
                <a:gd name="connsiteY176" fmla="*/ 1933608 h 2809236"/>
                <a:gd name="connsiteX177" fmla="*/ 2566793 w 4708662"/>
                <a:gd name="connsiteY177" fmla="*/ 1904723 h 2809236"/>
                <a:gd name="connsiteX178" fmla="*/ 2724373 w 4708662"/>
                <a:gd name="connsiteY178" fmla="*/ 1812816 h 2809236"/>
                <a:gd name="connsiteX179" fmla="*/ 2749606 w 4708662"/>
                <a:gd name="connsiteY179" fmla="*/ 1805923 h 2809236"/>
                <a:gd name="connsiteX180" fmla="*/ 4150474 w 4708662"/>
                <a:gd name="connsiteY180" fmla="*/ 1786162 h 2809236"/>
                <a:gd name="connsiteX181" fmla="*/ 4174948 w 4708662"/>
                <a:gd name="connsiteY181" fmla="*/ 1791317 h 2809236"/>
                <a:gd name="connsiteX182" fmla="*/ 4334072 w 4708662"/>
                <a:gd name="connsiteY182" fmla="*/ 1883618 h 2809236"/>
                <a:gd name="connsiteX183" fmla="*/ 4330797 w 4708662"/>
                <a:gd name="connsiteY183" fmla="*/ 1912421 h 2809236"/>
                <a:gd name="connsiteX184" fmla="*/ 4172983 w 4708662"/>
                <a:gd name="connsiteY184" fmla="*/ 2003412 h 2809236"/>
                <a:gd name="connsiteX185" fmla="*/ 4122561 w 4708662"/>
                <a:gd name="connsiteY185" fmla="*/ 2006031 h 2809236"/>
                <a:gd name="connsiteX186" fmla="*/ 3963438 w 4708662"/>
                <a:gd name="connsiteY186" fmla="*/ 1913730 h 2809236"/>
                <a:gd name="connsiteX187" fmla="*/ 3966712 w 4708662"/>
                <a:gd name="connsiteY187" fmla="*/ 1884273 h 2809236"/>
                <a:gd name="connsiteX188" fmla="*/ 4124526 w 4708662"/>
                <a:gd name="connsiteY188" fmla="*/ 1793281 h 2809236"/>
                <a:gd name="connsiteX189" fmla="*/ 4150474 w 4708662"/>
                <a:gd name="connsiteY189" fmla="*/ 1786162 h 2809236"/>
                <a:gd name="connsiteX190" fmla="*/ 3110685 w 4708662"/>
                <a:gd name="connsiteY190" fmla="*/ 1739675 h 2809236"/>
                <a:gd name="connsiteX191" fmla="*/ 3135160 w 4708662"/>
                <a:gd name="connsiteY191" fmla="*/ 1744598 h 2809236"/>
                <a:gd name="connsiteX192" fmla="*/ 3294284 w 4708662"/>
                <a:gd name="connsiteY192" fmla="*/ 1837162 h 2809236"/>
                <a:gd name="connsiteX193" fmla="*/ 3291009 w 4708662"/>
                <a:gd name="connsiteY193" fmla="*/ 1866047 h 2809236"/>
                <a:gd name="connsiteX194" fmla="*/ 3132540 w 4708662"/>
                <a:gd name="connsiteY194" fmla="*/ 1957297 h 2809236"/>
                <a:gd name="connsiteX195" fmla="*/ 3082773 w 4708662"/>
                <a:gd name="connsiteY195" fmla="*/ 1959267 h 2809236"/>
                <a:gd name="connsiteX196" fmla="*/ 2922995 w 4708662"/>
                <a:gd name="connsiteY196" fmla="*/ 1867360 h 2809236"/>
                <a:gd name="connsiteX197" fmla="*/ 2926924 w 4708662"/>
                <a:gd name="connsiteY197" fmla="*/ 1838475 h 2809236"/>
                <a:gd name="connsiteX198" fmla="*/ 3084738 w 4708662"/>
                <a:gd name="connsiteY198" fmla="*/ 1746568 h 2809236"/>
                <a:gd name="connsiteX199" fmla="*/ 3110685 w 4708662"/>
                <a:gd name="connsiteY199" fmla="*/ 1739675 h 2809236"/>
                <a:gd name="connsiteX200" fmla="*/ 3542732 w 4708662"/>
                <a:gd name="connsiteY200" fmla="*/ 1711282 h 2809236"/>
                <a:gd name="connsiteX201" fmla="*/ 3567206 w 4708662"/>
                <a:gd name="connsiteY201" fmla="*/ 1716452 h 2809236"/>
                <a:gd name="connsiteX202" fmla="*/ 3726330 w 4708662"/>
                <a:gd name="connsiteY202" fmla="*/ 1808359 h 2809236"/>
                <a:gd name="connsiteX203" fmla="*/ 3723055 w 4708662"/>
                <a:gd name="connsiteY203" fmla="*/ 1837244 h 2809236"/>
                <a:gd name="connsiteX204" fmla="*/ 3565241 w 4708662"/>
                <a:gd name="connsiteY204" fmla="*/ 1929151 h 2809236"/>
                <a:gd name="connsiteX205" fmla="*/ 3514819 w 4708662"/>
                <a:gd name="connsiteY205" fmla="*/ 1931120 h 2809236"/>
                <a:gd name="connsiteX206" fmla="*/ 3355696 w 4708662"/>
                <a:gd name="connsiteY206" fmla="*/ 1838557 h 2809236"/>
                <a:gd name="connsiteX207" fmla="*/ 3358970 w 4708662"/>
                <a:gd name="connsiteY207" fmla="*/ 1809672 h 2809236"/>
                <a:gd name="connsiteX208" fmla="*/ 3516784 w 4708662"/>
                <a:gd name="connsiteY208" fmla="*/ 1718421 h 2809236"/>
                <a:gd name="connsiteX209" fmla="*/ 3542732 w 4708662"/>
                <a:gd name="connsiteY209" fmla="*/ 1711282 h 2809236"/>
                <a:gd name="connsiteX210" fmla="*/ 4245854 w 4708662"/>
                <a:gd name="connsiteY210" fmla="*/ 1673848 h 2809236"/>
                <a:gd name="connsiteX211" fmla="*/ 4270288 w 4708662"/>
                <a:gd name="connsiteY211" fmla="*/ 1679035 h 2809236"/>
                <a:gd name="connsiteX212" fmla="*/ 4429145 w 4708662"/>
                <a:gd name="connsiteY212" fmla="*/ 1771249 h 2809236"/>
                <a:gd name="connsiteX213" fmla="*/ 4425876 w 4708662"/>
                <a:gd name="connsiteY213" fmla="*/ 1800230 h 2809236"/>
                <a:gd name="connsiteX214" fmla="*/ 4373577 w 4708662"/>
                <a:gd name="connsiteY214" fmla="*/ 1830529 h 2809236"/>
                <a:gd name="connsiteX215" fmla="*/ 4323894 w 4708662"/>
                <a:gd name="connsiteY215" fmla="*/ 1832505 h 2809236"/>
                <a:gd name="connsiteX216" fmla="*/ 4164383 w 4708662"/>
                <a:gd name="connsiteY216" fmla="*/ 1740291 h 2809236"/>
                <a:gd name="connsiteX217" fmla="*/ 4167652 w 4708662"/>
                <a:gd name="connsiteY217" fmla="*/ 1710651 h 2809236"/>
                <a:gd name="connsiteX218" fmla="*/ 4219950 w 4708662"/>
                <a:gd name="connsiteY218" fmla="*/ 1681011 h 2809236"/>
                <a:gd name="connsiteX219" fmla="*/ 4245854 w 4708662"/>
                <a:gd name="connsiteY219" fmla="*/ 1673848 h 2809236"/>
                <a:gd name="connsiteX220" fmla="*/ 2503023 w 4708662"/>
                <a:gd name="connsiteY220" fmla="*/ 1664786 h 2809236"/>
                <a:gd name="connsiteX221" fmla="*/ 2527416 w 4708662"/>
                <a:gd name="connsiteY221" fmla="*/ 1669710 h 2809236"/>
                <a:gd name="connsiteX222" fmla="*/ 2687194 w 4708662"/>
                <a:gd name="connsiteY222" fmla="*/ 1762274 h 2809236"/>
                <a:gd name="connsiteX223" fmla="*/ 2683265 w 4708662"/>
                <a:gd name="connsiteY223" fmla="*/ 1791159 h 2809236"/>
                <a:gd name="connsiteX224" fmla="*/ 2524796 w 4708662"/>
                <a:gd name="connsiteY224" fmla="*/ 1883066 h 2809236"/>
                <a:gd name="connsiteX225" fmla="*/ 2475029 w 4708662"/>
                <a:gd name="connsiteY225" fmla="*/ 1885035 h 2809236"/>
                <a:gd name="connsiteX226" fmla="*/ 2315251 w 4708662"/>
                <a:gd name="connsiteY226" fmla="*/ 1792472 h 2809236"/>
                <a:gd name="connsiteX227" fmla="*/ 2319180 w 4708662"/>
                <a:gd name="connsiteY227" fmla="*/ 1763587 h 2809236"/>
                <a:gd name="connsiteX228" fmla="*/ 2477649 w 4708662"/>
                <a:gd name="connsiteY228" fmla="*/ 1671680 h 2809236"/>
                <a:gd name="connsiteX229" fmla="*/ 2503023 w 4708662"/>
                <a:gd name="connsiteY229" fmla="*/ 1664786 h 2809236"/>
                <a:gd name="connsiteX230" fmla="*/ 3905568 w 4708662"/>
                <a:gd name="connsiteY230" fmla="*/ 1644954 h 2809236"/>
                <a:gd name="connsiteX231" fmla="*/ 3929469 w 4708662"/>
                <a:gd name="connsiteY231" fmla="*/ 1649549 h 2809236"/>
                <a:gd name="connsiteX232" fmla="*/ 4089248 w 4708662"/>
                <a:gd name="connsiteY232" fmla="*/ 1742113 h 2809236"/>
                <a:gd name="connsiteX233" fmla="*/ 4085973 w 4708662"/>
                <a:gd name="connsiteY233" fmla="*/ 1770998 h 2809236"/>
                <a:gd name="connsiteX234" fmla="*/ 3927504 w 4708662"/>
                <a:gd name="connsiteY234" fmla="*/ 1862905 h 2809236"/>
                <a:gd name="connsiteX235" fmla="*/ 3877737 w 4708662"/>
                <a:gd name="connsiteY235" fmla="*/ 1864874 h 2809236"/>
                <a:gd name="connsiteX236" fmla="*/ 3717959 w 4708662"/>
                <a:gd name="connsiteY236" fmla="*/ 1772311 h 2809236"/>
                <a:gd name="connsiteX237" fmla="*/ 3721233 w 4708662"/>
                <a:gd name="connsiteY237" fmla="*/ 1743426 h 2809236"/>
                <a:gd name="connsiteX238" fmla="*/ 3879702 w 4708662"/>
                <a:gd name="connsiteY238" fmla="*/ 1652175 h 2809236"/>
                <a:gd name="connsiteX239" fmla="*/ 3905568 w 4708662"/>
                <a:gd name="connsiteY239" fmla="*/ 1644954 h 2809236"/>
                <a:gd name="connsiteX240" fmla="*/ 2865062 w 4708662"/>
                <a:gd name="connsiteY240" fmla="*/ 1598541 h 2809236"/>
                <a:gd name="connsiteX241" fmla="*/ 2889073 w 4708662"/>
                <a:gd name="connsiteY241" fmla="*/ 1603464 h 2809236"/>
                <a:gd name="connsiteX242" fmla="*/ 3047305 w 4708662"/>
                <a:gd name="connsiteY242" fmla="*/ 1696028 h 2809236"/>
                <a:gd name="connsiteX243" fmla="*/ 3044049 w 4708662"/>
                <a:gd name="connsiteY243" fmla="*/ 1724913 h 2809236"/>
                <a:gd name="connsiteX244" fmla="*/ 2887120 w 4708662"/>
                <a:gd name="connsiteY244" fmla="*/ 1816163 h 2809236"/>
                <a:gd name="connsiteX245" fmla="*/ 2836981 w 4708662"/>
                <a:gd name="connsiteY245" fmla="*/ 1818133 h 2809236"/>
                <a:gd name="connsiteX246" fmla="*/ 2678749 w 4708662"/>
                <a:gd name="connsiteY246" fmla="*/ 1725569 h 2809236"/>
                <a:gd name="connsiteX247" fmla="*/ 2682656 w 4708662"/>
                <a:gd name="connsiteY247" fmla="*/ 1696684 h 2809236"/>
                <a:gd name="connsiteX248" fmla="*/ 2839585 w 4708662"/>
                <a:gd name="connsiteY248" fmla="*/ 1605434 h 2809236"/>
                <a:gd name="connsiteX249" fmla="*/ 2865062 w 4708662"/>
                <a:gd name="connsiteY249" fmla="*/ 1598541 h 2809236"/>
                <a:gd name="connsiteX250" fmla="*/ 3295268 w 4708662"/>
                <a:gd name="connsiteY250" fmla="*/ 1570066 h 2809236"/>
                <a:gd name="connsiteX251" fmla="*/ 3319130 w 4708662"/>
                <a:gd name="connsiteY251" fmla="*/ 1575318 h 2809236"/>
                <a:gd name="connsiteX252" fmla="*/ 3478646 w 4708662"/>
                <a:gd name="connsiteY252" fmla="*/ 1667225 h 2809236"/>
                <a:gd name="connsiteX253" fmla="*/ 3475377 w 4708662"/>
                <a:gd name="connsiteY253" fmla="*/ 1696110 h 2809236"/>
                <a:gd name="connsiteX254" fmla="*/ 3317169 w 4708662"/>
                <a:gd name="connsiteY254" fmla="*/ 1788017 h 2809236"/>
                <a:gd name="connsiteX255" fmla="*/ 3267484 w 4708662"/>
                <a:gd name="connsiteY255" fmla="*/ 1789986 h 2809236"/>
                <a:gd name="connsiteX256" fmla="*/ 3107968 w 4708662"/>
                <a:gd name="connsiteY256" fmla="*/ 1697423 h 2809236"/>
                <a:gd name="connsiteX257" fmla="*/ 3111891 w 4708662"/>
                <a:gd name="connsiteY257" fmla="*/ 1668538 h 2809236"/>
                <a:gd name="connsiteX258" fmla="*/ 3269445 w 4708662"/>
                <a:gd name="connsiteY258" fmla="*/ 1576631 h 2809236"/>
                <a:gd name="connsiteX259" fmla="*/ 3295268 w 4708662"/>
                <a:gd name="connsiteY259" fmla="*/ 1570066 h 2809236"/>
                <a:gd name="connsiteX260" fmla="*/ 4003909 w 4708662"/>
                <a:gd name="connsiteY260" fmla="*/ 1532301 h 2809236"/>
                <a:gd name="connsiteX261" fmla="*/ 4028343 w 4708662"/>
                <a:gd name="connsiteY261" fmla="*/ 1537241 h 2809236"/>
                <a:gd name="connsiteX262" fmla="*/ 4187200 w 4708662"/>
                <a:gd name="connsiteY262" fmla="*/ 1630115 h 2809236"/>
                <a:gd name="connsiteX263" fmla="*/ 4183931 w 4708662"/>
                <a:gd name="connsiteY263" fmla="*/ 1659097 h 2809236"/>
                <a:gd name="connsiteX264" fmla="*/ 4131632 w 4708662"/>
                <a:gd name="connsiteY264" fmla="*/ 1689396 h 2809236"/>
                <a:gd name="connsiteX265" fmla="*/ 4081949 w 4708662"/>
                <a:gd name="connsiteY265" fmla="*/ 1691372 h 2809236"/>
                <a:gd name="connsiteX266" fmla="*/ 3922438 w 4708662"/>
                <a:gd name="connsiteY266" fmla="*/ 1598499 h 2809236"/>
                <a:gd name="connsiteX267" fmla="*/ 3926360 w 4708662"/>
                <a:gd name="connsiteY267" fmla="*/ 1569517 h 2809236"/>
                <a:gd name="connsiteX268" fmla="*/ 3978005 w 4708662"/>
                <a:gd name="connsiteY268" fmla="*/ 1539217 h 2809236"/>
                <a:gd name="connsiteX269" fmla="*/ 4003909 w 4708662"/>
                <a:gd name="connsiteY269" fmla="*/ 1532301 h 2809236"/>
                <a:gd name="connsiteX270" fmla="*/ 2258198 w 4708662"/>
                <a:gd name="connsiteY270" fmla="*/ 1523654 h 2809236"/>
                <a:gd name="connsiteX271" fmla="*/ 2282591 w 4708662"/>
                <a:gd name="connsiteY271" fmla="*/ 1528577 h 2809236"/>
                <a:gd name="connsiteX272" fmla="*/ 2442369 w 4708662"/>
                <a:gd name="connsiteY272" fmla="*/ 1621141 h 2809236"/>
                <a:gd name="connsiteX273" fmla="*/ 2438440 w 4708662"/>
                <a:gd name="connsiteY273" fmla="*/ 1650026 h 2809236"/>
                <a:gd name="connsiteX274" fmla="*/ 2280626 w 4708662"/>
                <a:gd name="connsiteY274" fmla="*/ 1741933 h 2809236"/>
                <a:gd name="connsiteX275" fmla="*/ 2230204 w 4708662"/>
                <a:gd name="connsiteY275" fmla="*/ 1743902 h 2809236"/>
                <a:gd name="connsiteX276" fmla="*/ 2071081 w 4708662"/>
                <a:gd name="connsiteY276" fmla="*/ 1651339 h 2809236"/>
                <a:gd name="connsiteX277" fmla="*/ 2075010 w 4708662"/>
                <a:gd name="connsiteY277" fmla="*/ 1622454 h 2809236"/>
                <a:gd name="connsiteX278" fmla="*/ 2232824 w 4708662"/>
                <a:gd name="connsiteY278" fmla="*/ 1530547 h 2809236"/>
                <a:gd name="connsiteX279" fmla="*/ 2258198 w 4708662"/>
                <a:gd name="connsiteY279" fmla="*/ 1523654 h 2809236"/>
                <a:gd name="connsiteX280" fmla="*/ 3657944 w 4708662"/>
                <a:gd name="connsiteY280" fmla="*/ 1503819 h 2809236"/>
                <a:gd name="connsiteX281" fmla="*/ 3682418 w 4708662"/>
                <a:gd name="connsiteY281" fmla="*/ 1508414 h 2809236"/>
                <a:gd name="connsiteX282" fmla="*/ 3841542 w 4708662"/>
                <a:gd name="connsiteY282" fmla="*/ 1600978 h 2809236"/>
                <a:gd name="connsiteX283" fmla="*/ 3838267 w 4708662"/>
                <a:gd name="connsiteY283" fmla="*/ 1629863 h 2809236"/>
                <a:gd name="connsiteX284" fmla="*/ 3680453 w 4708662"/>
                <a:gd name="connsiteY284" fmla="*/ 1721113 h 2809236"/>
                <a:gd name="connsiteX285" fmla="*/ 3630031 w 4708662"/>
                <a:gd name="connsiteY285" fmla="*/ 1723739 h 2809236"/>
                <a:gd name="connsiteX286" fmla="*/ 3470908 w 4708662"/>
                <a:gd name="connsiteY286" fmla="*/ 1631176 h 2809236"/>
                <a:gd name="connsiteX287" fmla="*/ 3474182 w 4708662"/>
                <a:gd name="connsiteY287" fmla="*/ 1602291 h 2809236"/>
                <a:gd name="connsiteX288" fmla="*/ 3631996 w 4708662"/>
                <a:gd name="connsiteY288" fmla="*/ 1511040 h 2809236"/>
                <a:gd name="connsiteX289" fmla="*/ 3657944 w 4708662"/>
                <a:gd name="connsiteY289" fmla="*/ 1503819 h 2809236"/>
                <a:gd name="connsiteX290" fmla="*/ 2621035 w 4708662"/>
                <a:gd name="connsiteY290" fmla="*/ 1454526 h 2809236"/>
                <a:gd name="connsiteX291" fmla="*/ 2645509 w 4708662"/>
                <a:gd name="connsiteY291" fmla="*/ 1459449 h 2809236"/>
                <a:gd name="connsiteX292" fmla="*/ 2804633 w 4708662"/>
                <a:gd name="connsiteY292" fmla="*/ 1552013 h 2809236"/>
                <a:gd name="connsiteX293" fmla="*/ 2801358 w 4708662"/>
                <a:gd name="connsiteY293" fmla="*/ 1581554 h 2809236"/>
                <a:gd name="connsiteX294" fmla="*/ 2643544 w 4708662"/>
                <a:gd name="connsiteY294" fmla="*/ 1672805 h 2809236"/>
                <a:gd name="connsiteX295" fmla="*/ 2593122 w 4708662"/>
                <a:gd name="connsiteY295" fmla="*/ 1674774 h 2809236"/>
                <a:gd name="connsiteX296" fmla="*/ 2433999 w 4708662"/>
                <a:gd name="connsiteY296" fmla="*/ 1582211 h 2809236"/>
                <a:gd name="connsiteX297" fmla="*/ 2437273 w 4708662"/>
                <a:gd name="connsiteY297" fmla="*/ 1553326 h 2809236"/>
                <a:gd name="connsiteX298" fmla="*/ 2595087 w 4708662"/>
                <a:gd name="connsiteY298" fmla="*/ 1461419 h 2809236"/>
                <a:gd name="connsiteX299" fmla="*/ 2621035 w 4708662"/>
                <a:gd name="connsiteY299" fmla="*/ 1454526 h 2809236"/>
                <a:gd name="connsiteX300" fmla="*/ 3048424 w 4708662"/>
                <a:gd name="connsiteY300" fmla="*/ 1426125 h 2809236"/>
                <a:gd name="connsiteX301" fmla="*/ 3072761 w 4708662"/>
                <a:gd name="connsiteY301" fmla="*/ 1431280 h 2809236"/>
                <a:gd name="connsiteX302" fmla="*/ 3230993 w 4708662"/>
                <a:gd name="connsiteY302" fmla="*/ 1522926 h 2809236"/>
                <a:gd name="connsiteX303" fmla="*/ 3227737 w 4708662"/>
                <a:gd name="connsiteY303" fmla="*/ 1552384 h 2809236"/>
                <a:gd name="connsiteX304" fmla="*/ 3070808 w 4708662"/>
                <a:gd name="connsiteY304" fmla="*/ 1643375 h 2809236"/>
                <a:gd name="connsiteX305" fmla="*/ 3020669 w 4708662"/>
                <a:gd name="connsiteY305" fmla="*/ 1645339 h 2809236"/>
                <a:gd name="connsiteX306" fmla="*/ 2863088 w 4708662"/>
                <a:gd name="connsiteY306" fmla="*/ 1553039 h 2809236"/>
                <a:gd name="connsiteX307" fmla="*/ 2866344 w 4708662"/>
                <a:gd name="connsiteY307" fmla="*/ 1524235 h 2809236"/>
                <a:gd name="connsiteX308" fmla="*/ 3022622 w 4708662"/>
                <a:gd name="connsiteY308" fmla="*/ 1433244 h 2809236"/>
                <a:gd name="connsiteX309" fmla="*/ 3048424 w 4708662"/>
                <a:gd name="connsiteY309" fmla="*/ 1426125 h 2809236"/>
                <a:gd name="connsiteX310" fmla="*/ 3759084 w 4708662"/>
                <a:gd name="connsiteY310" fmla="*/ 1391578 h 2809236"/>
                <a:gd name="connsiteX311" fmla="*/ 3783517 w 4708662"/>
                <a:gd name="connsiteY311" fmla="*/ 1396765 h 2809236"/>
                <a:gd name="connsiteX312" fmla="*/ 3942374 w 4708662"/>
                <a:gd name="connsiteY312" fmla="*/ 1489638 h 2809236"/>
                <a:gd name="connsiteX313" fmla="*/ 3939105 w 4708662"/>
                <a:gd name="connsiteY313" fmla="*/ 1517960 h 2809236"/>
                <a:gd name="connsiteX314" fmla="*/ 3886807 w 4708662"/>
                <a:gd name="connsiteY314" fmla="*/ 1548259 h 2809236"/>
                <a:gd name="connsiteX315" fmla="*/ 3837123 w 4708662"/>
                <a:gd name="connsiteY315" fmla="*/ 1550894 h 2809236"/>
                <a:gd name="connsiteX316" fmla="*/ 3677613 w 4708662"/>
                <a:gd name="connsiteY316" fmla="*/ 1458021 h 2809236"/>
                <a:gd name="connsiteX317" fmla="*/ 3681535 w 4708662"/>
                <a:gd name="connsiteY317" fmla="*/ 1429040 h 2809236"/>
                <a:gd name="connsiteX318" fmla="*/ 3733180 w 4708662"/>
                <a:gd name="connsiteY318" fmla="*/ 1398741 h 2809236"/>
                <a:gd name="connsiteX319" fmla="*/ 3759084 w 4708662"/>
                <a:gd name="connsiteY319" fmla="*/ 1391578 h 2809236"/>
                <a:gd name="connsiteX320" fmla="*/ 2013371 w 4708662"/>
                <a:gd name="connsiteY320" fmla="*/ 1379638 h 2809236"/>
                <a:gd name="connsiteX321" fmla="*/ 2037764 w 4708662"/>
                <a:gd name="connsiteY321" fmla="*/ 1384561 h 2809236"/>
                <a:gd name="connsiteX322" fmla="*/ 2197542 w 4708662"/>
                <a:gd name="connsiteY322" fmla="*/ 1477125 h 2809236"/>
                <a:gd name="connsiteX323" fmla="*/ 2193613 w 4708662"/>
                <a:gd name="connsiteY323" fmla="*/ 1506010 h 2809236"/>
                <a:gd name="connsiteX324" fmla="*/ 2035144 w 4708662"/>
                <a:gd name="connsiteY324" fmla="*/ 1597260 h 2809236"/>
                <a:gd name="connsiteX325" fmla="*/ 1985377 w 4708662"/>
                <a:gd name="connsiteY325" fmla="*/ 1599886 h 2809236"/>
                <a:gd name="connsiteX326" fmla="*/ 1825599 w 4708662"/>
                <a:gd name="connsiteY326" fmla="*/ 1507323 h 2809236"/>
                <a:gd name="connsiteX327" fmla="*/ 1829528 w 4708662"/>
                <a:gd name="connsiteY327" fmla="*/ 1477781 h 2809236"/>
                <a:gd name="connsiteX328" fmla="*/ 1987997 w 4708662"/>
                <a:gd name="connsiteY328" fmla="*/ 1386531 h 2809236"/>
                <a:gd name="connsiteX329" fmla="*/ 2013371 w 4708662"/>
                <a:gd name="connsiteY329" fmla="*/ 1379638 h 2809236"/>
                <a:gd name="connsiteX330" fmla="*/ 3413117 w 4708662"/>
                <a:gd name="connsiteY330" fmla="*/ 1359475 h 2809236"/>
                <a:gd name="connsiteX331" fmla="*/ 3437591 w 4708662"/>
                <a:gd name="connsiteY331" fmla="*/ 1364398 h 2809236"/>
                <a:gd name="connsiteX332" fmla="*/ 3597369 w 4708662"/>
                <a:gd name="connsiteY332" fmla="*/ 1456962 h 2809236"/>
                <a:gd name="connsiteX333" fmla="*/ 3593440 w 4708662"/>
                <a:gd name="connsiteY333" fmla="*/ 1485847 h 2809236"/>
                <a:gd name="connsiteX334" fmla="*/ 3434971 w 4708662"/>
                <a:gd name="connsiteY334" fmla="*/ 1577097 h 2809236"/>
                <a:gd name="connsiteX335" fmla="*/ 3385204 w 4708662"/>
                <a:gd name="connsiteY335" fmla="*/ 1579067 h 2809236"/>
                <a:gd name="connsiteX336" fmla="*/ 3225426 w 4708662"/>
                <a:gd name="connsiteY336" fmla="*/ 1487160 h 2809236"/>
                <a:gd name="connsiteX337" fmla="*/ 3228700 w 4708662"/>
                <a:gd name="connsiteY337" fmla="*/ 1457618 h 2809236"/>
                <a:gd name="connsiteX338" fmla="*/ 3387169 w 4708662"/>
                <a:gd name="connsiteY338" fmla="*/ 1366368 h 2809236"/>
                <a:gd name="connsiteX339" fmla="*/ 3413117 w 4708662"/>
                <a:gd name="connsiteY339" fmla="*/ 1359475 h 2809236"/>
                <a:gd name="connsiteX340" fmla="*/ 2373571 w 4708662"/>
                <a:gd name="connsiteY340" fmla="*/ 1313390 h 2809236"/>
                <a:gd name="connsiteX341" fmla="*/ 2397433 w 4708662"/>
                <a:gd name="connsiteY341" fmla="*/ 1318313 h 2809236"/>
                <a:gd name="connsiteX342" fmla="*/ 2556949 w 4708662"/>
                <a:gd name="connsiteY342" fmla="*/ 1410877 h 2809236"/>
                <a:gd name="connsiteX343" fmla="*/ 2553680 w 4708662"/>
                <a:gd name="connsiteY343" fmla="*/ 1439762 h 2809236"/>
                <a:gd name="connsiteX344" fmla="*/ 2395472 w 4708662"/>
                <a:gd name="connsiteY344" fmla="*/ 1531012 h 2809236"/>
                <a:gd name="connsiteX345" fmla="*/ 2345787 w 4708662"/>
                <a:gd name="connsiteY345" fmla="*/ 1532982 h 2809236"/>
                <a:gd name="connsiteX346" fmla="*/ 2186271 w 4708662"/>
                <a:gd name="connsiteY346" fmla="*/ 1441075 h 2809236"/>
                <a:gd name="connsiteX347" fmla="*/ 2190194 w 4708662"/>
                <a:gd name="connsiteY347" fmla="*/ 1412190 h 2809236"/>
                <a:gd name="connsiteX348" fmla="*/ 2347748 w 4708662"/>
                <a:gd name="connsiteY348" fmla="*/ 1320283 h 2809236"/>
                <a:gd name="connsiteX349" fmla="*/ 2373571 w 4708662"/>
                <a:gd name="connsiteY349" fmla="*/ 1313390 h 2809236"/>
                <a:gd name="connsiteX350" fmla="*/ 2804170 w 4708662"/>
                <a:gd name="connsiteY350" fmla="*/ 1284997 h 2809236"/>
                <a:gd name="connsiteX351" fmla="*/ 2827937 w 4708662"/>
                <a:gd name="connsiteY351" fmla="*/ 1290167 h 2809236"/>
                <a:gd name="connsiteX352" fmla="*/ 2986168 w 4708662"/>
                <a:gd name="connsiteY352" fmla="*/ 1382074 h 2809236"/>
                <a:gd name="connsiteX353" fmla="*/ 2982912 w 4708662"/>
                <a:gd name="connsiteY353" fmla="*/ 1410959 h 2809236"/>
                <a:gd name="connsiteX354" fmla="*/ 2825983 w 4708662"/>
                <a:gd name="connsiteY354" fmla="*/ 1502866 h 2809236"/>
                <a:gd name="connsiteX355" fmla="*/ 2776495 w 4708662"/>
                <a:gd name="connsiteY355" fmla="*/ 1504835 h 2809236"/>
                <a:gd name="connsiteX356" fmla="*/ 2617613 w 4708662"/>
                <a:gd name="connsiteY356" fmla="*/ 1412272 h 2809236"/>
                <a:gd name="connsiteX357" fmla="*/ 2621520 w 4708662"/>
                <a:gd name="connsiteY357" fmla="*/ 1383387 h 2809236"/>
                <a:gd name="connsiteX358" fmla="*/ 2778449 w 4708662"/>
                <a:gd name="connsiteY358" fmla="*/ 1292136 h 2809236"/>
                <a:gd name="connsiteX359" fmla="*/ 2804170 w 4708662"/>
                <a:gd name="connsiteY359" fmla="*/ 1284997 h 2809236"/>
                <a:gd name="connsiteX360" fmla="*/ 1319915 w 4708662"/>
                <a:gd name="connsiteY360" fmla="*/ 1258658 h 2809236"/>
                <a:gd name="connsiteX361" fmla="*/ 1343701 w 4708662"/>
                <a:gd name="connsiteY361" fmla="*/ 1263568 h 2809236"/>
                <a:gd name="connsiteX362" fmla="*/ 1484904 w 4708662"/>
                <a:gd name="connsiteY362" fmla="*/ 1345400 h 2809236"/>
                <a:gd name="connsiteX363" fmla="*/ 2452619 w 4708662"/>
                <a:gd name="connsiteY363" fmla="*/ 1903856 h 2809236"/>
                <a:gd name="connsiteX364" fmla="*/ 2452619 w 4708662"/>
                <a:gd name="connsiteY364" fmla="*/ 1931915 h 2809236"/>
                <a:gd name="connsiteX365" fmla="*/ 2260605 w 4708662"/>
                <a:gd name="connsiteY365" fmla="*/ 2042849 h 2809236"/>
                <a:gd name="connsiteX366" fmla="*/ 2210968 w 4708662"/>
                <a:gd name="connsiteY366" fmla="*/ 2042849 h 2809236"/>
                <a:gd name="connsiteX367" fmla="*/ 1358287 w 4708662"/>
                <a:gd name="connsiteY367" fmla="*/ 1550486 h 2809236"/>
                <a:gd name="connsiteX368" fmla="*/ 1357386 w 4708662"/>
                <a:gd name="connsiteY368" fmla="*/ 1550288 h 2809236"/>
                <a:gd name="connsiteX369" fmla="*/ 1103235 w 4708662"/>
                <a:gd name="connsiteY369" fmla="*/ 1403655 h 2809236"/>
                <a:gd name="connsiteX370" fmla="*/ 1106494 w 4708662"/>
                <a:gd name="connsiteY370" fmla="*/ 1374852 h 2809236"/>
                <a:gd name="connsiteX371" fmla="*/ 1294174 w 4708662"/>
                <a:gd name="connsiteY371" fmla="*/ 1265532 h 2809236"/>
                <a:gd name="connsiteX372" fmla="*/ 1319915 w 4708662"/>
                <a:gd name="connsiteY372" fmla="*/ 1258658 h 2809236"/>
                <a:gd name="connsiteX373" fmla="*/ 1765908 w 4708662"/>
                <a:gd name="connsiteY373" fmla="*/ 1238479 h 2809236"/>
                <a:gd name="connsiteX374" fmla="*/ 1790342 w 4708662"/>
                <a:gd name="connsiteY374" fmla="*/ 1243355 h 2809236"/>
                <a:gd name="connsiteX375" fmla="*/ 1949204 w 4708662"/>
                <a:gd name="connsiteY375" fmla="*/ 1335024 h 2809236"/>
                <a:gd name="connsiteX376" fmla="*/ 1945935 w 4708662"/>
                <a:gd name="connsiteY376" fmla="*/ 1363629 h 2809236"/>
                <a:gd name="connsiteX377" fmla="*/ 1788381 w 4708662"/>
                <a:gd name="connsiteY377" fmla="*/ 1453997 h 2809236"/>
                <a:gd name="connsiteX378" fmla="*/ 1738042 w 4708662"/>
                <a:gd name="connsiteY378" fmla="*/ 1455947 h 2809236"/>
                <a:gd name="connsiteX379" fmla="*/ 1578526 w 4708662"/>
                <a:gd name="connsiteY379" fmla="*/ 1364279 h 2809236"/>
                <a:gd name="connsiteX380" fmla="*/ 1582449 w 4708662"/>
                <a:gd name="connsiteY380" fmla="*/ 1335674 h 2809236"/>
                <a:gd name="connsiteX381" fmla="*/ 1740003 w 4708662"/>
                <a:gd name="connsiteY381" fmla="*/ 1245306 h 2809236"/>
                <a:gd name="connsiteX382" fmla="*/ 1765908 w 4708662"/>
                <a:gd name="connsiteY382" fmla="*/ 1238479 h 2809236"/>
                <a:gd name="connsiteX383" fmla="*/ 3165163 w 4708662"/>
                <a:gd name="connsiteY383" fmla="*/ 1218751 h 2809236"/>
                <a:gd name="connsiteX384" fmla="*/ 3189515 w 4708662"/>
                <a:gd name="connsiteY384" fmla="*/ 1223921 h 2809236"/>
                <a:gd name="connsiteX385" fmla="*/ 3349031 w 4708662"/>
                <a:gd name="connsiteY385" fmla="*/ 1315828 h 2809236"/>
                <a:gd name="connsiteX386" fmla="*/ 3345109 w 4708662"/>
                <a:gd name="connsiteY386" fmla="*/ 1344713 h 2809236"/>
                <a:gd name="connsiteX387" fmla="*/ 3187554 w 4708662"/>
                <a:gd name="connsiteY387" fmla="*/ 1436620 h 2809236"/>
                <a:gd name="connsiteX388" fmla="*/ 3137869 w 4708662"/>
                <a:gd name="connsiteY388" fmla="*/ 1438589 h 2809236"/>
                <a:gd name="connsiteX389" fmla="*/ 2978353 w 4708662"/>
                <a:gd name="connsiteY389" fmla="*/ 1346026 h 2809236"/>
                <a:gd name="connsiteX390" fmla="*/ 2981622 w 4708662"/>
                <a:gd name="connsiteY390" fmla="*/ 1317141 h 2809236"/>
                <a:gd name="connsiteX391" fmla="*/ 3139830 w 4708662"/>
                <a:gd name="connsiteY391" fmla="*/ 1225890 h 2809236"/>
                <a:gd name="connsiteX392" fmla="*/ 3165163 w 4708662"/>
                <a:gd name="connsiteY392" fmla="*/ 1218751 h 2809236"/>
                <a:gd name="connsiteX393" fmla="*/ 2128092 w 4708662"/>
                <a:gd name="connsiteY393" fmla="*/ 1172256 h 2809236"/>
                <a:gd name="connsiteX394" fmla="*/ 2152321 w 4708662"/>
                <a:gd name="connsiteY394" fmla="*/ 1177179 h 2809236"/>
                <a:gd name="connsiteX395" fmla="*/ 2312100 w 4708662"/>
                <a:gd name="connsiteY395" fmla="*/ 1269743 h 2809236"/>
                <a:gd name="connsiteX396" fmla="*/ 2308171 w 4708662"/>
                <a:gd name="connsiteY396" fmla="*/ 1298628 h 2809236"/>
                <a:gd name="connsiteX397" fmla="*/ 2150356 w 4708662"/>
                <a:gd name="connsiteY397" fmla="*/ 1389878 h 2809236"/>
                <a:gd name="connsiteX398" fmla="*/ 2100589 w 4708662"/>
                <a:gd name="connsiteY398" fmla="*/ 1391848 h 2809236"/>
                <a:gd name="connsiteX399" fmla="*/ 1940811 w 4708662"/>
                <a:gd name="connsiteY399" fmla="*/ 1299941 h 2809236"/>
                <a:gd name="connsiteX400" fmla="*/ 1944085 w 4708662"/>
                <a:gd name="connsiteY400" fmla="*/ 1271056 h 2809236"/>
                <a:gd name="connsiteX401" fmla="*/ 2101899 w 4708662"/>
                <a:gd name="connsiteY401" fmla="*/ 1179149 h 2809236"/>
                <a:gd name="connsiteX402" fmla="*/ 2128092 w 4708662"/>
                <a:gd name="connsiteY402" fmla="*/ 1172256 h 2809236"/>
                <a:gd name="connsiteX403" fmla="*/ 2557747 w 4708662"/>
                <a:gd name="connsiteY403" fmla="*/ 1143534 h 2809236"/>
                <a:gd name="connsiteX404" fmla="*/ 2582426 w 4708662"/>
                <a:gd name="connsiteY404" fmla="*/ 1148376 h 2809236"/>
                <a:gd name="connsiteX405" fmla="*/ 2741288 w 4708662"/>
                <a:gd name="connsiteY405" fmla="*/ 1240940 h 2809236"/>
                <a:gd name="connsiteX406" fmla="*/ 2737366 w 4708662"/>
                <a:gd name="connsiteY406" fmla="*/ 1269825 h 2809236"/>
                <a:gd name="connsiteX407" fmla="*/ 2579811 w 4708662"/>
                <a:gd name="connsiteY407" fmla="*/ 1361732 h 2809236"/>
                <a:gd name="connsiteX408" fmla="*/ 2530126 w 4708662"/>
                <a:gd name="connsiteY408" fmla="*/ 1363701 h 2809236"/>
                <a:gd name="connsiteX409" fmla="*/ 2370610 w 4708662"/>
                <a:gd name="connsiteY409" fmla="*/ 1271138 h 2809236"/>
                <a:gd name="connsiteX410" fmla="*/ 2373879 w 4708662"/>
                <a:gd name="connsiteY410" fmla="*/ 1242253 h 2809236"/>
                <a:gd name="connsiteX411" fmla="*/ 2532087 w 4708662"/>
                <a:gd name="connsiteY411" fmla="*/ 1151002 h 2809236"/>
                <a:gd name="connsiteX412" fmla="*/ 2557747 w 4708662"/>
                <a:gd name="connsiteY412" fmla="*/ 1143534 h 2809236"/>
                <a:gd name="connsiteX413" fmla="*/ 1520756 w 4708662"/>
                <a:gd name="connsiteY413" fmla="*/ 1097368 h 2809236"/>
                <a:gd name="connsiteX414" fmla="*/ 1544863 w 4708662"/>
                <a:gd name="connsiteY414" fmla="*/ 1102291 h 2809236"/>
                <a:gd name="connsiteX415" fmla="*/ 1704379 w 4708662"/>
                <a:gd name="connsiteY415" fmla="*/ 1194855 h 2809236"/>
                <a:gd name="connsiteX416" fmla="*/ 1700457 w 4708662"/>
                <a:gd name="connsiteY416" fmla="*/ 1223740 h 2809236"/>
                <a:gd name="connsiteX417" fmla="*/ 1542902 w 4708662"/>
                <a:gd name="connsiteY417" fmla="*/ 1314990 h 2809236"/>
                <a:gd name="connsiteX418" fmla="*/ 1493217 w 4708662"/>
                <a:gd name="connsiteY418" fmla="*/ 1317616 h 2809236"/>
                <a:gd name="connsiteX419" fmla="*/ 1333701 w 4708662"/>
                <a:gd name="connsiteY419" fmla="*/ 1225053 h 2809236"/>
                <a:gd name="connsiteX420" fmla="*/ 1336970 w 4708662"/>
                <a:gd name="connsiteY420" fmla="*/ 1196168 h 2809236"/>
                <a:gd name="connsiteX421" fmla="*/ 1495178 w 4708662"/>
                <a:gd name="connsiteY421" fmla="*/ 1104261 h 2809236"/>
                <a:gd name="connsiteX422" fmla="*/ 1520756 w 4708662"/>
                <a:gd name="connsiteY422" fmla="*/ 1097368 h 2809236"/>
                <a:gd name="connsiteX423" fmla="*/ 2919137 w 4708662"/>
                <a:gd name="connsiteY423" fmla="*/ 1077534 h 2809236"/>
                <a:gd name="connsiteX424" fmla="*/ 2943149 w 4708662"/>
                <a:gd name="connsiteY424" fmla="*/ 1082129 h 2809236"/>
                <a:gd name="connsiteX425" fmla="*/ 3102031 w 4708662"/>
                <a:gd name="connsiteY425" fmla="*/ 1174693 h 2809236"/>
                <a:gd name="connsiteX426" fmla="*/ 3098124 w 4708662"/>
                <a:gd name="connsiteY426" fmla="*/ 1203578 h 2809236"/>
                <a:gd name="connsiteX427" fmla="*/ 2940544 w 4708662"/>
                <a:gd name="connsiteY427" fmla="*/ 1294828 h 2809236"/>
                <a:gd name="connsiteX428" fmla="*/ 2891707 w 4708662"/>
                <a:gd name="connsiteY428" fmla="*/ 1297454 h 2809236"/>
                <a:gd name="connsiteX429" fmla="*/ 2732825 w 4708662"/>
                <a:gd name="connsiteY429" fmla="*/ 1204891 h 2809236"/>
                <a:gd name="connsiteX430" fmla="*/ 2736732 w 4708662"/>
                <a:gd name="connsiteY430" fmla="*/ 1176006 h 2809236"/>
                <a:gd name="connsiteX431" fmla="*/ 2893661 w 4708662"/>
                <a:gd name="connsiteY431" fmla="*/ 1084755 h 2809236"/>
                <a:gd name="connsiteX432" fmla="*/ 2919137 w 4708662"/>
                <a:gd name="connsiteY432" fmla="*/ 1077534 h 2809236"/>
                <a:gd name="connsiteX433" fmla="*/ 962595 w 4708662"/>
                <a:gd name="connsiteY433" fmla="*/ 1054160 h 2809236"/>
                <a:gd name="connsiteX434" fmla="*/ 987195 w 4708662"/>
                <a:gd name="connsiteY434" fmla="*/ 1059080 h 2809236"/>
                <a:gd name="connsiteX435" fmla="*/ 1240694 w 4708662"/>
                <a:gd name="connsiteY435" fmla="*/ 1206689 h 2809236"/>
                <a:gd name="connsiteX436" fmla="*/ 1237436 w 4708662"/>
                <a:gd name="connsiteY436" fmla="*/ 1235554 h 2809236"/>
                <a:gd name="connsiteX437" fmla="*/ 1049755 w 4708662"/>
                <a:gd name="connsiteY437" fmla="*/ 1344456 h 2809236"/>
                <a:gd name="connsiteX438" fmla="*/ 1000229 w 4708662"/>
                <a:gd name="connsiteY438" fmla="*/ 1346425 h 2809236"/>
                <a:gd name="connsiteX439" fmla="*/ 746078 w 4708662"/>
                <a:gd name="connsiteY439" fmla="*/ 1198816 h 2809236"/>
                <a:gd name="connsiteX440" fmla="*/ 749337 w 4708662"/>
                <a:gd name="connsiteY440" fmla="*/ 1169951 h 2809236"/>
                <a:gd name="connsiteX441" fmla="*/ 937017 w 4708662"/>
                <a:gd name="connsiteY441" fmla="*/ 1061049 h 2809236"/>
                <a:gd name="connsiteX442" fmla="*/ 962595 w 4708662"/>
                <a:gd name="connsiteY442" fmla="*/ 1054160 h 2809236"/>
                <a:gd name="connsiteX443" fmla="*/ 1883758 w 4708662"/>
                <a:gd name="connsiteY443" fmla="*/ 1028241 h 2809236"/>
                <a:gd name="connsiteX444" fmla="*/ 1908151 w 4708662"/>
                <a:gd name="connsiteY444" fmla="*/ 1033164 h 2809236"/>
                <a:gd name="connsiteX445" fmla="*/ 2067275 w 4708662"/>
                <a:gd name="connsiteY445" fmla="*/ 1125728 h 2809236"/>
                <a:gd name="connsiteX446" fmla="*/ 2064000 w 4708662"/>
                <a:gd name="connsiteY446" fmla="*/ 1154613 h 2809236"/>
                <a:gd name="connsiteX447" fmla="*/ 1905531 w 4708662"/>
                <a:gd name="connsiteY447" fmla="*/ 1246520 h 2809236"/>
                <a:gd name="connsiteX448" fmla="*/ 1855764 w 4708662"/>
                <a:gd name="connsiteY448" fmla="*/ 1248489 h 2809236"/>
                <a:gd name="connsiteX449" fmla="*/ 1695986 w 4708662"/>
                <a:gd name="connsiteY449" fmla="*/ 1155926 h 2809236"/>
                <a:gd name="connsiteX450" fmla="*/ 1699915 w 4708662"/>
                <a:gd name="connsiteY450" fmla="*/ 1127041 h 2809236"/>
                <a:gd name="connsiteX451" fmla="*/ 1858384 w 4708662"/>
                <a:gd name="connsiteY451" fmla="*/ 1035134 h 2809236"/>
                <a:gd name="connsiteX452" fmla="*/ 1883758 w 4708662"/>
                <a:gd name="connsiteY452" fmla="*/ 1028241 h 2809236"/>
                <a:gd name="connsiteX453" fmla="*/ 2312923 w 4708662"/>
                <a:gd name="connsiteY453" fmla="*/ 1002295 h 2809236"/>
                <a:gd name="connsiteX454" fmla="*/ 2337316 w 4708662"/>
                <a:gd name="connsiteY454" fmla="*/ 1007171 h 2809236"/>
                <a:gd name="connsiteX455" fmla="*/ 2497094 w 4708662"/>
                <a:gd name="connsiteY455" fmla="*/ 1098840 h 2809236"/>
                <a:gd name="connsiteX456" fmla="*/ 2493165 w 4708662"/>
                <a:gd name="connsiteY456" fmla="*/ 1127445 h 2809236"/>
                <a:gd name="connsiteX457" fmla="*/ 2334696 w 4708662"/>
                <a:gd name="connsiteY457" fmla="*/ 1217813 h 2809236"/>
                <a:gd name="connsiteX458" fmla="*/ 2284929 w 4708662"/>
                <a:gd name="connsiteY458" fmla="*/ 1219763 h 2809236"/>
                <a:gd name="connsiteX459" fmla="*/ 2125151 w 4708662"/>
                <a:gd name="connsiteY459" fmla="*/ 1128095 h 2809236"/>
                <a:gd name="connsiteX460" fmla="*/ 2129080 w 4708662"/>
                <a:gd name="connsiteY460" fmla="*/ 1099490 h 2809236"/>
                <a:gd name="connsiteX461" fmla="*/ 2287549 w 4708662"/>
                <a:gd name="connsiteY461" fmla="*/ 1009122 h 2809236"/>
                <a:gd name="connsiteX462" fmla="*/ 2312923 w 4708662"/>
                <a:gd name="connsiteY462" fmla="*/ 1002295 h 2809236"/>
                <a:gd name="connsiteX463" fmla="*/ 1275851 w 4708662"/>
                <a:gd name="connsiteY463" fmla="*/ 953353 h 2809236"/>
                <a:gd name="connsiteX464" fmla="*/ 1299752 w 4708662"/>
                <a:gd name="connsiteY464" fmla="*/ 958276 h 2809236"/>
                <a:gd name="connsiteX465" fmla="*/ 1459531 w 4708662"/>
                <a:gd name="connsiteY465" fmla="*/ 1050840 h 2809236"/>
                <a:gd name="connsiteX466" fmla="*/ 1456256 w 4708662"/>
                <a:gd name="connsiteY466" fmla="*/ 1079725 h 2809236"/>
                <a:gd name="connsiteX467" fmla="*/ 1297787 w 4708662"/>
                <a:gd name="connsiteY467" fmla="*/ 1170975 h 2809236"/>
                <a:gd name="connsiteX468" fmla="*/ 1248020 w 4708662"/>
                <a:gd name="connsiteY468" fmla="*/ 1173601 h 2809236"/>
                <a:gd name="connsiteX469" fmla="*/ 1088242 w 4708662"/>
                <a:gd name="connsiteY469" fmla="*/ 1081038 h 2809236"/>
                <a:gd name="connsiteX470" fmla="*/ 1092171 w 4708662"/>
                <a:gd name="connsiteY470" fmla="*/ 1052153 h 2809236"/>
                <a:gd name="connsiteX471" fmla="*/ 1249985 w 4708662"/>
                <a:gd name="connsiteY471" fmla="*/ 960246 h 2809236"/>
                <a:gd name="connsiteX472" fmla="*/ 1275851 w 4708662"/>
                <a:gd name="connsiteY472" fmla="*/ 953353 h 2809236"/>
                <a:gd name="connsiteX473" fmla="*/ 2676333 w 4708662"/>
                <a:gd name="connsiteY473" fmla="*/ 933436 h 2809236"/>
                <a:gd name="connsiteX474" fmla="*/ 2700234 w 4708662"/>
                <a:gd name="connsiteY474" fmla="*/ 938113 h 2809236"/>
                <a:gd name="connsiteX475" fmla="*/ 2860012 w 4708662"/>
                <a:gd name="connsiteY475" fmla="*/ 1030677 h 2809236"/>
                <a:gd name="connsiteX476" fmla="*/ 2856738 w 4708662"/>
                <a:gd name="connsiteY476" fmla="*/ 1059562 h 2809236"/>
                <a:gd name="connsiteX477" fmla="*/ 2698269 w 4708662"/>
                <a:gd name="connsiteY477" fmla="*/ 1150812 h 2809236"/>
                <a:gd name="connsiteX478" fmla="*/ 2648502 w 4708662"/>
                <a:gd name="connsiteY478" fmla="*/ 1152782 h 2809236"/>
                <a:gd name="connsiteX479" fmla="*/ 2488724 w 4708662"/>
                <a:gd name="connsiteY479" fmla="*/ 1060218 h 2809236"/>
                <a:gd name="connsiteX480" fmla="*/ 2492653 w 4708662"/>
                <a:gd name="connsiteY480" fmla="*/ 1031990 h 2809236"/>
                <a:gd name="connsiteX481" fmla="*/ 2650467 w 4708662"/>
                <a:gd name="connsiteY481" fmla="*/ 940083 h 2809236"/>
                <a:gd name="connsiteX482" fmla="*/ 2676333 w 4708662"/>
                <a:gd name="connsiteY482" fmla="*/ 933436 h 2809236"/>
                <a:gd name="connsiteX483" fmla="*/ 718088 w 4708662"/>
                <a:gd name="connsiteY483" fmla="*/ 913106 h 2809236"/>
                <a:gd name="connsiteX484" fmla="*/ 742160 w 4708662"/>
                <a:gd name="connsiteY484" fmla="*/ 917939 h 2809236"/>
                <a:gd name="connsiteX485" fmla="*/ 901446 w 4708662"/>
                <a:gd name="connsiteY485" fmla="*/ 1010338 h 2809236"/>
                <a:gd name="connsiteX486" fmla="*/ 897529 w 4708662"/>
                <a:gd name="connsiteY486" fmla="*/ 1039171 h 2809236"/>
                <a:gd name="connsiteX487" fmla="*/ 710172 w 4708662"/>
                <a:gd name="connsiteY487" fmla="*/ 1148607 h 2809236"/>
                <a:gd name="connsiteX488" fmla="*/ 659906 w 4708662"/>
                <a:gd name="connsiteY488" fmla="*/ 1149918 h 2809236"/>
                <a:gd name="connsiteX489" fmla="*/ 501273 w 4708662"/>
                <a:gd name="connsiteY489" fmla="*/ 1058175 h 2809236"/>
                <a:gd name="connsiteX490" fmla="*/ 504537 w 4708662"/>
                <a:gd name="connsiteY490" fmla="*/ 1028686 h 2809236"/>
                <a:gd name="connsiteX491" fmla="*/ 692547 w 4708662"/>
                <a:gd name="connsiteY491" fmla="*/ 920561 h 2809236"/>
                <a:gd name="connsiteX492" fmla="*/ 718088 w 4708662"/>
                <a:gd name="connsiteY492" fmla="*/ 913106 h 2809236"/>
                <a:gd name="connsiteX493" fmla="*/ 1636298 w 4708662"/>
                <a:gd name="connsiteY493" fmla="*/ 887105 h 2809236"/>
                <a:gd name="connsiteX494" fmla="*/ 1660445 w 4708662"/>
                <a:gd name="connsiteY494" fmla="*/ 892028 h 2809236"/>
                <a:gd name="connsiteX495" fmla="*/ 1820223 w 4708662"/>
                <a:gd name="connsiteY495" fmla="*/ 984592 h 2809236"/>
                <a:gd name="connsiteX496" fmla="*/ 1816294 w 4708662"/>
                <a:gd name="connsiteY496" fmla="*/ 1013477 h 2809236"/>
                <a:gd name="connsiteX497" fmla="*/ 1658480 w 4708662"/>
                <a:gd name="connsiteY497" fmla="*/ 1105384 h 2809236"/>
                <a:gd name="connsiteX498" fmla="*/ 1608713 w 4708662"/>
                <a:gd name="connsiteY498" fmla="*/ 1106697 h 2809236"/>
                <a:gd name="connsiteX499" fmla="*/ 1448935 w 4708662"/>
                <a:gd name="connsiteY499" fmla="*/ 1014790 h 2809236"/>
                <a:gd name="connsiteX500" fmla="*/ 1452209 w 4708662"/>
                <a:gd name="connsiteY500" fmla="*/ 985905 h 2809236"/>
                <a:gd name="connsiteX501" fmla="*/ 1610678 w 4708662"/>
                <a:gd name="connsiteY501" fmla="*/ 893998 h 2809236"/>
                <a:gd name="connsiteX502" fmla="*/ 1636298 w 4708662"/>
                <a:gd name="connsiteY502" fmla="*/ 887105 h 2809236"/>
                <a:gd name="connsiteX503" fmla="*/ 2068014 w 4708662"/>
                <a:gd name="connsiteY503" fmla="*/ 858712 h 2809236"/>
                <a:gd name="connsiteX504" fmla="*/ 2092121 w 4708662"/>
                <a:gd name="connsiteY504" fmla="*/ 863882 h 2809236"/>
                <a:gd name="connsiteX505" fmla="*/ 2251637 w 4708662"/>
                <a:gd name="connsiteY505" fmla="*/ 955789 h 2809236"/>
                <a:gd name="connsiteX506" fmla="*/ 2248368 w 4708662"/>
                <a:gd name="connsiteY506" fmla="*/ 984674 h 2809236"/>
                <a:gd name="connsiteX507" fmla="*/ 2090160 w 4708662"/>
                <a:gd name="connsiteY507" fmla="*/ 1076581 h 2809236"/>
                <a:gd name="connsiteX508" fmla="*/ 2040475 w 4708662"/>
                <a:gd name="connsiteY508" fmla="*/ 1078550 h 2809236"/>
                <a:gd name="connsiteX509" fmla="*/ 1880959 w 4708662"/>
                <a:gd name="connsiteY509" fmla="*/ 985987 h 2809236"/>
                <a:gd name="connsiteX510" fmla="*/ 1884882 w 4708662"/>
                <a:gd name="connsiteY510" fmla="*/ 957102 h 2809236"/>
                <a:gd name="connsiteX511" fmla="*/ 2042436 w 4708662"/>
                <a:gd name="connsiteY511" fmla="*/ 865851 h 2809236"/>
                <a:gd name="connsiteX512" fmla="*/ 2068014 w 4708662"/>
                <a:gd name="connsiteY512" fmla="*/ 858712 h 2809236"/>
                <a:gd name="connsiteX513" fmla="*/ 1028145 w 4708662"/>
                <a:gd name="connsiteY513" fmla="*/ 812619 h 2809236"/>
                <a:gd name="connsiteX514" fmla="*/ 1052046 w 4708662"/>
                <a:gd name="connsiteY514" fmla="*/ 817774 h 2809236"/>
                <a:gd name="connsiteX515" fmla="*/ 1211825 w 4708662"/>
                <a:gd name="connsiteY515" fmla="*/ 909420 h 2809236"/>
                <a:gd name="connsiteX516" fmla="*/ 1208550 w 4708662"/>
                <a:gd name="connsiteY516" fmla="*/ 938878 h 2809236"/>
                <a:gd name="connsiteX517" fmla="*/ 1050081 w 4708662"/>
                <a:gd name="connsiteY517" fmla="*/ 1029869 h 2809236"/>
                <a:gd name="connsiteX518" fmla="*/ 1000314 w 4708662"/>
                <a:gd name="connsiteY518" fmla="*/ 1032488 h 2809236"/>
                <a:gd name="connsiteX519" fmla="*/ 840536 w 4708662"/>
                <a:gd name="connsiteY519" fmla="*/ 940187 h 2809236"/>
                <a:gd name="connsiteX520" fmla="*/ 843810 w 4708662"/>
                <a:gd name="connsiteY520" fmla="*/ 910730 h 2809236"/>
                <a:gd name="connsiteX521" fmla="*/ 1002279 w 4708662"/>
                <a:gd name="connsiteY521" fmla="*/ 819738 h 2809236"/>
                <a:gd name="connsiteX522" fmla="*/ 1028145 w 4708662"/>
                <a:gd name="connsiteY522" fmla="*/ 812619 h 2809236"/>
                <a:gd name="connsiteX523" fmla="*/ 2431262 w 4708662"/>
                <a:gd name="connsiteY523" fmla="*/ 792376 h 2809236"/>
                <a:gd name="connsiteX524" fmla="*/ 2455409 w 4708662"/>
                <a:gd name="connsiteY524" fmla="*/ 796959 h 2809236"/>
                <a:gd name="connsiteX525" fmla="*/ 2615187 w 4708662"/>
                <a:gd name="connsiteY525" fmla="*/ 889259 h 2809236"/>
                <a:gd name="connsiteX526" fmla="*/ 2611258 w 4708662"/>
                <a:gd name="connsiteY526" fmla="*/ 918717 h 2809236"/>
                <a:gd name="connsiteX527" fmla="*/ 2453444 w 4708662"/>
                <a:gd name="connsiteY527" fmla="*/ 1009708 h 2809236"/>
                <a:gd name="connsiteX528" fmla="*/ 2403022 w 4708662"/>
                <a:gd name="connsiteY528" fmla="*/ 1011672 h 2809236"/>
                <a:gd name="connsiteX529" fmla="*/ 2243899 w 4708662"/>
                <a:gd name="connsiteY529" fmla="*/ 919372 h 2809236"/>
                <a:gd name="connsiteX530" fmla="*/ 2247173 w 4708662"/>
                <a:gd name="connsiteY530" fmla="*/ 890568 h 2809236"/>
                <a:gd name="connsiteX531" fmla="*/ 2405642 w 4708662"/>
                <a:gd name="connsiteY531" fmla="*/ 799577 h 2809236"/>
                <a:gd name="connsiteX532" fmla="*/ 2431262 w 4708662"/>
                <a:gd name="connsiteY532" fmla="*/ 792376 h 2809236"/>
                <a:gd name="connsiteX533" fmla="*/ 472855 w 4708662"/>
                <a:gd name="connsiteY533" fmla="*/ 771867 h 2809236"/>
                <a:gd name="connsiteX534" fmla="*/ 496682 w 4708662"/>
                <a:gd name="connsiteY534" fmla="*/ 776737 h 2809236"/>
                <a:gd name="connsiteX535" fmla="*/ 655968 w 4708662"/>
                <a:gd name="connsiteY535" fmla="*/ 868304 h 2809236"/>
                <a:gd name="connsiteX536" fmla="*/ 652704 w 4708662"/>
                <a:gd name="connsiteY536" fmla="*/ 896878 h 2809236"/>
                <a:gd name="connsiteX537" fmla="*/ 464695 w 4708662"/>
                <a:gd name="connsiteY537" fmla="*/ 1004680 h 2809236"/>
                <a:gd name="connsiteX538" fmla="*/ 415081 w 4708662"/>
                <a:gd name="connsiteY538" fmla="*/ 1006628 h 2809236"/>
                <a:gd name="connsiteX539" fmla="*/ 255795 w 4708662"/>
                <a:gd name="connsiteY539" fmla="*/ 915062 h 2809236"/>
                <a:gd name="connsiteX540" fmla="*/ 259059 w 4708662"/>
                <a:gd name="connsiteY540" fmla="*/ 886488 h 2809236"/>
                <a:gd name="connsiteX541" fmla="*/ 447069 w 4708662"/>
                <a:gd name="connsiteY541" fmla="*/ 778686 h 2809236"/>
                <a:gd name="connsiteX542" fmla="*/ 472855 w 4708662"/>
                <a:gd name="connsiteY542" fmla="*/ 771867 h 2809236"/>
                <a:gd name="connsiteX543" fmla="*/ 1391226 w 4708662"/>
                <a:gd name="connsiteY543" fmla="*/ 745971 h 2809236"/>
                <a:gd name="connsiteX544" fmla="*/ 1415619 w 4708662"/>
                <a:gd name="connsiteY544" fmla="*/ 750894 h 2809236"/>
                <a:gd name="connsiteX545" fmla="*/ 1575397 w 4708662"/>
                <a:gd name="connsiteY545" fmla="*/ 843458 h 2809236"/>
                <a:gd name="connsiteX546" fmla="*/ 1571468 w 4708662"/>
                <a:gd name="connsiteY546" fmla="*/ 872343 h 2809236"/>
                <a:gd name="connsiteX547" fmla="*/ 1413654 w 4708662"/>
                <a:gd name="connsiteY547" fmla="*/ 963593 h 2809236"/>
                <a:gd name="connsiteX548" fmla="*/ 1363232 w 4708662"/>
                <a:gd name="connsiteY548" fmla="*/ 965563 h 2809236"/>
                <a:gd name="connsiteX549" fmla="*/ 1203454 w 4708662"/>
                <a:gd name="connsiteY549" fmla="*/ 873656 h 2809236"/>
                <a:gd name="connsiteX550" fmla="*/ 1207383 w 4708662"/>
                <a:gd name="connsiteY550" fmla="*/ 844114 h 2809236"/>
                <a:gd name="connsiteX551" fmla="*/ 1365852 w 4708662"/>
                <a:gd name="connsiteY551" fmla="*/ 752864 h 2809236"/>
                <a:gd name="connsiteX552" fmla="*/ 1391226 w 4708662"/>
                <a:gd name="connsiteY552" fmla="*/ 745971 h 2809236"/>
                <a:gd name="connsiteX553" fmla="*/ 1814468 w 4708662"/>
                <a:gd name="connsiteY553" fmla="*/ 714689 h 2809236"/>
                <a:gd name="connsiteX554" fmla="*/ 1838369 w 4708662"/>
                <a:gd name="connsiteY554" fmla="*/ 719844 h 2809236"/>
                <a:gd name="connsiteX555" fmla="*/ 1998148 w 4708662"/>
                <a:gd name="connsiteY555" fmla="*/ 812145 h 2809236"/>
                <a:gd name="connsiteX556" fmla="*/ 1994873 w 4708662"/>
                <a:gd name="connsiteY556" fmla="*/ 840948 h 2809236"/>
                <a:gd name="connsiteX557" fmla="*/ 1837059 w 4708662"/>
                <a:gd name="connsiteY557" fmla="*/ 931939 h 2809236"/>
                <a:gd name="connsiteX558" fmla="*/ 1786637 w 4708662"/>
                <a:gd name="connsiteY558" fmla="*/ 934558 h 2809236"/>
                <a:gd name="connsiteX559" fmla="*/ 1626859 w 4708662"/>
                <a:gd name="connsiteY559" fmla="*/ 842257 h 2809236"/>
                <a:gd name="connsiteX560" fmla="*/ 1630788 w 4708662"/>
                <a:gd name="connsiteY560" fmla="*/ 812800 h 2809236"/>
                <a:gd name="connsiteX561" fmla="*/ 1788602 w 4708662"/>
                <a:gd name="connsiteY561" fmla="*/ 721808 h 2809236"/>
                <a:gd name="connsiteX562" fmla="*/ 1814468 w 4708662"/>
                <a:gd name="connsiteY562" fmla="*/ 714689 h 2809236"/>
                <a:gd name="connsiteX563" fmla="*/ 2183147 w 4708662"/>
                <a:gd name="connsiteY563" fmla="*/ 651248 h 2809236"/>
                <a:gd name="connsiteX564" fmla="*/ 2207048 w 4708662"/>
                <a:gd name="connsiteY564" fmla="*/ 655843 h 2809236"/>
                <a:gd name="connsiteX565" fmla="*/ 2366827 w 4708662"/>
                <a:gd name="connsiteY565" fmla="*/ 748407 h 2809236"/>
                <a:gd name="connsiteX566" fmla="*/ 2363552 w 4708662"/>
                <a:gd name="connsiteY566" fmla="*/ 777292 h 2809236"/>
                <a:gd name="connsiteX567" fmla="*/ 2205738 w 4708662"/>
                <a:gd name="connsiteY567" fmla="*/ 868542 h 2809236"/>
                <a:gd name="connsiteX568" fmla="*/ 2155316 w 4708662"/>
                <a:gd name="connsiteY568" fmla="*/ 871168 h 2809236"/>
                <a:gd name="connsiteX569" fmla="*/ 1995538 w 4708662"/>
                <a:gd name="connsiteY569" fmla="*/ 778605 h 2809236"/>
                <a:gd name="connsiteX570" fmla="*/ 1999467 w 4708662"/>
                <a:gd name="connsiteY570" fmla="*/ 749720 h 2809236"/>
                <a:gd name="connsiteX571" fmla="*/ 2157281 w 4708662"/>
                <a:gd name="connsiteY571" fmla="*/ 658469 h 2809236"/>
                <a:gd name="connsiteX572" fmla="*/ 2183147 w 4708662"/>
                <a:gd name="connsiteY572" fmla="*/ 651248 h 2809236"/>
                <a:gd name="connsiteX573" fmla="*/ 225802 w 4708662"/>
                <a:gd name="connsiteY573" fmla="*/ 627852 h 2809236"/>
                <a:gd name="connsiteX574" fmla="*/ 249629 w 4708662"/>
                <a:gd name="connsiteY574" fmla="*/ 632722 h 2809236"/>
                <a:gd name="connsiteX575" fmla="*/ 408915 w 4708662"/>
                <a:gd name="connsiteY575" fmla="*/ 724289 h 2809236"/>
                <a:gd name="connsiteX576" fmla="*/ 405651 w 4708662"/>
                <a:gd name="connsiteY576" fmla="*/ 752863 h 2809236"/>
                <a:gd name="connsiteX577" fmla="*/ 217641 w 4708662"/>
                <a:gd name="connsiteY577" fmla="*/ 860665 h 2809236"/>
                <a:gd name="connsiteX578" fmla="*/ 168028 w 4708662"/>
                <a:gd name="connsiteY578" fmla="*/ 862613 h 2809236"/>
                <a:gd name="connsiteX579" fmla="*/ 8742 w 4708662"/>
                <a:gd name="connsiteY579" fmla="*/ 771046 h 2809236"/>
                <a:gd name="connsiteX580" fmla="*/ 12006 w 4708662"/>
                <a:gd name="connsiteY580" fmla="*/ 742473 h 2809236"/>
                <a:gd name="connsiteX581" fmla="*/ 200016 w 4708662"/>
                <a:gd name="connsiteY581" fmla="*/ 634671 h 2809236"/>
                <a:gd name="connsiteX582" fmla="*/ 225802 w 4708662"/>
                <a:gd name="connsiteY582" fmla="*/ 627852 h 2809236"/>
                <a:gd name="connsiteX583" fmla="*/ 2399582 w 4708662"/>
                <a:gd name="connsiteY583" fmla="*/ 608135 h 2809236"/>
                <a:gd name="connsiteX584" fmla="*/ 2424015 w 4708662"/>
                <a:gd name="connsiteY584" fmla="*/ 613322 h 2809236"/>
                <a:gd name="connsiteX585" fmla="*/ 2583525 w 4708662"/>
                <a:gd name="connsiteY585" fmla="*/ 705536 h 2809236"/>
                <a:gd name="connsiteX586" fmla="*/ 2579603 w 4708662"/>
                <a:gd name="connsiteY586" fmla="*/ 734517 h 2809236"/>
                <a:gd name="connsiteX587" fmla="*/ 2527305 w 4708662"/>
                <a:gd name="connsiteY587" fmla="*/ 765475 h 2809236"/>
                <a:gd name="connsiteX588" fmla="*/ 2477621 w 4708662"/>
                <a:gd name="connsiteY588" fmla="*/ 767451 h 2809236"/>
                <a:gd name="connsiteX589" fmla="*/ 2318111 w 4708662"/>
                <a:gd name="connsiteY589" fmla="*/ 674578 h 2809236"/>
                <a:gd name="connsiteX590" fmla="*/ 2321380 w 4708662"/>
                <a:gd name="connsiteY590" fmla="*/ 645597 h 2809236"/>
                <a:gd name="connsiteX591" fmla="*/ 2373678 w 4708662"/>
                <a:gd name="connsiteY591" fmla="*/ 615298 h 2809236"/>
                <a:gd name="connsiteX592" fmla="*/ 2399582 w 4708662"/>
                <a:gd name="connsiteY592" fmla="*/ 608135 h 2809236"/>
                <a:gd name="connsiteX593" fmla="*/ 1140559 w 4708662"/>
                <a:gd name="connsiteY593" fmla="*/ 602284 h 2809236"/>
                <a:gd name="connsiteX594" fmla="*/ 1165033 w 4708662"/>
                <a:gd name="connsiteY594" fmla="*/ 606879 h 2809236"/>
                <a:gd name="connsiteX595" fmla="*/ 1324157 w 4708662"/>
                <a:gd name="connsiteY595" fmla="*/ 699443 h 2809236"/>
                <a:gd name="connsiteX596" fmla="*/ 1320882 w 4708662"/>
                <a:gd name="connsiteY596" fmla="*/ 728328 h 2809236"/>
                <a:gd name="connsiteX597" fmla="*/ 1163068 w 4708662"/>
                <a:gd name="connsiteY597" fmla="*/ 819578 h 2809236"/>
                <a:gd name="connsiteX598" fmla="*/ 1112646 w 4708662"/>
                <a:gd name="connsiteY598" fmla="*/ 822204 h 2809236"/>
                <a:gd name="connsiteX599" fmla="*/ 953523 w 4708662"/>
                <a:gd name="connsiteY599" fmla="*/ 729641 h 2809236"/>
                <a:gd name="connsiteX600" fmla="*/ 956797 w 4708662"/>
                <a:gd name="connsiteY600" fmla="*/ 700756 h 2809236"/>
                <a:gd name="connsiteX601" fmla="*/ 1114611 w 4708662"/>
                <a:gd name="connsiteY601" fmla="*/ 609505 h 2809236"/>
                <a:gd name="connsiteX602" fmla="*/ 1140559 w 4708662"/>
                <a:gd name="connsiteY602" fmla="*/ 602284 h 2809236"/>
                <a:gd name="connsiteX603" fmla="*/ 1563962 w 4708662"/>
                <a:gd name="connsiteY603" fmla="*/ 567473 h 2809236"/>
                <a:gd name="connsiteX604" fmla="*/ 1588436 w 4708662"/>
                <a:gd name="connsiteY604" fmla="*/ 572315 h 2809236"/>
                <a:gd name="connsiteX605" fmla="*/ 1747560 w 4708662"/>
                <a:gd name="connsiteY605" fmla="*/ 664879 h 2809236"/>
                <a:gd name="connsiteX606" fmla="*/ 1744285 w 4708662"/>
                <a:gd name="connsiteY606" fmla="*/ 693764 h 2809236"/>
                <a:gd name="connsiteX607" fmla="*/ 1586471 w 4708662"/>
                <a:gd name="connsiteY607" fmla="*/ 785014 h 2809236"/>
                <a:gd name="connsiteX608" fmla="*/ 1536049 w 4708662"/>
                <a:gd name="connsiteY608" fmla="*/ 787640 h 2809236"/>
                <a:gd name="connsiteX609" fmla="*/ 1376926 w 4708662"/>
                <a:gd name="connsiteY609" fmla="*/ 695077 h 2809236"/>
                <a:gd name="connsiteX610" fmla="*/ 1380200 w 4708662"/>
                <a:gd name="connsiteY610" fmla="*/ 666192 h 2809236"/>
                <a:gd name="connsiteX611" fmla="*/ 1538014 w 4708662"/>
                <a:gd name="connsiteY611" fmla="*/ 574941 h 2809236"/>
                <a:gd name="connsiteX612" fmla="*/ 1563962 w 4708662"/>
                <a:gd name="connsiteY612" fmla="*/ 567473 h 2809236"/>
                <a:gd name="connsiteX613" fmla="*/ 1937991 w 4708662"/>
                <a:gd name="connsiteY613" fmla="*/ 509868 h 2809236"/>
                <a:gd name="connsiteX614" fmla="*/ 1962220 w 4708662"/>
                <a:gd name="connsiteY614" fmla="*/ 514709 h 2809236"/>
                <a:gd name="connsiteX615" fmla="*/ 2121999 w 4708662"/>
                <a:gd name="connsiteY615" fmla="*/ 607273 h 2809236"/>
                <a:gd name="connsiteX616" fmla="*/ 2118070 w 4708662"/>
                <a:gd name="connsiteY616" fmla="*/ 636158 h 2809236"/>
                <a:gd name="connsiteX617" fmla="*/ 1960255 w 4708662"/>
                <a:gd name="connsiteY617" fmla="*/ 727408 h 2809236"/>
                <a:gd name="connsiteX618" fmla="*/ 1910488 w 4708662"/>
                <a:gd name="connsiteY618" fmla="*/ 730034 h 2809236"/>
                <a:gd name="connsiteX619" fmla="*/ 1750710 w 4708662"/>
                <a:gd name="connsiteY619" fmla="*/ 637471 h 2809236"/>
                <a:gd name="connsiteX620" fmla="*/ 1753984 w 4708662"/>
                <a:gd name="connsiteY620" fmla="*/ 608586 h 2809236"/>
                <a:gd name="connsiteX621" fmla="*/ 1911798 w 4708662"/>
                <a:gd name="connsiteY621" fmla="*/ 517335 h 2809236"/>
                <a:gd name="connsiteX622" fmla="*/ 1937991 w 4708662"/>
                <a:gd name="connsiteY622" fmla="*/ 509868 h 2809236"/>
                <a:gd name="connsiteX623" fmla="*/ 468825 w 4708662"/>
                <a:gd name="connsiteY623" fmla="*/ 490026 h 2809236"/>
                <a:gd name="connsiteX624" fmla="*/ 493223 w 4708662"/>
                <a:gd name="connsiteY624" fmla="*/ 495179 h 2809236"/>
                <a:gd name="connsiteX625" fmla="*/ 961279 w 4708662"/>
                <a:gd name="connsiteY625" fmla="*/ 766102 h 2809236"/>
                <a:gd name="connsiteX626" fmla="*/ 958015 w 4708662"/>
                <a:gd name="connsiteY626" fmla="*/ 794896 h 2809236"/>
                <a:gd name="connsiteX627" fmla="*/ 800691 w 4708662"/>
                <a:gd name="connsiteY627" fmla="*/ 885859 h 2809236"/>
                <a:gd name="connsiteX628" fmla="*/ 750425 w 4708662"/>
                <a:gd name="connsiteY628" fmla="*/ 887822 h 2809236"/>
                <a:gd name="connsiteX629" fmla="*/ 282369 w 4708662"/>
                <a:gd name="connsiteY629" fmla="*/ 616898 h 2809236"/>
                <a:gd name="connsiteX630" fmla="*/ 285633 w 4708662"/>
                <a:gd name="connsiteY630" fmla="*/ 588104 h 2809236"/>
                <a:gd name="connsiteX631" fmla="*/ 442957 w 4708662"/>
                <a:gd name="connsiteY631" fmla="*/ 497142 h 2809236"/>
                <a:gd name="connsiteX632" fmla="*/ 468825 w 4708662"/>
                <a:gd name="connsiteY632" fmla="*/ 490026 h 2809236"/>
                <a:gd name="connsiteX633" fmla="*/ 2154754 w 4708662"/>
                <a:gd name="connsiteY633" fmla="*/ 466588 h 2809236"/>
                <a:gd name="connsiteX634" fmla="*/ 2179188 w 4708662"/>
                <a:gd name="connsiteY634" fmla="*/ 471528 h 2809236"/>
                <a:gd name="connsiteX635" fmla="*/ 2338698 w 4708662"/>
                <a:gd name="connsiteY635" fmla="*/ 564402 h 2809236"/>
                <a:gd name="connsiteX636" fmla="*/ 2334776 w 4708662"/>
                <a:gd name="connsiteY636" fmla="*/ 593384 h 2809236"/>
                <a:gd name="connsiteX637" fmla="*/ 2282477 w 4708662"/>
                <a:gd name="connsiteY637" fmla="*/ 623683 h 2809236"/>
                <a:gd name="connsiteX638" fmla="*/ 2232794 w 4708662"/>
                <a:gd name="connsiteY638" fmla="*/ 625659 h 2809236"/>
                <a:gd name="connsiteX639" fmla="*/ 2073283 w 4708662"/>
                <a:gd name="connsiteY639" fmla="*/ 533444 h 2809236"/>
                <a:gd name="connsiteX640" fmla="*/ 2076552 w 4708662"/>
                <a:gd name="connsiteY640" fmla="*/ 504462 h 2809236"/>
                <a:gd name="connsiteX641" fmla="*/ 2128850 w 4708662"/>
                <a:gd name="connsiteY641" fmla="*/ 473504 h 2809236"/>
                <a:gd name="connsiteX642" fmla="*/ 2154754 w 4708662"/>
                <a:gd name="connsiteY642" fmla="*/ 466588 h 2809236"/>
                <a:gd name="connsiteX643" fmla="*/ 1310492 w 4708662"/>
                <a:gd name="connsiteY643" fmla="*/ 423787 h 2809236"/>
                <a:gd name="connsiteX644" fmla="*/ 1334599 w 4708662"/>
                <a:gd name="connsiteY644" fmla="*/ 428957 h 2809236"/>
                <a:gd name="connsiteX645" fmla="*/ 1494115 w 4708662"/>
                <a:gd name="connsiteY645" fmla="*/ 520864 h 2809236"/>
                <a:gd name="connsiteX646" fmla="*/ 1490193 w 4708662"/>
                <a:gd name="connsiteY646" fmla="*/ 550405 h 2809236"/>
                <a:gd name="connsiteX647" fmla="*/ 1332638 w 4708662"/>
                <a:gd name="connsiteY647" fmla="*/ 641656 h 2809236"/>
                <a:gd name="connsiteX648" fmla="*/ 1282299 w 4708662"/>
                <a:gd name="connsiteY648" fmla="*/ 643625 h 2809236"/>
                <a:gd name="connsiteX649" fmla="*/ 1123437 w 4708662"/>
                <a:gd name="connsiteY649" fmla="*/ 551062 h 2809236"/>
                <a:gd name="connsiteX650" fmla="*/ 1126706 w 4708662"/>
                <a:gd name="connsiteY650" fmla="*/ 522177 h 2809236"/>
                <a:gd name="connsiteX651" fmla="*/ 1284914 w 4708662"/>
                <a:gd name="connsiteY651" fmla="*/ 430926 h 2809236"/>
                <a:gd name="connsiteX652" fmla="*/ 1310492 w 4708662"/>
                <a:gd name="connsiteY652" fmla="*/ 423787 h 2809236"/>
                <a:gd name="connsiteX653" fmla="*/ 1693576 w 4708662"/>
                <a:gd name="connsiteY653" fmla="*/ 368650 h 2809236"/>
                <a:gd name="connsiteX654" fmla="*/ 1718050 w 4708662"/>
                <a:gd name="connsiteY654" fmla="*/ 373573 h 2809236"/>
                <a:gd name="connsiteX655" fmla="*/ 1877828 w 4708662"/>
                <a:gd name="connsiteY655" fmla="*/ 466137 h 2809236"/>
                <a:gd name="connsiteX656" fmla="*/ 1873899 w 4708662"/>
                <a:gd name="connsiteY656" fmla="*/ 495022 h 2809236"/>
                <a:gd name="connsiteX657" fmla="*/ 1715430 w 4708662"/>
                <a:gd name="connsiteY657" fmla="*/ 586272 h 2809236"/>
                <a:gd name="connsiteX658" fmla="*/ 1665663 w 4708662"/>
                <a:gd name="connsiteY658" fmla="*/ 588242 h 2809236"/>
                <a:gd name="connsiteX659" fmla="*/ 1505885 w 4708662"/>
                <a:gd name="connsiteY659" fmla="*/ 496335 h 2809236"/>
                <a:gd name="connsiteX660" fmla="*/ 1509814 w 4708662"/>
                <a:gd name="connsiteY660" fmla="*/ 466793 h 2809236"/>
                <a:gd name="connsiteX661" fmla="*/ 1667628 w 4708662"/>
                <a:gd name="connsiteY661" fmla="*/ 375543 h 2809236"/>
                <a:gd name="connsiteX662" fmla="*/ 1693576 w 4708662"/>
                <a:gd name="connsiteY662" fmla="*/ 368650 h 2809236"/>
                <a:gd name="connsiteX663" fmla="*/ 708205 w 4708662"/>
                <a:gd name="connsiteY663" fmla="*/ 351349 h 2809236"/>
                <a:gd name="connsiteX664" fmla="*/ 732002 w 4708662"/>
                <a:gd name="connsiteY664" fmla="*/ 356234 h 2809236"/>
                <a:gd name="connsiteX665" fmla="*/ 1074281 w 4708662"/>
                <a:gd name="connsiteY665" fmla="*/ 553577 h 2809236"/>
                <a:gd name="connsiteX666" fmla="*/ 1071021 w 4708662"/>
                <a:gd name="connsiteY666" fmla="*/ 582234 h 2809236"/>
                <a:gd name="connsiteX667" fmla="*/ 913247 w 4708662"/>
                <a:gd name="connsiteY667" fmla="*/ 672764 h 2809236"/>
                <a:gd name="connsiteX668" fmla="*/ 863698 w 4708662"/>
                <a:gd name="connsiteY668" fmla="*/ 675369 h 2809236"/>
                <a:gd name="connsiteX669" fmla="*/ 521419 w 4708662"/>
                <a:gd name="connsiteY669" fmla="*/ 478027 h 2809236"/>
                <a:gd name="connsiteX670" fmla="*/ 524679 w 4708662"/>
                <a:gd name="connsiteY670" fmla="*/ 449370 h 2809236"/>
                <a:gd name="connsiteX671" fmla="*/ 682453 w 4708662"/>
                <a:gd name="connsiteY671" fmla="*/ 358188 h 2809236"/>
                <a:gd name="connsiteX672" fmla="*/ 708205 w 4708662"/>
                <a:gd name="connsiteY672" fmla="*/ 351349 h 2809236"/>
                <a:gd name="connsiteX673" fmla="*/ 1912808 w 4708662"/>
                <a:gd name="connsiteY673" fmla="*/ 325424 h 2809236"/>
                <a:gd name="connsiteX674" fmla="*/ 1937242 w 4708662"/>
                <a:gd name="connsiteY674" fmla="*/ 330299 h 2809236"/>
                <a:gd name="connsiteX675" fmla="*/ 2096099 w 4708662"/>
                <a:gd name="connsiteY675" fmla="*/ 421954 h 2809236"/>
                <a:gd name="connsiteX676" fmla="*/ 2092830 w 4708662"/>
                <a:gd name="connsiteY676" fmla="*/ 450555 h 2809236"/>
                <a:gd name="connsiteX677" fmla="*/ 2040531 w 4708662"/>
                <a:gd name="connsiteY677" fmla="*/ 480457 h 2809236"/>
                <a:gd name="connsiteX678" fmla="*/ 1990848 w 4708662"/>
                <a:gd name="connsiteY678" fmla="*/ 482407 h 2809236"/>
                <a:gd name="connsiteX679" fmla="*/ 1831337 w 4708662"/>
                <a:gd name="connsiteY679" fmla="*/ 390752 h 2809236"/>
                <a:gd name="connsiteX680" fmla="*/ 1835259 w 4708662"/>
                <a:gd name="connsiteY680" fmla="*/ 362151 h 2809236"/>
                <a:gd name="connsiteX681" fmla="*/ 1886904 w 4708662"/>
                <a:gd name="connsiteY681" fmla="*/ 332249 h 2809236"/>
                <a:gd name="connsiteX682" fmla="*/ 1912808 w 4708662"/>
                <a:gd name="connsiteY682" fmla="*/ 325424 h 2809236"/>
                <a:gd name="connsiteX683" fmla="*/ 1449323 w 4708662"/>
                <a:gd name="connsiteY683" fmla="*/ 227493 h 2809236"/>
                <a:gd name="connsiteX684" fmla="*/ 1473224 w 4708662"/>
                <a:gd name="connsiteY684" fmla="*/ 232369 h 2809236"/>
                <a:gd name="connsiteX685" fmla="*/ 1633002 w 4708662"/>
                <a:gd name="connsiteY685" fmla="*/ 324037 h 2809236"/>
                <a:gd name="connsiteX686" fmla="*/ 1629073 w 4708662"/>
                <a:gd name="connsiteY686" fmla="*/ 352642 h 2809236"/>
                <a:gd name="connsiteX687" fmla="*/ 1471259 w 4708662"/>
                <a:gd name="connsiteY687" fmla="*/ 443009 h 2809236"/>
                <a:gd name="connsiteX688" fmla="*/ 1421492 w 4708662"/>
                <a:gd name="connsiteY688" fmla="*/ 444960 h 2809236"/>
                <a:gd name="connsiteX689" fmla="*/ 1261714 w 4708662"/>
                <a:gd name="connsiteY689" fmla="*/ 353292 h 2809236"/>
                <a:gd name="connsiteX690" fmla="*/ 1264988 w 4708662"/>
                <a:gd name="connsiteY690" fmla="*/ 324687 h 2809236"/>
                <a:gd name="connsiteX691" fmla="*/ 1423457 w 4708662"/>
                <a:gd name="connsiteY691" fmla="*/ 234320 h 2809236"/>
                <a:gd name="connsiteX692" fmla="*/ 1449323 w 4708662"/>
                <a:gd name="connsiteY692" fmla="*/ 227493 h 2809236"/>
                <a:gd name="connsiteX693" fmla="*/ 947556 w 4708662"/>
                <a:gd name="connsiteY693" fmla="*/ 213501 h 2809236"/>
                <a:gd name="connsiteX694" fmla="*/ 971948 w 4708662"/>
                <a:gd name="connsiteY694" fmla="*/ 218624 h 2809236"/>
                <a:gd name="connsiteX695" fmla="*/ 1249314 w 4708662"/>
                <a:gd name="connsiteY695" fmla="*/ 378020 h 2809236"/>
                <a:gd name="connsiteX696" fmla="*/ 1246051 w 4708662"/>
                <a:gd name="connsiteY696" fmla="*/ 406647 h 2809236"/>
                <a:gd name="connsiteX697" fmla="*/ 1088768 w 4708662"/>
                <a:gd name="connsiteY697" fmla="*/ 497730 h 2809236"/>
                <a:gd name="connsiteX698" fmla="*/ 1038515 w 4708662"/>
                <a:gd name="connsiteY698" fmla="*/ 499682 h 2809236"/>
                <a:gd name="connsiteX699" fmla="*/ 760497 w 4708662"/>
                <a:gd name="connsiteY699" fmla="*/ 339635 h 2809236"/>
                <a:gd name="connsiteX700" fmla="*/ 764412 w 4708662"/>
                <a:gd name="connsiteY700" fmla="*/ 311009 h 2809236"/>
                <a:gd name="connsiteX701" fmla="*/ 921695 w 4708662"/>
                <a:gd name="connsiteY701" fmla="*/ 220576 h 2809236"/>
                <a:gd name="connsiteX702" fmla="*/ 947556 w 4708662"/>
                <a:gd name="connsiteY702" fmla="*/ 213501 h 2809236"/>
                <a:gd name="connsiteX703" fmla="*/ 1668066 w 4708662"/>
                <a:gd name="connsiteY703" fmla="*/ 184731 h 2809236"/>
                <a:gd name="connsiteX704" fmla="*/ 1692417 w 4708662"/>
                <a:gd name="connsiteY704" fmla="*/ 189918 h 2809236"/>
                <a:gd name="connsiteX705" fmla="*/ 1851274 w 4708662"/>
                <a:gd name="connsiteY705" fmla="*/ 282133 h 2809236"/>
                <a:gd name="connsiteX706" fmla="*/ 1848005 w 4708662"/>
                <a:gd name="connsiteY706" fmla="*/ 311115 h 2809236"/>
                <a:gd name="connsiteX707" fmla="*/ 1796360 w 4708662"/>
                <a:gd name="connsiteY707" fmla="*/ 341414 h 2809236"/>
                <a:gd name="connsiteX708" fmla="*/ 1746023 w 4708662"/>
                <a:gd name="connsiteY708" fmla="*/ 344049 h 2809236"/>
                <a:gd name="connsiteX709" fmla="*/ 1586513 w 4708662"/>
                <a:gd name="connsiteY709" fmla="*/ 251175 h 2809236"/>
                <a:gd name="connsiteX710" fmla="*/ 1590435 w 4708662"/>
                <a:gd name="connsiteY710" fmla="*/ 222193 h 2809236"/>
                <a:gd name="connsiteX711" fmla="*/ 1642734 w 4708662"/>
                <a:gd name="connsiteY711" fmla="*/ 191894 h 2809236"/>
                <a:gd name="connsiteX712" fmla="*/ 1668066 w 4708662"/>
                <a:gd name="connsiteY712" fmla="*/ 184731 h 2809236"/>
                <a:gd name="connsiteX713" fmla="*/ 1203925 w 4708662"/>
                <a:gd name="connsiteY713" fmla="*/ 83583 h 2809236"/>
                <a:gd name="connsiteX714" fmla="*/ 1228399 w 4708662"/>
                <a:gd name="connsiteY714" fmla="*/ 88424 h 2809236"/>
                <a:gd name="connsiteX715" fmla="*/ 1387523 w 4708662"/>
                <a:gd name="connsiteY715" fmla="*/ 180988 h 2809236"/>
                <a:gd name="connsiteX716" fmla="*/ 1384248 w 4708662"/>
                <a:gd name="connsiteY716" fmla="*/ 210529 h 2809236"/>
                <a:gd name="connsiteX717" fmla="*/ 1225779 w 4708662"/>
                <a:gd name="connsiteY717" fmla="*/ 301780 h 2809236"/>
                <a:gd name="connsiteX718" fmla="*/ 1176012 w 4708662"/>
                <a:gd name="connsiteY718" fmla="*/ 303749 h 2809236"/>
                <a:gd name="connsiteX719" fmla="*/ 1016234 w 4708662"/>
                <a:gd name="connsiteY719" fmla="*/ 211186 h 2809236"/>
                <a:gd name="connsiteX720" fmla="*/ 1020163 w 4708662"/>
                <a:gd name="connsiteY720" fmla="*/ 182301 h 2809236"/>
                <a:gd name="connsiteX721" fmla="*/ 1177977 w 4708662"/>
                <a:gd name="connsiteY721" fmla="*/ 91050 h 2809236"/>
                <a:gd name="connsiteX722" fmla="*/ 1203925 w 4708662"/>
                <a:gd name="connsiteY722" fmla="*/ 83583 h 2809236"/>
                <a:gd name="connsiteX723" fmla="*/ 1348596 w 4708662"/>
                <a:gd name="connsiteY723" fmla="*/ 61 h 2809236"/>
                <a:gd name="connsiteX724" fmla="*/ 1372703 w 4708662"/>
                <a:gd name="connsiteY724" fmla="*/ 4919 h 2809236"/>
                <a:gd name="connsiteX725" fmla="*/ 1532213 w 4708662"/>
                <a:gd name="connsiteY725" fmla="*/ 97793 h 2809236"/>
                <a:gd name="connsiteX726" fmla="*/ 1528945 w 4708662"/>
                <a:gd name="connsiteY726" fmla="*/ 126775 h 2809236"/>
                <a:gd name="connsiteX727" fmla="*/ 1476646 w 4708662"/>
                <a:gd name="connsiteY727" fmla="*/ 157074 h 2809236"/>
                <a:gd name="connsiteX728" fmla="*/ 1426309 w 4708662"/>
                <a:gd name="connsiteY728" fmla="*/ 159709 h 2809236"/>
                <a:gd name="connsiteX729" fmla="*/ 1267452 w 4708662"/>
                <a:gd name="connsiteY729" fmla="*/ 66835 h 2809236"/>
                <a:gd name="connsiteX730" fmla="*/ 1270720 w 4708662"/>
                <a:gd name="connsiteY730" fmla="*/ 37853 h 2809236"/>
                <a:gd name="connsiteX731" fmla="*/ 1323019 w 4708662"/>
                <a:gd name="connsiteY731" fmla="*/ 7554 h 2809236"/>
                <a:gd name="connsiteX732" fmla="*/ 1348596 w 4708662"/>
                <a:gd name="connsiteY732" fmla="*/ 61 h 280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4708662" h="2809236">
                  <a:moveTo>
                    <a:pt x="3453928" y="2629347"/>
                  </a:moveTo>
                  <a:cubicBezTo>
                    <a:pt x="3461350" y="2629021"/>
                    <a:pt x="3468527" y="2630324"/>
                    <a:pt x="3473747" y="2633255"/>
                  </a:cubicBezTo>
                  <a:lnTo>
                    <a:pt x="3650567" y="2735521"/>
                  </a:lnTo>
                  <a:cubicBezTo>
                    <a:pt x="3661660" y="2741384"/>
                    <a:pt x="3659702" y="2752457"/>
                    <a:pt x="3647958" y="2758971"/>
                  </a:cubicBezTo>
                  <a:lnTo>
                    <a:pt x="3570965" y="2803916"/>
                  </a:lnTo>
                  <a:cubicBezTo>
                    <a:pt x="3559221" y="2810429"/>
                    <a:pt x="3540952" y="2811081"/>
                    <a:pt x="3530512" y="2805218"/>
                  </a:cubicBezTo>
                  <a:lnTo>
                    <a:pt x="3353039" y="2702952"/>
                  </a:lnTo>
                  <a:cubicBezTo>
                    <a:pt x="3342599" y="2697090"/>
                    <a:pt x="3343904" y="2686668"/>
                    <a:pt x="3356301" y="2679503"/>
                  </a:cubicBezTo>
                  <a:lnTo>
                    <a:pt x="3432641" y="2635209"/>
                  </a:lnTo>
                  <a:cubicBezTo>
                    <a:pt x="3438839" y="2631626"/>
                    <a:pt x="3446506" y="2629672"/>
                    <a:pt x="3453928" y="2629347"/>
                  </a:cubicBezTo>
                  <a:close/>
                  <a:moveTo>
                    <a:pt x="3206302" y="2485331"/>
                  </a:moveTo>
                  <a:cubicBezTo>
                    <a:pt x="3213643" y="2485005"/>
                    <a:pt x="3220820" y="2486308"/>
                    <a:pt x="3226040" y="2489239"/>
                  </a:cubicBezTo>
                  <a:lnTo>
                    <a:pt x="3403513" y="2591505"/>
                  </a:lnTo>
                  <a:cubicBezTo>
                    <a:pt x="3413953" y="2597368"/>
                    <a:pt x="3412648" y="2608441"/>
                    <a:pt x="3400903" y="2614955"/>
                  </a:cubicBezTo>
                  <a:lnTo>
                    <a:pt x="3323911" y="2659248"/>
                  </a:lnTo>
                  <a:cubicBezTo>
                    <a:pt x="3311514" y="2666413"/>
                    <a:pt x="3293245" y="2667065"/>
                    <a:pt x="3282805" y="2661202"/>
                  </a:cubicBezTo>
                  <a:lnTo>
                    <a:pt x="3105332" y="2558936"/>
                  </a:lnTo>
                  <a:cubicBezTo>
                    <a:pt x="3094892" y="2553074"/>
                    <a:pt x="3096849" y="2542652"/>
                    <a:pt x="3108594" y="2534836"/>
                  </a:cubicBezTo>
                  <a:lnTo>
                    <a:pt x="3185586" y="2491193"/>
                  </a:lnTo>
                  <a:cubicBezTo>
                    <a:pt x="3191459" y="2487611"/>
                    <a:pt x="3198962" y="2485657"/>
                    <a:pt x="3206302" y="2485331"/>
                  </a:cubicBezTo>
                  <a:close/>
                  <a:moveTo>
                    <a:pt x="3341169" y="2407562"/>
                  </a:moveTo>
                  <a:cubicBezTo>
                    <a:pt x="3348606" y="2407236"/>
                    <a:pt x="3355798" y="2408539"/>
                    <a:pt x="3361028" y="2411470"/>
                  </a:cubicBezTo>
                  <a:lnTo>
                    <a:pt x="3538865" y="2513736"/>
                  </a:lnTo>
                  <a:cubicBezTo>
                    <a:pt x="3549326" y="2519599"/>
                    <a:pt x="3548019" y="2530021"/>
                    <a:pt x="3535596" y="2537186"/>
                  </a:cubicBezTo>
                  <a:lnTo>
                    <a:pt x="3458446" y="2581479"/>
                  </a:lnTo>
                  <a:cubicBezTo>
                    <a:pt x="3446678" y="2587993"/>
                    <a:pt x="3428371" y="2589296"/>
                    <a:pt x="3417910" y="2583433"/>
                  </a:cubicBezTo>
                  <a:lnTo>
                    <a:pt x="3240073" y="2481167"/>
                  </a:lnTo>
                  <a:cubicBezTo>
                    <a:pt x="3230266" y="2475305"/>
                    <a:pt x="3230920" y="2464232"/>
                    <a:pt x="3243342" y="2457718"/>
                  </a:cubicBezTo>
                  <a:lnTo>
                    <a:pt x="3319838" y="2413424"/>
                  </a:lnTo>
                  <a:cubicBezTo>
                    <a:pt x="3326050" y="2409841"/>
                    <a:pt x="3333732" y="2407887"/>
                    <a:pt x="3341169" y="2407562"/>
                  </a:cubicBezTo>
                  <a:close/>
                  <a:moveTo>
                    <a:pt x="2961051" y="2344195"/>
                  </a:moveTo>
                  <a:cubicBezTo>
                    <a:pt x="2968406" y="2343869"/>
                    <a:pt x="2975598" y="2345172"/>
                    <a:pt x="2980828" y="2348103"/>
                  </a:cubicBezTo>
                  <a:lnTo>
                    <a:pt x="3158011" y="2449718"/>
                  </a:lnTo>
                  <a:cubicBezTo>
                    <a:pt x="3169126" y="2456232"/>
                    <a:pt x="3167165" y="2466654"/>
                    <a:pt x="3155396" y="2473819"/>
                  </a:cubicBezTo>
                  <a:lnTo>
                    <a:pt x="3078246" y="2518112"/>
                  </a:lnTo>
                  <a:cubicBezTo>
                    <a:pt x="3066478" y="2525277"/>
                    <a:pt x="3048171" y="2525929"/>
                    <a:pt x="3037710" y="2519415"/>
                  </a:cubicBezTo>
                  <a:lnTo>
                    <a:pt x="2861181" y="2417800"/>
                  </a:lnTo>
                  <a:cubicBezTo>
                    <a:pt x="2850066" y="2411287"/>
                    <a:pt x="2851374" y="2400865"/>
                    <a:pt x="2863796" y="2393700"/>
                  </a:cubicBezTo>
                  <a:lnTo>
                    <a:pt x="2940292" y="2350057"/>
                  </a:lnTo>
                  <a:cubicBezTo>
                    <a:pt x="2946177" y="2346475"/>
                    <a:pt x="2953695" y="2344521"/>
                    <a:pt x="2961051" y="2344195"/>
                  </a:cubicBezTo>
                  <a:close/>
                  <a:moveTo>
                    <a:pt x="3487301" y="2232201"/>
                  </a:moveTo>
                  <a:cubicBezTo>
                    <a:pt x="3496277" y="2231874"/>
                    <a:pt x="3504927" y="2233510"/>
                    <a:pt x="3511128" y="2237109"/>
                  </a:cubicBezTo>
                  <a:lnTo>
                    <a:pt x="3980490" y="2508687"/>
                  </a:lnTo>
                  <a:cubicBezTo>
                    <a:pt x="3992893" y="2515886"/>
                    <a:pt x="3991588" y="2528974"/>
                    <a:pt x="3976573" y="2537481"/>
                  </a:cubicBezTo>
                  <a:lnTo>
                    <a:pt x="3819249" y="2628444"/>
                  </a:lnTo>
                  <a:cubicBezTo>
                    <a:pt x="3804234" y="2636951"/>
                    <a:pt x="3781387" y="2638260"/>
                    <a:pt x="3768983" y="2630407"/>
                  </a:cubicBezTo>
                  <a:lnTo>
                    <a:pt x="3300274" y="2359483"/>
                  </a:lnTo>
                  <a:cubicBezTo>
                    <a:pt x="3287871" y="2352285"/>
                    <a:pt x="3289829" y="2339197"/>
                    <a:pt x="3304191" y="2330689"/>
                  </a:cubicBezTo>
                  <a:lnTo>
                    <a:pt x="3461515" y="2239073"/>
                  </a:lnTo>
                  <a:cubicBezTo>
                    <a:pt x="3469023" y="2234819"/>
                    <a:pt x="3478325" y="2232529"/>
                    <a:pt x="3487301" y="2232201"/>
                  </a:cubicBezTo>
                  <a:close/>
                  <a:moveTo>
                    <a:pt x="3850372" y="2166346"/>
                  </a:moveTo>
                  <a:cubicBezTo>
                    <a:pt x="3859355" y="2165939"/>
                    <a:pt x="3868011" y="2167566"/>
                    <a:pt x="3874218" y="2171469"/>
                  </a:cubicBezTo>
                  <a:lnTo>
                    <a:pt x="4221773" y="2370544"/>
                  </a:lnTo>
                  <a:cubicBezTo>
                    <a:pt x="4234839" y="2378351"/>
                    <a:pt x="4232879" y="2391362"/>
                    <a:pt x="4217853" y="2399819"/>
                  </a:cubicBezTo>
                  <a:lnTo>
                    <a:pt x="4060408" y="2490249"/>
                  </a:lnTo>
                  <a:cubicBezTo>
                    <a:pt x="4046035" y="2498706"/>
                    <a:pt x="4023823" y="2500007"/>
                    <a:pt x="4010757" y="2492201"/>
                  </a:cubicBezTo>
                  <a:lnTo>
                    <a:pt x="3663203" y="2292475"/>
                  </a:lnTo>
                  <a:cubicBezTo>
                    <a:pt x="3650790" y="2285319"/>
                    <a:pt x="3652097" y="2272958"/>
                    <a:pt x="3667122" y="2263850"/>
                  </a:cubicBezTo>
                  <a:lnTo>
                    <a:pt x="3824567" y="2173421"/>
                  </a:lnTo>
                  <a:cubicBezTo>
                    <a:pt x="3832080" y="2169192"/>
                    <a:pt x="3841389" y="2166752"/>
                    <a:pt x="3850372" y="2166346"/>
                  </a:cubicBezTo>
                  <a:close/>
                  <a:moveTo>
                    <a:pt x="2846658" y="2140034"/>
                  </a:moveTo>
                  <a:cubicBezTo>
                    <a:pt x="2855730" y="2139707"/>
                    <a:pt x="2864557" y="2141345"/>
                    <a:pt x="2871095" y="2144949"/>
                  </a:cubicBezTo>
                  <a:lnTo>
                    <a:pt x="3029317" y="2237348"/>
                  </a:lnTo>
                  <a:cubicBezTo>
                    <a:pt x="3042393" y="2244556"/>
                    <a:pt x="3040432" y="2257662"/>
                    <a:pt x="3026048" y="2266181"/>
                  </a:cubicBezTo>
                  <a:lnTo>
                    <a:pt x="2838404" y="2374962"/>
                  </a:lnTo>
                  <a:cubicBezTo>
                    <a:pt x="2824020" y="2383481"/>
                    <a:pt x="2801137" y="2384792"/>
                    <a:pt x="2788714" y="2377583"/>
                  </a:cubicBezTo>
                  <a:lnTo>
                    <a:pt x="2629184" y="2285185"/>
                  </a:lnTo>
                  <a:cubicBezTo>
                    <a:pt x="2616762" y="2277321"/>
                    <a:pt x="2618070" y="2264215"/>
                    <a:pt x="2632453" y="2256352"/>
                  </a:cubicBezTo>
                  <a:lnTo>
                    <a:pt x="2820751" y="2146915"/>
                  </a:lnTo>
                  <a:cubicBezTo>
                    <a:pt x="2828270" y="2142656"/>
                    <a:pt x="2837587" y="2140362"/>
                    <a:pt x="2846658" y="2140034"/>
                  </a:cubicBezTo>
                  <a:close/>
                  <a:moveTo>
                    <a:pt x="4280170" y="2137567"/>
                  </a:moveTo>
                  <a:cubicBezTo>
                    <a:pt x="4289174" y="2137157"/>
                    <a:pt x="4298014" y="2138798"/>
                    <a:pt x="4304563" y="2142737"/>
                  </a:cubicBezTo>
                  <a:lnTo>
                    <a:pt x="4464341" y="2234644"/>
                  </a:lnTo>
                  <a:cubicBezTo>
                    <a:pt x="4476783" y="2241865"/>
                    <a:pt x="4475473" y="2254995"/>
                    <a:pt x="4460412" y="2263529"/>
                  </a:cubicBezTo>
                  <a:lnTo>
                    <a:pt x="4302598" y="2355436"/>
                  </a:lnTo>
                  <a:cubicBezTo>
                    <a:pt x="4287537" y="2363970"/>
                    <a:pt x="4265273" y="2364627"/>
                    <a:pt x="4252176" y="2357405"/>
                  </a:cubicBezTo>
                  <a:lnTo>
                    <a:pt x="4092398" y="2264842"/>
                  </a:lnTo>
                  <a:cubicBezTo>
                    <a:pt x="4079956" y="2257621"/>
                    <a:pt x="4081266" y="2244491"/>
                    <a:pt x="4096327" y="2235957"/>
                  </a:cubicBezTo>
                  <a:lnTo>
                    <a:pt x="4254796" y="2144706"/>
                  </a:lnTo>
                  <a:cubicBezTo>
                    <a:pt x="4261999" y="2140439"/>
                    <a:pt x="4271167" y="2137977"/>
                    <a:pt x="4280170" y="2137567"/>
                  </a:cubicBezTo>
                  <a:close/>
                  <a:moveTo>
                    <a:pt x="3240299" y="2091154"/>
                  </a:moveTo>
                  <a:cubicBezTo>
                    <a:pt x="3249384" y="2090743"/>
                    <a:pt x="3258224" y="2092385"/>
                    <a:pt x="3264773" y="2095995"/>
                  </a:cubicBezTo>
                  <a:lnTo>
                    <a:pt x="3423897" y="2188559"/>
                  </a:lnTo>
                  <a:cubicBezTo>
                    <a:pt x="3436993" y="2196436"/>
                    <a:pt x="3435683" y="2209566"/>
                    <a:pt x="3420622" y="2218100"/>
                  </a:cubicBezTo>
                  <a:lnTo>
                    <a:pt x="3262808" y="2309351"/>
                  </a:lnTo>
                  <a:cubicBezTo>
                    <a:pt x="3247747" y="2317885"/>
                    <a:pt x="3225483" y="2318542"/>
                    <a:pt x="3212386" y="2311320"/>
                  </a:cubicBezTo>
                  <a:lnTo>
                    <a:pt x="3053263" y="2218757"/>
                  </a:lnTo>
                  <a:cubicBezTo>
                    <a:pt x="3040166" y="2211536"/>
                    <a:pt x="3041476" y="2198406"/>
                    <a:pt x="3056537" y="2189872"/>
                  </a:cubicBezTo>
                  <a:lnTo>
                    <a:pt x="3214351" y="2098621"/>
                  </a:lnTo>
                  <a:cubicBezTo>
                    <a:pt x="3221882" y="2094026"/>
                    <a:pt x="3231213" y="2091564"/>
                    <a:pt x="3240299" y="2091154"/>
                  </a:cubicBezTo>
                  <a:close/>
                  <a:moveTo>
                    <a:pt x="3603217" y="2022347"/>
                  </a:moveTo>
                  <a:cubicBezTo>
                    <a:pt x="3612302" y="2021938"/>
                    <a:pt x="3621143" y="2023575"/>
                    <a:pt x="3627691" y="2027502"/>
                  </a:cubicBezTo>
                  <a:lnTo>
                    <a:pt x="3786815" y="2119803"/>
                  </a:lnTo>
                  <a:cubicBezTo>
                    <a:pt x="3799911" y="2127004"/>
                    <a:pt x="3797947" y="2139441"/>
                    <a:pt x="3782886" y="2148606"/>
                  </a:cubicBezTo>
                  <a:lnTo>
                    <a:pt x="3625071" y="2239597"/>
                  </a:lnTo>
                  <a:cubicBezTo>
                    <a:pt x="3610665" y="2248107"/>
                    <a:pt x="3587746" y="2249416"/>
                    <a:pt x="3575304" y="2241561"/>
                  </a:cubicBezTo>
                  <a:lnTo>
                    <a:pt x="3415526" y="2149915"/>
                  </a:lnTo>
                  <a:cubicBezTo>
                    <a:pt x="3403084" y="2142060"/>
                    <a:pt x="3404394" y="2128967"/>
                    <a:pt x="3418800" y="2120457"/>
                  </a:cubicBezTo>
                  <a:lnTo>
                    <a:pt x="3577269" y="2029466"/>
                  </a:lnTo>
                  <a:cubicBezTo>
                    <a:pt x="3584799" y="2025211"/>
                    <a:pt x="3594131" y="2022756"/>
                    <a:pt x="3603217" y="2022347"/>
                  </a:cubicBezTo>
                  <a:close/>
                  <a:moveTo>
                    <a:pt x="4032382" y="1996023"/>
                  </a:moveTo>
                  <a:cubicBezTo>
                    <a:pt x="4041468" y="1995694"/>
                    <a:pt x="4050309" y="1997336"/>
                    <a:pt x="4056857" y="2000946"/>
                  </a:cubicBezTo>
                  <a:lnTo>
                    <a:pt x="4215981" y="2093510"/>
                  </a:lnTo>
                  <a:cubicBezTo>
                    <a:pt x="4229077" y="2100731"/>
                    <a:pt x="4227113" y="2113861"/>
                    <a:pt x="4212052" y="2122395"/>
                  </a:cubicBezTo>
                  <a:lnTo>
                    <a:pt x="4054237" y="2214302"/>
                  </a:lnTo>
                  <a:cubicBezTo>
                    <a:pt x="4039831" y="2222180"/>
                    <a:pt x="4017567" y="2223493"/>
                    <a:pt x="4004470" y="2216271"/>
                  </a:cubicBezTo>
                  <a:lnTo>
                    <a:pt x="3844692" y="2123708"/>
                  </a:lnTo>
                  <a:cubicBezTo>
                    <a:pt x="3832250" y="2115830"/>
                    <a:pt x="3833560" y="2103357"/>
                    <a:pt x="3848621" y="2094166"/>
                  </a:cubicBezTo>
                  <a:lnTo>
                    <a:pt x="4006435" y="2002916"/>
                  </a:lnTo>
                  <a:cubicBezTo>
                    <a:pt x="4013965" y="1998649"/>
                    <a:pt x="4023297" y="1996351"/>
                    <a:pt x="4032382" y="1996023"/>
                  </a:cubicBezTo>
                  <a:close/>
                  <a:moveTo>
                    <a:pt x="2512321" y="1947459"/>
                  </a:moveTo>
                  <a:cubicBezTo>
                    <a:pt x="2521456" y="1947050"/>
                    <a:pt x="2530265" y="1948687"/>
                    <a:pt x="2536463" y="1952614"/>
                  </a:cubicBezTo>
                  <a:lnTo>
                    <a:pt x="2790931" y="2099903"/>
                  </a:lnTo>
                  <a:cubicBezTo>
                    <a:pt x="2803329" y="2107104"/>
                    <a:pt x="2802024" y="2120196"/>
                    <a:pt x="2787016" y="2128706"/>
                  </a:cubicBezTo>
                  <a:lnTo>
                    <a:pt x="2599754" y="2237373"/>
                  </a:lnTo>
                  <a:cubicBezTo>
                    <a:pt x="2584747" y="2245883"/>
                    <a:pt x="2562562" y="2246537"/>
                    <a:pt x="2550165" y="2239337"/>
                  </a:cubicBezTo>
                  <a:lnTo>
                    <a:pt x="2295044" y="2092048"/>
                  </a:lnTo>
                  <a:cubicBezTo>
                    <a:pt x="2282647" y="2084847"/>
                    <a:pt x="2284604" y="2071755"/>
                    <a:pt x="2298959" y="2063245"/>
                  </a:cubicBezTo>
                  <a:lnTo>
                    <a:pt x="2486222" y="1954578"/>
                  </a:lnTo>
                  <a:cubicBezTo>
                    <a:pt x="2493726" y="1950323"/>
                    <a:pt x="2503187" y="1947868"/>
                    <a:pt x="2512321" y="1947459"/>
                  </a:cubicBezTo>
                  <a:close/>
                  <a:moveTo>
                    <a:pt x="2993618" y="1947057"/>
                  </a:moveTo>
                  <a:cubicBezTo>
                    <a:pt x="3002571" y="1946728"/>
                    <a:pt x="3011199" y="1948370"/>
                    <a:pt x="3017385" y="1951980"/>
                  </a:cubicBezTo>
                  <a:lnTo>
                    <a:pt x="3176268" y="2044544"/>
                  </a:lnTo>
                  <a:cubicBezTo>
                    <a:pt x="3189291" y="2051765"/>
                    <a:pt x="3187989" y="2064895"/>
                    <a:pt x="3172361" y="2073429"/>
                  </a:cubicBezTo>
                  <a:lnTo>
                    <a:pt x="3015432" y="2164679"/>
                  </a:lnTo>
                  <a:cubicBezTo>
                    <a:pt x="3000455" y="2173214"/>
                    <a:pt x="2978316" y="2174527"/>
                    <a:pt x="2965944" y="2167305"/>
                  </a:cubicBezTo>
                  <a:lnTo>
                    <a:pt x="2807713" y="2074742"/>
                  </a:lnTo>
                  <a:cubicBezTo>
                    <a:pt x="2795341" y="2067521"/>
                    <a:pt x="2796643" y="2054391"/>
                    <a:pt x="2810969" y="2045857"/>
                  </a:cubicBezTo>
                  <a:lnTo>
                    <a:pt x="2967898" y="1953950"/>
                  </a:lnTo>
                  <a:cubicBezTo>
                    <a:pt x="2975386" y="1949683"/>
                    <a:pt x="2984665" y="1947385"/>
                    <a:pt x="2993618" y="1947057"/>
                  </a:cubicBezTo>
                  <a:close/>
                  <a:moveTo>
                    <a:pt x="4383446" y="1921460"/>
                  </a:moveTo>
                  <a:cubicBezTo>
                    <a:pt x="4392410" y="1921132"/>
                    <a:pt x="4401047" y="1922772"/>
                    <a:pt x="4407240" y="1926706"/>
                  </a:cubicBezTo>
                  <a:lnTo>
                    <a:pt x="4699933" y="2096539"/>
                  </a:lnTo>
                  <a:cubicBezTo>
                    <a:pt x="4712970" y="2103752"/>
                    <a:pt x="4711015" y="2116866"/>
                    <a:pt x="4696673" y="2125391"/>
                  </a:cubicBezTo>
                  <a:lnTo>
                    <a:pt x="4538919" y="2216536"/>
                  </a:lnTo>
                  <a:cubicBezTo>
                    <a:pt x="4523926" y="2225061"/>
                    <a:pt x="4501762" y="2226372"/>
                    <a:pt x="4489376" y="2218504"/>
                  </a:cubicBezTo>
                  <a:lnTo>
                    <a:pt x="4196684" y="2048671"/>
                  </a:lnTo>
                  <a:cubicBezTo>
                    <a:pt x="4183646" y="2041458"/>
                    <a:pt x="4185602" y="2028343"/>
                    <a:pt x="4199943" y="2019819"/>
                  </a:cubicBezTo>
                  <a:lnTo>
                    <a:pt x="4357697" y="1928017"/>
                  </a:lnTo>
                  <a:cubicBezTo>
                    <a:pt x="4365194" y="1924083"/>
                    <a:pt x="4374483" y="1921788"/>
                    <a:pt x="4383446" y="1921460"/>
                  </a:cubicBezTo>
                  <a:close/>
                  <a:moveTo>
                    <a:pt x="3358473" y="1880811"/>
                  </a:moveTo>
                  <a:cubicBezTo>
                    <a:pt x="3367477" y="1880482"/>
                    <a:pt x="3376318" y="1882124"/>
                    <a:pt x="3382866" y="1885734"/>
                  </a:cubicBezTo>
                  <a:lnTo>
                    <a:pt x="3542644" y="1978298"/>
                  </a:lnTo>
                  <a:cubicBezTo>
                    <a:pt x="3555086" y="1986175"/>
                    <a:pt x="3553777" y="1998649"/>
                    <a:pt x="3538715" y="2007183"/>
                  </a:cubicBezTo>
                  <a:lnTo>
                    <a:pt x="3380901" y="2099090"/>
                  </a:lnTo>
                  <a:cubicBezTo>
                    <a:pt x="3365840" y="2106968"/>
                    <a:pt x="3343576" y="2108281"/>
                    <a:pt x="3330479" y="2100403"/>
                  </a:cubicBezTo>
                  <a:lnTo>
                    <a:pt x="3171356" y="2008496"/>
                  </a:lnTo>
                  <a:cubicBezTo>
                    <a:pt x="3158259" y="2001275"/>
                    <a:pt x="3160223" y="1988145"/>
                    <a:pt x="3174630" y="1979611"/>
                  </a:cubicBezTo>
                  <a:lnTo>
                    <a:pt x="3333099" y="1887704"/>
                  </a:lnTo>
                  <a:cubicBezTo>
                    <a:pt x="3340302" y="1883437"/>
                    <a:pt x="3349470" y="1881139"/>
                    <a:pt x="3358473" y="1880811"/>
                  </a:cubicBezTo>
                  <a:close/>
                  <a:moveTo>
                    <a:pt x="3787883" y="1852418"/>
                  </a:moveTo>
                  <a:cubicBezTo>
                    <a:pt x="3796969" y="1852008"/>
                    <a:pt x="3805809" y="1853649"/>
                    <a:pt x="3812030" y="1857588"/>
                  </a:cubicBezTo>
                  <a:lnTo>
                    <a:pt x="3971808" y="1949495"/>
                  </a:lnTo>
                  <a:cubicBezTo>
                    <a:pt x="3984250" y="1957372"/>
                    <a:pt x="3982941" y="1970502"/>
                    <a:pt x="3968534" y="1979036"/>
                  </a:cubicBezTo>
                  <a:lnTo>
                    <a:pt x="3810065" y="2070287"/>
                  </a:lnTo>
                  <a:cubicBezTo>
                    <a:pt x="3795004" y="2078821"/>
                    <a:pt x="3772740" y="2079478"/>
                    <a:pt x="3759643" y="2072256"/>
                  </a:cubicBezTo>
                  <a:lnTo>
                    <a:pt x="3600520" y="1979693"/>
                  </a:lnTo>
                  <a:cubicBezTo>
                    <a:pt x="3587423" y="1972472"/>
                    <a:pt x="3589387" y="1959998"/>
                    <a:pt x="3603794" y="1950808"/>
                  </a:cubicBezTo>
                  <a:lnTo>
                    <a:pt x="3762263" y="1859557"/>
                  </a:lnTo>
                  <a:cubicBezTo>
                    <a:pt x="3769466" y="1855290"/>
                    <a:pt x="3778797" y="1852828"/>
                    <a:pt x="3787883" y="1852418"/>
                  </a:cubicBezTo>
                  <a:close/>
                  <a:moveTo>
                    <a:pt x="4490681" y="1814541"/>
                  </a:moveTo>
                  <a:cubicBezTo>
                    <a:pt x="4499752" y="1814216"/>
                    <a:pt x="4508577" y="1815841"/>
                    <a:pt x="4515114" y="1819416"/>
                  </a:cubicBezTo>
                  <a:lnTo>
                    <a:pt x="4673971" y="1911071"/>
                  </a:lnTo>
                  <a:cubicBezTo>
                    <a:pt x="4687045" y="1918221"/>
                    <a:pt x="4685084" y="1931222"/>
                    <a:pt x="4670702" y="1939672"/>
                  </a:cubicBezTo>
                  <a:lnTo>
                    <a:pt x="4618404" y="1968923"/>
                  </a:lnTo>
                  <a:cubicBezTo>
                    <a:pt x="4604022" y="1978024"/>
                    <a:pt x="4581141" y="1978674"/>
                    <a:pt x="4568720" y="1971524"/>
                  </a:cubicBezTo>
                  <a:lnTo>
                    <a:pt x="4409210" y="1879869"/>
                  </a:lnTo>
                  <a:cubicBezTo>
                    <a:pt x="4396789" y="1872719"/>
                    <a:pt x="4398096" y="1859718"/>
                    <a:pt x="4412479" y="1851268"/>
                  </a:cubicBezTo>
                  <a:lnTo>
                    <a:pt x="4464777" y="1821366"/>
                  </a:lnTo>
                  <a:cubicBezTo>
                    <a:pt x="4472295" y="1817141"/>
                    <a:pt x="4481611" y="1814866"/>
                    <a:pt x="4490681" y="1814541"/>
                  </a:cubicBezTo>
                  <a:close/>
                  <a:moveTo>
                    <a:pt x="2749606" y="1805923"/>
                  </a:moveTo>
                  <a:cubicBezTo>
                    <a:pt x="2758559" y="1805594"/>
                    <a:pt x="2767350" y="1807236"/>
                    <a:pt x="2773861" y="1810846"/>
                  </a:cubicBezTo>
                  <a:lnTo>
                    <a:pt x="2932093" y="1903410"/>
                  </a:lnTo>
                  <a:cubicBezTo>
                    <a:pt x="2944465" y="1910631"/>
                    <a:pt x="2943163" y="1923761"/>
                    <a:pt x="2928186" y="1932295"/>
                  </a:cubicBezTo>
                  <a:lnTo>
                    <a:pt x="2771908" y="2023545"/>
                  </a:lnTo>
                  <a:cubicBezTo>
                    <a:pt x="2756931" y="2032080"/>
                    <a:pt x="2734792" y="2033393"/>
                    <a:pt x="2722420" y="2026171"/>
                  </a:cubicBezTo>
                  <a:lnTo>
                    <a:pt x="2563537" y="1933608"/>
                  </a:lnTo>
                  <a:cubicBezTo>
                    <a:pt x="2550514" y="1925730"/>
                    <a:pt x="2552467" y="1913257"/>
                    <a:pt x="2566793" y="1904723"/>
                  </a:cubicBezTo>
                  <a:lnTo>
                    <a:pt x="2724373" y="1812816"/>
                  </a:lnTo>
                  <a:cubicBezTo>
                    <a:pt x="2731536" y="1808549"/>
                    <a:pt x="2740652" y="1806251"/>
                    <a:pt x="2749606" y="1805923"/>
                  </a:cubicBezTo>
                  <a:close/>
                  <a:moveTo>
                    <a:pt x="4150474" y="1786162"/>
                  </a:moveTo>
                  <a:cubicBezTo>
                    <a:pt x="4159559" y="1785753"/>
                    <a:pt x="4168399" y="1787390"/>
                    <a:pt x="4174948" y="1791317"/>
                  </a:cubicBezTo>
                  <a:lnTo>
                    <a:pt x="4334072" y="1883618"/>
                  </a:lnTo>
                  <a:cubicBezTo>
                    <a:pt x="4347168" y="1890819"/>
                    <a:pt x="4345204" y="1903911"/>
                    <a:pt x="4330797" y="1912421"/>
                  </a:cubicBezTo>
                  <a:lnTo>
                    <a:pt x="4172983" y="2003412"/>
                  </a:lnTo>
                  <a:cubicBezTo>
                    <a:pt x="4157922" y="2012577"/>
                    <a:pt x="4135658" y="2013231"/>
                    <a:pt x="4122561" y="2006031"/>
                  </a:cubicBezTo>
                  <a:lnTo>
                    <a:pt x="3963438" y="1913730"/>
                  </a:lnTo>
                  <a:cubicBezTo>
                    <a:pt x="3950341" y="1905875"/>
                    <a:pt x="3952305" y="1892782"/>
                    <a:pt x="3966712" y="1884273"/>
                  </a:cubicBezTo>
                  <a:lnTo>
                    <a:pt x="4124526" y="1793281"/>
                  </a:lnTo>
                  <a:cubicBezTo>
                    <a:pt x="4132057" y="1789026"/>
                    <a:pt x="4141388" y="1786571"/>
                    <a:pt x="4150474" y="1786162"/>
                  </a:cubicBezTo>
                  <a:close/>
                  <a:moveTo>
                    <a:pt x="3110685" y="1739675"/>
                  </a:moveTo>
                  <a:cubicBezTo>
                    <a:pt x="3119771" y="1739346"/>
                    <a:pt x="3128612" y="1740988"/>
                    <a:pt x="3135160" y="1744598"/>
                  </a:cubicBezTo>
                  <a:lnTo>
                    <a:pt x="3294284" y="1837162"/>
                  </a:lnTo>
                  <a:cubicBezTo>
                    <a:pt x="3307380" y="1844383"/>
                    <a:pt x="3305416" y="1856856"/>
                    <a:pt x="3291009" y="1866047"/>
                  </a:cubicBezTo>
                  <a:lnTo>
                    <a:pt x="3132540" y="1957297"/>
                  </a:lnTo>
                  <a:cubicBezTo>
                    <a:pt x="3118134" y="1965832"/>
                    <a:pt x="3095870" y="1967145"/>
                    <a:pt x="3082773" y="1959267"/>
                  </a:cubicBezTo>
                  <a:lnTo>
                    <a:pt x="2922995" y="1867360"/>
                  </a:lnTo>
                  <a:cubicBezTo>
                    <a:pt x="2910553" y="1860139"/>
                    <a:pt x="2911863" y="1847009"/>
                    <a:pt x="2926924" y="1838475"/>
                  </a:cubicBezTo>
                  <a:lnTo>
                    <a:pt x="3084738" y="1746568"/>
                  </a:lnTo>
                  <a:cubicBezTo>
                    <a:pt x="3092268" y="1742301"/>
                    <a:pt x="3101600" y="1740003"/>
                    <a:pt x="3110685" y="1739675"/>
                  </a:cubicBezTo>
                  <a:close/>
                  <a:moveTo>
                    <a:pt x="3542732" y="1711282"/>
                  </a:moveTo>
                  <a:cubicBezTo>
                    <a:pt x="3551817" y="1710872"/>
                    <a:pt x="3560658" y="1712513"/>
                    <a:pt x="3567206" y="1716452"/>
                  </a:cubicBezTo>
                  <a:lnTo>
                    <a:pt x="3726330" y="1808359"/>
                  </a:lnTo>
                  <a:cubicBezTo>
                    <a:pt x="3739426" y="1815580"/>
                    <a:pt x="3737462" y="1828710"/>
                    <a:pt x="3723055" y="1837244"/>
                  </a:cubicBezTo>
                  <a:lnTo>
                    <a:pt x="3565241" y="1929151"/>
                  </a:lnTo>
                  <a:cubicBezTo>
                    <a:pt x="3550180" y="1937685"/>
                    <a:pt x="3527916" y="1938342"/>
                    <a:pt x="3514819" y="1931120"/>
                  </a:cubicBezTo>
                  <a:lnTo>
                    <a:pt x="3355696" y="1838557"/>
                  </a:lnTo>
                  <a:cubicBezTo>
                    <a:pt x="3342599" y="1831336"/>
                    <a:pt x="3343909" y="1818206"/>
                    <a:pt x="3358970" y="1809672"/>
                  </a:cubicBezTo>
                  <a:lnTo>
                    <a:pt x="3516784" y="1718421"/>
                  </a:lnTo>
                  <a:cubicBezTo>
                    <a:pt x="3524315" y="1714154"/>
                    <a:pt x="3533646" y="1711692"/>
                    <a:pt x="3542732" y="1711282"/>
                  </a:cubicBezTo>
                  <a:close/>
                  <a:moveTo>
                    <a:pt x="4245854" y="1673848"/>
                  </a:moveTo>
                  <a:cubicBezTo>
                    <a:pt x="4254925" y="1673436"/>
                    <a:pt x="4263750" y="1675083"/>
                    <a:pt x="4270288" y="1679035"/>
                  </a:cubicBezTo>
                  <a:lnTo>
                    <a:pt x="4429145" y="1771249"/>
                  </a:lnTo>
                  <a:cubicBezTo>
                    <a:pt x="4442219" y="1778494"/>
                    <a:pt x="4440258" y="1791668"/>
                    <a:pt x="4425876" y="1800230"/>
                  </a:cubicBezTo>
                  <a:lnTo>
                    <a:pt x="4373577" y="1830529"/>
                  </a:lnTo>
                  <a:cubicBezTo>
                    <a:pt x="4359195" y="1839092"/>
                    <a:pt x="4336315" y="1840409"/>
                    <a:pt x="4323894" y="1832505"/>
                  </a:cubicBezTo>
                  <a:lnTo>
                    <a:pt x="4164383" y="1740291"/>
                  </a:lnTo>
                  <a:cubicBezTo>
                    <a:pt x="4151962" y="1732387"/>
                    <a:pt x="4153269" y="1719873"/>
                    <a:pt x="4167652" y="1710651"/>
                  </a:cubicBezTo>
                  <a:lnTo>
                    <a:pt x="4219950" y="1681011"/>
                  </a:lnTo>
                  <a:cubicBezTo>
                    <a:pt x="4227468" y="1676730"/>
                    <a:pt x="4236784" y="1674260"/>
                    <a:pt x="4245854" y="1673848"/>
                  </a:cubicBezTo>
                  <a:close/>
                  <a:moveTo>
                    <a:pt x="2503023" y="1664786"/>
                  </a:moveTo>
                  <a:cubicBezTo>
                    <a:pt x="2512027" y="1664458"/>
                    <a:pt x="2520868" y="1666100"/>
                    <a:pt x="2527416" y="1669710"/>
                  </a:cubicBezTo>
                  <a:lnTo>
                    <a:pt x="2687194" y="1762274"/>
                  </a:lnTo>
                  <a:cubicBezTo>
                    <a:pt x="2699636" y="1770151"/>
                    <a:pt x="2698327" y="1783281"/>
                    <a:pt x="2683265" y="1791159"/>
                  </a:cubicBezTo>
                  <a:lnTo>
                    <a:pt x="2524796" y="1883066"/>
                  </a:lnTo>
                  <a:cubicBezTo>
                    <a:pt x="2510390" y="1891600"/>
                    <a:pt x="2487471" y="1892257"/>
                    <a:pt x="2475029" y="1885035"/>
                  </a:cubicBezTo>
                  <a:lnTo>
                    <a:pt x="2315251" y="1792472"/>
                  </a:lnTo>
                  <a:cubicBezTo>
                    <a:pt x="2302809" y="1785251"/>
                    <a:pt x="2304119" y="1772121"/>
                    <a:pt x="2319180" y="1763587"/>
                  </a:cubicBezTo>
                  <a:lnTo>
                    <a:pt x="2477649" y="1671680"/>
                  </a:lnTo>
                  <a:cubicBezTo>
                    <a:pt x="2484852" y="1667413"/>
                    <a:pt x="2494020" y="1665115"/>
                    <a:pt x="2503023" y="1664786"/>
                  </a:cubicBezTo>
                  <a:close/>
                  <a:moveTo>
                    <a:pt x="3905568" y="1644954"/>
                  </a:moveTo>
                  <a:cubicBezTo>
                    <a:pt x="3914571" y="1644461"/>
                    <a:pt x="3923248" y="1645938"/>
                    <a:pt x="3929469" y="1649549"/>
                  </a:cubicBezTo>
                  <a:lnTo>
                    <a:pt x="4089248" y="1742113"/>
                  </a:lnTo>
                  <a:cubicBezTo>
                    <a:pt x="4102344" y="1749334"/>
                    <a:pt x="4100380" y="1762464"/>
                    <a:pt x="4085973" y="1770998"/>
                  </a:cubicBezTo>
                  <a:lnTo>
                    <a:pt x="3927504" y="1862905"/>
                  </a:lnTo>
                  <a:cubicBezTo>
                    <a:pt x="3912443" y="1871439"/>
                    <a:pt x="3890179" y="1872096"/>
                    <a:pt x="3877737" y="1864874"/>
                  </a:cubicBezTo>
                  <a:lnTo>
                    <a:pt x="3717959" y="1772311"/>
                  </a:lnTo>
                  <a:cubicBezTo>
                    <a:pt x="3705517" y="1765090"/>
                    <a:pt x="3706827" y="1751960"/>
                    <a:pt x="3721233" y="1743426"/>
                  </a:cubicBezTo>
                  <a:lnTo>
                    <a:pt x="3879702" y="1652175"/>
                  </a:lnTo>
                  <a:cubicBezTo>
                    <a:pt x="3887232" y="1647908"/>
                    <a:pt x="3896564" y="1645446"/>
                    <a:pt x="3905568" y="1644954"/>
                  </a:cubicBezTo>
                  <a:close/>
                  <a:moveTo>
                    <a:pt x="2865062" y="1598541"/>
                  </a:moveTo>
                  <a:cubicBezTo>
                    <a:pt x="2874097" y="1598212"/>
                    <a:pt x="2882887" y="1599854"/>
                    <a:pt x="2889073" y="1603464"/>
                  </a:cubicBezTo>
                  <a:lnTo>
                    <a:pt x="3047305" y="1696028"/>
                  </a:lnTo>
                  <a:cubicBezTo>
                    <a:pt x="3059677" y="1703249"/>
                    <a:pt x="3058375" y="1715722"/>
                    <a:pt x="3044049" y="1724913"/>
                  </a:cubicBezTo>
                  <a:lnTo>
                    <a:pt x="2887120" y="1816163"/>
                  </a:lnTo>
                  <a:cubicBezTo>
                    <a:pt x="2872143" y="1824698"/>
                    <a:pt x="2850004" y="1826011"/>
                    <a:pt x="2836981" y="1818133"/>
                  </a:cubicBezTo>
                  <a:lnTo>
                    <a:pt x="2678749" y="1725569"/>
                  </a:lnTo>
                  <a:cubicBezTo>
                    <a:pt x="2665726" y="1718348"/>
                    <a:pt x="2667679" y="1705218"/>
                    <a:pt x="2682656" y="1696684"/>
                  </a:cubicBezTo>
                  <a:lnTo>
                    <a:pt x="2839585" y="1605434"/>
                  </a:lnTo>
                  <a:cubicBezTo>
                    <a:pt x="2846748" y="1601167"/>
                    <a:pt x="2856027" y="1598869"/>
                    <a:pt x="2865062" y="1598541"/>
                  </a:cubicBezTo>
                  <a:close/>
                  <a:moveTo>
                    <a:pt x="3295268" y="1570066"/>
                  </a:moveTo>
                  <a:cubicBezTo>
                    <a:pt x="3304257" y="1569738"/>
                    <a:pt x="3312920" y="1571379"/>
                    <a:pt x="3319130" y="1575318"/>
                  </a:cubicBezTo>
                  <a:lnTo>
                    <a:pt x="3478646" y="1667225"/>
                  </a:lnTo>
                  <a:cubicBezTo>
                    <a:pt x="3491721" y="1674446"/>
                    <a:pt x="3489760" y="1687576"/>
                    <a:pt x="3475377" y="1696110"/>
                  </a:cubicBezTo>
                  <a:lnTo>
                    <a:pt x="3317169" y="1788017"/>
                  </a:lnTo>
                  <a:cubicBezTo>
                    <a:pt x="3302787" y="1796551"/>
                    <a:pt x="3279905" y="1797208"/>
                    <a:pt x="3267484" y="1789986"/>
                  </a:cubicBezTo>
                  <a:lnTo>
                    <a:pt x="3107968" y="1697423"/>
                  </a:lnTo>
                  <a:cubicBezTo>
                    <a:pt x="3094893" y="1689545"/>
                    <a:pt x="3096854" y="1677072"/>
                    <a:pt x="3111891" y="1668538"/>
                  </a:cubicBezTo>
                  <a:lnTo>
                    <a:pt x="3269445" y="1576631"/>
                  </a:lnTo>
                  <a:cubicBezTo>
                    <a:pt x="3276963" y="1572692"/>
                    <a:pt x="3286279" y="1570394"/>
                    <a:pt x="3295268" y="1570066"/>
                  </a:cubicBezTo>
                  <a:close/>
                  <a:moveTo>
                    <a:pt x="4003909" y="1532301"/>
                  </a:moveTo>
                  <a:cubicBezTo>
                    <a:pt x="4012980" y="1531972"/>
                    <a:pt x="4021805" y="1533619"/>
                    <a:pt x="4028343" y="1537241"/>
                  </a:cubicBezTo>
                  <a:lnTo>
                    <a:pt x="4187200" y="1630115"/>
                  </a:lnTo>
                  <a:cubicBezTo>
                    <a:pt x="4200274" y="1637361"/>
                    <a:pt x="4198313" y="1649875"/>
                    <a:pt x="4183931" y="1659097"/>
                  </a:cubicBezTo>
                  <a:lnTo>
                    <a:pt x="4131632" y="1689396"/>
                  </a:lnTo>
                  <a:cubicBezTo>
                    <a:pt x="4117250" y="1697959"/>
                    <a:pt x="4094370" y="1699276"/>
                    <a:pt x="4081949" y="1691372"/>
                  </a:cubicBezTo>
                  <a:lnTo>
                    <a:pt x="3922438" y="1598499"/>
                  </a:lnTo>
                  <a:cubicBezTo>
                    <a:pt x="3910017" y="1591253"/>
                    <a:pt x="3911324" y="1578080"/>
                    <a:pt x="3926360" y="1569517"/>
                  </a:cubicBezTo>
                  <a:lnTo>
                    <a:pt x="3978005" y="1539217"/>
                  </a:lnTo>
                  <a:cubicBezTo>
                    <a:pt x="3985523" y="1534936"/>
                    <a:pt x="3994839" y="1532631"/>
                    <a:pt x="4003909" y="1532301"/>
                  </a:cubicBezTo>
                  <a:close/>
                  <a:moveTo>
                    <a:pt x="2258198" y="1523654"/>
                  </a:moveTo>
                  <a:cubicBezTo>
                    <a:pt x="2267202" y="1523325"/>
                    <a:pt x="2276043" y="1524967"/>
                    <a:pt x="2282591" y="1528577"/>
                  </a:cubicBezTo>
                  <a:lnTo>
                    <a:pt x="2442369" y="1621141"/>
                  </a:lnTo>
                  <a:cubicBezTo>
                    <a:pt x="2454811" y="1628362"/>
                    <a:pt x="2453501" y="1641492"/>
                    <a:pt x="2438440" y="1650026"/>
                  </a:cubicBezTo>
                  <a:lnTo>
                    <a:pt x="2280626" y="1741933"/>
                  </a:lnTo>
                  <a:cubicBezTo>
                    <a:pt x="2266220" y="1749811"/>
                    <a:pt x="2243301" y="1751124"/>
                    <a:pt x="2230204" y="1743902"/>
                  </a:cubicBezTo>
                  <a:lnTo>
                    <a:pt x="2071081" y="1651339"/>
                  </a:lnTo>
                  <a:cubicBezTo>
                    <a:pt x="2057984" y="1644118"/>
                    <a:pt x="2059948" y="1630988"/>
                    <a:pt x="2075010" y="1622454"/>
                  </a:cubicBezTo>
                  <a:lnTo>
                    <a:pt x="2232824" y="1530547"/>
                  </a:lnTo>
                  <a:cubicBezTo>
                    <a:pt x="2240027" y="1526280"/>
                    <a:pt x="2249195" y="1523982"/>
                    <a:pt x="2258198" y="1523654"/>
                  </a:cubicBezTo>
                  <a:close/>
                  <a:moveTo>
                    <a:pt x="3657944" y="1503819"/>
                  </a:moveTo>
                  <a:cubicBezTo>
                    <a:pt x="3667029" y="1503327"/>
                    <a:pt x="3675870" y="1504804"/>
                    <a:pt x="3682418" y="1508414"/>
                  </a:cubicBezTo>
                  <a:lnTo>
                    <a:pt x="3841542" y="1600978"/>
                  </a:lnTo>
                  <a:cubicBezTo>
                    <a:pt x="3854638" y="1608199"/>
                    <a:pt x="3853329" y="1621329"/>
                    <a:pt x="3838267" y="1629863"/>
                  </a:cubicBezTo>
                  <a:lnTo>
                    <a:pt x="3680453" y="1721113"/>
                  </a:lnTo>
                  <a:cubicBezTo>
                    <a:pt x="3665392" y="1730304"/>
                    <a:pt x="3643128" y="1730961"/>
                    <a:pt x="3630031" y="1723739"/>
                  </a:cubicBezTo>
                  <a:lnTo>
                    <a:pt x="3470908" y="1631176"/>
                  </a:lnTo>
                  <a:cubicBezTo>
                    <a:pt x="3457811" y="1623955"/>
                    <a:pt x="3459775" y="1610825"/>
                    <a:pt x="3474182" y="1602291"/>
                  </a:cubicBezTo>
                  <a:lnTo>
                    <a:pt x="3631996" y="1511040"/>
                  </a:lnTo>
                  <a:cubicBezTo>
                    <a:pt x="3639526" y="1506773"/>
                    <a:pt x="3648858" y="1504311"/>
                    <a:pt x="3657944" y="1503819"/>
                  </a:cubicBezTo>
                  <a:close/>
                  <a:moveTo>
                    <a:pt x="2621035" y="1454526"/>
                  </a:moveTo>
                  <a:cubicBezTo>
                    <a:pt x="2630120" y="1454197"/>
                    <a:pt x="2638961" y="1455839"/>
                    <a:pt x="2645509" y="1459449"/>
                  </a:cubicBezTo>
                  <a:lnTo>
                    <a:pt x="2804633" y="1552013"/>
                  </a:lnTo>
                  <a:cubicBezTo>
                    <a:pt x="2817729" y="1559890"/>
                    <a:pt x="2816419" y="1572364"/>
                    <a:pt x="2801358" y="1581554"/>
                  </a:cubicBezTo>
                  <a:lnTo>
                    <a:pt x="2643544" y="1672805"/>
                  </a:lnTo>
                  <a:cubicBezTo>
                    <a:pt x="2628483" y="1681339"/>
                    <a:pt x="2606219" y="1681996"/>
                    <a:pt x="2593122" y="1674774"/>
                  </a:cubicBezTo>
                  <a:lnTo>
                    <a:pt x="2433999" y="1582211"/>
                  </a:lnTo>
                  <a:cubicBezTo>
                    <a:pt x="2420902" y="1574990"/>
                    <a:pt x="2422212" y="1561860"/>
                    <a:pt x="2437273" y="1553326"/>
                  </a:cubicBezTo>
                  <a:lnTo>
                    <a:pt x="2595087" y="1461419"/>
                  </a:lnTo>
                  <a:cubicBezTo>
                    <a:pt x="2602618" y="1457152"/>
                    <a:pt x="2611949" y="1454854"/>
                    <a:pt x="2621035" y="1454526"/>
                  </a:cubicBezTo>
                  <a:close/>
                  <a:moveTo>
                    <a:pt x="3048424" y="1426125"/>
                  </a:moveTo>
                  <a:cubicBezTo>
                    <a:pt x="3057459" y="1425716"/>
                    <a:pt x="3066250" y="1427353"/>
                    <a:pt x="3072761" y="1431280"/>
                  </a:cubicBezTo>
                  <a:lnTo>
                    <a:pt x="3230993" y="1522926"/>
                  </a:lnTo>
                  <a:cubicBezTo>
                    <a:pt x="3244016" y="1530782"/>
                    <a:pt x="3242714" y="1543874"/>
                    <a:pt x="3227737" y="1552384"/>
                  </a:cubicBezTo>
                  <a:lnTo>
                    <a:pt x="3070808" y="1643375"/>
                  </a:lnTo>
                  <a:cubicBezTo>
                    <a:pt x="3055831" y="1651885"/>
                    <a:pt x="3033692" y="1653194"/>
                    <a:pt x="3020669" y="1645339"/>
                  </a:cubicBezTo>
                  <a:lnTo>
                    <a:pt x="2863088" y="1553039"/>
                  </a:lnTo>
                  <a:cubicBezTo>
                    <a:pt x="2850065" y="1545838"/>
                    <a:pt x="2852018" y="1533400"/>
                    <a:pt x="2866344" y="1524235"/>
                  </a:cubicBezTo>
                  <a:lnTo>
                    <a:pt x="3022622" y="1433244"/>
                  </a:lnTo>
                  <a:cubicBezTo>
                    <a:pt x="3030111" y="1428989"/>
                    <a:pt x="3039390" y="1426534"/>
                    <a:pt x="3048424" y="1426125"/>
                  </a:cubicBezTo>
                  <a:close/>
                  <a:moveTo>
                    <a:pt x="3759084" y="1391578"/>
                  </a:moveTo>
                  <a:cubicBezTo>
                    <a:pt x="3768155" y="1391166"/>
                    <a:pt x="3776980" y="1392813"/>
                    <a:pt x="3783517" y="1396765"/>
                  </a:cubicBezTo>
                  <a:lnTo>
                    <a:pt x="3942374" y="1489638"/>
                  </a:lnTo>
                  <a:cubicBezTo>
                    <a:pt x="3955448" y="1496883"/>
                    <a:pt x="3953487" y="1510056"/>
                    <a:pt x="3939105" y="1517960"/>
                  </a:cubicBezTo>
                  <a:lnTo>
                    <a:pt x="3886807" y="1548259"/>
                  </a:lnTo>
                  <a:cubicBezTo>
                    <a:pt x="3872425" y="1557481"/>
                    <a:pt x="3849544" y="1558139"/>
                    <a:pt x="3837123" y="1550894"/>
                  </a:cubicBezTo>
                  <a:lnTo>
                    <a:pt x="3677613" y="1458021"/>
                  </a:lnTo>
                  <a:cubicBezTo>
                    <a:pt x="3665192" y="1450776"/>
                    <a:pt x="3666499" y="1437603"/>
                    <a:pt x="3681535" y="1429040"/>
                  </a:cubicBezTo>
                  <a:lnTo>
                    <a:pt x="3733180" y="1398741"/>
                  </a:lnTo>
                  <a:cubicBezTo>
                    <a:pt x="3740698" y="1394460"/>
                    <a:pt x="3750014" y="1391990"/>
                    <a:pt x="3759084" y="1391578"/>
                  </a:cubicBezTo>
                  <a:close/>
                  <a:moveTo>
                    <a:pt x="2013371" y="1379638"/>
                  </a:moveTo>
                  <a:cubicBezTo>
                    <a:pt x="2022375" y="1379309"/>
                    <a:pt x="2031216" y="1380951"/>
                    <a:pt x="2037764" y="1384561"/>
                  </a:cubicBezTo>
                  <a:lnTo>
                    <a:pt x="2197542" y="1477125"/>
                  </a:lnTo>
                  <a:cubicBezTo>
                    <a:pt x="2209984" y="1484346"/>
                    <a:pt x="2208675" y="1497476"/>
                    <a:pt x="2193613" y="1506010"/>
                  </a:cubicBezTo>
                  <a:lnTo>
                    <a:pt x="2035144" y="1597260"/>
                  </a:lnTo>
                  <a:cubicBezTo>
                    <a:pt x="2020738" y="1605795"/>
                    <a:pt x="1998474" y="1607108"/>
                    <a:pt x="1985377" y="1599886"/>
                  </a:cubicBezTo>
                  <a:lnTo>
                    <a:pt x="1825599" y="1507323"/>
                  </a:lnTo>
                  <a:cubicBezTo>
                    <a:pt x="1813157" y="1500102"/>
                    <a:pt x="1814467" y="1486972"/>
                    <a:pt x="1829528" y="1477781"/>
                  </a:cubicBezTo>
                  <a:lnTo>
                    <a:pt x="1987997" y="1386531"/>
                  </a:lnTo>
                  <a:cubicBezTo>
                    <a:pt x="1995200" y="1382264"/>
                    <a:pt x="2004368" y="1379966"/>
                    <a:pt x="2013371" y="1379638"/>
                  </a:cubicBezTo>
                  <a:close/>
                  <a:moveTo>
                    <a:pt x="3413117" y="1359475"/>
                  </a:moveTo>
                  <a:cubicBezTo>
                    <a:pt x="3422202" y="1359146"/>
                    <a:pt x="3431042" y="1360788"/>
                    <a:pt x="3437591" y="1364398"/>
                  </a:cubicBezTo>
                  <a:lnTo>
                    <a:pt x="3597369" y="1456962"/>
                  </a:lnTo>
                  <a:cubicBezTo>
                    <a:pt x="3609811" y="1464183"/>
                    <a:pt x="3608501" y="1477313"/>
                    <a:pt x="3593440" y="1485847"/>
                  </a:cubicBezTo>
                  <a:lnTo>
                    <a:pt x="3434971" y="1577097"/>
                  </a:lnTo>
                  <a:cubicBezTo>
                    <a:pt x="3420565" y="1585632"/>
                    <a:pt x="3397646" y="1586945"/>
                    <a:pt x="3385204" y="1579067"/>
                  </a:cubicBezTo>
                  <a:lnTo>
                    <a:pt x="3225426" y="1487160"/>
                  </a:lnTo>
                  <a:cubicBezTo>
                    <a:pt x="3212984" y="1479282"/>
                    <a:pt x="3214294" y="1466152"/>
                    <a:pt x="3228700" y="1457618"/>
                  </a:cubicBezTo>
                  <a:lnTo>
                    <a:pt x="3387169" y="1366368"/>
                  </a:lnTo>
                  <a:cubicBezTo>
                    <a:pt x="3394700" y="1362101"/>
                    <a:pt x="3404031" y="1359803"/>
                    <a:pt x="3413117" y="1359475"/>
                  </a:cubicBezTo>
                  <a:close/>
                  <a:moveTo>
                    <a:pt x="2373571" y="1313390"/>
                  </a:moveTo>
                  <a:cubicBezTo>
                    <a:pt x="2382560" y="1313061"/>
                    <a:pt x="2391222" y="1314702"/>
                    <a:pt x="2397433" y="1318313"/>
                  </a:cubicBezTo>
                  <a:lnTo>
                    <a:pt x="2556949" y="1410877"/>
                  </a:lnTo>
                  <a:cubicBezTo>
                    <a:pt x="2570024" y="1418098"/>
                    <a:pt x="2568063" y="1431228"/>
                    <a:pt x="2553680" y="1439762"/>
                  </a:cubicBezTo>
                  <a:lnTo>
                    <a:pt x="2395472" y="1531012"/>
                  </a:lnTo>
                  <a:cubicBezTo>
                    <a:pt x="2380436" y="1539547"/>
                    <a:pt x="2358208" y="1540860"/>
                    <a:pt x="2345787" y="1532982"/>
                  </a:cubicBezTo>
                  <a:lnTo>
                    <a:pt x="2186271" y="1441075"/>
                  </a:lnTo>
                  <a:cubicBezTo>
                    <a:pt x="2173196" y="1433854"/>
                    <a:pt x="2175157" y="1420724"/>
                    <a:pt x="2190194" y="1412190"/>
                  </a:cubicBezTo>
                  <a:lnTo>
                    <a:pt x="2347748" y="1320283"/>
                  </a:lnTo>
                  <a:cubicBezTo>
                    <a:pt x="2355266" y="1316016"/>
                    <a:pt x="2364582" y="1313718"/>
                    <a:pt x="2373571" y="1313390"/>
                  </a:cubicBezTo>
                  <a:close/>
                  <a:moveTo>
                    <a:pt x="2804170" y="1284997"/>
                  </a:moveTo>
                  <a:cubicBezTo>
                    <a:pt x="2813123" y="1284587"/>
                    <a:pt x="2821751" y="1286228"/>
                    <a:pt x="2827937" y="1290167"/>
                  </a:cubicBezTo>
                  <a:lnTo>
                    <a:pt x="2986168" y="1382074"/>
                  </a:lnTo>
                  <a:cubicBezTo>
                    <a:pt x="2999191" y="1389295"/>
                    <a:pt x="2997889" y="1402425"/>
                    <a:pt x="2982912" y="1410959"/>
                  </a:cubicBezTo>
                  <a:lnTo>
                    <a:pt x="2825983" y="1502866"/>
                  </a:lnTo>
                  <a:cubicBezTo>
                    <a:pt x="2811007" y="1511400"/>
                    <a:pt x="2788867" y="1512057"/>
                    <a:pt x="2776495" y="1504835"/>
                  </a:cubicBezTo>
                  <a:lnTo>
                    <a:pt x="2617613" y="1412272"/>
                  </a:lnTo>
                  <a:cubicBezTo>
                    <a:pt x="2605241" y="1405051"/>
                    <a:pt x="2606543" y="1391921"/>
                    <a:pt x="2621520" y="1383387"/>
                  </a:cubicBezTo>
                  <a:lnTo>
                    <a:pt x="2778449" y="1292136"/>
                  </a:lnTo>
                  <a:cubicBezTo>
                    <a:pt x="2785937" y="1287869"/>
                    <a:pt x="2795216" y="1285407"/>
                    <a:pt x="2804170" y="1284997"/>
                  </a:cubicBezTo>
                  <a:close/>
                  <a:moveTo>
                    <a:pt x="1319915" y="1258658"/>
                  </a:moveTo>
                  <a:cubicBezTo>
                    <a:pt x="1328875" y="1258331"/>
                    <a:pt x="1337510" y="1259967"/>
                    <a:pt x="1343701" y="1263568"/>
                  </a:cubicBezTo>
                  <a:lnTo>
                    <a:pt x="1484904" y="1345400"/>
                  </a:lnTo>
                  <a:lnTo>
                    <a:pt x="2452619" y="1903856"/>
                  </a:lnTo>
                  <a:cubicBezTo>
                    <a:pt x="2466334" y="1911034"/>
                    <a:pt x="2466334" y="1924085"/>
                    <a:pt x="2452619" y="1931915"/>
                  </a:cubicBezTo>
                  <a:lnTo>
                    <a:pt x="2260605" y="2042849"/>
                  </a:lnTo>
                  <a:cubicBezTo>
                    <a:pt x="2246890" y="2050679"/>
                    <a:pt x="2224684" y="2050679"/>
                    <a:pt x="2210968" y="2042849"/>
                  </a:cubicBezTo>
                  <a:lnTo>
                    <a:pt x="1358287" y="1550486"/>
                  </a:lnTo>
                  <a:lnTo>
                    <a:pt x="1357386" y="1550288"/>
                  </a:lnTo>
                  <a:lnTo>
                    <a:pt x="1103235" y="1403655"/>
                  </a:lnTo>
                  <a:cubicBezTo>
                    <a:pt x="1090202" y="1395799"/>
                    <a:pt x="1092157" y="1382707"/>
                    <a:pt x="1106494" y="1374852"/>
                  </a:cubicBezTo>
                  <a:lnTo>
                    <a:pt x="1294174" y="1265532"/>
                  </a:lnTo>
                  <a:cubicBezTo>
                    <a:pt x="1301668" y="1261277"/>
                    <a:pt x="1310954" y="1258986"/>
                    <a:pt x="1319915" y="1258658"/>
                  </a:cubicBezTo>
                  <a:close/>
                  <a:moveTo>
                    <a:pt x="1765908" y="1238479"/>
                  </a:moveTo>
                  <a:cubicBezTo>
                    <a:pt x="1774979" y="1238154"/>
                    <a:pt x="1783805" y="1239780"/>
                    <a:pt x="1790342" y="1243355"/>
                  </a:cubicBezTo>
                  <a:lnTo>
                    <a:pt x="1949204" y="1335024"/>
                  </a:lnTo>
                  <a:cubicBezTo>
                    <a:pt x="1962279" y="1342175"/>
                    <a:pt x="1960318" y="1355178"/>
                    <a:pt x="1945935" y="1363629"/>
                  </a:cubicBezTo>
                  <a:lnTo>
                    <a:pt x="1788381" y="1453997"/>
                  </a:lnTo>
                  <a:cubicBezTo>
                    <a:pt x="1772691" y="1462449"/>
                    <a:pt x="1751117" y="1463099"/>
                    <a:pt x="1738042" y="1455947"/>
                  </a:cubicBezTo>
                  <a:lnTo>
                    <a:pt x="1578526" y="1364279"/>
                  </a:lnTo>
                  <a:cubicBezTo>
                    <a:pt x="1565451" y="1357128"/>
                    <a:pt x="1567412" y="1344125"/>
                    <a:pt x="1582449" y="1335674"/>
                  </a:cubicBezTo>
                  <a:lnTo>
                    <a:pt x="1740003" y="1245306"/>
                  </a:lnTo>
                  <a:cubicBezTo>
                    <a:pt x="1747521" y="1241080"/>
                    <a:pt x="1756837" y="1238804"/>
                    <a:pt x="1765908" y="1238479"/>
                  </a:cubicBezTo>
                  <a:close/>
                  <a:moveTo>
                    <a:pt x="3165163" y="1218751"/>
                  </a:moveTo>
                  <a:cubicBezTo>
                    <a:pt x="3174152" y="1218341"/>
                    <a:pt x="3182977" y="1219982"/>
                    <a:pt x="3189515" y="1223921"/>
                  </a:cubicBezTo>
                  <a:lnTo>
                    <a:pt x="3349031" y="1315828"/>
                  </a:lnTo>
                  <a:cubicBezTo>
                    <a:pt x="3362106" y="1323705"/>
                    <a:pt x="3360145" y="1336835"/>
                    <a:pt x="3345109" y="1344713"/>
                  </a:cubicBezTo>
                  <a:lnTo>
                    <a:pt x="3187554" y="1436620"/>
                  </a:lnTo>
                  <a:cubicBezTo>
                    <a:pt x="3172518" y="1445154"/>
                    <a:pt x="3150290" y="1445811"/>
                    <a:pt x="3137869" y="1438589"/>
                  </a:cubicBezTo>
                  <a:lnTo>
                    <a:pt x="2978353" y="1346026"/>
                  </a:lnTo>
                  <a:cubicBezTo>
                    <a:pt x="2965278" y="1338805"/>
                    <a:pt x="2967239" y="1325675"/>
                    <a:pt x="2981622" y="1317141"/>
                  </a:cubicBezTo>
                  <a:lnTo>
                    <a:pt x="3139830" y="1225890"/>
                  </a:lnTo>
                  <a:cubicBezTo>
                    <a:pt x="3147021" y="1221623"/>
                    <a:pt x="3156174" y="1219161"/>
                    <a:pt x="3165163" y="1218751"/>
                  </a:cubicBezTo>
                  <a:close/>
                  <a:moveTo>
                    <a:pt x="2128092" y="1172256"/>
                  </a:moveTo>
                  <a:cubicBezTo>
                    <a:pt x="2137260" y="1171927"/>
                    <a:pt x="2146100" y="1173569"/>
                    <a:pt x="2152321" y="1177179"/>
                  </a:cubicBezTo>
                  <a:lnTo>
                    <a:pt x="2312100" y="1269743"/>
                  </a:lnTo>
                  <a:cubicBezTo>
                    <a:pt x="2325196" y="1276964"/>
                    <a:pt x="2323232" y="1289437"/>
                    <a:pt x="2308171" y="1298628"/>
                  </a:cubicBezTo>
                  <a:lnTo>
                    <a:pt x="2150356" y="1389878"/>
                  </a:lnTo>
                  <a:cubicBezTo>
                    <a:pt x="2135295" y="1398413"/>
                    <a:pt x="2113031" y="1399726"/>
                    <a:pt x="2100589" y="1391848"/>
                  </a:cubicBezTo>
                  <a:lnTo>
                    <a:pt x="1940811" y="1299941"/>
                  </a:lnTo>
                  <a:cubicBezTo>
                    <a:pt x="1928369" y="1292063"/>
                    <a:pt x="1929679" y="1278933"/>
                    <a:pt x="1944085" y="1271056"/>
                  </a:cubicBezTo>
                  <a:lnTo>
                    <a:pt x="2101899" y="1179149"/>
                  </a:lnTo>
                  <a:cubicBezTo>
                    <a:pt x="2109430" y="1174881"/>
                    <a:pt x="2118925" y="1172584"/>
                    <a:pt x="2128092" y="1172256"/>
                  </a:cubicBezTo>
                  <a:close/>
                  <a:moveTo>
                    <a:pt x="2557747" y="1143534"/>
                  </a:moveTo>
                  <a:cubicBezTo>
                    <a:pt x="2566900" y="1143124"/>
                    <a:pt x="2575889" y="1144766"/>
                    <a:pt x="2582426" y="1148376"/>
                  </a:cubicBezTo>
                  <a:lnTo>
                    <a:pt x="2741288" y="1240940"/>
                  </a:lnTo>
                  <a:cubicBezTo>
                    <a:pt x="2754363" y="1248161"/>
                    <a:pt x="2752402" y="1261291"/>
                    <a:pt x="2737366" y="1269825"/>
                  </a:cubicBezTo>
                  <a:lnTo>
                    <a:pt x="2579811" y="1361732"/>
                  </a:lnTo>
                  <a:cubicBezTo>
                    <a:pt x="2564775" y="1370266"/>
                    <a:pt x="2542547" y="1370923"/>
                    <a:pt x="2530126" y="1363701"/>
                  </a:cubicBezTo>
                  <a:lnTo>
                    <a:pt x="2370610" y="1271138"/>
                  </a:lnTo>
                  <a:cubicBezTo>
                    <a:pt x="2357535" y="1263917"/>
                    <a:pt x="2359496" y="1250787"/>
                    <a:pt x="2373879" y="1242253"/>
                  </a:cubicBezTo>
                  <a:lnTo>
                    <a:pt x="2532087" y="1151002"/>
                  </a:lnTo>
                  <a:cubicBezTo>
                    <a:pt x="2539279" y="1146406"/>
                    <a:pt x="2548595" y="1143945"/>
                    <a:pt x="2557747" y="1143534"/>
                  </a:cubicBezTo>
                  <a:close/>
                  <a:moveTo>
                    <a:pt x="1520756" y="1097368"/>
                  </a:moveTo>
                  <a:cubicBezTo>
                    <a:pt x="1529827" y="1097039"/>
                    <a:pt x="1538652" y="1098681"/>
                    <a:pt x="1544863" y="1102291"/>
                  </a:cubicBezTo>
                  <a:lnTo>
                    <a:pt x="1704379" y="1194855"/>
                  </a:lnTo>
                  <a:cubicBezTo>
                    <a:pt x="1717454" y="1202076"/>
                    <a:pt x="1715493" y="1215206"/>
                    <a:pt x="1700457" y="1223740"/>
                  </a:cubicBezTo>
                  <a:lnTo>
                    <a:pt x="1542902" y="1314990"/>
                  </a:lnTo>
                  <a:cubicBezTo>
                    <a:pt x="1527866" y="1323525"/>
                    <a:pt x="1505638" y="1324838"/>
                    <a:pt x="1493217" y="1317616"/>
                  </a:cubicBezTo>
                  <a:lnTo>
                    <a:pt x="1333701" y="1225053"/>
                  </a:lnTo>
                  <a:cubicBezTo>
                    <a:pt x="1320626" y="1217832"/>
                    <a:pt x="1322587" y="1204702"/>
                    <a:pt x="1336970" y="1196168"/>
                  </a:cubicBezTo>
                  <a:lnTo>
                    <a:pt x="1495178" y="1104261"/>
                  </a:lnTo>
                  <a:cubicBezTo>
                    <a:pt x="1502369" y="1099993"/>
                    <a:pt x="1511685" y="1097696"/>
                    <a:pt x="1520756" y="1097368"/>
                  </a:cubicBezTo>
                  <a:close/>
                  <a:moveTo>
                    <a:pt x="2919137" y="1077534"/>
                  </a:moveTo>
                  <a:cubicBezTo>
                    <a:pt x="2928172" y="1077042"/>
                    <a:pt x="2936963" y="1078519"/>
                    <a:pt x="2943149" y="1082129"/>
                  </a:cubicBezTo>
                  <a:lnTo>
                    <a:pt x="3102031" y="1174693"/>
                  </a:lnTo>
                  <a:cubicBezTo>
                    <a:pt x="3114403" y="1181914"/>
                    <a:pt x="3112449" y="1195044"/>
                    <a:pt x="3098124" y="1203578"/>
                  </a:cubicBezTo>
                  <a:lnTo>
                    <a:pt x="2940544" y="1294828"/>
                  </a:lnTo>
                  <a:cubicBezTo>
                    <a:pt x="2926219" y="1304019"/>
                    <a:pt x="2904079" y="1304676"/>
                    <a:pt x="2891707" y="1297454"/>
                  </a:cubicBezTo>
                  <a:lnTo>
                    <a:pt x="2732825" y="1204891"/>
                  </a:lnTo>
                  <a:cubicBezTo>
                    <a:pt x="2720453" y="1197670"/>
                    <a:pt x="2721755" y="1184540"/>
                    <a:pt x="2736732" y="1176006"/>
                  </a:cubicBezTo>
                  <a:lnTo>
                    <a:pt x="2893661" y="1084755"/>
                  </a:lnTo>
                  <a:cubicBezTo>
                    <a:pt x="2900824" y="1080488"/>
                    <a:pt x="2910103" y="1078026"/>
                    <a:pt x="2919137" y="1077534"/>
                  </a:cubicBezTo>
                  <a:close/>
                  <a:moveTo>
                    <a:pt x="962595" y="1054160"/>
                  </a:moveTo>
                  <a:cubicBezTo>
                    <a:pt x="971718" y="1053832"/>
                    <a:pt x="980679" y="1055472"/>
                    <a:pt x="987195" y="1059080"/>
                  </a:cubicBezTo>
                  <a:lnTo>
                    <a:pt x="1240694" y="1206689"/>
                  </a:lnTo>
                  <a:cubicBezTo>
                    <a:pt x="1253727" y="1213905"/>
                    <a:pt x="1252424" y="1227026"/>
                    <a:pt x="1237436" y="1235554"/>
                  </a:cubicBezTo>
                  <a:lnTo>
                    <a:pt x="1049755" y="1344456"/>
                  </a:lnTo>
                  <a:cubicBezTo>
                    <a:pt x="1035419" y="1352985"/>
                    <a:pt x="1013262" y="1353641"/>
                    <a:pt x="1000229" y="1346425"/>
                  </a:cubicBezTo>
                  <a:lnTo>
                    <a:pt x="746078" y="1198816"/>
                  </a:lnTo>
                  <a:cubicBezTo>
                    <a:pt x="733045" y="1191600"/>
                    <a:pt x="734348" y="1178479"/>
                    <a:pt x="749337" y="1169951"/>
                  </a:cubicBezTo>
                  <a:lnTo>
                    <a:pt x="937017" y="1061049"/>
                  </a:lnTo>
                  <a:cubicBezTo>
                    <a:pt x="944186" y="1056785"/>
                    <a:pt x="953472" y="1054488"/>
                    <a:pt x="962595" y="1054160"/>
                  </a:cubicBezTo>
                  <a:close/>
                  <a:moveTo>
                    <a:pt x="1883758" y="1028241"/>
                  </a:moveTo>
                  <a:cubicBezTo>
                    <a:pt x="1892762" y="1027912"/>
                    <a:pt x="1901602" y="1029554"/>
                    <a:pt x="1908151" y="1033164"/>
                  </a:cubicBezTo>
                  <a:lnTo>
                    <a:pt x="2067275" y="1125728"/>
                  </a:lnTo>
                  <a:cubicBezTo>
                    <a:pt x="2080371" y="1133605"/>
                    <a:pt x="2079061" y="1146079"/>
                    <a:pt x="2064000" y="1154613"/>
                  </a:cubicBezTo>
                  <a:lnTo>
                    <a:pt x="1905531" y="1246520"/>
                  </a:lnTo>
                  <a:cubicBezTo>
                    <a:pt x="1891125" y="1255054"/>
                    <a:pt x="1868206" y="1255711"/>
                    <a:pt x="1855764" y="1248489"/>
                  </a:cubicBezTo>
                  <a:lnTo>
                    <a:pt x="1695986" y="1155926"/>
                  </a:lnTo>
                  <a:cubicBezTo>
                    <a:pt x="1683544" y="1148705"/>
                    <a:pt x="1684854" y="1135575"/>
                    <a:pt x="1699915" y="1127041"/>
                  </a:cubicBezTo>
                  <a:lnTo>
                    <a:pt x="1858384" y="1035134"/>
                  </a:lnTo>
                  <a:cubicBezTo>
                    <a:pt x="1865587" y="1030867"/>
                    <a:pt x="1874754" y="1028569"/>
                    <a:pt x="1883758" y="1028241"/>
                  </a:cubicBezTo>
                  <a:close/>
                  <a:moveTo>
                    <a:pt x="2312923" y="1002295"/>
                  </a:moveTo>
                  <a:cubicBezTo>
                    <a:pt x="2321927" y="1001970"/>
                    <a:pt x="2330768" y="1003596"/>
                    <a:pt x="2337316" y="1007171"/>
                  </a:cubicBezTo>
                  <a:lnTo>
                    <a:pt x="2497094" y="1098840"/>
                  </a:lnTo>
                  <a:cubicBezTo>
                    <a:pt x="2509536" y="1105991"/>
                    <a:pt x="2508227" y="1118994"/>
                    <a:pt x="2493165" y="1127445"/>
                  </a:cubicBezTo>
                  <a:lnTo>
                    <a:pt x="2334696" y="1217813"/>
                  </a:lnTo>
                  <a:cubicBezTo>
                    <a:pt x="2320290" y="1226265"/>
                    <a:pt x="2298026" y="1226915"/>
                    <a:pt x="2284929" y="1219763"/>
                  </a:cubicBezTo>
                  <a:lnTo>
                    <a:pt x="2125151" y="1128095"/>
                  </a:lnTo>
                  <a:cubicBezTo>
                    <a:pt x="2112709" y="1120944"/>
                    <a:pt x="2114019" y="1108591"/>
                    <a:pt x="2129080" y="1099490"/>
                  </a:cubicBezTo>
                  <a:lnTo>
                    <a:pt x="2287549" y="1009122"/>
                  </a:lnTo>
                  <a:cubicBezTo>
                    <a:pt x="2294752" y="1004896"/>
                    <a:pt x="2303919" y="1002621"/>
                    <a:pt x="2312923" y="1002295"/>
                  </a:cubicBezTo>
                  <a:close/>
                  <a:moveTo>
                    <a:pt x="1275851" y="953353"/>
                  </a:moveTo>
                  <a:cubicBezTo>
                    <a:pt x="1284855" y="953024"/>
                    <a:pt x="1293531" y="954666"/>
                    <a:pt x="1299752" y="958276"/>
                  </a:cubicBezTo>
                  <a:lnTo>
                    <a:pt x="1459531" y="1050840"/>
                  </a:lnTo>
                  <a:cubicBezTo>
                    <a:pt x="1472627" y="1058061"/>
                    <a:pt x="1471317" y="1071191"/>
                    <a:pt x="1456256" y="1079725"/>
                  </a:cubicBezTo>
                  <a:lnTo>
                    <a:pt x="1297787" y="1170975"/>
                  </a:lnTo>
                  <a:cubicBezTo>
                    <a:pt x="1283381" y="1179510"/>
                    <a:pt x="1261117" y="1180823"/>
                    <a:pt x="1248020" y="1173601"/>
                  </a:cubicBezTo>
                  <a:lnTo>
                    <a:pt x="1088242" y="1081038"/>
                  </a:lnTo>
                  <a:cubicBezTo>
                    <a:pt x="1075800" y="1073160"/>
                    <a:pt x="1077764" y="1060030"/>
                    <a:pt x="1092171" y="1052153"/>
                  </a:cubicBezTo>
                  <a:lnTo>
                    <a:pt x="1249985" y="960246"/>
                  </a:lnTo>
                  <a:cubicBezTo>
                    <a:pt x="1257516" y="955979"/>
                    <a:pt x="1266847" y="953681"/>
                    <a:pt x="1275851" y="953353"/>
                  </a:cubicBezTo>
                  <a:close/>
                  <a:moveTo>
                    <a:pt x="2676333" y="933436"/>
                  </a:moveTo>
                  <a:cubicBezTo>
                    <a:pt x="2685337" y="933026"/>
                    <a:pt x="2694013" y="934503"/>
                    <a:pt x="2700234" y="938113"/>
                  </a:cubicBezTo>
                  <a:lnTo>
                    <a:pt x="2860012" y="1030677"/>
                  </a:lnTo>
                  <a:cubicBezTo>
                    <a:pt x="2872454" y="1037898"/>
                    <a:pt x="2871145" y="1051028"/>
                    <a:pt x="2856738" y="1059562"/>
                  </a:cubicBezTo>
                  <a:lnTo>
                    <a:pt x="2698269" y="1150812"/>
                  </a:lnTo>
                  <a:cubicBezTo>
                    <a:pt x="2683863" y="1159347"/>
                    <a:pt x="2660944" y="1160660"/>
                    <a:pt x="2648502" y="1152782"/>
                  </a:cubicBezTo>
                  <a:lnTo>
                    <a:pt x="2488724" y="1060218"/>
                  </a:lnTo>
                  <a:cubicBezTo>
                    <a:pt x="2475627" y="1052997"/>
                    <a:pt x="2477591" y="1039867"/>
                    <a:pt x="2492653" y="1031990"/>
                  </a:cubicBezTo>
                  <a:lnTo>
                    <a:pt x="2650467" y="940083"/>
                  </a:lnTo>
                  <a:cubicBezTo>
                    <a:pt x="2657997" y="936144"/>
                    <a:pt x="2667329" y="933846"/>
                    <a:pt x="2676333" y="933436"/>
                  </a:cubicBezTo>
                  <a:close/>
                  <a:moveTo>
                    <a:pt x="718088" y="913106"/>
                  </a:moveTo>
                  <a:cubicBezTo>
                    <a:pt x="727146" y="912697"/>
                    <a:pt x="735959" y="914335"/>
                    <a:pt x="742160" y="917939"/>
                  </a:cubicBezTo>
                  <a:lnTo>
                    <a:pt x="901446" y="1010338"/>
                  </a:lnTo>
                  <a:cubicBezTo>
                    <a:pt x="913849" y="1017546"/>
                    <a:pt x="912544" y="1030652"/>
                    <a:pt x="897529" y="1039171"/>
                  </a:cubicBezTo>
                  <a:lnTo>
                    <a:pt x="710172" y="1148607"/>
                  </a:lnTo>
                  <a:cubicBezTo>
                    <a:pt x="695158" y="1156471"/>
                    <a:pt x="672962" y="1157782"/>
                    <a:pt x="659906" y="1149918"/>
                  </a:cubicBezTo>
                  <a:lnTo>
                    <a:pt x="501273" y="1058175"/>
                  </a:lnTo>
                  <a:cubicBezTo>
                    <a:pt x="488217" y="1050311"/>
                    <a:pt x="489523" y="1037861"/>
                    <a:pt x="504537" y="1028686"/>
                  </a:cubicBezTo>
                  <a:lnTo>
                    <a:pt x="692547" y="920561"/>
                  </a:lnTo>
                  <a:cubicBezTo>
                    <a:pt x="699728" y="915974"/>
                    <a:pt x="709030" y="913516"/>
                    <a:pt x="718088" y="913106"/>
                  </a:cubicBezTo>
                  <a:close/>
                  <a:moveTo>
                    <a:pt x="1636298" y="887105"/>
                  </a:moveTo>
                  <a:cubicBezTo>
                    <a:pt x="1645220" y="886776"/>
                    <a:pt x="1653897" y="888418"/>
                    <a:pt x="1660445" y="892028"/>
                  </a:cubicBezTo>
                  <a:lnTo>
                    <a:pt x="1820223" y="984592"/>
                  </a:lnTo>
                  <a:cubicBezTo>
                    <a:pt x="1832665" y="991813"/>
                    <a:pt x="1831355" y="1004943"/>
                    <a:pt x="1816294" y="1013477"/>
                  </a:cubicBezTo>
                  <a:lnTo>
                    <a:pt x="1658480" y="1105384"/>
                  </a:lnTo>
                  <a:cubicBezTo>
                    <a:pt x="1644074" y="1113262"/>
                    <a:pt x="1621155" y="1114575"/>
                    <a:pt x="1608713" y="1106697"/>
                  </a:cubicBezTo>
                  <a:lnTo>
                    <a:pt x="1448935" y="1014790"/>
                  </a:lnTo>
                  <a:cubicBezTo>
                    <a:pt x="1435838" y="1007569"/>
                    <a:pt x="1437802" y="994439"/>
                    <a:pt x="1452209" y="985905"/>
                  </a:cubicBezTo>
                  <a:lnTo>
                    <a:pt x="1610678" y="893998"/>
                  </a:lnTo>
                  <a:cubicBezTo>
                    <a:pt x="1618208" y="889731"/>
                    <a:pt x="1627376" y="887433"/>
                    <a:pt x="1636298" y="887105"/>
                  </a:cubicBezTo>
                  <a:close/>
                  <a:moveTo>
                    <a:pt x="2068014" y="858712"/>
                  </a:moveTo>
                  <a:cubicBezTo>
                    <a:pt x="2077085" y="858302"/>
                    <a:pt x="2085910" y="859943"/>
                    <a:pt x="2092121" y="863882"/>
                  </a:cubicBezTo>
                  <a:lnTo>
                    <a:pt x="2251637" y="955789"/>
                  </a:lnTo>
                  <a:cubicBezTo>
                    <a:pt x="2264712" y="963010"/>
                    <a:pt x="2262751" y="976140"/>
                    <a:pt x="2248368" y="984674"/>
                  </a:cubicBezTo>
                  <a:lnTo>
                    <a:pt x="2090160" y="1076581"/>
                  </a:lnTo>
                  <a:cubicBezTo>
                    <a:pt x="2075778" y="1085115"/>
                    <a:pt x="2053550" y="1085772"/>
                    <a:pt x="2040475" y="1078550"/>
                  </a:cubicBezTo>
                  <a:lnTo>
                    <a:pt x="1880959" y="985987"/>
                  </a:lnTo>
                  <a:cubicBezTo>
                    <a:pt x="1867884" y="978766"/>
                    <a:pt x="1869845" y="966292"/>
                    <a:pt x="1884882" y="957102"/>
                  </a:cubicBezTo>
                  <a:lnTo>
                    <a:pt x="2042436" y="865851"/>
                  </a:lnTo>
                  <a:cubicBezTo>
                    <a:pt x="2049628" y="861584"/>
                    <a:pt x="2058943" y="859122"/>
                    <a:pt x="2068014" y="858712"/>
                  </a:cubicBezTo>
                  <a:close/>
                  <a:moveTo>
                    <a:pt x="1028145" y="812619"/>
                  </a:moveTo>
                  <a:cubicBezTo>
                    <a:pt x="1037148" y="812210"/>
                    <a:pt x="1045825" y="813847"/>
                    <a:pt x="1052046" y="817774"/>
                  </a:cubicBezTo>
                  <a:lnTo>
                    <a:pt x="1211825" y="909420"/>
                  </a:lnTo>
                  <a:cubicBezTo>
                    <a:pt x="1224921" y="917276"/>
                    <a:pt x="1222957" y="930368"/>
                    <a:pt x="1208550" y="938878"/>
                  </a:cubicBezTo>
                  <a:lnTo>
                    <a:pt x="1050081" y="1029869"/>
                  </a:lnTo>
                  <a:cubicBezTo>
                    <a:pt x="1035675" y="1038379"/>
                    <a:pt x="1012756" y="1039688"/>
                    <a:pt x="1000314" y="1032488"/>
                  </a:cubicBezTo>
                  <a:lnTo>
                    <a:pt x="840536" y="940187"/>
                  </a:lnTo>
                  <a:cubicBezTo>
                    <a:pt x="828094" y="932332"/>
                    <a:pt x="829404" y="919239"/>
                    <a:pt x="843810" y="910730"/>
                  </a:cubicBezTo>
                  <a:lnTo>
                    <a:pt x="1002279" y="819738"/>
                  </a:lnTo>
                  <a:cubicBezTo>
                    <a:pt x="1009809" y="815483"/>
                    <a:pt x="1019141" y="813028"/>
                    <a:pt x="1028145" y="812619"/>
                  </a:cubicBezTo>
                  <a:close/>
                  <a:moveTo>
                    <a:pt x="2431262" y="792376"/>
                  </a:moveTo>
                  <a:cubicBezTo>
                    <a:pt x="2440184" y="791886"/>
                    <a:pt x="2448860" y="793359"/>
                    <a:pt x="2455409" y="796959"/>
                  </a:cubicBezTo>
                  <a:lnTo>
                    <a:pt x="2615187" y="889259"/>
                  </a:lnTo>
                  <a:cubicBezTo>
                    <a:pt x="2627629" y="897115"/>
                    <a:pt x="2626319" y="909552"/>
                    <a:pt x="2611258" y="918717"/>
                  </a:cubicBezTo>
                  <a:lnTo>
                    <a:pt x="2453444" y="1009708"/>
                  </a:lnTo>
                  <a:cubicBezTo>
                    <a:pt x="2438383" y="1018218"/>
                    <a:pt x="2416119" y="1019527"/>
                    <a:pt x="2403022" y="1011672"/>
                  </a:cubicBezTo>
                  <a:lnTo>
                    <a:pt x="2243899" y="919372"/>
                  </a:lnTo>
                  <a:cubicBezTo>
                    <a:pt x="2230802" y="912171"/>
                    <a:pt x="2232766" y="899078"/>
                    <a:pt x="2247173" y="890568"/>
                  </a:cubicBezTo>
                  <a:lnTo>
                    <a:pt x="2405642" y="799577"/>
                  </a:lnTo>
                  <a:cubicBezTo>
                    <a:pt x="2413173" y="795322"/>
                    <a:pt x="2422340" y="792867"/>
                    <a:pt x="2431262" y="792376"/>
                  </a:cubicBezTo>
                  <a:close/>
                  <a:moveTo>
                    <a:pt x="472855" y="771867"/>
                  </a:moveTo>
                  <a:cubicBezTo>
                    <a:pt x="481831" y="771542"/>
                    <a:pt x="490481" y="773166"/>
                    <a:pt x="496682" y="776737"/>
                  </a:cubicBezTo>
                  <a:lnTo>
                    <a:pt x="655968" y="868304"/>
                  </a:lnTo>
                  <a:cubicBezTo>
                    <a:pt x="669024" y="875448"/>
                    <a:pt x="667066" y="888436"/>
                    <a:pt x="652704" y="896878"/>
                  </a:cubicBezTo>
                  <a:lnTo>
                    <a:pt x="464695" y="1004680"/>
                  </a:lnTo>
                  <a:cubicBezTo>
                    <a:pt x="449680" y="1013122"/>
                    <a:pt x="427484" y="1013772"/>
                    <a:pt x="415081" y="1006628"/>
                  </a:cubicBezTo>
                  <a:lnTo>
                    <a:pt x="255795" y="915062"/>
                  </a:lnTo>
                  <a:cubicBezTo>
                    <a:pt x="243392" y="907918"/>
                    <a:pt x="244698" y="895579"/>
                    <a:pt x="259059" y="886488"/>
                  </a:cubicBezTo>
                  <a:lnTo>
                    <a:pt x="447069" y="778686"/>
                  </a:lnTo>
                  <a:cubicBezTo>
                    <a:pt x="454576" y="774465"/>
                    <a:pt x="463879" y="772192"/>
                    <a:pt x="472855" y="771867"/>
                  </a:cubicBezTo>
                  <a:close/>
                  <a:moveTo>
                    <a:pt x="1391226" y="745971"/>
                  </a:moveTo>
                  <a:cubicBezTo>
                    <a:pt x="1400230" y="745642"/>
                    <a:pt x="1409070" y="747284"/>
                    <a:pt x="1415619" y="750894"/>
                  </a:cubicBezTo>
                  <a:lnTo>
                    <a:pt x="1575397" y="843458"/>
                  </a:lnTo>
                  <a:cubicBezTo>
                    <a:pt x="1587839" y="850679"/>
                    <a:pt x="1586529" y="863152"/>
                    <a:pt x="1571468" y="872343"/>
                  </a:cubicBezTo>
                  <a:lnTo>
                    <a:pt x="1413654" y="963593"/>
                  </a:lnTo>
                  <a:cubicBezTo>
                    <a:pt x="1398593" y="972128"/>
                    <a:pt x="1376329" y="973441"/>
                    <a:pt x="1363232" y="965563"/>
                  </a:cubicBezTo>
                  <a:lnTo>
                    <a:pt x="1203454" y="873656"/>
                  </a:lnTo>
                  <a:cubicBezTo>
                    <a:pt x="1191012" y="866435"/>
                    <a:pt x="1192322" y="853305"/>
                    <a:pt x="1207383" y="844114"/>
                  </a:cubicBezTo>
                  <a:lnTo>
                    <a:pt x="1365852" y="752864"/>
                  </a:lnTo>
                  <a:cubicBezTo>
                    <a:pt x="1373055" y="748597"/>
                    <a:pt x="1382222" y="746299"/>
                    <a:pt x="1391226" y="745971"/>
                  </a:cubicBezTo>
                  <a:close/>
                  <a:moveTo>
                    <a:pt x="1814468" y="714689"/>
                  </a:moveTo>
                  <a:cubicBezTo>
                    <a:pt x="1823472" y="714280"/>
                    <a:pt x="1832148" y="715917"/>
                    <a:pt x="1838369" y="719844"/>
                  </a:cubicBezTo>
                  <a:lnTo>
                    <a:pt x="1998148" y="812145"/>
                  </a:lnTo>
                  <a:cubicBezTo>
                    <a:pt x="2011244" y="819346"/>
                    <a:pt x="2009280" y="832438"/>
                    <a:pt x="1994873" y="840948"/>
                  </a:cubicBezTo>
                  <a:lnTo>
                    <a:pt x="1837059" y="931939"/>
                  </a:lnTo>
                  <a:cubicBezTo>
                    <a:pt x="1821998" y="941104"/>
                    <a:pt x="1799734" y="941758"/>
                    <a:pt x="1786637" y="934558"/>
                  </a:cubicBezTo>
                  <a:lnTo>
                    <a:pt x="1626859" y="842257"/>
                  </a:lnTo>
                  <a:cubicBezTo>
                    <a:pt x="1614417" y="834402"/>
                    <a:pt x="1615727" y="821309"/>
                    <a:pt x="1630788" y="812800"/>
                  </a:cubicBezTo>
                  <a:lnTo>
                    <a:pt x="1788602" y="721808"/>
                  </a:lnTo>
                  <a:cubicBezTo>
                    <a:pt x="1796133" y="717553"/>
                    <a:pt x="1805464" y="715098"/>
                    <a:pt x="1814468" y="714689"/>
                  </a:cubicBezTo>
                  <a:close/>
                  <a:moveTo>
                    <a:pt x="2183147" y="651248"/>
                  </a:moveTo>
                  <a:cubicBezTo>
                    <a:pt x="2192150" y="650756"/>
                    <a:pt x="2200827" y="652233"/>
                    <a:pt x="2207048" y="655843"/>
                  </a:cubicBezTo>
                  <a:lnTo>
                    <a:pt x="2366827" y="748407"/>
                  </a:lnTo>
                  <a:cubicBezTo>
                    <a:pt x="2379923" y="755628"/>
                    <a:pt x="2377959" y="768758"/>
                    <a:pt x="2363552" y="777292"/>
                  </a:cubicBezTo>
                  <a:lnTo>
                    <a:pt x="2205738" y="868542"/>
                  </a:lnTo>
                  <a:cubicBezTo>
                    <a:pt x="2190677" y="877733"/>
                    <a:pt x="2168413" y="878390"/>
                    <a:pt x="2155316" y="871168"/>
                  </a:cubicBezTo>
                  <a:lnTo>
                    <a:pt x="1995538" y="778605"/>
                  </a:lnTo>
                  <a:cubicBezTo>
                    <a:pt x="1983096" y="771384"/>
                    <a:pt x="1984406" y="758254"/>
                    <a:pt x="1999467" y="749720"/>
                  </a:cubicBezTo>
                  <a:lnTo>
                    <a:pt x="2157281" y="658469"/>
                  </a:lnTo>
                  <a:cubicBezTo>
                    <a:pt x="2164812" y="654202"/>
                    <a:pt x="2174143" y="651740"/>
                    <a:pt x="2183147" y="651248"/>
                  </a:cubicBezTo>
                  <a:close/>
                  <a:moveTo>
                    <a:pt x="225802" y="627852"/>
                  </a:moveTo>
                  <a:cubicBezTo>
                    <a:pt x="234778" y="627527"/>
                    <a:pt x="243428" y="629151"/>
                    <a:pt x="249629" y="632722"/>
                  </a:cubicBezTo>
                  <a:lnTo>
                    <a:pt x="408915" y="724289"/>
                  </a:lnTo>
                  <a:cubicBezTo>
                    <a:pt x="421318" y="731433"/>
                    <a:pt x="420013" y="744421"/>
                    <a:pt x="405651" y="752863"/>
                  </a:cubicBezTo>
                  <a:lnTo>
                    <a:pt x="217641" y="860665"/>
                  </a:lnTo>
                  <a:cubicBezTo>
                    <a:pt x="202627" y="869107"/>
                    <a:pt x="180431" y="869757"/>
                    <a:pt x="168028" y="862613"/>
                  </a:cubicBezTo>
                  <a:lnTo>
                    <a:pt x="8742" y="771046"/>
                  </a:lnTo>
                  <a:cubicBezTo>
                    <a:pt x="-4314" y="763903"/>
                    <a:pt x="-2356" y="750915"/>
                    <a:pt x="12006" y="742473"/>
                  </a:cubicBezTo>
                  <a:lnTo>
                    <a:pt x="200016" y="634671"/>
                  </a:lnTo>
                  <a:cubicBezTo>
                    <a:pt x="207523" y="630450"/>
                    <a:pt x="216826" y="628177"/>
                    <a:pt x="225802" y="627852"/>
                  </a:cubicBezTo>
                  <a:close/>
                  <a:moveTo>
                    <a:pt x="2399582" y="608135"/>
                  </a:moveTo>
                  <a:cubicBezTo>
                    <a:pt x="2408653" y="607723"/>
                    <a:pt x="2417478" y="609370"/>
                    <a:pt x="2424015" y="613322"/>
                  </a:cubicBezTo>
                  <a:lnTo>
                    <a:pt x="2583525" y="705536"/>
                  </a:lnTo>
                  <a:cubicBezTo>
                    <a:pt x="2595946" y="712781"/>
                    <a:pt x="2593985" y="725955"/>
                    <a:pt x="2579603" y="734517"/>
                  </a:cubicBezTo>
                  <a:lnTo>
                    <a:pt x="2527305" y="765475"/>
                  </a:lnTo>
                  <a:cubicBezTo>
                    <a:pt x="2512269" y="773379"/>
                    <a:pt x="2490042" y="774696"/>
                    <a:pt x="2477621" y="767451"/>
                  </a:cubicBezTo>
                  <a:lnTo>
                    <a:pt x="2318111" y="674578"/>
                  </a:lnTo>
                  <a:cubicBezTo>
                    <a:pt x="2305690" y="666674"/>
                    <a:pt x="2306997" y="654160"/>
                    <a:pt x="2321380" y="645597"/>
                  </a:cubicBezTo>
                  <a:lnTo>
                    <a:pt x="2373678" y="615298"/>
                  </a:lnTo>
                  <a:cubicBezTo>
                    <a:pt x="2381196" y="611017"/>
                    <a:pt x="2390512" y="608547"/>
                    <a:pt x="2399582" y="608135"/>
                  </a:cubicBezTo>
                  <a:close/>
                  <a:moveTo>
                    <a:pt x="1140559" y="602284"/>
                  </a:moveTo>
                  <a:cubicBezTo>
                    <a:pt x="1149644" y="601792"/>
                    <a:pt x="1158484" y="603269"/>
                    <a:pt x="1165033" y="606879"/>
                  </a:cubicBezTo>
                  <a:lnTo>
                    <a:pt x="1324157" y="699443"/>
                  </a:lnTo>
                  <a:cubicBezTo>
                    <a:pt x="1337253" y="706664"/>
                    <a:pt x="1335289" y="719794"/>
                    <a:pt x="1320882" y="728328"/>
                  </a:cubicBezTo>
                  <a:lnTo>
                    <a:pt x="1163068" y="819578"/>
                  </a:lnTo>
                  <a:cubicBezTo>
                    <a:pt x="1148007" y="828769"/>
                    <a:pt x="1125743" y="829426"/>
                    <a:pt x="1112646" y="822204"/>
                  </a:cubicBezTo>
                  <a:lnTo>
                    <a:pt x="953523" y="729641"/>
                  </a:lnTo>
                  <a:cubicBezTo>
                    <a:pt x="940426" y="722420"/>
                    <a:pt x="942390" y="709290"/>
                    <a:pt x="956797" y="700756"/>
                  </a:cubicBezTo>
                  <a:lnTo>
                    <a:pt x="1114611" y="609505"/>
                  </a:lnTo>
                  <a:cubicBezTo>
                    <a:pt x="1122142" y="605238"/>
                    <a:pt x="1131473" y="602776"/>
                    <a:pt x="1140559" y="602284"/>
                  </a:cubicBezTo>
                  <a:close/>
                  <a:moveTo>
                    <a:pt x="1563962" y="567473"/>
                  </a:moveTo>
                  <a:cubicBezTo>
                    <a:pt x="1573047" y="567063"/>
                    <a:pt x="1581888" y="568704"/>
                    <a:pt x="1588436" y="572315"/>
                  </a:cubicBezTo>
                  <a:lnTo>
                    <a:pt x="1747560" y="664879"/>
                  </a:lnTo>
                  <a:cubicBezTo>
                    <a:pt x="1760656" y="672100"/>
                    <a:pt x="1759346" y="685230"/>
                    <a:pt x="1744285" y="693764"/>
                  </a:cubicBezTo>
                  <a:lnTo>
                    <a:pt x="1586471" y="785014"/>
                  </a:lnTo>
                  <a:cubicBezTo>
                    <a:pt x="1571410" y="793549"/>
                    <a:pt x="1549146" y="794862"/>
                    <a:pt x="1536049" y="787640"/>
                  </a:cubicBezTo>
                  <a:lnTo>
                    <a:pt x="1376926" y="695077"/>
                  </a:lnTo>
                  <a:cubicBezTo>
                    <a:pt x="1363829" y="687856"/>
                    <a:pt x="1365793" y="674726"/>
                    <a:pt x="1380200" y="666192"/>
                  </a:cubicBezTo>
                  <a:lnTo>
                    <a:pt x="1538014" y="574941"/>
                  </a:lnTo>
                  <a:cubicBezTo>
                    <a:pt x="1545545" y="570346"/>
                    <a:pt x="1554876" y="567884"/>
                    <a:pt x="1563962" y="567473"/>
                  </a:cubicBezTo>
                  <a:close/>
                  <a:moveTo>
                    <a:pt x="1937991" y="509868"/>
                  </a:moveTo>
                  <a:cubicBezTo>
                    <a:pt x="1947159" y="509457"/>
                    <a:pt x="1955999" y="511099"/>
                    <a:pt x="1962220" y="514709"/>
                  </a:cubicBezTo>
                  <a:lnTo>
                    <a:pt x="2121999" y="607273"/>
                  </a:lnTo>
                  <a:cubicBezTo>
                    <a:pt x="2135095" y="614494"/>
                    <a:pt x="2133131" y="627624"/>
                    <a:pt x="2118070" y="636158"/>
                  </a:cubicBezTo>
                  <a:lnTo>
                    <a:pt x="1960255" y="727408"/>
                  </a:lnTo>
                  <a:cubicBezTo>
                    <a:pt x="1945194" y="736599"/>
                    <a:pt x="1922930" y="737256"/>
                    <a:pt x="1910488" y="730034"/>
                  </a:cubicBezTo>
                  <a:lnTo>
                    <a:pt x="1750710" y="637471"/>
                  </a:lnTo>
                  <a:cubicBezTo>
                    <a:pt x="1738268" y="630250"/>
                    <a:pt x="1739578" y="617120"/>
                    <a:pt x="1753984" y="608586"/>
                  </a:cubicBezTo>
                  <a:lnTo>
                    <a:pt x="1911798" y="517335"/>
                  </a:lnTo>
                  <a:cubicBezTo>
                    <a:pt x="1919329" y="512740"/>
                    <a:pt x="1928824" y="510278"/>
                    <a:pt x="1937991" y="509868"/>
                  </a:cubicBezTo>
                  <a:close/>
                  <a:moveTo>
                    <a:pt x="468825" y="490026"/>
                  </a:moveTo>
                  <a:cubicBezTo>
                    <a:pt x="477882" y="489617"/>
                    <a:pt x="486695" y="491253"/>
                    <a:pt x="493223" y="495179"/>
                  </a:cubicBezTo>
                  <a:lnTo>
                    <a:pt x="961279" y="766102"/>
                  </a:lnTo>
                  <a:cubicBezTo>
                    <a:pt x="974335" y="773301"/>
                    <a:pt x="973030" y="786389"/>
                    <a:pt x="958015" y="794896"/>
                  </a:cubicBezTo>
                  <a:lnTo>
                    <a:pt x="800691" y="885859"/>
                  </a:lnTo>
                  <a:cubicBezTo>
                    <a:pt x="785676" y="894366"/>
                    <a:pt x="763481" y="895675"/>
                    <a:pt x="750425" y="887822"/>
                  </a:cubicBezTo>
                  <a:lnTo>
                    <a:pt x="282369" y="616898"/>
                  </a:lnTo>
                  <a:cubicBezTo>
                    <a:pt x="269313" y="609700"/>
                    <a:pt x="271271" y="596612"/>
                    <a:pt x="285633" y="588104"/>
                  </a:cubicBezTo>
                  <a:lnTo>
                    <a:pt x="442957" y="497142"/>
                  </a:lnTo>
                  <a:cubicBezTo>
                    <a:pt x="450465" y="492889"/>
                    <a:pt x="459767" y="490435"/>
                    <a:pt x="468825" y="490026"/>
                  </a:cubicBezTo>
                  <a:close/>
                  <a:moveTo>
                    <a:pt x="2154754" y="466588"/>
                  </a:moveTo>
                  <a:cubicBezTo>
                    <a:pt x="2163825" y="466259"/>
                    <a:pt x="2172651" y="467905"/>
                    <a:pt x="2179188" y="471528"/>
                  </a:cubicBezTo>
                  <a:lnTo>
                    <a:pt x="2338698" y="564402"/>
                  </a:lnTo>
                  <a:cubicBezTo>
                    <a:pt x="2351119" y="571648"/>
                    <a:pt x="2349812" y="584821"/>
                    <a:pt x="2334776" y="593384"/>
                  </a:cubicBezTo>
                  <a:lnTo>
                    <a:pt x="2282477" y="623683"/>
                  </a:lnTo>
                  <a:cubicBezTo>
                    <a:pt x="2267442" y="632246"/>
                    <a:pt x="2245215" y="633563"/>
                    <a:pt x="2232794" y="625659"/>
                  </a:cubicBezTo>
                  <a:lnTo>
                    <a:pt x="2073283" y="533444"/>
                  </a:lnTo>
                  <a:cubicBezTo>
                    <a:pt x="2060862" y="525540"/>
                    <a:pt x="2062169" y="512367"/>
                    <a:pt x="2076552" y="504462"/>
                  </a:cubicBezTo>
                  <a:lnTo>
                    <a:pt x="2128850" y="473504"/>
                  </a:lnTo>
                  <a:cubicBezTo>
                    <a:pt x="2136368" y="469223"/>
                    <a:pt x="2145684" y="466918"/>
                    <a:pt x="2154754" y="466588"/>
                  </a:cubicBezTo>
                  <a:close/>
                  <a:moveTo>
                    <a:pt x="1310492" y="423787"/>
                  </a:moveTo>
                  <a:cubicBezTo>
                    <a:pt x="1319399" y="423377"/>
                    <a:pt x="1328061" y="425018"/>
                    <a:pt x="1334599" y="428957"/>
                  </a:cubicBezTo>
                  <a:lnTo>
                    <a:pt x="1494115" y="520864"/>
                  </a:lnTo>
                  <a:cubicBezTo>
                    <a:pt x="1507190" y="528741"/>
                    <a:pt x="1505229" y="541215"/>
                    <a:pt x="1490193" y="550405"/>
                  </a:cubicBezTo>
                  <a:lnTo>
                    <a:pt x="1332638" y="641656"/>
                  </a:lnTo>
                  <a:cubicBezTo>
                    <a:pt x="1318256" y="650190"/>
                    <a:pt x="1295374" y="650847"/>
                    <a:pt x="1282299" y="643625"/>
                  </a:cubicBezTo>
                  <a:lnTo>
                    <a:pt x="1123437" y="551062"/>
                  </a:lnTo>
                  <a:cubicBezTo>
                    <a:pt x="1110362" y="543841"/>
                    <a:pt x="1112323" y="530711"/>
                    <a:pt x="1126706" y="522177"/>
                  </a:cubicBezTo>
                  <a:lnTo>
                    <a:pt x="1284914" y="430926"/>
                  </a:lnTo>
                  <a:cubicBezTo>
                    <a:pt x="1292432" y="426659"/>
                    <a:pt x="1301584" y="424197"/>
                    <a:pt x="1310492" y="423787"/>
                  </a:cubicBezTo>
                  <a:close/>
                  <a:moveTo>
                    <a:pt x="1693576" y="368650"/>
                  </a:moveTo>
                  <a:cubicBezTo>
                    <a:pt x="1702661" y="368321"/>
                    <a:pt x="1711502" y="369963"/>
                    <a:pt x="1718050" y="373573"/>
                  </a:cubicBezTo>
                  <a:lnTo>
                    <a:pt x="1877828" y="466137"/>
                  </a:lnTo>
                  <a:cubicBezTo>
                    <a:pt x="1890270" y="473358"/>
                    <a:pt x="1888960" y="486488"/>
                    <a:pt x="1873899" y="495022"/>
                  </a:cubicBezTo>
                  <a:lnTo>
                    <a:pt x="1715430" y="586272"/>
                  </a:lnTo>
                  <a:cubicBezTo>
                    <a:pt x="1701024" y="594807"/>
                    <a:pt x="1678760" y="596120"/>
                    <a:pt x="1665663" y="588242"/>
                  </a:cubicBezTo>
                  <a:lnTo>
                    <a:pt x="1505885" y="496335"/>
                  </a:lnTo>
                  <a:cubicBezTo>
                    <a:pt x="1493443" y="488457"/>
                    <a:pt x="1494753" y="475327"/>
                    <a:pt x="1509814" y="466793"/>
                  </a:cubicBezTo>
                  <a:lnTo>
                    <a:pt x="1667628" y="375543"/>
                  </a:lnTo>
                  <a:cubicBezTo>
                    <a:pt x="1675158" y="371276"/>
                    <a:pt x="1684490" y="368978"/>
                    <a:pt x="1693576" y="368650"/>
                  </a:cubicBezTo>
                  <a:close/>
                  <a:moveTo>
                    <a:pt x="708205" y="351349"/>
                  </a:moveTo>
                  <a:cubicBezTo>
                    <a:pt x="717170" y="351024"/>
                    <a:pt x="725809" y="352652"/>
                    <a:pt x="732002" y="356234"/>
                  </a:cubicBezTo>
                  <a:lnTo>
                    <a:pt x="1074281" y="553577"/>
                  </a:lnTo>
                  <a:cubicBezTo>
                    <a:pt x="1086668" y="560741"/>
                    <a:pt x="1085364" y="573767"/>
                    <a:pt x="1071021" y="582234"/>
                  </a:cubicBezTo>
                  <a:lnTo>
                    <a:pt x="913247" y="672764"/>
                  </a:lnTo>
                  <a:cubicBezTo>
                    <a:pt x="898904" y="681882"/>
                    <a:pt x="876737" y="682534"/>
                    <a:pt x="863698" y="675369"/>
                  </a:cubicBezTo>
                  <a:lnTo>
                    <a:pt x="521419" y="478027"/>
                  </a:lnTo>
                  <a:cubicBezTo>
                    <a:pt x="508380" y="470211"/>
                    <a:pt x="509684" y="457836"/>
                    <a:pt x="524679" y="449370"/>
                  </a:cubicBezTo>
                  <a:lnTo>
                    <a:pt x="682453" y="358188"/>
                  </a:lnTo>
                  <a:cubicBezTo>
                    <a:pt x="689950" y="353955"/>
                    <a:pt x="699241" y="351675"/>
                    <a:pt x="708205" y="351349"/>
                  </a:cubicBezTo>
                  <a:close/>
                  <a:moveTo>
                    <a:pt x="1912808" y="325424"/>
                  </a:moveTo>
                  <a:cubicBezTo>
                    <a:pt x="1921879" y="325099"/>
                    <a:pt x="1930705" y="326724"/>
                    <a:pt x="1937242" y="330299"/>
                  </a:cubicBezTo>
                  <a:lnTo>
                    <a:pt x="2096099" y="421954"/>
                  </a:lnTo>
                  <a:cubicBezTo>
                    <a:pt x="2109173" y="429104"/>
                    <a:pt x="2107866" y="442105"/>
                    <a:pt x="2092830" y="450555"/>
                  </a:cubicBezTo>
                  <a:lnTo>
                    <a:pt x="2040531" y="480457"/>
                  </a:lnTo>
                  <a:cubicBezTo>
                    <a:pt x="2025496" y="488907"/>
                    <a:pt x="2003269" y="489557"/>
                    <a:pt x="1990848" y="482407"/>
                  </a:cubicBezTo>
                  <a:lnTo>
                    <a:pt x="1831337" y="390752"/>
                  </a:lnTo>
                  <a:cubicBezTo>
                    <a:pt x="1818916" y="383602"/>
                    <a:pt x="1820223" y="370601"/>
                    <a:pt x="1835259" y="362151"/>
                  </a:cubicBezTo>
                  <a:lnTo>
                    <a:pt x="1886904" y="332249"/>
                  </a:lnTo>
                  <a:cubicBezTo>
                    <a:pt x="1894422" y="328024"/>
                    <a:pt x="1903738" y="325749"/>
                    <a:pt x="1912808" y="325424"/>
                  </a:cubicBezTo>
                  <a:close/>
                  <a:moveTo>
                    <a:pt x="1449323" y="227493"/>
                  </a:moveTo>
                  <a:cubicBezTo>
                    <a:pt x="1458327" y="227168"/>
                    <a:pt x="1467003" y="228794"/>
                    <a:pt x="1473224" y="232369"/>
                  </a:cubicBezTo>
                  <a:lnTo>
                    <a:pt x="1633002" y="324037"/>
                  </a:lnTo>
                  <a:cubicBezTo>
                    <a:pt x="1645444" y="331188"/>
                    <a:pt x="1644134" y="343540"/>
                    <a:pt x="1629073" y="352642"/>
                  </a:cubicBezTo>
                  <a:lnTo>
                    <a:pt x="1471259" y="443009"/>
                  </a:lnTo>
                  <a:cubicBezTo>
                    <a:pt x="1456198" y="451461"/>
                    <a:pt x="1433934" y="452111"/>
                    <a:pt x="1421492" y="444960"/>
                  </a:cubicBezTo>
                  <a:lnTo>
                    <a:pt x="1261714" y="353292"/>
                  </a:lnTo>
                  <a:cubicBezTo>
                    <a:pt x="1248617" y="346141"/>
                    <a:pt x="1249927" y="333138"/>
                    <a:pt x="1264988" y="324687"/>
                  </a:cubicBezTo>
                  <a:lnTo>
                    <a:pt x="1423457" y="234320"/>
                  </a:lnTo>
                  <a:cubicBezTo>
                    <a:pt x="1430988" y="230094"/>
                    <a:pt x="1440319" y="227819"/>
                    <a:pt x="1449323" y="227493"/>
                  </a:cubicBezTo>
                  <a:close/>
                  <a:moveTo>
                    <a:pt x="947556" y="213501"/>
                  </a:moveTo>
                  <a:cubicBezTo>
                    <a:pt x="956611" y="213094"/>
                    <a:pt x="965421" y="214721"/>
                    <a:pt x="971948" y="218624"/>
                  </a:cubicBezTo>
                  <a:lnTo>
                    <a:pt x="1249314" y="378020"/>
                  </a:lnTo>
                  <a:cubicBezTo>
                    <a:pt x="1262366" y="385827"/>
                    <a:pt x="1260408" y="398189"/>
                    <a:pt x="1246051" y="406647"/>
                  </a:cubicBezTo>
                  <a:lnTo>
                    <a:pt x="1088768" y="497730"/>
                  </a:lnTo>
                  <a:cubicBezTo>
                    <a:pt x="1073757" y="506188"/>
                    <a:pt x="1051568" y="506838"/>
                    <a:pt x="1038515" y="499682"/>
                  </a:cubicBezTo>
                  <a:lnTo>
                    <a:pt x="760497" y="339635"/>
                  </a:lnTo>
                  <a:cubicBezTo>
                    <a:pt x="747444" y="332479"/>
                    <a:pt x="749402" y="319467"/>
                    <a:pt x="764412" y="311009"/>
                  </a:cubicBezTo>
                  <a:lnTo>
                    <a:pt x="921695" y="220576"/>
                  </a:lnTo>
                  <a:cubicBezTo>
                    <a:pt x="929200" y="216347"/>
                    <a:pt x="938500" y="213907"/>
                    <a:pt x="947556" y="213501"/>
                  </a:cubicBezTo>
                  <a:close/>
                  <a:moveTo>
                    <a:pt x="1668066" y="184731"/>
                  </a:moveTo>
                  <a:cubicBezTo>
                    <a:pt x="1677055" y="184319"/>
                    <a:pt x="1685880" y="185966"/>
                    <a:pt x="1692417" y="189918"/>
                  </a:cubicBezTo>
                  <a:lnTo>
                    <a:pt x="1851274" y="282133"/>
                  </a:lnTo>
                  <a:cubicBezTo>
                    <a:pt x="1864348" y="290037"/>
                    <a:pt x="1863041" y="302552"/>
                    <a:pt x="1848005" y="311115"/>
                  </a:cubicBezTo>
                  <a:lnTo>
                    <a:pt x="1796360" y="341414"/>
                  </a:lnTo>
                  <a:cubicBezTo>
                    <a:pt x="1781325" y="350636"/>
                    <a:pt x="1758444" y="351294"/>
                    <a:pt x="1746023" y="344049"/>
                  </a:cubicBezTo>
                  <a:lnTo>
                    <a:pt x="1586513" y="251175"/>
                  </a:lnTo>
                  <a:cubicBezTo>
                    <a:pt x="1574092" y="243271"/>
                    <a:pt x="1575399" y="230756"/>
                    <a:pt x="1590435" y="222193"/>
                  </a:cubicBezTo>
                  <a:lnTo>
                    <a:pt x="1642734" y="191894"/>
                  </a:lnTo>
                  <a:cubicBezTo>
                    <a:pt x="1649925" y="187613"/>
                    <a:pt x="1659077" y="185143"/>
                    <a:pt x="1668066" y="184731"/>
                  </a:cubicBezTo>
                  <a:close/>
                  <a:moveTo>
                    <a:pt x="1203925" y="83583"/>
                  </a:moveTo>
                  <a:cubicBezTo>
                    <a:pt x="1213010" y="83172"/>
                    <a:pt x="1221851" y="84814"/>
                    <a:pt x="1228399" y="88424"/>
                  </a:cubicBezTo>
                  <a:lnTo>
                    <a:pt x="1387523" y="180988"/>
                  </a:lnTo>
                  <a:cubicBezTo>
                    <a:pt x="1400619" y="188865"/>
                    <a:pt x="1399310" y="201339"/>
                    <a:pt x="1384248" y="210529"/>
                  </a:cubicBezTo>
                  <a:lnTo>
                    <a:pt x="1225779" y="301780"/>
                  </a:lnTo>
                  <a:cubicBezTo>
                    <a:pt x="1210718" y="310314"/>
                    <a:pt x="1189109" y="310971"/>
                    <a:pt x="1176012" y="303749"/>
                  </a:cubicBezTo>
                  <a:lnTo>
                    <a:pt x="1016234" y="211186"/>
                  </a:lnTo>
                  <a:cubicBezTo>
                    <a:pt x="1003792" y="203965"/>
                    <a:pt x="1005102" y="190835"/>
                    <a:pt x="1020163" y="182301"/>
                  </a:cubicBezTo>
                  <a:lnTo>
                    <a:pt x="1177977" y="91050"/>
                  </a:lnTo>
                  <a:cubicBezTo>
                    <a:pt x="1185508" y="86455"/>
                    <a:pt x="1194839" y="83993"/>
                    <a:pt x="1203925" y="83583"/>
                  </a:cubicBezTo>
                  <a:close/>
                  <a:moveTo>
                    <a:pt x="1348596" y="61"/>
                  </a:moveTo>
                  <a:cubicBezTo>
                    <a:pt x="1357667" y="-350"/>
                    <a:pt x="1366492" y="1297"/>
                    <a:pt x="1372703" y="4919"/>
                  </a:cubicBezTo>
                  <a:lnTo>
                    <a:pt x="1532213" y="97793"/>
                  </a:lnTo>
                  <a:cubicBezTo>
                    <a:pt x="1544634" y="105038"/>
                    <a:pt x="1543327" y="118212"/>
                    <a:pt x="1528945" y="126775"/>
                  </a:cubicBezTo>
                  <a:lnTo>
                    <a:pt x="1476646" y="157074"/>
                  </a:lnTo>
                  <a:cubicBezTo>
                    <a:pt x="1461610" y="166296"/>
                    <a:pt x="1439383" y="166954"/>
                    <a:pt x="1426309" y="159709"/>
                  </a:cubicBezTo>
                  <a:lnTo>
                    <a:pt x="1267452" y="66835"/>
                  </a:lnTo>
                  <a:cubicBezTo>
                    <a:pt x="1254377" y="59590"/>
                    <a:pt x="1256338" y="46416"/>
                    <a:pt x="1270720" y="37853"/>
                  </a:cubicBezTo>
                  <a:lnTo>
                    <a:pt x="1323019" y="7554"/>
                  </a:lnTo>
                  <a:cubicBezTo>
                    <a:pt x="1330210" y="2943"/>
                    <a:pt x="1339526" y="473"/>
                    <a:pt x="1348596" y="61"/>
                  </a:cubicBezTo>
                  <a:close/>
                </a:path>
              </a:pathLst>
            </a:custGeom>
            <a:solidFill>
              <a:schemeClr val="accent2">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21" name="Freeform 333">
              <a:extLst>
                <a:ext uri="{FF2B5EF4-FFF2-40B4-BE49-F238E27FC236}">
                  <a16:creationId xmlns:a16="http://schemas.microsoft.com/office/drawing/2014/main" id="{86F77361-245B-D74A-8FCE-F970121EF67B}"/>
                </a:ext>
              </a:extLst>
            </p:cNvPr>
            <p:cNvSpPr>
              <a:spLocks noChangeArrowheads="1"/>
            </p:cNvSpPr>
            <p:nvPr/>
          </p:nvSpPr>
          <p:spPr bwMode="auto">
            <a:xfrm>
              <a:off x="9279721" y="9715262"/>
              <a:ext cx="2292721" cy="1347982"/>
            </a:xfrm>
            <a:custGeom>
              <a:avLst/>
              <a:gdLst>
                <a:gd name="T0" fmla="*/ 1965 w 3508"/>
                <a:gd name="T1" fmla="*/ 1985 h 2064"/>
                <a:gd name="T2" fmla="*/ 1965 w 3508"/>
                <a:gd name="T3" fmla="*/ 1985 h 2064"/>
                <a:gd name="T4" fmla="*/ 2162 w 3508"/>
                <a:gd name="T5" fmla="*/ 1975 h 2064"/>
                <a:gd name="T6" fmla="*/ 3407 w 3508"/>
                <a:gd name="T7" fmla="*/ 1256 h 2064"/>
                <a:gd name="T8" fmla="*/ 3407 w 3508"/>
                <a:gd name="T9" fmla="*/ 1256 h 2064"/>
                <a:gd name="T10" fmla="*/ 3448 w 3508"/>
                <a:gd name="T11" fmla="*/ 1207 h 2064"/>
                <a:gd name="T12" fmla="*/ 3448 w 3508"/>
                <a:gd name="T13" fmla="*/ 1207 h 2064"/>
                <a:gd name="T14" fmla="*/ 3423 w 3508"/>
                <a:gd name="T15" fmla="*/ 1176 h 2064"/>
                <a:gd name="T16" fmla="*/ 1542 w 3508"/>
                <a:gd name="T17" fmla="*/ 90 h 2064"/>
                <a:gd name="T18" fmla="*/ 1542 w 3508"/>
                <a:gd name="T19" fmla="*/ 90 h 2064"/>
                <a:gd name="T20" fmla="*/ 1345 w 3508"/>
                <a:gd name="T21" fmla="*/ 100 h 2064"/>
                <a:gd name="T22" fmla="*/ 99 w 3508"/>
                <a:gd name="T23" fmla="*/ 819 h 2064"/>
                <a:gd name="T24" fmla="*/ 99 w 3508"/>
                <a:gd name="T25" fmla="*/ 819 h 2064"/>
                <a:gd name="T26" fmla="*/ 59 w 3508"/>
                <a:gd name="T27" fmla="*/ 867 h 2064"/>
                <a:gd name="T28" fmla="*/ 59 w 3508"/>
                <a:gd name="T29" fmla="*/ 867 h 2064"/>
                <a:gd name="T30" fmla="*/ 83 w 3508"/>
                <a:gd name="T31" fmla="*/ 898 h 2064"/>
                <a:gd name="T32" fmla="*/ 1965 w 3508"/>
                <a:gd name="T33" fmla="*/ 1985 h 2064"/>
                <a:gd name="T34" fmla="*/ 2048 w 3508"/>
                <a:gd name="T35" fmla="*/ 2063 h 2064"/>
                <a:gd name="T36" fmla="*/ 2048 w 3508"/>
                <a:gd name="T37" fmla="*/ 2063 h 2064"/>
                <a:gd name="T38" fmla="*/ 1935 w 3508"/>
                <a:gd name="T39" fmla="*/ 2035 h 2064"/>
                <a:gd name="T40" fmla="*/ 1935 w 3508"/>
                <a:gd name="T41" fmla="*/ 2035 h 2064"/>
                <a:gd name="T42" fmla="*/ 53 w 3508"/>
                <a:gd name="T43" fmla="*/ 950 h 2064"/>
                <a:gd name="T44" fmla="*/ 53 w 3508"/>
                <a:gd name="T45" fmla="*/ 950 h 2064"/>
                <a:gd name="T46" fmla="*/ 0 w 3508"/>
                <a:gd name="T47" fmla="*/ 867 h 2064"/>
                <a:gd name="T48" fmla="*/ 0 w 3508"/>
                <a:gd name="T49" fmla="*/ 867 h 2064"/>
                <a:gd name="T50" fmla="*/ 70 w 3508"/>
                <a:gd name="T51" fmla="*/ 767 h 2064"/>
                <a:gd name="T52" fmla="*/ 1316 w 3508"/>
                <a:gd name="T53" fmla="*/ 49 h 2064"/>
                <a:gd name="T54" fmla="*/ 1316 w 3508"/>
                <a:gd name="T55" fmla="*/ 49 h 2064"/>
                <a:gd name="T56" fmla="*/ 1572 w 3508"/>
                <a:gd name="T57" fmla="*/ 39 h 2064"/>
                <a:gd name="T58" fmla="*/ 3453 w 3508"/>
                <a:gd name="T59" fmla="*/ 1125 h 2064"/>
                <a:gd name="T60" fmla="*/ 3453 w 3508"/>
                <a:gd name="T61" fmla="*/ 1125 h 2064"/>
                <a:gd name="T62" fmla="*/ 3507 w 3508"/>
                <a:gd name="T63" fmla="*/ 1207 h 2064"/>
                <a:gd name="T64" fmla="*/ 3507 w 3508"/>
                <a:gd name="T65" fmla="*/ 1207 h 2064"/>
                <a:gd name="T66" fmla="*/ 3437 w 3508"/>
                <a:gd name="T67" fmla="*/ 1307 h 2064"/>
                <a:gd name="T68" fmla="*/ 2191 w 3508"/>
                <a:gd name="T69" fmla="*/ 2026 h 2064"/>
                <a:gd name="T70" fmla="*/ 2191 w 3508"/>
                <a:gd name="T71" fmla="*/ 2026 h 2064"/>
                <a:gd name="T72" fmla="*/ 2048 w 3508"/>
                <a:gd name="T73" fmla="*/ 2063 h 2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08" h="2064">
                  <a:moveTo>
                    <a:pt x="1965" y="1985"/>
                  </a:moveTo>
                  <a:lnTo>
                    <a:pt x="1965" y="1985"/>
                  </a:lnTo>
                  <a:cubicBezTo>
                    <a:pt x="2013" y="2013"/>
                    <a:pt x="2104" y="2009"/>
                    <a:pt x="2162" y="1975"/>
                  </a:cubicBezTo>
                  <a:lnTo>
                    <a:pt x="3407" y="1256"/>
                  </a:lnTo>
                  <a:lnTo>
                    <a:pt x="3407" y="1256"/>
                  </a:lnTo>
                  <a:cubicBezTo>
                    <a:pt x="3433" y="1241"/>
                    <a:pt x="3448" y="1223"/>
                    <a:pt x="3448" y="1207"/>
                  </a:cubicBezTo>
                  <a:lnTo>
                    <a:pt x="3448" y="1207"/>
                  </a:lnTo>
                  <a:cubicBezTo>
                    <a:pt x="3448" y="1193"/>
                    <a:pt x="3433" y="1182"/>
                    <a:pt x="3423" y="1176"/>
                  </a:cubicBezTo>
                  <a:lnTo>
                    <a:pt x="1542" y="90"/>
                  </a:lnTo>
                  <a:lnTo>
                    <a:pt x="1542" y="90"/>
                  </a:lnTo>
                  <a:cubicBezTo>
                    <a:pt x="1493" y="61"/>
                    <a:pt x="1402" y="66"/>
                    <a:pt x="1345" y="100"/>
                  </a:cubicBezTo>
                  <a:lnTo>
                    <a:pt x="99" y="819"/>
                  </a:lnTo>
                  <a:lnTo>
                    <a:pt x="99" y="819"/>
                  </a:lnTo>
                  <a:cubicBezTo>
                    <a:pt x="74" y="833"/>
                    <a:pt x="59" y="851"/>
                    <a:pt x="59" y="867"/>
                  </a:cubicBezTo>
                  <a:lnTo>
                    <a:pt x="59" y="867"/>
                  </a:lnTo>
                  <a:cubicBezTo>
                    <a:pt x="59" y="882"/>
                    <a:pt x="74" y="893"/>
                    <a:pt x="83" y="898"/>
                  </a:cubicBezTo>
                  <a:lnTo>
                    <a:pt x="1965" y="1985"/>
                  </a:lnTo>
                  <a:close/>
                  <a:moveTo>
                    <a:pt x="2048" y="2063"/>
                  </a:moveTo>
                  <a:lnTo>
                    <a:pt x="2048" y="2063"/>
                  </a:lnTo>
                  <a:cubicBezTo>
                    <a:pt x="2006" y="2063"/>
                    <a:pt x="1966" y="2054"/>
                    <a:pt x="1935" y="2035"/>
                  </a:cubicBezTo>
                  <a:lnTo>
                    <a:pt x="1935" y="2035"/>
                  </a:lnTo>
                  <a:lnTo>
                    <a:pt x="53" y="950"/>
                  </a:lnTo>
                  <a:lnTo>
                    <a:pt x="53" y="950"/>
                  </a:lnTo>
                  <a:cubicBezTo>
                    <a:pt x="19" y="930"/>
                    <a:pt x="0" y="900"/>
                    <a:pt x="0" y="867"/>
                  </a:cubicBezTo>
                  <a:lnTo>
                    <a:pt x="0" y="867"/>
                  </a:lnTo>
                  <a:cubicBezTo>
                    <a:pt x="0" y="830"/>
                    <a:pt x="25" y="793"/>
                    <a:pt x="70" y="767"/>
                  </a:cubicBezTo>
                  <a:lnTo>
                    <a:pt x="1316" y="49"/>
                  </a:lnTo>
                  <a:lnTo>
                    <a:pt x="1316" y="49"/>
                  </a:lnTo>
                  <a:cubicBezTo>
                    <a:pt x="1392" y="4"/>
                    <a:pt x="1504" y="0"/>
                    <a:pt x="1572" y="39"/>
                  </a:cubicBezTo>
                  <a:lnTo>
                    <a:pt x="3453" y="1125"/>
                  </a:lnTo>
                  <a:lnTo>
                    <a:pt x="3453" y="1125"/>
                  </a:lnTo>
                  <a:cubicBezTo>
                    <a:pt x="3488" y="1145"/>
                    <a:pt x="3507" y="1174"/>
                    <a:pt x="3507" y="1207"/>
                  </a:cubicBezTo>
                  <a:lnTo>
                    <a:pt x="3507" y="1207"/>
                  </a:lnTo>
                  <a:cubicBezTo>
                    <a:pt x="3507" y="1245"/>
                    <a:pt x="3482" y="1281"/>
                    <a:pt x="3437" y="1307"/>
                  </a:cubicBezTo>
                  <a:lnTo>
                    <a:pt x="2191" y="2026"/>
                  </a:lnTo>
                  <a:lnTo>
                    <a:pt x="2191" y="2026"/>
                  </a:lnTo>
                  <a:cubicBezTo>
                    <a:pt x="2150" y="2050"/>
                    <a:pt x="2098" y="2063"/>
                    <a:pt x="2048" y="2063"/>
                  </a:cubicBez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22" name="Freeform 121">
              <a:extLst>
                <a:ext uri="{FF2B5EF4-FFF2-40B4-BE49-F238E27FC236}">
                  <a16:creationId xmlns:a16="http://schemas.microsoft.com/office/drawing/2014/main" id="{91A99942-6301-2241-BD2C-7283795A4F9E}"/>
                </a:ext>
              </a:extLst>
            </p:cNvPr>
            <p:cNvSpPr>
              <a:spLocks noChangeArrowheads="1"/>
            </p:cNvSpPr>
            <p:nvPr/>
          </p:nvSpPr>
          <p:spPr bwMode="auto">
            <a:xfrm>
              <a:off x="10069639" y="9982582"/>
              <a:ext cx="945436" cy="602836"/>
            </a:xfrm>
            <a:custGeom>
              <a:avLst/>
              <a:gdLst>
                <a:gd name="connsiteX0" fmla="*/ 281692 w 945436"/>
                <a:gd name="connsiteY0" fmla="*/ 526729 h 602836"/>
                <a:gd name="connsiteX1" fmla="*/ 304108 w 945436"/>
                <a:gd name="connsiteY1" fmla="*/ 532630 h 602836"/>
                <a:gd name="connsiteX2" fmla="*/ 307345 w 945436"/>
                <a:gd name="connsiteY2" fmla="*/ 557546 h 602836"/>
                <a:gd name="connsiteX3" fmla="*/ 234836 w 945436"/>
                <a:gd name="connsiteY3" fmla="*/ 598853 h 602836"/>
                <a:gd name="connsiteX4" fmla="*/ 191459 w 945436"/>
                <a:gd name="connsiteY4" fmla="*/ 596886 h 602836"/>
                <a:gd name="connsiteX5" fmla="*/ 188870 w 945436"/>
                <a:gd name="connsiteY5" fmla="*/ 571971 h 602836"/>
                <a:gd name="connsiteX6" fmla="*/ 260732 w 945436"/>
                <a:gd name="connsiteY6" fmla="*/ 530663 h 602836"/>
                <a:gd name="connsiteX7" fmla="*/ 281692 w 945436"/>
                <a:gd name="connsiteY7" fmla="*/ 526729 h 602836"/>
                <a:gd name="connsiteX8" fmla="*/ 912177 w 945436"/>
                <a:gd name="connsiteY8" fmla="*/ 394327 h 602836"/>
                <a:gd name="connsiteX9" fmla="*/ 934774 w 945436"/>
                <a:gd name="connsiteY9" fmla="*/ 400173 h 602836"/>
                <a:gd name="connsiteX10" fmla="*/ 937384 w 945436"/>
                <a:gd name="connsiteY10" fmla="*/ 425862 h 602836"/>
                <a:gd name="connsiteX11" fmla="*/ 708316 w 945436"/>
                <a:gd name="connsiteY11" fmla="*/ 554963 h 602836"/>
                <a:gd name="connsiteX12" fmla="*/ 664591 w 945436"/>
                <a:gd name="connsiteY12" fmla="*/ 552986 h 602836"/>
                <a:gd name="connsiteX13" fmla="*/ 661327 w 945436"/>
                <a:gd name="connsiteY13" fmla="*/ 528615 h 602836"/>
                <a:gd name="connsiteX14" fmla="*/ 891049 w 945436"/>
                <a:gd name="connsiteY14" fmla="*/ 398856 h 602836"/>
                <a:gd name="connsiteX15" fmla="*/ 912177 w 945436"/>
                <a:gd name="connsiteY15" fmla="*/ 394327 h 602836"/>
                <a:gd name="connsiteX16" fmla="*/ 564235 w 945436"/>
                <a:gd name="connsiteY16" fmla="*/ 368386 h 602836"/>
                <a:gd name="connsiteX17" fmla="*/ 586879 w 945436"/>
                <a:gd name="connsiteY17" fmla="*/ 374175 h 602836"/>
                <a:gd name="connsiteX18" fmla="*/ 589495 w 945436"/>
                <a:gd name="connsiteY18" fmla="*/ 399618 h 602836"/>
                <a:gd name="connsiteX19" fmla="*/ 388723 w 945436"/>
                <a:gd name="connsiteY19" fmla="*/ 511826 h 602836"/>
                <a:gd name="connsiteX20" fmla="*/ 344253 w 945436"/>
                <a:gd name="connsiteY20" fmla="*/ 509869 h 602836"/>
                <a:gd name="connsiteX21" fmla="*/ 341637 w 945436"/>
                <a:gd name="connsiteY21" fmla="*/ 485079 h 602836"/>
                <a:gd name="connsiteX22" fmla="*/ 543063 w 945436"/>
                <a:gd name="connsiteY22" fmla="*/ 372871 h 602836"/>
                <a:gd name="connsiteX23" fmla="*/ 564235 w 945436"/>
                <a:gd name="connsiteY23" fmla="*/ 368386 h 602836"/>
                <a:gd name="connsiteX24" fmla="*/ 206448 w 945436"/>
                <a:gd name="connsiteY24" fmla="*/ 345251 h 602836"/>
                <a:gd name="connsiteX25" fmla="*/ 229078 w 945436"/>
                <a:gd name="connsiteY25" fmla="*/ 351093 h 602836"/>
                <a:gd name="connsiteX26" fmla="*/ 232346 w 945436"/>
                <a:gd name="connsiteY26" fmla="*/ 375758 h 602836"/>
                <a:gd name="connsiteX27" fmla="*/ 54572 w 945436"/>
                <a:gd name="connsiteY27" fmla="*/ 474419 h 602836"/>
                <a:gd name="connsiteX28" fmla="*/ 10783 w 945436"/>
                <a:gd name="connsiteY28" fmla="*/ 472472 h 602836"/>
                <a:gd name="connsiteX29" fmla="*/ 7515 w 945436"/>
                <a:gd name="connsiteY29" fmla="*/ 447807 h 602836"/>
                <a:gd name="connsiteX30" fmla="*/ 185288 w 945436"/>
                <a:gd name="connsiteY30" fmla="*/ 349146 h 602836"/>
                <a:gd name="connsiteX31" fmla="*/ 206448 w 945436"/>
                <a:gd name="connsiteY31" fmla="*/ 345251 h 602836"/>
                <a:gd name="connsiteX32" fmla="*/ 817024 w 945436"/>
                <a:gd name="connsiteY32" fmla="*/ 339588 h 602836"/>
                <a:gd name="connsiteX33" fmla="*/ 839062 w 945436"/>
                <a:gd name="connsiteY33" fmla="*/ 346049 h 602836"/>
                <a:gd name="connsiteX34" fmla="*/ 842980 w 945436"/>
                <a:gd name="connsiteY34" fmla="*/ 370257 h 602836"/>
                <a:gd name="connsiteX35" fmla="*/ 492326 w 945436"/>
                <a:gd name="connsiteY35" fmla="*/ 567186 h 602836"/>
                <a:gd name="connsiteX36" fmla="*/ 449229 w 945436"/>
                <a:gd name="connsiteY36" fmla="*/ 565224 h 602836"/>
                <a:gd name="connsiteX37" fmla="*/ 445311 w 945436"/>
                <a:gd name="connsiteY37" fmla="*/ 540362 h 602836"/>
                <a:gd name="connsiteX38" fmla="*/ 795965 w 945436"/>
                <a:gd name="connsiteY38" fmla="*/ 343432 h 602836"/>
                <a:gd name="connsiteX39" fmla="*/ 817024 w 945436"/>
                <a:gd name="connsiteY39" fmla="*/ 339588 h 602836"/>
                <a:gd name="connsiteX40" fmla="*/ 717024 w 945436"/>
                <a:gd name="connsiteY40" fmla="*/ 281953 h 602836"/>
                <a:gd name="connsiteX41" fmla="*/ 739588 w 945436"/>
                <a:gd name="connsiteY41" fmla="*/ 287679 h 602836"/>
                <a:gd name="connsiteX42" fmla="*/ 742194 w 945436"/>
                <a:gd name="connsiteY42" fmla="*/ 312841 h 602836"/>
                <a:gd name="connsiteX43" fmla="*/ 667254 w 945436"/>
                <a:gd name="connsiteY43" fmla="*/ 354133 h 602836"/>
                <a:gd name="connsiteX44" fmla="*/ 623594 w 945436"/>
                <a:gd name="connsiteY44" fmla="*/ 352198 h 602836"/>
                <a:gd name="connsiteX45" fmla="*/ 620987 w 945436"/>
                <a:gd name="connsiteY45" fmla="*/ 327681 h 602836"/>
                <a:gd name="connsiteX46" fmla="*/ 695927 w 945436"/>
                <a:gd name="connsiteY46" fmla="*/ 286389 h 602836"/>
                <a:gd name="connsiteX47" fmla="*/ 717024 w 945436"/>
                <a:gd name="connsiteY47" fmla="*/ 281953 h 602836"/>
                <a:gd name="connsiteX48" fmla="*/ 405208 w 945436"/>
                <a:gd name="connsiteY48" fmla="*/ 233070 h 602836"/>
                <a:gd name="connsiteX49" fmla="*/ 427827 w 945436"/>
                <a:gd name="connsiteY49" fmla="*/ 239368 h 602836"/>
                <a:gd name="connsiteX50" fmla="*/ 431093 w 945436"/>
                <a:gd name="connsiteY50" fmla="*/ 263911 h 602836"/>
                <a:gd name="connsiteX51" fmla="*/ 310239 w 945436"/>
                <a:gd name="connsiteY51" fmla="*/ 330438 h 602836"/>
                <a:gd name="connsiteX52" fmla="*/ 267124 w 945436"/>
                <a:gd name="connsiteY52" fmla="*/ 328501 h 602836"/>
                <a:gd name="connsiteX53" fmla="*/ 263857 w 945436"/>
                <a:gd name="connsiteY53" fmla="*/ 303957 h 602836"/>
                <a:gd name="connsiteX54" fmla="*/ 384058 w 945436"/>
                <a:gd name="connsiteY54" fmla="*/ 237430 h 602836"/>
                <a:gd name="connsiteX55" fmla="*/ 405208 w 945436"/>
                <a:gd name="connsiteY55" fmla="*/ 233070 h 602836"/>
                <a:gd name="connsiteX56" fmla="*/ 618308 w 945436"/>
                <a:gd name="connsiteY56" fmla="*/ 227258 h 602836"/>
                <a:gd name="connsiteX57" fmla="*/ 640952 w 945436"/>
                <a:gd name="connsiteY57" fmla="*/ 233728 h 602836"/>
                <a:gd name="connsiteX58" fmla="*/ 644222 w 945436"/>
                <a:gd name="connsiteY58" fmla="*/ 257970 h 602836"/>
                <a:gd name="connsiteX59" fmla="*/ 442796 w 945436"/>
                <a:gd name="connsiteY59" fmla="*/ 371316 h 602836"/>
                <a:gd name="connsiteX60" fmla="*/ 399634 w 945436"/>
                <a:gd name="connsiteY60" fmla="*/ 368695 h 602836"/>
                <a:gd name="connsiteX61" fmla="*/ 395710 w 945436"/>
                <a:gd name="connsiteY61" fmla="*/ 344454 h 602836"/>
                <a:gd name="connsiteX62" fmla="*/ 597136 w 945436"/>
                <a:gd name="connsiteY62" fmla="*/ 231108 h 602836"/>
                <a:gd name="connsiteX63" fmla="*/ 618308 w 945436"/>
                <a:gd name="connsiteY63" fmla="*/ 227258 h 602836"/>
                <a:gd name="connsiteX64" fmla="*/ 521037 w 945436"/>
                <a:gd name="connsiteY64" fmla="*/ 169535 h 602836"/>
                <a:gd name="connsiteX65" fmla="*/ 543057 w 945436"/>
                <a:gd name="connsiteY65" fmla="*/ 175323 h 602836"/>
                <a:gd name="connsiteX66" fmla="*/ 546319 w 945436"/>
                <a:gd name="connsiteY66" fmla="*/ 199764 h 602836"/>
                <a:gd name="connsiteX67" fmla="*/ 498038 w 945436"/>
                <a:gd name="connsiteY67" fmla="*/ 226778 h 602836"/>
                <a:gd name="connsiteX68" fmla="*/ 454324 w 945436"/>
                <a:gd name="connsiteY68" fmla="*/ 224848 h 602836"/>
                <a:gd name="connsiteX69" fmla="*/ 451714 w 945436"/>
                <a:gd name="connsiteY69" fmla="*/ 199764 h 602836"/>
                <a:gd name="connsiteX70" fmla="*/ 499995 w 945436"/>
                <a:gd name="connsiteY70" fmla="*/ 173394 h 602836"/>
                <a:gd name="connsiteX71" fmla="*/ 521037 w 945436"/>
                <a:gd name="connsiteY71" fmla="*/ 169535 h 602836"/>
                <a:gd name="connsiteX72" fmla="*/ 189256 w 945436"/>
                <a:gd name="connsiteY72" fmla="*/ 132629 h 602836"/>
                <a:gd name="connsiteX73" fmla="*/ 211831 w 945436"/>
                <a:gd name="connsiteY73" fmla="*/ 139373 h 602836"/>
                <a:gd name="connsiteX74" fmla="*/ 215091 w 945436"/>
                <a:gd name="connsiteY74" fmla="*/ 163717 h 602836"/>
                <a:gd name="connsiteX75" fmla="*/ 57311 w 945436"/>
                <a:gd name="connsiteY75" fmla="*/ 253196 h 602836"/>
                <a:gd name="connsiteX76" fmla="*/ 13628 w 945436"/>
                <a:gd name="connsiteY76" fmla="*/ 251222 h 602836"/>
                <a:gd name="connsiteX77" fmla="*/ 10368 w 945436"/>
                <a:gd name="connsiteY77" fmla="*/ 226220 h 602836"/>
                <a:gd name="connsiteX78" fmla="*/ 168148 w 945436"/>
                <a:gd name="connsiteY78" fmla="*/ 136741 h 602836"/>
                <a:gd name="connsiteX79" fmla="*/ 189256 w 945436"/>
                <a:gd name="connsiteY79" fmla="*/ 132629 h 602836"/>
                <a:gd name="connsiteX80" fmla="*/ 422553 w 945436"/>
                <a:gd name="connsiteY80" fmla="*/ 114929 h 602836"/>
                <a:gd name="connsiteX81" fmla="*/ 445134 w 945436"/>
                <a:gd name="connsiteY81" fmla="*/ 121403 h 602836"/>
                <a:gd name="connsiteX82" fmla="*/ 448394 w 945436"/>
                <a:gd name="connsiteY82" fmla="*/ 145659 h 602836"/>
                <a:gd name="connsiteX83" fmla="*/ 207101 w 945436"/>
                <a:gd name="connsiteY83" fmla="*/ 282022 h 602836"/>
                <a:gd name="connsiteX84" fmla="*/ 163407 w 945436"/>
                <a:gd name="connsiteY84" fmla="*/ 280055 h 602836"/>
                <a:gd name="connsiteX85" fmla="*/ 160146 w 945436"/>
                <a:gd name="connsiteY85" fmla="*/ 254487 h 602836"/>
                <a:gd name="connsiteX86" fmla="*/ 401440 w 945436"/>
                <a:gd name="connsiteY86" fmla="*/ 118780 h 602836"/>
                <a:gd name="connsiteX87" fmla="*/ 422553 w 945436"/>
                <a:gd name="connsiteY87" fmla="*/ 114929 h 602836"/>
                <a:gd name="connsiteX88" fmla="*/ 324670 w 945436"/>
                <a:gd name="connsiteY88" fmla="*/ 57203 h 602836"/>
                <a:gd name="connsiteX89" fmla="*/ 347222 w 945436"/>
                <a:gd name="connsiteY89" fmla="*/ 62989 h 602836"/>
                <a:gd name="connsiteX90" fmla="*/ 349828 w 945436"/>
                <a:gd name="connsiteY90" fmla="*/ 87420 h 602836"/>
                <a:gd name="connsiteX91" fmla="*/ 290557 w 945436"/>
                <a:gd name="connsiteY91" fmla="*/ 120209 h 602836"/>
                <a:gd name="connsiteX92" fmla="*/ 246917 w 945436"/>
                <a:gd name="connsiteY92" fmla="*/ 118923 h 602836"/>
                <a:gd name="connsiteX93" fmla="*/ 243661 w 945436"/>
                <a:gd name="connsiteY93" fmla="*/ 93849 h 602836"/>
                <a:gd name="connsiteX94" fmla="*/ 303583 w 945436"/>
                <a:gd name="connsiteY94" fmla="*/ 61060 h 602836"/>
                <a:gd name="connsiteX95" fmla="*/ 324670 w 945436"/>
                <a:gd name="connsiteY95" fmla="*/ 57203 h 602836"/>
                <a:gd name="connsiteX96" fmla="*/ 229349 w 945436"/>
                <a:gd name="connsiteY96" fmla="*/ 98 h 602836"/>
                <a:gd name="connsiteX97" fmla="*/ 252063 w 945436"/>
                <a:gd name="connsiteY97" fmla="*/ 6741 h 602836"/>
                <a:gd name="connsiteX98" fmla="*/ 255343 w 945436"/>
                <a:gd name="connsiteY98" fmla="*/ 30720 h 602836"/>
                <a:gd name="connsiteX99" fmla="*/ 140541 w 945436"/>
                <a:gd name="connsiteY99" fmla="*/ 94230 h 602836"/>
                <a:gd name="connsiteX100" fmla="*/ 96588 w 945436"/>
                <a:gd name="connsiteY100" fmla="*/ 92286 h 602836"/>
                <a:gd name="connsiteX101" fmla="*/ 93964 w 945436"/>
                <a:gd name="connsiteY101" fmla="*/ 67011 h 602836"/>
                <a:gd name="connsiteX102" fmla="*/ 208110 w 945436"/>
                <a:gd name="connsiteY102" fmla="*/ 4149 h 602836"/>
                <a:gd name="connsiteX103" fmla="*/ 229349 w 945436"/>
                <a:gd name="connsiteY103" fmla="*/ 98 h 602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945436" h="602836">
                  <a:moveTo>
                    <a:pt x="281692" y="526729"/>
                  </a:moveTo>
                  <a:cubicBezTo>
                    <a:pt x="289542" y="527057"/>
                    <a:pt x="297634" y="529024"/>
                    <a:pt x="304108" y="532630"/>
                  </a:cubicBezTo>
                  <a:cubicBezTo>
                    <a:pt x="317056" y="539843"/>
                    <a:pt x="318351" y="551645"/>
                    <a:pt x="307345" y="557546"/>
                  </a:cubicBezTo>
                  <a:lnTo>
                    <a:pt x="234836" y="598853"/>
                  </a:lnTo>
                  <a:cubicBezTo>
                    <a:pt x="223830" y="604754"/>
                    <a:pt x="204408" y="604099"/>
                    <a:pt x="191459" y="596886"/>
                  </a:cubicBezTo>
                  <a:cubicBezTo>
                    <a:pt x="178511" y="589018"/>
                    <a:pt x="177864" y="577872"/>
                    <a:pt x="188870" y="571971"/>
                  </a:cubicBezTo>
                  <a:lnTo>
                    <a:pt x="260732" y="530663"/>
                  </a:lnTo>
                  <a:cubicBezTo>
                    <a:pt x="266235" y="527712"/>
                    <a:pt x="273842" y="526401"/>
                    <a:pt x="281692" y="526729"/>
                  </a:cubicBezTo>
                  <a:close/>
                  <a:moveTo>
                    <a:pt x="912177" y="394327"/>
                  </a:moveTo>
                  <a:cubicBezTo>
                    <a:pt x="920090" y="394574"/>
                    <a:pt x="928248" y="396550"/>
                    <a:pt x="934774" y="400173"/>
                  </a:cubicBezTo>
                  <a:cubicBezTo>
                    <a:pt x="947826" y="408077"/>
                    <a:pt x="949131" y="419275"/>
                    <a:pt x="937384" y="425862"/>
                  </a:cubicBezTo>
                  <a:lnTo>
                    <a:pt x="708316" y="554963"/>
                  </a:lnTo>
                  <a:cubicBezTo>
                    <a:pt x="697221" y="561549"/>
                    <a:pt x="677643" y="560891"/>
                    <a:pt x="664591" y="552986"/>
                  </a:cubicBezTo>
                  <a:cubicBezTo>
                    <a:pt x="651538" y="545741"/>
                    <a:pt x="650233" y="534544"/>
                    <a:pt x="661327" y="528615"/>
                  </a:cubicBezTo>
                  <a:lnTo>
                    <a:pt x="891049" y="398856"/>
                  </a:lnTo>
                  <a:cubicBezTo>
                    <a:pt x="896596" y="395562"/>
                    <a:pt x="904264" y="394080"/>
                    <a:pt x="912177" y="394327"/>
                  </a:cubicBezTo>
                  <a:close/>
                  <a:moveTo>
                    <a:pt x="564235" y="368386"/>
                  </a:moveTo>
                  <a:cubicBezTo>
                    <a:pt x="572165" y="368630"/>
                    <a:pt x="580339" y="370587"/>
                    <a:pt x="586879" y="374175"/>
                  </a:cubicBezTo>
                  <a:cubicBezTo>
                    <a:pt x="599305" y="382004"/>
                    <a:pt x="600613" y="393094"/>
                    <a:pt x="589495" y="399618"/>
                  </a:cubicBezTo>
                  <a:lnTo>
                    <a:pt x="388723" y="511826"/>
                  </a:lnTo>
                  <a:cubicBezTo>
                    <a:pt x="376952" y="518350"/>
                    <a:pt x="357332" y="517045"/>
                    <a:pt x="344253" y="509869"/>
                  </a:cubicBezTo>
                  <a:cubicBezTo>
                    <a:pt x="331827" y="502693"/>
                    <a:pt x="330519" y="491602"/>
                    <a:pt x="341637" y="485079"/>
                  </a:cubicBezTo>
                  <a:lnTo>
                    <a:pt x="543063" y="372871"/>
                  </a:lnTo>
                  <a:cubicBezTo>
                    <a:pt x="548621" y="369609"/>
                    <a:pt x="556306" y="368141"/>
                    <a:pt x="564235" y="368386"/>
                  </a:cubicBezTo>
                  <a:close/>
                  <a:moveTo>
                    <a:pt x="206448" y="345251"/>
                  </a:moveTo>
                  <a:cubicBezTo>
                    <a:pt x="214372" y="345576"/>
                    <a:pt x="222542" y="347523"/>
                    <a:pt x="229078" y="351093"/>
                  </a:cubicBezTo>
                  <a:cubicBezTo>
                    <a:pt x="242149" y="358882"/>
                    <a:pt x="243456" y="369267"/>
                    <a:pt x="232346" y="375758"/>
                  </a:cubicBezTo>
                  <a:lnTo>
                    <a:pt x="54572" y="474419"/>
                  </a:lnTo>
                  <a:cubicBezTo>
                    <a:pt x="43462" y="480910"/>
                    <a:pt x="23854" y="479612"/>
                    <a:pt x="10783" y="472472"/>
                  </a:cubicBezTo>
                  <a:cubicBezTo>
                    <a:pt x="-2289" y="464683"/>
                    <a:pt x="-3596" y="454297"/>
                    <a:pt x="7515" y="447807"/>
                  </a:cubicBezTo>
                  <a:lnTo>
                    <a:pt x="185288" y="349146"/>
                  </a:lnTo>
                  <a:cubicBezTo>
                    <a:pt x="190844" y="346225"/>
                    <a:pt x="198523" y="344927"/>
                    <a:pt x="206448" y="345251"/>
                  </a:cubicBezTo>
                  <a:close/>
                  <a:moveTo>
                    <a:pt x="817024" y="339588"/>
                  </a:moveTo>
                  <a:cubicBezTo>
                    <a:pt x="824860" y="339997"/>
                    <a:pt x="832859" y="342124"/>
                    <a:pt x="839062" y="346049"/>
                  </a:cubicBezTo>
                  <a:cubicBezTo>
                    <a:pt x="852122" y="353246"/>
                    <a:pt x="854081" y="364368"/>
                    <a:pt x="842980" y="370257"/>
                  </a:cubicBezTo>
                  <a:lnTo>
                    <a:pt x="492326" y="567186"/>
                  </a:lnTo>
                  <a:cubicBezTo>
                    <a:pt x="481225" y="573075"/>
                    <a:pt x="461635" y="572420"/>
                    <a:pt x="449229" y="565224"/>
                  </a:cubicBezTo>
                  <a:cubicBezTo>
                    <a:pt x="436169" y="557373"/>
                    <a:pt x="434210" y="546250"/>
                    <a:pt x="445311" y="540362"/>
                  </a:cubicBezTo>
                  <a:lnTo>
                    <a:pt x="795965" y="343432"/>
                  </a:lnTo>
                  <a:cubicBezTo>
                    <a:pt x="801516" y="340488"/>
                    <a:pt x="809188" y="339180"/>
                    <a:pt x="817024" y="339588"/>
                  </a:cubicBezTo>
                  <a:close/>
                  <a:moveTo>
                    <a:pt x="717024" y="281953"/>
                  </a:moveTo>
                  <a:cubicBezTo>
                    <a:pt x="724926" y="282195"/>
                    <a:pt x="733072" y="284131"/>
                    <a:pt x="739588" y="287679"/>
                  </a:cubicBezTo>
                  <a:cubicBezTo>
                    <a:pt x="751969" y="295421"/>
                    <a:pt x="753272" y="306390"/>
                    <a:pt x="742194" y="312841"/>
                  </a:cubicBezTo>
                  <a:lnTo>
                    <a:pt x="667254" y="354133"/>
                  </a:lnTo>
                  <a:cubicBezTo>
                    <a:pt x="656176" y="359940"/>
                    <a:pt x="636627" y="359295"/>
                    <a:pt x="623594" y="352198"/>
                  </a:cubicBezTo>
                  <a:cubicBezTo>
                    <a:pt x="610561" y="345101"/>
                    <a:pt x="609909" y="333487"/>
                    <a:pt x="620987" y="327681"/>
                  </a:cubicBezTo>
                  <a:lnTo>
                    <a:pt x="695927" y="286389"/>
                  </a:lnTo>
                  <a:cubicBezTo>
                    <a:pt x="701466" y="283163"/>
                    <a:pt x="709123" y="281711"/>
                    <a:pt x="717024" y="281953"/>
                  </a:cubicBezTo>
                  <a:close/>
                  <a:moveTo>
                    <a:pt x="405208" y="233070"/>
                  </a:moveTo>
                  <a:cubicBezTo>
                    <a:pt x="413129" y="233393"/>
                    <a:pt x="421295" y="235492"/>
                    <a:pt x="427827" y="239368"/>
                  </a:cubicBezTo>
                  <a:cubicBezTo>
                    <a:pt x="440892" y="246472"/>
                    <a:pt x="442199" y="257453"/>
                    <a:pt x="431093" y="263911"/>
                  </a:cubicBezTo>
                  <a:lnTo>
                    <a:pt x="310239" y="330438"/>
                  </a:lnTo>
                  <a:cubicBezTo>
                    <a:pt x="299134" y="336897"/>
                    <a:pt x="280189" y="335605"/>
                    <a:pt x="267124" y="328501"/>
                  </a:cubicBezTo>
                  <a:cubicBezTo>
                    <a:pt x="254059" y="320750"/>
                    <a:pt x="252752" y="309770"/>
                    <a:pt x="263857" y="303957"/>
                  </a:cubicBezTo>
                  <a:lnTo>
                    <a:pt x="384058" y="237430"/>
                  </a:lnTo>
                  <a:cubicBezTo>
                    <a:pt x="389611" y="234201"/>
                    <a:pt x="397287" y="232747"/>
                    <a:pt x="405208" y="233070"/>
                  </a:cubicBezTo>
                  <a:close/>
                  <a:moveTo>
                    <a:pt x="618308" y="227258"/>
                  </a:moveTo>
                  <a:cubicBezTo>
                    <a:pt x="626238" y="227668"/>
                    <a:pt x="634413" y="229797"/>
                    <a:pt x="640952" y="233728"/>
                  </a:cubicBezTo>
                  <a:cubicBezTo>
                    <a:pt x="654032" y="240935"/>
                    <a:pt x="655340" y="252073"/>
                    <a:pt x="644222" y="257970"/>
                  </a:cubicBezTo>
                  <a:lnTo>
                    <a:pt x="442796" y="371316"/>
                  </a:lnTo>
                  <a:cubicBezTo>
                    <a:pt x="431679" y="377213"/>
                    <a:pt x="412059" y="376558"/>
                    <a:pt x="399634" y="368695"/>
                  </a:cubicBezTo>
                  <a:cubicBezTo>
                    <a:pt x="386554" y="361488"/>
                    <a:pt x="385246" y="350350"/>
                    <a:pt x="395710" y="344454"/>
                  </a:cubicBezTo>
                  <a:lnTo>
                    <a:pt x="597136" y="231108"/>
                  </a:lnTo>
                  <a:cubicBezTo>
                    <a:pt x="602695" y="228160"/>
                    <a:pt x="610379" y="226849"/>
                    <a:pt x="618308" y="227258"/>
                  </a:cubicBezTo>
                  <a:close/>
                  <a:moveTo>
                    <a:pt x="521037" y="169535"/>
                  </a:moveTo>
                  <a:cubicBezTo>
                    <a:pt x="528866" y="169856"/>
                    <a:pt x="536858" y="171786"/>
                    <a:pt x="543057" y="175323"/>
                  </a:cubicBezTo>
                  <a:cubicBezTo>
                    <a:pt x="556106" y="183041"/>
                    <a:pt x="557411" y="193976"/>
                    <a:pt x="546319" y="199764"/>
                  </a:cubicBezTo>
                  <a:lnTo>
                    <a:pt x="498038" y="226778"/>
                  </a:lnTo>
                  <a:cubicBezTo>
                    <a:pt x="486946" y="233210"/>
                    <a:pt x="467373" y="231923"/>
                    <a:pt x="454324" y="224848"/>
                  </a:cubicBezTo>
                  <a:cubicBezTo>
                    <a:pt x="441275" y="217773"/>
                    <a:pt x="439970" y="206196"/>
                    <a:pt x="451714" y="199764"/>
                  </a:cubicBezTo>
                  <a:lnTo>
                    <a:pt x="499995" y="173394"/>
                  </a:lnTo>
                  <a:cubicBezTo>
                    <a:pt x="505541" y="170500"/>
                    <a:pt x="513207" y="169213"/>
                    <a:pt x="521037" y="169535"/>
                  </a:cubicBezTo>
                  <a:close/>
                  <a:moveTo>
                    <a:pt x="189256" y="132629"/>
                  </a:moveTo>
                  <a:cubicBezTo>
                    <a:pt x="197162" y="133123"/>
                    <a:pt x="205312" y="135426"/>
                    <a:pt x="211831" y="139373"/>
                  </a:cubicBezTo>
                  <a:cubicBezTo>
                    <a:pt x="224219" y="146610"/>
                    <a:pt x="226175" y="157795"/>
                    <a:pt x="215091" y="163717"/>
                  </a:cubicBezTo>
                  <a:lnTo>
                    <a:pt x="57311" y="253196"/>
                  </a:lnTo>
                  <a:cubicBezTo>
                    <a:pt x="45575" y="259117"/>
                    <a:pt x="26667" y="258459"/>
                    <a:pt x="13628" y="251222"/>
                  </a:cubicBezTo>
                  <a:cubicBezTo>
                    <a:pt x="588" y="243327"/>
                    <a:pt x="-716" y="232800"/>
                    <a:pt x="10368" y="226220"/>
                  </a:cubicBezTo>
                  <a:lnTo>
                    <a:pt x="168148" y="136741"/>
                  </a:lnTo>
                  <a:cubicBezTo>
                    <a:pt x="173690" y="133452"/>
                    <a:pt x="181351" y="132136"/>
                    <a:pt x="189256" y="132629"/>
                  </a:cubicBezTo>
                  <a:close/>
                  <a:moveTo>
                    <a:pt x="422553" y="114929"/>
                  </a:moveTo>
                  <a:cubicBezTo>
                    <a:pt x="430461" y="115339"/>
                    <a:pt x="438613" y="117470"/>
                    <a:pt x="445134" y="121403"/>
                  </a:cubicBezTo>
                  <a:cubicBezTo>
                    <a:pt x="458177" y="128614"/>
                    <a:pt x="459481" y="139759"/>
                    <a:pt x="448394" y="145659"/>
                  </a:cubicBezTo>
                  <a:lnTo>
                    <a:pt x="207101" y="282022"/>
                  </a:lnTo>
                  <a:cubicBezTo>
                    <a:pt x="196014" y="287922"/>
                    <a:pt x="176450" y="287267"/>
                    <a:pt x="163407" y="280055"/>
                  </a:cubicBezTo>
                  <a:cubicBezTo>
                    <a:pt x="151016" y="272188"/>
                    <a:pt x="149060" y="261043"/>
                    <a:pt x="160146" y="254487"/>
                  </a:cubicBezTo>
                  <a:lnTo>
                    <a:pt x="401440" y="118780"/>
                  </a:lnTo>
                  <a:cubicBezTo>
                    <a:pt x="406983" y="115830"/>
                    <a:pt x="414646" y="114519"/>
                    <a:pt x="422553" y="114929"/>
                  </a:cubicBezTo>
                  <a:close/>
                  <a:moveTo>
                    <a:pt x="324670" y="57203"/>
                  </a:moveTo>
                  <a:cubicBezTo>
                    <a:pt x="332568" y="57524"/>
                    <a:pt x="340709" y="59453"/>
                    <a:pt x="347222" y="62989"/>
                  </a:cubicBezTo>
                  <a:cubicBezTo>
                    <a:pt x="360249" y="70704"/>
                    <a:pt x="361552" y="81634"/>
                    <a:pt x="349828" y="87420"/>
                  </a:cubicBezTo>
                  <a:lnTo>
                    <a:pt x="290557" y="120209"/>
                  </a:lnTo>
                  <a:cubicBezTo>
                    <a:pt x="279484" y="126638"/>
                    <a:pt x="259944" y="125995"/>
                    <a:pt x="246917" y="118923"/>
                  </a:cubicBezTo>
                  <a:cubicBezTo>
                    <a:pt x="233891" y="111208"/>
                    <a:pt x="232588" y="100278"/>
                    <a:pt x="243661" y="93849"/>
                  </a:cubicBezTo>
                  <a:lnTo>
                    <a:pt x="303583" y="61060"/>
                  </a:lnTo>
                  <a:cubicBezTo>
                    <a:pt x="309120" y="58167"/>
                    <a:pt x="316773" y="56881"/>
                    <a:pt x="324670" y="57203"/>
                  </a:cubicBezTo>
                  <a:close/>
                  <a:moveTo>
                    <a:pt x="229349" y="98"/>
                  </a:moveTo>
                  <a:cubicBezTo>
                    <a:pt x="237303" y="584"/>
                    <a:pt x="245503" y="2853"/>
                    <a:pt x="252063" y="6741"/>
                  </a:cubicBezTo>
                  <a:cubicBezTo>
                    <a:pt x="265183" y="13870"/>
                    <a:pt x="266495" y="24887"/>
                    <a:pt x="255343" y="30720"/>
                  </a:cubicBezTo>
                  <a:lnTo>
                    <a:pt x="140541" y="94230"/>
                  </a:lnTo>
                  <a:cubicBezTo>
                    <a:pt x="129389" y="100711"/>
                    <a:pt x="109708" y="99415"/>
                    <a:pt x="96588" y="92286"/>
                  </a:cubicBezTo>
                  <a:cubicBezTo>
                    <a:pt x="84124" y="85157"/>
                    <a:pt x="82812" y="73492"/>
                    <a:pt x="93964" y="67011"/>
                  </a:cubicBezTo>
                  <a:lnTo>
                    <a:pt x="208110" y="4149"/>
                  </a:lnTo>
                  <a:cubicBezTo>
                    <a:pt x="213686" y="909"/>
                    <a:pt x="221394" y="-388"/>
                    <a:pt x="229349" y="98"/>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123" name="Freeform 347">
              <a:extLst>
                <a:ext uri="{FF2B5EF4-FFF2-40B4-BE49-F238E27FC236}">
                  <a16:creationId xmlns:a16="http://schemas.microsoft.com/office/drawing/2014/main" id="{ACAB9F72-D781-C841-B685-A92EC3A3CA9C}"/>
                </a:ext>
              </a:extLst>
            </p:cNvPr>
            <p:cNvSpPr>
              <a:spLocks noChangeArrowheads="1"/>
            </p:cNvSpPr>
            <p:nvPr/>
          </p:nvSpPr>
          <p:spPr bwMode="auto">
            <a:xfrm>
              <a:off x="12597831" y="7796980"/>
              <a:ext cx="1684976" cy="1025388"/>
            </a:xfrm>
            <a:custGeom>
              <a:avLst/>
              <a:gdLst>
                <a:gd name="T0" fmla="*/ 1863 w 2579"/>
                <a:gd name="T1" fmla="*/ 1568 h 1569"/>
                <a:gd name="T2" fmla="*/ 1863 w 2579"/>
                <a:gd name="T3" fmla="*/ 1568 h 1569"/>
                <a:gd name="T4" fmla="*/ 1743 w 2579"/>
                <a:gd name="T5" fmla="*/ 1536 h 1569"/>
                <a:gd name="T6" fmla="*/ 84 w 2579"/>
                <a:gd name="T7" fmla="*/ 575 h 1569"/>
                <a:gd name="T8" fmla="*/ 84 w 2579"/>
                <a:gd name="T9" fmla="*/ 575 h 1569"/>
                <a:gd name="T10" fmla="*/ 1 w 2579"/>
                <a:gd name="T11" fmla="*/ 432 h 1569"/>
                <a:gd name="T12" fmla="*/ 1 w 2579"/>
                <a:gd name="T13" fmla="*/ 432 h 1569"/>
                <a:gd name="T14" fmla="*/ 81 w 2579"/>
                <a:gd name="T15" fmla="*/ 287 h 1569"/>
                <a:gd name="T16" fmla="*/ 540 w 2579"/>
                <a:gd name="T17" fmla="*/ 9 h 1569"/>
                <a:gd name="T18" fmla="*/ 540 w 2579"/>
                <a:gd name="T19" fmla="*/ 9 h 1569"/>
                <a:gd name="T20" fmla="*/ 584 w 2579"/>
                <a:gd name="T21" fmla="*/ 19 h 1569"/>
                <a:gd name="T22" fmla="*/ 584 w 2579"/>
                <a:gd name="T23" fmla="*/ 19 h 1569"/>
                <a:gd name="T24" fmla="*/ 573 w 2579"/>
                <a:gd name="T25" fmla="*/ 63 h 1569"/>
                <a:gd name="T26" fmla="*/ 114 w 2579"/>
                <a:gd name="T27" fmla="*/ 341 h 1569"/>
                <a:gd name="T28" fmla="*/ 114 w 2579"/>
                <a:gd name="T29" fmla="*/ 341 h 1569"/>
                <a:gd name="T30" fmla="*/ 63 w 2579"/>
                <a:gd name="T31" fmla="*/ 431 h 1569"/>
                <a:gd name="T32" fmla="*/ 63 w 2579"/>
                <a:gd name="T33" fmla="*/ 431 h 1569"/>
                <a:gd name="T34" fmla="*/ 116 w 2579"/>
                <a:gd name="T35" fmla="*/ 520 h 1569"/>
                <a:gd name="T36" fmla="*/ 1775 w 2579"/>
                <a:gd name="T37" fmla="*/ 1481 h 1569"/>
                <a:gd name="T38" fmla="*/ 1775 w 2579"/>
                <a:gd name="T39" fmla="*/ 1481 h 1569"/>
                <a:gd name="T40" fmla="*/ 1955 w 2579"/>
                <a:gd name="T41" fmla="*/ 1479 h 1569"/>
                <a:gd name="T42" fmla="*/ 2526 w 2579"/>
                <a:gd name="T43" fmla="*/ 1129 h 1569"/>
                <a:gd name="T44" fmla="*/ 2526 w 2579"/>
                <a:gd name="T45" fmla="*/ 1129 h 1569"/>
                <a:gd name="T46" fmla="*/ 2570 w 2579"/>
                <a:gd name="T47" fmla="*/ 1140 h 1569"/>
                <a:gd name="T48" fmla="*/ 2570 w 2579"/>
                <a:gd name="T49" fmla="*/ 1140 h 1569"/>
                <a:gd name="T50" fmla="*/ 2559 w 2579"/>
                <a:gd name="T51" fmla="*/ 1183 h 1569"/>
                <a:gd name="T52" fmla="*/ 1987 w 2579"/>
                <a:gd name="T53" fmla="*/ 1532 h 1569"/>
                <a:gd name="T54" fmla="*/ 1987 w 2579"/>
                <a:gd name="T55" fmla="*/ 1532 h 1569"/>
                <a:gd name="T56" fmla="*/ 1863 w 2579"/>
                <a:gd name="T57" fmla="*/ 1568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79" h="1569">
                  <a:moveTo>
                    <a:pt x="1863" y="1568"/>
                  </a:moveTo>
                  <a:lnTo>
                    <a:pt x="1863" y="1568"/>
                  </a:lnTo>
                  <a:cubicBezTo>
                    <a:pt x="1821" y="1568"/>
                    <a:pt x="1780" y="1557"/>
                    <a:pt x="1743" y="1536"/>
                  </a:cubicBezTo>
                  <a:lnTo>
                    <a:pt x="84" y="575"/>
                  </a:lnTo>
                  <a:lnTo>
                    <a:pt x="84" y="575"/>
                  </a:lnTo>
                  <a:cubicBezTo>
                    <a:pt x="32" y="545"/>
                    <a:pt x="1" y="492"/>
                    <a:pt x="1" y="432"/>
                  </a:cubicBezTo>
                  <a:lnTo>
                    <a:pt x="1" y="432"/>
                  </a:lnTo>
                  <a:cubicBezTo>
                    <a:pt x="0" y="372"/>
                    <a:pt x="30" y="318"/>
                    <a:pt x="81" y="287"/>
                  </a:cubicBezTo>
                  <a:lnTo>
                    <a:pt x="540" y="9"/>
                  </a:lnTo>
                  <a:lnTo>
                    <a:pt x="540" y="9"/>
                  </a:lnTo>
                  <a:cubicBezTo>
                    <a:pt x="555" y="0"/>
                    <a:pt x="575" y="5"/>
                    <a:pt x="584" y="19"/>
                  </a:cubicBezTo>
                  <a:lnTo>
                    <a:pt x="584" y="19"/>
                  </a:lnTo>
                  <a:cubicBezTo>
                    <a:pt x="593" y="35"/>
                    <a:pt x="588" y="54"/>
                    <a:pt x="573" y="63"/>
                  </a:cubicBezTo>
                  <a:lnTo>
                    <a:pt x="114" y="341"/>
                  </a:lnTo>
                  <a:lnTo>
                    <a:pt x="114" y="341"/>
                  </a:lnTo>
                  <a:cubicBezTo>
                    <a:pt x="82" y="360"/>
                    <a:pt x="63" y="394"/>
                    <a:pt x="63" y="431"/>
                  </a:cubicBezTo>
                  <a:lnTo>
                    <a:pt x="63" y="431"/>
                  </a:lnTo>
                  <a:cubicBezTo>
                    <a:pt x="64" y="468"/>
                    <a:pt x="83" y="502"/>
                    <a:pt x="116" y="520"/>
                  </a:cubicBezTo>
                  <a:lnTo>
                    <a:pt x="1775" y="1481"/>
                  </a:lnTo>
                  <a:lnTo>
                    <a:pt x="1775" y="1481"/>
                  </a:lnTo>
                  <a:cubicBezTo>
                    <a:pt x="1831" y="1514"/>
                    <a:pt x="1899" y="1513"/>
                    <a:pt x="1955" y="1479"/>
                  </a:cubicBezTo>
                  <a:lnTo>
                    <a:pt x="2526" y="1129"/>
                  </a:lnTo>
                  <a:lnTo>
                    <a:pt x="2526" y="1129"/>
                  </a:lnTo>
                  <a:cubicBezTo>
                    <a:pt x="2541" y="1121"/>
                    <a:pt x="2560" y="1125"/>
                    <a:pt x="2570" y="1140"/>
                  </a:cubicBezTo>
                  <a:lnTo>
                    <a:pt x="2570" y="1140"/>
                  </a:lnTo>
                  <a:cubicBezTo>
                    <a:pt x="2578" y="1155"/>
                    <a:pt x="2574" y="1174"/>
                    <a:pt x="2559" y="1183"/>
                  </a:cubicBezTo>
                  <a:lnTo>
                    <a:pt x="1987" y="1532"/>
                  </a:lnTo>
                  <a:lnTo>
                    <a:pt x="1987" y="1532"/>
                  </a:lnTo>
                  <a:cubicBezTo>
                    <a:pt x="1949" y="1556"/>
                    <a:pt x="1906" y="1568"/>
                    <a:pt x="1863" y="1568"/>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24" name="Freeform 348">
              <a:extLst>
                <a:ext uri="{FF2B5EF4-FFF2-40B4-BE49-F238E27FC236}">
                  <a16:creationId xmlns:a16="http://schemas.microsoft.com/office/drawing/2014/main" id="{D867093E-3AA0-5844-A966-35F000033334}"/>
                </a:ext>
              </a:extLst>
            </p:cNvPr>
            <p:cNvSpPr>
              <a:spLocks noChangeArrowheads="1"/>
            </p:cNvSpPr>
            <p:nvPr/>
          </p:nvSpPr>
          <p:spPr bwMode="auto">
            <a:xfrm>
              <a:off x="10169734" y="7339012"/>
              <a:ext cx="864091" cy="498293"/>
            </a:xfrm>
            <a:custGeom>
              <a:avLst/>
              <a:gdLst>
                <a:gd name="T0" fmla="*/ 1323 w 1324"/>
                <a:gd name="T1" fmla="*/ 382 h 765"/>
                <a:gd name="T2" fmla="*/ 662 w 1324"/>
                <a:gd name="T3" fmla="*/ 0 h 765"/>
                <a:gd name="T4" fmla="*/ 0 w 1324"/>
                <a:gd name="T5" fmla="*/ 382 h 765"/>
                <a:gd name="T6" fmla="*/ 662 w 1324"/>
                <a:gd name="T7" fmla="*/ 764 h 765"/>
                <a:gd name="T8" fmla="*/ 1323 w 1324"/>
                <a:gd name="T9" fmla="*/ 382 h 765"/>
              </a:gdLst>
              <a:ahLst/>
              <a:cxnLst>
                <a:cxn ang="0">
                  <a:pos x="T0" y="T1"/>
                </a:cxn>
                <a:cxn ang="0">
                  <a:pos x="T2" y="T3"/>
                </a:cxn>
                <a:cxn ang="0">
                  <a:pos x="T4" y="T5"/>
                </a:cxn>
                <a:cxn ang="0">
                  <a:pos x="T6" y="T7"/>
                </a:cxn>
                <a:cxn ang="0">
                  <a:pos x="T8" y="T9"/>
                </a:cxn>
              </a:cxnLst>
              <a:rect l="0" t="0" r="r" b="b"/>
              <a:pathLst>
                <a:path w="1324" h="765">
                  <a:moveTo>
                    <a:pt x="1323" y="382"/>
                  </a:moveTo>
                  <a:lnTo>
                    <a:pt x="662" y="0"/>
                  </a:lnTo>
                  <a:lnTo>
                    <a:pt x="0" y="382"/>
                  </a:lnTo>
                  <a:lnTo>
                    <a:pt x="662" y="764"/>
                  </a:lnTo>
                  <a:lnTo>
                    <a:pt x="1323" y="38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25" name="Freeform 349">
              <a:extLst>
                <a:ext uri="{FF2B5EF4-FFF2-40B4-BE49-F238E27FC236}">
                  <a16:creationId xmlns:a16="http://schemas.microsoft.com/office/drawing/2014/main" id="{22D82D6C-153B-7A4C-8E96-755FFEFB034B}"/>
                </a:ext>
              </a:extLst>
            </p:cNvPr>
            <p:cNvSpPr>
              <a:spLocks noChangeArrowheads="1"/>
            </p:cNvSpPr>
            <p:nvPr/>
          </p:nvSpPr>
          <p:spPr bwMode="auto">
            <a:xfrm>
              <a:off x="10728512" y="5492740"/>
              <a:ext cx="368679" cy="1765624"/>
            </a:xfrm>
            <a:custGeom>
              <a:avLst/>
              <a:gdLst>
                <a:gd name="T0" fmla="*/ 0 w 563"/>
                <a:gd name="T1" fmla="*/ 2702 h 2703"/>
                <a:gd name="T2" fmla="*/ 0 w 563"/>
                <a:gd name="T3" fmla="*/ 324 h 2703"/>
                <a:gd name="T4" fmla="*/ 562 w 563"/>
                <a:gd name="T5" fmla="*/ 0 h 2703"/>
                <a:gd name="T6" fmla="*/ 562 w 563"/>
                <a:gd name="T7" fmla="*/ 2377 h 2703"/>
                <a:gd name="T8" fmla="*/ 0 w 563"/>
                <a:gd name="T9" fmla="*/ 2702 h 2703"/>
              </a:gdLst>
              <a:ahLst/>
              <a:cxnLst>
                <a:cxn ang="0">
                  <a:pos x="T0" y="T1"/>
                </a:cxn>
                <a:cxn ang="0">
                  <a:pos x="T2" y="T3"/>
                </a:cxn>
                <a:cxn ang="0">
                  <a:pos x="T4" y="T5"/>
                </a:cxn>
                <a:cxn ang="0">
                  <a:pos x="T6" y="T7"/>
                </a:cxn>
                <a:cxn ang="0">
                  <a:pos x="T8" y="T9"/>
                </a:cxn>
              </a:cxnLst>
              <a:rect l="0" t="0" r="r" b="b"/>
              <a:pathLst>
                <a:path w="563" h="2703">
                  <a:moveTo>
                    <a:pt x="0" y="2702"/>
                  </a:moveTo>
                  <a:lnTo>
                    <a:pt x="0" y="324"/>
                  </a:lnTo>
                  <a:lnTo>
                    <a:pt x="562" y="0"/>
                  </a:lnTo>
                  <a:lnTo>
                    <a:pt x="562" y="2377"/>
                  </a:lnTo>
                  <a:lnTo>
                    <a:pt x="0" y="2702"/>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26" name="Freeform 350">
              <a:extLst>
                <a:ext uri="{FF2B5EF4-FFF2-40B4-BE49-F238E27FC236}">
                  <a16:creationId xmlns:a16="http://schemas.microsoft.com/office/drawing/2014/main" id="{B42E863C-7B4E-E547-982F-468D4E1578CB}"/>
                </a:ext>
              </a:extLst>
            </p:cNvPr>
            <p:cNvSpPr>
              <a:spLocks noChangeArrowheads="1"/>
            </p:cNvSpPr>
            <p:nvPr/>
          </p:nvSpPr>
          <p:spPr bwMode="auto">
            <a:xfrm>
              <a:off x="10359834" y="5492740"/>
              <a:ext cx="368679" cy="1765624"/>
            </a:xfrm>
            <a:custGeom>
              <a:avLst/>
              <a:gdLst>
                <a:gd name="T0" fmla="*/ 562 w 563"/>
                <a:gd name="T1" fmla="*/ 324 h 2703"/>
                <a:gd name="T2" fmla="*/ 0 w 563"/>
                <a:gd name="T3" fmla="*/ 0 h 2703"/>
                <a:gd name="T4" fmla="*/ 0 w 563"/>
                <a:gd name="T5" fmla="*/ 2377 h 2703"/>
                <a:gd name="T6" fmla="*/ 562 w 563"/>
                <a:gd name="T7" fmla="*/ 2702 h 2703"/>
                <a:gd name="T8" fmla="*/ 562 w 563"/>
                <a:gd name="T9" fmla="*/ 324 h 2703"/>
              </a:gdLst>
              <a:ahLst/>
              <a:cxnLst>
                <a:cxn ang="0">
                  <a:pos x="T0" y="T1"/>
                </a:cxn>
                <a:cxn ang="0">
                  <a:pos x="T2" y="T3"/>
                </a:cxn>
                <a:cxn ang="0">
                  <a:pos x="T4" y="T5"/>
                </a:cxn>
                <a:cxn ang="0">
                  <a:pos x="T6" y="T7"/>
                </a:cxn>
                <a:cxn ang="0">
                  <a:pos x="T8" y="T9"/>
                </a:cxn>
              </a:cxnLst>
              <a:rect l="0" t="0" r="r" b="b"/>
              <a:pathLst>
                <a:path w="563" h="2703">
                  <a:moveTo>
                    <a:pt x="562" y="324"/>
                  </a:moveTo>
                  <a:lnTo>
                    <a:pt x="0" y="0"/>
                  </a:lnTo>
                  <a:lnTo>
                    <a:pt x="0" y="2377"/>
                  </a:lnTo>
                  <a:lnTo>
                    <a:pt x="562" y="2702"/>
                  </a:lnTo>
                  <a:lnTo>
                    <a:pt x="562" y="324"/>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27" name="Freeform 351">
              <a:extLst>
                <a:ext uri="{FF2B5EF4-FFF2-40B4-BE49-F238E27FC236}">
                  <a16:creationId xmlns:a16="http://schemas.microsoft.com/office/drawing/2014/main" id="{B11C5F39-7C6D-FB41-AE62-6FBBB781DC26}"/>
                </a:ext>
              </a:extLst>
            </p:cNvPr>
            <p:cNvSpPr>
              <a:spLocks noChangeArrowheads="1"/>
            </p:cNvSpPr>
            <p:nvPr/>
          </p:nvSpPr>
          <p:spPr bwMode="auto">
            <a:xfrm>
              <a:off x="10359835" y="5282477"/>
              <a:ext cx="734478" cy="423405"/>
            </a:xfrm>
            <a:custGeom>
              <a:avLst/>
              <a:gdLst>
                <a:gd name="T0" fmla="*/ 1124 w 1125"/>
                <a:gd name="T1" fmla="*/ 325 h 650"/>
                <a:gd name="T2" fmla="*/ 562 w 1125"/>
                <a:gd name="T3" fmla="*/ 0 h 650"/>
                <a:gd name="T4" fmla="*/ 0 w 1125"/>
                <a:gd name="T5" fmla="*/ 325 h 650"/>
                <a:gd name="T6" fmla="*/ 562 w 1125"/>
                <a:gd name="T7" fmla="*/ 649 h 650"/>
                <a:gd name="T8" fmla="*/ 1124 w 1125"/>
                <a:gd name="T9" fmla="*/ 325 h 650"/>
              </a:gdLst>
              <a:ahLst/>
              <a:cxnLst>
                <a:cxn ang="0">
                  <a:pos x="T0" y="T1"/>
                </a:cxn>
                <a:cxn ang="0">
                  <a:pos x="T2" y="T3"/>
                </a:cxn>
                <a:cxn ang="0">
                  <a:pos x="T4" y="T5"/>
                </a:cxn>
                <a:cxn ang="0">
                  <a:pos x="T6" y="T7"/>
                </a:cxn>
                <a:cxn ang="0">
                  <a:pos x="T8" y="T9"/>
                </a:cxn>
              </a:cxnLst>
              <a:rect l="0" t="0" r="r" b="b"/>
              <a:pathLst>
                <a:path w="1125" h="650">
                  <a:moveTo>
                    <a:pt x="1124" y="325"/>
                  </a:moveTo>
                  <a:lnTo>
                    <a:pt x="562" y="0"/>
                  </a:lnTo>
                  <a:lnTo>
                    <a:pt x="0" y="325"/>
                  </a:lnTo>
                  <a:lnTo>
                    <a:pt x="562" y="649"/>
                  </a:lnTo>
                  <a:lnTo>
                    <a:pt x="1124" y="325"/>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28" name="Freeform 352">
              <a:extLst>
                <a:ext uri="{FF2B5EF4-FFF2-40B4-BE49-F238E27FC236}">
                  <a16:creationId xmlns:a16="http://schemas.microsoft.com/office/drawing/2014/main" id="{5D0F4640-11C0-6A4F-AA44-7E40A2EB73A2}"/>
                </a:ext>
              </a:extLst>
            </p:cNvPr>
            <p:cNvSpPr>
              <a:spLocks noChangeArrowheads="1"/>
            </p:cNvSpPr>
            <p:nvPr/>
          </p:nvSpPr>
          <p:spPr bwMode="auto">
            <a:xfrm>
              <a:off x="10728512" y="7117229"/>
              <a:ext cx="368679" cy="354276"/>
            </a:xfrm>
            <a:custGeom>
              <a:avLst/>
              <a:gdLst>
                <a:gd name="T0" fmla="*/ 562 w 563"/>
                <a:gd name="T1" fmla="*/ 324 h 541"/>
                <a:gd name="T2" fmla="*/ 0 w 563"/>
                <a:gd name="T3" fmla="*/ 0 h 541"/>
                <a:gd name="T4" fmla="*/ 0 w 563"/>
                <a:gd name="T5" fmla="*/ 216 h 541"/>
                <a:gd name="T6" fmla="*/ 562 w 563"/>
                <a:gd name="T7" fmla="*/ 540 h 541"/>
                <a:gd name="T8" fmla="*/ 562 w 563"/>
                <a:gd name="T9" fmla="*/ 324 h 541"/>
              </a:gdLst>
              <a:ahLst/>
              <a:cxnLst>
                <a:cxn ang="0">
                  <a:pos x="T0" y="T1"/>
                </a:cxn>
                <a:cxn ang="0">
                  <a:pos x="T2" y="T3"/>
                </a:cxn>
                <a:cxn ang="0">
                  <a:pos x="T4" y="T5"/>
                </a:cxn>
                <a:cxn ang="0">
                  <a:pos x="T6" y="T7"/>
                </a:cxn>
                <a:cxn ang="0">
                  <a:pos x="T8" y="T9"/>
                </a:cxn>
              </a:cxnLst>
              <a:rect l="0" t="0" r="r" b="b"/>
              <a:pathLst>
                <a:path w="563" h="541">
                  <a:moveTo>
                    <a:pt x="562" y="324"/>
                  </a:moveTo>
                  <a:lnTo>
                    <a:pt x="0" y="0"/>
                  </a:lnTo>
                  <a:lnTo>
                    <a:pt x="0" y="216"/>
                  </a:lnTo>
                  <a:lnTo>
                    <a:pt x="562" y="540"/>
                  </a:lnTo>
                  <a:lnTo>
                    <a:pt x="562" y="324"/>
                  </a:lnTo>
                </a:path>
              </a:pathLst>
            </a:custGeom>
            <a:solidFill>
              <a:srgbClr val="95D3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9" name="Freeform 353">
              <a:extLst>
                <a:ext uri="{FF2B5EF4-FFF2-40B4-BE49-F238E27FC236}">
                  <a16:creationId xmlns:a16="http://schemas.microsoft.com/office/drawing/2014/main" id="{A01A7F17-CF9D-174D-9480-0C22ABB8E928}"/>
                </a:ext>
              </a:extLst>
            </p:cNvPr>
            <p:cNvSpPr>
              <a:spLocks noChangeArrowheads="1"/>
            </p:cNvSpPr>
            <p:nvPr/>
          </p:nvSpPr>
          <p:spPr bwMode="auto">
            <a:xfrm>
              <a:off x="10359834" y="6129285"/>
              <a:ext cx="368679" cy="1342221"/>
            </a:xfrm>
            <a:custGeom>
              <a:avLst/>
              <a:gdLst>
                <a:gd name="T0" fmla="*/ 0 w 563"/>
                <a:gd name="T1" fmla="*/ 2053 h 2054"/>
                <a:gd name="T2" fmla="*/ 0 w 563"/>
                <a:gd name="T3" fmla="*/ 324 h 2054"/>
                <a:gd name="T4" fmla="*/ 562 w 563"/>
                <a:gd name="T5" fmla="*/ 0 h 2054"/>
                <a:gd name="T6" fmla="*/ 562 w 563"/>
                <a:gd name="T7" fmla="*/ 1729 h 2054"/>
                <a:gd name="T8" fmla="*/ 0 w 563"/>
                <a:gd name="T9" fmla="*/ 2053 h 2054"/>
              </a:gdLst>
              <a:ahLst/>
              <a:cxnLst>
                <a:cxn ang="0">
                  <a:pos x="T0" y="T1"/>
                </a:cxn>
                <a:cxn ang="0">
                  <a:pos x="T2" y="T3"/>
                </a:cxn>
                <a:cxn ang="0">
                  <a:pos x="T4" y="T5"/>
                </a:cxn>
                <a:cxn ang="0">
                  <a:pos x="T6" y="T7"/>
                </a:cxn>
                <a:cxn ang="0">
                  <a:pos x="T8" y="T9"/>
                </a:cxn>
              </a:cxnLst>
              <a:rect l="0" t="0" r="r" b="b"/>
              <a:pathLst>
                <a:path w="563" h="2054">
                  <a:moveTo>
                    <a:pt x="0" y="2053"/>
                  </a:moveTo>
                  <a:lnTo>
                    <a:pt x="0" y="324"/>
                  </a:lnTo>
                  <a:lnTo>
                    <a:pt x="562" y="0"/>
                  </a:lnTo>
                  <a:lnTo>
                    <a:pt x="562" y="1729"/>
                  </a:lnTo>
                  <a:lnTo>
                    <a:pt x="0" y="2053"/>
                  </a:lnTo>
                </a:path>
              </a:pathLst>
            </a:custGeom>
            <a:solidFill>
              <a:srgbClr val="C13D1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0" name="Freeform 354">
              <a:extLst>
                <a:ext uri="{FF2B5EF4-FFF2-40B4-BE49-F238E27FC236}">
                  <a16:creationId xmlns:a16="http://schemas.microsoft.com/office/drawing/2014/main" id="{4EAE7765-C072-BC43-B7BC-7F51AD06434E}"/>
                </a:ext>
              </a:extLst>
            </p:cNvPr>
            <p:cNvSpPr>
              <a:spLocks noChangeArrowheads="1"/>
            </p:cNvSpPr>
            <p:nvPr/>
          </p:nvSpPr>
          <p:spPr bwMode="auto">
            <a:xfrm>
              <a:off x="9994036" y="6129285"/>
              <a:ext cx="368679" cy="1342221"/>
            </a:xfrm>
            <a:custGeom>
              <a:avLst/>
              <a:gdLst>
                <a:gd name="T0" fmla="*/ 562 w 563"/>
                <a:gd name="T1" fmla="*/ 324 h 2054"/>
                <a:gd name="T2" fmla="*/ 0 w 563"/>
                <a:gd name="T3" fmla="*/ 0 h 2054"/>
                <a:gd name="T4" fmla="*/ 0 w 563"/>
                <a:gd name="T5" fmla="*/ 1729 h 2054"/>
                <a:gd name="T6" fmla="*/ 562 w 563"/>
                <a:gd name="T7" fmla="*/ 2053 h 2054"/>
                <a:gd name="T8" fmla="*/ 562 w 563"/>
                <a:gd name="T9" fmla="*/ 324 h 2054"/>
              </a:gdLst>
              <a:ahLst/>
              <a:cxnLst>
                <a:cxn ang="0">
                  <a:pos x="T0" y="T1"/>
                </a:cxn>
                <a:cxn ang="0">
                  <a:pos x="T2" y="T3"/>
                </a:cxn>
                <a:cxn ang="0">
                  <a:pos x="T4" y="T5"/>
                </a:cxn>
                <a:cxn ang="0">
                  <a:pos x="T6" y="T7"/>
                </a:cxn>
                <a:cxn ang="0">
                  <a:pos x="T8" y="T9"/>
                </a:cxn>
              </a:cxnLst>
              <a:rect l="0" t="0" r="r" b="b"/>
              <a:pathLst>
                <a:path w="563" h="2054">
                  <a:moveTo>
                    <a:pt x="562" y="324"/>
                  </a:moveTo>
                  <a:lnTo>
                    <a:pt x="0" y="0"/>
                  </a:lnTo>
                  <a:lnTo>
                    <a:pt x="0" y="1729"/>
                  </a:lnTo>
                  <a:lnTo>
                    <a:pt x="562" y="2053"/>
                  </a:lnTo>
                  <a:lnTo>
                    <a:pt x="562" y="324"/>
                  </a:lnTo>
                </a:path>
              </a:pathLst>
            </a:custGeom>
            <a:solidFill>
              <a:srgbClr val="DB512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1" name="Freeform 355">
              <a:extLst>
                <a:ext uri="{FF2B5EF4-FFF2-40B4-BE49-F238E27FC236}">
                  <a16:creationId xmlns:a16="http://schemas.microsoft.com/office/drawing/2014/main" id="{7EE8B0BB-7C88-D547-91F2-B6F519914E32}"/>
                </a:ext>
              </a:extLst>
            </p:cNvPr>
            <p:cNvSpPr>
              <a:spLocks noChangeArrowheads="1"/>
            </p:cNvSpPr>
            <p:nvPr/>
          </p:nvSpPr>
          <p:spPr bwMode="auto">
            <a:xfrm>
              <a:off x="9994036" y="5919023"/>
              <a:ext cx="734476" cy="423404"/>
            </a:xfrm>
            <a:custGeom>
              <a:avLst/>
              <a:gdLst>
                <a:gd name="T0" fmla="*/ 1124 w 1125"/>
                <a:gd name="T1" fmla="*/ 324 h 649"/>
                <a:gd name="T2" fmla="*/ 562 w 1125"/>
                <a:gd name="T3" fmla="*/ 0 h 649"/>
                <a:gd name="T4" fmla="*/ 0 w 1125"/>
                <a:gd name="T5" fmla="*/ 324 h 649"/>
                <a:gd name="T6" fmla="*/ 562 w 1125"/>
                <a:gd name="T7" fmla="*/ 648 h 649"/>
                <a:gd name="T8" fmla="*/ 1124 w 1125"/>
                <a:gd name="T9" fmla="*/ 324 h 649"/>
              </a:gdLst>
              <a:ahLst/>
              <a:cxnLst>
                <a:cxn ang="0">
                  <a:pos x="T0" y="T1"/>
                </a:cxn>
                <a:cxn ang="0">
                  <a:pos x="T2" y="T3"/>
                </a:cxn>
                <a:cxn ang="0">
                  <a:pos x="T4" y="T5"/>
                </a:cxn>
                <a:cxn ang="0">
                  <a:pos x="T6" y="T7"/>
                </a:cxn>
                <a:cxn ang="0">
                  <a:pos x="T8" y="T9"/>
                </a:cxn>
              </a:cxnLst>
              <a:rect l="0" t="0" r="r" b="b"/>
              <a:pathLst>
                <a:path w="1125" h="649">
                  <a:moveTo>
                    <a:pt x="1124" y="324"/>
                  </a:moveTo>
                  <a:lnTo>
                    <a:pt x="562" y="0"/>
                  </a:lnTo>
                  <a:lnTo>
                    <a:pt x="0" y="324"/>
                  </a:lnTo>
                  <a:lnTo>
                    <a:pt x="562" y="648"/>
                  </a:lnTo>
                  <a:lnTo>
                    <a:pt x="1124" y="324"/>
                  </a:lnTo>
                </a:path>
              </a:pathLst>
            </a:custGeom>
            <a:solidFill>
              <a:srgbClr val="EF6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32" name="Freeform 356">
              <a:extLst>
                <a:ext uri="{FF2B5EF4-FFF2-40B4-BE49-F238E27FC236}">
                  <a16:creationId xmlns:a16="http://schemas.microsoft.com/office/drawing/2014/main" id="{0EEA6B68-73CA-384A-8BB0-002B9A5894C1}"/>
                </a:ext>
              </a:extLst>
            </p:cNvPr>
            <p:cNvSpPr>
              <a:spLocks noChangeArrowheads="1"/>
            </p:cNvSpPr>
            <p:nvPr/>
          </p:nvSpPr>
          <p:spPr bwMode="auto">
            <a:xfrm>
              <a:off x="10359834" y="6129285"/>
              <a:ext cx="368679" cy="1342221"/>
            </a:xfrm>
            <a:custGeom>
              <a:avLst/>
              <a:gdLst>
                <a:gd name="T0" fmla="*/ 0 w 563"/>
                <a:gd name="T1" fmla="*/ 2053 h 2054"/>
                <a:gd name="T2" fmla="*/ 0 w 563"/>
                <a:gd name="T3" fmla="*/ 324 h 2054"/>
                <a:gd name="T4" fmla="*/ 562 w 563"/>
                <a:gd name="T5" fmla="*/ 0 h 2054"/>
                <a:gd name="T6" fmla="*/ 562 w 563"/>
                <a:gd name="T7" fmla="*/ 1729 h 2054"/>
                <a:gd name="T8" fmla="*/ 0 w 563"/>
                <a:gd name="T9" fmla="*/ 2053 h 2054"/>
              </a:gdLst>
              <a:ahLst/>
              <a:cxnLst>
                <a:cxn ang="0">
                  <a:pos x="T0" y="T1"/>
                </a:cxn>
                <a:cxn ang="0">
                  <a:pos x="T2" y="T3"/>
                </a:cxn>
                <a:cxn ang="0">
                  <a:pos x="T4" y="T5"/>
                </a:cxn>
                <a:cxn ang="0">
                  <a:pos x="T6" y="T7"/>
                </a:cxn>
                <a:cxn ang="0">
                  <a:pos x="T8" y="T9"/>
                </a:cxn>
              </a:cxnLst>
              <a:rect l="0" t="0" r="r" b="b"/>
              <a:pathLst>
                <a:path w="563" h="2054">
                  <a:moveTo>
                    <a:pt x="0" y="2053"/>
                  </a:moveTo>
                  <a:lnTo>
                    <a:pt x="0" y="324"/>
                  </a:lnTo>
                  <a:lnTo>
                    <a:pt x="562" y="0"/>
                  </a:lnTo>
                  <a:lnTo>
                    <a:pt x="562" y="1729"/>
                  </a:lnTo>
                  <a:lnTo>
                    <a:pt x="0" y="2053"/>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3" name="Freeform 357">
              <a:extLst>
                <a:ext uri="{FF2B5EF4-FFF2-40B4-BE49-F238E27FC236}">
                  <a16:creationId xmlns:a16="http://schemas.microsoft.com/office/drawing/2014/main" id="{C109D51B-EC1C-D746-9ADE-77F8563DAB2A}"/>
                </a:ext>
              </a:extLst>
            </p:cNvPr>
            <p:cNvSpPr>
              <a:spLocks noChangeArrowheads="1"/>
            </p:cNvSpPr>
            <p:nvPr/>
          </p:nvSpPr>
          <p:spPr bwMode="auto">
            <a:xfrm>
              <a:off x="9994036" y="6129285"/>
              <a:ext cx="368679" cy="1342221"/>
            </a:xfrm>
            <a:custGeom>
              <a:avLst/>
              <a:gdLst>
                <a:gd name="T0" fmla="*/ 562 w 563"/>
                <a:gd name="T1" fmla="*/ 324 h 2054"/>
                <a:gd name="T2" fmla="*/ 0 w 563"/>
                <a:gd name="T3" fmla="*/ 0 h 2054"/>
                <a:gd name="T4" fmla="*/ 0 w 563"/>
                <a:gd name="T5" fmla="*/ 1729 h 2054"/>
                <a:gd name="T6" fmla="*/ 562 w 563"/>
                <a:gd name="T7" fmla="*/ 2053 h 2054"/>
                <a:gd name="T8" fmla="*/ 562 w 563"/>
                <a:gd name="T9" fmla="*/ 324 h 2054"/>
              </a:gdLst>
              <a:ahLst/>
              <a:cxnLst>
                <a:cxn ang="0">
                  <a:pos x="T0" y="T1"/>
                </a:cxn>
                <a:cxn ang="0">
                  <a:pos x="T2" y="T3"/>
                </a:cxn>
                <a:cxn ang="0">
                  <a:pos x="T4" y="T5"/>
                </a:cxn>
                <a:cxn ang="0">
                  <a:pos x="T6" y="T7"/>
                </a:cxn>
                <a:cxn ang="0">
                  <a:pos x="T8" y="T9"/>
                </a:cxn>
              </a:cxnLst>
              <a:rect l="0" t="0" r="r" b="b"/>
              <a:pathLst>
                <a:path w="563" h="2054">
                  <a:moveTo>
                    <a:pt x="562" y="324"/>
                  </a:moveTo>
                  <a:lnTo>
                    <a:pt x="0" y="0"/>
                  </a:lnTo>
                  <a:lnTo>
                    <a:pt x="0" y="1729"/>
                  </a:lnTo>
                  <a:lnTo>
                    <a:pt x="562" y="2053"/>
                  </a:lnTo>
                  <a:lnTo>
                    <a:pt x="562" y="324"/>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4" name="Freeform 358">
              <a:extLst>
                <a:ext uri="{FF2B5EF4-FFF2-40B4-BE49-F238E27FC236}">
                  <a16:creationId xmlns:a16="http://schemas.microsoft.com/office/drawing/2014/main" id="{6577C1CF-C401-D348-82C5-FBE90D3E3EB5}"/>
                </a:ext>
              </a:extLst>
            </p:cNvPr>
            <p:cNvSpPr>
              <a:spLocks noChangeArrowheads="1"/>
            </p:cNvSpPr>
            <p:nvPr/>
          </p:nvSpPr>
          <p:spPr bwMode="auto">
            <a:xfrm>
              <a:off x="9994036" y="5919023"/>
              <a:ext cx="734476" cy="423404"/>
            </a:xfrm>
            <a:custGeom>
              <a:avLst/>
              <a:gdLst>
                <a:gd name="T0" fmla="*/ 1124 w 1125"/>
                <a:gd name="T1" fmla="*/ 324 h 649"/>
                <a:gd name="T2" fmla="*/ 562 w 1125"/>
                <a:gd name="T3" fmla="*/ 0 h 649"/>
                <a:gd name="T4" fmla="*/ 0 w 1125"/>
                <a:gd name="T5" fmla="*/ 324 h 649"/>
                <a:gd name="T6" fmla="*/ 562 w 1125"/>
                <a:gd name="T7" fmla="*/ 648 h 649"/>
                <a:gd name="T8" fmla="*/ 1124 w 1125"/>
                <a:gd name="T9" fmla="*/ 324 h 649"/>
              </a:gdLst>
              <a:ahLst/>
              <a:cxnLst>
                <a:cxn ang="0">
                  <a:pos x="T0" y="T1"/>
                </a:cxn>
                <a:cxn ang="0">
                  <a:pos x="T2" y="T3"/>
                </a:cxn>
                <a:cxn ang="0">
                  <a:pos x="T4" y="T5"/>
                </a:cxn>
                <a:cxn ang="0">
                  <a:pos x="T6" y="T7"/>
                </a:cxn>
                <a:cxn ang="0">
                  <a:pos x="T8" y="T9"/>
                </a:cxn>
              </a:cxnLst>
              <a:rect l="0" t="0" r="r" b="b"/>
              <a:pathLst>
                <a:path w="1125" h="649">
                  <a:moveTo>
                    <a:pt x="1124" y="324"/>
                  </a:moveTo>
                  <a:lnTo>
                    <a:pt x="562" y="0"/>
                  </a:lnTo>
                  <a:lnTo>
                    <a:pt x="0" y="324"/>
                  </a:lnTo>
                  <a:lnTo>
                    <a:pt x="562" y="648"/>
                  </a:lnTo>
                  <a:lnTo>
                    <a:pt x="1124" y="324"/>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35" name="Freeform 359">
              <a:extLst>
                <a:ext uri="{FF2B5EF4-FFF2-40B4-BE49-F238E27FC236}">
                  <a16:creationId xmlns:a16="http://schemas.microsoft.com/office/drawing/2014/main" id="{DA1A2BFC-DE00-6347-8C9B-F95E99BE0996}"/>
                </a:ext>
              </a:extLst>
            </p:cNvPr>
            <p:cNvSpPr>
              <a:spLocks noChangeArrowheads="1"/>
            </p:cNvSpPr>
            <p:nvPr/>
          </p:nvSpPr>
          <p:spPr bwMode="auto">
            <a:xfrm>
              <a:off x="10728512" y="6834960"/>
              <a:ext cx="368679" cy="849688"/>
            </a:xfrm>
            <a:custGeom>
              <a:avLst/>
              <a:gdLst>
                <a:gd name="T0" fmla="*/ 0 w 563"/>
                <a:gd name="T1" fmla="*/ 1298 h 1299"/>
                <a:gd name="T2" fmla="*/ 0 w 563"/>
                <a:gd name="T3" fmla="*/ 324 h 1299"/>
                <a:gd name="T4" fmla="*/ 562 w 563"/>
                <a:gd name="T5" fmla="*/ 0 h 1299"/>
                <a:gd name="T6" fmla="*/ 562 w 563"/>
                <a:gd name="T7" fmla="*/ 973 h 1299"/>
                <a:gd name="T8" fmla="*/ 0 w 563"/>
                <a:gd name="T9" fmla="*/ 1298 h 1299"/>
              </a:gdLst>
              <a:ahLst/>
              <a:cxnLst>
                <a:cxn ang="0">
                  <a:pos x="T0" y="T1"/>
                </a:cxn>
                <a:cxn ang="0">
                  <a:pos x="T2" y="T3"/>
                </a:cxn>
                <a:cxn ang="0">
                  <a:pos x="T4" y="T5"/>
                </a:cxn>
                <a:cxn ang="0">
                  <a:pos x="T6" y="T7"/>
                </a:cxn>
                <a:cxn ang="0">
                  <a:pos x="T8" y="T9"/>
                </a:cxn>
              </a:cxnLst>
              <a:rect l="0" t="0" r="r" b="b"/>
              <a:pathLst>
                <a:path w="563" h="1299">
                  <a:moveTo>
                    <a:pt x="0" y="1298"/>
                  </a:moveTo>
                  <a:lnTo>
                    <a:pt x="0" y="324"/>
                  </a:lnTo>
                  <a:lnTo>
                    <a:pt x="562" y="0"/>
                  </a:lnTo>
                  <a:lnTo>
                    <a:pt x="562" y="973"/>
                  </a:lnTo>
                  <a:lnTo>
                    <a:pt x="0" y="1298"/>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36" name="Freeform 360">
              <a:extLst>
                <a:ext uri="{FF2B5EF4-FFF2-40B4-BE49-F238E27FC236}">
                  <a16:creationId xmlns:a16="http://schemas.microsoft.com/office/drawing/2014/main" id="{8924BF5E-B24D-1A4A-B771-6A8D745FA3D0}"/>
                </a:ext>
              </a:extLst>
            </p:cNvPr>
            <p:cNvSpPr>
              <a:spLocks noChangeArrowheads="1"/>
            </p:cNvSpPr>
            <p:nvPr/>
          </p:nvSpPr>
          <p:spPr bwMode="auto">
            <a:xfrm>
              <a:off x="10359834" y="6834960"/>
              <a:ext cx="368679" cy="849688"/>
            </a:xfrm>
            <a:custGeom>
              <a:avLst/>
              <a:gdLst>
                <a:gd name="T0" fmla="*/ 562 w 563"/>
                <a:gd name="T1" fmla="*/ 324 h 1299"/>
                <a:gd name="T2" fmla="*/ 0 w 563"/>
                <a:gd name="T3" fmla="*/ 0 h 1299"/>
                <a:gd name="T4" fmla="*/ 0 w 563"/>
                <a:gd name="T5" fmla="*/ 973 h 1299"/>
                <a:gd name="T6" fmla="*/ 562 w 563"/>
                <a:gd name="T7" fmla="*/ 1298 h 1299"/>
                <a:gd name="T8" fmla="*/ 562 w 563"/>
                <a:gd name="T9" fmla="*/ 324 h 1299"/>
              </a:gdLst>
              <a:ahLst/>
              <a:cxnLst>
                <a:cxn ang="0">
                  <a:pos x="T0" y="T1"/>
                </a:cxn>
                <a:cxn ang="0">
                  <a:pos x="T2" y="T3"/>
                </a:cxn>
                <a:cxn ang="0">
                  <a:pos x="T4" y="T5"/>
                </a:cxn>
                <a:cxn ang="0">
                  <a:pos x="T6" y="T7"/>
                </a:cxn>
                <a:cxn ang="0">
                  <a:pos x="T8" y="T9"/>
                </a:cxn>
              </a:cxnLst>
              <a:rect l="0" t="0" r="r" b="b"/>
              <a:pathLst>
                <a:path w="563" h="1299">
                  <a:moveTo>
                    <a:pt x="562" y="324"/>
                  </a:moveTo>
                  <a:lnTo>
                    <a:pt x="0" y="0"/>
                  </a:lnTo>
                  <a:lnTo>
                    <a:pt x="0" y="973"/>
                  </a:lnTo>
                  <a:lnTo>
                    <a:pt x="562" y="1298"/>
                  </a:lnTo>
                  <a:lnTo>
                    <a:pt x="562" y="324"/>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7" name="Freeform 361">
              <a:extLst>
                <a:ext uri="{FF2B5EF4-FFF2-40B4-BE49-F238E27FC236}">
                  <a16:creationId xmlns:a16="http://schemas.microsoft.com/office/drawing/2014/main" id="{0BBF441B-2EA3-8047-9FEE-2C7E4B36BAD2}"/>
                </a:ext>
              </a:extLst>
            </p:cNvPr>
            <p:cNvSpPr>
              <a:spLocks noChangeArrowheads="1"/>
            </p:cNvSpPr>
            <p:nvPr/>
          </p:nvSpPr>
          <p:spPr bwMode="auto">
            <a:xfrm>
              <a:off x="10359835" y="6621817"/>
              <a:ext cx="734478" cy="423404"/>
            </a:xfrm>
            <a:custGeom>
              <a:avLst/>
              <a:gdLst>
                <a:gd name="T0" fmla="*/ 1124 w 1125"/>
                <a:gd name="T1" fmla="*/ 324 h 649"/>
                <a:gd name="T2" fmla="*/ 562 w 1125"/>
                <a:gd name="T3" fmla="*/ 0 h 649"/>
                <a:gd name="T4" fmla="*/ 0 w 1125"/>
                <a:gd name="T5" fmla="*/ 324 h 649"/>
                <a:gd name="T6" fmla="*/ 562 w 1125"/>
                <a:gd name="T7" fmla="*/ 648 h 649"/>
                <a:gd name="T8" fmla="*/ 1124 w 1125"/>
                <a:gd name="T9" fmla="*/ 324 h 649"/>
              </a:gdLst>
              <a:ahLst/>
              <a:cxnLst>
                <a:cxn ang="0">
                  <a:pos x="T0" y="T1"/>
                </a:cxn>
                <a:cxn ang="0">
                  <a:pos x="T2" y="T3"/>
                </a:cxn>
                <a:cxn ang="0">
                  <a:pos x="T4" y="T5"/>
                </a:cxn>
                <a:cxn ang="0">
                  <a:pos x="T6" y="T7"/>
                </a:cxn>
                <a:cxn ang="0">
                  <a:pos x="T8" y="T9"/>
                </a:cxn>
              </a:cxnLst>
              <a:rect l="0" t="0" r="r" b="b"/>
              <a:pathLst>
                <a:path w="1125" h="649">
                  <a:moveTo>
                    <a:pt x="1124" y="324"/>
                  </a:moveTo>
                  <a:lnTo>
                    <a:pt x="562" y="0"/>
                  </a:lnTo>
                  <a:lnTo>
                    <a:pt x="0" y="324"/>
                  </a:lnTo>
                  <a:lnTo>
                    <a:pt x="562" y="648"/>
                  </a:lnTo>
                  <a:lnTo>
                    <a:pt x="1124" y="324"/>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38" name="Freeform 137">
              <a:extLst>
                <a:ext uri="{FF2B5EF4-FFF2-40B4-BE49-F238E27FC236}">
                  <a16:creationId xmlns:a16="http://schemas.microsoft.com/office/drawing/2014/main" id="{1DB5C8D5-1CB4-CD42-A26A-7C6C48AEA68D}"/>
                </a:ext>
              </a:extLst>
            </p:cNvPr>
            <p:cNvSpPr>
              <a:spLocks noChangeArrowheads="1"/>
            </p:cNvSpPr>
            <p:nvPr/>
          </p:nvSpPr>
          <p:spPr bwMode="auto">
            <a:xfrm>
              <a:off x="13980033" y="6082855"/>
              <a:ext cx="567077" cy="532702"/>
            </a:xfrm>
            <a:custGeom>
              <a:avLst/>
              <a:gdLst>
                <a:gd name="connsiteX0" fmla="*/ 464519 w 567077"/>
                <a:gd name="connsiteY0" fmla="*/ 149764 h 532702"/>
                <a:gd name="connsiteX1" fmla="*/ 507549 w 567077"/>
                <a:gd name="connsiteY1" fmla="*/ 161327 h 532702"/>
                <a:gd name="connsiteX2" fmla="*/ 544128 w 567077"/>
                <a:gd name="connsiteY2" fmla="*/ 185428 h 532702"/>
                <a:gd name="connsiteX3" fmla="*/ 565030 w 567077"/>
                <a:gd name="connsiteY3" fmla="*/ 279880 h 532702"/>
                <a:gd name="connsiteX4" fmla="*/ 387360 w 567077"/>
                <a:gd name="connsiteY4" fmla="*/ 519591 h 532702"/>
                <a:gd name="connsiteX5" fmla="*/ 273051 w 567077"/>
                <a:gd name="connsiteY5" fmla="*/ 457058 h 532702"/>
                <a:gd name="connsiteX6" fmla="*/ 386707 w 567077"/>
                <a:gd name="connsiteY6" fmla="*/ 180217 h 532702"/>
                <a:gd name="connsiteX7" fmla="*/ 464519 w 567077"/>
                <a:gd name="connsiteY7" fmla="*/ 149764 h 532702"/>
                <a:gd name="connsiteX8" fmla="*/ 190474 w 567077"/>
                <a:gd name="connsiteY8" fmla="*/ 533 h 532702"/>
                <a:gd name="connsiteX9" fmla="*/ 233411 w 567077"/>
                <a:gd name="connsiteY9" fmla="*/ 12402 h 532702"/>
                <a:gd name="connsiteX10" fmla="*/ 269911 w 567077"/>
                <a:gd name="connsiteY10" fmla="*/ 36630 h 532702"/>
                <a:gd name="connsiteX11" fmla="*/ 291421 w 567077"/>
                <a:gd name="connsiteY11" fmla="*/ 130923 h 532702"/>
                <a:gd name="connsiteX12" fmla="*/ 113481 w 567077"/>
                <a:gd name="connsiteY12" fmla="*/ 373205 h 532702"/>
                <a:gd name="connsiteX13" fmla="*/ 68 w 567077"/>
                <a:gd name="connsiteY13" fmla="*/ 310343 h 532702"/>
                <a:gd name="connsiteX14" fmla="*/ 112829 w 567077"/>
                <a:gd name="connsiteY14" fmla="*/ 31391 h 532702"/>
                <a:gd name="connsiteX15" fmla="*/ 190474 w 567077"/>
                <a:gd name="connsiteY15" fmla="*/ 533 h 53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7077" h="532702">
                  <a:moveTo>
                    <a:pt x="464519" y="149764"/>
                  </a:moveTo>
                  <a:cubicBezTo>
                    <a:pt x="488933" y="152044"/>
                    <a:pt x="507549" y="161327"/>
                    <a:pt x="507549" y="161327"/>
                  </a:cubicBezTo>
                  <a:cubicBezTo>
                    <a:pt x="507549" y="161327"/>
                    <a:pt x="531717" y="176309"/>
                    <a:pt x="544128" y="185428"/>
                  </a:cubicBezTo>
                  <a:cubicBezTo>
                    <a:pt x="556539" y="195199"/>
                    <a:pt x="572869" y="244053"/>
                    <a:pt x="565030" y="279880"/>
                  </a:cubicBezTo>
                  <a:cubicBezTo>
                    <a:pt x="557192" y="315706"/>
                    <a:pt x="431125" y="498747"/>
                    <a:pt x="387360" y="519591"/>
                  </a:cubicBezTo>
                  <a:cubicBezTo>
                    <a:pt x="343596" y="540436"/>
                    <a:pt x="271091" y="546950"/>
                    <a:pt x="273051" y="457058"/>
                  </a:cubicBezTo>
                  <a:cubicBezTo>
                    <a:pt x="275010" y="368469"/>
                    <a:pt x="340983" y="236236"/>
                    <a:pt x="386707" y="180217"/>
                  </a:cubicBezTo>
                  <a:cubicBezTo>
                    <a:pt x="409896" y="152207"/>
                    <a:pt x="440106" y="147485"/>
                    <a:pt x="464519" y="149764"/>
                  </a:cubicBezTo>
                  <a:close/>
                  <a:moveTo>
                    <a:pt x="190474" y="533"/>
                  </a:moveTo>
                  <a:cubicBezTo>
                    <a:pt x="214835" y="2907"/>
                    <a:pt x="233411" y="12402"/>
                    <a:pt x="233411" y="12402"/>
                  </a:cubicBezTo>
                  <a:cubicBezTo>
                    <a:pt x="233411" y="12402"/>
                    <a:pt x="257527" y="26808"/>
                    <a:pt x="269911" y="36630"/>
                  </a:cubicBezTo>
                  <a:cubicBezTo>
                    <a:pt x="282296" y="45797"/>
                    <a:pt x="299242" y="94908"/>
                    <a:pt x="291421" y="130923"/>
                  </a:cubicBezTo>
                  <a:cubicBezTo>
                    <a:pt x="283599" y="166938"/>
                    <a:pt x="157151" y="351596"/>
                    <a:pt x="113481" y="373205"/>
                  </a:cubicBezTo>
                  <a:cubicBezTo>
                    <a:pt x="70462" y="394159"/>
                    <a:pt x="-2539" y="400052"/>
                    <a:pt x="68" y="310343"/>
                  </a:cubicBezTo>
                  <a:cubicBezTo>
                    <a:pt x="1372" y="219978"/>
                    <a:pt x="67203" y="87051"/>
                    <a:pt x="112829" y="31391"/>
                  </a:cubicBezTo>
                  <a:cubicBezTo>
                    <a:pt x="135968" y="2907"/>
                    <a:pt x="166113" y="-1841"/>
                    <a:pt x="190474" y="533"/>
                  </a:cubicBezTo>
                  <a:close/>
                </a:path>
              </a:pathLst>
            </a:custGeom>
            <a:solidFill>
              <a:schemeClr val="accent2">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39" name="Freeform 138">
              <a:extLst>
                <a:ext uri="{FF2B5EF4-FFF2-40B4-BE49-F238E27FC236}">
                  <a16:creationId xmlns:a16="http://schemas.microsoft.com/office/drawing/2014/main" id="{351C4AC8-5DE7-1348-BEC3-D38F40187439}"/>
                </a:ext>
              </a:extLst>
            </p:cNvPr>
            <p:cNvSpPr>
              <a:spLocks noChangeArrowheads="1"/>
            </p:cNvSpPr>
            <p:nvPr/>
          </p:nvSpPr>
          <p:spPr bwMode="auto">
            <a:xfrm>
              <a:off x="14088500" y="6060944"/>
              <a:ext cx="420588" cy="292295"/>
            </a:xfrm>
            <a:custGeom>
              <a:avLst/>
              <a:gdLst>
                <a:gd name="connsiteX0" fmla="*/ 318774 w 420588"/>
                <a:gd name="connsiteY0" fmla="*/ 147244 h 292295"/>
                <a:gd name="connsiteX1" fmla="*/ 416664 w 420588"/>
                <a:gd name="connsiteY1" fmla="*/ 164771 h 292295"/>
                <a:gd name="connsiteX2" fmla="*/ 420554 w 420588"/>
                <a:gd name="connsiteY2" fmla="*/ 242012 h 292295"/>
                <a:gd name="connsiteX3" fmla="*/ 398509 w 420588"/>
                <a:gd name="connsiteY3" fmla="*/ 282255 h 292295"/>
                <a:gd name="connsiteX4" fmla="*/ 341452 w 420588"/>
                <a:gd name="connsiteY4" fmla="*/ 290693 h 292295"/>
                <a:gd name="connsiteX5" fmla="*/ 275965 w 420588"/>
                <a:gd name="connsiteY5" fmla="*/ 188787 h 292295"/>
                <a:gd name="connsiteX6" fmla="*/ 318774 w 420588"/>
                <a:gd name="connsiteY6" fmla="*/ 147244 h 292295"/>
                <a:gd name="connsiteX7" fmla="*/ 42628 w 420588"/>
                <a:gd name="connsiteY7" fmla="*/ 348 h 292295"/>
                <a:gd name="connsiteX8" fmla="*/ 140803 w 420588"/>
                <a:gd name="connsiteY8" fmla="*/ 17875 h 292295"/>
                <a:gd name="connsiteX9" fmla="*/ 144045 w 420588"/>
                <a:gd name="connsiteY9" fmla="*/ 95116 h 292295"/>
                <a:gd name="connsiteX10" fmla="*/ 122000 w 420588"/>
                <a:gd name="connsiteY10" fmla="*/ 135359 h 292295"/>
                <a:gd name="connsiteX11" fmla="*/ 64943 w 420588"/>
                <a:gd name="connsiteY11" fmla="*/ 144446 h 292295"/>
                <a:gd name="connsiteX12" fmla="*/ 105 w 420588"/>
                <a:gd name="connsiteY12" fmla="*/ 41891 h 292295"/>
                <a:gd name="connsiteX13" fmla="*/ 42628 w 420588"/>
                <a:gd name="connsiteY13" fmla="*/ 348 h 292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0588" h="292295">
                  <a:moveTo>
                    <a:pt x="318774" y="147244"/>
                  </a:moveTo>
                  <a:cubicBezTo>
                    <a:pt x="360184" y="143980"/>
                    <a:pt x="416664" y="164771"/>
                    <a:pt x="416664" y="164771"/>
                  </a:cubicBezTo>
                  <a:lnTo>
                    <a:pt x="420554" y="242012"/>
                  </a:lnTo>
                  <a:cubicBezTo>
                    <a:pt x="421203" y="258239"/>
                    <a:pt x="412774" y="273816"/>
                    <a:pt x="398509" y="282255"/>
                  </a:cubicBezTo>
                  <a:cubicBezTo>
                    <a:pt x="385542" y="289394"/>
                    <a:pt x="366739" y="295236"/>
                    <a:pt x="341452" y="290693"/>
                  </a:cubicBezTo>
                  <a:cubicBezTo>
                    <a:pt x="285043" y="282255"/>
                    <a:pt x="279856" y="266028"/>
                    <a:pt x="275965" y="188787"/>
                  </a:cubicBezTo>
                  <a:cubicBezTo>
                    <a:pt x="274506" y="159822"/>
                    <a:pt x="293927" y="149203"/>
                    <a:pt x="318774" y="147244"/>
                  </a:cubicBezTo>
                  <a:close/>
                  <a:moveTo>
                    <a:pt x="42628" y="348"/>
                  </a:moveTo>
                  <a:cubicBezTo>
                    <a:pt x="84070" y="-2916"/>
                    <a:pt x="140803" y="17875"/>
                    <a:pt x="140803" y="17875"/>
                  </a:cubicBezTo>
                  <a:lnTo>
                    <a:pt x="144045" y="95116"/>
                  </a:lnTo>
                  <a:cubicBezTo>
                    <a:pt x="144694" y="111992"/>
                    <a:pt x="136265" y="127570"/>
                    <a:pt x="122000" y="135359"/>
                  </a:cubicBezTo>
                  <a:cubicBezTo>
                    <a:pt x="109033" y="142498"/>
                    <a:pt x="90230" y="148340"/>
                    <a:pt x="64943" y="144446"/>
                  </a:cubicBezTo>
                  <a:cubicBezTo>
                    <a:pt x="8534" y="135359"/>
                    <a:pt x="3995" y="119781"/>
                    <a:pt x="105" y="41891"/>
                  </a:cubicBezTo>
                  <a:cubicBezTo>
                    <a:pt x="-1597" y="12926"/>
                    <a:pt x="17763" y="2307"/>
                    <a:pt x="42628" y="348"/>
                  </a:cubicBezTo>
                  <a:close/>
                </a:path>
              </a:pathLst>
            </a:custGeom>
            <a:solidFill>
              <a:schemeClr val="accent2">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40" name="Freeform 139">
              <a:extLst>
                <a:ext uri="{FF2B5EF4-FFF2-40B4-BE49-F238E27FC236}">
                  <a16:creationId xmlns:a16="http://schemas.microsoft.com/office/drawing/2014/main" id="{8739F431-2DDC-434B-9EB5-0D4E0DC2F832}"/>
                </a:ext>
              </a:extLst>
            </p:cNvPr>
            <p:cNvSpPr>
              <a:spLocks noChangeArrowheads="1"/>
            </p:cNvSpPr>
            <p:nvPr/>
          </p:nvSpPr>
          <p:spPr bwMode="auto">
            <a:xfrm>
              <a:off x="13969735" y="4504464"/>
              <a:ext cx="1207156" cy="1773944"/>
            </a:xfrm>
            <a:custGeom>
              <a:avLst/>
              <a:gdLst>
                <a:gd name="connsiteX0" fmla="*/ 829084 w 1207156"/>
                <a:gd name="connsiteY0" fmla="*/ 97 h 1773944"/>
                <a:gd name="connsiteX1" fmla="*/ 929616 w 1207156"/>
                <a:gd name="connsiteY1" fmla="*/ 147489 h 1773944"/>
                <a:gd name="connsiteX2" fmla="*/ 928238 w 1207156"/>
                <a:gd name="connsiteY2" fmla="*/ 231535 h 1773944"/>
                <a:gd name="connsiteX3" fmla="*/ 932958 w 1207156"/>
                <a:gd name="connsiteY3" fmla="*/ 227365 h 1773944"/>
                <a:gd name="connsiteX4" fmla="*/ 1205471 w 1207156"/>
                <a:gd name="connsiteY4" fmla="*/ 286397 h 1773944"/>
                <a:gd name="connsiteX5" fmla="*/ 1010635 w 1207156"/>
                <a:gd name="connsiteY5" fmla="*/ 739384 h 1773944"/>
                <a:gd name="connsiteX6" fmla="*/ 532700 w 1207156"/>
                <a:gd name="connsiteY6" fmla="*/ 1026581 h 1773944"/>
                <a:gd name="connsiteX7" fmla="*/ 549699 w 1207156"/>
                <a:gd name="connsiteY7" fmla="*/ 1680606 h 1773944"/>
                <a:gd name="connsiteX8" fmla="*/ 473857 w 1207156"/>
                <a:gd name="connsiteY8" fmla="*/ 1770681 h 1773944"/>
                <a:gd name="connsiteX9" fmla="*/ 439205 w 1207156"/>
                <a:gd name="connsiteY9" fmla="*/ 1773944 h 1773944"/>
                <a:gd name="connsiteX10" fmla="*/ 370555 w 1207156"/>
                <a:gd name="connsiteY10" fmla="*/ 1714547 h 1773944"/>
                <a:gd name="connsiteX11" fmla="*/ 278368 w 1207156"/>
                <a:gd name="connsiteY11" fmla="*/ 1014832 h 1773944"/>
                <a:gd name="connsiteX12" fmla="*/ 306410 w 1207156"/>
                <a:gd name="connsiteY12" fmla="*/ 874854 h 1773944"/>
                <a:gd name="connsiteX13" fmla="*/ 328249 w 1207156"/>
                <a:gd name="connsiteY13" fmla="*/ 844927 h 1773944"/>
                <a:gd name="connsiteX14" fmla="*/ 256191 w 1207156"/>
                <a:gd name="connsiteY14" fmla="*/ 888326 h 1773944"/>
                <a:gd name="connsiteX15" fmla="*/ 273190 w 1207156"/>
                <a:gd name="connsiteY15" fmla="*/ 1541698 h 1773944"/>
                <a:gd name="connsiteX16" fmla="*/ 197348 w 1207156"/>
                <a:gd name="connsiteY16" fmla="*/ 1632426 h 1773944"/>
                <a:gd name="connsiteX17" fmla="*/ 163350 w 1207156"/>
                <a:gd name="connsiteY17" fmla="*/ 1635037 h 1773944"/>
                <a:gd name="connsiteX18" fmla="*/ 94046 w 1207156"/>
                <a:gd name="connsiteY18" fmla="*/ 1575639 h 1773944"/>
                <a:gd name="connsiteX19" fmla="*/ 1859 w 1207156"/>
                <a:gd name="connsiteY19" fmla="*/ 876577 h 1773944"/>
                <a:gd name="connsiteX20" fmla="*/ 58740 w 1207156"/>
                <a:gd name="connsiteY20" fmla="*/ 696426 h 1773944"/>
                <a:gd name="connsiteX21" fmla="*/ 286266 w 1207156"/>
                <a:gd name="connsiteY21" fmla="*/ 447740 h 1773944"/>
                <a:gd name="connsiteX22" fmla="*/ 538637 w 1207156"/>
                <a:gd name="connsiteY22" fmla="*/ 200360 h 1773944"/>
                <a:gd name="connsiteX23" fmla="*/ 829084 w 1207156"/>
                <a:gd name="connsiteY23" fmla="*/ 97 h 177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07156" h="1773944">
                  <a:moveTo>
                    <a:pt x="829084" y="97"/>
                  </a:moveTo>
                  <a:cubicBezTo>
                    <a:pt x="881883" y="-2164"/>
                    <a:pt x="922669" y="34895"/>
                    <a:pt x="929616" y="147489"/>
                  </a:cubicBezTo>
                  <a:lnTo>
                    <a:pt x="928238" y="231535"/>
                  </a:lnTo>
                  <a:lnTo>
                    <a:pt x="932958" y="227365"/>
                  </a:lnTo>
                  <a:cubicBezTo>
                    <a:pt x="1042887" y="137852"/>
                    <a:pt x="1191986" y="60801"/>
                    <a:pt x="1205471" y="286397"/>
                  </a:cubicBezTo>
                  <a:cubicBezTo>
                    <a:pt x="1228354" y="646698"/>
                    <a:pt x="1010635" y="739384"/>
                    <a:pt x="1010635" y="739384"/>
                  </a:cubicBezTo>
                  <a:lnTo>
                    <a:pt x="532700" y="1026581"/>
                  </a:lnTo>
                  <a:lnTo>
                    <a:pt x="549699" y="1680606"/>
                  </a:lnTo>
                  <a:cubicBezTo>
                    <a:pt x="549699" y="1680606"/>
                    <a:pt x="555583" y="1758279"/>
                    <a:pt x="473857" y="1770681"/>
                  </a:cubicBezTo>
                  <a:cubicBezTo>
                    <a:pt x="460781" y="1772639"/>
                    <a:pt x="449666" y="1773944"/>
                    <a:pt x="439205" y="1773944"/>
                  </a:cubicBezTo>
                  <a:cubicBezTo>
                    <a:pt x="404553" y="1773944"/>
                    <a:pt x="375131" y="1748488"/>
                    <a:pt x="370555" y="1714547"/>
                  </a:cubicBezTo>
                  <a:lnTo>
                    <a:pt x="278368" y="1014832"/>
                  </a:lnTo>
                  <a:cubicBezTo>
                    <a:pt x="271993" y="965878"/>
                    <a:pt x="282168" y="916924"/>
                    <a:pt x="306410" y="874854"/>
                  </a:cubicBezTo>
                  <a:lnTo>
                    <a:pt x="328249" y="844927"/>
                  </a:lnTo>
                  <a:lnTo>
                    <a:pt x="256191" y="888326"/>
                  </a:lnTo>
                  <a:lnTo>
                    <a:pt x="273190" y="1541698"/>
                  </a:lnTo>
                  <a:cubicBezTo>
                    <a:pt x="273190" y="1541698"/>
                    <a:pt x="279074" y="1619371"/>
                    <a:pt x="197348" y="1632426"/>
                  </a:cubicBezTo>
                  <a:cubicBezTo>
                    <a:pt x="184272" y="1634384"/>
                    <a:pt x="173157" y="1635037"/>
                    <a:pt x="163350" y="1635037"/>
                  </a:cubicBezTo>
                  <a:cubicBezTo>
                    <a:pt x="128698" y="1635689"/>
                    <a:pt x="98622" y="1610233"/>
                    <a:pt x="94046" y="1575639"/>
                  </a:cubicBezTo>
                  <a:lnTo>
                    <a:pt x="1859" y="876577"/>
                  </a:lnTo>
                  <a:cubicBezTo>
                    <a:pt x="-6641" y="811305"/>
                    <a:pt x="14281" y="745380"/>
                    <a:pt x="58740" y="696426"/>
                  </a:cubicBezTo>
                  <a:lnTo>
                    <a:pt x="286266" y="447740"/>
                  </a:lnTo>
                  <a:lnTo>
                    <a:pt x="538637" y="200360"/>
                  </a:lnTo>
                  <a:cubicBezTo>
                    <a:pt x="538637" y="200360"/>
                    <a:pt x="712929" y="5072"/>
                    <a:pt x="829084" y="97"/>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41" name="Freeform 368">
              <a:extLst>
                <a:ext uri="{FF2B5EF4-FFF2-40B4-BE49-F238E27FC236}">
                  <a16:creationId xmlns:a16="http://schemas.microsoft.com/office/drawing/2014/main" id="{0FC81697-1413-D14B-905E-1F4CB195C2DC}"/>
                </a:ext>
              </a:extLst>
            </p:cNvPr>
            <p:cNvSpPr>
              <a:spLocks noChangeArrowheads="1"/>
            </p:cNvSpPr>
            <p:nvPr/>
          </p:nvSpPr>
          <p:spPr bwMode="auto">
            <a:xfrm>
              <a:off x="14294328" y="3562936"/>
              <a:ext cx="941860" cy="1543842"/>
            </a:xfrm>
            <a:custGeom>
              <a:avLst/>
              <a:gdLst>
                <a:gd name="T0" fmla="*/ 1011 w 1440"/>
                <a:gd name="T1" fmla="*/ 108 h 2363"/>
                <a:gd name="T2" fmla="*/ 1011 w 1440"/>
                <a:gd name="T3" fmla="*/ 108 h 2363"/>
                <a:gd name="T4" fmla="*/ 1430 w 1440"/>
                <a:gd name="T5" fmla="*/ 537 h 2363"/>
                <a:gd name="T6" fmla="*/ 1430 w 1440"/>
                <a:gd name="T7" fmla="*/ 537 h 2363"/>
                <a:gd name="T8" fmla="*/ 1375 w 1440"/>
                <a:gd name="T9" fmla="*/ 2084 h 2363"/>
                <a:gd name="T10" fmla="*/ 1375 w 1440"/>
                <a:gd name="T11" fmla="*/ 2084 h 2363"/>
                <a:gd name="T12" fmla="*/ 207 w 1440"/>
                <a:gd name="T13" fmla="*/ 1672 h 2363"/>
                <a:gd name="T14" fmla="*/ 207 w 1440"/>
                <a:gd name="T15" fmla="*/ 1672 h 2363"/>
                <a:gd name="T16" fmla="*/ 473 w 1440"/>
                <a:gd name="T17" fmla="*/ 99 h 2363"/>
                <a:gd name="T18" fmla="*/ 473 w 1440"/>
                <a:gd name="T19" fmla="*/ 99 h 2363"/>
                <a:gd name="T20" fmla="*/ 1011 w 1440"/>
                <a:gd name="T21" fmla="*/ 108 h 2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0" h="2363">
                  <a:moveTo>
                    <a:pt x="1011" y="108"/>
                  </a:moveTo>
                  <a:lnTo>
                    <a:pt x="1011" y="108"/>
                  </a:lnTo>
                  <a:cubicBezTo>
                    <a:pt x="1439" y="285"/>
                    <a:pt x="1430" y="537"/>
                    <a:pt x="1430" y="537"/>
                  </a:cubicBezTo>
                  <a:lnTo>
                    <a:pt x="1430" y="537"/>
                  </a:lnTo>
                  <a:cubicBezTo>
                    <a:pt x="1430" y="537"/>
                    <a:pt x="1346" y="1465"/>
                    <a:pt x="1375" y="2084"/>
                  </a:cubicBezTo>
                  <a:lnTo>
                    <a:pt x="1375" y="2084"/>
                  </a:lnTo>
                  <a:cubicBezTo>
                    <a:pt x="1387" y="2342"/>
                    <a:pt x="0" y="2362"/>
                    <a:pt x="207" y="1672"/>
                  </a:cubicBezTo>
                  <a:lnTo>
                    <a:pt x="207" y="1672"/>
                  </a:lnTo>
                  <a:cubicBezTo>
                    <a:pt x="451" y="858"/>
                    <a:pt x="359" y="199"/>
                    <a:pt x="473" y="99"/>
                  </a:cubicBezTo>
                  <a:lnTo>
                    <a:pt x="473" y="99"/>
                  </a:lnTo>
                  <a:cubicBezTo>
                    <a:pt x="587" y="0"/>
                    <a:pt x="900" y="62"/>
                    <a:pt x="1011" y="108"/>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42" name="Freeform 369">
              <a:extLst>
                <a:ext uri="{FF2B5EF4-FFF2-40B4-BE49-F238E27FC236}">
                  <a16:creationId xmlns:a16="http://schemas.microsoft.com/office/drawing/2014/main" id="{31F901F2-1F23-AB4F-B3C5-9F54A6A88C72}"/>
                </a:ext>
              </a:extLst>
            </p:cNvPr>
            <p:cNvSpPr>
              <a:spLocks noChangeArrowheads="1"/>
            </p:cNvSpPr>
            <p:nvPr/>
          </p:nvSpPr>
          <p:spPr bwMode="auto">
            <a:xfrm>
              <a:off x="14752296" y="3620543"/>
              <a:ext cx="308191" cy="244825"/>
            </a:xfrm>
            <a:custGeom>
              <a:avLst/>
              <a:gdLst>
                <a:gd name="T0" fmla="*/ 449 w 473"/>
                <a:gd name="T1" fmla="*/ 243 h 376"/>
                <a:gd name="T2" fmla="*/ 449 w 473"/>
                <a:gd name="T3" fmla="*/ 243 h 376"/>
                <a:gd name="T4" fmla="*/ 195 w 473"/>
                <a:gd name="T5" fmla="*/ 345 h 376"/>
                <a:gd name="T6" fmla="*/ 195 w 473"/>
                <a:gd name="T7" fmla="*/ 345 h 376"/>
                <a:gd name="T8" fmla="*/ 23 w 473"/>
                <a:gd name="T9" fmla="*/ 133 h 376"/>
                <a:gd name="T10" fmla="*/ 23 w 473"/>
                <a:gd name="T11" fmla="*/ 133 h 376"/>
                <a:gd name="T12" fmla="*/ 276 w 473"/>
                <a:gd name="T13" fmla="*/ 30 h 376"/>
                <a:gd name="T14" fmla="*/ 276 w 473"/>
                <a:gd name="T15" fmla="*/ 30 h 376"/>
                <a:gd name="T16" fmla="*/ 449 w 473"/>
                <a:gd name="T17" fmla="*/ 243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3" h="376">
                  <a:moveTo>
                    <a:pt x="449" y="243"/>
                  </a:moveTo>
                  <a:lnTo>
                    <a:pt x="449" y="243"/>
                  </a:lnTo>
                  <a:cubicBezTo>
                    <a:pt x="427" y="330"/>
                    <a:pt x="313" y="375"/>
                    <a:pt x="195" y="345"/>
                  </a:cubicBezTo>
                  <a:lnTo>
                    <a:pt x="195" y="345"/>
                  </a:lnTo>
                  <a:cubicBezTo>
                    <a:pt x="78" y="315"/>
                    <a:pt x="0" y="219"/>
                    <a:pt x="23" y="133"/>
                  </a:cubicBezTo>
                  <a:lnTo>
                    <a:pt x="23" y="133"/>
                  </a:lnTo>
                  <a:cubicBezTo>
                    <a:pt x="45" y="45"/>
                    <a:pt x="158" y="0"/>
                    <a:pt x="276" y="30"/>
                  </a:cubicBezTo>
                  <a:lnTo>
                    <a:pt x="276" y="30"/>
                  </a:lnTo>
                  <a:cubicBezTo>
                    <a:pt x="394" y="61"/>
                    <a:pt x="472" y="156"/>
                    <a:pt x="449" y="243"/>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3" name="Freeform 370">
              <a:extLst>
                <a:ext uri="{FF2B5EF4-FFF2-40B4-BE49-F238E27FC236}">
                  <a16:creationId xmlns:a16="http://schemas.microsoft.com/office/drawing/2014/main" id="{52B2F95B-9FB5-0544-835D-9A119DA98FB0}"/>
                </a:ext>
              </a:extLst>
            </p:cNvPr>
            <p:cNvSpPr>
              <a:spLocks noChangeArrowheads="1"/>
            </p:cNvSpPr>
            <p:nvPr/>
          </p:nvSpPr>
          <p:spPr bwMode="auto">
            <a:xfrm>
              <a:off x="14746535" y="3606141"/>
              <a:ext cx="322594" cy="259227"/>
            </a:xfrm>
            <a:custGeom>
              <a:avLst/>
              <a:gdLst>
                <a:gd name="T0" fmla="*/ 213 w 493"/>
                <a:gd name="T1" fmla="*/ 63 h 398"/>
                <a:gd name="T2" fmla="*/ 213 w 493"/>
                <a:gd name="T3" fmla="*/ 63 h 398"/>
                <a:gd name="T4" fmla="*/ 52 w 493"/>
                <a:gd name="T5" fmla="*/ 160 h 398"/>
                <a:gd name="T6" fmla="*/ 52 w 493"/>
                <a:gd name="T7" fmla="*/ 160 h 398"/>
                <a:gd name="T8" fmla="*/ 82 w 493"/>
                <a:gd name="T9" fmla="*/ 269 h 398"/>
                <a:gd name="T10" fmla="*/ 82 w 493"/>
                <a:gd name="T11" fmla="*/ 269 h 398"/>
                <a:gd name="T12" fmla="*/ 210 w 493"/>
                <a:gd name="T13" fmla="*/ 347 h 398"/>
                <a:gd name="T14" fmla="*/ 210 w 493"/>
                <a:gd name="T15" fmla="*/ 347 h 398"/>
                <a:gd name="T16" fmla="*/ 361 w 493"/>
                <a:gd name="T17" fmla="*/ 341 h 398"/>
                <a:gd name="T18" fmla="*/ 361 w 493"/>
                <a:gd name="T19" fmla="*/ 341 h 398"/>
                <a:gd name="T20" fmla="*/ 439 w 493"/>
                <a:gd name="T21" fmla="*/ 259 h 398"/>
                <a:gd name="T22" fmla="*/ 439 w 493"/>
                <a:gd name="T23" fmla="*/ 259 h 398"/>
                <a:gd name="T24" fmla="*/ 410 w 493"/>
                <a:gd name="T25" fmla="*/ 150 h 398"/>
                <a:gd name="T26" fmla="*/ 410 w 493"/>
                <a:gd name="T27" fmla="*/ 150 h 398"/>
                <a:gd name="T28" fmla="*/ 281 w 493"/>
                <a:gd name="T29" fmla="*/ 72 h 398"/>
                <a:gd name="T30" fmla="*/ 281 w 493"/>
                <a:gd name="T31" fmla="*/ 72 h 398"/>
                <a:gd name="T32" fmla="*/ 213 w 493"/>
                <a:gd name="T33" fmla="*/ 63 h 398"/>
                <a:gd name="T34" fmla="*/ 278 w 493"/>
                <a:gd name="T35" fmla="*/ 397 h 398"/>
                <a:gd name="T36" fmla="*/ 278 w 493"/>
                <a:gd name="T37" fmla="*/ 397 h 398"/>
                <a:gd name="T38" fmla="*/ 200 w 493"/>
                <a:gd name="T39" fmla="*/ 387 h 398"/>
                <a:gd name="T40" fmla="*/ 200 w 493"/>
                <a:gd name="T41" fmla="*/ 387 h 398"/>
                <a:gd name="T42" fmla="*/ 51 w 493"/>
                <a:gd name="T43" fmla="*/ 295 h 398"/>
                <a:gd name="T44" fmla="*/ 51 w 493"/>
                <a:gd name="T45" fmla="*/ 295 h 398"/>
                <a:gd name="T46" fmla="*/ 13 w 493"/>
                <a:gd name="T47" fmla="*/ 150 h 398"/>
                <a:gd name="T48" fmla="*/ 13 w 493"/>
                <a:gd name="T49" fmla="*/ 150 h 398"/>
                <a:gd name="T50" fmla="*/ 291 w 493"/>
                <a:gd name="T51" fmla="*/ 33 h 398"/>
                <a:gd name="T52" fmla="*/ 291 w 493"/>
                <a:gd name="T53" fmla="*/ 33 h 398"/>
                <a:gd name="T54" fmla="*/ 441 w 493"/>
                <a:gd name="T55" fmla="*/ 125 h 398"/>
                <a:gd name="T56" fmla="*/ 441 w 493"/>
                <a:gd name="T57" fmla="*/ 125 h 398"/>
                <a:gd name="T58" fmla="*/ 479 w 493"/>
                <a:gd name="T59" fmla="*/ 269 h 398"/>
                <a:gd name="T60" fmla="*/ 479 w 493"/>
                <a:gd name="T61" fmla="*/ 269 h 398"/>
                <a:gd name="T62" fmla="*/ 376 w 493"/>
                <a:gd name="T63" fmla="*/ 379 h 398"/>
                <a:gd name="T64" fmla="*/ 376 w 493"/>
                <a:gd name="T65" fmla="*/ 379 h 398"/>
                <a:gd name="T66" fmla="*/ 278 w 493"/>
                <a:gd name="T67" fmla="*/ 397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3" h="398">
                  <a:moveTo>
                    <a:pt x="213" y="63"/>
                  </a:moveTo>
                  <a:lnTo>
                    <a:pt x="213" y="63"/>
                  </a:lnTo>
                  <a:cubicBezTo>
                    <a:pt x="134" y="63"/>
                    <a:pt x="67" y="101"/>
                    <a:pt x="52" y="160"/>
                  </a:cubicBezTo>
                  <a:lnTo>
                    <a:pt x="52" y="160"/>
                  </a:lnTo>
                  <a:cubicBezTo>
                    <a:pt x="43" y="196"/>
                    <a:pt x="54" y="234"/>
                    <a:pt x="82" y="269"/>
                  </a:cubicBezTo>
                  <a:lnTo>
                    <a:pt x="82" y="269"/>
                  </a:lnTo>
                  <a:cubicBezTo>
                    <a:pt x="112" y="306"/>
                    <a:pt x="157" y="334"/>
                    <a:pt x="210" y="347"/>
                  </a:cubicBezTo>
                  <a:lnTo>
                    <a:pt x="210" y="347"/>
                  </a:lnTo>
                  <a:cubicBezTo>
                    <a:pt x="263" y="361"/>
                    <a:pt x="317" y="358"/>
                    <a:pt x="361" y="341"/>
                  </a:cubicBezTo>
                  <a:lnTo>
                    <a:pt x="361" y="341"/>
                  </a:lnTo>
                  <a:cubicBezTo>
                    <a:pt x="402" y="324"/>
                    <a:pt x="431" y="296"/>
                    <a:pt x="439" y="259"/>
                  </a:cubicBezTo>
                  <a:lnTo>
                    <a:pt x="439" y="259"/>
                  </a:lnTo>
                  <a:cubicBezTo>
                    <a:pt x="449" y="224"/>
                    <a:pt x="438" y="185"/>
                    <a:pt x="410" y="150"/>
                  </a:cubicBezTo>
                  <a:lnTo>
                    <a:pt x="410" y="150"/>
                  </a:lnTo>
                  <a:cubicBezTo>
                    <a:pt x="380" y="113"/>
                    <a:pt x="334" y="86"/>
                    <a:pt x="281" y="72"/>
                  </a:cubicBezTo>
                  <a:lnTo>
                    <a:pt x="281" y="72"/>
                  </a:lnTo>
                  <a:cubicBezTo>
                    <a:pt x="258" y="66"/>
                    <a:pt x="235" y="63"/>
                    <a:pt x="213" y="63"/>
                  </a:cubicBezTo>
                  <a:close/>
                  <a:moveTo>
                    <a:pt x="278" y="397"/>
                  </a:moveTo>
                  <a:lnTo>
                    <a:pt x="278" y="397"/>
                  </a:lnTo>
                  <a:cubicBezTo>
                    <a:pt x="253" y="397"/>
                    <a:pt x="226" y="394"/>
                    <a:pt x="200" y="387"/>
                  </a:cubicBezTo>
                  <a:lnTo>
                    <a:pt x="200" y="387"/>
                  </a:lnTo>
                  <a:cubicBezTo>
                    <a:pt x="139" y="371"/>
                    <a:pt x="86" y="338"/>
                    <a:pt x="51" y="295"/>
                  </a:cubicBezTo>
                  <a:lnTo>
                    <a:pt x="51" y="295"/>
                  </a:lnTo>
                  <a:cubicBezTo>
                    <a:pt x="14" y="250"/>
                    <a:pt x="0" y="198"/>
                    <a:pt x="13" y="150"/>
                  </a:cubicBezTo>
                  <a:lnTo>
                    <a:pt x="13" y="150"/>
                  </a:lnTo>
                  <a:cubicBezTo>
                    <a:pt x="38" y="52"/>
                    <a:pt x="163" y="0"/>
                    <a:pt x="291" y="33"/>
                  </a:cubicBezTo>
                  <a:lnTo>
                    <a:pt x="291" y="33"/>
                  </a:lnTo>
                  <a:cubicBezTo>
                    <a:pt x="352" y="48"/>
                    <a:pt x="406" y="81"/>
                    <a:pt x="441" y="125"/>
                  </a:cubicBezTo>
                  <a:lnTo>
                    <a:pt x="441" y="125"/>
                  </a:lnTo>
                  <a:cubicBezTo>
                    <a:pt x="478" y="170"/>
                    <a:pt x="492" y="221"/>
                    <a:pt x="479" y="269"/>
                  </a:cubicBezTo>
                  <a:lnTo>
                    <a:pt x="479" y="269"/>
                  </a:lnTo>
                  <a:cubicBezTo>
                    <a:pt x="467" y="318"/>
                    <a:pt x="430" y="357"/>
                    <a:pt x="376" y="379"/>
                  </a:cubicBezTo>
                  <a:lnTo>
                    <a:pt x="376" y="379"/>
                  </a:lnTo>
                  <a:cubicBezTo>
                    <a:pt x="346" y="390"/>
                    <a:pt x="312" y="397"/>
                    <a:pt x="278" y="397"/>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4" name="Freeform 371">
              <a:extLst>
                <a:ext uri="{FF2B5EF4-FFF2-40B4-BE49-F238E27FC236}">
                  <a16:creationId xmlns:a16="http://schemas.microsoft.com/office/drawing/2014/main" id="{60900B44-A673-6F4A-9DD3-951CD750AE25}"/>
                </a:ext>
              </a:extLst>
            </p:cNvPr>
            <p:cNvSpPr>
              <a:spLocks noChangeArrowheads="1"/>
            </p:cNvSpPr>
            <p:nvPr/>
          </p:nvSpPr>
          <p:spPr bwMode="auto">
            <a:xfrm>
              <a:off x="14838705" y="3508209"/>
              <a:ext cx="149776" cy="267869"/>
            </a:xfrm>
            <a:custGeom>
              <a:avLst/>
              <a:gdLst>
                <a:gd name="T0" fmla="*/ 5 w 230"/>
                <a:gd name="T1" fmla="*/ 172 h 408"/>
                <a:gd name="T2" fmla="*/ 5 w 230"/>
                <a:gd name="T3" fmla="*/ 172 h 408"/>
                <a:gd name="T4" fmla="*/ 2 w 230"/>
                <a:gd name="T5" fmla="*/ 325 h 408"/>
                <a:gd name="T6" fmla="*/ 2 w 230"/>
                <a:gd name="T7" fmla="*/ 325 h 408"/>
                <a:gd name="T8" fmla="*/ 187 w 230"/>
                <a:gd name="T9" fmla="*/ 369 h 408"/>
                <a:gd name="T10" fmla="*/ 187 w 230"/>
                <a:gd name="T11" fmla="*/ 369 h 408"/>
                <a:gd name="T12" fmla="*/ 219 w 230"/>
                <a:gd name="T13" fmla="*/ 145 h 408"/>
                <a:gd name="T14" fmla="*/ 219 w 230"/>
                <a:gd name="T15" fmla="*/ 145 h 408"/>
                <a:gd name="T16" fmla="*/ 5 w 230"/>
                <a:gd name="T17" fmla="*/ 172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408">
                  <a:moveTo>
                    <a:pt x="5" y="172"/>
                  </a:moveTo>
                  <a:lnTo>
                    <a:pt x="5" y="172"/>
                  </a:lnTo>
                  <a:cubicBezTo>
                    <a:pt x="5" y="172"/>
                    <a:pt x="9" y="189"/>
                    <a:pt x="2" y="325"/>
                  </a:cubicBezTo>
                  <a:lnTo>
                    <a:pt x="2" y="325"/>
                  </a:lnTo>
                  <a:cubicBezTo>
                    <a:pt x="0" y="368"/>
                    <a:pt x="149" y="407"/>
                    <a:pt x="187" y="369"/>
                  </a:cubicBezTo>
                  <a:lnTo>
                    <a:pt x="187" y="369"/>
                  </a:lnTo>
                  <a:cubicBezTo>
                    <a:pt x="226" y="330"/>
                    <a:pt x="210" y="290"/>
                    <a:pt x="219" y="145"/>
                  </a:cubicBezTo>
                  <a:lnTo>
                    <a:pt x="219" y="145"/>
                  </a:lnTo>
                  <a:cubicBezTo>
                    <a:pt x="229" y="0"/>
                    <a:pt x="5" y="172"/>
                    <a:pt x="5" y="172"/>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5" name="Freeform 372">
              <a:extLst>
                <a:ext uri="{FF2B5EF4-FFF2-40B4-BE49-F238E27FC236}">
                  <a16:creationId xmlns:a16="http://schemas.microsoft.com/office/drawing/2014/main" id="{8A84A5EA-9165-D046-98E9-68352FE77D9C}"/>
                </a:ext>
              </a:extLst>
            </p:cNvPr>
            <p:cNvSpPr>
              <a:spLocks noChangeArrowheads="1"/>
            </p:cNvSpPr>
            <p:nvPr/>
          </p:nvSpPr>
          <p:spPr bwMode="auto">
            <a:xfrm>
              <a:off x="14841585" y="3603261"/>
              <a:ext cx="144015" cy="120973"/>
            </a:xfrm>
            <a:custGeom>
              <a:avLst/>
              <a:gdLst>
                <a:gd name="T0" fmla="*/ 218 w 219"/>
                <a:gd name="T1" fmla="*/ 0 h 187"/>
                <a:gd name="T2" fmla="*/ 218 w 219"/>
                <a:gd name="T3" fmla="*/ 0 h 187"/>
                <a:gd name="T4" fmla="*/ 0 w 219"/>
                <a:gd name="T5" fmla="*/ 186 h 187"/>
                <a:gd name="T6" fmla="*/ 3 w 219"/>
                <a:gd name="T7" fmla="*/ 64 h 187"/>
                <a:gd name="T8" fmla="*/ 218 w 219"/>
                <a:gd name="T9" fmla="*/ 0 h 187"/>
              </a:gdLst>
              <a:ahLst/>
              <a:cxnLst>
                <a:cxn ang="0">
                  <a:pos x="T0" y="T1"/>
                </a:cxn>
                <a:cxn ang="0">
                  <a:pos x="T2" y="T3"/>
                </a:cxn>
                <a:cxn ang="0">
                  <a:pos x="T4" y="T5"/>
                </a:cxn>
                <a:cxn ang="0">
                  <a:pos x="T6" y="T7"/>
                </a:cxn>
                <a:cxn ang="0">
                  <a:pos x="T8" y="T9"/>
                </a:cxn>
              </a:cxnLst>
              <a:rect l="0" t="0" r="r" b="b"/>
              <a:pathLst>
                <a:path w="219" h="187">
                  <a:moveTo>
                    <a:pt x="218" y="0"/>
                  </a:moveTo>
                  <a:lnTo>
                    <a:pt x="218" y="0"/>
                  </a:lnTo>
                  <a:cubicBezTo>
                    <a:pt x="218" y="0"/>
                    <a:pt x="182" y="135"/>
                    <a:pt x="0" y="186"/>
                  </a:cubicBezTo>
                  <a:lnTo>
                    <a:pt x="3" y="64"/>
                  </a:lnTo>
                  <a:lnTo>
                    <a:pt x="218" y="0"/>
                  </a:lnTo>
                </a:path>
              </a:pathLst>
            </a:custGeom>
            <a:solidFill>
              <a:srgbClr val="EA9C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6" name="Freeform 373">
              <a:extLst>
                <a:ext uri="{FF2B5EF4-FFF2-40B4-BE49-F238E27FC236}">
                  <a16:creationId xmlns:a16="http://schemas.microsoft.com/office/drawing/2014/main" id="{CFA21099-D469-BF4A-A412-0F1E6D545C31}"/>
                </a:ext>
              </a:extLst>
            </p:cNvPr>
            <p:cNvSpPr>
              <a:spLocks noChangeArrowheads="1"/>
            </p:cNvSpPr>
            <p:nvPr/>
          </p:nvSpPr>
          <p:spPr bwMode="auto">
            <a:xfrm>
              <a:off x="14611160" y="3194258"/>
              <a:ext cx="475251" cy="478130"/>
            </a:xfrm>
            <a:custGeom>
              <a:avLst/>
              <a:gdLst>
                <a:gd name="T0" fmla="*/ 683 w 729"/>
                <a:gd name="T1" fmla="*/ 282 h 730"/>
                <a:gd name="T2" fmla="*/ 683 w 729"/>
                <a:gd name="T3" fmla="*/ 282 h 730"/>
                <a:gd name="T4" fmla="*/ 447 w 729"/>
                <a:gd name="T5" fmla="*/ 683 h 730"/>
                <a:gd name="T6" fmla="*/ 447 w 729"/>
                <a:gd name="T7" fmla="*/ 683 h 730"/>
                <a:gd name="T8" fmla="*/ 46 w 729"/>
                <a:gd name="T9" fmla="*/ 447 h 730"/>
                <a:gd name="T10" fmla="*/ 46 w 729"/>
                <a:gd name="T11" fmla="*/ 447 h 730"/>
                <a:gd name="T12" fmla="*/ 282 w 729"/>
                <a:gd name="T13" fmla="*/ 46 h 730"/>
                <a:gd name="T14" fmla="*/ 282 w 729"/>
                <a:gd name="T15" fmla="*/ 46 h 730"/>
                <a:gd name="T16" fmla="*/ 683 w 729"/>
                <a:gd name="T17" fmla="*/ 282 h 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9" h="730">
                  <a:moveTo>
                    <a:pt x="683" y="282"/>
                  </a:moveTo>
                  <a:lnTo>
                    <a:pt x="683" y="282"/>
                  </a:lnTo>
                  <a:cubicBezTo>
                    <a:pt x="728" y="459"/>
                    <a:pt x="623" y="638"/>
                    <a:pt x="447" y="683"/>
                  </a:cubicBezTo>
                  <a:lnTo>
                    <a:pt x="447" y="683"/>
                  </a:lnTo>
                  <a:cubicBezTo>
                    <a:pt x="271" y="729"/>
                    <a:pt x="91" y="624"/>
                    <a:pt x="46" y="447"/>
                  </a:cubicBezTo>
                  <a:lnTo>
                    <a:pt x="46" y="447"/>
                  </a:lnTo>
                  <a:cubicBezTo>
                    <a:pt x="0" y="271"/>
                    <a:pt x="106" y="91"/>
                    <a:pt x="282" y="46"/>
                  </a:cubicBezTo>
                  <a:lnTo>
                    <a:pt x="282" y="46"/>
                  </a:lnTo>
                  <a:cubicBezTo>
                    <a:pt x="458" y="0"/>
                    <a:pt x="637" y="107"/>
                    <a:pt x="683" y="282"/>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7" name="Freeform 374">
              <a:extLst>
                <a:ext uri="{FF2B5EF4-FFF2-40B4-BE49-F238E27FC236}">
                  <a16:creationId xmlns:a16="http://schemas.microsoft.com/office/drawing/2014/main" id="{50F09C9A-4004-224C-B34B-E74979321762}"/>
                </a:ext>
              </a:extLst>
            </p:cNvPr>
            <p:cNvSpPr>
              <a:spLocks noChangeArrowheads="1"/>
            </p:cNvSpPr>
            <p:nvPr/>
          </p:nvSpPr>
          <p:spPr bwMode="auto">
            <a:xfrm>
              <a:off x="14616922" y="3390118"/>
              <a:ext cx="282270" cy="103691"/>
            </a:xfrm>
            <a:custGeom>
              <a:avLst/>
              <a:gdLst>
                <a:gd name="T0" fmla="*/ 432 w 433"/>
                <a:gd name="T1" fmla="*/ 79 h 159"/>
                <a:gd name="T2" fmla="*/ 432 w 433"/>
                <a:gd name="T3" fmla="*/ 79 h 159"/>
                <a:gd name="T4" fmla="*/ 125 w 433"/>
                <a:gd name="T5" fmla="*/ 158 h 159"/>
                <a:gd name="T6" fmla="*/ 125 w 433"/>
                <a:gd name="T7" fmla="*/ 158 h 159"/>
                <a:gd name="T8" fmla="*/ 28 w 433"/>
                <a:gd name="T9" fmla="*/ 53 h 159"/>
                <a:gd name="T10" fmla="*/ 400 w 433"/>
                <a:gd name="T11" fmla="*/ 0 h 159"/>
                <a:gd name="T12" fmla="*/ 432 w 433"/>
                <a:gd name="T13" fmla="*/ 79 h 159"/>
              </a:gdLst>
              <a:ahLst/>
              <a:cxnLst>
                <a:cxn ang="0">
                  <a:pos x="T0" y="T1"/>
                </a:cxn>
                <a:cxn ang="0">
                  <a:pos x="T2" y="T3"/>
                </a:cxn>
                <a:cxn ang="0">
                  <a:pos x="T4" y="T5"/>
                </a:cxn>
                <a:cxn ang="0">
                  <a:pos x="T6" y="T7"/>
                </a:cxn>
                <a:cxn ang="0">
                  <a:pos x="T8" y="T9"/>
                </a:cxn>
                <a:cxn ang="0">
                  <a:pos x="T10" y="T11"/>
                </a:cxn>
                <a:cxn ang="0">
                  <a:pos x="T12" y="T13"/>
                </a:cxn>
              </a:cxnLst>
              <a:rect l="0" t="0" r="r" b="b"/>
              <a:pathLst>
                <a:path w="433" h="159">
                  <a:moveTo>
                    <a:pt x="432" y="79"/>
                  </a:moveTo>
                  <a:lnTo>
                    <a:pt x="432" y="79"/>
                  </a:lnTo>
                  <a:cubicBezTo>
                    <a:pt x="432" y="79"/>
                    <a:pt x="251" y="156"/>
                    <a:pt x="125" y="158"/>
                  </a:cubicBezTo>
                  <a:lnTo>
                    <a:pt x="125" y="158"/>
                  </a:lnTo>
                  <a:cubicBezTo>
                    <a:pt x="0" y="158"/>
                    <a:pt x="28" y="53"/>
                    <a:pt x="28" y="53"/>
                  </a:cubicBezTo>
                  <a:lnTo>
                    <a:pt x="400" y="0"/>
                  </a:lnTo>
                  <a:lnTo>
                    <a:pt x="432" y="79"/>
                  </a:lnTo>
                </a:path>
              </a:pathLst>
            </a:custGeom>
            <a:solidFill>
              <a:srgbClr val="EA9C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48" name="Freeform 375">
              <a:extLst>
                <a:ext uri="{FF2B5EF4-FFF2-40B4-BE49-F238E27FC236}">
                  <a16:creationId xmlns:a16="http://schemas.microsoft.com/office/drawing/2014/main" id="{672A8D69-E523-9346-B085-7010BB1FBBC5}"/>
                </a:ext>
              </a:extLst>
            </p:cNvPr>
            <p:cNvSpPr>
              <a:spLocks noChangeArrowheads="1"/>
            </p:cNvSpPr>
            <p:nvPr/>
          </p:nvSpPr>
          <p:spPr bwMode="auto">
            <a:xfrm>
              <a:off x="14501709" y="3038722"/>
              <a:ext cx="668230" cy="532855"/>
            </a:xfrm>
            <a:custGeom>
              <a:avLst/>
              <a:gdLst>
                <a:gd name="T0" fmla="*/ 263 w 1024"/>
                <a:gd name="T1" fmla="*/ 637 h 815"/>
                <a:gd name="T2" fmla="*/ 263 w 1024"/>
                <a:gd name="T3" fmla="*/ 637 h 815"/>
                <a:gd name="T4" fmla="*/ 559 w 1024"/>
                <a:gd name="T5" fmla="*/ 597 h 815"/>
                <a:gd name="T6" fmla="*/ 559 w 1024"/>
                <a:gd name="T7" fmla="*/ 597 h 815"/>
                <a:gd name="T8" fmla="*/ 643 w 1024"/>
                <a:gd name="T9" fmla="*/ 647 h 815"/>
                <a:gd name="T10" fmla="*/ 643 w 1024"/>
                <a:gd name="T11" fmla="*/ 647 h 815"/>
                <a:gd name="T12" fmla="*/ 668 w 1024"/>
                <a:gd name="T13" fmla="*/ 665 h 815"/>
                <a:gd name="T14" fmla="*/ 668 w 1024"/>
                <a:gd name="T15" fmla="*/ 665 h 815"/>
                <a:gd name="T16" fmla="*/ 781 w 1024"/>
                <a:gd name="T17" fmla="*/ 567 h 815"/>
                <a:gd name="T18" fmla="*/ 781 w 1024"/>
                <a:gd name="T19" fmla="*/ 567 h 815"/>
                <a:gd name="T20" fmla="*/ 822 w 1024"/>
                <a:gd name="T21" fmla="*/ 661 h 815"/>
                <a:gd name="T22" fmla="*/ 822 w 1024"/>
                <a:gd name="T23" fmla="*/ 661 h 815"/>
                <a:gd name="T24" fmla="*/ 813 w 1024"/>
                <a:gd name="T25" fmla="*/ 804 h 815"/>
                <a:gd name="T26" fmla="*/ 813 w 1024"/>
                <a:gd name="T27" fmla="*/ 804 h 815"/>
                <a:gd name="T28" fmla="*/ 854 w 1024"/>
                <a:gd name="T29" fmla="*/ 333 h 815"/>
                <a:gd name="T30" fmla="*/ 854 w 1024"/>
                <a:gd name="T31" fmla="*/ 333 h 815"/>
                <a:gd name="T32" fmla="*/ 191 w 1024"/>
                <a:gd name="T33" fmla="*/ 247 h 815"/>
                <a:gd name="T34" fmla="*/ 191 w 1024"/>
                <a:gd name="T35" fmla="*/ 247 h 815"/>
                <a:gd name="T36" fmla="*/ 63 w 1024"/>
                <a:gd name="T37" fmla="*/ 254 h 815"/>
                <a:gd name="T38" fmla="*/ 63 w 1024"/>
                <a:gd name="T39" fmla="*/ 254 h 815"/>
                <a:gd name="T40" fmla="*/ 263 w 1024"/>
                <a:gd name="T41" fmla="*/ 637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4" h="815">
                  <a:moveTo>
                    <a:pt x="263" y="637"/>
                  </a:moveTo>
                  <a:lnTo>
                    <a:pt x="263" y="637"/>
                  </a:lnTo>
                  <a:cubicBezTo>
                    <a:pt x="263" y="637"/>
                    <a:pt x="421" y="569"/>
                    <a:pt x="559" y="597"/>
                  </a:cubicBezTo>
                  <a:lnTo>
                    <a:pt x="559" y="597"/>
                  </a:lnTo>
                  <a:cubicBezTo>
                    <a:pt x="592" y="604"/>
                    <a:pt x="622" y="621"/>
                    <a:pt x="643" y="647"/>
                  </a:cubicBezTo>
                  <a:lnTo>
                    <a:pt x="643" y="647"/>
                  </a:lnTo>
                  <a:cubicBezTo>
                    <a:pt x="650" y="655"/>
                    <a:pt x="658" y="663"/>
                    <a:pt x="668" y="665"/>
                  </a:cubicBezTo>
                  <a:lnTo>
                    <a:pt x="668" y="665"/>
                  </a:lnTo>
                  <a:cubicBezTo>
                    <a:pt x="693" y="671"/>
                    <a:pt x="733" y="569"/>
                    <a:pt x="781" y="567"/>
                  </a:cubicBezTo>
                  <a:lnTo>
                    <a:pt x="781" y="567"/>
                  </a:lnTo>
                  <a:cubicBezTo>
                    <a:pt x="829" y="564"/>
                    <a:pt x="860" y="598"/>
                    <a:pt x="822" y="661"/>
                  </a:cubicBezTo>
                  <a:lnTo>
                    <a:pt x="822" y="661"/>
                  </a:lnTo>
                  <a:cubicBezTo>
                    <a:pt x="782" y="723"/>
                    <a:pt x="795" y="794"/>
                    <a:pt x="813" y="804"/>
                  </a:cubicBezTo>
                  <a:lnTo>
                    <a:pt x="813" y="804"/>
                  </a:lnTo>
                  <a:cubicBezTo>
                    <a:pt x="832" y="814"/>
                    <a:pt x="1023" y="668"/>
                    <a:pt x="854" y="333"/>
                  </a:cubicBezTo>
                  <a:lnTo>
                    <a:pt x="854" y="333"/>
                  </a:lnTo>
                  <a:cubicBezTo>
                    <a:pt x="685" y="0"/>
                    <a:pt x="257" y="180"/>
                    <a:pt x="191" y="247"/>
                  </a:cubicBezTo>
                  <a:lnTo>
                    <a:pt x="191" y="247"/>
                  </a:lnTo>
                  <a:cubicBezTo>
                    <a:pt x="191" y="247"/>
                    <a:pt x="121" y="308"/>
                    <a:pt x="63" y="254"/>
                  </a:cubicBezTo>
                  <a:lnTo>
                    <a:pt x="63" y="254"/>
                  </a:lnTo>
                  <a:cubicBezTo>
                    <a:pt x="63" y="254"/>
                    <a:pt x="0" y="733"/>
                    <a:pt x="263" y="637"/>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149" name="Freeform 148">
              <a:extLst>
                <a:ext uri="{FF2B5EF4-FFF2-40B4-BE49-F238E27FC236}">
                  <a16:creationId xmlns:a16="http://schemas.microsoft.com/office/drawing/2014/main" id="{A4C362D0-5448-DA47-8C0F-9553EE10559C}"/>
                </a:ext>
              </a:extLst>
            </p:cNvPr>
            <p:cNvSpPr>
              <a:spLocks noChangeArrowheads="1"/>
            </p:cNvSpPr>
            <p:nvPr/>
          </p:nvSpPr>
          <p:spPr bwMode="auto">
            <a:xfrm>
              <a:off x="14575225" y="4262849"/>
              <a:ext cx="689113" cy="782809"/>
            </a:xfrm>
            <a:custGeom>
              <a:avLst/>
              <a:gdLst>
                <a:gd name="connsiteX0" fmla="*/ 689113 w 689113"/>
                <a:gd name="connsiteY0" fmla="*/ 0 h 782809"/>
                <a:gd name="connsiteX1" fmla="*/ 658404 w 689113"/>
                <a:gd name="connsiteY1" fmla="*/ 316278 h 782809"/>
                <a:gd name="connsiteX2" fmla="*/ 621815 w 689113"/>
                <a:gd name="connsiteY2" fmla="*/ 380318 h 782809"/>
                <a:gd name="connsiteX3" fmla="*/ 178254 w 689113"/>
                <a:gd name="connsiteY3" fmla="*/ 670407 h 782809"/>
                <a:gd name="connsiteX4" fmla="*/ 179296 w 689113"/>
                <a:gd name="connsiteY4" fmla="*/ 671987 h 782809"/>
                <a:gd name="connsiteX5" fmla="*/ 170145 w 689113"/>
                <a:gd name="connsiteY5" fmla="*/ 690386 h 782809"/>
                <a:gd name="connsiteX6" fmla="*/ 125041 w 689113"/>
                <a:gd name="connsiteY6" fmla="*/ 740983 h 782809"/>
                <a:gd name="connsiteX7" fmla="*/ 70785 w 689113"/>
                <a:gd name="connsiteY7" fmla="*/ 774495 h 782809"/>
                <a:gd name="connsiteX8" fmla="*/ 15875 w 689113"/>
                <a:gd name="connsiteY8" fmla="*/ 775810 h 782809"/>
                <a:gd name="connsiteX9" fmla="*/ 13914 w 689113"/>
                <a:gd name="connsiteY9" fmla="*/ 774495 h 782809"/>
                <a:gd name="connsiteX10" fmla="*/ 9338 w 689113"/>
                <a:gd name="connsiteY10" fmla="*/ 723898 h 782809"/>
                <a:gd name="connsiteX11" fmla="*/ 66209 w 689113"/>
                <a:gd name="connsiteY11" fmla="*/ 666073 h 782809"/>
                <a:gd name="connsiteX12" fmla="*/ 25027 w 689113"/>
                <a:gd name="connsiteY12" fmla="*/ 680530 h 782809"/>
                <a:gd name="connsiteX13" fmla="*/ 84512 w 689113"/>
                <a:gd name="connsiteY13" fmla="*/ 637161 h 782809"/>
                <a:gd name="connsiteX14" fmla="*/ 135990 w 689113"/>
                <a:gd name="connsiteY14" fmla="*/ 617017 h 782809"/>
                <a:gd name="connsiteX15" fmla="*/ 140526 w 689113"/>
                <a:gd name="connsiteY15" fmla="*/ 613656 h 782809"/>
                <a:gd name="connsiteX16" fmla="*/ 139627 w 689113"/>
                <a:gd name="connsiteY16" fmla="*/ 612299 h 782809"/>
                <a:gd name="connsiteX17" fmla="*/ 476113 w 689113"/>
                <a:gd name="connsiteY17" fmla="*/ 305823 h 782809"/>
                <a:gd name="connsiteX18" fmla="*/ 497675 w 689113"/>
                <a:gd name="connsiteY18" fmla="*/ 256813 h 782809"/>
                <a:gd name="connsiteX19" fmla="*/ 497675 w 689113"/>
                <a:gd name="connsiteY19" fmla="*/ 92793 h 78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9113" h="782809">
                  <a:moveTo>
                    <a:pt x="689113" y="0"/>
                  </a:moveTo>
                  <a:lnTo>
                    <a:pt x="658404" y="316278"/>
                  </a:lnTo>
                  <a:cubicBezTo>
                    <a:pt x="656444" y="341764"/>
                    <a:pt x="642723" y="365289"/>
                    <a:pt x="621815" y="380318"/>
                  </a:cubicBezTo>
                  <a:lnTo>
                    <a:pt x="178254" y="670407"/>
                  </a:lnTo>
                  <a:lnTo>
                    <a:pt x="179296" y="671987"/>
                  </a:lnTo>
                  <a:lnTo>
                    <a:pt x="170145" y="690386"/>
                  </a:lnTo>
                  <a:cubicBezTo>
                    <a:pt x="160339" y="710756"/>
                    <a:pt x="144651" y="729155"/>
                    <a:pt x="125041" y="740983"/>
                  </a:cubicBezTo>
                  <a:lnTo>
                    <a:pt x="70785" y="774495"/>
                  </a:lnTo>
                  <a:cubicBezTo>
                    <a:pt x="54443" y="785009"/>
                    <a:pt x="32871" y="785666"/>
                    <a:pt x="15875" y="775810"/>
                  </a:cubicBezTo>
                  <a:cubicBezTo>
                    <a:pt x="15222" y="775152"/>
                    <a:pt x="14568" y="775152"/>
                    <a:pt x="13914" y="774495"/>
                  </a:cubicBezTo>
                  <a:cubicBezTo>
                    <a:pt x="-3082" y="763325"/>
                    <a:pt x="-4389" y="739012"/>
                    <a:pt x="9338" y="723898"/>
                  </a:cubicBezTo>
                  <a:lnTo>
                    <a:pt x="66209" y="666073"/>
                  </a:lnTo>
                  <a:cubicBezTo>
                    <a:pt x="66209" y="666073"/>
                    <a:pt x="34178" y="690386"/>
                    <a:pt x="25027" y="680530"/>
                  </a:cubicBezTo>
                  <a:cubicBezTo>
                    <a:pt x="18490" y="673959"/>
                    <a:pt x="55750" y="637818"/>
                    <a:pt x="84512" y="637161"/>
                  </a:cubicBezTo>
                  <a:cubicBezTo>
                    <a:pt x="106084" y="636175"/>
                    <a:pt x="126920" y="623362"/>
                    <a:pt x="135990" y="617017"/>
                  </a:cubicBezTo>
                  <a:lnTo>
                    <a:pt x="140526" y="613656"/>
                  </a:lnTo>
                  <a:lnTo>
                    <a:pt x="139627" y="612299"/>
                  </a:lnTo>
                  <a:lnTo>
                    <a:pt x="476113" y="305823"/>
                  </a:lnTo>
                  <a:cubicBezTo>
                    <a:pt x="489834" y="292754"/>
                    <a:pt x="497675" y="275110"/>
                    <a:pt x="497675" y="256813"/>
                  </a:cubicBezTo>
                  <a:lnTo>
                    <a:pt x="497675" y="92793"/>
                  </a:lnTo>
                  <a:close/>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150" name="Freeform 377">
              <a:extLst>
                <a:ext uri="{FF2B5EF4-FFF2-40B4-BE49-F238E27FC236}">
                  <a16:creationId xmlns:a16="http://schemas.microsoft.com/office/drawing/2014/main" id="{13F643A1-CB7F-854C-942B-5FF3DAED5DD0}"/>
                </a:ext>
              </a:extLst>
            </p:cNvPr>
            <p:cNvSpPr>
              <a:spLocks noChangeArrowheads="1"/>
            </p:cNvSpPr>
            <p:nvPr/>
          </p:nvSpPr>
          <p:spPr bwMode="auto">
            <a:xfrm>
              <a:off x="14974078" y="3830803"/>
              <a:ext cx="371560" cy="613505"/>
            </a:xfrm>
            <a:custGeom>
              <a:avLst/>
              <a:gdLst>
                <a:gd name="T0" fmla="*/ 355 w 570"/>
                <a:gd name="T1" fmla="*/ 0 h 941"/>
                <a:gd name="T2" fmla="*/ 355 w 570"/>
                <a:gd name="T3" fmla="*/ 0 h 941"/>
                <a:gd name="T4" fmla="*/ 569 w 570"/>
                <a:gd name="T5" fmla="*/ 853 h 941"/>
                <a:gd name="T6" fmla="*/ 569 w 570"/>
                <a:gd name="T7" fmla="*/ 853 h 941"/>
                <a:gd name="T8" fmla="*/ 151 w 570"/>
                <a:gd name="T9" fmla="*/ 890 h 941"/>
                <a:gd name="T10" fmla="*/ 151 w 570"/>
                <a:gd name="T11" fmla="*/ 890 h 941"/>
                <a:gd name="T12" fmla="*/ 355 w 570"/>
                <a:gd name="T13" fmla="*/ 0 h 941"/>
              </a:gdLst>
              <a:ahLst/>
              <a:cxnLst>
                <a:cxn ang="0">
                  <a:pos x="T0" y="T1"/>
                </a:cxn>
                <a:cxn ang="0">
                  <a:pos x="T2" y="T3"/>
                </a:cxn>
                <a:cxn ang="0">
                  <a:pos x="T4" y="T5"/>
                </a:cxn>
                <a:cxn ang="0">
                  <a:pos x="T6" y="T7"/>
                </a:cxn>
                <a:cxn ang="0">
                  <a:pos x="T8" y="T9"/>
                </a:cxn>
                <a:cxn ang="0">
                  <a:pos x="T10" y="T11"/>
                </a:cxn>
                <a:cxn ang="0">
                  <a:pos x="T12" y="T13"/>
                </a:cxn>
              </a:cxnLst>
              <a:rect l="0" t="0" r="r" b="b"/>
              <a:pathLst>
                <a:path w="570" h="941">
                  <a:moveTo>
                    <a:pt x="355" y="0"/>
                  </a:moveTo>
                  <a:lnTo>
                    <a:pt x="355" y="0"/>
                  </a:lnTo>
                  <a:cubicBezTo>
                    <a:pt x="355" y="0"/>
                    <a:pt x="511" y="235"/>
                    <a:pt x="569" y="853"/>
                  </a:cubicBezTo>
                  <a:lnTo>
                    <a:pt x="569" y="853"/>
                  </a:lnTo>
                  <a:cubicBezTo>
                    <a:pt x="569" y="853"/>
                    <a:pt x="303" y="940"/>
                    <a:pt x="151" y="890"/>
                  </a:cubicBezTo>
                  <a:lnTo>
                    <a:pt x="151" y="890"/>
                  </a:lnTo>
                  <a:cubicBezTo>
                    <a:pt x="0" y="842"/>
                    <a:pt x="355" y="0"/>
                    <a:pt x="355" y="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51" name="Freeform 386">
              <a:extLst>
                <a:ext uri="{FF2B5EF4-FFF2-40B4-BE49-F238E27FC236}">
                  <a16:creationId xmlns:a16="http://schemas.microsoft.com/office/drawing/2014/main" id="{2D02DE2E-540E-2D4A-963E-C4E281229F9F}"/>
                </a:ext>
              </a:extLst>
            </p:cNvPr>
            <p:cNvSpPr>
              <a:spLocks noChangeArrowheads="1"/>
            </p:cNvSpPr>
            <p:nvPr/>
          </p:nvSpPr>
          <p:spPr bwMode="auto">
            <a:xfrm>
              <a:off x="14337532" y="4041066"/>
              <a:ext cx="218903" cy="711434"/>
            </a:xfrm>
            <a:custGeom>
              <a:avLst/>
              <a:gdLst>
                <a:gd name="T0" fmla="*/ 336 w 337"/>
                <a:gd name="T1" fmla="*/ 173 h 1089"/>
                <a:gd name="T2" fmla="*/ 247 w 337"/>
                <a:gd name="T3" fmla="*/ 349 h 1089"/>
                <a:gd name="T4" fmla="*/ 247 w 337"/>
                <a:gd name="T5" fmla="*/ 349 h 1089"/>
                <a:gd name="T6" fmla="*/ 211 w 337"/>
                <a:gd name="T7" fmla="*/ 484 h 1089"/>
                <a:gd name="T8" fmla="*/ 172 w 337"/>
                <a:gd name="T9" fmla="*/ 1088 h 1089"/>
                <a:gd name="T10" fmla="*/ 54 w 337"/>
                <a:gd name="T11" fmla="*/ 1085 h 1089"/>
                <a:gd name="T12" fmla="*/ 1 w 337"/>
                <a:gd name="T13" fmla="*/ 406 h 1089"/>
                <a:gd name="T14" fmla="*/ 1 w 337"/>
                <a:gd name="T15" fmla="*/ 406 h 1089"/>
                <a:gd name="T16" fmla="*/ 5 w 337"/>
                <a:gd name="T17" fmla="*/ 343 h 1089"/>
                <a:gd name="T18" fmla="*/ 65 w 337"/>
                <a:gd name="T19" fmla="*/ 0 h 1089"/>
                <a:gd name="T20" fmla="*/ 336 w 337"/>
                <a:gd name="T21" fmla="*/ 173 h 1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7" h="1089">
                  <a:moveTo>
                    <a:pt x="336" y="173"/>
                  </a:moveTo>
                  <a:lnTo>
                    <a:pt x="247" y="349"/>
                  </a:lnTo>
                  <a:lnTo>
                    <a:pt x="247" y="349"/>
                  </a:lnTo>
                  <a:cubicBezTo>
                    <a:pt x="226" y="391"/>
                    <a:pt x="214" y="437"/>
                    <a:pt x="211" y="484"/>
                  </a:cubicBezTo>
                  <a:lnTo>
                    <a:pt x="172" y="1088"/>
                  </a:lnTo>
                  <a:lnTo>
                    <a:pt x="54" y="1085"/>
                  </a:lnTo>
                  <a:lnTo>
                    <a:pt x="1" y="406"/>
                  </a:lnTo>
                  <a:lnTo>
                    <a:pt x="1" y="406"/>
                  </a:lnTo>
                  <a:cubicBezTo>
                    <a:pt x="0" y="386"/>
                    <a:pt x="1" y="365"/>
                    <a:pt x="5" y="343"/>
                  </a:cubicBezTo>
                  <a:lnTo>
                    <a:pt x="65" y="0"/>
                  </a:lnTo>
                  <a:lnTo>
                    <a:pt x="336" y="173"/>
                  </a:ln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nvGrpSpPr>
            <p:cNvPr id="152" name="Group 151">
              <a:extLst>
                <a:ext uri="{FF2B5EF4-FFF2-40B4-BE49-F238E27FC236}">
                  <a16:creationId xmlns:a16="http://schemas.microsoft.com/office/drawing/2014/main" id="{0EB8066A-4B33-B240-92E2-40EA91380837}"/>
                </a:ext>
              </a:extLst>
            </p:cNvPr>
            <p:cNvGrpSpPr/>
            <p:nvPr/>
          </p:nvGrpSpPr>
          <p:grpSpPr>
            <a:xfrm>
              <a:off x="13914127" y="4516315"/>
              <a:ext cx="1059951" cy="861212"/>
              <a:chOff x="13914127" y="4516315"/>
              <a:chExt cx="1059951" cy="861212"/>
            </a:xfrm>
          </p:grpSpPr>
          <p:sp>
            <p:nvSpPr>
              <p:cNvPr id="239" name="Freeform 379">
                <a:extLst>
                  <a:ext uri="{FF2B5EF4-FFF2-40B4-BE49-F238E27FC236}">
                    <a16:creationId xmlns:a16="http://schemas.microsoft.com/office/drawing/2014/main" id="{F5C490E3-AC53-5F4F-8190-B72988D4B2A9}"/>
                  </a:ext>
                </a:extLst>
              </p:cNvPr>
              <p:cNvSpPr>
                <a:spLocks noChangeArrowheads="1"/>
              </p:cNvSpPr>
              <p:nvPr/>
            </p:nvSpPr>
            <p:spPr bwMode="auto">
              <a:xfrm>
                <a:off x="13968854" y="4792825"/>
                <a:ext cx="999464" cy="584702"/>
              </a:xfrm>
              <a:custGeom>
                <a:avLst/>
                <a:gdLst>
                  <a:gd name="T0" fmla="*/ 1529 w 1531"/>
                  <a:gd name="T1" fmla="*/ 452 h 896"/>
                  <a:gd name="T2" fmla="*/ 1416 w 1531"/>
                  <a:gd name="T3" fmla="*/ 438 h 896"/>
                  <a:gd name="T4" fmla="*/ 681 w 1531"/>
                  <a:gd name="T5" fmla="*/ 13 h 896"/>
                  <a:gd name="T6" fmla="*/ 681 w 1531"/>
                  <a:gd name="T7" fmla="*/ 13 h 896"/>
                  <a:gd name="T8" fmla="*/ 589 w 1531"/>
                  <a:gd name="T9" fmla="*/ 18 h 896"/>
                  <a:gd name="T10" fmla="*/ 70 w 1531"/>
                  <a:gd name="T11" fmla="*/ 318 h 896"/>
                  <a:gd name="T12" fmla="*/ 1 w 1531"/>
                  <a:gd name="T13" fmla="*/ 308 h 896"/>
                  <a:gd name="T14" fmla="*/ 1 w 1531"/>
                  <a:gd name="T15" fmla="*/ 377 h 896"/>
                  <a:gd name="T16" fmla="*/ 1 w 1531"/>
                  <a:gd name="T17" fmla="*/ 377 h 896"/>
                  <a:gd name="T18" fmla="*/ 1 w 1531"/>
                  <a:gd name="T19" fmla="*/ 377 h 896"/>
                  <a:gd name="T20" fmla="*/ 17 w 1531"/>
                  <a:gd name="T21" fmla="*/ 401 h 896"/>
                  <a:gd name="T22" fmla="*/ 848 w 1531"/>
                  <a:gd name="T23" fmla="*/ 882 h 896"/>
                  <a:gd name="T24" fmla="*/ 848 w 1531"/>
                  <a:gd name="T25" fmla="*/ 882 h 896"/>
                  <a:gd name="T26" fmla="*/ 940 w 1531"/>
                  <a:gd name="T27" fmla="*/ 878 h 896"/>
                  <a:gd name="T28" fmla="*/ 1507 w 1531"/>
                  <a:gd name="T29" fmla="*/ 551 h 896"/>
                  <a:gd name="T30" fmla="*/ 1507 w 1531"/>
                  <a:gd name="T31" fmla="*/ 551 h 896"/>
                  <a:gd name="T32" fmla="*/ 1529 w 1531"/>
                  <a:gd name="T33" fmla="*/ 520 h 896"/>
                  <a:gd name="T34" fmla="*/ 1529 w 1531"/>
                  <a:gd name="T35" fmla="*/ 452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31" h="896">
                    <a:moveTo>
                      <a:pt x="1529" y="452"/>
                    </a:moveTo>
                    <a:lnTo>
                      <a:pt x="1416" y="438"/>
                    </a:lnTo>
                    <a:lnTo>
                      <a:pt x="681" y="13"/>
                    </a:lnTo>
                    <a:lnTo>
                      <a:pt x="681" y="13"/>
                    </a:lnTo>
                    <a:cubicBezTo>
                      <a:pt x="658" y="0"/>
                      <a:pt x="617" y="2"/>
                      <a:pt x="589" y="18"/>
                    </a:cubicBezTo>
                    <a:lnTo>
                      <a:pt x="70" y="318"/>
                    </a:lnTo>
                    <a:lnTo>
                      <a:pt x="1" y="308"/>
                    </a:lnTo>
                    <a:lnTo>
                      <a:pt x="1" y="377"/>
                    </a:lnTo>
                    <a:lnTo>
                      <a:pt x="1" y="377"/>
                    </a:lnTo>
                    <a:lnTo>
                      <a:pt x="1" y="377"/>
                    </a:lnTo>
                    <a:cubicBezTo>
                      <a:pt x="0" y="386"/>
                      <a:pt x="5" y="395"/>
                      <a:pt x="17" y="401"/>
                    </a:cubicBezTo>
                    <a:lnTo>
                      <a:pt x="848" y="882"/>
                    </a:lnTo>
                    <a:lnTo>
                      <a:pt x="848" y="882"/>
                    </a:lnTo>
                    <a:cubicBezTo>
                      <a:pt x="872" y="895"/>
                      <a:pt x="913" y="893"/>
                      <a:pt x="940" y="878"/>
                    </a:cubicBezTo>
                    <a:lnTo>
                      <a:pt x="1507" y="551"/>
                    </a:lnTo>
                    <a:lnTo>
                      <a:pt x="1507" y="551"/>
                    </a:lnTo>
                    <a:cubicBezTo>
                      <a:pt x="1522" y="542"/>
                      <a:pt x="1530" y="530"/>
                      <a:pt x="1529" y="520"/>
                    </a:cubicBezTo>
                    <a:lnTo>
                      <a:pt x="1529" y="452"/>
                    </a:lnTo>
                  </a:path>
                </a:pathLst>
              </a:custGeom>
              <a:solidFill>
                <a:schemeClr val="accent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0" name="Freeform 380">
                <a:extLst>
                  <a:ext uri="{FF2B5EF4-FFF2-40B4-BE49-F238E27FC236}">
                    <a16:creationId xmlns:a16="http://schemas.microsoft.com/office/drawing/2014/main" id="{F34D28FD-B149-044D-85DD-F5A161FEECB7}"/>
                  </a:ext>
                </a:extLst>
              </p:cNvPr>
              <p:cNvSpPr>
                <a:spLocks noChangeArrowheads="1"/>
              </p:cNvSpPr>
              <p:nvPr/>
            </p:nvSpPr>
            <p:spPr bwMode="auto">
              <a:xfrm>
                <a:off x="13968855" y="4893635"/>
                <a:ext cx="639427" cy="483891"/>
              </a:xfrm>
              <a:custGeom>
                <a:avLst/>
                <a:gdLst>
                  <a:gd name="T0" fmla="*/ 977 w 978"/>
                  <a:gd name="T1" fmla="*/ 31 h 739"/>
                  <a:gd name="T2" fmla="*/ 925 w 978"/>
                  <a:gd name="T3" fmla="*/ 0 h 739"/>
                  <a:gd name="T4" fmla="*/ 352 w 978"/>
                  <a:gd name="T5" fmla="*/ 0 h 739"/>
                  <a:gd name="T6" fmla="*/ 70 w 978"/>
                  <a:gd name="T7" fmla="*/ 164 h 739"/>
                  <a:gd name="T8" fmla="*/ 1 w 978"/>
                  <a:gd name="T9" fmla="*/ 154 h 739"/>
                  <a:gd name="T10" fmla="*/ 1 w 978"/>
                  <a:gd name="T11" fmla="*/ 223 h 739"/>
                  <a:gd name="T12" fmla="*/ 1 w 978"/>
                  <a:gd name="T13" fmla="*/ 223 h 739"/>
                  <a:gd name="T14" fmla="*/ 1 w 978"/>
                  <a:gd name="T15" fmla="*/ 223 h 739"/>
                  <a:gd name="T16" fmla="*/ 17 w 978"/>
                  <a:gd name="T17" fmla="*/ 247 h 739"/>
                  <a:gd name="T18" fmla="*/ 848 w 978"/>
                  <a:gd name="T19" fmla="*/ 728 h 739"/>
                  <a:gd name="T20" fmla="*/ 848 w 978"/>
                  <a:gd name="T21" fmla="*/ 728 h 739"/>
                  <a:gd name="T22" fmla="*/ 896 w 978"/>
                  <a:gd name="T23" fmla="*/ 737 h 739"/>
                  <a:gd name="T24" fmla="*/ 977 w 978"/>
                  <a:gd name="T25" fmla="*/ 31 h 7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8" h="739">
                    <a:moveTo>
                      <a:pt x="977" y="31"/>
                    </a:moveTo>
                    <a:lnTo>
                      <a:pt x="925" y="0"/>
                    </a:lnTo>
                    <a:lnTo>
                      <a:pt x="352" y="0"/>
                    </a:lnTo>
                    <a:lnTo>
                      <a:pt x="70" y="164"/>
                    </a:lnTo>
                    <a:lnTo>
                      <a:pt x="1" y="154"/>
                    </a:lnTo>
                    <a:lnTo>
                      <a:pt x="1" y="223"/>
                    </a:lnTo>
                    <a:lnTo>
                      <a:pt x="1" y="223"/>
                    </a:lnTo>
                    <a:lnTo>
                      <a:pt x="1" y="223"/>
                    </a:lnTo>
                    <a:cubicBezTo>
                      <a:pt x="0" y="232"/>
                      <a:pt x="5" y="241"/>
                      <a:pt x="17" y="247"/>
                    </a:cubicBezTo>
                    <a:lnTo>
                      <a:pt x="848" y="728"/>
                    </a:lnTo>
                    <a:lnTo>
                      <a:pt x="848" y="728"/>
                    </a:lnTo>
                    <a:cubicBezTo>
                      <a:pt x="861" y="735"/>
                      <a:pt x="878" y="738"/>
                      <a:pt x="896" y="737"/>
                    </a:cubicBezTo>
                    <a:lnTo>
                      <a:pt x="977" y="31"/>
                    </a:lnTo>
                  </a:path>
                </a:pathLst>
              </a:custGeom>
              <a:solidFill>
                <a:srgbClr val="396C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1" name="Freeform 381">
                <a:extLst>
                  <a:ext uri="{FF2B5EF4-FFF2-40B4-BE49-F238E27FC236}">
                    <a16:creationId xmlns:a16="http://schemas.microsoft.com/office/drawing/2014/main" id="{D8D2D1C0-A82E-414F-BDE5-24A956396823}"/>
                  </a:ext>
                </a:extLst>
              </p:cNvPr>
              <p:cNvSpPr>
                <a:spLocks noChangeArrowheads="1"/>
              </p:cNvSpPr>
              <p:nvPr/>
            </p:nvSpPr>
            <p:spPr bwMode="auto">
              <a:xfrm>
                <a:off x="13968854" y="4994446"/>
                <a:ext cx="20161" cy="66248"/>
              </a:xfrm>
              <a:custGeom>
                <a:avLst/>
                <a:gdLst>
                  <a:gd name="T0" fmla="*/ 31 w 32"/>
                  <a:gd name="T1" fmla="*/ 5 h 102"/>
                  <a:gd name="T2" fmla="*/ 1 w 32"/>
                  <a:gd name="T3" fmla="*/ 0 h 102"/>
                  <a:gd name="T4" fmla="*/ 1 w 32"/>
                  <a:gd name="T5" fmla="*/ 69 h 102"/>
                  <a:gd name="T6" fmla="*/ 1 w 32"/>
                  <a:gd name="T7" fmla="*/ 69 h 102"/>
                  <a:gd name="T8" fmla="*/ 1 w 32"/>
                  <a:gd name="T9" fmla="*/ 69 h 102"/>
                  <a:gd name="T10" fmla="*/ 17 w 32"/>
                  <a:gd name="T11" fmla="*/ 93 h 102"/>
                  <a:gd name="T12" fmla="*/ 31 w 32"/>
                  <a:gd name="T13" fmla="*/ 101 h 102"/>
                  <a:gd name="T14" fmla="*/ 31 w 32"/>
                  <a:gd name="T15" fmla="*/ 5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02">
                    <a:moveTo>
                      <a:pt x="31" y="5"/>
                    </a:moveTo>
                    <a:lnTo>
                      <a:pt x="1" y="0"/>
                    </a:lnTo>
                    <a:lnTo>
                      <a:pt x="1" y="69"/>
                    </a:lnTo>
                    <a:lnTo>
                      <a:pt x="1" y="69"/>
                    </a:lnTo>
                    <a:lnTo>
                      <a:pt x="1" y="69"/>
                    </a:lnTo>
                    <a:cubicBezTo>
                      <a:pt x="0" y="78"/>
                      <a:pt x="5" y="87"/>
                      <a:pt x="17" y="93"/>
                    </a:cubicBezTo>
                    <a:lnTo>
                      <a:pt x="31" y="101"/>
                    </a:lnTo>
                    <a:lnTo>
                      <a:pt x="31" y="5"/>
                    </a:lnTo>
                  </a:path>
                </a:pathLst>
              </a:custGeom>
              <a:solidFill>
                <a:srgbClr val="5793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2" name="Freeform 383">
                <a:extLst>
                  <a:ext uri="{FF2B5EF4-FFF2-40B4-BE49-F238E27FC236}">
                    <a16:creationId xmlns:a16="http://schemas.microsoft.com/office/drawing/2014/main" id="{14A992FB-C617-8E45-BD49-9B974A520C4F}"/>
                  </a:ext>
                </a:extLst>
              </p:cNvPr>
              <p:cNvSpPr>
                <a:spLocks noChangeArrowheads="1"/>
              </p:cNvSpPr>
              <p:nvPr/>
            </p:nvSpPr>
            <p:spPr bwMode="auto">
              <a:xfrm>
                <a:off x="13963093" y="4749621"/>
                <a:ext cx="1010985" cy="581821"/>
              </a:xfrm>
              <a:custGeom>
                <a:avLst/>
                <a:gdLst>
                  <a:gd name="T0" fmla="*/ 856 w 1546"/>
                  <a:gd name="T1" fmla="*/ 877 h 892"/>
                  <a:gd name="T2" fmla="*/ 25 w 1546"/>
                  <a:gd name="T3" fmla="*/ 397 h 892"/>
                  <a:gd name="T4" fmla="*/ 25 w 1546"/>
                  <a:gd name="T5" fmla="*/ 397 h 892"/>
                  <a:gd name="T6" fmla="*/ 31 w 1546"/>
                  <a:gd name="T7" fmla="*/ 344 h 892"/>
                  <a:gd name="T8" fmla="*/ 597 w 1546"/>
                  <a:gd name="T9" fmla="*/ 17 h 892"/>
                  <a:gd name="T10" fmla="*/ 597 w 1546"/>
                  <a:gd name="T11" fmla="*/ 17 h 892"/>
                  <a:gd name="T12" fmla="*/ 689 w 1546"/>
                  <a:gd name="T13" fmla="*/ 13 h 892"/>
                  <a:gd name="T14" fmla="*/ 1521 w 1546"/>
                  <a:gd name="T15" fmla="*/ 493 h 892"/>
                  <a:gd name="T16" fmla="*/ 1521 w 1546"/>
                  <a:gd name="T17" fmla="*/ 493 h 892"/>
                  <a:gd name="T18" fmla="*/ 1515 w 1546"/>
                  <a:gd name="T19" fmla="*/ 546 h 892"/>
                  <a:gd name="T20" fmla="*/ 948 w 1546"/>
                  <a:gd name="T21" fmla="*/ 873 h 892"/>
                  <a:gd name="T22" fmla="*/ 948 w 1546"/>
                  <a:gd name="T23" fmla="*/ 873 h 892"/>
                  <a:gd name="T24" fmla="*/ 856 w 1546"/>
                  <a:gd name="T25" fmla="*/ 877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6" h="892">
                    <a:moveTo>
                      <a:pt x="856" y="877"/>
                    </a:moveTo>
                    <a:lnTo>
                      <a:pt x="25" y="397"/>
                    </a:lnTo>
                    <a:lnTo>
                      <a:pt x="25" y="397"/>
                    </a:lnTo>
                    <a:cubicBezTo>
                      <a:pt x="0" y="383"/>
                      <a:pt x="4" y="359"/>
                      <a:pt x="31" y="344"/>
                    </a:cubicBezTo>
                    <a:lnTo>
                      <a:pt x="597" y="17"/>
                    </a:lnTo>
                    <a:lnTo>
                      <a:pt x="597" y="17"/>
                    </a:lnTo>
                    <a:cubicBezTo>
                      <a:pt x="625" y="1"/>
                      <a:pt x="666" y="0"/>
                      <a:pt x="689" y="13"/>
                    </a:cubicBezTo>
                    <a:lnTo>
                      <a:pt x="1521" y="493"/>
                    </a:lnTo>
                    <a:lnTo>
                      <a:pt x="1521" y="493"/>
                    </a:lnTo>
                    <a:cubicBezTo>
                      <a:pt x="1545" y="507"/>
                      <a:pt x="1542" y="531"/>
                      <a:pt x="1515" y="546"/>
                    </a:cubicBezTo>
                    <a:lnTo>
                      <a:pt x="948" y="873"/>
                    </a:lnTo>
                    <a:lnTo>
                      <a:pt x="948" y="873"/>
                    </a:lnTo>
                    <a:cubicBezTo>
                      <a:pt x="921" y="889"/>
                      <a:pt x="880" y="891"/>
                      <a:pt x="856" y="877"/>
                    </a:cubicBezTo>
                  </a:path>
                </a:pathLst>
              </a:custGeom>
              <a:solidFill>
                <a:schemeClr val="accent2">
                  <a:lumMod val="20000"/>
                  <a:lumOff val="8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3" name="Freeform 384">
                <a:extLst>
                  <a:ext uri="{FF2B5EF4-FFF2-40B4-BE49-F238E27FC236}">
                    <a16:creationId xmlns:a16="http://schemas.microsoft.com/office/drawing/2014/main" id="{A02FF228-3C41-524E-8D0B-84646CAFDC60}"/>
                  </a:ext>
                </a:extLst>
              </p:cNvPr>
              <p:cNvSpPr>
                <a:spLocks noChangeArrowheads="1"/>
              </p:cNvSpPr>
              <p:nvPr/>
            </p:nvSpPr>
            <p:spPr bwMode="auto">
              <a:xfrm>
                <a:off x="14049503" y="4864833"/>
                <a:ext cx="728716" cy="417643"/>
              </a:xfrm>
              <a:custGeom>
                <a:avLst/>
                <a:gdLst>
                  <a:gd name="T0" fmla="*/ 711 w 1117"/>
                  <a:gd name="T1" fmla="*/ 628 h 641"/>
                  <a:gd name="T2" fmla="*/ 19 w 1117"/>
                  <a:gd name="T3" fmla="*/ 229 h 641"/>
                  <a:gd name="T4" fmla="*/ 19 w 1117"/>
                  <a:gd name="T5" fmla="*/ 229 h 641"/>
                  <a:gd name="T6" fmla="*/ 25 w 1117"/>
                  <a:gd name="T7" fmla="*/ 185 h 641"/>
                  <a:gd name="T8" fmla="*/ 328 w 1117"/>
                  <a:gd name="T9" fmla="*/ 14 h 641"/>
                  <a:gd name="T10" fmla="*/ 328 w 1117"/>
                  <a:gd name="T11" fmla="*/ 14 h 641"/>
                  <a:gd name="T12" fmla="*/ 405 w 1117"/>
                  <a:gd name="T13" fmla="*/ 11 h 641"/>
                  <a:gd name="T14" fmla="*/ 1096 w 1117"/>
                  <a:gd name="T15" fmla="*/ 410 h 641"/>
                  <a:gd name="T16" fmla="*/ 1096 w 1117"/>
                  <a:gd name="T17" fmla="*/ 410 h 641"/>
                  <a:gd name="T18" fmla="*/ 1091 w 1117"/>
                  <a:gd name="T19" fmla="*/ 454 h 641"/>
                  <a:gd name="T20" fmla="*/ 788 w 1117"/>
                  <a:gd name="T21" fmla="*/ 625 h 641"/>
                  <a:gd name="T22" fmla="*/ 788 w 1117"/>
                  <a:gd name="T23" fmla="*/ 625 h 641"/>
                  <a:gd name="T24" fmla="*/ 711 w 1117"/>
                  <a:gd name="T25" fmla="*/ 628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7" h="641">
                    <a:moveTo>
                      <a:pt x="711" y="628"/>
                    </a:moveTo>
                    <a:lnTo>
                      <a:pt x="19" y="229"/>
                    </a:lnTo>
                    <a:lnTo>
                      <a:pt x="19" y="229"/>
                    </a:lnTo>
                    <a:cubicBezTo>
                      <a:pt x="0" y="218"/>
                      <a:pt x="2" y="198"/>
                      <a:pt x="25" y="185"/>
                    </a:cubicBezTo>
                    <a:lnTo>
                      <a:pt x="328" y="14"/>
                    </a:lnTo>
                    <a:lnTo>
                      <a:pt x="328" y="14"/>
                    </a:lnTo>
                    <a:cubicBezTo>
                      <a:pt x="351" y="1"/>
                      <a:pt x="385" y="0"/>
                      <a:pt x="405" y="11"/>
                    </a:cubicBezTo>
                    <a:lnTo>
                      <a:pt x="1096" y="410"/>
                    </a:lnTo>
                    <a:lnTo>
                      <a:pt x="1096" y="410"/>
                    </a:lnTo>
                    <a:cubicBezTo>
                      <a:pt x="1116" y="422"/>
                      <a:pt x="1113" y="441"/>
                      <a:pt x="1091" y="454"/>
                    </a:cubicBezTo>
                    <a:lnTo>
                      <a:pt x="788" y="625"/>
                    </a:lnTo>
                    <a:lnTo>
                      <a:pt x="788" y="625"/>
                    </a:lnTo>
                    <a:cubicBezTo>
                      <a:pt x="765" y="638"/>
                      <a:pt x="730" y="640"/>
                      <a:pt x="711" y="628"/>
                    </a:cubicBezTo>
                  </a:path>
                </a:pathLst>
              </a:custGeom>
              <a:solidFill>
                <a:schemeClr val="accent2">
                  <a:lumMod val="40000"/>
                  <a:lumOff val="6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4" name="Freeform 385">
                <a:extLst>
                  <a:ext uri="{FF2B5EF4-FFF2-40B4-BE49-F238E27FC236}">
                    <a16:creationId xmlns:a16="http://schemas.microsoft.com/office/drawing/2014/main" id="{49BC03E8-54FD-FE49-A32E-8B95B785EF32}"/>
                  </a:ext>
                </a:extLst>
              </p:cNvPr>
              <p:cNvSpPr>
                <a:spLocks noChangeArrowheads="1"/>
              </p:cNvSpPr>
              <p:nvPr/>
            </p:nvSpPr>
            <p:spPr bwMode="auto">
              <a:xfrm>
                <a:off x="14363454" y="4706416"/>
                <a:ext cx="129615" cy="250587"/>
              </a:xfrm>
              <a:custGeom>
                <a:avLst/>
                <a:gdLst>
                  <a:gd name="T0" fmla="*/ 15 w 200"/>
                  <a:gd name="T1" fmla="*/ 67 h 383"/>
                  <a:gd name="T2" fmla="*/ 7 w 200"/>
                  <a:gd name="T3" fmla="*/ 125 h 383"/>
                  <a:gd name="T4" fmla="*/ 7 w 200"/>
                  <a:gd name="T5" fmla="*/ 125 h 383"/>
                  <a:gd name="T6" fmla="*/ 11 w 200"/>
                  <a:gd name="T7" fmla="*/ 272 h 383"/>
                  <a:gd name="T8" fmla="*/ 21 w 200"/>
                  <a:gd name="T9" fmla="*/ 322 h 383"/>
                  <a:gd name="T10" fmla="*/ 21 w 200"/>
                  <a:gd name="T11" fmla="*/ 322 h 383"/>
                  <a:gd name="T12" fmla="*/ 78 w 200"/>
                  <a:gd name="T13" fmla="*/ 378 h 383"/>
                  <a:gd name="T14" fmla="*/ 78 w 200"/>
                  <a:gd name="T15" fmla="*/ 378 h 383"/>
                  <a:gd name="T16" fmla="*/ 124 w 200"/>
                  <a:gd name="T17" fmla="*/ 344 h 383"/>
                  <a:gd name="T18" fmla="*/ 138 w 200"/>
                  <a:gd name="T19" fmla="*/ 221 h 383"/>
                  <a:gd name="T20" fmla="*/ 138 w 200"/>
                  <a:gd name="T21" fmla="*/ 221 h 383"/>
                  <a:gd name="T22" fmla="*/ 184 w 200"/>
                  <a:gd name="T23" fmla="*/ 262 h 383"/>
                  <a:gd name="T24" fmla="*/ 184 w 200"/>
                  <a:gd name="T25" fmla="*/ 262 h 383"/>
                  <a:gd name="T26" fmla="*/ 133 w 200"/>
                  <a:gd name="T27" fmla="*/ 70 h 383"/>
                  <a:gd name="T28" fmla="*/ 133 w 200"/>
                  <a:gd name="T29" fmla="*/ 70 h 383"/>
                  <a:gd name="T30" fmla="*/ 15 w 200"/>
                  <a:gd name="T31" fmla="*/ 67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0" h="383">
                    <a:moveTo>
                      <a:pt x="15" y="67"/>
                    </a:moveTo>
                    <a:lnTo>
                      <a:pt x="7" y="125"/>
                    </a:lnTo>
                    <a:lnTo>
                      <a:pt x="7" y="125"/>
                    </a:lnTo>
                    <a:cubicBezTo>
                      <a:pt x="0" y="173"/>
                      <a:pt x="1" y="223"/>
                      <a:pt x="11" y="272"/>
                    </a:cubicBezTo>
                    <a:lnTo>
                      <a:pt x="21" y="322"/>
                    </a:lnTo>
                    <a:lnTo>
                      <a:pt x="21" y="322"/>
                    </a:lnTo>
                    <a:cubicBezTo>
                      <a:pt x="27" y="351"/>
                      <a:pt x="50" y="373"/>
                      <a:pt x="78" y="378"/>
                    </a:cubicBezTo>
                    <a:lnTo>
                      <a:pt x="78" y="378"/>
                    </a:lnTo>
                    <a:cubicBezTo>
                      <a:pt x="100" y="382"/>
                      <a:pt x="121" y="367"/>
                      <a:pt x="124" y="344"/>
                    </a:cubicBezTo>
                    <a:lnTo>
                      <a:pt x="138" y="221"/>
                    </a:lnTo>
                    <a:lnTo>
                      <a:pt x="138" y="221"/>
                    </a:lnTo>
                    <a:cubicBezTo>
                      <a:pt x="138" y="221"/>
                      <a:pt x="169" y="262"/>
                      <a:pt x="184" y="262"/>
                    </a:cubicBezTo>
                    <a:lnTo>
                      <a:pt x="184" y="262"/>
                    </a:lnTo>
                    <a:cubicBezTo>
                      <a:pt x="199" y="262"/>
                      <a:pt x="167" y="140"/>
                      <a:pt x="133" y="70"/>
                    </a:cubicBezTo>
                    <a:lnTo>
                      <a:pt x="133" y="70"/>
                    </a:lnTo>
                    <a:cubicBezTo>
                      <a:pt x="99" y="0"/>
                      <a:pt x="15" y="67"/>
                      <a:pt x="15" y="67"/>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5" name="Freeform 387">
                <a:extLst>
                  <a:ext uri="{FF2B5EF4-FFF2-40B4-BE49-F238E27FC236}">
                    <a16:creationId xmlns:a16="http://schemas.microsoft.com/office/drawing/2014/main" id="{90C298BE-50EE-5949-8639-772D70BDD66A}"/>
                  </a:ext>
                </a:extLst>
              </p:cNvPr>
              <p:cNvSpPr>
                <a:spLocks noChangeArrowheads="1"/>
              </p:cNvSpPr>
              <p:nvPr/>
            </p:nvSpPr>
            <p:spPr bwMode="auto">
              <a:xfrm>
                <a:off x="13925649" y="4516316"/>
                <a:ext cx="616385" cy="838169"/>
              </a:xfrm>
              <a:custGeom>
                <a:avLst/>
                <a:gdLst>
                  <a:gd name="T0" fmla="*/ 887 w 943"/>
                  <a:gd name="T1" fmla="*/ 1281 h 1282"/>
                  <a:gd name="T2" fmla="*/ 817 w 943"/>
                  <a:gd name="T3" fmla="*/ 1190 h 1282"/>
                  <a:gd name="T4" fmla="*/ 84 w 943"/>
                  <a:gd name="T5" fmla="*/ 766 h 1282"/>
                  <a:gd name="T6" fmla="*/ 84 w 943"/>
                  <a:gd name="T7" fmla="*/ 766 h 1282"/>
                  <a:gd name="T8" fmla="*/ 41 w 943"/>
                  <a:gd name="T9" fmla="*/ 684 h 1282"/>
                  <a:gd name="T10" fmla="*/ 42 w 943"/>
                  <a:gd name="T11" fmla="*/ 83 h 1282"/>
                  <a:gd name="T12" fmla="*/ 0 w 943"/>
                  <a:gd name="T13" fmla="*/ 28 h 1282"/>
                  <a:gd name="T14" fmla="*/ 39 w 943"/>
                  <a:gd name="T15" fmla="*/ 6 h 1282"/>
                  <a:gd name="T16" fmla="*/ 39 w 943"/>
                  <a:gd name="T17" fmla="*/ 6 h 1282"/>
                  <a:gd name="T18" fmla="*/ 39 w 943"/>
                  <a:gd name="T19" fmla="*/ 6 h 1282"/>
                  <a:gd name="T20" fmla="*/ 68 w 943"/>
                  <a:gd name="T21" fmla="*/ 7 h 1282"/>
                  <a:gd name="T22" fmla="*/ 899 w 943"/>
                  <a:gd name="T23" fmla="*/ 488 h 1282"/>
                  <a:gd name="T24" fmla="*/ 899 w 943"/>
                  <a:gd name="T25" fmla="*/ 488 h 1282"/>
                  <a:gd name="T26" fmla="*/ 942 w 943"/>
                  <a:gd name="T27" fmla="*/ 570 h 1282"/>
                  <a:gd name="T28" fmla="*/ 941 w 943"/>
                  <a:gd name="T29" fmla="*/ 1224 h 1282"/>
                  <a:gd name="T30" fmla="*/ 941 w 943"/>
                  <a:gd name="T31" fmla="*/ 1224 h 1282"/>
                  <a:gd name="T32" fmla="*/ 926 w 943"/>
                  <a:gd name="T33" fmla="*/ 1259 h 1282"/>
                  <a:gd name="T34" fmla="*/ 887 w 943"/>
                  <a:gd name="T35" fmla="*/ 1281 h 1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43" h="1282">
                    <a:moveTo>
                      <a:pt x="887" y="1281"/>
                    </a:moveTo>
                    <a:lnTo>
                      <a:pt x="817" y="1190"/>
                    </a:lnTo>
                    <a:lnTo>
                      <a:pt x="84" y="766"/>
                    </a:lnTo>
                    <a:lnTo>
                      <a:pt x="84" y="766"/>
                    </a:lnTo>
                    <a:cubicBezTo>
                      <a:pt x="60" y="752"/>
                      <a:pt x="41" y="715"/>
                      <a:pt x="41" y="684"/>
                    </a:cubicBezTo>
                    <a:lnTo>
                      <a:pt x="42" y="83"/>
                    </a:lnTo>
                    <a:lnTo>
                      <a:pt x="0" y="28"/>
                    </a:lnTo>
                    <a:lnTo>
                      <a:pt x="39" y="6"/>
                    </a:lnTo>
                    <a:lnTo>
                      <a:pt x="39" y="6"/>
                    </a:lnTo>
                    <a:lnTo>
                      <a:pt x="39" y="6"/>
                    </a:lnTo>
                    <a:cubicBezTo>
                      <a:pt x="47" y="0"/>
                      <a:pt x="57" y="1"/>
                      <a:pt x="68" y="7"/>
                    </a:cubicBezTo>
                    <a:lnTo>
                      <a:pt x="899" y="488"/>
                    </a:lnTo>
                    <a:lnTo>
                      <a:pt x="899" y="488"/>
                    </a:lnTo>
                    <a:cubicBezTo>
                      <a:pt x="923" y="502"/>
                      <a:pt x="942" y="538"/>
                      <a:pt x="942" y="570"/>
                    </a:cubicBezTo>
                    <a:lnTo>
                      <a:pt x="941" y="1224"/>
                    </a:lnTo>
                    <a:lnTo>
                      <a:pt x="941" y="1224"/>
                    </a:lnTo>
                    <a:cubicBezTo>
                      <a:pt x="941" y="1241"/>
                      <a:pt x="935" y="1254"/>
                      <a:pt x="926" y="1259"/>
                    </a:cubicBezTo>
                    <a:lnTo>
                      <a:pt x="887" y="1281"/>
                    </a:lnTo>
                  </a:path>
                </a:pathLst>
              </a:custGeom>
              <a:solidFill>
                <a:schemeClr val="accent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6" name="Freeform 388">
                <a:extLst>
                  <a:ext uri="{FF2B5EF4-FFF2-40B4-BE49-F238E27FC236}">
                    <a16:creationId xmlns:a16="http://schemas.microsoft.com/office/drawing/2014/main" id="{4C4C2002-5ED0-514A-AF06-90A658C375B2}"/>
                  </a:ext>
                </a:extLst>
              </p:cNvPr>
              <p:cNvSpPr>
                <a:spLocks noChangeArrowheads="1"/>
              </p:cNvSpPr>
              <p:nvPr/>
            </p:nvSpPr>
            <p:spPr bwMode="auto">
              <a:xfrm>
                <a:off x="13925649" y="4516315"/>
                <a:ext cx="607745" cy="613505"/>
              </a:xfrm>
              <a:custGeom>
                <a:avLst/>
                <a:gdLst>
                  <a:gd name="T0" fmla="*/ 380 w 932"/>
                  <a:gd name="T1" fmla="*/ 937 h 938"/>
                  <a:gd name="T2" fmla="*/ 328 w 932"/>
                  <a:gd name="T3" fmla="*/ 907 h 938"/>
                  <a:gd name="T4" fmla="*/ 41 w 932"/>
                  <a:gd name="T5" fmla="*/ 410 h 938"/>
                  <a:gd name="T6" fmla="*/ 42 w 932"/>
                  <a:gd name="T7" fmla="*/ 83 h 938"/>
                  <a:gd name="T8" fmla="*/ 0 w 932"/>
                  <a:gd name="T9" fmla="*/ 28 h 938"/>
                  <a:gd name="T10" fmla="*/ 39 w 932"/>
                  <a:gd name="T11" fmla="*/ 6 h 938"/>
                  <a:gd name="T12" fmla="*/ 39 w 932"/>
                  <a:gd name="T13" fmla="*/ 6 h 938"/>
                  <a:gd name="T14" fmla="*/ 39 w 932"/>
                  <a:gd name="T15" fmla="*/ 6 h 938"/>
                  <a:gd name="T16" fmla="*/ 68 w 932"/>
                  <a:gd name="T17" fmla="*/ 7 h 938"/>
                  <a:gd name="T18" fmla="*/ 899 w 932"/>
                  <a:gd name="T19" fmla="*/ 488 h 938"/>
                  <a:gd name="T20" fmla="*/ 899 w 932"/>
                  <a:gd name="T21" fmla="*/ 488 h 938"/>
                  <a:gd name="T22" fmla="*/ 931 w 932"/>
                  <a:gd name="T23" fmla="*/ 525 h 938"/>
                  <a:gd name="T24" fmla="*/ 380 w 932"/>
                  <a:gd name="T25" fmla="*/ 937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2" h="938">
                    <a:moveTo>
                      <a:pt x="380" y="937"/>
                    </a:moveTo>
                    <a:lnTo>
                      <a:pt x="328" y="907"/>
                    </a:lnTo>
                    <a:lnTo>
                      <a:pt x="41" y="410"/>
                    </a:lnTo>
                    <a:lnTo>
                      <a:pt x="42" y="83"/>
                    </a:lnTo>
                    <a:lnTo>
                      <a:pt x="0" y="28"/>
                    </a:lnTo>
                    <a:lnTo>
                      <a:pt x="39" y="6"/>
                    </a:lnTo>
                    <a:lnTo>
                      <a:pt x="39" y="6"/>
                    </a:lnTo>
                    <a:lnTo>
                      <a:pt x="39" y="6"/>
                    </a:lnTo>
                    <a:cubicBezTo>
                      <a:pt x="47" y="0"/>
                      <a:pt x="57" y="1"/>
                      <a:pt x="68" y="7"/>
                    </a:cubicBezTo>
                    <a:lnTo>
                      <a:pt x="899" y="488"/>
                    </a:lnTo>
                    <a:lnTo>
                      <a:pt x="899" y="488"/>
                    </a:lnTo>
                    <a:cubicBezTo>
                      <a:pt x="912" y="495"/>
                      <a:pt x="923" y="509"/>
                      <a:pt x="931" y="525"/>
                    </a:cubicBezTo>
                    <a:lnTo>
                      <a:pt x="380" y="937"/>
                    </a:lnTo>
                  </a:path>
                </a:pathLst>
              </a:custGeom>
              <a:solidFill>
                <a:schemeClr val="accent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7" name="Freeform 389">
                <a:extLst>
                  <a:ext uri="{FF2B5EF4-FFF2-40B4-BE49-F238E27FC236}">
                    <a16:creationId xmlns:a16="http://schemas.microsoft.com/office/drawing/2014/main" id="{E67C8DE7-DF92-8749-B3A9-CDA70A13B80D}"/>
                  </a:ext>
                </a:extLst>
              </p:cNvPr>
              <p:cNvSpPr>
                <a:spLocks noChangeArrowheads="1"/>
              </p:cNvSpPr>
              <p:nvPr/>
            </p:nvSpPr>
            <p:spPr bwMode="auto">
              <a:xfrm>
                <a:off x="13925649" y="4516315"/>
                <a:ext cx="54727" cy="34564"/>
              </a:xfrm>
              <a:custGeom>
                <a:avLst/>
                <a:gdLst>
                  <a:gd name="T0" fmla="*/ 18 w 84"/>
                  <a:gd name="T1" fmla="*/ 53 h 54"/>
                  <a:gd name="T2" fmla="*/ 0 w 84"/>
                  <a:gd name="T3" fmla="*/ 28 h 54"/>
                  <a:gd name="T4" fmla="*/ 39 w 84"/>
                  <a:gd name="T5" fmla="*/ 6 h 54"/>
                  <a:gd name="T6" fmla="*/ 39 w 84"/>
                  <a:gd name="T7" fmla="*/ 6 h 54"/>
                  <a:gd name="T8" fmla="*/ 39 w 84"/>
                  <a:gd name="T9" fmla="*/ 6 h 54"/>
                  <a:gd name="T10" fmla="*/ 68 w 84"/>
                  <a:gd name="T11" fmla="*/ 7 h 54"/>
                  <a:gd name="T12" fmla="*/ 83 w 84"/>
                  <a:gd name="T13" fmla="*/ 16 h 54"/>
                  <a:gd name="T14" fmla="*/ 18 w 84"/>
                  <a:gd name="T15" fmla="*/ 53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54">
                    <a:moveTo>
                      <a:pt x="18" y="53"/>
                    </a:moveTo>
                    <a:lnTo>
                      <a:pt x="0" y="28"/>
                    </a:lnTo>
                    <a:lnTo>
                      <a:pt x="39" y="6"/>
                    </a:lnTo>
                    <a:lnTo>
                      <a:pt x="39" y="6"/>
                    </a:lnTo>
                    <a:lnTo>
                      <a:pt x="39" y="6"/>
                    </a:lnTo>
                    <a:cubicBezTo>
                      <a:pt x="47" y="0"/>
                      <a:pt x="57" y="1"/>
                      <a:pt x="68" y="7"/>
                    </a:cubicBezTo>
                    <a:lnTo>
                      <a:pt x="83" y="16"/>
                    </a:lnTo>
                    <a:lnTo>
                      <a:pt x="18" y="53"/>
                    </a:lnTo>
                  </a:path>
                </a:pathLst>
              </a:custGeom>
              <a:solidFill>
                <a:srgbClr val="5793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8" name="Freeform 390">
                <a:extLst>
                  <a:ext uri="{FF2B5EF4-FFF2-40B4-BE49-F238E27FC236}">
                    <a16:creationId xmlns:a16="http://schemas.microsoft.com/office/drawing/2014/main" id="{C2E450F5-F327-054B-9A2C-C49472267BDA}"/>
                  </a:ext>
                </a:extLst>
              </p:cNvPr>
              <p:cNvSpPr>
                <a:spLocks noChangeArrowheads="1"/>
              </p:cNvSpPr>
              <p:nvPr/>
            </p:nvSpPr>
            <p:spPr bwMode="auto">
              <a:xfrm>
                <a:off x="14461385" y="4838910"/>
                <a:ext cx="77769" cy="77769"/>
              </a:xfrm>
              <a:custGeom>
                <a:avLst/>
                <a:gdLst>
                  <a:gd name="T0" fmla="*/ 85 w 121"/>
                  <a:gd name="T1" fmla="*/ 0 h 118"/>
                  <a:gd name="T2" fmla="*/ 85 w 121"/>
                  <a:gd name="T3" fmla="*/ 0 h 118"/>
                  <a:gd name="T4" fmla="*/ 120 w 121"/>
                  <a:gd name="T5" fmla="*/ 70 h 118"/>
                  <a:gd name="T6" fmla="*/ 39 w 121"/>
                  <a:gd name="T7" fmla="*/ 117 h 118"/>
                  <a:gd name="T8" fmla="*/ 0 w 121"/>
                  <a:gd name="T9" fmla="*/ 49 h 118"/>
                  <a:gd name="T10" fmla="*/ 85 w 121"/>
                  <a:gd name="T11" fmla="*/ 0 h 118"/>
                </a:gdLst>
                <a:ahLst/>
                <a:cxnLst>
                  <a:cxn ang="0">
                    <a:pos x="T0" y="T1"/>
                  </a:cxn>
                  <a:cxn ang="0">
                    <a:pos x="T2" y="T3"/>
                  </a:cxn>
                  <a:cxn ang="0">
                    <a:pos x="T4" y="T5"/>
                  </a:cxn>
                  <a:cxn ang="0">
                    <a:pos x="T6" y="T7"/>
                  </a:cxn>
                  <a:cxn ang="0">
                    <a:pos x="T8" y="T9"/>
                  </a:cxn>
                  <a:cxn ang="0">
                    <a:pos x="T10" y="T11"/>
                  </a:cxn>
                </a:cxnLst>
                <a:rect l="0" t="0" r="r" b="b"/>
                <a:pathLst>
                  <a:path w="121" h="118">
                    <a:moveTo>
                      <a:pt x="85" y="0"/>
                    </a:moveTo>
                    <a:lnTo>
                      <a:pt x="85" y="0"/>
                    </a:lnTo>
                    <a:cubicBezTo>
                      <a:pt x="104" y="15"/>
                      <a:pt x="118" y="43"/>
                      <a:pt x="120" y="70"/>
                    </a:cubicBezTo>
                    <a:lnTo>
                      <a:pt x="39" y="117"/>
                    </a:lnTo>
                    <a:lnTo>
                      <a:pt x="0" y="49"/>
                    </a:lnTo>
                    <a:lnTo>
                      <a:pt x="85" y="0"/>
                    </a:lnTo>
                  </a:path>
                </a:pathLst>
              </a:custGeom>
              <a:solidFill>
                <a:schemeClr val="accent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49" name="Freeform 391">
                <a:extLst>
                  <a:ext uri="{FF2B5EF4-FFF2-40B4-BE49-F238E27FC236}">
                    <a16:creationId xmlns:a16="http://schemas.microsoft.com/office/drawing/2014/main" id="{2CDB140A-04F3-2F49-A324-34970ECAAA4F}"/>
                  </a:ext>
                </a:extLst>
              </p:cNvPr>
              <p:cNvSpPr>
                <a:spLocks noChangeArrowheads="1"/>
              </p:cNvSpPr>
              <p:nvPr/>
            </p:nvSpPr>
            <p:spPr bwMode="auto">
              <a:xfrm>
                <a:off x="13914127" y="4527837"/>
                <a:ext cx="599103" cy="835288"/>
              </a:xfrm>
              <a:custGeom>
                <a:avLst/>
                <a:gdLst>
                  <a:gd name="T0" fmla="*/ 875 w 918"/>
                  <a:gd name="T1" fmla="*/ 495 h 1278"/>
                  <a:gd name="T2" fmla="*/ 43 w 918"/>
                  <a:gd name="T3" fmla="*/ 14 h 1278"/>
                  <a:gd name="T4" fmla="*/ 43 w 918"/>
                  <a:gd name="T5" fmla="*/ 14 h 1278"/>
                  <a:gd name="T6" fmla="*/ 1 w 918"/>
                  <a:gd name="T7" fmla="*/ 46 h 1278"/>
                  <a:gd name="T8" fmla="*/ 0 w 918"/>
                  <a:gd name="T9" fmla="*/ 700 h 1278"/>
                  <a:gd name="T10" fmla="*/ 0 w 918"/>
                  <a:gd name="T11" fmla="*/ 700 h 1278"/>
                  <a:gd name="T12" fmla="*/ 43 w 918"/>
                  <a:gd name="T13" fmla="*/ 782 h 1278"/>
                  <a:gd name="T14" fmla="*/ 874 w 918"/>
                  <a:gd name="T15" fmla="*/ 1263 h 1278"/>
                  <a:gd name="T16" fmla="*/ 874 w 918"/>
                  <a:gd name="T17" fmla="*/ 1263 h 1278"/>
                  <a:gd name="T18" fmla="*/ 917 w 918"/>
                  <a:gd name="T19" fmla="*/ 1231 h 1278"/>
                  <a:gd name="T20" fmla="*/ 917 w 918"/>
                  <a:gd name="T21" fmla="*/ 577 h 1278"/>
                  <a:gd name="T22" fmla="*/ 917 w 918"/>
                  <a:gd name="T23" fmla="*/ 577 h 1278"/>
                  <a:gd name="T24" fmla="*/ 875 w 918"/>
                  <a:gd name="T25" fmla="*/ 495 h 1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8" h="1278">
                    <a:moveTo>
                      <a:pt x="875" y="495"/>
                    </a:moveTo>
                    <a:lnTo>
                      <a:pt x="43" y="14"/>
                    </a:lnTo>
                    <a:lnTo>
                      <a:pt x="43" y="14"/>
                    </a:lnTo>
                    <a:cubicBezTo>
                      <a:pt x="20" y="0"/>
                      <a:pt x="1" y="15"/>
                      <a:pt x="1" y="46"/>
                    </a:cubicBezTo>
                    <a:lnTo>
                      <a:pt x="0" y="700"/>
                    </a:lnTo>
                    <a:lnTo>
                      <a:pt x="0" y="700"/>
                    </a:lnTo>
                    <a:cubicBezTo>
                      <a:pt x="0" y="731"/>
                      <a:pt x="19" y="769"/>
                      <a:pt x="43" y="782"/>
                    </a:cubicBezTo>
                    <a:lnTo>
                      <a:pt x="874" y="1263"/>
                    </a:lnTo>
                    <a:lnTo>
                      <a:pt x="874" y="1263"/>
                    </a:lnTo>
                    <a:cubicBezTo>
                      <a:pt x="897" y="1277"/>
                      <a:pt x="917" y="1262"/>
                      <a:pt x="917" y="1231"/>
                    </a:cubicBezTo>
                    <a:lnTo>
                      <a:pt x="917" y="577"/>
                    </a:lnTo>
                    <a:lnTo>
                      <a:pt x="917" y="577"/>
                    </a:lnTo>
                    <a:cubicBezTo>
                      <a:pt x="917" y="545"/>
                      <a:pt x="899" y="509"/>
                      <a:pt x="875" y="495"/>
                    </a:cubicBezTo>
                  </a:path>
                </a:pathLst>
              </a:custGeom>
              <a:solidFill>
                <a:schemeClr val="accent2">
                  <a:lumMod val="20000"/>
                  <a:lumOff val="8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153" name="Freeform 393">
              <a:extLst>
                <a:ext uri="{FF2B5EF4-FFF2-40B4-BE49-F238E27FC236}">
                  <a16:creationId xmlns:a16="http://schemas.microsoft.com/office/drawing/2014/main" id="{41462BF5-1392-F648-95C1-755D4CC04219}"/>
                </a:ext>
              </a:extLst>
            </p:cNvPr>
            <p:cNvSpPr>
              <a:spLocks noChangeArrowheads="1"/>
            </p:cNvSpPr>
            <p:nvPr/>
          </p:nvSpPr>
          <p:spPr bwMode="auto">
            <a:xfrm>
              <a:off x="14320251" y="3626304"/>
              <a:ext cx="417643" cy="659588"/>
            </a:xfrm>
            <a:custGeom>
              <a:avLst/>
              <a:gdLst>
                <a:gd name="T0" fmla="*/ 444 w 639"/>
                <a:gd name="T1" fmla="*/ 0 h 1009"/>
                <a:gd name="T2" fmla="*/ 444 w 639"/>
                <a:gd name="T3" fmla="*/ 0 h 1009"/>
                <a:gd name="T4" fmla="*/ 0 w 639"/>
                <a:gd name="T5" fmla="*/ 660 h 1009"/>
                <a:gd name="T6" fmla="*/ 0 w 639"/>
                <a:gd name="T7" fmla="*/ 660 h 1009"/>
                <a:gd name="T8" fmla="*/ 373 w 639"/>
                <a:gd name="T9" fmla="*/ 932 h 1009"/>
                <a:gd name="T10" fmla="*/ 373 w 639"/>
                <a:gd name="T11" fmla="*/ 932 h 1009"/>
                <a:gd name="T12" fmla="*/ 444 w 639"/>
                <a:gd name="T13" fmla="*/ 0 h 1009"/>
              </a:gdLst>
              <a:ahLst/>
              <a:cxnLst>
                <a:cxn ang="0">
                  <a:pos x="T0" y="T1"/>
                </a:cxn>
                <a:cxn ang="0">
                  <a:pos x="T2" y="T3"/>
                </a:cxn>
                <a:cxn ang="0">
                  <a:pos x="T4" y="T5"/>
                </a:cxn>
                <a:cxn ang="0">
                  <a:pos x="T6" y="T7"/>
                </a:cxn>
                <a:cxn ang="0">
                  <a:pos x="T8" y="T9"/>
                </a:cxn>
                <a:cxn ang="0">
                  <a:pos x="T10" y="T11"/>
                </a:cxn>
                <a:cxn ang="0">
                  <a:pos x="T12" y="T13"/>
                </a:cxn>
              </a:cxnLst>
              <a:rect l="0" t="0" r="r" b="b"/>
              <a:pathLst>
                <a:path w="639" h="1009">
                  <a:moveTo>
                    <a:pt x="444" y="0"/>
                  </a:moveTo>
                  <a:lnTo>
                    <a:pt x="444" y="0"/>
                  </a:lnTo>
                  <a:cubicBezTo>
                    <a:pt x="444" y="0"/>
                    <a:pt x="128" y="344"/>
                    <a:pt x="0" y="660"/>
                  </a:cubicBezTo>
                  <a:lnTo>
                    <a:pt x="0" y="660"/>
                  </a:lnTo>
                  <a:cubicBezTo>
                    <a:pt x="0" y="660"/>
                    <a:pt x="108" y="855"/>
                    <a:pt x="373" y="932"/>
                  </a:cubicBezTo>
                  <a:lnTo>
                    <a:pt x="373" y="932"/>
                  </a:lnTo>
                  <a:cubicBezTo>
                    <a:pt x="638" y="1008"/>
                    <a:pt x="444" y="0"/>
                    <a:pt x="444" y="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54" name="Freeform 153">
              <a:extLst>
                <a:ext uri="{FF2B5EF4-FFF2-40B4-BE49-F238E27FC236}">
                  <a16:creationId xmlns:a16="http://schemas.microsoft.com/office/drawing/2014/main" id="{73BF8940-7A84-FF44-B00C-51582FDEC683}"/>
                </a:ext>
              </a:extLst>
            </p:cNvPr>
            <p:cNvSpPr>
              <a:spLocks noChangeArrowheads="1"/>
            </p:cNvSpPr>
            <p:nvPr/>
          </p:nvSpPr>
          <p:spPr bwMode="auto">
            <a:xfrm>
              <a:off x="14478667" y="3897051"/>
              <a:ext cx="575405" cy="506279"/>
            </a:xfrm>
            <a:custGeom>
              <a:avLst/>
              <a:gdLst>
                <a:gd name="connsiteX0" fmla="*/ 575405 w 575405"/>
                <a:gd name="connsiteY0" fmla="*/ 129613 h 506279"/>
                <a:gd name="connsiteX1" fmla="*/ 575405 w 575405"/>
                <a:gd name="connsiteY1" fmla="*/ 506279 h 506279"/>
                <a:gd name="connsiteX2" fmla="*/ 533511 w 575405"/>
                <a:gd name="connsiteY2" fmla="*/ 444047 h 506279"/>
                <a:gd name="connsiteX3" fmla="*/ 575405 w 575405"/>
                <a:gd name="connsiteY3" fmla="*/ 129613 h 506279"/>
                <a:gd name="connsiteX4" fmla="*/ 77126 w 575405"/>
                <a:gd name="connsiteY4" fmla="*/ 0 h 506279"/>
                <a:gd name="connsiteX5" fmla="*/ 44348 w 575405"/>
                <a:gd name="connsiteY5" fmla="*/ 321944 h 506279"/>
                <a:gd name="connsiteX6" fmla="*/ 0 w 575405"/>
                <a:gd name="connsiteY6" fmla="*/ 301782 h 50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05" h="506279">
                  <a:moveTo>
                    <a:pt x="575405" y="129613"/>
                  </a:moveTo>
                  <a:lnTo>
                    <a:pt x="575405" y="506279"/>
                  </a:lnTo>
                  <a:cubicBezTo>
                    <a:pt x="549876" y="496453"/>
                    <a:pt x="532856" y="471560"/>
                    <a:pt x="533511" y="444047"/>
                  </a:cubicBezTo>
                  <a:cubicBezTo>
                    <a:pt x="535474" y="343166"/>
                    <a:pt x="575405" y="129613"/>
                    <a:pt x="575405" y="129613"/>
                  </a:cubicBezTo>
                  <a:close/>
                  <a:moveTo>
                    <a:pt x="77126" y="0"/>
                  </a:moveTo>
                  <a:lnTo>
                    <a:pt x="44348" y="321944"/>
                  </a:lnTo>
                  <a:cubicBezTo>
                    <a:pt x="28922" y="316090"/>
                    <a:pt x="13497" y="308936"/>
                    <a:pt x="0" y="301782"/>
                  </a:cubicBezTo>
                  <a:close/>
                </a:path>
              </a:pathLst>
            </a:custGeom>
            <a:solidFill>
              <a:schemeClr val="accent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55" name="Freeform 395">
              <a:extLst>
                <a:ext uri="{FF2B5EF4-FFF2-40B4-BE49-F238E27FC236}">
                  <a16:creationId xmlns:a16="http://schemas.microsoft.com/office/drawing/2014/main" id="{AB3084F1-0A4E-A142-8FDC-3E9DD56738DA}"/>
                </a:ext>
              </a:extLst>
            </p:cNvPr>
            <p:cNvSpPr>
              <a:spLocks noChangeArrowheads="1"/>
            </p:cNvSpPr>
            <p:nvPr/>
          </p:nvSpPr>
          <p:spPr bwMode="auto">
            <a:xfrm>
              <a:off x="14709092" y="3565816"/>
              <a:ext cx="109451" cy="63367"/>
            </a:xfrm>
            <a:custGeom>
              <a:avLst/>
              <a:gdLst>
                <a:gd name="T0" fmla="*/ 85 w 169"/>
                <a:gd name="T1" fmla="*/ 24 h 98"/>
                <a:gd name="T2" fmla="*/ 0 w 169"/>
                <a:gd name="T3" fmla="*/ 0 h 98"/>
                <a:gd name="T4" fmla="*/ 0 w 169"/>
                <a:gd name="T5" fmla="*/ 0 h 98"/>
                <a:gd name="T6" fmla="*/ 100 w 169"/>
                <a:gd name="T7" fmla="*/ 80 h 98"/>
                <a:gd name="T8" fmla="*/ 100 w 169"/>
                <a:gd name="T9" fmla="*/ 80 h 98"/>
                <a:gd name="T10" fmla="*/ 168 w 169"/>
                <a:gd name="T11" fmla="*/ 47 h 98"/>
                <a:gd name="T12" fmla="*/ 85 w 169"/>
                <a:gd name="T13" fmla="*/ 24 h 98"/>
              </a:gdLst>
              <a:ahLst/>
              <a:cxnLst>
                <a:cxn ang="0">
                  <a:pos x="T0" y="T1"/>
                </a:cxn>
                <a:cxn ang="0">
                  <a:pos x="T2" y="T3"/>
                </a:cxn>
                <a:cxn ang="0">
                  <a:pos x="T4" y="T5"/>
                </a:cxn>
                <a:cxn ang="0">
                  <a:pos x="T6" y="T7"/>
                </a:cxn>
                <a:cxn ang="0">
                  <a:pos x="T8" y="T9"/>
                </a:cxn>
                <a:cxn ang="0">
                  <a:pos x="T10" y="T11"/>
                </a:cxn>
                <a:cxn ang="0">
                  <a:pos x="T12" y="T13"/>
                </a:cxn>
              </a:cxnLst>
              <a:rect l="0" t="0" r="r" b="b"/>
              <a:pathLst>
                <a:path w="169" h="98">
                  <a:moveTo>
                    <a:pt x="85" y="24"/>
                  </a:moveTo>
                  <a:lnTo>
                    <a:pt x="0" y="0"/>
                  </a:lnTo>
                  <a:lnTo>
                    <a:pt x="0" y="0"/>
                  </a:lnTo>
                  <a:cubicBezTo>
                    <a:pt x="0" y="0"/>
                    <a:pt x="40" y="64"/>
                    <a:pt x="100" y="80"/>
                  </a:cubicBezTo>
                  <a:lnTo>
                    <a:pt x="100" y="80"/>
                  </a:lnTo>
                  <a:cubicBezTo>
                    <a:pt x="159" y="97"/>
                    <a:pt x="168" y="47"/>
                    <a:pt x="168" y="47"/>
                  </a:cubicBezTo>
                  <a:lnTo>
                    <a:pt x="85" y="24"/>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6" name="Freeform 396">
              <a:extLst>
                <a:ext uri="{FF2B5EF4-FFF2-40B4-BE49-F238E27FC236}">
                  <a16:creationId xmlns:a16="http://schemas.microsoft.com/office/drawing/2014/main" id="{2DB8A0CC-E6FF-1244-ACAE-E5B445AB36E2}"/>
                </a:ext>
              </a:extLst>
            </p:cNvPr>
            <p:cNvSpPr>
              <a:spLocks noChangeArrowheads="1"/>
            </p:cNvSpPr>
            <p:nvPr/>
          </p:nvSpPr>
          <p:spPr bwMode="auto">
            <a:xfrm>
              <a:off x="7946140" y="8102293"/>
              <a:ext cx="1454554" cy="841048"/>
            </a:xfrm>
            <a:custGeom>
              <a:avLst/>
              <a:gdLst>
                <a:gd name="T0" fmla="*/ 1007 w 2227"/>
                <a:gd name="T1" fmla="*/ 1252 h 1287"/>
                <a:gd name="T2" fmla="*/ 58 w 2227"/>
                <a:gd name="T3" fmla="*/ 704 h 1287"/>
                <a:gd name="T4" fmla="*/ 58 w 2227"/>
                <a:gd name="T5" fmla="*/ 704 h 1287"/>
                <a:gd name="T6" fmla="*/ 74 w 2227"/>
                <a:gd name="T7" fmla="*/ 573 h 1287"/>
                <a:gd name="T8" fmla="*/ 991 w 2227"/>
                <a:gd name="T9" fmla="*/ 43 h 1287"/>
                <a:gd name="T10" fmla="*/ 991 w 2227"/>
                <a:gd name="T11" fmla="*/ 43 h 1287"/>
                <a:gd name="T12" fmla="*/ 1218 w 2227"/>
                <a:gd name="T13" fmla="*/ 34 h 1287"/>
                <a:gd name="T14" fmla="*/ 2167 w 2227"/>
                <a:gd name="T15" fmla="*/ 582 h 1287"/>
                <a:gd name="T16" fmla="*/ 2167 w 2227"/>
                <a:gd name="T17" fmla="*/ 582 h 1287"/>
                <a:gd name="T18" fmla="*/ 2151 w 2227"/>
                <a:gd name="T19" fmla="*/ 713 h 1287"/>
                <a:gd name="T20" fmla="*/ 1234 w 2227"/>
                <a:gd name="T21" fmla="*/ 1242 h 1287"/>
                <a:gd name="T22" fmla="*/ 1234 w 2227"/>
                <a:gd name="T23" fmla="*/ 1242 h 1287"/>
                <a:gd name="T24" fmla="*/ 1007 w 2227"/>
                <a:gd name="T25" fmla="*/ 1252 h 1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27" h="1287">
                  <a:moveTo>
                    <a:pt x="1007" y="1252"/>
                  </a:moveTo>
                  <a:lnTo>
                    <a:pt x="58" y="704"/>
                  </a:lnTo>
                  <a:lnTo>
                    <a:pt x="58" y="704"/>
                  </a:lnTo>
                  <a:cubicBezTo>
                    <a:pt x="0" y="670"/>
                    <a:pt x="7" y="611"/>
                    <a:pt x="74" y="573"/>
                  </a:cubicBezTo>
                  <a:lnTo>
                    <a:pt x="991" y="43"/>
                  </a:lnTo>
                  <a:lnTo>
                    <a:pt x="991" y="43"/>
                  </a:lnTo>
                  <a:cubicBezTo>
                    <a:pt x="1058" y="5"/>
                    <a:pt x="1160" y="0"/>
                    <a:pt x="1218" y="34"/>
                  </a:cubicBezTo>
                  <a:lnTo>
                    <a:pt x="2167" y="582"/>
                  </a:lnTo>
                  <a:lnTo>
                    <a:pt x="2167" y="582"/>
                  </a:lnTo>
                  <a:cubicBezTo>
                    <a:pt x="2226" y="616"/>
                    <a:pt x="2218" y="674"/>
                    <a:pt x="2151" y="713"/>
                  </a:cubicBezTo>
                  <a:lnTo>
                    <a:pt x="1234" y="1242"/>
                  </a:lnTo>
                  <a:lnTo>
                    <a:pt x="1234" y="1242"/>
                  </a:lnTo>
                  <a:cubicBezTo>
                    <a:pt x="1167" y="1282"/>
                    <a:pt x="1065" y="1286"/>
                    <a:pt x="1007" y="1252"/>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57" name="Freeform 397">
              <a:extLst>
                <a:ext uri="{FF2B5EF4-FFF2-40B4-BE49-F238E27FC236}">
                  <a16:creationId xmlns:a16="http://schemas.microsoft.com/office/drawing/2014/main" id="{E81E59B9-436D-EF43-98D4-EAFBC5537441}"/>
                </a:ext>
              </a:extLst>
            </p:cNvPr>
            <p:cNvSpPr>
              <a:spLocks noChangeArrowheads="1"/>
            </p:cNvSpPr>
            <p:nvPr/>
          </p:nvSpPr>
          <p:spPr bwMode="auto">
            <a:xfrm>
              <a:off x="7776204" y="7794099"/>
              <a:ext cx="1791548" cy="947620"/>
            </a:xfrm>
            <a:custGeom>
              <a:avLst/>
              <a:gdLst>
                <a:gd name="T0" fmla="*/ 2741 w 2745"/>
                <a:gd name="T1" fmla="*/ 636 h 1452"/>
                <a:gd name="T2" fmla="*/ 2741 w 2745"/>
                <a:gd name="T3" fmla="*/ 636 h 1452"/>
                <a:gd name="T4" fmla="*/ 2741 w 2745"/>
                <a:gd name="T5" fmla="*/ 226 h 1452"/>
                <a:gd name="T6" fmla="*/ 1822 w 2745"/>
                <a:gd name="T7" fmla="*/ 226 h 1452"/>
                <a:gd name="T8" fmla="*/ 1504 w 2745"/>
                <a:gd name="T9" fmla="*/ 42 h 1452"/>
                <a:gd name="T10" fmla="*/ 1504 w 2745"/>
                <a:gd name="T11" fmla="*/ 42 h 1452"/>
                <a:gd name="T12" fmla="*/ 1219 w 2745"/>
                <a:gd name="T13" fmla="*/ 54 h 1452"/>
                <a:gd name="T14" fmla="*/ 922 w 2745"/>
                <a:gd name="T15" fmla="*/ 225 h 1452"/>
                <a:gd name="T16" fmla="*/ 2 w 2745"/>
                <a:gd name="T17" fmla="*/ 225 h 1452"/>
                <a:gd name="T18" fmla="*/ 2 w 2745"/>
                <a:gd name="T19" fmla="*/ 646 h 1452"/>
                <a:gd name="T20" fmla="*/ 2 w 2745"/>
                <a:gd name="T21" fmla="*/ 646 h 1452"/>
                <a:gd name="T22" fmla="*/ 51 w 2745"/>
                <a:gd name="T23" fmla="*/ 723 h 1452"/>
                <a:gd name="T24" fmla="*/ 1240 w 2745"/>
                <a:gd name="T25" fmla="*/ 1409 h 1452"/>
                <a:gd name="T26" fmla="*/ 1240 w 2745"/>
                <a:gd name="T27" fmla="*/ 1409 h 1452"/>
                <a:gd name="T28" fmla="*/ 1524 w 2745"/>
                <a:gd name="T29" fmla="*/ 1398 h 1452"/>
                <a:gd name="T30" fmla="*/ 2672 w 2745"/>
                <a:gd name="T31" fmla="*/ 734 h 1452"/>
                <a:gd name="T32" fmla="*/ 2672 w 2745"/>
                <a:gd name="T33" fmla="*/ 734 h 1452"/>
                <a:gd name="T34" fmla="*/ 2741 w 2745"/>
                <a:gd name="T35" fmla="*/ 636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2">
                  <a:moveTo>
                    <a:pt x="2741" y="636"/>
                  </a:moveTo>
                  <a:lnTo>
                    <a:pt x="2741" y="636"/>
                  </a:lnTo>
                  <a:lnTo>
                    <a:pt x="2741" y="226"/>
                  </a:lnTo>
                  <a:lnTo>
                    <a:pt x="1822" y="226"/>
                  </a:lnTo>
                  <a:lnTo>
                    <a:pt x="1504" y="42"/>
                  </a:lnTo>
                  <a:lnTo>
                    <a:pt x="1504" y="42"/>
                  </a:lnTo>
                  <a:cubicBezTo>
                    <a:pt x="1431" y="0"/>
                    <a:pt x="1303" y="6"/>
                    <a:pt x="1219" y="54"/>
                  </a:cubicBezTo>
                  <a:lnTo>
                    <a:pt x="922" y="225"/>
                  </a:lnTo>
                  <a:lnTo>
                    <a:pt x="2" y="225"/>
                  </a:lnTo>
                  <a:lnTo>
                    <a:pt x="2" y="646"/>
                  </a:lnTo>
                  <a:lnTo>
                    <a:pt x="2" y="646"/>
                  </a:lnTo>
                  <a:cubicBezTo>
                    <a:pt x="0" y="675"/>
                    <a:pt x="16" y="703"/>
                    <a:pt x="51" y="723"/>
                  </a:cubicBezTo>
                  <a:lnTo>
                    <a:pt x="1240" y="1409"/>
                  </a:lnTo>
                  <a:lnTo>
                    <a:pt x="1240" y="1409"/>
                  </a:lnTo>
                  <a:cubicBezTo>
                    <a:pt x="1312" y="1451"/>
                    <a:pt x="1440" y="1446"/>
                    <a:pt x="1524" y="1398"/>
                  </a:cubicBezTo>
                  <a:lnTo>
                    <a:pt x="2672" y="734"/>
                  </a:lnTo>
                  <a:lnTo>
                    <a:pt x="2672" y="734"/>
                  </a:lnTo>
                  <a:cubicBezTo>
                    <a:pt x="2720" y="707"/>
                    <a:pt x="2744" y="671"/>
                    <a:pt x="2741" y="636"/>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58" name="Freeform 398">
              <a:extLst>
                <a:ext uri="{FF2B5EF4-FFF2-40B4-BE49-F238E27FC236}">
                  <a16:creationId xmlns:a16="http://schemas.microsoft.com/office/drawing/2014/main" id="{A8211692-A755-D640-8FBB-AD6D2A5CA663}"/>
                </a:ext>
              </a:extLst>
            </p:cNvPr>
            <p:cNvSpPr>
              <a:spLocks noChangeArrowheads="1"/>
            </p:cNvSpPr>
            <p:nvPr/>
          </p:nvSpPr>
          <p:spPr bwMode="auto">
            <a:xfrm>
              <a:off x="7776204" y="7802741"/>
              <a:ext cx="895773" cy="930337"/>
            </a:xfrm>
            <a:custGeom>
              <a:avLst/>
              <a:gdLst>
                <a:gd name="T0" fmla="*/ 1372 w 1373"/>
                <a:gd name="T1" fmla="*/ 0 h 1426"/>
                <a:gd name="T2" fmla="*/ 1372 w 1373"/>
                <a:gd name="T3" fmla="*/ 0 h 1426"/>
                <a:gd name="T4" fmla="*/ 1219 w 1373"/>
                <a:gd name="T5" fmla="*/ 40 h 1426"/>
                <a:gd name="T6" fmla="*/ 922 w 1373"/>
                <a:gd name="T7" fmla="*/ 211 h 1426"/>
                <a:gd name="T8" fmla="*/ 2 w 1373"/>
                <a:gd name="T9" fmla="*/ 211 h 1426"/>
                <a:gd name="T10" fmla="*/ 2 w 1373"/>
                <a:gd name="T11" fmla="*/ 632 h 1426"/>
                <a:gd name="T12" fmla="*/ 2 w 1373"/>
                <a:gd name="T13" fmla="*/ 632 h 1426"/>
                <a:gd name="T14" fmla="*/ 51 w 1373"/>
                <a:gd name="T15" fmla="*/ 709 h 1426"/>
                <a:gd name="T16" fmla="*/ 1240 w 1373"/>
                <a:gd name="T17" fmla="*/ 1395 h 1426"/>
                <a:gd name="T18" fmla="*/ 1240 w 1373"/>
                <a:gd name="T19" fmla="*/ 1395 h 1426"/>
                <a:gd name="T20" fmla="*/ 1372 w 1373"/>
                <a:gd name="T21" fmla="*/ 1424 h 1426"/>
                <a:gd name="T22" fmla="*/ 1372 w 1373"/>
                <a:gd name="T23" fmla="*/ 0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6">
                  <a:moveTo>
                    <a:pt x="1372" y="0"/>
                  </a:moveTo>
                  <a:lnTo>
                    <a:pt x="1372" y="0"/>
                  </a:lnTo>
                  <a:cubicBezTo>
                    <a:pt x="1318" y="2"/>
                    <a:pt x="1262" y="15"/>
                    <a:pt x="1219" y="40"/>
                  </a:cubicBezTo>
                  <a:lnTo>
                    <a:pt x="922" y="211"/>
                  </a:lnTo>
                  <a:lnTo>
                    <a:pt x="2" y="211"/>
                  </a:lnTo>
                  <a:lnTo>
                    <a:pt x="2" y="632"/>
                  </a:lnTo>
                  <a:lnTo>
                    <a:pt x="2" y="632"/>
                  </a:lnTo>
                  <a:cubicBezTo>
                    <a:pt x="0" y="661"/>
                    <a:pt x="16" y="689"/>
                    <a:pt x="51" y="709"/>
                  </a:cubicBezTo>
                  <a:lnTo>
                    <a:pt x="1240" y="1395"/>
                  </a:lnTo>
                  <a:lnTo>
                    <a:pt x="1240" y="1395"/>
                  </a:lnTo>
                  <a:cubicBezTo>
                    <a:pt x="1275" y="1415"/>
                    <a:pt x="1322" y="1425"/>
                    <a:pt x="1372" y="1424"/>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59" name="Freeform 399">
              <a:extLst>
                <a:ext uri="{FF2B5EF4-FFF2-40B4-BE49-F238E27FC236}">
                  <a16:creationId xmlns:a16="http://schemas.microsoft.com/office/drawing/2014/main" id="{B3C7821B-E7A9-5C45-9E31-66F8AF5690B0}"/>
                </a:ext>
              </a:extLst>
            </p:cNvPr>
            <p:cNvSpPr>
              <a:spLocks noChangeArrowheads="1"/>
            </p:cNvSpPr>
            <p:nvPr/>
          </p:nvSpPr>
          <p:spPr bwMode="auto">
            <a:xfrm>
              <a:off x="7776204" y="7940996"/>
              <a:ext cx="69127" cy="345636"/>
            </a:xfrm>
            <a:custGeom>
              <a:avLst/>
              <a:gdLst>
                <a:gd name="T0" fmla="*/ 106 w 107"/>
                <a:gd name="T1" fmla="*/ 0 h 531"/>
                <a:gd name="T2" fmla="*/ 2 w 107"/>
                <a:gd name="T3" fmla="*/ 0 h 531"/>
                <a:gd name="T4" fmla="*/ 2 w 107"/>
                <a:gd name="T5" fmla="*/ 421 h 531"/>
                <a:gd name="T6" fmla="*/ 2 w 107"/>
                <a:gd name="T7" fmla="*/ 421 h 531"/>
                <a:gd name="T8" fmla="*/ 51 w 107"/>
                <a:gd name="T9" fmla="*/ 498 h 531"/>
                <a:gd name="T10" fmla="*/ 106 w 107"/>
                <a:gd name="T11" fmla="*/ 530 h 531"/>
                <a:gd name="T12" fmla="*/ 106 w 107"/>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107" h="531">
                  <a:moveTo>
                    <a:pt x="106" y="0"/>
                  </a:moveTo>
                  <a:lnTo>
                    <a:pt x="2" y="0"/>
                  </a:lnTo>
                  <a:lnTo>
                    <a:pt x="2" y="421"/>
                  </a:lnTo>
                  <a:lnTo>
                    <a:pt x="2" y="421"/>
                  </a:lnTo>
                  <a:cubicBezTo>
                    <a:pt x="0" y="450"/>
                    <a:pt x="16" y="478"/>
                    <a:pt x="51" y="498"/>
                  </a:cubicBezTo>
                  <a:lnTo>
                    <a:pt x="106" y="530"/>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0" name="Freeform 400">
              <a:extLst>
                <a:ext uri="{FF2B5EF4-FFF2-40B4-BE49-F238E27FC236}">
                  <a16:creationId xmlns:a16="http://schemas.microsoft.com/office/drawing/2014/main" id="{074ED863-06E3-A24B-AC94-C2B6EB2438D8}"/>
                </a:ext>
              </a:extLst>
            </p:cNvPr>
            <p:cNvSpPr>
              <a:spLocks noChangeArrowheads="1"/>
            </p:cNvSpPr>
            <p:nvPr/>
          </p:nvSpPr>
          <p:spPr bwMode="auto">
            <a:xfrm>
              <a:off x="8597089" y="8404724"/>
              <a:ext cx="149776" cy="331236"/>
            </a:xfrm>
            <a:custGeom>
              <a:avLst/>
              <a:gdLst>
                <a:gd name="T0" fmla="*/ 0 w 228"/>
                <a:gd name="T1" fmla="*/ 481 h 509"/>
                <a:gd name="T2" fmla="*/ 0 w 228"/>
                <a:gd name="T3" fmla="*/ 481 h 509"/>
                <a:gd name="T4" fmla="*/ 227 w 228"/>
                <a:gd name="T5" fmla="*/ 479 h 509"/>
                <a:gd name="T6" fmla="*/ 227 w 228"/>
                <a:gd name="T7" fmla="*/ 0 h 509"/>
                <a:gd name="T8" fmla="*/ 0 w 228"/>
                <a:gd name="T9" fmla="*/ 0 h 509"/>
                <a:gd name="T10" fmla="*/ 0 w 228"/>
                <a:gd name="T11" fmla="*/ 481 h 509"/>
              </a:gdLst>
              <a:ahLst/>
              <a:cxnLst>
                <a:cxn ang="0">
                  <a:pos x="T0" y="T1"/>
                </a:cxn>
                <a:cxn ang="0">
                  <a:pos x="T2" y="T3"/>
                </a:cxn>
                <a:cxn ang="0">
                  <a:pos x="T4" y="T5"/>
                </a:cxn>
                <a:cxn ang="0">
                  <a:pos x="T6" y="T7"/>
                </a:cxn>
                <a:cxn ang="0">
                  <a:pos x="T8" y="T9"/>
                </a:cxn>
                <a:cxn ang="0">
                  <a:pos x="T10" y="T11"/>
                </a:cxn>
              </a:cxnLst>
              <a:rect l="0" t="0" r="r" b="b"/>
              <a:pathLst>
                <a:path w="228" h="509">
                  <a:moveTo>
                    <a:pt x="0" y="481"/>
                  </a:moveTo>
                  <a:lnTo>
                    <a:pt x="0" y="481"/>
                  </a:lnTo>
                  <a:cubicBezTo>
                    <a:pt x="63" y="508"/>
                    <a:pt x="154" y="506"/>
                    <a:pt x="227" y="479"/>
                  </a:cubicBezTo>
                  <a:lnTo>
                    <a:pt x="227" y="0"/>
                  </a:lnTo>
                  <a:lnTo>
                    <a:pt x="0" y="0"/>
                  </a:lnTo>
                  <a:lnTo>
                    <a:pt x="0" y="481"/>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1" name="Freeform 401">
              <a:extLst>
                <a:ext uri="{FF2B5EF4-FFF2-40B4-BE49-F238E27FC236}">
                  <a16:creationId xmlns:a16="http://schemas.microsoft.com/office/drawing/2014/main" id="{20F42B0D-8DE7-774F-9600-6C2FF898C53F}"/>
                </a:ext>
              </a:extLst>
            </p:cNvPr>
            <p:cNvSpPr>
              <a:spLocks noChangeArrowheads="1"/>
            </p:cNvSpPr>
            <p:nvPr/>
          </p:nvSpPr>
          <p:spPr bwMode="auto">
            <a:xfrm>
              <a:off x="7761801" y="7416782"/>
              <a:ext cx="1820351" cy="1051309"/>
            </a:xfrm>
            <a:custGeom>
              <a:avLst/>
              <a:gdLst>
                <a:gd name="T0" fmla="*/ 1262 w 2789"/>
                <a:gd name="T1" fmla="*/ 1567 h 1610"/>
                <a:gd name="T2" fmla="*/ 73 w 2789"/>
                <a:gd name="T3" fmla="*/ 881 h 1610"/>
                <a:gd name="T4" fmla="*/ 73 w 2789"/>
                <a:gd name="T5" fmla="*/ 881 h 1610"/>
                <a:gd name="T6" fmla="*/ 93 w 2789"/>
                <a:gd name="T7" fmla="*/ 716 h 1610"/>
                <a:gd name="T8" fmla="*/ 1241 w 2789"/>
                <a:gd name="T9" fmla="*/ 54 h 1610"/>
                <a:gd name="T10" fmla="*/ 1241 w 2789"/>
                <a:gd name="T11" fmla="*/ 54 h 1610"/>
                <a:gd name="T12" fmla="*/ 1526 w 2789"/>
                <a:gd name="T13" fmla="*/ 42 h 1610"/>
                <a:gd name="T14" fmla="*/ 2715 w 2789"/>
                <a:gd name="T15" fmla="*/ 728 h 1610"/>
                <a:gd name="T16" fmla="*/ 2715 w 2789"/>
                <a:gd name="T17" fmla="*/ 728 h 1610"/>
                <a:gd name="T18" fmla="*/ 2694 w 2789"/>
                <a:gd name="T19" fmla="*/ 893 h 1610"/>
                <a:gd name="T20" fmla="*/ 1546 w 2789"/>
                <a:gd name="T21" fmla="*/ 1555 h 1610"/>
                <a:gd name="T22" fmla="*/ 1546 w 2789"/>
                <a:gd name="T23" fmla="*/ 1555 h 1610"/>
                <a:gd name="T24" fmla="*/ 1262 w 2789"/>
                <a:gd name="T25" fmla="*/ 1567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10">
                  <a:moveTo>
                    <a:pt x="1262" y="1567"/>
                  </a:moveTo>
                  <a:lnTo>
                    <a:pt x="73" y="881"/>
                  </a:lnTo>
                  <a:lnTo>
                    <a:pt x="73" y="881"/>
                  </a:lnTo>
                  <a:cubicBezTo>
                    <a:pt x="0" y="838"/>
                    <a:pt x="9" y="765"/>
                    <a:pt x="93" y="716"/>
                  </a:cubicBezTo>
                  <a:lnTo>
                    <a:pt x="1241" y="54"/>
                  </a:lnTo>
                  <a:lnTo>
                    <a:pt x="1241" y="54"/>
                  </a:lnTo>
                  <a:cubicBezTo>
                    <a:pt x="1325" y="5"/>
                    <a:pt x="1453" y="0"/>
                    <a:pt x="1526" y="42"/>
                  </a:cubicBezTo>
                  <a:lnTo>
                    <a:pt x="2715" y="728"/>
                  </a:lnTo>
                  <a:lnTo>
                    <a:pt x="2715" y="728"/>
                  </a:lnTo>
                  <a:cubicBezTo>
                    <a:pt x="2788" y="770"/>
                    <a:pt x="2778" y="844"/>
                    <a:pt x="2694" y="893"/>
                  </a:cubicBezTo>
                  <a:lnTo>
                    <a:pt x="1546" y="1555"/>
                  </a:lnTo>
                  <a:lnTo>
                    <a:pt x="1546" y="1555"/>
                  </a:lnTo>
                  <a:cubicBezTo>
                    <a:pt x="1462" y="1604"/>
                    <a:pt x="1334" y="1609"/>
                    <a:pt x="1262" y="1567"/>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62" name="Freeform 402">
              <a:extLst>
                <a:ext uri="{FF2B5EF4-FFF2-40B4-BE49-F238E27FC236}">
                  <a16:creationId xmlns:a16="http://schemas.microsoft.com/office/drawing/2014/main" id="{7C3BF458-C239-1D47-8735-264CCC0C4737}"/>
                </a:ext>
              </a:extLst>
            </p:cNvPr>
            <p:cNvSpPr>
              <a:spLocks noChangeArrowheads="1"/>
            </p:cNvSpPr>
            <p:nvPr/>
          </p:nvSpPr>
          <p:spPr bwMode="auto">
            <a:xfrm>
              <a:off x="7908698" y="7500309"/>
              <a:ext cx="1526560" cy="881373"/>
            </a:xfrm>
            <a:custGeom>
              <a:avLst/>
              <a:gdLst>
                <a:gd name="T0" fmla="*/ 1057 w 2336"/>
                <a:gd name="T1" fmla="*/ 1313 h 1350"/>
                <a:gd name="T2" fmla="*/ 61 w 2336"/>
                <a:gd name="T3" fmla="*/ 738 h 1350"/>
                <a:gd name="T4" fmla="*/ 61 w 2336"/>
                <a:gd name="T5" fmla="*/ 738 h 1350"/>
                <a:gd name="T6" fmla="*/ 78 w 2336"/>
                <a:gd name="T7" fmla="*/ 601 h 1350"/>
                <a:gd name="T8" fmla="*/ 1040 w 2336"/>
                <a:gd name="T9" fmla="*/ 46 h 1350"/>
                <a:gd name="T10" fmla="*/ 1040 w 2336"/>
                <a:gd name="T11" fmla="*/ 46 h 1350"/>
                <a:gd name="T12" fmla="*/ 1278 w 2336"/>
                <a:gd name="T13" fmla="*/ 36 h 1350"/>
                <a:gd name="T14" fmla="*/ 2274 w 2336"/>
                <a:gd name="T15" fmla="*/ 611 h 1350"/>
                <a:gd name="T16" fmla="*/ 2274 w 2336"/>
                <a:gd name="T17" fmla="*/ 611 h 1350"/>
                <a:gd name="T18" fmla="*/ 2257 w 2336"/>
                <a:gd name="T19" fmla="*/ 748 h 1350"/>
                <a:gd name="T20" fmla="*/ 1295 w 2336"/>
                <a:gd name="T21" fmla="*/ 1303 h 1350"/>
                <a:gd name="T22" fmla="*/ 1295 w 2336"/>
                <a:gd name="T23" fmla="*/ 1303 h 1350"/>
                <a:gd name="T24" fmla="*/ 1057 w 2336"/>
                <a:gd name="T25" fmla="*/ 1313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6" h="1350">
                  <a:moveTo>
                    <a:pt x="1057" y="1313"/>
                  </a:moveTo>
                  <a:lnTo>
                    <a:pt x="61" y="738"/>
                  </a:lnTo>
                  <a:lnTo>
                    <a:pt x="61" y="738"/>
                  </a:lnTo>
                  <a:cubicBezTo>
                    <a:pt x="0" y="703"/>
                    <a:pt x="7" y="642"/>
                    <a:pt x="78" y="601"/>
                  </a:cubicBezTo>
                  <a:lnTo>
                    <a:pt x="1040" y="46"/>
                  </a:lnTo>
                  <a:lnTo>
                    <a:pt x="1040" y="46"/>
                  </a:lnTo>
                  <a:cubicBezTo>
                    <a:pt x="1110" y="4"/>
                    <a:pt x="1217" y="0"/>
                    <a:pt x="1278" y="36"/>
                  </a:cubicBezTo>
                  <a:lnTo>
                    <a:pt x="2274" y="611"/>
                  </a:lnTo>
                  <a:lnTo>
                    <a:pt x="2274" y="611"/>
                  </a:lnTo>
                  <a:cubicBezTo>
                    <a:pt x="2335" y="646"/>
                    <a:pt x="2328" y="707"/>
                    <a:pt x="2257" y="748"/>
                  </a:cubicBezTo>
                  <a:lnTo>
                    <a:pt x="1295" y="1303"/>
                  </a:lnTo>
                  <a:lnTo>
                    <a:pt x="1295" y="1303"/>
                  </a:lnTo>
                  <a:cubicBezTo>
                    <a:pt x="1225" y="1344"/>
                    <a:pt x="1118" y="1349"/>
                    <a:pt x="1057" y="131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3" name="Freeform 406">
              <a:extLst>
                <a:ext uri="{FF2B5EF4-FFF2-40B4-BE49-F238E27FC236}">
                  <a16:creationId xmlns:a16="http://schemas.microsoft.com/office/drawing/2014/main" id="{7E913787-A050-AD43-BC10-3A35DCB1962D}"/>
                </a:ext>
              </a:extLst>
            </p:cNvPr>
            <p:cNvSpPr>
              <a:spLocks noChangeArrowheads="1"/>
            </p:cNvSpPr>
            <p:nvPr/>
          </p:nvSpPr>
          <p:spPr bwMode="auto">
            <a:xfrm>
              <a:off x="7776204" y="7364936"/>
              <a:ext cx="1791548" cy="947619"/>
            </a:xfrm>
            <a:custGeom>
              <a:avLst/>
              <a:gdLst>
                <a:gd name="T0" fmla="*/ 2741 w 2745"/>
                <a:gd name="T1" fmla="*/ 636 h 1452"/>
                <a:gd name="T2" fmla="*/ 2741 w 2745"/>
                <a:gd name="T3" fmla="*/ 636 h 1452"/>
                <a:gd name="T4" fmla="*/ 2741 w 2745"/>
                <a:gd name="T5" fmla="*/ 226 h 1452"/>
                <a:gd name="T6" fmla="*/ 1822 w 2745"/>
                <a:gd name="T7" fmla="*/ 225 h 1452"/>
                <a:gd name="T8" fmla="*/ 1504 w 2745"/>
                <a:gd name="T9" fmla="*/ 42 h 1452"/>
                <a:gd name="T10" fmla="*/ 1504 w 2745"/>
                <a:gd name="T11" fmla="*/ 42 h 1452"/>
                <a:gd name="T12" fmla="*/ 1219 w 2745"/>
                <a:gd name="T13" fmla="*/ 54 h 1452"/>
                <a:gd name="T14" fmla="*/ 922 w 2745"/>
                <a:gd name="T15" fmla="*/ 225 h 1452"/>
                <a:gd name="T16" fmla="*/ 2 w 2745"/>
                <a:gd name="T17" fmla="*/ 224 h 1452"/>
                <a:gd name="T18" fmla="*/ 2 w 2745"/>
                <a:gd name="T19" fmla="*/ 646 h 1452"/>
                <a:gd name="T20" fmla="*/ 2 w 2745"/>
                <a:gd name="T21" fmla="*/ 646 h 1452"/>
                <a:gd name="T22" fmla="*/ 51 w 2745"/>
                <a:gd name="T23" fmla="*/ 722 h 1452"/>
                <a:gd name="T24" fmla="*/ 1240 w 2745"/>
                <a:gd name="T25" fmla="*/ 1409 h 1452"/>
                <a:gd name="T26" fmla="*/ 1240 w 2745"/>
                <a:gd name="T27" fmla="*/ 1409 h 1452"/>
                <a:gd name="T28" fmla="*/ 1524 w 2745"/>
                <a:gd name="T29" fmla="*/ 1397 h 1452"/>
                <a:gd name="T30" fmla="*/ 2672 w 2745"/>
                <a:gd name="T31" fmla="*/ 734 h 1452"/>
                <a:gd name="T32" fmla="*/ 2672 w 2745"/>
                <a:gd name="T33" fmla="*/ 734 h 1452"/>
                <a:gd name="T34" fmla="*/ 2741 w 2745"/>
                <a:gd name="T35" fmla="*/ 636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2">
                  <a:moveTo>
                    <a:pt x="2741" y="636"/>
                  </a:moveTo>
                  <a:lnTo>
                    <a:pt x="2741" y="636"/>
                  </a:lnTo>
                  <a:lnTo>
                    <a:pt x="2741" y="226"/>
                  </a:lnTo>
                  <a:lnTo>
                    <a:pt x="1822" y="225"/>
                  </a:lnTo>
                  <a:lnTo>
                    <a:pt x="1504" y="42"/>
                  </a:lnTo>
                  <a:lnTo>
                    <a:pt x="1504" y="42"/>
                  </a:lnTo>
                  <a:cubicBezTo>
                    <a:pt x="1431" y="0"/>
                    <a:pt x="1303" y="5"/>
                    <a:pt x="1219" y="54"/>
                  </a:cubicBezTo>
                  <a:lnTo>
                    <a:pt x="922" y="225"/>
                  </a:lnTo>
                  <a:lnTo>
                    <a:pt x="2" y="224"/>
                  </a:lnTo>
                  <a:lnTo>
                    <a:pt x="2" y="646"/>
                  </a:lnTo>
                  <a:lnTo>
                    <a:pt x="2" y="646"/>
                  </a:lnTo>
                  <a:cubicBezTo>
                    <a:pt x="0" y="675"/>
                    <a:pt x="16" y="702"/>
                    <a:pt x="51" y="722"/>
                  </a:cubicBezTo>
                  <a:lnTo>
                    <a:pt x="1240" y="1409"/>
                  </a:lnTo>
                  <a:lnTo>
                    <a:pt x="1240" y="1409"/>
                  </a:lnTo>
                  <a:cubicBezTo>
                    <a:pt x="1312" y="1451"/>
                    <a:pt x="1440" y="1446"/>
                    <a:pt x="1524" y="1397"/>
                  </a:cubicBezTo>
                  <a:lnTo>
                    <a:pt x="2672" y="734"/>
                  </a:lnTo>
                  <a:lnTo>
                    <a:pt x="2672" y="734"/>
                  </a:lnTo>
                  <a:cubicBezTo>
                    <a:pt x="2720" y="707"/>
                    <a:pt x="2744" y="670"/>
                    <a:pt x="2741" y="636"/>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64" name="Freeform 407">
              <a:extLst>
                <a:ext uri="{FF2B5EF4-FFF2-40B4-BE49-F238E27FC236}">
                  <a16:creationId xmlns:a16="http://schemas.microsoft.com/office/drawing/2014/main" id="{9524B62B-662D-114A-9F8D-04C7829ED45B}"/>
                </a:ext>
              </a:extLst>
            </p:cNvPr>
            <p:cNvSpPr>
              <a:spLocks noChangeArrowheads="1"/>
            </p:cNvSpPr>
            <p:nvPr/>
          </p:nvSpPr>
          <p:spPr bwMode="auto">
            <a:xfrm>
              <a:off x="7776204" y="7373576"/>
              <a:ext cx="895773" cy="930339"/>
            </a:xfrm>
            <a:custGeom>
              <a:avLst/>
              <a:gdLst>
                <a:gd name="T0" fmla="*/ 1372 w 1373"/>
                <a:gd name="T1" fmla="*/ 0 h 1426"/>
                <a:gd name="T2" fmla="*/ 1372 w 1373"/>
                <a:gd name="T3" fmla="*/ 0 h 1426"/>
                <a:gd name="T4" fmla="*/ 1219 w 1373"/>
                <a:gd name="T5" fmla="*/ 41 h 1426"/>
                <a:gd name="T6" fmla="*/ 922 w 1373"/>
                <a:gd name="T7" fmla="*/ 212 h 1426"/>
                <a:gd name="T8" fmla="*/ 2 w 1373"/>
                <a:gd name="T9" fmla="*/ 211 h 1426"/>
                <a:gd name="T10" fmla="*/ 2 w 1373"/>
                <a:gd name="T11" fmla="*/ 633 h 1426"/>
                <a:gd name="T12" fmla="*/ 2 w 1373"/>
                <a:gd name="T13" fmla="*/ 633 h 1426"/>
                <a:gd name="T14" fmla="*/ 51 w 1373"/>
                <a:gd name="T15" fmla="*/ 709 h 1426"/>
                <a:gd name="T16" fmla="*/ 1240 w 1373"/>
                <a:gd name="T17" fmla="*/ 1396 h 1426"/>
                <a:gd name="T18" fmla="*/ 1240 w 1373"/>
                <a:gd name="T19" fmla="*/ 1396 h 1426"/>
                <a:gd name="T20" fmla="*/ 1372 w 1373"/>
                <a:gd name="T21" fmla="*/ 1424 h 1426"/>
                <a:gd name="T22" fmla="*/ 1372 w 1373"/>
                <a:gd name="T23" fmla="*/ 0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6">
                  <a:moveTo>
                    <a:pt x="1372" y="0"/>
                  </a:moveTo>
                  <a:lnTo>
                    <a:pt x="1372" y="0"/>
                  </a:lnTo>
                  <a:cubicBezTo>
                    <a:pt x="1318" y="2"/>
                    <a:pt x="1262" y="16"/>
                    <a:pt x="1219" y="41"/>
                  </a:cubicBezTo>
                  <a:lnTo>
                    <a:pt x="922" y="212"/>
                  </a:lnTo>
                  <a:lnTo>
                    <a:pt x="2" y="211"/>
                  </a:lnTo>
                  <a:lnTo>
                    <a:pt x="2" y="633"/>
                  </a:lnTo>
                  <a:lnTo>
                    <a:pt x="2" y="633"/>
                  </a:lnTo>
                  <a:cubicBezTo>
                    <a:pt x="0" y="662"/>
                    <a:pt x="16" y="689"/>
                    <a:pt x="51" y="709"/>
                  </a:cubicBezTo>
                  <a:lnTo>
                    <a:pt x="1240" y="1396"/>
                  </a:lnTo>
                  <a:lnTo>
                    <a:pt x="1240" y="1396"/>
                  </a:lnTo>
                  <a:cubicBezTo>
                    <a:pt x="1275" y="1416"/>
                    <a:pt x="1322" y="1425"/>
                    <a:pt x="1372" y="1424"/>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65" name="Freeform 408">
              <a:extLst>
                <a:ext uri="{FF2B5EF4-FFF2-40B4-BE49-F238E27FC236}">
                  <a16:creationId xmlns:a16="http://schemas.microsoft.com/office/drawing/2014/main" id="{36EAC9DF-76AB-A848-84E8-38A10D89FA53}"/>
                </a:ext>
              </a:extLst>
            </p:cNvPr>
            <p:cNvSpPr>
              <a:spLocks noChangeArrowheads="1"/>
            </p:cNvSpPr>
            <p:nvPr/>
          </p:nvSpPr>
          <p:spPr bwMode="auto">
            <a:xfrm>
              <a:off x="7776204" y="7511830"/>
              <a:ext cx="69127" cy="348517"/>
            </a:xfrm>
            <a:custGeom>
              <a:avLst/>
              <a:gdLst>
                <a:gd name="T0" fmla="*/ 106 w 107"/>
                <a:gd name="T1" fmla="*/ 0 h 532"/>
                <a:gd name="T2" fmla="*/ 2 w 107"/>
                <a:gd name="T3" fmla="*/ 0 h 532"/>
                <a:gd name="T4" fmla="*/ 2 w 107"/>
                <a:gd name="T5" fmla="*/ 422 h 532"/>
                <a:gd name="T6" fmla="*/ 2 w 107"/>
                <a:gd name="T7" fmla="*/ 422 h 532"/>
                <a:gd name="T8" fmla="*/ 51 w 107"/>
                <a:gd name="T9" fmla="*/ 498 h 532"/>
                <a:gd name="T10" fmla="*/ 106 w 107"/>
                <a:gd name="T11" fmla="*/ 531 h 532"/>
                <a:gd name="T12" fmla="*/ 106 w 107"/>
                <a:gd name="T13" fmla="*/ 0 h 532"/>
              </a:gdLst>
              <a:ahLst/>
              <a:cxnLst>
                <a:cxn ang="0">
                  <a:pos x="T0" y="T1"/>
                </a:cxn>
                <a:cxn ang="0">
                  <a:pos x="T2" y="T3"/>
                </a:cxn>
                <a:cxn ang="0">
                  <a:pos x="T4" y="T5"/>
                </a:cxn>
                <a:cxn ang="0">
                  <a:pos x="T6" y="T7"/>
                </a:cxn>
                <a:cxn ang="0">
                  <a:pos x="T8" y="T9"/>
                </a:cxn>
                <a:cxn ang="0">
                  <a:pos x="T10" y="T11"/>
                </a:cxn>
                <a:cxn ang="0">
                  <a:pos x="T12" y="T13"/>
                </a:cxn>
              </a:cxnLst>
              <a:rect l="0" t="0" r="r" b="b"/>
              <a:pathLst>
                <a:path w="107" h="532">
                  <a:moveTo>
                    <a:pt x="106" y="0"/>
                  </a:moveTo>
                  <a:lnTo>
                    <a:pt x="2" y="0"/>
                  </a:lnTo>
                  <a:lnTo>
                    <a:pt x="2" y="422"/>
                  </a:lnTo>
                  <a:lnTo>
                    <a:pt x="2" y="422"/>
                  </a:lnTo>
                  <a:cubicBezTo>
                    <a:pt x="0" y="451"/>
                    <a:pt x="16" y="478"/>
                    <a:pt x="51" y="498"/>
                  </a:cubicBezTo>
                  <a:lnTo>
                    <a:pt x="106" y="531"/>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6" name="Freeform 409">
              <a:extLst>
                <a:ext uri="{FF2B5EF4-FFF2-40B4-BE49-F238E27FC236}">
                  <a16:creationId xmlns:a16="http://schemas.microsoft.com/office/drawing/2014/main" id="{5B344050-1560-6C42-93B6-7862CDC642E4}"/>
                </a:ext>
              </a:extLst>
            </p:cNvPr>
            <p:cNvSpPr>
              <a:spLocks noChangeArrowheads="1"/>
            </p:cNvSpPr>
            <p:nvPr/>
          </p:nvSpPr>
          <p:spPr bwMode="auto">
            <a:xfrm>
              <a:off x="8597089" y="7975559"/>
              <a:ext cx="149776" cy="334115"/>
            </a:xfrm>
            <a:custGeom>
              <a:avLst/>
              <a:gdLst>
                <a:gd name="T0" fmla="*/ 0 w 228"/>
                <a:gd name="T1" fmla="*/ 482 h 510"/>
                <a:gd name="T2" fmla="*/ 0 w 228"/>
                <a:gd name="T3" fmla="*/ 482 h 510"/>
                <a:gd name="T4" fmla="*/ 227 w 228"/>
                <a:gd name="T5" fmla="*/ 479 h 510"/>
                <a:gd name="T6" fmla="*/ 227 w 228"/>
                <a:gd name="T7" fmla="*/ 0 h 510"/>
                <a:gd name="T8" fmla="*/ 0 w 228"/>
                <a:gd name="T9" fmla="*/ 0 h 510"/>
                <a:gd name="T10" fmla="*/ 0 w 228"/>
                <a:gd name="T11" fmla="*/ 482 h 510"/>
              </a:gdLst>
              <a:ahLst/>
              <a:cxnLst>
                <a:cxn ang="0">
                  <a:pos x="T0" y="T1"/>
                </a:cxn>
                <a:cxn ang="0">
                  <a:pos x="T2" y="T3"/>
                </a:cxn>
                <a:cxn ang="0">
                  <a:pos x="T4" y="T5"/>
                </a:cxn>
                <a:cxn ang="0">
                  <a:pos x="T6" y="T7"/>
                </a:cxn>
                <a:cxn ang="0">
                  <a:pos x="T8" y="T9"/>
                </a:cxn>
                <a:cxn ang="0">
                  <a:pos x="T10" y="T11"/>
                </a:cxn>
              </a:cxnLst>
              <a:rect l="0" t="0" r="r" b="b"/>
              <a:pathLst>
                <a:path w="228" h="510">
                  <a:moveTo>
                    <a:pt x="0" y="482"/>
                  </a:moveTo>
                  <a:lnTo>
                    <a:pt x="0" y="482"/>
                  </a:lnTo>
                  <a:cubicBezTo>
                    <a:pt x="63" y="509"/>
                    <a:pt x="154" y="507"/>
                    <a:pt x="227" y="479"/>
                  </a:cubicBezTo>
                  <a:lnTo>
                    <a:pt x="227" y="0"/>
                  </a:lnTo>
                  <a:lnTo>
                    <a:pt x="0" y="0"/>
                  </a:lnTo>
                  <a:lnTo>
                    <a:pt x="0" y="482"/>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7" name="Freeform 410">
              <a:extLst>
                <a:ext uri="{FF2B5EF4-FFF2-40B4-BE49-F238E27FC236}">
                  <a16:creationId xmlns:a16="http://schemas.microsoft.com/office/drawing/2014/main" id="{216C39C9-4B82-E747-BA5A-54DD0578E737}"/>
                </a:ext>
              </a:extLst>
            </p:cNvPr>
            <p:cNvSpPr>
              <a:spLocks noChangeArrowheads="1"/>
            </p:cNvSpPr>
            <p:nvPr/>
          </p:nvSpPr>
          <p:spPr bwMode="auto">
            <a:xfrm>
              <a:off x="7761801" y="6987615"/>
              <a:ext cx="1820351" cy="1051311"/>
            </a:xfrm>
            <a:custGeom>
              <a:avLst/>
              <a:gdLst>
                <a:gd name="T0" fmla="*/ 1262 w 2789"/>
                <a:gd name="T1" fmla="*/ 1567 h 1611"/>
                <a:gd name="T2" fmla="*/ 73 w 2789"/>
                <a:gd name="T3" fmla="*/ 881 h 1611"/>
                <a:gd name="T4" fmla="*/ 73 w 2789"/>
                <a:gd name="T5" fmla="*/ 881 h 1611"/>
                <a:gd name="T6" fmla="*/ 93 w 2789"/>
                <a:gd name="T7" fmla="*/ 717 h 1611"/>
                <a:gd name="T8" fmla="*/ 1241 w 2789"/>
                <a:gd name="T9" fmla="*/ 54 h 1611"/>
                <a:gd name="T10" fmla="*/ 1241 w 2789"/>
                <a:gd name="T11" fmla="*/ 54 h 1611"/>
                <a:gd name="T12" fmla="*/ 1526 w 2789"/>
                <a:gd name="T13" fmla="*/ 42 h 1611"/>
                <a:gd name="T14" fmla="*/ 2715 w 2789"/>
                <a:gd name="T15" fmla="*/ 729 h 1611"/>
                <a:gd name="T16" fmla="*/ 2715 w 2789"/>
                <a:gd name="T17" fmla="*/ 729 h 1611"/>
                <a:gd name="T18" fmla="*/ 2694 w 2789"/>
                <a:gd name="T19" fmla="*/ 893 h 1611"/>
                <a:gd name="T20" fmla="*/ 1546 w 2789"/>
                <a:gd name="T21" fmla="*/ 1556 h 1611"/>
                <a:gd name="T22" fmla="*/ 1546 w 2789"/>
                <a:gd name="T23" fmla="*/ 1556 h 1611"/>
                <a:gd name="T24" fmla="*/ 1262 w 2789"/>
                <a:gd name="T25" fmla="*/ 1567 h 1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11">
                  <a:moveTo>
                    <a:pt x="1262" y="1567"/>
                  </a:moveTo>
                  <a:lnTo>
                    <a:pt x="73" y="881"/>
                  </a:lnTo>
                  <a:lnTo>
                    <a:pt x="73" y="881"/>
                  </a:lnTo>
                  <a:cubicBezTo>
                    <a:pt x="0" y="839"/>
                    <a:pt x="9" y="766"/>
                    <a:pt x="93" y="717"/>
                  </a:cubicBezTo>
                  <a:lnTo>
                    <a:pt x="1241" y="54"/>
                  </a:lnTo>
                  <a:lnTo>
                    <a:pt x="1241" y="54"/>
                  </a:lnTo>
                  <a:cubicBezTo>
                    <a:pt x="1325" y="6"/>
                    <a:pt x="1453" y="0"/>
                    <a:pt x="1526" y="42"/>
                  </a:cubicBezTo>
                  <a:lnTo>
                    <a:pt x="2715" y="729"/>
                  </a:lnTo>
                  <a:lnTo>
                    <a:pt x="2715" y="729"/>
                  </a:lnTo>
                  <a:cubicBezTo>
                    <a:pt x="2788" y="771"/>
                    <a:pt x="2778" y="844"/>
                    <a:pt x="2694" y="893"/>
                  </a:cubicBezTo>
                  <a:lnTo>
                    <a:pt x="1546" y="1556"/>
                  </a:lnTo>
                  <a:lnTo>
                    <a:pt x="1546" y="1556"/>
                  </a:lnTo>
                  <a:cubicBezTo>
                    <a:pt x="1462" y="1604"/>
                    <a:pt x="1334" y="1610"/>
                    <a:pt x="1262" y="1567"/>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68" name="Freeform 411">
              <a:extLst>
                <a:ext uri="{FF2B5EF4-FFF2-40B4-BE49-F238E27FC236}">
                  <a16:creationId xmlns:a16="http://schemas.microsoft.com/office/drawing/2014/main" id="{C34CF867-150E-2540-AC1A-67806ED5B75F}"/>
                </a:ext>
              </a:extLst>
            </p:cNvPr>
            <p:cNvSpPr>
              <a:spLocks noChangeArrowheads="1"/>
            </p:cNvSpPr>
            <p:nvPr/>
          </p:nvSpPr>
          <p:spPr bwMode="auto">
            <a:xfrm>
              <a:off x="7908698" y="7071145"/>
              <a:ext cx="1526560" cy="881373"/>
            </a:xfrm>
            <a:custGeom>
              <a:avLst/>
              <a:gdLst>
                <a:gd name="T0" fmla="*/ 1057 w 2336"/>
                <a:gd name="T1" fmla="*/ 1313 h 1349"/>
                <a:gd name="T2" fmla="*/ 61 w 2336"/>
                <a:gd name="T3" fmla="*/ 738 h 1349"/>
                <a:gd name="T4" fmla="*/ 61 w 2336"/>
                <a:gd name="T5" fmla="*/ 738 h 1349"/>
                <a:gd name="T6" fmla="*/ 78 w 2336"/>
                <a:gd name="T7" fmla="*/ 600 h 1349"/>
                <a:gd name="T8" fmla="*/ 1040 w 2336"/>
                <a:gd name="T9" fmla="*/ 45 h 1349"/>
                <a:gd name="T10" fmla="*/ 1040 w 2336"/>
                <a:gd name="T11" fmla="*/ 45 h 1349"/>
                <a:gd name="T12" fmla="*/ 1278 w 2336"/>
                <a:gd name="T13" fmla="*/ 35 h 1349"/>
                <a:gd name="T14" fmla="*/ 2274 w 2336"/>
                <a:gd name="T15" fmla="*/ 610 h 1349"/>
                <a:gd name="T16" fmla="*/ 2274 w 2336"/>
                <a:gd name="T17" fmla="*/ 610 h 1349"/>
                <a:gd name="T18" fmla="*/ 2257 w 2336"/>
                <a:gd name="T19" fmla="*/ 747 h 1349"/>
                <a:gd name="T20" fmla="*/ 1295 w 2336"/>
                <a:gd name="T21" fmla="*/ 1303 h 1349"/>
                <a:gd name="T22" fmla="*/ 1295 w 2336"/>
                <a:gd name="T23" fmla="*/ 1303 h 1349"/>
                <a:gd name="T24" fmla="*/ 1057 w 2336"/>
                <a:gd name="T25" fmla="*/ 1313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6" h="1349">
                  <a:moveTo>
                    <a:pt x="1057" y="1313"/>
                  </a:moveTo>
                  <a:lnTo>
                    <a:pt x="61" y="738"/>
                  </a:lnTo>
                  <a:lnTo>
                    <a:pt x="61" y="738"/>
                  </a:lnTo>
                  <a:cubicBezTo>
                    <a:pt x="0" y="703"/>
                    <a:pt x="7" y="641"/>
                    <a:pt x="78" y="600"/>
                  </a:cubicBezTo>
                  <a:lnTo>
                    <a:pt x="1040" y="45"/>
                  </a:lnTo>
                  <a:lnTo>
                    <a:pt x="1040" y="45"/>
                  </a:lnTo>
                  <a:cubicBezTo>
                    <a:pt x="1110" y="4"/>
                    <a:pt x="1217" y="0"/>
                    <a:pt x="1278" y="35"/>
                  </a:cubicBezTo>
                  <a:lnTo>
                    <a:pt x="2274" y="610"/>
                  </a:lnTo>
                  <a:lnTo>
                    <a:pt x="2274" y="610"/>
                  </a:lnTo>
                  <a:cubicBezTo>
                    <a:pt x="2335" y="645"/>
                    <a:pt x="2328" y="707"/>
                    <a:pt x="2257" y="747"/>
                  </a:cubicBezTo>
                  <a:lnTo>
                    <a:pt x="1295" y="1303"/>
                  </a:lnTo>
                  <a:lnTo>
                    <a:pt x="1295" y="1303"/>
                  </a:lnTo>
                  <a:cubicBezTo>
                    <a:pt x="1225" y="1344"/>
                    <a:pt x="1118" y="1348"/>
                    <a:pt x="1057" y="131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69" name="Freeform 415">
              <a:extLst>
                <a:ext uri="{FF2B5EF4-FFF2-40B4-BE49-F238E27FC236}">
                  <a16:creationId xmlns:a16="http://schemas.microsoft.com/office/drawing/2014/main" id="{E39D0976-E11D-684F-907E-05583A2E9B65}"/>
                </a:ext>
              </a:extLst>
            </p:cNvPr>
            <p:cNvSpPr>
              <a:spLocks noChangeArrowheads="1"/>
            </p:cNvSpPr>
            <p:nvPr/>
          </p:nvSpPr>
          <p:spPr bwMode="auto">
            <a:xfrm>
              <a:off x="7776204" y="6935769"/>
              <a:ext cx="1791548" cy="947620"/>
            </a:xfrm>
            <a:custGeom>
              <a:avLst/>
              <a:gdLst>
                <a:gd name="T0" fmla="*/ 2741 w 2745"/>
                <a:gd name="T1" fmla="*/ 636 h 1453"/>
                <a:gd name="T2" fmla="*/ 2741 w 2745"/>
                <a:gd name="T3" fmla="*/ 636 h 1453"/>
                <a:gd name="T4" fmla="*/ 2741 w 2745"/>
                <a:gd name="T5" fmla="*/ 227 h 1453"/>
                <a:gd name="T6" fmla="*/ 1822 w 2745"/>
                <a:gd name="T7" fmla="*/ 226 h 1453"/>
                <a:gd name="T8" fmla="*/ 1504 w 2745"/>
                <a:gd name="T9" fmla="*/ 42 h 1453"/>
                <a:gd name="T10" fmla="*/ 1504 w 2745"/>
                <a:gd name="T11" fmla="*/ 42 h 1453"/>
                <a:gd name="T12" fmla="*/ 1219 w 2745"/>
                <a:gd name="T13" fmla="*/ 55 h 1453"/>
                <a:gd name="T14" fmla="*/ 922 w 2745"/>
                <a:gd name="T15" fmla="*/ 225 h 1453"/>
                <a:gd name="T16" fmla="*/ 2 w 2745"/>
                <a:gd name="T17" fmla="*/ 225 h 1453"/>
                <a:gd name="T18" fmla="*/ 2 w 2745"/>
                <a:gd name="T19" fmla="*/ 646 h 1453"/>
                <a:gd name="T20" fmla="*/ 2 w 2745"/>
                <a:gd name="T21" fmla="*/ 646 h 1453"/>
                <a:gd name="T22" fmla="*/ 51 w 2745"/>
                <a:gd name="T23" fmla="*/ 723 h 1453"/>
                <a:gd name="T24" fmla="*/ 1240 w 2745"/>
                <a:gd name="T25" fmla="*/ 1409 h 1453"/>
                <a:gd name="T26" fmla="*/ 1240 w 2745"/>
                <a:gd name="T27" fmla="*/ 1409 h 1453"/>
                <a:gd name="T28" fmla="*/ 1524 w 2745"/>
                <a:gd name="T29" fmla="*/ 1398 h 1453"/>
                <a:gd name="T30" fmla="*/ 2672 w 2745"/>
                <a:gd name="T31" fmla="*/ 735 h 1453"/>
                <a:gd name="T32" fmla="*/ 2672 w 2745"/>
                <a:gd name="T33" fmla="*/ 735 h 1453"/>
                <a:gd name="T34" fmla="*/ 2741 w 2745"/>
                <a:gd name="T35" fmla="*/ 636 h 1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3">
                  <a:moveTo>
                    <a:pt x="2741" y="636"/>
                  </a:moveTo>
                  <a:lnTo>
                    <a:pt x="2741" y="636"/>
                  </a:lnTo>
                  <a:lnTo>
                    <a:pt x="2741" y="227"/>
                  </a:lnTo>
                  <a:lnTo>
                    <a:pt x="1822" y="226"/>
                  </a:lnTo>
                  <a:lnTo>
                    <a:pt x="1504" y="42"/>
                  </a:lnTo>
                  <a:lnTo>
                    <a:pt x="1504" y="42"/>
                  </a:lnTo>
                  <a:cubicBezTo>
                    <a:pt x="1431" y="0"/>
                    <a:pt x="1303" y="6"/>
                    <a:pt x="1219" y="55"/>
                  </a:cubicBezTo>
                  <a:lnTo>
                    <a:pt x="922" y="225"/>
                  </a:lnTo>
                  <a:lnTo>
                    <a:pt x="2" y="225"/>
                  </a:lnTo>
                  <a:lnTo>
                    <a:pt x="2" y="646"/>
                  </a:lnTo>
                  <a:lnTo>
                    <a:pt x="2" y="646"/>
                  </a:lnTo>
                  <a:cubicBezTo>
                    <a:pt x="0" y="675"/>
                    <a:pt x="16" y="703"/>
                    <a:pt x="51" y="723"/>
                  </a:cubicBezTo>
                  <a:lnTo>
                    <a:pt x="1240" y="1409"/>
                  </a:lnTo>
                  <a:lnTo>
                    <a:pt x="1240" y="1409"/>
                  </a:lnTo>
                  <a:cubicBezTo>
                    <a:pt x="1312" y="1452"/>
                    <a:pt x="1440" y="1446"/>
                    <a:pt x="1524" y="1398"/>
                  </a:cubicBezTo>
                  <a:lnTo>
                    <a:pt x="2672" y="735"/>
                  </a:lnTo>
                  <a:lnTo>
                    <a:pt x="2672" y="735"/>
                  </a:lnTo>
                  <a:cubicBezTo>
                    <a:pt x="2720" y="707"/>
                    <a:pt x="2744" y="671"/>
                    <a:pt x="2741" y="636"/>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70" name="Freeform 416">
              <a:extLst>
                <a:ext uri="{FF2B5EF4-FFF2-40B4-BE49-F238E27FC236}">
                  <a16:creationId xmlns:a16="http://schemas.microsoft.com/office/drawing/2014/main" id="{F079B8B7-E0CA-0D45-8790-9E0851360507}"/>
                </a:ext>
              </a:extLst>
            </p:cNvPr>
            <p:cNvSpPr>
              <a:spLocks noChangeArrowheads="1"/>
            </p:cNvSpPr>
            <p:nvPr/>
          </p:nvSpPr>
          <p:spPr bwMode="auto">
            <a:xfrm>
              <a:off x="7776204" y="6944411"/>
              <a:ext cx="895773" cy="930337"/>
            </a:xfrm>
            <a:custGeom>
              <a:avLst/>
              <a:gdLst>
                <a:gd name="T0" fmla="*/ 1372 w 1373"/>
                <a:gd name="T1" fmla="*/ 0 h 1426"/>
                <a:gd name="T2" fmla="*/ 1372 w 1373"/>
                <a:gd name="T3" fmla="*/ 0 h 1426"/>
                <a:gd name="T4" fmla="*/ 1219 w 1373"/>
                <a:gd name="T5" fmla="*/ 41 h 1426"/>
                <a:gd name="T6" fmla="*/ 922 w 1373"/>
                <a:gd name="T7" fmla="*/ 211 h 1426"/>
                <a:gd name="T8" fmla="*/ 2 w 1373"/>
                <a:gd name="T9" fmla="*/ 211 h 1426"/>
                <a:gd name="T10" fmla="*/ 2 w 1373"/>
                <a:gd name="T11" fmla="*/ 632 h 1426"/>
                <a:gd name="T12" fmla="*/ 2 w 1373"/>
                <a:gd name="T13" fmla="*/ 632 h 1426"/>
                <a:gd name="T14" fmla="*/ 51 w 1373"/>
                <a:gd name="T15" fmla="*/ 709 h 1426"/>
                <a:gd name="T16" fmla="*/ 1240 w 1373"/>
                <a:gd name="T17" fmla="*/ 1395 h 1426"/>
                <a:gd name="T18" fmla="*/ 1240 w 1373"/>
                <a:gd name="T19" fmla="*/ 1395 h 1426"/>
                <a:gd name="T20" fmla="*/ 1372 w 1373"/>
                <a:gd name="T21" fmla="*/ 1424 h 1426"/>
                <a:gd name="T22" fmla="*/ 1372 w 1373"/>
                <a:gd name="T23" fmla="*/ 0 h 1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6">
                  <a:moveTo>
                    <a:pt x="1372" y="0"/>
                  </a:moveTo>
                  <a:lnTo>
                    <a:pt x="1372" y="0"/>
                  </a:lnTo>
                  <a:cubicBezTo>
                    <a:pt x="1318" y="2"/>
                    <a:pt x="1262" y="15"/>
                    <a:pt x="1219" y="41"/>
                  </a:cubicBezTo>
                  <a:lnTo>
                    <a:pt x="922" y="211"/>
                  </a:lnTo>
                  <a:lnTo>
                    <a:pt x="2" y="211"/>
                  </a:lnTo>
                  <a:lnTo>
                    <a:pt x="2" y="632"/>
                  </a:lnTo>
                  <a:lnTo>
                    <a:pt x="2" y="632"/>
                  </a:lnTo>
                  <a:cubicBezTo>
                    <a:pt x="0" y="661"/>
                    <a:pt x="16" y="689"/>
                    <a:pt x="51" y="709"/>
                  </a:cubicBezTo>
                  <a:lnTo>
                    <a:pt x="1240" y="1395"/>
                  </a:lnTo>
                  <a:lnTo>
                    <a:pt x="1240" y="1395"/>
                  </a:lnTo>
                  <a:cubicBezTo>
                    <a:pt x="1275" y="1415"/>
                    <a:pt x="1322" y="1425"/>
                    <a:pt x="1372" y="1424"/>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71" name="Freeform 417">
              <a:extLst>
                <a:ext uri="{FF2B5EF4-FFF2-40B4-BE49-F238E27FC236}">
                  <a16:creationId xmlns:a16="http://schemas.microsoft.com/office/drawing/2014/main" id="{6A7D1879-202F-A047-B7CD-DDDDB847106E}"/>
                </a:ext>
              </a:extLst>
            </p:cNvPr>
            <p:cNvSpPr>
              <a:spLocks noChangeArrowheads="1"/>
            </p:cNvSpPr>
            <p:nvPr/>
          </p:nvSpPr>
          <p:spPr bwMode="auto">
            <a:xfrm>
              <a:off x="7776204" y="7082666"/>
              <a:ext cx="69127" cy="345636"/>
            </a:xfrm>
            <a:custGeom>
              <a:avLst/>
              <a:gdLst>
                <a:gd name="T0" fmla="*/ 106 w 107"/>
                <a:gd name="T1" fmla="*/ 0 h 531"/>
                <a:gd name="T2" fmla="*/ 2 w 107"/>
                <a:gd name="T3" fmla="*/ 0 h 531"/>
                <a:gd name="T4" fmla="*/ 2 w 107"/>
                <a:gd name="T5" fmla="*/ 421 h 531"/>
                <a:gd name="T6" fmla="*/ 2 w 107"/>
                <a:gd name="T7" fmla="*/ 421 h 531"/>
                <a:gd name="T8" fmla="*/ 51 w 107"/>
                <a:gd name="T9" fmla="*/ 498 h 531"/>
                <a:gd name="T10" fmla="*/ 106 w 107"/>
                <a:gd name="T11" fmla="*/ 530 h 531"/>
                <a:gd name="T12" fmla="*/ 106 w 107"/>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107" h="531">
                  <a:moveTo>
                    <a:pt x="106" y="0"/>
                  </a:moveTo>
                  <a:lnTo>
                    <a:pt x="2" y="0"/>
                  </a:lnTo>
                  <a:lnTo>
                    <a:pt x="2" y="421"/>
                  </a:lnTo>
                  <a:lnTo>
                    <a:pt x="2" y="421"/>
                  </a:lnTo>
                  <a:cubicBezTo>
                    <a:pt x="0" y="450"/>
                    <a:pt x="16" y="478"/>
                    <a:pt x="51" y="498"/>
                  </a:cubicBezTo>
                  <a:lnTo>
                    <a:pt x="106" y="530"/>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72" name="Freeform 418">
              <a:extLst>
                <a:ext uri="{FF2B5EF4-FFF2-40B4-BE49-F238E27FC236}">
                  <a16:creationId xmlns:a16="http://schemas.microsoft.com/office/drawing/2014/main" id="{99A7E523-DB89-8441-8744-FC917FF12313}"/>
                </a:ext>
              </a:extLst>
            </p:cNvPr>
            <p:cNvSpPr>
              <a:spLocks noChangeArrowheads="1"/>
            </p:cNvSpPr>
            <p:nvPr/>
          </p:nvSpPr>
          <p:spPr bwMode="auto">
            <a:xfrm>
              <a:off x="8597089" y="7549274"/>
              <a:ext cx="149776" cy="331234"/>
            </a:xfrm>
            <a:custGeom>
              <a:avLst/>
              <a:gdLst>
                <a:gd name="T0" fmla="*/ 0 w 228"/>
                <a:gd name="T1" fmla="*/ 481 h 509"/>
                <a:gd name="T2" fmla="*/ 0 w 228"/>
                <a:gd name="T3" fmla="*/ 481 h 509"/>
                <a:gd name="T4" fmla="*/ 227 w 228"/>
                <a:gd name="T5" fmla="*/ 479 h 509"/>
                <a:gd name="T6" fmla="*/ 227 w 228"/>
                <a:gd name="T7" fmla="*/ 0 h 509"/>
                <a:gd name="T8" fmla="*/ 0 w 228"/>
                <a:gd name="T9" fmla="*/ 0 h 509"/>
                <a:gd name="T10" fmla="*/ 0 w 228"/>
                <a:gd name="T11" fmla="*/ 481 h 509"/>
              </a:gdLst>
              <a:ahLst/>
              <a:cxnLst>
                <a:cxn ang="0">
                  <a:pos x="T0" y="T1"/>
                </a:cxn>
                <a:cxn ang="0">
                  <a:pos x="T2" y="T3"/>
                </a:cxn>
                <a:cxn ang="0">
                  <a:pos x="T4" y="T5"/>
                </a:cxn>
                <a:cxn ang="0">
                  <a:pos x="T6" y="T7"/>
                </a:cxn>
                <a:cxn ang="0">
                  <a:pos x="T8" y="T9"/>
                </a:cxn>
                <a:cxn ang="0">
                  <a:pos x="T10" y="T11"/>
                </a:cxn>
              </a:cxnLst>
              <a:rect l="0" t="0" r="r" b="b"/>
              <a:pathLst>
                <a:path w="228" h="509">
                  <a:moveTo>
                    <a:pt x="0" y="481"/>
                  </a:moveTo>
                  <a:lnTo>
                    <a:pt x="0" y="481"/>
                  </a:lnTo>
                  <a:cubicBezTo>
                    <a:pt x="63" y="508"/>
                    <a:pt x="154" y="507"/>
                    <a:pt x="227" y="479"/>
                  </a:cubicBezTo>
                  <a:lnTo>
                    <a:pt x="227" y="0"/>
                  </a:lnTo>
                  <a:lnTo>
                    <a:pt x="0" y="0"/>
                  </a:lnTo>
                  <a:lnTo>
                    <a:pt x="0" y="481"/>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73" name="Freeform 419">
              <a:extLst>
                <a:ext uri="{FF2B5EF4-FFF2-40B4-BE49-F238E27FC236}">
                  <a16:creationId xmlns:a16="http://schemas.microsoft.com/office/drawing/2014/main" id="{4DFBFDC2-BCA5-1241-94A6-5FD92E3D8A48}"/>
                </a:ext>
              </a:extLst>
            </p:cNvPr>
            <p:cNvSpPr>
              <a:spLocks noChangeArrowheads="1"/>
            </p:cNvSpPr>
            <p:nvPr/>
          </p:nvSpPr>
          <p:spPr bwMode="auto">
            <a:xfrm>
              <a:off x="7761801" y="6558452"/>
              <a:ext cx="1820351" cy="1051309"/>
            </a:xfrm>
            <a:custGeom>
              <a:avLst/>
              <a:gdLst>
                <a:gd name="T0" fmla="*/ 1262 w 2789"/>
                <a:gd name="T1" fmla="*/ 1567 h 1610"/>
                <a:gd name="T2" fmla="*/ 73 w 2789"/>
                <a:gd name="T3" fmla="*/ 881 h 1610"/>
                <a:gd name="T4" fmla="*/ 73 w 2789"/>
                <a:gd name="T5" fmla="*/ 881 h 1610"/>
                <a:gd name="T6" fmla="*/ 93 w 2789"/>
                <a:gd name="T7" fmla="*/ 717 h 1610"/>
                <a:gd name="T8" fmla="*/ 1241 w 2789"/>
                <a:gd name="T9" fmla="*/ 54 h 1610"/>
                <a:gd name="T10" fmla="*/ 1241 w 2789"/>
                <a:gd name="T11" fmla="*/ 54 h 1610"/>
                <a:gd name="T12" fmla="*/ 1526 w 2789"/>
                <a:gd name="T13" fmla="*/ 41 h 1610"/>
                <a:gd name="T14" fmla="*/ 2715 w 2789"/>
                <a:gd name="T15" fmla="*/ 728 h 1610"/>
                <a:gd name="T16" fmla="*/ 2715 w 2789"/>
                <a:gd name="T17" fmla="*/ 728 h 1610"/>
                <a:gd name="T18" fmla="*/ 2694 w 2789"/>
                <a:gd name="T19" fmla="*/ 893 h 1610"/>
                <a:gd name="T20" fmla="*/ 1546 w 2789"/>
                <a:gd name="T21" fmla="*/ 1555 h 1610"/>
                <a:gd name="T22" fmla="*/ 1546 w 2789"/>
                <a:gd name="T23" fmla="*/ 1555 h 1610"/>
                <a:gd name="T24" fmla="*/ 1262 w 2789"/>
                <a:gd name="T25" fmla="*/ 1567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10">
                  <a:moveTo>
                    <a:pt x="1262" y="1567"/>
                  </a:moveTo>
                  <a:lnTo>
                    <a:pt x="73" y="881"/>
                  </a:lnTo>
                  <a:lnTo>
                    <a:pt x="73" y="881"/>
                  </a:lnTo>
                  <a:cubicBezTo>
                    <a:pt x="0" y="839"/>
                    <a:pt x="9" y="765"/>
                    <a:pt x="93" y="717"/>
                  </a:cubicBezTo>
                  <a:lnTo>
                    <a:pt x="1241" y="54"/>
                  </a:lnTo>
                  <a:lnTo>
                    <a:pt x="1241" y="54"/>
                  </a:lnTo>
                  <a:cubicBezTo>
                    <a:pt x="1325" y="5"/>
                    <a:pt x="1453" y="0"/>
                    <a:pt x="1526" y="41"/>
                  </a:cubicBezTo>
                  <a:lnTo>
                    <a:pt x="2715" y="728"/>
                  </a:lnTo>
                  <a:lnTo>
                    <a:pt x="2715" y="728"/>
                  </a:lnTo>
                  <a:cubicBezTo>
                    <a:pt x="2788" y="770"/>
                    <a:pt x="2778" y="844"/>
                    <a:pt x="2694" y="893"/>
                  </a:cubicBezTo>
                  <a:lnTo>
                    <a:pt x="1546" y="1555"/>
                  </a:lnTo>
                  <a:lnTo>
                    <a:pt x="1546" y="1555"/>
                  </a:lnTo>
                  <a:cubicBezTo>
                    <a:pt x="1462" y="1604"/>
                    <a:pt x="1334" y="1609"/>
                    <a:pt x="1262" y="1567"/>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74" name="Freeform 420">
              <a:extLst>
                <a:ext uri="{FF2B5EF4-FFF2-40B4-BE49-F238E27FC236}">
                  <a16:creationId xmlns:a16="http://schemas.microsoft.com/office/drawing/2014/main" id="{8DC5FDFF-D725-A449-8CE8-34E940FA0243}"/>
                </a:ext>
              </a:extLst>
            </p:cNvPr>
            <p:cNvSpPr>
              <a:spLocks noChangeArrowheads="1"/>
            </p:cNvSpPr>
            <p:nvPr/>
          </p:nvSpPr>
          <p:spPr bwMode="auto">
            <a:xfrm>
              <a:off x="7908698" y="6644860"/>
              <a:ext cx="1526560" cy="881373"/>
            </a:xfrm>
            <a:custGeom>
              <a:avLst/>
              <a:gdLst>
                <a:gd name="T0" fmla="*/ 1057 w 2336"/>
                <a:gd name="T1" fmla="*/ 1314 h 1350"/>
                <a:gd name="T2" fmla="*/ 61 w 2336"/>
                <a:gd name="T3" fmla="*/ 739 h 1350"/>
                <a:gd name="T4" fmla="*/ 61 w 2336"/>
                <a:gd name="T5" fmla="*/ 739 h 1350"/>
                <a:gd name="T6" fmla="*/ 78 w 2336"/>
                <a:gd name="T7" fmla="*/ 600 h 1350"/>
                <a:gd name="T8" fmla="*/ 1040 w 2336"/>
                <a:gd name="T9" fmla="*/ 45 h 1350"/>
                <a:gd name="T10" fmla="*/ 1040 w 2336"/>
                <a:gd name="T11" fmla="*/ 45 h 1350"/>
                <a:gd name="T12" fmla="*/ 1278 w 2336"/>
                <a:gd name="T13" fmla="*/ 36 h 1350"/>
                <a:gd name="T14" fmla="*/ 2274 w 2336"/>
                <a:gd name="T15" fmla="*/ 610 h 1350"/>
                <a:gd name="T16" fmla="*/ 2274 w 2336"/>
                <a:gd name="T17" fmla="*/ 610 h 1350"/>
                <a:gd name="T18" fmla="*/ 2257 w 2336"/>
                <a:gd name="T19" fmla="*/ 749 h 1350"/>
                <a:gd name="T20" fmla="*/ 1295 w 2336"/>
                <a:gd name="T21" fmla="*/ 1304 h 1350"/>
                <a:gd name="T22" fmla="*/ 1295 w 2336"/>
                <a:gd name="T23" fmla="*/ 1304 h 1350"/>
                <a:gd name="T24" fmla="*/ 1057 w 2336"/>
                <a:gd name="T25" fmla="*/ 1314 h 1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6" h="1350">
                  <a:moveTo>
                    <a:pt x="1057" y="1314"/>
                  </a:moveTo>
                  <a:lnTo>
                    <a:pt x="61" y="739"/>
                  </a:lnTo>
                  <a:lnTo>
                    <a:pt x="61" y="739"/>
                  </a:lnTo>
                  <a:cubicBezTo>
                    <a:pt x="0" y="703"/>
                    <a:pt x="7" y="642"/>
                    <a:pt x="78" y="600"/>
                  </a:cubicBezTo>
                  <a:lnTo>
                    <a:pt x="1040" y="45"/>
                  </a:lnTo>
                  <a:lnTo>
                    <a:pt x="1040" y="45"/>
                  </a:lnTo>
                  <a:cubicBezTo>
                    <a:pt x="1110" y="4"/>
                    <a:pt x="1217" y="0"/>
                    <a:pt x="1278" y="36"/>
                  </a:cubicBezTo>
                  <a:lnTo>
                    <a:pt x="2274" y="610"/>
                  </a:lnTo>
                  <a:lnTo>
                    <a:pt x="2274" y="610"/>
                  </a:lnTo>
                  <a:cubicBezTo>
                    <a:pt x="2335" y="646"/>
                    <a:pt x="2328" y="708"/>
                    <a:pt x="2257" y="749"/>
                  </a:cubicBezTo>
                  <a:lnTo>
                    <a:pt x="1295" y="1304"/>
                  </a:lnTo>
                  <a:lnTo>
                    <a:pt x="1295" y="1304"/>
                  </a:lnTo>
                  <a:cubicBezTo>
                    <a:pt x="1225" y="1344"/>
                    <a:pt x="1118" y="1349"/>
                    <a:pt x="1057" y="1314"/>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75" name="Freeform 424">
              <a:extLst>
                <a:ext uri="{FF2B5EF4-FFF2-40B4-BE49-F238E27FC236}">
                  <a16:creationId xmlns:a16="http://schemas.microsoft.com/office/drawing/2014/main" id="{FFE26116-4925-7347-B14C-BB98665C0289}"/>
                </a:ext>
              </a:extLst>
            </p:cNvPr>
            <p:cNvSpPr>
              <a:spLocks noChangeArrowheads="1"/>
            </p:cNvSpPr>
            <p:nvPr/>
          </p:nvSpPr>
          <p:spPr bwMode="auto">
            <a:xfrm>
              <a:off x="7776204" y="6509485"/>
              <a:ext cx="1791548" cy="947620"/>
            </a:xfrm>
            <a:custGeom>
              <a:avLst/>
              <a:gdLst>
                <a:gd name="T0" fmla="*/ 2741 w 2745"/>
                <a:gd name="T1" fmla="*/ 636 h 1452"/>
                <a:gd name="T2" fmla="*/ 2741 w 2745"/>
                <a:gd name="T3" fmla="*/ 636 h 1452"/>
                <a:gd name="T4" fmla="*/ 2741 w 2745"/>
                <a:gd name="T5" fmla="*/ 226 h 1452"/>
                <a:gd name="T6" fmla="*/ 1822 w 2745"/>
                <a:gd name="T7" fmla="*/ 226 h 1452"/>
                <a:gd name="T8" fmla="*/ 1504 w 2745"/>
                <a:gd name="T9" fmla="*/ 42 h 1452"/>
                <a:gd name="T10" fmla="*/ 1504 w 2745"/>
                <a:gd name="T11" fmla="*/ 42 h 1452"/>
                <a:gd name="T12" fmla="*/ 1219 w 2745"/>
                <a:gd name="T13" fmla="*/ 54 h 1452"/>
                <a:gd name="T14" fmla="*/ 922 w 2745"/>
                <a:gd name="T15" fmla="*/ 225 h 1452"/>
                <a:gd name="T16" fmla="*/ 2 w 2745"/>
                <a:gd name="T17" fmla="*/ 224 h 1452"/>
                <a:gd name="T18" fmla="*/ 2 w 2745"/>
                <a:gd name="T19" fmla="*/ 646 h 1452"/>
                <a:gd name="T20" fmla="*/ 2 w 2745"/>
                <a:gd name="T21" fmla="*/ 646 h 1452"/>
                <a:gd name="T22" fmla="*/ 51 w 2745"/>
                <a:gd name="T23" fmla="*/ 722 h 1452"/>
                <a:gd name="T24" fmla="*/ 1240 w 2745"/>
                <a:gd name="T25" fmla="*/ 1409 h 1452"/>
                <a:gd name="T26" fmla="*/ 1240 w 2745"/>
                <a:gd name="T27" fmla="*/ 1409 h 1452"/>
                <a:gd name="T28" fmla="*/ 1524 w 2745"/>
                <a:gd name="T29" fmla="*/ 1397 h 1452"/>
                <a:gd name="T30" fmla="*/ 2672 w 2745"/>
                <a:gd name="T31" fmla="*/ 734 h 1452"/>
                <a:gd name="T32" fmla="*/ 2672 w 2745"/>
                <a:gd name="T33" fmla="*/ 734 h 1452"/>
                <a:gd name="T34" fmla="*/ 2741 w 2745"/>
                <a:gd name="T35" fmla="*/ 636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2">
                  <a:moveTo>
                    <a:pt x="2741" y="636"/>
                  </a:moveTo>
                  <a:lnTo>
                    <a:pt x="2741" y="636"/>
                  </a:lnTo>
                  <a:lnTo>
                    <a:pt x="2741" y="226"/>
                  </a:lnTo>
                  <a:lnTo>
                    <a:pt x="1822" y="226"/>
                  </a:lnTo>
                  <a:lnTo>
                    <a:pt x="1504" y="42"/>
                  </a:lnTo>
                  <a:lnTo>
                    <a:pt x="1504" y="42"/>
                  </a:lnTo>
                  <a:cubicBezTo>
                    <a:pt x="1431" y="0"/>
                    <a:pt x="1303" y="5"/>
                    <a:pt x="1219" y="54"/>
                  </a:cubicBezTo>
                  <a:lnTo>
                    <a:pt x="922" y="225"/>
                  </a:lnTo>
                  <a:lnTo>
                    <a:pt x="2" y="224"/>
                  </a:lnTo>
                  <a:lnTo>
                    <a:pt x="2" y="646"/>
                  </a:lnTo>
                  <a:lnTo>
                    <a:pt x="2" y="646"/>
                  </a:lnTo>
                  <a:cubicBezTo>
                    <a:pt x="0" y="675"/>
                    <a:pt x="16" y="702"/>
                    <a:pt x="51" y="722"/>
                  </a:cubicBezTo>
                  <a:lnTo>
                    <a:pt x="1240" y="1409"/>
                  </a:lnTo>
                  <a:lnTo>
                    <a:pt x="1240" y="1409"/>
                  </a:lnTo>
                  <a:cubicBezTo>
                    <a:pt x="1312" y="1451"/>
                    <a:pt x="1440" y="1446"/>
                    <a:pt x="1524" y="1397"/>
                  </a:cubicBezTo>
                  <a:lnTo>
                    <a:pt x="2672" y="734"/>
                  </a:lnTo>
                  <a:lnTo>
                    <a:pt x="2672" y="734"/>
                  </a:lnTo>
                  <a:cubicBezTo>
                    <a:pt x="2720" y="706"/>
                    <a:pt x="2744" y="670"/>
                    <a:pt x="2741" y="636"/>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76" name="Freeform 425">
              <a:extLst>
                <a:ext uri="{FF2B5EF4-FFF2-40B4-BE49-F238E27FC236}">
                  <a16:creationId xmlns:a16="http://schemas.microsoft.com/office/drawing/2014/main" id="{16A11431-6B40-D443-A52A-F17B215D5974}"/>
                </a:ext>
              </a:extLst>
            </p:cNvPr>
            <p:cNvSpPr>
              <a:spLocks noChangeArrowheads="1"/>
            </p:cNvSpPr>
            <p:nvPr/>
          </p:nvSpPr>
          <p:spPr bwMode="auto">
            <a:xfrm>
              <a:off x="7776204" y="6518126"/>
              <a:ext cx="895773" cy="930337"/>
            </a:xfrm>
            <a:custGeom>
              <a:avLst/>
              <a:gdLst>
                <a:gd name="T0" fmla="*/ 1372 w 1373"/>
                <a:gd name="T1" fmla="*/ 0 h 1425"/>
                <a:gd name="T2" fmla="*/ 1372 w 1373"/>
                <a:gd name="T3" fmla="*/ 0 h 1425"/>
                <a:gd name="T4" fmla="*/ 1219 w 1373"/>
                <a:gd name="T5" fmla="*/ 40 h 1425"/>
                <a:gd name="T6" fmla="*/ 922 w 1373"/>
                <a:gd name="T7" fmla="*/ 211 h 1425"/>
                <a:gd name="T8" fmla="*/ 2 w 1373"/>
                <a:gd name="T9" fmla="*/ 210 h 1425"/>
                <a:gd name="T10" fmla="*/ 2 w 1373"/>
                <a:gd name="T11" fmla="*/ 632 h 1425"/>
                <a:gd name="T12" fmla="*/ 2 w 1373"/>
                <a:gd name="T13" fmla="*/ 632 h 1425"/>
                <a:gd name="T14" fmla="*/ 51 w 1373"/>
                <a:gd name="T15" fmla="*/ 708 h 1425"/>
                <a:gd name="T16" fmla="*/ 1240 w 1373"/>
                <a:gd name="T17" fmla="*/ 1395 h 1425"/>
                <a:gd name="T18" fmla="*/ 1240 w 1373"/>
                <a:gd name="T19" fmla="*/ 1395 h 1425"/>
                <a:gd name="T20" fmla="*/ 1372 w 1373"/>
                <a:gd name="T21" fmla="*/ 1423 h 1425"/>
                <a:gd name="T22" fmla="*/ 1372 w 1373"/>
                <a:gd name="T23" fmla="*/ 0 h 1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5">
                  <a:moveTo>
                    <a:pt x="1372" y="0"/>
                  </a:moveTo>
                  <a:lnTo>
                    <a:pt x="1372" y="0"/>
                  </a:lnTo>
                  <a:cubicBezTo>
                    <a:pt x="1318" y="1"/>
                    <a:pt x="1262" y="15"/>
                    <a:pt x="1219" y="40"/>
                  </a:cubicBezTo>
                  <a:lnTo>
                    <a:pt x="922" y="211"/>
                  </a:lnTo>
                  <a:lnTo>
                    <a:pt x="2" y="210"/>
                  </a:lnTo>
                  <a:lnTo>
                    <a:pt x="2" y="632"/>
                  </a:lnTo>
                  <a:lnTo>
                    <a:pt x="2" y="632"/>
                  </a:lnTo>
                  <a:cubicBezTo>
                    <a:pt x="0" y="661"/>
                    <a:pt x="16" y="688"/>
                    <a:pt x="51" y="708"/>
                  </a:cubicBezTo>
                  <a:lnTo>
                    <a:pt x="1240" y="1395"/>
                  </a:lnTo>
                  <a:lnTo>
                    <a:pt x="1240" y="1395"/>
                  </a:lnTo>
                  <a:cubicBezTo>
                    <a:pt x="1275" y="1415"/>
                    <a:pt x="1322" y="1424"/>
                    <a:pt x="1372" y="1423"/>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77" name="Freeform 426">
              <a:extLst>
                <a:ext uri="{FF2B5EF4-FFF2-40B4-BE49-F238E27FC236}">
                  <a16:creationId xmlns:a16="http://schemas.microsoft.com/office/drawing/2014/main" id="{F859736C-CE5A-1A48-8776-721424C629A2}"/>
                </a:ext>
              </a:extLst>
            </p:cNvPr>
            <p:cNvSpPr>
              <a:spLocks noChangeArrowheads="1"/>
            </p:cNvSpPr>
            <p:nvPr/>
          </p:nvSpPr>
          <p:spPr bwMode="auto">
            <a:xfrm>
              <a:off x="7776204" y="6656381"/>
              <a:ext cx="69127" cy="348516"/>
            </a:xfrm>
            <a:custGeom>
              <a:avLst/>
              <a:gdLst>
                <a:gd name="T0" fmla="*/ 106 w 107"/>
                <a:gd name="T1" fmla="*/ 0 h 532"/>
                <a:gd name="T2" fmla="*/ 2 w 107"/>
                <a:gd name="T3" fmla="*/ 0 h 532"/>
                <a:gd name="T4" fmla="*/ 2 w 107"/>
                <a:gd name="T5" fmla="*/ 422 h 532"/>
                <a:gd name="T6" fmla="*/ 2 w 107"/>
                <a:gd name="T7" fmla="*/ 422 h 532"/>
                <a:gd name="T8" fmla="*/ 51 w 107"/>
                <a:gd name="T9" fmla="*/ 498 h 532"/>
                <a:gd name="T10" fmla="*/ 106 w 107"/>
                <a:gd name="T11" fmla="*/ 531 h 532"/>
                <a:gd name="T12" fmla="*/ 106 w 107"/>
                <a:gd name="T13" fmla="*/ 0 h 532"/>
              </a:gdLst>
              <a:ahLst/>
              <a:cxnLst>
                <a:cxn ang="0">
                  <a:pos x="T0" y="T1"/>
                </a:cxn>
                <a:cxn ang="0">
                  <a:pos x="T2" y="T3"/>
                </a:cxn>
                <a:cxn ang="0">
                  <a:pos x="T4" y="T5"/>
                </a:cxn>
                <a:cxn ang="0">
                  <a:pos x="T6" y="T7"/>
                </a:cxn>
                <a:cxn ang="0">
                  <a:pos x="T8" y="T9"/>
                </a:cxn>
                <a:cxn ang="0">
                  <a:pos x="T10" y="T11"/>
                </a:cxn>
                <a:cxn ang="0">
                  <a:pos x="T12" y="T13"/>
                </a:cxn>
              </a:cxnLst>
              <a:rect l="0" t="0" r="r" b="b"/>
              <a:pathLst>
                <a:path w="107" h="532">
                  <a:moveTo>
                    <a:pt x="106" y="0"/>
                  </a:moveTo>
                  <a:lnTo>
                    <a:pt x="2" y="0"/>
                  </a:lnTo>
                  <a:lnTo>
                    <a:pt x="2" y="422"/>
                  </a:lnTo>
                  <a:lnTo>
                    <a:pt x="2" y="422"/>
                  </a:lnTo>
                  <a:cubicBezTo>
                    <a:pt x="0" y="451"/>
                    <a:pt x="16" y="478"/>
                    <a:pt x="51" y="498"/>
                  </a:cubicBezTo>
                  <a:lnTo>
                    <a:pt x="106" y="531"/>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78" name="Freeform 427">
              <a:extLst>
                <a:ext uri="{FF2B5EF4-FFF2-40B4-BE49-F238E27FC236}">
                  <a16:creationId xmlns:a16="http://schemas.microsoft.com/office/drawing/2014/main" id="{6A860AED-D749-984E-A6FA-B2952C8004DA}"/>
                </a:ext>
              </a:extLst>
            </p:cNvPr>
            <p:cNvSpPr>
              <a:spLocks noChangeArrowheads="1"/>
            </p:cNvSpPr>
            <p:nvPr/>
          </p:nvSpPr>
          <p:spPr bwMode="auto">
            <a:xfrm>
              <a:off x="8597089" y="7120108"/>
              <a:ext cx="149776" cy="334115"/>
            </a:xfrm>
            <a:custGeom>
              <a:avLst/>
              <a:gdLst>
                <a:gd name="T0" fmla="*/ 0 w 228"/>
                <a:gd name="T1" fmla="*/ 482 h 510"/>
                <a:gd name="T2" fmla="*/ 0 w 228"/>
                <a:gd name="T3" fmla="*/ 482 h 510"/>
                <a:gd name="T4" fmla="*/ 227 w 228"/>
                <a:gd name="T5" fmla="*/ 479 h 510"/>
                <a:gd name="T6" fmla="*/ 227 w 228"/>
                <a:gd name="T7" fmla="*/ 0 h 510"/>
                <a:gd name="T8" fmla="*/ 0 w 228"/>
                <a:gd name="T9" fmla="*/ 0 h 510"/>
                <a:gd name="T10" fmla="*/ 0 w 228"/>
                <a:gd name="T11" fmla="*/ 482 h 510"/>
              </a:gdLst>
              <a:ahLst/>
              <a:cxnLst>
                <a:cxn ang="0">
                  <a:pos x="T0" y="T1"/>
                </a:cxn>
                <a:cxn ang="0">
                  <a:pos x="T2" y="T3"/>
                </a:cxn>
                <a:cxn ang="0">
                  <a:pos x="T4" y="T5"/>
                </a:cxn>
                <a:cxn ang="0">
                  <a:pos x="T6" y="T7"/>
                </a:cxn>
                <a:cxn ang="0">
                  <a:pos x="T8" y="T9"/>
                </a:cxn>
                <a:cxn ang="0">
                  <a:pos x="T10" y="T11"/>
                </a:cxn>
              </a:cxnLst>
              <a:rect l="0" t="0" r="r" b="b"/>
              <a:pathLst>
                <a:path w="228" h="510">
                  <a:moveTo>
                    <a:pt x="0" y="482"/>
                  </a:moveTo>
                  <a:lnTo>
                    <a:pt x="0" y="482"/>
                  </a:lnTo>
                  <a:cubicBezTo>
                    <a:pt x="63" y="509"/>
                    <a:pt x="154" y="507"/>
                    <a:pt x="227" y="479"/>
                  </a:cubicBezTo>
                  <a:lnTo>
                    <a:pt x="227" y="0"/>
                  </a:lnTo>
                  <a:lnTo>
                    <a:pt x="0" y="0"/>
                  </a:lnTo>
                  <a:lnTo>
                    <a:pt x="0" y="482"/>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79" name="Freeform 428">
              <a:extLst>
                <a:ext uri="{FF2B5EF4-FFF2-40B4-BE49-F238E27FC236}">
                  <a16:creationId xmlns:a16="http://schemas.microsoft.com/office/drawing/2014/main" id="{1CCF8952-5C2B-8C4C-ADCC-0BC58C283A3E}"/>
                </a:ext>
              </a:extLst>
            </p:cNvPr>
            <p:cNvSpPr>
              <a:spLocks noChangeArrowheads="1"/>
            </p:cNvSpPr>
            <p:nvPr/>
          </p:nvSpPr>
          <p:spPr bwMode="auto">
            <a:xfrm>
              <a:off x="7761801" y="6132167"/>
              <a:ext cx="1820351" cy="1051309"/>
            </a:xfrm>
            <a:custGeom>
              <a:avLst/>
              <a:gdLst>
                <a:gd name="T0" fmla="*/ 1262 w 2789"/>
                <a:gd name="T1" fmla="*/ 1566 h 1610"/>
                <a:gd name="T2" fmla="*/ 73 w 2789"/>
                <a:gd name="T3" fmla="*/ 880 h 1610"/>
                <a:gd name="T4" fmla="*/ 73 w 2789"/>
                <a:gd name="T5" fmla="*/ 880 h 1610"/>
                <a:gd name="T6" fmla="*/ 93 w 2789"/>
                <a:gd name="T7" fmla="*/ 716 h 1610"/>
                <a:gd name="T8" fmla="*/ 1241 w 2789"/>
                <a:gd name="T9" fmla="*/ 55 h 1610"/>
                <a:gd name="T10" fmla="*/ 1241 w 2789"/>
                <a:gd name="T11" fmla="*/ 55 h 1610"/>
                <a:gd name="T12" fmla="*/ 1526 w 2789"/>
                <a:gd name="T13" fmla="*/ 42 h 1610"/>
                <a:gd name="T14" fmla="*/ 2715 w 2789"/>
                <a:gd name="T15" fmla="*/ 728 h 1610"/>
                <a:gd name="T16" fmla="*/ 2715 w 2789"/>
                <a:gd name="T17" fmla="*/ 728 h 1610"/>
                <a:gd name="T18" fmla="*/ 2694 w 2789"/>
                <a:gd name="T19" fmla="*/ 892 h 1610"/>
                <a:gd name="T20" fmla="*/ 1546 w 2789"/>
                <a:gd name="T21" fmla="*/ 1555 h 1610"/>
                <a:gd name="T22" fmla="*/ 1546 w 2789"/>
                <a:gd name="T23" fmla="*/ 1555 h 1610"/>
                <a:gd name="T24" fmla="*/ 1262 w 2789"/>
                <a:gd name="T25" fmla="*/ 1566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10">
                  <a:moveTo>
                    <a:pt x="1262" y="1566"/>
                  </a:moveTo>
                  <a:lnTo>
                    <a:pt x="73" y="880"/>
                  </a:lnTo>
                  <a:lnTo>
                    <a:pt x="73" y="880"/>
                  </a:lnTo>
                  <a:cubicBezTo>
                    <a:pt x="0" y="838"/>
                    <a:pt x="9" y="765"/>
                    <a:pt x="93" y="716"/>
                  </a:cubicBezTo>
                  <a:lnTo>
                    <a:pt x="1241" y="55"/>
                  </a:lnTo>
                  <a:lnTo>
                    <a:pt x="1241" y="55"/>
                  </a:lnTo>
                  <a:cubicBezTo>
                    <a:pt x="1325" y="6"/>
                    <a:pt x="1453" y="0"/>
                    <a:pt x="1526" y="42"/>
                  </a:cubicBezTo>
                  <a:lnTo>
                    <a:pt x="2715" y="728"/>
                  </a:lnTo>
                  <a:lnTo>
                    <a:pt x="2715" y="728"/>
                  </a:lnTo>
                  <a:cubicBezTo>
                    <a:pt x="2788" y="770"/>
                    <a:pt x="2778" y="844"/>
                    <a:pt x="2694" y="892"/>
                  </a:cubicBezTo>
                  <a:lnTo>
                    <a:pt x="1546" y="1555"/>
                  </a:lnTo>
                  <a:lnTo>
                    <a:pt x="1546" y="1555"/>
                  </a:lnTo>
                  <a:cubicBezTo>
                    <a:pt x="1462" y="1604"/>
                    <a:pt x="1334" y="1609"/>
                    <a:pt x="1262" y="1566"/>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80" name="Freeform 429">
              <a:extLst>
                <a:ext uri="{FF2B5EF4-FFF2-40B4-BE49-F238E27FC236}">
                  <a16:creationId xmlns:a16="http://schemas.microsoft.com/office/drawing/2014/main" id="{5C50C157-D3E6-CC4E-A394-A4BE4C199DAB}"/>
                </a:ext>
              </a:extLst>
            </p:cNvPr>
            <p:cNvSpPr>
              <a:spLocks noChangeArrowheads="1"/>
            </p:cNvSpPr>
            <p:nvPr/>
          </p:nvSpPr>
          <p:spPr bwMode="auto">
            <a:xfrm>
              <a:off x="7908698" y="6215694"/>
              <a:ext cx="1526560" cy="881373"/>
            </a:xfrm>
            <a:custGeom>
              <a:avLst/>
              <a:gdLst>
                <a:gd name="T0" fmla="*/ 1057 w 2336"/>
                <a:gd name="T1" fmla="*/ 1312 h 1348"/>
                <a:gd name="T2" fmla="*/ 61 w 2336"/>
                <a:gd name="T3" fmla="*/ 737 h 1348"/>
                <a:gd name="T4" fmla="*/ 61 w 2336"/>
                <a:gd name="T5" fmla="*/ 737 h 1348"/>
                <a:gd name="T6" fmla="*/ 78 w 2336"/>
                <a:gd name="T7" fmla="*/ 599 h 1348"/>
                <a:gd name="T8" fmla="*/ 1040 w 2336"/>
                <a:gd name="T9" fmla="*/ 45 h 1348"/>
                <a:gd name="T10" fmla="*/ 1040 w 2336"/>
                <a:gd name="T11" fmla="*/ 45 h 1348"/>
                <a:gd name="T12" fmla="*/ 1278 w 2336"/>
                <a:gd name="T13" fmla="*/ 35 h 1348"/>
                <a:gd name="T14" fmla="*/ 2274 w 2336"/>
                <a:gd name="T15" fmla="*/ 609 h 1348"/>
                <a:gd name="T16" fmla="*/ 2274 w 2336"/>
                <a:gd name="T17" fmla="*/ 609 h 1348"/>
                <a:gd name="T18" fmla="*/ 2257 w 2336"/>
                <a:gd name="T19" fmla="*/ 747 h 1348"/>
                <a:gd name="T20" fmla="*/ 1295 w 2336"/>
                <a:gd name="T21" fmla="*/ 1302 h 1348"/>
                <a:gd name="T22" fmla="*/ 1295 w 2336"/>
                <a:gd name="T23" fmla="*/ 1302 h 1348"/>
                <a:gd name="T24" fmla="*/ 1057 w 2336"/>
                <a:gd name="T25" fmla="*/ 1312 h 1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6" h="1348">
                  <a:moveTo>
                    <a:pt x="1057" y="1312"/>
                  </a:moveTo>
                  <a:lnTo>
                    <a:pt x="61" y="737"/>
                  </a:lnTo>
                  <a:lnTo>
                    <a:pt x="61" y="737"/>
                  </a:lnTo>
                  <a:cubicBezTo>
                    <a:pt x="0" y="702"/>
                    <a:pt x="7" y="640"/>
                    <a:pt x="78" y="599"/>
                  </a:cubicBezTo>
                  <a:lnTo>
                    <a:pt x="1040" y="45"/>
                  </a:lnTo>
                  <a:lnTo>
                    <a:pt x="1040" y="45"/>
                  </a:lnTo>
                  <a:cubicBezTo>
                    <a:pt x="1110" y="4"/>
                    <a:pt x="1217" y="0"/>
                    <a:pt x="1278" y="35"/>
                  </a:cubicBezTo>
                  <a:lnTo>
                    <a:pt x="2274" y="609"/>
                  </a:lnTo>
                  <a:lnTo>
                    <a:pt x="2274" y="609"/>
                  </a:lnTo>
                  <a:cubicBezTo>
                    <a:pt x="2335" y="644"/>
                    <a:pt x="2328" y="706"/>
                    <a:pt x="2257" y="747"/>
                  </a:cubicBezTo>
                  <a:lnTo>
                    <a:pt x="1295" y="1302"/>
                  </a:lnTo>
                  <a:lnTo>
                    <a:pt x="1295" y="1302"/>
                  </a:lnTo>
                  <a:cubicBezTo>
                    <a:pt x="1225" y="1343"/>
                    <a:pt x="1118" y="1347"/>
                    <a:pt x="1057" y="131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81" name="Freeform 433">
              <a:extLst>
                <a:ext uri="{FF2B5EF4-FFF2-40B4-BE49-F238E27FC236}">
                  <a16:creationId xmlns:a16="http://schemas.microsoft.com/office/drawing/2014/main" id="{247DF300-CF76-8947-A3D7-57FC63DBFA32}"/>
                </a:ext>
              </a:extLst>
            </p:cNvPr>
            <p:cNvSpPr>
              <a:spLocks noChangeArrowheads="1"/>
            </p:cNvSpPr>
            <p:nvPr/>
          </p:nvSpPr>
          <p:spPr bwMode="auto">
            <a:xfrm>
              <a:off x="7776204" y="6080321"/>
              <a:ext cx="1791548" cy="947619"/>
            </a:xfrm>
            <a:custGeom>
              <a:avLst/>
              <a:gdLst>
                <a:gd name="T0" fmla="*/ 2741 w 2745"/>
                <a:gd name="T1" fmla="*/ 636 h 1451"/>
                <a:gd name="T2" fmla="*/ 2741 w 2745"/>
                <a:gd name="T3" fmla="*/ 636 h 1451"/>
                <a:gd name="T4" fmla="*/ 2741 w 2745"/>
                <a:gd name="T5" fmla="*/ 226 h 1451"/>
                <a:gd name="T6" fmla="*/ 1822 w 2745"/>
                <a:gd name="T7" fmla="*/ 225 h 1451"/>
                <a:gd name="T8" fmla="*/ 1504 w 2745"/>
                <a:gd name="T9" fmla="*/ 41 h 1451"/>
                <a:gd name="T10" fmla="*/ 1504 w 2745"/>
                <a:gd name="T11" fmla="*/ 41 h 1451"/>
                <a:gd name="T12" fmla="*/ 1219 w 2745"/>
                <a:gd name="T13" fmla="*/ 53 h 1451"/>
                <a:gd name="T14" fmla="*/ 922 w 2745"/>
                <a:gd name="T15" fmla="*/ 224 h 1451"/>
                <a:gd name="T16" fmla="*/ 2 w 2745"/>
                <a:gd name="T17" fmla="*/ 224 h 1451"/>
                <a:gd name="T18" fmla="*/ 2 w 2745"/>
                <a:gd name="T19" fmla="*/ 645 h 1451"/>
                <a:gd name="T20" fmla="*/ 2 w 2745"/>
                <a:gd name="T21" fmla="*/ 645 h 1451"/>
                <a:gd name="T22" fmla="*/ 51 w 2745"/>
                <a:gd name="T23" fmla="*/ 721 h 1451"/>
                <a:gd name="T24" fmla="*/ 1240 w 2745"/>
                <a:gd name="T25" fmla="*/ 1408 h 1451"/>
                <a:gd name="T26" fmla="*/ 1240 w 2745"/>
                <a:gd name="T27" fmla="*/ 1408 h 1451"/>
                <a:gd name="T28" fmla="*/ 1524 w 2745"/>
                <a:gd name="T29" fmla="*/ 1396 h 1451"/>
                <a:gd name="T30" fmla="*/ 2672 w 2745"/>
                <a:gd name="T31" fmla="*/ 733 h 1451"/>
                <a:gd name="T32" fmla="*/ 2672 w 2745"/>
                <a:gd name="T33" fmla="*/ 733 h 1451"/>
                <a:gd name="T34" fmla="*/ 2741 w 2745"/>
                <a:gd name="T35" fmla="*/ 636 h 1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1">
                  <a:moveTo>
                    <a:pt x="2741" y="636"/>
                  </a:moveTo>
                  <a:lnTo>
                    <a:pt x="2741" y="636"/>
                  </a:lnTo>
                  <a:lnTo>
                    <a:pt x="2741" y="226"/>
                  </a:lnTo>
                  <a:lnTo>
                    <a:pt x="1822" y="225"/>
                  </a:lnTo>
                  <a:lnTo>
                    <a:pt x="1504" y="41"/>
                  </a:lnTo>
                  <a:lnTo>
                    <a:pt x="1504" y="41"/>
                  </a:lnTo>
                  <a:cubicBezTo>
                    <a:pt x="1431" y="0"/>
                    <a:pt x="1303" y="5"/>
                    <a:pt x="1219" y="53"/>
                  </a:cubicBezTo>
                  <a:lnTo>
                    <a:pt x="922" y="224"/>
                  </a:lnTo>
                  <a:lnTo>
                    <a:pt x="2" y="224"/>
                  </a:lnTo>
                  <a:lnTo>
                    <a:pt x="2" y="645"/>
                  </a:lnTo>
                  <a:lnTo>
                    <a:pt x="2" y="645"/>
                  </a:lnTo>
                  <a:cubicBezTo>
                    <a:pt x="0" y="673"/>
                    <a:pt x="16" y="701"/>
                    <a:pt x="51" y="721"/>
                  </a:cubicBezTo>
                  <a:lnTo>
                    <a:pt x="1240" y="1408"/>
                  </a:lnTo>
                  <a:lnTo>
                    <a:pt x="1240" y="1408"/>
                  </a:lnTo>
                  <a:cubicBezTo>
                    <a:pt x="1312" y="1450"/>
                    <a:pt x="1440" y="1445"/>
                    <a:pt x="1524" y="1396"/>
                  </a:cubicBezTo>
                  <a:lnTo>
                    <a:pt x="2672" y="733"/>
                  </a:lnTo>
                  <a:lnTo>
                    <a:pt x="2672" y="733"/>
                  </a:lnTo>
                  <a:cubicBezTo>
                    <a:pt x="2720" y="705"/>
                    <a:pt x="2744" y="669"/>
                    <a:pt x="2741" y="636"/>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2" name="Freeform 434">
              <a:extLst>
                <a:ext uri="{FF2B5EF4-FFF2-40B4-BE49-F238E27FC236}">
                  <a16:creationId xmlns:a16="http://schemas.microsoft.com/office/drawing/2014/main" id="{DA5CEBB8-9508-A44A-AFED-405DE9E6F8FB}"/>
                </a:ext>
              </a:extLst>
            </p:cNvPr>
            <p:cNvSpPr>
              <a:spLocks noChangeArrowheads="1"/>
            </p:cNvSpPr>
            <p:nvPr/>
          </p:nvSpPr>
          <p:spPr bwMode="auto">
            <a:xfrm>
              <a:off x="7776204" y="6088961"/>
              <a:ext cx="895773" cy="930339"/>
            </a:xfrm>
            <a:custGeom>
              <a:avLst/>
              <a:gdLst>
                <a:gd name="T0" fmla="*/ 1372 w 1373"/>
                <a:gd name="T1" fmla="*/ 0 h 1425"/>
                <a:gd name="T2" fmla="*/ 1372 w 1373"/>
                <a:gd name="T3" fmla="*/ 0 h 1425"/>
                <a:gd name="T4" fmla="*/ 1219 w 1373"/>
                <a:gd name="T5" fmla="*/ 40 h 1425"/>
                <a:gd name="T6" fmla="*/ 922 w 1373"/>
                <a:gd name="T7" fmla="*/ 211 h 1425"/>
                <a:gd name="T8" fmla="*/ 2 w 1373"/>
                <a:gd name="T9" fmla="*/ 211 h 1425"/>
                <a:gd name="T10" fmla="*/ 2 w 1373"/>
                <a:gd name="T11" fmla="*/ 632 h 1425"/>
                <a:gd name="T12" fmla="*/ 2 w 1373"/>
                <a:gd name="T13" fmla="*/ 632 h 1425"/>
                <a:gd name="T14" fmla="*/ 51 w 1373"/>
                <a:gd name="T15" fmla="*/ 708 h 1425"/>
                <a:gd name="T16" fmla="*/ 1240 w 1373"/>
                <a:gd name="T17" fmla="*/ 1395 h 1425"/>
                <a:gd name="T18" fmla="*/ 1240 w 1373"/>
                <a:gd name="T19" fmla="*/ 1395 h 1425"/>
                <a:gd name="T20" fmla="*/ 1372 w 1373"/>
                <a:gd name="T21" fmla="*/ 1423 h 1425"/>
                <a:gd name="T22" fmla="*/ 1372 w 1373"/>
                <a:gd name="T23" fmla="*/ 0 h 1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5">
                  <a:moveTo>
                    <a:pt x="1372" y="0"/>
                  </a:moveTo>
                  <a:lnTo>
                    <a:pt x="1372" y="0"/>
                  </a:lnTo>
                  <a:cubicBezTo>
                    <a:pt x="1318" y="2"/>
                    <a:pt x="1262" y="15"/>
                    <a:pt x="1219" y="40"/>
                  </a:cubicBezTo>
                  <a:lnTo>
                    <a:pt x="922" y="211"/>
                  </a:lnTo>
                  <a:lnTo>
                    <a:pt x="2" y="211"/>
                  </a:lnTo>
                  <a:lnTo>
                    <a:pt x="2" y="632"/>
                  </a:lnTo>
                  <a:lnTo>
                    <a:pt x="2" y="632"/>
                  </a:lnTo>
                  <a:cubicBezTo>
                    <a:pt x="0" y="660"/>
                    <a:pt x="16" y="688"/>
                    <a:pt x="51" y="708"/>
                  </a:cubicBezTo>
                  <a:lnTo>
                    <a:pt x="1240" y="1395"/>
                  </a:lnTo>
                  <a:lnTo>
                    <a:pt x="1240" y="1395"/>
                  </a:lnTo>
                  <a:cubicBezTo>
                    <a:pt x="1275" y="1415"/>
                    <a:pt x="1322" y="1424"/>
                    <a:pt x="1372" y="1423"/>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3" name="Freeform 435">
              <a:extLst>
                <a:ext uri="{FF2B5EF4-FFF2-40B4-BE49-F238E27FC236}">
                  <a16:creationId xmlns:a16="http://schemas.microsoft.com/office/drawing/2014/main" id="{F0B0110B-7874-AE49-AAB3-5670CAB510C1}"/>
                </a:ext>
              </a:extLst>
            </p:cNvPr>
            <p:cNvSpPr>
              <a:spLocks noChangeArrowheads="1"/>
            </p:cNvSpPr>
            <p:nvPr/>
          </p:nvSpPr>
          <p:spPr bwMode="auto">
            <a:xfrm>
              <a:off x="7776204" y="6227215"/>
              <a:ext cx="69127" cy="345636"/>
            </a:xfrm>
            <a:custGeom>
              <a:avLst/>
              <a:gdLst>
                <a:gd name="T0" fmla="*/ 106 w 107"/>
                <a:gd name="T1" fmla="*/ 0 h 530"/>
                <a:gd name="T2" fmla="*/ 2 w 107"/>
                <a:gd name="T3" fmla="*/ 0 h 530"/>
                <a:gd name="T4" fmla="*/ 2 w 107"/>
                <a:gd name="T5" fmla="*/ 421 h 530"/>
                <a:gd name="T6" fmla="*/ 2 w 107"/>
                <a:gd name="T7" fmla="*/ 421 h 530"/>
                <a:gd name="T8" fmla="*/ 51 w 107"/>
                <a:gd name="T9" fmla="*/ 497 h 530"/>
                <a:gd name="T10" fmla="*/ 106 w 107"/>
                <a:gd name="T11" fmla="*/ 529 h 530"/>
                <a:gd name="T12" fmla="*/ 106 w 107"/>
                <a:gd name="T13" fmla="*/ 0 h 530"/>
              </a:gdLst>
              <a:ahLst/>
              <a:cxnLst>
                <a:cxn ang="0">
                  <a:pos x="T0" y="T1"/>
                </a:cxn>
                <a:cxn ang="0">
                  <a:pos x="T2" y="T3"/>
                </a:cxn>
                <a:cxn ang="0">
                  <a:pos x="T4" y="T5"/>
                </a:cxn>
                <a:cxn ang="0">
                  <a:pos x="T6" y="T7"/>
                </a:cxn>
                <a:cxn ang="0">
                  <a:pos x="T8" y="T9"/>
                </a:cxn>
                <a:cxn ang="0">
                  <a:pos x="T10" y="T11"/>
                </a:cxn>
                <a:cxn ang="0">
                  <a:pos x="T12" y="T13"/>
                </a:cxn>
              </a:cxnLst>
              <a:rect l="0" t="0" r="r" b="b"/>
              <a:pathLst>
                <a:path w="107" h="530">
                  <a:moveTo>
                    <a:pt x="106" y="0"/>
                  </a:moveTo>
                  <a:lnTo>
                    <a:pt x="2" y="0"/>
                  </a:lnTo>
                  <a:lnTo>
                    <a:pt x="2" y="421"/>
                  </a:lnTo>
                  <a:lnTo>
                    <a:pt x="2" y="421"/>
                  </a:lnTo>
                  <a:cubicBezTo>
                    <a:pt x="0" y="449"/>
                    <a:pt x="16" y="477"/>
                    <a:pt x="51" y="497"/>
                  </a:cubicBezTo>
                  <a:lnTo>
                    <a:pt x="106" y="529"/>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84" name="Freeform 436">
              <a:extLst>
                <a:ext uri="{FF2B5EF4-FFF2-40B4-BE49-F238E27FC236}">
                  <a16:creationId xmlns:a16="http://schemas.microsoft.com/office/drawing/2014/main" id="{A420F344-F30C-184E-A98F-4BA5D238026D}"/>
                </a:ext>
              </a:extLst>
            </p:cNvPr>
            <p:cNvSpPr>
              <a:spLocks noChangeArrowheads="1"/>
            </p:cNvSpPr>
            <p:nvPr/>
          </p:nvSpPr>
          <p:spPr bwMode="auto">
            <a:xfrm>
              <a:off x="8597089" y="6693824"/>
              <a:ext cx="149776" cy="331236"/>
            </a:xfrm>
            <a:custGeom>
              <a:avLst/>
              <a:gdLst>
                <a:gd name="T0" fmla="*/ 0 w 228"/>
                <a:gd name="T1" fmla="*/ 481 h 509"/>
                <a:gd name="T2" fmla="*/ 0 w 228"/>
                <a:gd name="T3" fmla="*/ 481 h 509"/>
                <a:gd name="T4" fmla="*/ 227 w 228"/>
                <a:gd name="T5" fmla="*/ 479 h 509"/>
                <a:gd name="T6" fmla="*/ 227 w 228"/>
                <a:gd name="T7" fmla="*/ 0 h 509"/>
                <a:gd name="T8" fmla="*/ 0 w 228"/>
                <a:gd name="T9" fmla="*/ 0 h 509"/>
                <a:gd name="T10" fmla="*/ 0 w 228"/>
                <a:gd name="T11" fmla="*/ 481 h 509"/>
              </a:gdLst>
              <a:ahLst/>
              <a:cxnLst>
                <a:cxn ang="0">
                  <a:pos x="T0" y="T1"/>
                </a:cxn>
                <a:cxn ang="0">
                  <a:pos x="T2" y="T3"/>
                </a:cxn>
                <a:cxn ang="0">
                  <a:pos x="T4" y="T5"/>
                </a:cxn>
                <a:cxn ang="0">
                  <a:pos x="T6" y="T7"/>
                </a:cxn>
                <a:cxn ang="0">
                  <a:pos x="T8" y="T9"/>
                </a:cxn>
                <a:cxn ang="0">
                  <a:pos x="T10" y="T11"/>
                </a:cxn>
              </a:cxnLst>
              <a:rect l="0" t="0" r="r" b="b"/>
              <a:pathLst>
                <a:path w="228" h="509">
                  <a:moveTo>
                    <a:pt x="0" y="481"/>
                  </a:moveTo>
                  <a:lnTo>
                    <a:pt x="0" y="481"/>
                  </a:lnTo>
                  <a:cubicBezTo>
                    <a:pt x="63" y="508"/>
                    <a:pt x="154" y="506"/>
                    <a:pt x="227" y="479"/>
                  </a:cubicBezTo>
                  <a:lnTo>
                    <a:pt x="227" y="0"/>
                  </a:lnTo>
                  <a:lnTo>
                    <a:pt x="0" y="0"/>
                  </a:lnTo>
                  <a:lnTo>
                    <a:pt x="0" y="481"/>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85" name="Freeform 437">
              <a:extLst>
                <a:ext uri="{FF2B5EF4-FFF2-40B4-BE49-F238E27FC236}">
                  <a16:creationId xmlns:a16="http://schemas.microsoft.com/office/drawing/2014/main" id="{F8953B1E-CE04-8541-9EC7-2D47318F60F6}"/>
                </a:ext>
              </a:extLst>
            </p:cNvPr>
            <p:cNvSpPr>
              <a:spLocks noChangeArrowheads="1"/>
            </p:cNvSpPr>
            <p:nvPr/>
          </p:nvSpPr>
          <p:spPr bwMode="auto">
            <a:xfrm>
              <a:off x="7761801" y="5703000"/>
              <a:ext cx="1820351" cy="1051311"/>
            </a:xfrm>
            <a:custGeom>
              <a:avLst/>
              <a:gdLst>
                <a:gd name="T0" fmla="*/ 1262 w 2789"/>
                <a:gd name="T1" fmla="*/ 1566 h 1609"/>
                <a:gd name="T2" fmla="*/ 73 w 2789"/>
                <a:gd name="T3" fmla="*/ 881 h 1609"/>
                <a:gd name="T4" fmla="*/ 73 w 2789"/>
                <a:gd name="T5" fmla="*/ 881 h 1609"/>
                <a:gd name="T6" fmla="*/ 93 w 2789"/>
                <a:gd name="T7" fmla="*/ 716 h 1609"/>
                <a:gd name="T8" fmla="*/ 1241 w 2789"/>
                <a:gd name="T9" fmla="*/ 54 h 1609"/>
                <a:gd name="T10" fmla="*/ 1241 w 2789"/>
                <a:gd name="T11" fmla="*/ 54 h 1609"/>
                <a:gd name="T12" fmla="*/ 1526 w 2789"/>
                <a:gd name="T13" fmla="*/ 42 h 1609"/>
                <a:gd name="T14" fmla="*/ 2715 w 2789"/>
                <a:gd name="T15" fmla="*/ 728 h 1609"/>
                <a:gd name="T16" fmla="*/ 2715 w 2789"/>
                <a:gd name="T17" fmla="*/ 728 h 1609"/>
                <a:gd name="T18" fmla="*/ 2694 w 2789"/>
                <a:gd name="T19" fmla="*/ 893 h 1609"/>
                <a:gd name="T20" fmla="*/ 1546 w 2789"/>
                <a:gd name="T21" fmla="*/ 1554 h 1609"/>
                <a:gd name="T22" fmla="*/ 1546 w 2789"/>
                <a:gd name="T23" fmla="*/ 1554 h 1609"/>
                <a:gd name="T24" fmla="*/ 1262 w 2789"/>
                <a:gd name="T25" fmla="*/ 1566 h 1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09">
                  <a:moveTo>
                    <a:pt x="1262" y="1566"/>
                  </a:moveTo>
                  <a:lnTo>
                    <a:pt x="73" y="881"/>
                  </a:lnTo>
                  <a:lnTo>
                    <a:pt x="73" y="881"/>
                  </a:lnTo>
                  <a:cubicBezTo>
                    <a:pt x="0" y="839"/>
                    <a:pt x="9" y="765"/>
                    <a:pt x="93" y="716"/>
                  </a:cubicBezTo>
                  <a:lnTo>
                    <a:pt x="1241" y="54"/>
                  </a:lnTo>
                  <a:lnTo>
                    <a:pt x="1241" y="54"/>
                  </a:lnTo>
                  <a:cubicBezTo>
                    <a:pt x="1325" y="5"/>
                    <a:pt x="1453" y="0"/>
                    <a:pt x="1526" y="42"/>
                  </a:cubicBezTo>
                  <a:lnTo>
                    <a:pt x="2715" y="728"/>
                  </a:lnTo>
                  <a:lnTo>
                    <a:pt x="2715" y="728"/>
                  </a:lnTo>
                  <a:cubicBezTo>
                    <a:pt x="2788" y="771"/>
                    <a:pt x="2778" y="844"/>
                    <a:pt x="2694" y="893"/>
                  </a:cubicBezTo>
                  <a:lnTo>
                    <a:pt x="1546" y="1554"/>
                  </a:lnTo>
                  <a:lnTo>
                    <a:pt x="1546" y="1554"/>
                  </a:lnTo>
                  <a:cubicBezTo>
                    <a:pt x="1462" y="1603"/>
                    <a:pt x="1334" y="1608"/>
                    <a:pt x="1262" y="1566"/>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86" name="Freeform 438">
              <a:extLst>
                <a:ext uri="{FF2B5EF4-FFF2-40B4-BE49-F238E27FC236}">
                  <a16:creationId xmlns:a16="http://schemas.microsoft.com/office/drawing/2014/main" id="{4761814C-B48B-AB44-BC42-A175FBF78A01}"/>
                </a:ext>
              </a:extLst>
            </p:cNvPr>
            <p:cNvSpPr>
              <a:spLocks noChangeArrowheads="1"/>
            </p:cNvSpPr>
            <p:nvPr/>
          </p:nvSpPr>
          <p:spPr bwMode="auto">
            <a:xfrm>
              <a:off x="7908698" y="5789409"/>
              <a:ext cx="1526560" cy="881373"/>
            </a:xfrm>
            <a:custGeom>
              <a:avLst/>
              <a:gdLst>
                <a:gd name="T0" fmla="*/ 1057 w 2336"/>
                <a:gd name="T1" fmla="*/ 1313 h 1349"/>
                <a:gd name="T2" fmla="*/ 61 w 2336"/>
                <a:gd name="T3" fmla="*/ 739 h 1349"/>
                <a:gd name="T4" fmla="*/ 61 w 2336"/>
                <a:gd name="T5" fmla="*/ 739 h 1349"/>
                <a:gd name="T6" fmla="*/ 78 w 2336"/>
                <a:gd name="T7" fmla="*/ 601 h 1349"/>
                <a:gd name="T8" fmla="*/ 1040 w 2336"/>
                <a:gd name="T9" fmla="*/ 46 h 1349"/>
                <a:gd name="T10" fmla="*/ 1040 w 2336"/>
                <a:gd name="T11" fmla="*/ 46 h 1349"/>
                <a:gd name="T12" fmla="*/ 1278 w 2336"/>
                <a:gd name="T13" fmla="*/ 36 h 1349"/>
                <a:gd name="T14" fmla="*/ 2274 w 2336"/>
                <a:gd name="T15" fmla="*/ 611 h 1349"/>
                <a:gd name="T16" fmla="*/ 2274 w 2336"/>
                <a:gd name="T17" fmla="*/ 611 h 1349"/>
                <a:gd name="T18" fmla="*/ 2257 w 2336"/>
                <a:gd name="T19" fmla="*/ 749 h 1349"/>
                <a:gd name="T20" fmla="*/ 1295 w 2336"/>
                <a:gd name="T21" fmla="*/ 1303 h 1349"/>
                <a:gd name="T22" fmla="*/ 1295 w 2336"/>
                <a:gd name="T23" fmla="*/ 1303 h 1349"/>
                <a:gd name="T24" fmla="*/ 1057 w 2336"/>
                <a:gd name="T25" fmla="*/ 1313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36" h="1349">
                  <a:moveTo>
                    <a:pt x="1057" y="1313"/>
                  </a:moveTo>
                  <a:lnTo>
                    <a:pt x="61" y="739"/>
                  </a:lnTo>
                  <a:lnTo>
                    <a:pt x="61" y="739"/>
                  </a:lnTo>
                  <a:cubicBezTo>
                    <a:pt x="0" y="703"/>
                    <a:pt x="7" y="642"/>
                    <a:pt x="78" y="601"/>
                  </a:cubicBezTo>
                  <a:lnTo>
                    <a:pt x="1040" y="46"/>
                  </a:lnTo>
                  <a:lnTo>
                    <a:pt x="1040" y="46"/>
                  </a:lnTo>
                  <a:cubicBezTo>
                    <a:pt x="1110" y="4"/>
                    <a:pt x="1217" y="0"/>
                    <a:pt x="1278" y="36"/>
                  </a:cubicBezTo>
                  <a:lnTo>
                    <a:pt x="2274" y="611"/>
                  </a:lnTo>
                  <a:lnTo>
                    <a:pt x="2274" y="611"/>
                  </a:lnTo>
                  <a:cubicBezTo>
                    <a:pt x="2335" y="646"/>
                    <a:pt x="2328" y="707"/>
                    <a:pt x="2257" y="749"/>
                  </a:cubicBezTo>
                  <a:lnTo>
                    <a:pt x="1295" y="1303"/>
                  </a:lnTo>
                  <a:lnTo>
                    <a:pt x="1295" y="1303"/>
                  </a:lnTo>
                  <a:cubicBezTo>
                    <a:pt x="1225" y="1343"/>
                    <a:pt x="1118" y="1348"/>
                    <a:pt x="1057" y="131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87" name="Freeform 443">
              <a:extLst>
                <a:ext uri="{FF2B5EF4-FFF2-40B4-BE49-F238E27FC236}">
                  <a16:creationId xmlns:a16="http://schemas.microsoft.com/office/drawing/2014/main" id="{E1404025-F502-2B40-84B3-9B6D589D9732}"/>
                </a:ext>
              </a:extLst>
            </p:cNvPr>
            <p:cNvSpPr>
              <a:spLocks noChangeArrowheads="1"/>
            </p:cNvSpPr>
            <p:nvPr/>
          </p:nvSpPr>
          <p:spPr bwMode="auto">
            <a:xfrm>
              <a:off x="7776204" y="5651154"/>
              <a:ext cx="1791548" cy="947620"/>
            </a:xfrm>
            <a:custGeom>
              <a:avLst/>
              <a:gdLst>
                <a:gd name="T0" fmla="*/ 2741 w 2745"/>
                <a:gd name="T1" fmla="*/ 637 h 1452"/>
                <a:gd name="T2" fmla="*/ 2741 w 2745"/>
                <a:gd name="T3" fmla="*/ 637 h 1452"/>
                <a:gd name="T4" fmla="*/ 2741 w 2745"/>
                <a:gd name="T5" fmla="*/ 226 h 1452"/>
                <a:gd name="T6" fmla="*/ 1822 w 2745"/>
                <a:gd name="T7" fmla="*/ 226 h 1452"/>
                <a:gd name="T8" fmla="*/ 1504 w 2745"/>
                <a:gd name="T9" fmla="*/ 43 h 1452"/>
                <a:gd name="T10" fmla="*/ 1504 w 2745"/>
                <a:gd name="T11" fmla="*/ 43 h 1452"/>
                <a:gd name="T12" fmla="*/ 1219 w 2745"/>
                <a:gd name="T13" fmla="*/ 54 h 1452"/>
                <a:gd name="T14" fmla="*/ 922 w 2745"/>
                <a:gd name="T15" fmla="*/ 225 h 1452"/>
                <a:gd name="T16" fmla="*/ 2 w 2745"/>
                <a:gd name="T17" fmla="*/ 225 h 1452"/>
                <a:gd name="T18" fmla="*/ 2 w 2745"/>
                <a:gd name="T19" fmla="*/ 647 h 1452"/>
                <a:gd name="T20" fmla="*/ 2 w 2745"/>
                <a:gd name="T21" fmla="*/ 647 h 1452"/>
                <a:gd name="T22" fmla="*/ 51 w 2745"/>
                <a:gd name="T23" fmla="*/ 723 h 1452"/>
                <a:gd name="T24" fmla="*/ 1240 w 2745"/>
                <a:gd name="T25" fmla="*/ 1408 h 1452"/>
                <a:gd name="T26" fmla="*/ 1240 w 2745"/>
                <a:gd name="T27" fmla="*/ 1408 h 1452"/>
                <a:gd name="T28" fmla="*/ 1524 w 2745"/>
                <a:gd name="T29" fmla="*/ 1397 h 1452"/>
                <a:gd name="T30" fmla="*/ 2672 w 2745"/>
                <a:gd name="T31" fmla="*/ 735 h 1452"/>
                <a:gd name="T32" fmla="*/ 2672 w 2745"/>
                <a:gd name="T33" fmla="*/ 735 h 1452"/>
                <a:gd name="T34" fmla="*/ 2741 w 2745"/>
                <a:gd name="T35" fmla="*/ 637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5" h="1452">
                  <a:moveTo>
                    <a:pt x="2741" y="637"/>
                  </a:moveTo>
                  <a:lnTo>
                    <a:pt x="2741" y="637"/>
                  </a:lnTo>
                  <a:lnTo>
                    <a:pt x="2741" y="226"/>
                  </a:lnTo>
                  <a:lnTo>
                    <a:pt x="1822" y="226"/>
                  </a:lnTo>
                  <a:lnTo>
                    <a:pt x="1504" y="43"/>
                  </a:lnTo>
                  <a:lnTo>
                    <a:pt x="1504" y="43"/>
                  </a:lnTo>
                  <a:cubicBezTo>
                    <a:pt x="1431" y="0"/>
                    <a:pt x="1303" y="6"/>
                    <a:pt x="1219" y="54"/>
                  </a:cubicBezTo>
                  <a:lnTo>
                    <a:pt x="922" y="225"/>
                  </a:lnTo>
                  <a:lnTo>
                    <a:pt x="2" y="225"/>
                  </a:lnTo>
                  <a:lnTo>
                    <a:pt x="2" y="647"/>
                  </a:lnTo>
                  <a:lnTo>
                    <a:pt x="2" y="647"/>
                  </a:lnTo>
                  <a:cubicBezTo>
                    <a:pt x="0" y="675"/>
                    <a:pt x="16" y="703"/>
                    <a:pt x="51" y="723"/>
                  </a:cubicBezTo>
                  <a:lnTo>
                    <a:pt x="1240" y="1408"/>
                  </a:lnTo>
                  <a:lnTo>
                    <a:pt x="1240" y="1408"/>
                  </a:lnTo>
                  <a:cubicBezTo>
                    <a:pt x="1312" y="1451"/>
                    <a:pt x="1440" y="1445"/>
                    <a:pt x="1524" y="1397"/>
                  </a:cubicBezTo>
                  <a:lnTo>
                    <a:pt x="2672" y="735"/>
                  </a:lnTo>
                  <a:lnTo>
                    <a:pt x="2672" y="735"/>
                  </a:lnTo>
                  <a:cubicBezTo>
                    <a:pt x="2720" y="707"/>
                    <a:pt x="2744" y="671"/>
                    <a:pt x="2741" y="637"/>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8" name="Freeform 444">
              <a:extLst>
                <a:ext uri="{FF2B5EF4-FFF2-40B4-BE49-F238E27FC236}">
                  <a16:creationId xmlns:a16="http://schemas.microsoft.com/office/drawing/2014/main" id="{C2169375-C3CB-014D-9A14-2926462995C7}"/>
                </a:ext>
              </a:extLst>
            </p:cNvPr>
            <p:cNvSpPr>
              <a:spLocks noChangeArrowheads="1"/>
            </p:cNvSpPr>
            <p:nvPr/>
          </p:nvSpPr>
          <p:spPr bwMode="auto">
            <a:xfrm>
              <a:off x="7776204" y="5659796"/>
              <a:ext cx="895773" cy="930337"/>
            </a:xfrm>
            <a:custGeom>
              <a:avLst/>
              <a:gdLst>
                <a:gd name="T0" fmla="*/ 1372 w 1373"/>
                <a:gd name="T1" fmla="*/ 0 h 1425"/>
                <a:gd name="T2" fmla="*/ 1372 w 1373"/>
                <a:gd name="T3" fmla="*/ 0 h 1425"/>
                <a:gd name="T4" fmla="*/ 1219 w 1373"/>
                <a:gd name="T5" fmla="*/ 40 h 1425"/>
                <a:gd name="T6" fmla="*/ 922 w 1373"/>
                <a:gd name="T7" fmla="*/ 211 h 1425"/>
                <a:gd name="T8" fmla="*/ 2 w 1373"/>
                <a:gd name="T9" fmla="*/ 211 h 1425"/>
                <a:gd name="T10" fmla="*/ 2 w 1373"/>
                <a:gd name="T11" fmla="*/ 633 h 1425"/>
                <a:gd name="T12" fmla="*/ 2 w 1373"/>
                <a:gd name="T13" fmla="*/ 633 h 1425"/>
                <a:gd name="T14" fmla="*/ 51 w 1373"/>
                <a:gd name="T15" fmla="*/ 709 h 1425"/>
                <a:gd name="T16" fmla="*/ 1240 w 1373"/>
                <a:gd name="T17" fmla="*/ 1394 h 1425"/>
                <a:gd name="T18" fmla="*/ 1240 w 1373"/>
                <a:gd name="T19" fmla="*/ 1394 h 1425"/>
                <a:gd name="T20" fmla="*/ 1372 w 1373"/>
                <a:gd name="T21" fmla="*/ 1423 h 1425"/>
                <a:gd name="T22" fmla="*/ 1372 w 1373"/>
                <a:gd name="T23" fmla="*/ 0 h 1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3" h="1425">
                  <a:moveTo>
                    <a:pt x="1372" y="0"/>
                  </a:moveTo>
                  <a:lnTo>
                    <a:pt x="1372" y="0"/>
                  </a:lnTo>
                  <a:cubicBezTo>
                    <a:pt x="1318" y="2"/>
                    <a:pt x="1262" y="15"/>
                    <a:pt x="1219" y="40"/>
                  </a:cubicBezTo>
                  <a:lnTo>
                    <a:pt x="922" y="211"/>
                  </a:lnTo>
                  <a:lnTo>
                    <a:pt x="2" y="211"/>
                  </a:lnTo>
                  <a:lnTo>
                    <a:pt x="2" y="633"/>
                  </a:lnTo>
                  <a:lnTo>
                    <a:pt x="2" y="633"/>
                  </a:lnTo>
                  <a:cubicBezTo>
                    <a:pt x="0" y="661"/>
                    <a:pt x="16" y="689"/>
                    <a:pt x="51" y="709"/>
                  </a:cubicBezTo>
                  <a:lnTo>
                    <a:pt x="1240" y="1394"/>
                  </a:lnTo>
                  <a:lnTo>
                    <a:pt x="1240" y="1394"/>
                  </a:lnTo>
                  <a:cubicBezTo>
                    <a:pt x="1275" y="1415"/>
                    <a:pt x="1322" y="1424"/>
                    <a:pt x="1372" y="1423"/>
                  </a:cubicBezTo>
                  <a:lnTo>
                    <a:pt x="1372" y="0"/>
                  </a:ln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9" name="Freeform 445">
              <a:extLst>
                <a:ext uri="{FF2B5EF4-FFF2-40B4-BE49-F238E27FC236}">
                  <a16:creationId xmlns:a16="http://schemas.microsoft.com/office/drawing/2014/main" id="{2B7554C2-3AE9-894E-B563-6FCD36AD5268}"/>
                </a:ext>
              </a:extLst>
            </p:cNvPr>
            <p:cNvSpPr>
              <a:spLocks noChangeArrowheads="1"/>
            </p:cNvSpPr>
            <p:nvPr/>
          </p:nvSpPr>
          <p:spPr bwMode="auto">
            <a:xfrm>
              <a:off x="7776204" y="5798051"/>
              <a:ext cx="69127" cy="345636"/>
            </a:xfrm>
            <a:custGeom>
              <a:avLst/>
              <a:gdLst>
                <a:gd name="T0" fmla="*/ 106 w 107"/>
                <a:gd name="T1" fmla="*/ 0 h 531"/>
                <a:gd name="T2" fmla="*/ 2 w 107"/>
                <a:gd name="T3" fmla="*/ 0 h 531"/>
                <a:gd name="T4" fmla="*/ 2 w 107"/>
                <a:gd name="T5" fmla="*/ 422 h 531"/>
                <a:gd name="T6" fmla="*/ 2 w 107"/>
                <a:gd name="T7" fmla="*/ 422 h 531"/>
                <a:gd name="T8" fmla="*/ 51 w 107"/>
                <a:gd name="T9" fmla="*/ 498 h 531"/>
                <a:gd name="T10" fmla="*/ 106 w 107"/>
                <a:gd name="T11" fmla="*/ 530 h 531"/>
                <a:gd name="T12" fmla="*/ 106 w 107"/>
                <a:gd name="T13" fmla="*/ 0 h 531"/>
              </a:gdLst>
              <a:ahLst/>
              <a:cxnLst>
                <a:cxn ang="0">
                  <a:pos x="T0" y="T1"/>
                </a:cxn>
                <a:cxn ang="0">
                  <a:pos x="T2" y="T3"/>
                </a:cxn>
                <a:cxn ang="0">
                  <a:pos x="T4" y="T5"/>
                </a:cxn>
                <a:cxn ang="0">
                  <a:pos x="T6" y="T7"/>
                </a:cxn>
                <a:cxn ang="0">
                  <a:pos x="T8" y="T9"/>
                </a:cxn>
                <a:cxn ang="0">
                  <a:pos x="T10" y="T11"/>
                </a:cxn>
                <a:cxn ang="0">
                  <a:pos x="T12" y="T13"/>
                </a:cxn>
              </a:cxnLst>
              <a:rect l="0" t="0" r="r" b="b"/>
              <a:pathLst>
                <a:path w="107" h="531">
                  <a:moveTo>
                    <a:pt x="106" y="0"/>
                  </a:moveTo>
                  <a:lnTo>
                    <a:pt x="2" y="0"/>
                  </a:lnTo>
                  <a:lnTo>
                    <a:pt x="2" y="422"/>
                  </a:lnTo>
                  <a:lnTo>
                    <a:pt x="2" y="422"/>
                  </a:lnTo>
                  <a:cubicBezTo>
                    <a:pt x="0" y="450"/>
                    <a:pt x="16" y="478"/>
                    <a:pt x="51" y="498"/>
                  </a:cubicBezTo>
                  <a:lnTo>
                    <a:pt x="106" y="530"/>
                  </a:lnTo>
                  <a:lnTo>
                    <a:pt x="106" y="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90" name="Freeform 446">
              <a:extLst>
                <a:ext uri="{FF2B5EF4-FFF2-40B4-BE49-F238E27FC236}">
                  <a16:creationId xmlns:a16="http://schemas.microsoft.com/office/drawing/2014/main" id="{AFCD544B-3B67-0548-B03D-E0CBF12A42AB}"/>
                </a:ext>
              </a:extLst>
            </p:cNvPr>
            <p:cNvSpPr>
              <a:spLocks noChangeArrowheads="1"/>
            </p:cNvSpPr>
            <p:nvPr/>
          </p:nvSpPr>
          <p:spPr bwMode="auto">
            <a:xfrm>
              <a:off x="8597089" y="6261779"/>
              <a:ext cx="149776" cy="331236"/>
            </a:xfrm>
            <a:custGeom>
              <a:avLst/>
              <a:gdLst>
                <a:gd name="T0" fmla="*/ 0 w 228"/>
                <a:gd name="T1" fmla="*/ 480 h 508"/>
                <a:gd name="T2" fmla="*/ 0 w 228"/>
                <a:gd name="T3" fmla="*/ 480 h 508"/>
                <a:gd name="T4" fmla="*/ 227 w 228"/>
                <a:gd name="T5" fmla="*/ 478 h 508"/>
                <a:gd name="T6" fmla="*/ 227 w 228"/>
                <a:gd name="T7" fmla="*/ 0 h 508"/>
                <a:gd name="T8" fmla="*/ 0 w 228"/>
                <a:gd name="T9" fmla="*/ 0 h 508"/>
                <a:gd name="T10" fmla="*/ 0 w 228"/>
                <a:gd name="T11" fmla="*/ 480 h 508"/>
              </a:gdLst>
              <a:ahLst/>
              <a:cxnLst>
                <a:cxn ang="0">
                  <a:pos x="T0" y="T1"/>
                </a:cxn>
                <a:cxn ang="0">
                  <a:pos x="T2" y="T3"/>
                </a:cxn>
                <a:cxn ang="0">
                  <a:pos x="T4" y="T5"/>
                </a:cxn>
                <a:cxn ang="0">
                  <a:pos x="T6" y="T7"/>
                </a:cxn>
                <a:cxn ang="0">
                  <a:pos x="T8" y="T9"/>
                </a:cxn>
                <a:cxn ang="0">
                  <a:pos x="T10" y="T11"/>
                </a:cxn>
              </a:cxnLst>
              <a:rect l="0" t="0" r="r" b="b"/>
              <a:pathLst>
                <a:path w="228" h="508">
                  <a:moveTo>
                    <a:pt x="0" y="480"/>
                  </a:moveTo>
                  <a:lnTo>
                    <a:pt x="0" y="480"/>
                  </a:lnTo>
                  <a:cubicBezTo>
                    <a:pt x="63" y="507"/>
                    <a:pt x="154" y="506"/>
                    <a:pt x="227" y="478"/>
                  </a:cubicBezTo>
                  <a:lnTo>
                    <a:pt x="227" y="0"/>
                  </a:lnTo>
                  <a:lnTo>
                    <a:pt x="0" y="0"/>
                  </a:lnTo>
                  <a:lnTo>
                    <a:pt x="0" y="480"/>
                  </a:ln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91" name="Freeform 447">
              <a:extLst>
                <a:ext uri="{FF2B5EF4-FFF2-40B4-BE49-F238E27FC236}">
                  <a16:creationId xmlns:a16="http://schemas.microsoft.com/office/drawing/2014/main" id="{EB5DDAA3-6C0D-7247-8D0A-E858B0281AAD}"/>
                </a:ext>
              </a:extLst>
            </p:cNvPr>
            <p:cNvSpPr>
              <a:spLocks noChangeArrowheads="1"/>
            </p:cNvSpPr>
            <p:nvPr/>
          </p:nvSpPr>
          <p:spPr bwMode="auto">
            <a:xfrm>
              <a:off x="7761801" y="5273837"/>
              <a:ext cx="1820351" cy="1051309"/>
            </a:xfrm>
            <a:custGeom>
              <a:avLst/>
              <a:gdLst>
                <a:gd name="T0" fmla="*/ 1262 w 2789"/>
                <a:gd name="T1" fmla="*/ 1567 h 1610"/>
                <a:gd name="T2" fmla="*/ 73 w 2789"/>
                <a:gd name="T3" fmla="*/ 881 h 1610"/>
                <a:gd name="T4" fmla="*/ 73 w 2789"/>
                <a:gd name="T5" fmla="*/ 881 h 1610"/>
                <a:gd name="T6" fmla="*/ 93 w 2789"/>
                <a:gd name="T7" fmla="*/ 716 h 1610"/>
                <a:gd name="T8" fmla="*/ 1241 w 2789"/>
                <a:gd name="T9" fmla="*/ 54 h 1610"/>
                <a:gd name="T10" fmla="*/ 1241 w 2789"/>
                <a:gd name="T11" fmla="*/ 54 h 1610"/>
                <a:gd name="T12" fmla="*/ 1526 w 2789"/>
                <a:gd name="T13" fmla="*/ 42 h 1610"/>
                <a:gd name="T14" fmla="*/ 2715 w 2789"/>
                <a:gd name="T15" fmla="*/ 728 h 1610"/>
                <a:gd name="T16" fmla="*/ 2715 w 2789"/>
                <a:gd name="T17" fmla="*/ 728 h 1610"/>
                <a:gd name="T18" fmla="*/ 2694 w 2789"/>
                <a:gd name="T19" fmla="*/ 893 h 1610"/>
                <a:gd name="T20" fmla="*/ 1546 w 2789"/>
                <a:gd name="T21" fmla="*/ 1555 h 1610"/>
                <a:gd name="T22" fmla="*/ 1546 w 2789"/>
                <a:gd name="T23" fmla="*/ 1555 h 1610"/>
                <a:gd name="T24" fmla="*/ 1262 w 2789"/>
                <a:gd name="T25" fmla="*/ 1567 h 1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89" h="1610">
                  <a:moveTo>
                    <a:pt x="1262" y="1567"/>
                  </a:moveTo>
                  <a:lnTo>
                    <a:pt x="73" y="881"/>
                  </a:lnTo>
                  <a:lnTo>
                    <a:pt x="73" y="881"/>
                  </a:lnTo>
                  <a:cubicBezTo>
                    <a:pt x="0" y="838"/>
                    <a:pt x="9" y="765"/>
                    <a:pt x="93" y="716"/>
                  </a:cubicBezTo>
                  <a:lnTo>
                    <a:pt x="1241" y="54"/>
                  </a:lnTo>
                  <a:lnTo>
                    <a:pt x="1241" y="54"/>
                  </a:lnTo>
                  <a:cubicBezTo>
                    <a:pt x="1325" y="5"/>
                    <a:pt x="1453" y="0"/>
                    <a:pt x="1526" y="42"/>
                  </a:cubicBezTo>
                  <a:lnTo>
                    <a:pt x="2715" y="728"/>
                  </a:lnTo>
                  <a:lnTo>
                    <a:pt x="2715" y="728"/>
                  </a:lnTo>
                  <a:cubicBezTo>
                    <a:pt x="2788" y="770"/>
                    <a:pt x="2778" y="844"/>
                    <a:pt x="2694" y="893"/>
                  </a:cubicBezTo>
                  <a:lnTo>
                    <a:pt x="1546" y="1555"/>
                  </a:lnTo>
                  <a:lnTo>
                    <a:pt x="1546" y="1555"/>
                  </a:lnTo>
                  <a:cubicBezTo>
                    <a:pt x="1462" y="1604"/>
                    <a:pt x="1334" y="1609"/>
                    <a:pt x="1262" y="1567"/>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92" name="Freeform 448">
              <a:extLst>
                <a:ext uri="{FF2B5EF4-FFF2-40B4-BE49-F238E27FC236}">
                  <a16:creationId xmlns:a16="http://schemas.microsoft.com/office/drawing/2014/main" id="{141DD685-9305-F64F-A87B-DD7EFE52B8E6}"/>
                </a:ext>
              </a:extLst>
            </p:cNvPr>
            <p:cNvSpPr>
              <a:spLocks noChangeArrowheads="1"/>
            </p:cNvSpPr>
            <p:nvPr/>
          </p:nvSpPr>
          <p:spPr bwMode="auto">
            <a:xfrm>
              <a:off x="7770443" y="5769249"/>
              <a:ext cx="1808830" cy="555897"/>
            </a:xfrm>
            <a:custGeom>
              <a:avLst/>
              <a:gdLst>
                <a:gd name="T0" fmla="*/ 2683 w 2769"/>
                <a:gd name="T1" fmla="*/ 52 h 850"/>
                <a:gd name="T2" fmla="*/ 1535 w 2769"/>
                <a:gd name="T3" fmla="*/ 715 h 850"/>
                <a:gd name="T4" fmla="*/ 1535 w 2769"/>
                <a:gd name="T5" fmla="*/ 715 h 850"/>
                <a:gd name="T6" fmla="*/ 1251 w 2769"/>
                <a:gd name="T7" fmla="*/ 726 h 850"/>
                <a:gd name="T8" fmla="*/ 62 w 2769"/>
                <a:gd name="T9" fmla="*/ 40 h 850"/>
                <a:gd name="T10" fmla="*/ 62 w 2769"/>
                <a:gd name="T11" fmla="*/ 40 h 850"/>
                <a:gd name="T12" fmla="*/ 26 w 2769"/>
                <a:gd name="T13" fmla="*/ 8 h 850"/>
                <a:gd name="T14" fmla="*/ 26 w 2769"/>
                <a:gd name="T15" fmla="*/ 8 h 850"/>
                <a:gd name="T16" fmla="*/ 62 w 2769"/>
                <a:gd name="T17" fmla="*/ 121 h 850"/>
                <a:gd name="T18" fmla="*/ 1251 w 2769"/>
                <a:gd name="T19" fmla="*/ 807 h 850"/>
                <a:gd name="T20" fmla="*/ 1251 w 2769"/>
                <a:gd name="T21" fmla="*/ 807 h 850"/>
                <a:gd name="T22" fmla="*/ 1535 w 2769"/>
                <a:gd name="T23" fmla="*/ 795 h 850"/>
                <a:gd name="T24" fmla="*/ 2683 w 2769"/>
                <a:gd name="T25" fmla="*/ 133 h 850"/>
                <a:gd name="T26" fmla="*/ 2683 w 2769"/>
                <a:gd name="T27" fmla="*/ 133 h 850"/>
                <a:gd name="T28" fmla="*/ 2739 w 2769"/>
                <a:gd name="T29" fmla="*/ 0 h 850"/>
                <a:gd name="T30" fmla="*/ 2739 w 2769"/>
                <a:gd name="T31" fmla="*/ 0 h 850"/>
                <a:gd name="T32" fmla="*/ 2683 w 2769"/>
                <a:gd name="T33" fmla="*/ 52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69" h="850">
                  <a:moveTo>
                    <a:pt x="2683" y="52"/>
                  </a:moveTo>
                  <a:lnTo>
                    <a:pt x="1535" y="715"/>
                  </a:lnTo>
                  <a:lnTo>
                    <a:pt x="1535" y="715"/>
                  </a:lnTo>
                  <a:cubicBezTo>
                    <a:pt x="1451" y="763"/>
                    <a:pt x="1323" y="769"/>
                    <a:pt x="1251" y="726"/>
                  </a:cubicBezTo>
                  <a:lnTo>
                    <a:pt x="62" y="40"/>
                  </a:lnTo>
                  <a:lnTo>
                    <a:pt x="62" y="40"/>
                  </a:lnTo>
                  <a:cubicBezTo>
                    <a:pt x="46" y="31"/>
                    <a:pt x="34" y="20"/>
                    <a:pt x="26" y="8"/>
                  </a:cubicBezTo>
                  <a:lnTo>
                    <a:pt x="26" y="8"/>
                  </a:lnTo>
                  <a:cubicBezTo>
                    <a:pt x="0" y="48"/>
                    <a:pt x="12" y="92"/>
                    <a:pt x="62" y="121"/>
                  </a:cubicBezTo>
                  <a:lnTo>
                    <a:pt x="1251" y="807"/>
                  </a:lnTo>
                  <a:lnTo>
                    <a:pt x="1251" y="807"/>
                  </a:lnTo>
                  <a:cubicBezTo>
                    <a:pt x="1323" y="849"/>
                    <a:pt x="1451" y="844"/>
                    <a:pt x="1535" y="795"/>
                  </a:cubicBezTo>
                  <a:lnTo>
                    <a:pt x="2683" y="133"/>
                  </a:lnTo>
                  <a:lnTo>
                    <a:pt x="2683" y="133"/>
                  </a:lnTo>
                  <a:cubicBezTo>
                    <a:pt x="2748" y="95"/>
                    <a:pt x="2768" y="42"/>
                    <a:pt x="2739" y="0"/>
                  </a:cubicBezTo>
                  <a:lnTo>
                    <a:pt x="2739" y="0"/>
                  </a:lnTo>
                  <a:cubicBezTo>
                    <a:pt x="2728" y="19"/>
                    <a:pt x="2709" y="37"/>
                    <a:pt x="2683" y="52"/>
                  </a:cubicBezTo>
                </a:path>
              </a:pathLst>
            </a:custGeom>
            <a:solidFill>
              <a:schemeClr val="accent5">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93" name="Freeform 192">
              <a:extLst>
                <a:ext uri="{FF2B5EF4-FFF2-40B4-BE49-F238E27FC236}">
                  <a16:creationId xmlns:a16="http://schemas.microsoft.com/office/drawing/2014/main" id="{782514B4-ED1D-DC44-B5CB-BF9F2AA1C502}"/>
                </a:ext>
              </a:extLst>
            </p:cNvPr>
            <p:cNvSpPr>
              <a:spLocks noChangeArrowheads="1"/>
            </p:cNvSpPr>
            <p:nvPr/>
          </p:nvSpPr>
          <p:spPr bwMode="auto">
            <a:xfrm>
              <a:off x="8386827" y="5996592"/>
              <a:ext cx="1096742" cy="2646449"/>
            </a:xfrm>
            <a:custGeom>
              <a:avLst/>
              <a:gdLst>
                <a:gd name="connsiteX0" fmla="*/ 113433 w 1096742"/>
                <a:gd name="connsiteY0" fmla="*/ 2563271 h 2646449"/>
                <a:gd name="connsiteX1" fmla="*/ 136814 w 1096742"/>
                <a:gd name="connsiteY1" fmla="*/ 2565475 h 2646449"/>
                <a:gd name="connsiteX2" fmla="*/ 169288 w 1096742"/>
                <a:gd name="connsiteY2" fmla="*/ 2622927 h 2646449"/>
                <a:gd name="connsiteX3" fmla="*/ 136814 w 1096742"/>
                <a:gd name="connsiteY3" fmla="*/ 2641860 h 2646449"/>
                <a:gd name="connsiteX4" fmla="*/ 103691 w 1096742"/>
                <a:gd name="connsiteY4" fmla="*/ 2585061 h 2646449"/>
                <a:gd name="connsiteX5" fmla="*/ 113433 w 1096742"/>
                <a:gd name="connsiteY5" fmla="*/ 2563271 h 2646449"/>
                <a:gd name="connsiteX6" fmla="*/ 9742 w 1096742"/>
                <a:gd name="connsiteY6" fmla="*/ 2505665 h 2646449"/>
                <a:gd name="connsiteX7" fmla="*/ 33123 w 1096742"/>
                <a:gd name="connsiteY7" fmla="*/ 2507869 h 2646449"/>
                <a:gd name="connsiteX8" fmla="*/ 65597 w 1096742"/>
                <a:gd name="connsiteY8" fmla="*/ 2565321 h 2646449"/>
                <a:gd name="connsiteX9" fmla="*/ 33123 w 1096742"/>
                <a:gd name="connsiteY9" fmla="*/ 2584254 h 2646449"/>
                <a:gd name="connsiteX10" fmla="*/ 0 w 1096742"/>
                <a:gd name="connsiteY10" fmla="*/ 2527455 h 2646449"/>
                <a:gd name="connsiteX11" fmla="*/ 9742 w 1096742"/>
                <a:gd name="connsiteY11" fmla="*/ 2505665 h 2646449"/>
                <a:gd name="connsiteX12" fmla="*/ 113433 w 1096742"/>
                <a:gd name="connsiteY12" fmla="*/ 2439336 h 2646449"/>
                <a:gd name="connsiteX13" fmla="*/ 136814 w 1096742"/>
                <a:gd name="connsiteY13" fmla="*/ 2441621 h 2646449"/>
                <a:gd name="connsiteX14" fmla="*/ 169288 w 1096742"/>
                <a:gd name="connsiteY14" fmla="*/ 2499073 h 2646449"/>
                <a:gd name="connsiteX15" fmla="*/ 136814 w 1096742"/>
                <a:gd name="connsiteY15" fmla="*/ 2518006 h 2646449"/>
                <a:gd name="connsiteX16" fmla="*/ 103691 w 1096742"/>
                <a:gd name="connsiteY16" fmla="*/ 2460554 h 2646449"/>
                <a:gd name="connsiteX17" fmla="*/ 113433 w 1096742"/>
                <a:gd name="connsiteY17" fmla="*/ 2439336 h 2646449"/>
                <a:gd name="connsiteX18" fmla="*/ 9742 w 1096742"/>
                <a:gd name="connsiteY18" fmla="*/ 2381730 h 2646449"/>
                <a:gd name="connsiteX19" fmla="*/ 33123 w 1096742"/>
                <a:gd name="connsiteY19" fmla="*/ 2384015 h 2646449"/>
                <a:gd name="connsiteX20" fmla="*/ 65597 w 1096742"/>
                <a:gd name="connsiteY20" fmla="*/ 2441467 h 2646449"/>
                <a:gd name="connsiteX21" fmla="*/ 33123 w 1096742"/>
                <a:gd name="connsiteY21" fmla="*/ 2460400 h 2646449"/>
                <a:gd name="connsiteX22" fmla="*/ 0 w 1096742"/>
                <a:gd name="connsiteY22" fmla="*/ 2402948 h 2646449"/>
                <a:gd name="connsiteX23" fmla="*/ 9742 w 1096742"/>
                <a:gd name="connsiteY23" fmla="*/ 2381730 h 2646449"/>
                <a:gd name="connsiteX24" fmla="*/ 886057 w 1096742"/>
                <a:gd name="connsiteY24" fmla="*/ 2263022 h 2646449"/>
                <a:gd name="connsiteX25" fmla="*/ 895121 w 1096742"/>
                <a:gd name="connsiteY25" fmla="*/ 2282738 h 2646449"/>
                <a:gd name="connsiteX26" fmla="*/ 863764 w 1096742"/>
                <a:gd name="connsiteY26" fmla="*/ 2337261 h 2646449"/>
                <a:gd name="connsiteX27" fmla="*/ 832407 w 1096742"/>
                <a:gd name="connsiteY27" fmla="*/ 2319087 h 2646449"/>
                <a:gd name="connsiteX28" fmla="*/ 863764 w 1096742"/>
                <a:gd name="connsiteY28" fmla="*/ 2265213 h 2646449"/>
                <a:gd name="connsiteX29" fmla="*/ 886057 w 1096742"/>
                <a:gd name="connsiteY29" fmla="*/ 2263022 h 2646449"/>
                <a:gd name="connsiteX30" fmla="*/ 986849 w 1096742"/>
                <a:gd name="connsiteY30" fmla="*/ 2202965 h 2646449"/>
                <a:gd name="connsiteX31" fmla="*/ 995925 w 1096742"/>
                <a:gd name="connsiteY31" fmla="*/ 2223349 h 2646449"/>
                <a:gd name="connsiteX32" fmla="*/ 964902 w 1096742"/>
                <a:gd name="connsiteY32" fmla="*/ 2276847 h 2646449"/>
                <a:gd name="connsiteX33" fmla="*/ 933218 w 1096742"/>
                <a:gd name="connsiteY33" fmla="*/ 2258799 h 2646449"/>
                <a:gd name="connsiteX34" fmla="*/ 964902 w 1096742"/>
                <a:gd name="connsiteY34" fmla="*/ 2205302 h 2646449"/>
                <a:gd name="connsiteX35" fmla="*/ 986849 w 1096742"/>
                <a:gd name="connsiteY35" fmla="*/ 2202965 h 2646449"/>
                <a:gd name="connsiteX36" fmla="*/ 1087678 w 1096742"/>
                <a:gd name="connsiteY36" fmla="*/ 2145359 h 2646449"/>
                <a:gd name="connsiteX37" fmla="*/ 1096742 w 1096742"/>
                <a:gd name="connsiteY37" fmla="*/ 2165743 h 2646449"/>
                <a:gd name="connsiteX38" fmla="*/ 1065385 w 1096742"/>
                <a:gd name="connsiteY38" fmla="*/ 2218596 h 2646449"/>
                <a:gd name="connsiteX39" fmla="*/ 1034028 w 1096742"/>
                <a:gd name="connsiteY39" fmla="*/ 2201193 h 2646449"/>
                <a:gd name="connsiteX40" fmla="*/ 1065385 w 1096742"/>
                <a:gd name="connsiteY40" fmla="*/ 2147696 h 2646449"/>
                <a:gd name="connsiteX41" fmla="*/ 1087678 w 1096742"/>
                <a:gd name="connsiteY41" fmla="*/ 2145359 h 2646449"/>
                <a:gd name="connsiteX42" fmla="*/ 113433 w 1096742"/>
                <a:gd name="connsiteY42" fmla="*/ 2134105 h 2646449"/>
                <a:gd name="connsiteX43" fmla="*/ 136814 w 1096742"/>
                <a:gd name="connsiteY43" fmla="*/ 2136961 h 2646449"/>
                <a:gd name="connsiteX44" fmla="*/ 169288 w 1096742"/>
                <a:gd name="connsiteY44" fmla="*/ 2193761 h 2646449"/>
                <a:gd name="connsiteX45" fmla="*/ 136814 w 1096742"/>
                <a:gd name="connsiteY45" fmla="*/ 2212694 h 2646449"/>
                <a:gd name="connsiteX46" fmla="*/ 103691 w 1096742"/>
                <a:gd name="connsiteY46" fmla="*/ 2155242 h 2646449"/>
                <a:gd name="connsiteX47" fmla="*/ 113433 w 1096742"/>
                <a:gd name="connsiteY47" fmla="*/ 2134105 h 2646449"/>
                <a:gd name="connsiteX48" fmla="*/ 9742 w 1096742"/>
                <a:gd name="connsiteY48" fmla="*/ 2073619 h 2646449"/>
                <a:gd name="connsiteX49" fmla="*/ 33123 w 1096742"/>
                <a:gd name="connsiteY49" fmla="*/ 2075823 h 2646449"/>
                <a:gd name="connsiteX50" fmla="*/ 65597 w 1096742"/>
                <a:gd name="connsiteY50" fmla="*/ 2133275 h 2646449"/>
                <a:gd name="connsiteX51" fmla="*/ 33123 w 1096742"/>
                <a:gd name="connsiteY51" fmla="*/ 2152208 h 2646449"/>
                <a:gd name="connsiteX52" fmla="*/ 0 w 1096742"/>
                <a:gd name="connsiteY52" fmla="*/ 2095409 h 2646449"/>
                <a:gd name="connsiteX53" fmla="*/ 9742 w 1096742"/>
                <a:gd name="connsiteY53" fmla="*/ 2073619 h 2646449"/>
                <a:gd name="connsiteX54" fmla="*/ 113433 w 1096742"/>
                <a:gd name="connsiteY54" fmla="*/ 2010172 h 2646449"/>
                <a:gd name="connsiteX55" fmla="*/ 136814 w 1096742"/>
                <a:gd name="connsiteY55" fmla="*/ 2012457 h 2646449"/>
                <a:gd name="connsiteX56" fmla="*/ 169288 w 1096742"/>
                <a:gd name="connsiteY56" fmla="*/ 2069256 h 2646449"/>
                <a:gd name="connsiteX57" fmla="*/ 136814 w 1096742"/>
                <a:gd name="connsiteY57" fmla="*/ 2088842 h 2646449"/>
                <a:gd name="connsiteX58" fmla="*/ 103691 w 1096742"/>
                <a:gd name="connsiteY58" fmla="*/ 2031390 h 2646449"/>
                <a:gd name="connsiteX59" fmla="*/ 113433 w 1096742"/>
                <a:gd name="connsiteY59" fmla="*/ 2010172 h 2646449"/>
                <a:gd name="connsiteX60" fmla="*/ 9742 w 1096742"/>
                <a:gd name="connsiteY60" fmla="*/ 1949684 h 2646449"/>
                <a:gd name="connsiteX61" fmla="*/ 33123 w 1096742"/>
                <a:gd name="connsiteY61" fmla="*/ 1951969 h 2646449"/>
                <a:gd name="connsiteX62" fmla="*/ 65597 w 1096742"/>
                <a:gd name="connsiteY62" fmla="*/ 2009421 h 2646449"/>
                <a:gd name="connsiteX63" fmla="*/ 33123 w 1096742"/>
                <a:gd name="connsiteY63" fmla="*/ 2028354 h 2646449"/>
                <a:gd name="connsiteX64" fmla="*/ 0 w 1096742"/>
                <a:gd name="connsiteY64" fmla="*/ 1970902 h 2646449"/>
                <a:gd name="connsiteX65" fmla="*/ 9742 w 1096742"/>
                <a:gd name="connsiteY65" fmla="*/ 1949684 h 2646449"/>
                <a:gd name="connsiteX66" fmla="*/ 886057 w 1096742"/>
                <a:gd name="connsiteY66" fmla="*/ 1833964 h 2646449"/>
                <a:gd name="connsiteX67" fmla="*/ 895121 w 1096742"/>
                <a:gd name="connsiteY67" fmla="*/ 1854026 h 2646449"/>
                <a:gd name="connsiteX68" fmla="*/ 863764 w 1096742"/>
                <a:gd name="connsiteY68" fmla="*/ 1908168 h 2646449"/>
                <a:gd name="connsiteX69" fmla="*/ 832407 w 1096742"/>
                <a:gd name="connsiteY69" fmla="*/ 1890120 h 2646449"/>
                <a:gd name="connsiteX70" fmla="*/ 863764 w 1096742"/>
                <a:gd name="connsiteY70" fmla="*/ 1836623 h 2646449"/>
                <a:gd name="connsiteX71" fmla="*/ 886057 w 1096742"/>
                <a:gd name="connsiteY71" fmla="*/ 1833964 h 2646449"/>
                <a:gd name="connsiteX72" fmla="*/ 986849 w 1096742"/>
                <a:gd name="connsiteY72" fmla="*/ 1776331 h 2646449"/>
                <a:gd name="connsiteX73" fmla="*/ 995925 w 1096742"/>
                <a:gd name="connsiteY73" fmla="*/ 1796615 h 2646449"/>
                <a:gd name="connsiteX74" fmla="*/ 964902 w 1096742"/>
                <a:gd name="connsiteY74" fmla="*/ 1850489 h 2646449"/>
                <a:gd name="connsiteX75" fmla="*/ 933218 w 1096742"/>
                <a:gd name="connsiteY75" fmla="*/ 1832964 h 2646449"/>
                <a:gd name="connsiteX76" fmla="*/ 964902 w 1096742"/>
                <a:gd name="connsiteY76" fmla="*/ 1778441 h 2646449"/>
                <a:gd name="connsiteX77" fmla="*/ 986849 w 1096742"/>
                <a:gd name="connsiteY77" fmla="*/ 1776331 h 2646449"/>
                <a:gd name="connsiteX78" fmla="*/ 1087678 w 1096742"/>
                <a:gd name="connsiteY78" fmla="*/ 1718968 h 2646449"/>
                <a:gd name="connsiteX79" fmla="*/ 1096742 w 1096742"/>
                <a:gd name="connsiteY79" fmla="*/ 1739009 h 2646449"/>
                <a:gd name="connsiteX80" fmla="*/ 1065385 w 1096742"/>
                <a:gd name="connsiteY80" fmla="*/ 1792883 h 2646449"/>
                <a:gd name="connsiteX81" fmla="*/ 1034028 w 1096742"/>
                <a:gd name="connsiteY81" fmla="*/ 1774709 h 2646449"/>
                <a:gd name="connsiteX82" fmla="*/ 1065385 w 1096742"/>
                <a:gd name="connsiteY82" fmla="*/ 1720835 h 2646449"/>
                <a:gd name="connsiteX83" fmla="*/ 1087678 w 1096742"/>
                <a:gd name="connsiteY83" fmla="*/ 1718968 h 2646449"/>
                <a:gd name="connsiteX84" fmla="*/ 113433 w 1096742"/>
                <a:gd name="connsiteY84" fmla="*/ 1708065 h 2646449"/>
                <a:gd name="connsiteX85" fmla="*/ 136814 w 1096742"/>
                <a:gd name="connsiteY85" fmla="*/ 1710676 h 2646449"/>
                <a:gd name="connsiteX86" fmla="*/ 169288 w 1096742"/>
                <a:gd name="connsiteY86" fmla="*/ 1767476 h 2646449"/>
                <a:gd name="connsiteX87" fmla="*/ 136814 w 1096742"/>
                <a:gd name="connsiteY87" fmla="*/ 1786409 h 2646449"/>
                <a:gd name="connsiteX88" fmla="*/ 103691 w 1096742"/>
                <a:gd name="connsiteY88" fmla="*/ 1728957 h 2646449"/>
                <a:gd name="connsiteX89" fmla="*/ 113433 w 1096742"/>
                <a:gd name="connsiteY89" fmla="*/ 1708065 h 2646449"/>
                <a:gd name="connsiteX90" fmla="*/ 9742 w 1096742"/>
                <a:gd name="connsiteY90" fmla="*/ 1647281 h 2646449"/>
                <a:gd name="connsiteX91" fmla="*/ 33123 w 1096742"/>
                <a:gd name="connsiteY91" fmla="*/ 1649469 h 2646449"/>
                <a:gd name="connsiteX92" fmla="*/ 65597 w 1096742"/>
                <a:gd name="connsiteY92" fmla="*/ 1706541 h 2646449"/>
                <a:gd name="connsiteX93" fmla="*/ 33123 w 1096742"/>
                <a:gd name="connsiteY93" fmla="*/ 1725349 h 2646449"/>
                <a:gd name="connsiteX94" fmla="*/ 0 w 1096742"/>
                <a:gd name="connsiteY94" fmla="*/ 1668926 h 2646449"/>
                <a:gd name="connsiteX95" fmla="*/ 9742 w 1096742"/>
                <a:gd name="connsiteY95" fmla="*/ 1647281 h 2646449"/>
                <a:gd name="connsiteX96" fmla="*/ 113433 w 1096742"/>
                <a:gd name="connsiteY96" fmla="*/ 1583887 h 2646449"/>
                <a:gd name="connsiteX97" fmla="*/ 136814 w 1096742"/>
                <a:gd name="connsiteY97" fmla="*/ 1586172 h 2646449"/>
                <a:gd name="connsiteX98" fmla="*/ 169288 w 1096742"/>
                <a:gd name="connsiteY98" fmla="*/ 1642971 h 2646449"/>
                <a:gd name="connsiteX99" fmla="*/ 136814 w 1096742"/>
                <a:gd name="connsiteY99" fmla="*/ 1662557 h 2646449"/>
                <a:gd name="connsiteX100" fmla="*/ 103691 w 1096742"/>
                <a:gd name="connsiteY100" fmla="*/ 1605105 h 2646449"/>
                <a:gd name="connsiteX101" fmla="*/ 113433 w 1096742"/>
                <a:gd name="connsiteY101" fmla="*/ 1583887 h 2646449"/>
                <a:gd name="connsiteX102" fmla="*/ 9742 w 1096742"/>
                <a:gd name="connsiteY102" fmla="*/ 1523751 h 2646449"/>
                <a:gd name="connsiteX103" fmla="*/ 33123 w 1096742"/>
                <a:gd name="connsiteY103" fmla="*/ 1526264 h 2646449"/>
                <a:gd name="connsiteX104" fmla="*/ 65597 w 1096742"/>
                <a:gd name="connsiteY104" fmla="*/ 1583336 h 2646449"/>
                <a:gd name="connsiteX105" fmla="*/ 33123 w 1096742"/>
                <a:gd name="connsiteY105" fmla="*/ 1602144 h 2646449"/>
                <a:gd name="connsiteX106" fmla="*/ 0 w 1096742"/>
                <a:gd name="connsiteY106" fmla="*/ 1545072 h 2646449"/>
                <a:gd name="connsiteX107" fmla="*/ 9742 w 1096742"/>
                <a:gd name="connsiteY107" fmla="*/ 1523751 h 2646449"/>
                <a:gd name="connsiteX108" fmla="*/ 886057 w 1096742"/>
                <a:gd name="connsiteY108" fmla="*/ 1407652 h 2646449"/>
                <a:gd name="connsiteX109" fmla="*/ 895121 w 1096742"/>
                <a:gd name="connsiteY109" fmla="*/ 1427936 h 2646449"/>
                <a:gd name="connsiteX110" fmla="*/ 863764 w 1096742"/>
                <a:gd name="connsiteY110" fmla="*/ 1481810 h 2646449"/>
                <a:gd name="connsiteX111" fmla="*/ 832407 w 1096742"/>
                <a:gd name="connsiteY111" fmla="*/ 1463636 h 2646449"/>
                <a:gd name="connsiteX112" fmla="*/ 863764 w 1096742"/>
                <a:gd name="connsiteY112" fmla="*/ 1409762 h 2646449"/>
                <a:gd name="connsiteX113" fmla="*/ 886057 w 1096742"/>
                <a:gd name="connsiteY113" fmla="*/ 1407652 h 2646449"/>
                <a:gd name="connsiteX114" fmla="*/ 986849 w 1096742"/>
                <a:gd name="connsiteY114" fmla="*/ 1347167 h 2646449"/>
                <a:gd name="connsiteX115" fmla="*/ 995925 w 1096742"/>
                <a:gd name="connsiteY115" fmla="*/ 1367451 h 2646449"/>
                <a:gd name="connsiteX116" fmla="*/ 964902 w 1096742"/>
                <a:gd name="connsiteY116" fmla="*/ 1421325 h 2646449"/>
                <a:gd name="connsiteX117" fmla="*/ 933218 w 1096742"/>
                <a:gd name="connsiteY117" fmla="*/ 1403151 h 2646449"/>
                <a:gd name="connsiteX118" fmla="*/ 964902 w 1096742"/>
                <a:gd name="connsiteY118" fmla="*/ 1349277 h 2646449"/>
                <a:gd name="connsiteX119" fmla="*/ 986849 w 1096742"/>
                <a:gd name="connsiteY119" fmla="*/ 1347167 h 2646449"/>
                <a:gd name="connsiteX120" fmla="*/ 1087678 w 1096742"/>
                <a:gd name="connsiteY120" fmla="*/ 1289910 h 2646449"/>
                <a:gd name="connsiteX121" fmla="*/ 1096742 w 1096742"/>
                <a:gd name="connsiteY121" fmla="*/ 1310294 h 2646449"/>
                <a:gd name="connsiteX122" fmla="*/ 1065385 w 1096742"/>
                <a:gd name="connsiteY122" fmla="*/ 1363147 h 2646449"/>
                <a:gd name="connsiteX123" fmla="*/ 1034028 w 1096742"/>
                <a:gd name="connsiteY123" fmla="*/ 1345744 h 2646449"/>
                <a:gd name="connsiteX124" fmla="*/ 1065385 w 1096742"/>
                <a:gd name="connsiteY124" fmla="*/ 1292247 h 2646449"/>
                <a:gd name="connsiteX125" fmla="*/ 1087678 w 1096742"/>
                <a:gd name="connsiteY125" fmla="*/ 1289910 h 2646449"/>
                <a:gd name="connsiteX126" fmla="*/ 113433 w 1096742"/>
                <a:gd name="connsiteY126" fmla="*/ 1278656 h 2646449"/>
                <a:gd name="connsiteX127" fmla="*/ 136814 w 1096742"/>
                <a:gd name="connsiteY127" fmla="*/ 1280860 h 2646449"/>
                <a:gd name="connsiteX128" fmla="*/ 169288 w 1096742"/>
                <a:gd name="connsiteY128" fmla="*/ 1338312 h 2646449"/>
                <a:gd name="connsiteX129" fmla="*/ 136814 w 1096742"/>
                <a:gd name="connsiteY129" fmla="*/ 1357245 h 2646449"/>
                <a:gd name="connsiteX130" fmla="*/ 103691 w 1096742"/>
                <a:gd name="connsiteY130" fmla="*/ 1300446 h 2646449"/>
                <a:gd name="connsiteX131" fmla="*/ 113433 w 1096742"/>
                <a:gd name="connsiteY131" fmla="*/ 1278656 h 2646449"/>
                <a:gd name="connsiteX132" fmla="*/ 9742 w 1096742"/>
                <a:gd name="connsiteY132" fmla="*/ 1218088 h 2646449"/>
                <a:gd name="connsiteX133" fmla="*/ 33123 w 1096742"/>
                <a:gd name="connsiteY133" fmla="*/ 1220373 h 2646449"/>
                <a:gd name="connsiteX134" fmla="*/ 65597 w 1096742"/>
                <a:gd name="connsiteY134" fmla="*/ 1277825 h 2646449"/>
                <a:gd name="connsiteX135" fmla="*/ 33123 w 1096742"/>
                <a:gd name="connsiteY135" fmla="*/ 1296758 h 2646449"/>
                <a:gd name="connsiteX136" fmla="*/ 0 w 1096742"/>
                <a:gd name="connsiteY136" fmla="*/ 1239306 h 2646449"/>
                <a:gd name="connsiteX137" fmla="*/ 9742 w 1096742"/>
                <a:gd name="connsiteY137" fmla="*/ 1218088 h 2646449"/>
                <a:gd name="connsiteX138" fmla="*/ 113433 w 1096742"/>
                <a:gd name="connsiteY138" fmla="*/ 1154721 h 2646449"/>
                <a:gd name="connsiteX139" fmla="*/ 136814 w 1096742"/>
                <a:gd name="connsiteY139" fmla="*/ 1157006 h 2646449"/>
                <a:gd name="connsiteX140" fmla="*/ 169288 w 1096742"/>
                <a:gd name="connsiteY140" fmla="*/ 1214458 h 2646449"/>
                <a:gd name="connsiteX141" fmla="*/ 136814 w 1096742"/>
                <a:gd name="connsiteY141" fmla="*/ 1232738 h 2646449"/>
                <a:gd name="connsiteX142" fmla="*/ 103691 w 1096742"/>
                <a:gd name="connsiteY142" fmla="*/ 1175939 h 2646449"/>
                <a:gd name="connsiteX143" fmla="*/ 113433 w 1096742"/>
                <a:gd name="connsiteY143" fmla="*/ 1154721 h 2646449"/>
                <a:gd name="connsiteX144" fmla="*/ 9742 w 1096742"/>
                <a:gd name="connsiteY144" fmla="*/ 1094235 h 2646449"/>
                <a:gd name="connsiteX145" fmla="*/ 33123 w 1096742"/>
                <a:gd name="connsiteY145" fmla="*/ 1096520 h 2646449"/>
                <a:gd name="connsiteX146" fmla="*/ 65597 w 1096742"/>
                <a:gd name="connsiteY146" fmla="*/ 1153319 h 2646449"/>
                <a:gd name="connsiteX147" fmla="*/ 33123 w 1096742"/>
                <a:gd name="connsiteY147" fmla="*/ 1172905 h 2646449"/>
                <a:gd name="connsiteX148" fmla="*/ 0 w 1096742"/>
                <a:gd name="connsiteY148" fmla="*/ 1115453 h 2646449"/>
                <a:gd name="connsiteX149" fmla="*/ 9742 w 1096742"/>
                <a:gd name="connsiteY149" fmla="*/ 1094235 h 2646449"/>
                <a:gd name="connsiteX150" fmla="*/ 886057 w 1096742"/>
                <a:gd name="connsiteY150" fmla="*/ 978676 h 2646449"/>
                <a:gd name="connsiteX151" fmla="*/ 895121 w 1096742"/>
                <a:gd name="connsiteY151" fmla="*/ 998577 h 2646449"/>
                <a:gd name="connsiteX152" fmla="*/ 863764 w 1096742"/>
                <a:gd name="connsiteY152" fmla="*/ 1052074 h 2646449"/>
                <a:gd name="connsiteX153" fmla="*/ 832407 w 1096742"/>
                <a:gd name="connsiteY153" fmla="*/ 1034671 h 2646449"/>
                <a:gd name="connsiteX154" fmla="*/ 863764 w 1096742"/>
                <a:gd name="connsiteY154" fmla="*/ 980529 h 2646449"/>
                <a:gd name="connsiteX155" fmla="*/ 886057 w 1096742"/>
                <a:gd name="connsiteY155" fmla="*/ 978676 h 2646449"/>
                <a:gd name="connsiteX156" fmla="*/ 986849 w 1096742"/>
                <a:gd name="connsiteY156" fmla="*/ 921070 h 2646449"/>
                <a:gd name="connsiteX157" fmla="*/ 995925 w 1096742"/>
                <a:gd name="connsiteY157" fmla="*/ 940971 h 2646449"/>
                <a:gd name="connsiteX158" fmla="*/ 964902 w 1096742"/>
                <a:gd name="connsiteY158" fmla="*/ 994468 h 2646449"/>
                <a:gd name="connsiteX159" fmla="*/ 933218 w 1096742"/>
                <a:gd name="connsiteY159" fmla="*/ 977065 h 2646449"/>
                <a:gd name="connsiteX160" fmla="*/ 964902 w 1096742"/>
                <a:gd name="connsiteY160" fmla="*/ 922923 h 2646449"/>
                <a:gd name="connsiteX161" fmla="*/ 986849 w 1096742"/>
                <a:gd name="connsiteY161" fmla="*/ 921070 h 2646449"/>
                <a:gd name="connsiteX162" fmla="*/ 1087678 w 1096742"/>
                <a:gd name="connsiteY162" fmla="*/ 860720 h 2646449"/>
                <a:gd name="connsiteX163" fmla="*/ 1096742 w 1096742"/>
                <a:gd name="connsiteY163" fmla="*/ 880679 h 2646449"/>
                <a:gd name="connsiteX164" fmla="*/ 1065385 w 1096742"/>
                <a:gd name="connsiteY164" fmla="*/ 934553 h 2646449"/>
                <a:gd name="connsiteX165" fmla="*/ 1034028 w 1096742"/>
                <a:gd name="connsiteY165" fmla="*/ 916379 h 2646449"/>
                <a:gd name="connsiteX166" fmla="*/ 1065385 w 1096742"/>
                <a:gd name="connsiteY166" fmla="*/ 863154 h 2646449"/>
                <a:gd name="connsiteX167" fmla="*/ 1087678 w 1096742"/>
                <a:gd name="connsiteY167" fmla="*/ 860720 h 2646449"/>
                <a:gd name="connsiteX168" fmla="*/ 113433 w 1096742"/>
                <a:gd name="connsiteY168" fmla="*/ 852371 h 2646449"/>
                <a:gd name="connsiteX169" fmla="*/ 136814 w 1096742"/>
                <a:gd name="connsiteY169" fmla="*/ 854575 h 2646449"/>
                <a:gd name="connsiteX170" fmla="*/ 169288 w 1096742"/>
                <a:gd name="connsiteY170" fmla="*/ 912027 h 2646449"/>
                <a:gd name="connsiteX171" fmla="*/ 136814 w 1096742"/>
                <a:gd name="connsiteY171" fmla="*/ 930960 h 2646449"/>
                <a:gd name="connsiteX172" fmla="*/ 103691 w 1096742"/>
                <a:gd name="connsiteY172" fmla="*/ 874161 h 2646449"/>
                <a:gd name="connsiteX173" fmla="*/ 113433 w 1096742"/>
                <a:gd name="connsiteY173" fmla="*/ 852371 h 2646449"/>
                <a:gd name="connsiteX174" fmla="*/ 9742 w 1096742"/>
                <a:gd name="connsiteY174" fmla="*/ 791884 h 2646449"/>
                <a:gd name="connsiteX175" fmla="*/ 33123 w 1096742"/>
                <a:gd name="connsiteY175" fmla="*/ 794088 h 2646449"/>
                <a:gd name="connsiteX176" fmla="*/ 65597 w 1096742"/>
                <a:gd name="connsiteY176" fmla="*/ 851540 h 2646449"/>
                <a:gd name="connsiteX177" fmla="*/ 33123 w 1096742"/>
                <a:gd name="connsiteY177" fmla="*/ 870473 h 2646449"/>
                <a:gd name="connsiteX178" fmla="*/ 0 w 1096742"/>
                <a:gd name="connsiteY178" fmla="*/ 813674 h 2646449"/>
                <a:gd name="connsiteX179" fmla="*/ 9742 w 1096742"/>
                <a:gd name="connsiteY179" fmla="*/ 791884 h 2646449"/>
                <a:gd name="connsiteX180" fmla="*/ 113433 w 1096742"/>
                <a:gd name="connsiteY180" fmla="*/ 728436 h 2646449"/>
                <a:gd name="connsiteX181" fmla="*/ 136814 w 1096742"/>
                <a:gd name="connsiteY181" fmla="*/ 730721 h 2646449"/>
                <a:gd name="connsiteX182" fmla="*/ 169288 w 1096742"/>
                <a:gd name="connsiteY182" fmla="*/ 788173 h 2646449"/>
                <a:gd name="connsiteX183" fmla="*/ 136814 w 1096742"/>
                <a:gd name="connsiteY183" fmla="*/ 807106 h 2646449"/>
                <a:gd name="connsiteX184" fmla="*/ 103691 w 1096742"/>
                <a:gd name="connsiteY184" fmla="*/ 749654 h 2646449"/>
                <a:gd name="connsiteX185" fmla="*/ 113433 w 1096742"/>
                <a:gd name="connsiteY185" fmla="*/ 728436 h 2646449"/>
                <a:gd name="connsiteX186" fmla="*/ 9742 w 1096742"/>
                <a:gd name="connsiteY186" fmla="*/ 667951 h 2646449"/>
                <a:gd name="connsiteX187" fmla="*/ 33123 w 1096742"/>
                <a:gd name="connsiteY187" fmla="*/ 670236 h 2646449"/>
                <a:gd name="connsiteX188" fmla="*/ 65597 w 1096742"/>
                <a:gd name="connsiteY188" fmla="*/ 727688 h 2646449"/>
                <a:gd name="connsiteX189" fmla="*/ 33123 w 1096742"/>
                <a:gd name="connsiteY189" fmla="*/ 746621 h 2646449"/>
                <a:gd name="connsiteX190" fmla="*/ 0 w 1096742"/>
                <a:gd name="connsiteY190" fmla="*/ 689169 h 2646449"/>
                <a:gd name="connsiteX191" fmla="*/ 9742 w 1096742"/>
                <a:gd name="connsiteY191" fmla="*/ 667951 h 2646449"/>
                <a:gd name="connsiteX192" fmla="*/ 886057 w 1096742"/>
                <a:gd name="connsiteY192" fmla="*/ 549322 h 2646449"/>
                <a:gd name="connsiteX193" fmla="*/ 895121 w 1096742"/>
                <a:gd name="connsiteY193" fmla="*/ 569606 h 2646449"/>
                <a:gd name="connsiteX194" fmla="*/ 863764 w 1096742"/>
                <a:gd name="connsiteY194" fmla="*/ 623480 h 2646449"/>
                <a:gd name="connsiteX195" fmla="*/ 841471 w 1096742"/>
                <a:gd name="connsiteY195" fmla="*/ 625671 h 2646449"/>
                <a:gd name="connsiteX196" fmla="*/ 835866 w 1096742"/>
                <a:gd name="connsiteY196" fmla="*/ 613478 h 2646449"/>
                <a:gd name="connsiteX197" fmla="*/ 585767 w 1096742"/>
                <a:gd name="connsiteY197" fmla="*/ 757574 h 2646449"/>
                <a:gd name="connsiteX198" fmla="*/ 577620 w 1096742"/>
                <a:gd name="connsiteY198" fmla="*/ 784367 h 2646449"/>
                <a:gd name="connsiteX199" fmla="*/ 555572 w 1096742"/>
                <a:gd name="connsiteY199" fmla="*/ 807248 h 2646449"/>
                <a:gd name="connsiteX200" fmla="*/ 524215 w 1096742"/>
                <a:gd name="connsiteY200" fmla="*/ 789845 h 2646449"/>
                <a:gd name="connsiteX201" fmla="*/ 555572 w 1096742"/>
                <a:gd name="connsiteY201" fmla="*/ 735703 h 2646449"/>
                <a:gd name="connsiteX202" fmla="*/ 577620 w 1096742"/>
                <a:gd name="connsiteY202" fmla="*/ 733850 h 2646449"/>
                <a:gd name="connsiteX203" fmla="*/ 582874 w 1096742"/>
                <a:gd name="connsiteY203" fmla="*/ 745083 h 2646449"/>
                <a:gd name="connsiteX204" fmla="*/ 834107 w 1096742"/>
                <a:gd name="connsiteY204" fmla="*/ 600112 h 2646449"/>
                <a:gd name="connsiteX205" fmla="*/ 841471 w 1096742"/>
                <a:gd name="connsiteY205" fmla="*/ 574799 h 2646449"/>
                <a:gd name="connsiteX206" fmla="*/ 863764 w 1096742"/>
                <a:gd name="connsiteY206" fmla="*/ 551432 h 2646449"/>
                <a:gd name="connsiteX207" fmla="*/ 886057 w 1096742"/>
                <a:gd name="connsiteY207" fmla="*/ 549322 h 2646449"/>
                <a:gd name="connsiteX208" fmla="*/ 986849 w 1096742"/>
                <a:gd name="connsiteY208" fmla="*/ 492041 h 2646449"/>
                <a:gd name="connsiteX209" fmla="*/ 995925 w 1096742"/>
                <a:gd name="connsiteY209" fmla="*/ 512000 h 2646449"/>
                <a:gd name="connsiteX210" fmla="*/ 964902 w 1096742"/>
                <a:gd name="connsiteY210" fmla="*/ 565874 h 2646449"/>
                <a:gd name="connsiteX211" fmla="*/ 933218 w 1096742"/>
                <a:gd name="connsiteY211" fmla="*/ 547700 h 2646449"/>
                <a:gd name="connsiteX212" fmla="*/ 964902 w 1096742"/>
                <a:gd name="connsiteY212" fmla="*/ 494475 h 2646449"/>
                <a:gd name="connsiteX213" fmla="*/ 986849 w 1096742"/>
                <a:gd name="connsiteY213" fmla="*/ 492041 h 2646449"/>
                <a:gd name="connsiteX214" fmla="*/ 1087678 w 1096742"/>
                <a:gd name="connsiteY214" fmla="*/ 434164 h 2646449"/>
                <a:gd name="connsiteX215" fmla="*/ 1096742 w 1096742"/>
                <a:gd name="connsiteY215" fmla="*/ 454592 h 2646449"/>
                <a:gd name="connsiteX216" fmla="*/ 1065385 w 1096742"/>
                <a:gd name="connsiteY216" fmla="*/ 508194 h 2646449"/>
                <a:gd name="connsiteX217" fmla="*/ 1034028 w 1096742"/>
                <a:gd name="connsiteY217" fmla="*/ 490545 h 2646449"/>
                <a:gd name="connsiteX218" fmla="*/ 1065385 w 1096742"/>
                <a:gd name="connsiteY218" fmla="*/ 436289 h 2646449"/>
                <a:gd name="connsiteX219" fmla="*/ 1087678 w 1096742"/>
                <a:gd name="connsiteY219" fmla="*/ 434164 h 2646449"/>
                <a:gd name="connsiteX220" fmla="*/ 113433 w 1096742"/>
                <a:gd name="connsiteY220" fmla="*/ 426141 h 2646449"/>
                <a:gd name="connsiteX221" fmla="*/ 136814 w 1096742"/>
                <a:gd name="connsiteY221" fmla="*/ 429017 h 2646449"/>
                <a:gd name="connsiteX222" fmla="*/ 169288 w 1096742"/>
                <a:gd name="connsiteY222" fmla="*/ 486198 h 2646449"/>
                <a:gd name="connsiteX223" fmla="*/ 136814 w 1096742"/>
                <a:gd name="connsiteY223" fmla="*/ 505258 h 2646449"/>
                <a:gd name="connsiteX224" fmla="*/ 103691 w 1096742"/>
                <a:gd name="connsiteY224" fmla="*/ 447420 h 2646449"/>
                <a:gd name="connsiteX225" fmla="*/ 113433 w 1096742"/>
                <a:gd name="connsiteY225" fmla="*/ 426141 h 2646449"/>
                <a:gd name="connsiteX226" fmla="*/ 9742 w 1096742"/>
                <a:gd name="connsiteY226" fmla="*/ 368399 h 2646449"/>
                <a:gd name="connsiteX227" fmla="*/ 33123 w 1096742"/>
                <a:gd name="connsiteY227" fmla="*/ 370684 h 2646449"/>
                <a:gd name="connsiteX228" fmla="*/ 65597 w 1096742"/>
                <a:gd name="connsiteY228" fmla="*/ 428136 h 2646449"/>
                <a:gd name="connsiteX229" fmla="*/ 33123 w 1096742"/>
                <a:gd name="connsiteY229" fmla="*/ 447069 h 2646449"/>
                <a:gd name="connsiteX230" fmla="*/ 0 w 1096742"/>
                <a:gd name="connsiteY230" fmla="*/ 389617 h 2646449"/>
                <a:gd name="connsiteX231" fmla="*/ 9742 w 1096742"/>
                <a:gd name="connsiteY231" fmla="*/ 368399 h 2646449"/>
                <a:gd name="connsiteX232" fmla="*/ 113433 w 1096742"/>
                <a:gd name="connsiteY232" fmla="*/ 302205 h 2646449"/>
                <a:gd name="connsiteX233" fmla="*/ 136814 w 1096742"/>
                <a:gd name="connsiteY233" fmla="*/ 304506 h 2646449"/>
                <a:gd name="connsiteX234" fmla="*/ 169288 w 1096742"/>
                <a:gd name="connsiteY234" fmla="*/ 361686 h 2646449"/>
                <a:gd name="connsiteX235" fmla="*/ 136814 w 1096742"/>
                <a:gd name="connsiteY235" fmla="*/ 381404 h 2646449"/>
                <a:gd name="connsiteX236" fmla="*/ 103691 w 1096742"/>
                <a:gd name="connsiteY236" fmla="*/ 323566 h 2646449"/>
                <a:gd name="connsiteX237" fmla="*/ 113433 w 1096742"/>
                <a:gd name="connsiteY237" fmla="*/ 302205 h 2646449"/>
                <a:gd name="connsiteX238" fmla="*/ 577620 w 1096742"/>
                <a:gd name="connsiteY238" fmla="*/ 290095 h 2646449"/>
                <a:gd name="connsiteX239" fmla="*/ 586929 w 1096742"/>
                <a:gd name="connsiteY239" fmla="*/ 310379 h 2646449"/>
                <a:gd name="connsiteX240" fmla="*/ 555572 w 1096742"/>
                <a:gd name="connsiteY240" fmla="*/ 364253 h 2646449"/>
                <a:gd name="connsiteX241" fmla="*/ 524215 w 1096742"/>
                <a:gd name="connsiteY241" fmla="*/ 346079 h 2646449"/>
                <a:gd name="connsiteX242" fmla="*/ 555572 w 1096742"/>
                <a:gd name="connsiteY242" fmla="*/ 292205 h 2646449"/>
                <a:gd name="connsiteX243" fmla="*/ 577620 w 1096742"/>
                <a:gd name="connsiteY243" fmla="*/ 290095 h 2646449"/>
                <a:gd name="connsiteX244" fmla="*/ 9742 w 1096742"/>
                <a:gd name="connsiteY244" fmla="*/ 244545 h 2646449"/>
                <a:gd name="connsiteX245" fmla="*/ 33123 w 1096742"/>
                <a:gd name="connsiteY245" fmla="*/ 246830 h 2646449"/>
                <a:gd name="connsiteX246" fmla="*/ 65597 w 1096742"/>
                <a:gd name="connsiteY246" fmla="*/ 303629 h 2646449"/>
                <a:gd name="connsiteX247" fmla="*/ 33123 w 1096742"/>
                <a:gd name="connsiteY247" fmla="*/ 323215 h 2646449"/>
                <a:gd name="connsiteX248" fmla="*/ 0 w 1096742"/>
                <a:gd name="connsiteY248" fmla="*/ 265763 h 2646449"/>
                <a:gd name="connsiteX249" fmla="*/ 9742 w 1096742"/>
                <a:gd name="connsiteY249" fmla="*/ 244545 h 2646449"/>
                <a:gd name="connsiteX250" fmla="*/ 886057 w 1096742"/>
                <a:gd name="connsiteY250" fmla="*/ 120105 h 2646449"/>
                <a:gd name="connsiteX251" fmla="*/ 895121 w 1096742"/>
                <a:gd name="connsiteY251" fmla="*/ 140247 h 2646449"/>
                <a:gd name="connsiteX252" fmla="*/ 863764 w 1096742"/>
                <a:gd name="connsiteY252" fmla="*/ 193744 h 2646449"/>
                <a:gd name="connsiteX253" fmla="*/ 832407 w 1096742"/>
                <a:gd name="connsiteY253" fmla="*/ 175697 h 2646449"/>
                <a:gd name="connsiteX254" fmla="*/ 863764 w 1096742"/>
                <a:gd name="connsiteY254" fmla="*/ 122199 h 2646449"/>
                <a:gd name="connsiteX255" fmla="*/ 886057 w 1096742"/>
                <a:gd name="connsiteY255" fmla="*/ 120105 h 2646449"/>
                <a:gd name="connsiteX256" fmla="*/ 986849 w 1096742"/>
                <a:gd name="connsiteY256" fmla="*/ 62552 h 2646449"/>
                <a:gd name="connsiteX257" fmla="*/ 995925 w 1096742"/>
                <a:gd name="connsiteY257" fmla="*/ 82836 h 2646449"/>
                <a:gd name="connsiteX258" fmla="*/ 964902 w 1096742"/>
                <a:gd name="connsiteY258" fmla="*/ 136710 h 2646449"/>
                <a:gd name="connsiteX259" fmla="*/ 933218 w 1096742"/>
                <a:gd name="connsiteY259" fmla="*/ 118536 h 2646449"/>
                <a:gd name="connsiteX260" fmla="*/ 964902 w 1096742"/>
                <a:gd name="connsiteY260" fmla="*/ 64662 h 2646449"/>
                <a:gd name="connsiteX261" fmla="*/ 986849 w 1096742"/>
                <a:gd name="connsiteY261" fmla="*/ 62552 h 2646449"/>
                <a:gd name="connsiteX262" fmla="*/ 1087678 w 1096742"/>
                <a:gd name="connsiteY262" fmla="*/ 2065 h 2646449"/>
                <a:gd name="connsiteX263" fmla="*/ 1096742 w 1096742"/>
                <a:gd name="connsiteY263" fmla="*/ 22349 h 2646449"/>
                <a:gd name="connsiteX264" fmla="*/ 1065385 w 1096742"/>
                <a:gd name="connsiteY264" fmla="*/ 76223 h 2646449"/>
                <a:gd name="connsiteX265" fmla="*/ 1034028 w 1096742"/>
                <a:gd name="connsiteY265" fmla="*/ 58049 h 2646449"/>
                <a:gd name="connsiteX266" fmla="*/ 1065385 w 1096742"/>
                <a:gd name="connsiteY266" fmla="*/ 4175 h 2646449"/>
                <a:gd name="connsiteX267" fmla="*/ 1087678 w 1096742"/>
                <a:gd name="connsiteY267" fmla="*/ 2065 h 2646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096742" h="2646449">
                  <a:moveTo>
                    <a:pt x="113433" y="2563271"/>
                  </a:moveTo>
                  <a:cubicBezTo>
                    <a:pt x="119441" y="2559762"/>
                    <a:pt x="127722" y="2560252"/>
                    <a:pt x="136814" y="2565475"/>
                  </a:cubicBezTo>
                  <a:cubicBezTo>
                    <a:pt x="154999" y="2576574"/>
                    <a:pt x="169288" y="2602035"/>
                    <a:pt x="169288" y="2622927"/>
                  </a:cubicBezTo>
                  <a:cubicBezTo>
                    <a:pt x="169288" y="2644472"/>
                    <a:pt x="154999" y="2652306"/>
                    <a:pt x="136814" y="2641860"/>
                  </a:cubicBezTo>
                  <a:cubicBezTo>
                    <a:pt x="118629" y="2631414"/>
                    <a:pt x="103691" y="2605953"/>
                    <a:pt x="103691" y="2585061"/>
                  </a:cubicBezTo>
                  <a:cubicBezTo>
                    <a:pt x="103691" y="2574289"/>
                    <a:pt x="107426" y="2566781"/>
                    <a:pt x="113433" y="2563271"/>
                  </a:cubicBezTo>
                  <a:close/>
                  <a:moveTo>
                    <a:pt x="9742" y="2505665"/>
                  </a:moveTo>
                  <a:cubicBezTo>
                    <a:pt x="15750" y="2502156"/>
                    <a:pt x="24031" y="2502646"/>
                    <a:pt x="33123" y="2507869"/>
                  </a:cubicBezTo>
                  <a:cubicBezTo>
                    <a:pt x="51308" y="2518968"/>
                    <a:pt x="65597" y="2544429"/>
                    <a:pt x="65597" y="2565321"/>
                  </a:cubicBezTo>
                  <a:cubicBezTo>
                    <a:pt x="65597" y="2586213"/>
                    <a:pt x="51308" y="2594700"/>
                    <a:pt x="33123" y="2584254"/>
                  </a:cubicBezTo>
                  <a:cubicBezTo>
                    <a:pt x="14938" y="2573808"/>
                    <a:pt x="0" y="2548347"/>
                    <a:pt x="0" y="2527455"/>
                  </a:cubicBezTo>
                  <a:cubicBezTo>
                    <a:pt x="0" y="2516682"/>
                    <a:pt x="3735" y="2509174"/>
                    <a:pt x="9742" y="2505665"/>
                  </a:cubicBezTo>
                  <a:close/>
                  <a:moveTo>
                    <a:pt x="113433" y="2439336"/>
                  </a:moveTo>
                  <a:cubicBezTo>
                    <a:pt x="119441" y="2435908"/>
                    <a:pt x="127722" y="2436398"/>
                    <a:pt x="136814" y="2441621"/>
                  </a:cubicBezTo>
                  <a:cubicBezTo>
                    <a:pt x="154999" y="2452067"/>
                    <a:pt x="169288" y="2477529"/>
                    <a:pt x="169288" y="2499073"/>
                  </a:cubicBezTo>
                  <a:cubicBezTo>
                    <a:pt x="169288" y="2519965"/>
                    <a:pt x="154999" y="2528452"/>
                    <a:pt x="136814" y="2518006"/>
                  </a:cubicBezTo>
                  <a:cubicBezTo>
                    <a:pt x="118629" y="2506908"/>
                    <a:pt x="103691" y="2482099"/>
                    <a:pt x="103691" y="2460554"/>
                  </a:cubicBezTo>
                  <a:cubicBezTo>
                    <a:pt x="103691" y="2450108"/>
                    <a:pt x="107426" y="2442763"/>
                    <a:pt x="113433" y="2439336"/>
                  </a:cubicBezTo>
                  <a:close/>
                  <a:moveTo>
                    <a:pt x="9742" y="2381730"/>
                  </a:moveTo>
                  <a:cubicBezTo>
                    <a:pt x="15750" y="2378302"/>
                    <a:pt x="24031" y="2378792"/>
                    <a:pt x="33123" y="2384015"/>
                  </a:cubicBezTo>
                  <a:cubicBezTo>
                    <a:pt x="51308" y="2394461"/>
                    <a:pt x="65597" y="2419923"/>
                    <a:pt x="65597" y="2441467"/>
                  </a:cubicBezTo>
                  <a:cubicBezTo>
                    <a:pt x="65597" y="2462359"/>
                    <a:pt x="51308" y="2470846"/>
                    <a:pt x="33123" y="2460400"/>
                  </a:cubicBezTo>
                  <a:cubicBezTo>
                    <a:pt x="14938" y="2449954"/>
                    <a:pt x="0" y="2423840"/>
                    <a:pt x="0" y="2402948"/>
                  </a:cubicBezTo>
                  <a:cubicBezTo>
                    <a:pt x="0" y="2392502"/>
                    <a:pt x="3735" y="2385157"/>
                    <a:pt x="9742" y="2381730"/>
                  </a:cubicBezTo>
                  <a:close/>
                  <a:moveTo>
                    <a:pt x="886057" y="2263022"/>
                  </a:moveTo>
                  <a:cubicBezTo>
                    <a:pt x="891691" y="2266186"/>
                    <a:pt x="895121" y="2273001"/>
                    <a:pt x="895121" y="2282738"/>
                  </a:cubicBezTo>
                  <a:cubicBezTo>
                    <a:pt x="895121" y="2303509"/>
                    <a:pt x="881402" y="2327525"/>
                    <a:pt x="863764" y="2337261"/>
                  </a:cubicBezTo>
                  <a:cubicBezTo>
                    <a:pt x="846126" y="2346997"/>
                    <a:pt x="832407" y="2339208"/>
                    <a:pt x="832407" y="2319087"/>
                  </a:cubicBezTo>
                  <a:cubicBezTo>
                    <a:pt x="832407" y="2299614"/>
                    <a:pt x="846126" y="2274949"/>
                    <a:pt x="863764" y="2265213"/>
                  </a:cubicBezTo>
                  <a:cubicBezTo>
                    <a:pt x="872583" y="2260344"/>
                    <a:pt x="880422" y="2259858"/>
                    <a:pt x="886057" y="2263022"/>
                  </a:cubicBezTo>
                  <a:close/>
                  <a:moveTo>
                    <a:pt x="986849" y="2202965"/>
                  </a:moveTo>
                  <a:cubicBezTo>
                    <a:pt x="992460" y="2206269"/>
                    <a:pt x="995925" y="2213359"/>
                    <a:pt x="995925" y="2223349"/>
                  </a:cubicBezTo>
                  <a:cubicBezTo>
                    <a:pt x="995925" y="2242686"/>
                    <a:pt x="982063" y="2266534"/>
                    <a:pt x="964902" y="2276847"/>
                  </a:cubicBezTo>
                  <a:cubicBezTo>
                    <a:pt x="947080" y="2286515"/>
                    <a:pt x="933218" y="2278780"/>
                    <a:pt x="933218" y="2258799"/>
                  </a:cubicBezTo>
                  <a:cubicBezTo>
                    <a:pt x="933218" y="2239463"/>
                    <a:pt x="947080" y="2214970"/>
                    <a:pt x="964902" y="2205302"/>
                  </a:cubicBezTo>
                  <a:cubicBezTo>
                    <a:pt x="973483" y="2200146"/>
                    <a:pt x="981238" y="2199662"/>
                    <a:pt x="986849" y="2202965"/>
                  </a:cubicBezTo>
                  <a:close/>
                  <a:moveTo>
                    <a:pt x="1087678" y="2145359"/>
                  </a:moveTo>
                  <a:cubicBezTo>
                    <a:pt x="1093312" y="2148663"/>
                    <a:pt x="1096742" y="2155753"/>
                    <a:pt x="1096742" y="2165743"/>
                  </a:cubicBezTo>
                  <a:cubicBezTo>
                    <a:pt x="1096742" y="2185080"/>
                    <a:pt x="1083023" y="2208928"/>
                    <a:pt x="1065385" y="2218596"/>
                  </a:cubicBezTo>
                  <a:cubicBezTo>
                    <a:pt x="1047747" y="2228909"/>
                    <a:pt x="1034028" y="2220530"/>
                    <a:pt x="1034028" y="2201193"/>
                  </a:cubicBezTo>
                  <a:cubicBezTo>
                    <a:pt x="1034028" y="2181212"/>
                    <a:pt x="1047747" y="2157364"/>
                    <a:pt x="1065385" y="2147696"/>
                  </a:cubicBezTo>
                  <a:cubicBezTo>
                    <a:pt x="1074204" y="2142540"/>
                    <a:pt x="1082043" y="2142056"/>
                    <a:pt x="1087678" y="2145359"/>
                  </a:cubicBezTo>
                  <a:close/>
                  <a:moveTo>
                    <a:pt x="113433" y="2134105"/>
                  </a:moveTo>
                  <a:cubicBezTo>
                    <a:pt x="119441" y="2130759"/>
                    <a:pt x="127722" y="2131412"/>
                    <a:pt x="136814" y="2136961"/>
                  </a:cubicBezTo>
                  <a:cubicBezTo>
                    <a:pt x="154999" y="2146754"/>
                    <a:pt x="169288" y="2172869"/>
                    <a:pt x="169288" y="2193761"/>
                  </a:cubicBezTo>
                  <a:cubicBezTo>
                    <a:pt x="169288" y="2215305"/>
                    <a:pt x="154999" y="2223140"/>
                    <a:pt x="136814" y="2212694"/>
                  </a:cubicBezTo>
                  <a:cubicBezTo>
                    <a:pt x="118629" y="2202248"/>
                    <a:pt x="103691" y="2176786"/>
                    <a:pt x="103691" y="2155242"/>
                  </a:cubicBezTo>
                  <a:cubicBezTo>
                    <a:pt x="103691" y="2144796"/>
                    <a:pt x="107426" y="2137451"/>
                    <a:pt x="113433" y="2134105"/>
                  </a:cubicBezTo>
                  <a:close/>
                  <a:moveTo>
                    <a:pt x="9742" y="2073619"/>
                  </a:moveTo>
                  <a:cubicBezTo>
                    <a:pt x="15750" y="2070110"/>
                    <a:pt x="24031" y="2070600"/>
                    <a:pt x="33123" y="2075823"/>
                  </a:cubicBezTo>
                  <a:cubicBezTo>
                    <a:pt x="51308" y="2086921"/>
                    <a:pt x="65597" y="2112383"/>
                    <a:pt x="65597" y="2133275"/>
                  </a:cubicBezTo>
                  <a:cubicBezTo>
                    <a:pt x="65597" y="2154167"/>
                    <a:pt x="51308" y="2162654"/>
                    <a:pt x="33123" y="2152208"/>
                  </a:cubicBezTo>
                  <a:cubicBezTo>
                    <a:pt x="14938" y="2141762"/>
                    <a:pt x="0" y="2116300"/>
                    <a:pt x="0" y="2095409"/>
                  </a:cubicBezTo>
                  <a:cubicBezTo>
                    <a:pt x="0" y="2084637"/>
                    <a:pt x="3735" y="2077129"/>
                    <a:pt x="9742" y="2073619"/>
                  </a:cubicBezTo>
                  <a:close/>
                  <a:moveTo>
                    <a:pt x="113433" y="2010172"/>
                  </a:moveTo>
                  <a:cubicBezTo>
                    <a:pt x="119441" y="2006744"/>
                    <a:pt x="127722" y="2007234"/>
                    <a:pt x="136814" y="2012457"/>
                  </a:cubicBezTo>
                  <a:cubicBezTo>
                    <a:pt x="154999" y="2022902"/>
                    <a:pt x="169288" y="2048364"/>
                    <a:pt x="169288" y="2069256"/>
                  </a:cubicBezTo>
                  <a:cubicBezTo>
                    <a:pt x="169288" y="2090801"/>
                    <a:pt x="154999" y="2099288"/>
                    <a:pt x="136814" y="2088842"/>
                  </a:cubicBezTo>
                  <a:cubicBezTo>
                    <a:pt x="118629" y="2078396"/>
                    <a:pt x="103691" y="2052281"/>
                    <a:pt x="103691" y="2031390"/>
                  </a:cubicBezTo>
                  <a:cubicBezTo>
                    <a:pt x="103691" y="2020944"/>
                    <a:pt x="107426" y="2013599"/>
                    <a:pt x="113433" y="2010172"/>
                  </a:cubicBezTo>
                  <a:close/>
                  <a:moveTo>
                    <a:pt x="9742" y="1949684"/>
                  </a:moveTo>
                  <a:cubicBezTo>
                    <a:pt x="15750" y="1946256"/>
                    <a:pt x="24031" y="1946746"/>
                    <a:pt x="33123" y="1951969"/>
                  </a:cubicBezTo>
                  <a:cubicBezTo>
                    <a:pt x="51308" y="1962414"/>
                    <a:pt x="65597" y="1987876"/>
                    <a:pt x="65597" y="2009421"/>
                  </a:cubicBezTo>
                  <a:cubicBezTo>
                    <a:pt x="65597" y="2030313"/>
                    <a:pt x="51308" y="2038800"/>
                    <a:pt x="33123" y="2028354"/>
                  </a:cubicBezTo>
                  <a:cubicBezTo>
                    <a:pt x="14938" y="2017255"/>
                    <a:pt x="0" y="1992446"/>
                    <a:pt x="0" y="1970902"/>
                  </a:cubicBezTo>
                  <a:cubicBezTo>
                    <a:pt x="0" y="1960456"/>
                    <a:pt x="3735" y="1953111"/>
                    <a:pt x="9742" y="1949684"/>
                  </a:cubicBezTo>
                  <a:close/>
                  <a:moveTo>
                    <a:pt x="886057" y="1833964"/>
                  </a:moveTo>
                  <a:cubicBezTo>
                    <a:pt x="891691" y="1837106"/>
                    <a:pt x="895121" y="1844035"/>
                    <a:pt x="895121" y="1854026"/>
                  </a:cubicBezTo>
                  <a:cubicBezTo>
                    <a:pt x="895121" y="1874007"/>
                    <a:pt x="881402" y="1897855"/>
                    <a:pt x="863764" y="1908168"/>
                  </a:cubicBezTo>
                  <a:cubicBezTo>
                    <a:pt x="846126" y="1917836"/>
                    <a:pt x="832407" y="1909457"/>
                    <a:pt x="832407" y="1890120"/>
                  </a:cubicBezTo>
                  <a:cubicBezTo>
                    <a:pt x="832407" y="1870139"/>
                    <a:pt x="846126" y="1846291"/>
                    <a:pt x="863764" y="1836623"/>
                  </a:cubicBezTo>
                  <a:cubicBezTo>
                    <a:pt x="872583" y="1831466"/>
                    <a:pt x="880422" y="1830822"/>
                    <a:pt x="886057" y="1833964"/>
                  </a:cubicBezTo>
                  <a:close/>
                  <a:moveTo>
                    <a:pt x="986849" y="1776331"/>
                  </a:moveTo>
                  <a:cubicBezTo>
                    <a:pt x="992460" y="1779576"/>
                    <a:pt x="995925" y="1786554"/>
                    <a:pt x="995925" y="1796615"/>
                  </a:cubicBezTo>
                  <a:cubicBezTo>
                    <a:pt x="995925" y="1816737"/>
                    <a:pt x="982063" y="1840753"/>
                    <a:pt x="964902" y="1850489"/>
                  </a:cubicBezTo>
                  <a:cubicBezTo>
                    <a:pt x="947080" y="1860225"/>
                    <a:pt x="933218" y="1852436"/>
                    <a:pt x="933218" y="1832964"/>
                  </a:cubicBezTo>
                  <a:cubicBezTo>
                    <a:pt x="933218" y="1812842"/>
                    <a:pt x="947080" y="1788177"/>
                    <a:pt x="964902" y="1778441"/>
                  </a:cubicBezTo>
                  <a:cubicBezTo>
                    <a:pt x="973483" y="1773573"/>
                    <a:pt x="981238" y="1773086"/>
                    <a:pt x="986849" y="1776331"/>
                  </a:cubicBezTo>
                  <a:close/>
                  <a:moveTo>
                    <a:pt x="1087678" y="1718968"/>
                  </a:moveTo>
                  <a:cubicBezTo>
                    <a:pt x="1093312" y="1722295"/>
                    <a:pt x="1096742" y="1729272"/>
                    <a:pt x="1096742" y="1739009"/>
                  </a:cubicBezTo>
                  <a:cubicBezTo>
                    <a:pt x="1096742" y="1759131"/>
                    <a:pt x="1083023" y="1783147"/>
                    <a:pt x="1065385" y="1792883"/>
                  </a:cubicBezTo>
                  <a:cubicBezTo>
                    <a:pt x="1047747" y="1802619"/>
                    <a:pt x="1034028" y="1794830"/>
                    <a:pt x="1034028" y="1774709"/>
                  </a:cubicBezTo>
                  <a:cubicBezTo>
                    <a:pt x="1034028" y="1755236"/>
                    <a:pt x="1047747" y="1731220"/>
                    <a:pt x="1065385" y="1720835"/>
                  </a:cubicBezTo>
                  <a:cubicBezTo>
                    <a:pt x="1074204" y="1715966"/>
                    <a:pt x="1082043" y="1715642"/>
                    <a:pt x="1087678" y="1718968"/>
                  </a:cubicBezTo>
                  <a:close/>
                  <a:moveTo>
                    <a:pt x="113433" y="1708065"/>
                  </a:moveTo>
                  <a:cubicBezTo>
                    <a:pt x="119441" y="1704637"/>
                    <a:pt x="127722" y="1705127"/>
                    <a:pt x="136814" y="1710676"/>
                  </a:cubicBezTo>
                  <a:cubicBezTo>
                    <a:pt x="154999" y="1720469"/>
                    <a:pt x="169288" y="1746584"/>
                    <a:pt x="169288" y="1767476"/>
                  </a:cubicBezTo>
                  <a:cubicBezTo>
                    <a:pt x="169288" y="1788368"/>
                    <a:pt x="154999" y="1796855"/>
                    <a:pt x="136814" y="1786409"/>
                  </a:cubicBezTo>
                  <a:cubicBezTo>
                    <a:pt x="118629" y="1775963"/>
                    <a:pt x="103691" y="1750501"/>
                    <a:pt x="103691" y="1728957"/>
                  </a:cubicBezTo>
                  <a:cubicBezTo>
                    <a:pt x="103691" y="1718837"/>
                    <a:pt x="107426" y="1711492"/>
                    <a:pt x="113433" y="1708065"/>
                  </a:cubicBezTo>
                  <a:close/>
                  <a:moveTo>
                    <a:pt x="9742" y="1647281"/>
                  </a:moveTo>
                  <a:cubicBezTo>
                    <a:pt x="15750" y="1643795"/>
                    <a:pt x="24031" y="1644281"/>
                    <a:pt x="33123" y="1649469"/>
                  </a:cubicBezTo>
                  <a:cubicBezTo>
                    <a:pt x="51308" y="1659846"/>
                    <a:pt x="65597" y="1685788"/>
                    <a:pt x="65597" y="1706541"/>
                  </a:cubicBezTo>
                  <a:cubicBezTo>
                    <a:pt x="65597" y="1727943"/>
                    <a:pt x="51308" y="1736374"/>
                    <a:pt x="33123" y="1725349"/>
                  </a:cubicBezTo>
                  <a:cubicBezTo>
                    <a:pt x="14938" y="1714972"/>
                    <a:pt x="0" y="1689679"/>
                    <a:pt x="0" y="1668926"/>
                  </a:cubicBezTo>
                  <a:cubicBezTo>
                    <a:pt x="0" y="1658225"/>
                    <a:pt x="3735" y="1650767"/>
                    <a:pt x="9742" y="1647281"/>
                  </a:cubicBezTo>
                  <a:close/>
                  <a:moveTo>
                    <a:pt x="113433" y="1583887"/>
                  </a:moveTo>
                  <a:cubicBezTo>
                    <a:pt x="119441" y="1580459"/>
                    <a:pt x="127722" y="1580949"/>
                    <a:pt x="136814" y="1586172"/>
                  </a:cubicBezTo>
                  <a:cubicBezTo>
                    <a:pt x="154999" y="1596617"/>
                    <a:pt x="169288" y="1622079"/>
                    <a:pt x="169288" y="1642971"/>
                  </a:cubicBezTo>
                  <a:cubicBezTo>
                    <a:pt x="169288" y="1664516"/>
                    <a:pt x="154999" y="1673003"/>
                    <a:pt x="136814" y="1662557"/>
                  </a:cubicBezTo>
                  <a:cubicBezTo>
                    <a:pt x="118629" y="1652111"/>
                    <a:pt x="103691" y="1626649"/>
                    <a:pt x="103691" y="1605105"/>
                  </a:cubicBezTo>
                  <a:cubicBezTo>
                    <a:pt x="103691" y="1594659"/>
                    <a:pt x="107426" y="1587314"/>
                    <a:pt x="113433" y="1583887"/>
                  </a:cubicBezTo>
                  <a:close/>
                  <a:moveTo>
                    <a:pt x="9742" y="1523751"/>
                  </a:moveTo>
                  <a:cubicBezTo>
                    <a:pt x="15750" y="1520265"/>
                    <a:pt x="24031" y="1520751"/>
                    <a:pt x="33123" y="1526264"/>
                  </a:cubicBezTo>
                  <a:cubicBezTo>
                    <a:pt x="51308" y="1536641"/>
                    <a:pt x="65597" y="1561934"/>
                    <a:pt x="65597" y="1583336"/>
                  </a:cubicBezTo>
                  <a:cubicBezTo>
                    <a:pt x="65597" y="1604089"/>
                    <a:pt x="51308" y="1612520"/>
                    <a:pt x="33123" y="1602144"/>
                  </a:cubicBezTo>
                  <a:cubicBezTo>
                    <a:pt x="14938" y="1591767"/>
                    <a:pt x="0" y="1566474"/>
                    <a:pt x="0" y="1545072"/>
                  </a:cubicBezTo>
                  <a:cubicBezTo>
                    <a:pt x="0" y="1534695"/>
                    <a:pt x="3735" y="1527237"/>
                    <a:pt x="9742" y="1523751"/>
                  </a:cubicBezTo>
                  <a:close/>
                  <a:moveTo>
                    <a:pt x="886057" y="1407652"/>
                  </a:moveTo>
                  <a:cubicBezTo>
                    <a:pt x="891691" y="1410897"/>
                    <a:pt x="895121" y="1417875"/>
                    <a:pt x="895121" y="1427936"/>
                  </a:cubicBezTo>
                  <a:cubicBezTo>
                    <a:pt x="895121" y="1448058"/>
                    <a:pt x="881402" y="1472074"/>
                    <a:pt x="863764" y="1481810"/>
                  </a:cubicBezTo>
                  <a:cubicBezTo>
                    <a:pt x="846126" y="1491546"/>
                    <a:pt x="832407" y="1483757"/>
                    <a:pt x="832407" y="1463636"/>
                  </a:cubicBezTo>
                  <a:cubicBezTo>
                    <a:pt x="832407" y="1444163"/>
                    <a:pt x="846126" y="1419498"/>
                    <a:pt x="863764" y="1409762"/>
                  </a:cubicBezTo>
                  <a:cubicBezTo>
                    <a:pt x="872583" y="1404894"/>
                    <a:pt x="880422" y="1404407"/>
                    <a:pt x="886057" y="1407652"/>
                  </a:cubicBezTo>
                  <a:close/>
                  <a:moveTo>
                    <a:pt x="986849" y="1347167"/>
                  </a:moveTo>
                  <a:cubicBezTo>
                    <a:pt x="992460" y="1350412"/>
                    <a:pt x="995925" y="1357390"/>
                    <a:pt x="995925" y="1367451"/>
                  </a:cubicBezTo>
                  <a:cubicBezTo>
                    <a:pt x="995925" y="1386923"/>
                    <a:pt x="982063" y="1411589"/>
                    <a:pt x="964902" y="1421325"/>
                  </a:cubicBezTo>
                  <a:cubicBezTo>
                    <a:pt x="947080" y="1431061"/>
                    <a:pt x="933218" y="1423272"/>
                    <a:pt x="933218" y="1403151"/>
                  </a:cubicBezTo>
                  <a:cubicBezTo>
                    <a:pt x="933218" y="1383029"/>
                    <a:pt x="947080" y="1359013"/>
                    <a:pt x="964902" y="1349277"/>
                  </a:cubicBezTo>
                  <a:cubicBezTo>
                    <a:pt x="973483" y="1344409"/>
                    <a:pt x="981238" y="1343922"/>
                    <a:pt x="986849" y="1347167"/>
                  </a:cubicBezTo>
                  <a:close/>
                  <a:moveTo>
                    <a:pt x="1087678" y="1289910"/>
                  </a:moveTo>
                  <a:cubicBezTo>
                    <a:pt x="1093312" y="1293214"/>
                    <a:pt x="1096742" y="1300304"/>
                    <a:pt x="1096742" y="1310294"/>
                  </a:cubicBezTo>
                  <a:cubicBezTo>
                    <a:pt x="1096742" y="1329631"/>
                    <a:pt x="1083023" y="1353479"/>
                    <a:pt x="1065385" y="1363147"/>
                  </a:cubicBezTo>
                  <a:cubicBezTo>
                    <a:pt x="1047747" y="1373460"/>
                    <a:pt x="1034028" y="1365081"/>
                    <a:pt x="1034028" y="1345744"/>
                  </a:cubicBezTo>
                  <a:cubicBezTo>
                    <a:pt x="1034028" y="1325763"/>
                    <a:pt x="1047747" y="1301915"/>
                    <a:pt x="1065385" y="1292247"/>
                  </a:cubicBezTo>
                  <a:cubicBezTo>
                    <a:pt x="1074204" y="1287090"/>
                    <a:pt x="1082043" y="1286607"/>
                    <a:pt x="1087678" y="1289910"/>
                  </a:cubicBezTo>
                  <a:close/>
                  <a:moveTo>
                    <a:pt x="113433" y="1278656"/>
                  </a:moveTo>
                  <a:cubicBezTo>
                    <a:pt x="119441" y="1275147"/>
                    <a:pt x="127722" y="1275637"/>
                    <a:pt x="136814" y="1280860"/>
                  </a:cubicBezTo>
                  <a:cubicBezTo>
                    <a:pt x="154999" y="1291305"/>
                    <a:pt x="169288" y="1316767"/>
                    <a:pt x="169288" y="1338312"/>
                  </a:cubicBezTo>
                  <a:cubicBezTo>
                    <a:pt x="169288" y="1359204"/>
                    <a:pt x="154999" y="1367691"/>
                    <a:pt x="136814" y="1357245"/>
                  </a:cubicBezTo>
                  <a:cubicBezTo>
                    <a:pt x="118629" y="1346799"/>
                    <a:pt x="103691" y="1321337"/>
                    <a:pt x="103691" y="1300446"/>
                  </a:cubicBezTo>
                  <a:cubicBezTo>
                    <a:pt x="103691" y="1289674"/>
                    <a:pt x="107426" y="1282166"/>
                    <a:pt x="113433" y="1278656"/>
                  </a:cubicBezTo>
                  <a:close/>
                  <a:moveTo>
                    <a:pt x="9742" y="1218088"/>
                  </a:moveTo>
                  <a:cubicBezTo>
                    <a:pt x="15750" y="1214660"/>
                    <a:pt x="24031" y="1215150"/>
                    <a:pt x="33123" y="1220373"/>
                  </a:cubicBezTo>
                  <a:cubicBezTo>
                    <a:pt x="51308" y="1230818"/>
                    <a:pt x="65597" y="1256933"/>
                    <a:pt x="65597" y="1277825"/>
                  </a:cubicBezTo>
                  <a:cubicBezTo>
                    <a:pt x="65597" y="1298717"/>
                    <a:pt x="51308" y="1307204"/>
                    <a:pt x="33123" y="1296758"/>
                  </a:cubicBezTo>
                  <a:cubicBezTo>
                    <a:pt x="14938" y="1286312"/>
                    <a:pt x="0" y="1260850"/>
                    <a:pt x="0" y="1239306"/>
                  </a:cubicBezTo>
                  <a:cubicBezTo>
                    <a:pt x="0" y="1228860"/>
                    <a:pt x="3735" y="1221515"/>
                    <a:pt x="9742" y="1218088"/>
                  </a:cubicBezTo>
                  <a:close/>
                  <a:moveTo>
                    <a:pt x="113433" y="1154721"/>
                  </a:moveTo>
                  <a:cubicBezTo>
                    <a:pt x="119441" y="1151293"/>
                    <a:pt x="127722" y="1151783"/>
                    <a:pt x="136814" y="1157006"/>
                  </a:cubicBezTo>
                  <a:cubicBezTo>
                    <a:pt x="154999" y="1167451"/>
                    <a:pt x="169288" y="1192913"/>
                    <a:pt x="169288" y="1214458"/>
                  </a:cubicBezTo>
                  <a:cubicBezTo>
                    <a:pt x="169288" y="1235350"/>
                    <a:pt x="154999" y="1243837"/>
                    <a:pt x="136814" y="1232738"/>
                  </a:cubicBezTo>
                  <a:cubicBezTo>
                    <a:pt x="118629" y="1222945"/>
                    <a:pt x="103691" y="1196830"/>
                    <a:pt x="103691" y="1175939"/>
                  </a:cubicBezTo>
                  <a:cubicBezTo>
                    <a:pt x="103691" y="1165493"/>
                    <a:pt x="107426" y="1158148"/>
                    <a:pt x="113433" y="1154721"/>
                  </a:cubicBezTo>
                  <a:close/>
                  <a:moveTo>
                    <a:pt x="9742" y="1094235"/>
                  </a:moveTo>
                  <a:cubicBezTo>
                    <a:pt x="15750" y="1090807"/>
                    <a:pt x="24031" y="1091297"/>
                    <a:pt x="33123" y="1096520"/>
                  </a:cubicBezTo>
                  <a:cubicBezTo>
                    <a:pt x="51308" y="1106965"/>
                    <a:pt x="65597" y="1132427"/>
                    <a:pt x="65597" y="1153319"/>
                  </a:cubicBezTo>
                  <a:cubicBezTo>
                    <a:pt x="65597" y="1174864"/>
                    <a:pt x="51308" y="1183351"/>
                    <a:pt x="33123" y="1172905"/>
                  </a:cubicBezTo>
                  <a:cubicBezTo>
                    <a:pt x="14938" y="1162459"/>
                    <a:pt x="0" y="1136344"/>
                    <a:pt x="0" y="1115453"/>
                  </a:cubicBezTo>
                  <a:cubicBezTo>
                    <a:pt x="0" y="1105007"/>
                    <a:pt x="3735" y="1097662"/>
                    <a:pt x="9742" y="1094235"/>
                  </a:cubicBezTo>
                  <a:close/>
                  <a:moveTo>
                    <a:pt x="886057" y="978676"/>
                  </a:moveTo>
                  <a:cubicBezTo>
                    <a:pt x="891691" y="981980"/>
                    <a:pt x="895121" y="988909"/>
                    <a:pt x="895121" y="998577"/>
                  </a:cubicBezTo>
                  <a:cubicBezTo>
                    <a:pt x="895121" y="1018558"/>
                    <a:pt x="881402" y="1042406"/>
                    <a:pt x="863764" y="1052074"/>
                  </a:cubicBezTo>
                  <a:cubicBezTo>
                    <a:pt x="846126" y="1062387"/>
                    <a:pt x="832407" y="1054008"/>
                    <a:pt x="832407" y="1034671"/>
                  </a:cubicBezTo>
                  <a:cubicBezTo>
                    <a:pt x="832407" y="1014690"/>
                    <a:pt x="846126" y="990842"/>
                    <a:pt x="863764" y="980529"/>
                  </a:cubicBezTo>
                  <a:cubicBezTo>
                    <a:pt x="872583" y="975695"/>
                    <a:pt x="880422" y="975373"/>
                    <a:pt x="886057" y="978676"/>
                  </a:cubicBezTo>
                  <a:close/>
                  <a:moveTo>
                    <a:pt x="986849" y="921070"/>
                  </a:moveTo>
                  <a:cubicBezTo>
                    <a:pt x="992460" y="924374"/>
                    <a:pt x="995925" y="931303"/>
                    <a:pt x="995925" y="940971"/>
                  </a:cubicBezTo>
                  <a:cubicBezTo>
                    <a:pt x="995925" y="960952"/>
                    <a:pt x="982063" y="984800"/>
                    <a:pt x="964902" y="994468"/>
                  </a:cubicBezTo>
                  <a:cubicBezTo>
                    <a:pt x="947080" y="1004781"/>
                    <a:pt x="933218" y="996402"/>
                    <a:pt x="933218" y="977065"/>
                  </a:cubicBezTo>
                  <a:cubicBezTo>
                    <a:pt x="933218" y="957084"/>
                    <a:pt x="947080" y="933236"/>
                    <a:pt x="964902" y="922923"/>
                  </a:cubicBezTo>
                  <a:cubicBezTo>
                    <a:pt x="973483" y="918089"/>
                    <a:pt x="981238" y="917767"/>
                    <a:pt x="986849" y="921070"/>
                  </a:cubicBezTo>
                  <a:close/>
                  <a:moveTo>
                    <a:pt x="1087678" y="860720"/>
                  </a:moveTo>
                  <a:cubicBezTo>
                    <a:pt x="1093312" y="863965"/>
                    <a:pt x="1096742" y="870943"/>
                    <a:pt x="1096742" y="880679"/>
                  </a:cubicBezTo>
                  <a:cubicBezTo>
                    <a:pt x="1096742" y="900801"/>
                    <a:pt x="1083023" y="924817"/>
                    <a:pt x="1065385" y="934553"/>
                  </a:cubicBezTo>
                  <a:cubicBezTo>
                    <a:pt x="1047747" y="944289"/>
                    <a:pt x="1034028" y="936500"/>
                    <a:pt x="1034028" y="916379"/>
                  </a:cubicBezTo>
                  <a:cubicBezTo>
                    <a:pt x="1034028" y="896906"/>
                    <a:pt x="1047747" y="872890"/>
                    <a:pt x="1065385" y="863154"/>
                  </a:cubicBezTo>
                  <a:cubicBezTo>
                    <a:pt x="1074204" y="857961"/>
                    <a:pt x="1082043" y="857474"/>
                    <a:pt x="1087678" y="860720"/>
                  </a:cubicBezTo>
                  <a:close/>
                  <a:moveTo>
                    <a:pt x="113433" y="852371"/>
                  </a:moveTo>
                  <a:cubicBezTo>
                    <a:pt x="119441" y="848862"/>
                    <a:pt x="127722" y="849352"/>
                    <a:pt x="136814" y="854575"/>
                  </a:cubicBezTo>
                  <a:cubicBezTo>
                    <a:pt x="154999" y="865673"/>
                    <a:pt x="169288" y="891135"/>
                    <a:pt x="169288" y="912027"/>
                  </a:cubicBezTo>
                  <a:cubicBezTo>
                    <a:pt x="169288" y="932919"/>
                    <a:pt x="154999" y="941406"/>
                    <a:pt x="136814" y="930960"/>
                  </a:cubicBezTo>
                  <a:cubicBezTo>
                    <a:pt x="118629" y="920514"/>
                    <a:pt x="103691" y="895052"/>
                    <a:pt x="103691" y="874161"/>
                  </a:cubicBezTo>
                  <a:cubicBezTo>
                    <a:pt x="103691" y="863389"/>
                    <a:pt x="107426" y="855881"/>
                    <a:pt x="113433" y="852371"/>
                  </a:cubicBezTo>
                  <a:close/>
                  <a:moveTo>
                    <a:pt x="9742" y="791884"/>
                  </a:moveTo>
                  <a:cubicBezTo>
                    <a:pt x="15750" y="788375"/>
                    <a:pt x="24031" y="788865"/>
                    <a:pt x="33123" y="794088"/>
                  </a:cubicBezTo>
                  <a:cubicBezTo>
                    <a:pt x="51308" y="804533"/>
                    <a:pt x="65597" y="830648"/>
                    <a:pt x="65597" y="851540"/>
                  </a:cubicBezTo>
                  <a:cubicBezTo>
                    <a:pt x="65597" y="872432"/>
                    <a:pt x="51308" y="880919"/>
                    <a:pt x="33123" y="870473"/>
                  </a:cubicBezTo>
                  <a:cubicBezTo>
                    <a:pt x="14938" y="860027"/>
                    <a:pt x="0" y="833912"/>
                    <a:pt x="0" y="813674"/>
                  </a:cubicBezTo>
                  <a:cubicBezTo>
                    <a:pt x="0" y="802902"/>
                    <a:pt x="3735" y="795394"/>
                    <a:pt x="9742" y="791884"/>
                  </a:cubicBezTo>
                  <a:close/>
                  <a:moveTo>
                    <a:pt x="113433" y="728436"/>
                  </a:moveTo>
                  <a:cubicBezTo>
                    <a:pt x="119441" y="725008"/>
                    <a:pt x="127722" y="725498"/>
                    <a:pt x="136814" y="730721"/>
                  </a:cubicBezTo>
                  <a:cubicBezTo>
                    <a:pt x="154999" y="741166"/>
                    <a:pt x="169288" y="766628"/>
                    <a:pt x="169288" y="788173"/>
                  </a:cubicBezTo>
                  <a:cubicBezTo>
                    <a:pt x="169288" y="809065"/>
                    <a:pt x="154999" y="817552"/>
                    <a:pt x="136814" y="807106"/>
                  </a:cubicBezTo>
                  <a:cubicBezTo>
                    <a:pt x="118629" y="796660"/>
                    <a:pt x="103691" y="770545"/>
                    <a:pt x="103691" y="749654"/>
                  </a:cubicBezTo>
                  <a:cubicBezTo>
                    <a:pt x="103691" y="739208"/>
                    <a:pt x="107426" y="731863"/>
                    <a:pt x="113433" y="728436"/>
                  </a:cubicBezTo>
                  <a:close/>
                  <a:moveTo>
                    <a:pt x="9742" y="667951"/>
                  </a:moveTo>
                  <a:cubicBezTo>
                    <a:pt x="15750" y="664523"/>
                    <a:pt x="24031" y="665013"/>
                    <a:pt x="33123" y="670236"/>
                  </a:cubicBezTo>
                  <a:cubicBezTo>
                    <a:pt x="51308" y="680681"/>
                    <a:pt x="65597" y="706143"/>
                    <a:pt x="65597" y="727688"/>
                  </a:cubicBezTo>
                  <a:cubicBezTo>
                    <a:pt x="65597" y="747927"/>
                    <a:pt x="51308" y="757067"/>
                    <a:pt x="33123" y="746621"/>
                  </a:cubicBezTo>
                  <a:cubicBezTo>
                    <a:pt x="14938" y="736175"/>
                    <a:pt x="0" y="710060"/>
                    <a:pt x="0" y="689169"/>
                  </a:cubicBezTo>
                  <a:cubicBezTo>
                    <a:pt x="0" y="678723"/>
                    <a:pt x="3735" y="671378"/>
                    <a:pt x="9742" y="667951"/>
                  </a:cubicBezTo>
                  <a:close/>
                  <a:moveTo>
                    <a:pt x="886057" y="549322"/>
                  </a:moveTo>
                  <a:cubicBezTo>
                    <a:pt x="891691" y="552567"/>
                    <a:pt x="895121" y="559545"/>
                    <a:pt x="895121" y="569606"/>
                  </a:cubicBezTo>
                  <a:cubicBezTo>
                    <a:pt x="895121" y="589728"/>
                    <a:pt x="881402" y="613744"/>
                    <a:pt x="863764" y="623480"/>
                  </a:cubicBezTo>
                  <a:cubicBezTo>
                    <a:pt x="854945" y="628348"/>
                    <a:pt x="847106" y="628835"/>
                    <a:pt x="841471" y="625671"/>
                  </a:cubicBezTo>
                  <a:lnTo>
                    <a:pt x="835866" y="613478"/>
                  </a:lnTo>
                  <a:lnTo>
                    <a:pt x="585767" y="757574"/>
                  </a:lnTo>
                  <a:lnTo>
                    <a:pt x="577620" y="784367"/>
                  </a:lnTo>
                  <a:cubicBezTo>
                    <a:pt x="571904" y="794035"/>
                    <a:pt x="564065" y="802414"/>
                    <a:pt x="555572" y="807248"/>
                  </a:cubicBezTo>
                  <a:cubicBezTo>
                    <a:pt x="537934" y="817561"/>
                    <a:pt x="524215" y="809182"/>
                    <a:pt x="524215" y="789845"/>
                  </a:cubicBezTo>
                  <a:cubicBezTo>
                    <a:pt x="524215" y="769864"/>
                    <a:pt x="537934" y="746016"/>
                    <a:pt x="555572" y="735703"/>
                  </a:cubicBezTo>
                  <a:cubicBezTo>
                    <a:pt x="564065" y="730869"/>
                    <a:pt x="571904" y="730547"/>
                    <a:pt x="577620" y="733850"/>
                  </a:cubicBezTo>
                  <a:lnTo>
                    <a:pt x="582874" y="745083"/>
                  </a:lnTo>
                  <a:lnTo>
                    <a:pt x="834107" y="600112"/>
                  </a:lnTo>
                  <a:lnTo>
                    <a:pt x="841471" y="574799"/>
                  </a:lnTo>
                  <a:cubicBezTo>
                    <a:pt x="847106" y="564901"/>
                    <a:pt x="854945" y="556300"/>
                    <a:pt x="863764" y="551432"/>
                  </a:cubicBezTo>
                  <a:cubicBezTo>
                    <a:pt x="872583" y="546564"/>
                    <a:pt x="880422" y="546077"/>
                    <a:pt x="886057" y="549322"/>
                  </a:cubicBezTo>
                  <a:close/>
                  <a:moveTo>
                    <a:pt x="986849" y="492041"/>
                  </a:moveTo>
                  <a:cubicBezTo>
                    <a:pt x="992460" y="495286"/>
                    <a:pt x="995925" y="502264"/>
                    <a:pt x="995925" y="512000"/>
                  </a:cubicBezTo>
                  <a:cubicBezTo>
                    <a:pt x="995925" y="532122"/>
                    <a:pt x="982063" y="555489"/>
                    <a:pt x="964902" y="565874"/>
                  </a:cubicBezTo>
                  <a:cubicBezTo>
                    <a:pt x="947080" y="575610"/>
                    <a:pt x="933218" y="567821"/>
                    <a:pt x="933218" y="547700"/>
                  </a:cubicBezTo>
                  <a:cubicBezTo>
                    <a:pt x="933218" y="528227"/>
                    <a:pt x="947080" y="504860"/>
                    <a:pt x="964902" y="494475"/>
                  </a:cubicBezTo>
                  <a:cubicBezTo>
                    <a:pt x="973483" y="489282"/>
                    <a:pt x="981238" y="488795"/>
                    <a:pt x="986849" y="492041"/>
                  </a:cubicBezTo>
                  <a:close/>
                  <a:moveTo>
                    <a:pt x="1087678" y="434164"/>
                  </a:moveTo>
                  <a:cubicBezTo>
                    <a:pt x="1093312" y="437433"/>
                    <a:pt x="1096742" y="444460"/>
                    <a:pt x="1096742" y="454592"/>
                  </a:cubicBezTo>
                  <a:cubicBezTo>
                    <a:pt x="1096742" y="474202"/>
                    <a:pt x="1083023" y="498389"/>
                    <a:pt x="1065385" y="508194"/>
                  </a:cubicBezTo>
                  <a:cubicBezTo>
                    <a:pt x="1047747" y="518000"/>
                    <a:pt x="1034028" y="509502"/>
                    <a:pt x="1034028" y="490545"/>
                  </a:cubicBezTo>
                  <a:cubicBezTo>
                    <a:pt x="1034028" y="470280"/>
                    <a:pt x="1047747" y="446094"/>
                    <a:pt x="1065385" y="436289"/>
                  </a:cubicBezTo>
                  <a:cubicBezTo>
                    <a:pt x="1074204" y="431386"/>
                    <a:pt x="1082043" y="430896"/>
                    <a:pt x="1087678" y="434164"/>
                  </a:cubicBezTo>
                  <a:close/>
                  <a:moveTo>
                    <a:pt x="113433" y="426141"/>
                  </a:moveTo>
                  <a:cubicBezTo>
                    <a:pt x="119441" y="422773"/>
                    <a:pt x="127722" y="423430"/>
                    <a:pt x="136814" y="429017"/>
                  </a:cubicBezTo>
                  <a:cubicBezTo>
                    <a:pt x="154999" y="438876"/>
                    <a:pt x="169288" y="465166"/>
                    <a:pt x="169288" y="486198"/>
                  </a:cubicBezTo>
                  <a:cubicBezTo>
                    <a:pt x="169288" y="506572"/>
                    <a:pt x="154999" y="515117"/>
                    <a:pt x="136814" y="505258"/>
                  </a:cubicBezTo>
                  <a:cubicBezTo>
                    <a:pt x="118629" y="494742"/>
                    <a:pt x="103691" y="469109"/>
                    <a:pt x="103691" y="447420"/>
                  </a:cubicBezTo>
                  <a:cubicBezTo>
                    <a:pt x="103691" y="436904"/>
                    <a:pt x="107426" y="429510"/>
                    <a:pt x="113433" y="426141"/>
                  </a:cubicBezTo>
                  <a:close/>
                  <a:moveTo>
                    <a:pt x="9742" y="368399"/>
                  </a:moveTo>
                  <a:cubicBezTo>
                    <a:pt x="15750" y="364971"/>
                    <a:pt x="24031" y="365461"/>
                    <a:pt x="33123" y="370684"/>
                  </a:cubicBezTo>
                  <a:cubicBezTo>
                    <a:pt x="51308" y="381782"/>
                    <a:pt x="65597" y="406591"/>
                    <a:pt x="65597" y="428136"/>
                  </a:cubicBezTo>
                  <a:cubicBezTo>
                    <a:pt x="65597" y="449028"/>
                    <a:pt x="51308" y="457515"/>
                    <a:pt x="33123" y="447069"/>
                  </a:cubicBezTo>
                  <a:cubicBezTo>
                    <a:pt x="14938" y="436623"/>
                    <a:pt x="0" y="411161"/>
                    <a:pt x="0" y="389617"/>
                  </a:cubicBezTo>
                  <a:cubicBezTo>
                    <a:pt x="0" y="379171"/>
                    <a:pt x="3735" y="371826"/>
                    <a:pt x="9742" y="368399"/>
                  </a:cubicBezTo>
                  <a:close/>
                  <a:moveTo>
                    <a:pt x="113433" y="302205"/>
                  </a:moveTo>
                  <a:cubicBezTo>
                    <a:pt x="119441" y="298755"/>
                    <a:pt x="127722" y="299248"/>
                    <a:pt x="136814" y="304506"/>
                  </a:cubicBezTo>
                  <a:cubicBezTo>
                    <a:pt x="154999" y="315022"/>
                    <a:pt x="169288" y="340654"/>
                    <a:pt x="169288" y="361686"/>
                  </a:cubicBezTo>
                  <a:cubicBezTo>
                    <a:pt x="169288" y="383376"/>
                    <a:pt x="154999" y="391263"/>
                    <a:pt x="136814" y="381404"/>
                  </a:cubicBezTo>
                  <a:cubicBezTo>
                    <a:pt x="118629" y="370231"/>
                    <a:pt x="103691" y="344598"/>
                    <a:pt x="103691" y="323566"/>
                  </a:cubicBezTo>
                  <a:cubicBezTo>
                    <a:pt x="103691" y="313050"/>
                    <a:pt x="107426" y="305656"/>
                    <a:pt x="113433" y="302205"/>
                  </a:cubicBezTo>
                  <a:close/>
                  <a:moveTo>
                    <a:pt x="577620" y="290095"/>
                  </a:moveTo>
                  <a:cubicBezTo>
                    <a:pt x="583336" y="293340"/>
                    <a:pt x="586929" y="300318"/>
                    <a:pt x="586929" y="310379"/>
                  </a:cubicBezTo>
                  <a:cubicBezTo>
                    <a:pt x="586929" y="330501"/>
                    <a:pt x="572557" y="354517"/>
                    <a:pt x="555572" y="364253"/>
                  </a:cubicBezTo>
                  <a:cubicBezTo>
                    <a:pt x="537934" y="373989"/>
                    <a:pt x="524215" y="366200"/>
                    <a:pt x="524215" y="346079"/>
                  </a:cubicBezTo>
                  <a:cubicBezTo>
                    <a:pt x="524215" y="326606"/>
                    <a:pt x="537934" y="301941"/>
                    <a:pt x="555572" y="292205"/>
                  </a:cubicBezTo>
                  <a:cubicBezTo>
                    <a:pt x="564065" y="287337"/>
                    <a:pt x="571904" y="286850"/>
                    <a:pt x="577620" y="290095"/>
                  </a:cubicBezTo>
                  <a:close/>
                  <a:moveTo>
                    <a:pt x="9742" y="244545"/>
                  </a:moveTo>
                  <a:cubicBezTo>
                    <a:pt x="15750" y="241117"/>
                    <a:pt x="24031" y="241607"/>
                    <a:pt x="33123" y="246830"/>
                  </a:cubicBezTo>
                  <a:cubicBezTo>
                    <a:pt x="51308" y="257275"/>
                    <a:pt x="65597" y="282737"/>
                    <a:pt x="65597" y="303629"/>
                  </a:cubicBezTo>
                  <a:cubicBezTo>
                    <a:pt x="65597" y="325174"/>
                    <a:pt x="51308" y="333661"/>
                    <a:pt x="33123" y="323215"/>
                  </a:cubicBezTo>
                  <a:cubicBezTo>
                    <a:pt x="14938" y="312116"/>
                    <a:pt x="0" y="286654"/>
                    <a:pt x="0" y="265763"/>
                  </a:cubicBezTo>
                  <a:cubicBezTo>
                    <a:pt x="0" y="255317"/>
                    <a:pt x="3735" y="247972"/>
                    <a:pt x="9742" y="244545"/>
                  </a:cubicBezTo>
                  <a:close/>
                  <a:moveTo>
                    <a:pt x="886057" y="120105"/>
                  </a:moveTo>
                  <a:cubicBezTo>
                    <a:pt x="891691" y="123327"/>
                    <a:pt x="895121" y="130256"/>
                    <a:pt x="895121" y="140247"/>
                  </a:cubicBezTo>
                  <a:cubicBezTo>
                    <a:pt x="895121" y="160228"/>
                    <a:pt x="881402" y="184076"/>
                    <a:pt x="863764" y="193744"/>
                  </a:cubicBezTo>
                  <a:cubicBezTo>
                    <a:pt x="846126" y="204057"/>
                    <a:pt x="832407" y="195678"/>
                    <a:pt x="832407" y="175697"/>
                  </a:cubicBezTo>
                  <a:cubicBezTo>
                    <a:pt x="832407" y="156360"/>
                    <a:pt x="846126" y="132512"/>
                    <a:pt x="863764" y="122199"/>
                  </a:cubicBezTo>
                  <a:cubicBezTo>
                    <a:pt x="872583" y="117365"/>
                    <a:pt x="880422" y="116882"/>
                    <a:pt x="886057" y="120105"/>
                  </a:cubicBezTo>
                  <a:close/>
                  <a:moveTo>
                    <a:pt x="986849" y="62552"/>
                  </a:moveTo>
                  <a:cubicBezTo>
                    <a:pt x="992460" y="65797"/>
                    <a:pt x="995925" y="72775"/>
                    <a:pt x="995925" y="82836"/>
                  </a:cubicBezTo>
                  <a:cubicBezTo>
                    <a:pt x="995925" y="102308"/>
                    <a:pt x="982063" y="126974"/>
                    <a:pt x="964902" y="136710"/>
                  </a:cubicBezTo>
                  <a:cubicBezTo>
                    <a:pt x="947080" y="146446"/>
                    <a:pt x="933218" y="138657"/>
                    <a:pt x="933218" y="118536"/>
                  </a:cubicBezTo>
                  <a:cubicBezTo>
                    <a:pt x="933218" y="99063"/>
                    <a:pt x="947080" y="74398"/>
                    <a:pt x="964902" y="64662"/>
                  </a:cubicBezTo>
                  <a:cubicBezTo>
                    <a:pt x="973483" y="59794"/>
                    <a:pt x="981238" y="59307"/>
                    <a:pt x="986849" y="62552"/>
                  </a:cubicBezTo>
                  <a:close/>
                  <a:moveTo>
                    <a:pt x="1087678" y="2065"/>
                  </a:moveTo>
                  <a:cubicBezTo>
                    <a:pt x="1093312" y="5310"/>
                    <a:pt x="1096742" y="12288"/>
                    <a:pt x="1096742" y="22349"/>
                  </a:cubicBezTo>
                  <a:cubicBezTo>
                    <a:pt x="1096742" y="41821"/>
                    <a:pt x="1083023" y="66487"/>
                    <a:pt x="1065385" y="76223"/>
                  </a:cubicBezTo>
                  <a:cubicBezTo>
                    <a:pt x="1047747" y="85959"/>
                    <a:pt x="1034028" y="78170"/>
                    <a:pt x="1034028" y="58049"/>
                  </a:cubicBezTo>
                  <a:cubicBezTo>
                    <a:pt x="1034028" y="37927"/>
                    <a:pt x="1047747" y="13911"/>
                    <a:pt x="1065385" y="4175"/>
                  </a:cubicBezTo>
                  <a:cubicBezTo>
                    <a:pt x="1074204" y="-693"/>
                    <a:pt x="1082043" y="-1180"/>
                    <a:pt x="1087678" y="2065"/>
                  </a:cubicBezTo>
                  <a:close/>
                </a:path>
              </a:pathLst>
            </a:custGeom>
            <a:solidFill>
              <a:schemeClr val="accent5">
                <a:lumMod val="20000"/>
                <a:lumOff val="8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94" name="Freeform 454">
              <a:extLst>
                <a:ext uri="{FF2B5EF4-FFF2-40B4-BE49-F238E27FC236}">
                  <a16:creationId xmlns:a16="http://schemas.microsoft.com/office/drawing/2014/main" id="{675F638D-F0EE-4141-8381-0D51D43C9211}"/>
                </a:ext>
              </a:extLst>
            </p:cNvPr>
            <p:cNvSpPr>
              <a:spLocks noChangeArrowheads="1"/>
            </p:cNvSpPr>
            <p:nvPr/>
          </p:nvSpPr>
          <p:spPr bwMode="auto">
            <a:xfrm>
              <a:off x="8245692" y="5538823"/>
              <a:ext cx="852570" cy="492531"/>
            </a:xfrm>
            <a:custGeom>
              <a:avLst/>
              <a:gdLst>
                <a:gd name="T0" fmla="*/ 591 w 1306"/>
                <a:gd name="T1" fmla="*/ 733 h 754"/>
                <a:gd name="T2" fmla="*/ 34 w 1306"/>
                <a:gd name="T3" fmla="*/ 412 h 754"/>
                <a:gd name="T4" fmla="*/ 34 w 1306"/>
                <a:gd name="T5" fmla="*/ 412 h 754"/>
                <a:gd name="T6" fmla="*/ 44 w 1306"/>
                <a:gd name="T7" fmla="*/ 335 h 754"/>
                <a:gd name="T8" fmla="*/ 581 w 1306"/>
                <a:gd name="T9" fmla="*/ 25 h 754"/>
                <a:gd name="T10" fmla="*/ 581 w 1306"/>
                <a:gd name="T11" fmla="*/ 25 h 754"/>
                <a:gd name="T12" fmla="*/ 714 w 1306"/>
                <a:gd name="T13" fmla="*/ 20 h 754"/>
                <a:gd name="T14" fmla="*/ 1271 w 1306"/>
                <a:gd name="T15" fmla="*/ 341 h 754"/>
                <a:gd name="T16" fmla="*/ 1271 w 1306"/>
                <a:gd name="T17" fmla="*/ 341 h 754"/>
                <a:gd name="T18" fmla="*/ 1261 w 1306"/>
                <a:gd name="T19" fmla="*/ 418 h 754"/>
                <a:gd name="T20" fmla="*/ 724 w 1306"/>
                <a:gd name="T21" fmla="*/ 728 h 754"/>
                <a:gd name="T22" fmla="*/ 724 w 1306"/>
                <a:gd name="T23" fmla="*/ 728 h 754"/>
                <a:gd name="T24" fmla="*/ 591 w 1306"/>
                <a:gd name="T25" fmla="*/ 733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06" h="754">
                  <a:moveTo>
                    <a:pt x="591" y="733"/>
                  </a:moveTo>
                  <a:lnTo>
                    <a:pt x="34" y="412"/>
                  </a:lnTo>
                  <a:lnTo>
                    <a:pt x="34" y="412"/>
                  </a:lnTo>
                  <a:cubicBezTo>
                    <a:pt x="0" y="393"/>
                    <a:pt x="5" y="358"/>
                    <a:pt x="44" y="335"/>
                  </a:cubicBezTo>
                  <a:lnTo>
                    <a:pt x="581" y="25"/>
                  </a:lnTo>
                  <a:lnTo>
                    <a:pt x="581" y="25"/>
                  </a:lnTo>
                  <a:cubicBezTo>
                    <a:pt x="621" y="3"/>
                    <a:pt x="680" y="0"/>
                    <a:pt x="714" y="20"/>
                  </a:cubicBezTo>
                  <a:lnTo>
                    <a:pt x="1271" y="341"/>
                  </a:lnTo>
                  <a:lnTo>
                    <a:pt x="1271" y="341"/>
                  </a:lnTo>
                  <a:cubicBezTo>
                    <a:pt x="1305" y="361"/>
                    <a:pt x="1301" y="395"/>
                    <a:pt x="1261" y="418"/>
                  </a:cubicBezTo>
                  <a:lnTo>
                    <a:pt x="724" y="728"/>
                  </a:lnTo>
                  <a:lnTo>
                    <a:pt x="724" y="728"/>
                  </a:lnTo>
                  <a:cubicBezTo>
                    <a:pt x="684" y="751"/>
                    <a:pt x="625" y="753"/>
                    <a:pt x="591" y="733"/>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195" name="Freeform 455">
              <a:extLst>
                <a:ext uri="{FF2B5EF4-FFF2-40B4-BE49-F238E27FC236}">
                  <a16:creationId xmlns:a16="http://schemas.microsoft.com/office/drawing/2014/main" id="{D14823D2-B4CC-D247-9CFD-C06BFE7AA181}"/>
                </a:ext>
              </a:extLst>
            </p:cNvPr>
            <p:cNvSpPr>
              <a:spLocks noChangeArrowheads="1"/>
            </p:cNvSpPr>
            <p:nvPr/>
          </p:nvSpPr>
          <p:spPr bwMode="auto">
            <a:xfrm>
              <a:off x="8614371" y="5777888"/>
              <a:ext cx="118093" cy="69127"/>
            </a:xfrm>
            <a:custGeom>
              <a:avLst/>
              <a:gdLst>
                <a:gd name="T0" fmla="*/ 82 w 182"/>
                <a:gd name="T1" fmla="*/ 101 h 105"/>
                <a:gd name="T2" fmla="*/ 5 w 182"/>
                <a:gd name="T3" fmla="*/ 56 h 105"/>
                <a:gd name="T4" fmla="*/ 5 w 182"/>
                <a:gd name="T5" fmla="*/ 56 h 105"/>
                <a:gd name="T6" fmla="*/ 6 w 182"/>
                <a:gd name="T7" fmla="*/ 46 h 105"/>
                <a:gd name="T8" fmla="*/ 81 w 182"/>
                <a:gd name="T9" fmla="*/ 3 h 105"/>
                <a:gd name="T10" fmla="*/ 81 w 182"/>
                <a:gd name="T11" fmla="*/ 3 h 105"/>
                <a:gd name="T12" fmla="*/ 99 w 182"/>
                <a:gd name="T13" fmla="*/ 2 h 105"/>
                <a:gd name="T14" fmla="*/ 176 w 182"/>
                <a:gd name="T15" fmla="*/ 46 h 105"/>
                <a:gd name="T16" fmla="*/ 176 w 182"/>
                <a:gd name="T17" fmla="*/ 46 h 105"/>
                <a:gd name="T18" fmla="*/ 175 w 182"/>
                <a:gd name="T19" fmla="*/ 57 h 105"/>
                <a:gd name="T20" fmla="*/ 101 w 182"/>
                <a:gd name="T21" fmla="*/ 100 h 105"/>
                <a:gd name="T22" fmla="*/ 101 w 182"/>
                <a:gd name="T23" fmla="*/ 100 h 105"/>
                <a:gd name="T24" fmla="*/ 82 w 182"/>
                <a:gd name="T25"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2" h="105">
                  <a:moveTo>
                    <a:pt x="82" y="101"/>
                  </a:moveTo>
                  <a:lnTo>
                    <a:pt x="5" y="56"/>
                  </a:lnTo>
                  <a:lnTo>
                    <a:pt x="5" y="56"/>
                  </a:lnTo>
                  <a:cubicBezTo>
                    <a:pt x="0" y="54"/>
                    <a:pt x="1" y="49"/>
                    <a:pt x="6" y="46"/>
                  </a:cubicBezTo>
                  <a:lnTo>
                    <a:pt x="81" y="3"/>
                  </a:lnTo>
                  <a:lnTo>
                    <a:pt x="81" y="3"/>
                  </a:lnTo>
                  <a:cubicBezTo>
                    <a:pt x="86" y="0"/>
                    <a:pt x="94" y="0"/>
                    <a:pt x="99" y="2"/>
                  </a:cubicBezTo>
                  <a:lnTo>
                    <a:pt x="176" y="46"/>
                  </a:lnTo>
                  <a:lnTo>
                    <a:pt x="176" y="46"/>
                  </a:lnTo>
                  <a:cubicBezTo>
                    <a:pt x="181" y="49"/>
                    <a:pt x="180" y="54"/>
                    <a:pt x="175" y="57"/>
                  </a:cubicBezTo>
                  <a:lnTo>
                    <a:pt x="101" y="100"/>
                  </a:lnTo>
                  <a:lnTo>
                    <a:pt x="101" y="100"/>
                  </a:lnTo>
                  <a:cubicBezTo>
                    <a:pt x="95" y="103"/>
                    <a:pt x="87" y="104"/>
                    <a:pt x="82" y="101"/>
                  </a:cubicBezTo>
                </a:path>
              </a:pathLst>
            </a:custGeom>
            <a:solidFill>
              <a:schemeClr val="accent5">
                <a:lumMod val="20000"/>
                <a:lumOff val="80000"/>
              </a:schemeClr>
            </a:solidFill>
            <a:ln>
              <a:noFill/>
            </a:ln>
            <a:effectLst/>
          </p:spPr>
          <p:txBody>
            <a:bodyPr wrap="none" anchor="ctr"/>
            <a:lstStyle/>
            <a:p>
              <a:endParaRPr lang="en-US" sz="6532" dirty="0">
                <a:latin typeface="Lato Light" panose="020F0502020204030203" pitchFamily="34" charset="0"/>
              </a:endParaRPr>
            </a:p>
          </p:txBody>
        </p:sp>
        <p:sp>
          <p:nvSpPr>
            <p:cNvPr id="196" name="Freeform 456">
              <a:extLst>
                <a:ext uri="{FF2B5EF4-FFF2-40B4-BE49-F238E27FC236}">
                  <a16:creationId xmlns:a16="http://schemas.microsoft.com/office/drawing/2014/main" id="{F3269985-ED4E-B248-83DC-12DED6F786C2}"/>
                </a:ext>
              </a:extLst>
            </p:cNvPr>
            <p:cNvSpPr>
              <a:spLocks noChangeArrowheads="1"/>
            </p:cNvSpPr>
            <p:nvPr/>
          </p:nvSpPr>
          <p:spPr bwMode="auto">
            <a:xfrm>
              <a:off x="8245693" y="5538824"/>
              <a:ext cx="849690" cy="270748"/>
            </a:xfrm>
            <a:custGeom>
              <a:avLst/>
              <a:gdLst>
                <a:gd name="T0" fmla="*/ 34 w 1303"/>
                <a:gd name="T1" fmla="*/ 412 h 415"/>
                <a:gd name="T2" fmla="*/ 36 w 1303"/>
                <a:gd name="T3" fmla="*/ 414 h 415"/>
                <a:gd name="T4" fmla="*/ 36 w 1303"/>
                <a:gd name="T5" fmla="*/ 414 h 415"/>
                <a:gd name="T6" fmla="*/ 44 w 1303"/>
                <a:gd name="T7" fmla="*/ 408 h 415"/>
                <a:gd name="T8" fmla="*/ 581 w 1303"/>
                <a:gd name="T9" fmla="*/ 98 h 415"/>
                <a:gd name="T10" fmla="*/ 581 w 1303"/>
                <a:gd name="T11" fmla="*/ 98 h 415"/>
                <a:gd name="T12" fmla="*/ 714 w 1303"/>
                <a:gd name="T13" fmla="*/ 92 h 415"/>
                <a:gd name="T14" fmla="*/ 1269 w 1303"/>
                <a:gd name="T15" fmla="*/ 412 h 415"/>
                <a:gd name="T16" fmla="*/ 1269 w 1303"/>
                <a:gd name="T17" fmla="*/ 412 h 415"/>
                <a:gd name="T18" fmla="*/ 1271 w 1303"/>
                <a:gd name="T19" fmla="*/ 341 h 415"/>
                <a:gd name="T20" fmla="*/ 714 w 1303"/>
                <a:gd name="T21" fmla="*/ 20 h 415"/>
                <a:gd name="T22" fmla="*/ 714 w 1303"/>
                <a:gd name="T23" fmla="*/ 20 h 415"/>
                <a:gd name="T24" fmla="*/ 581 w 1303"/>
                <a:gd name="T25" fmla="*/ 25 h 415"/>
                <a:gd name="T26" fmla="*/ 44 w 1303"/>
                <a:gd name="T27" fmla="*/ 335 h 415"/>
                <a:gd name="T28" fmla="*/ 44 w 1303"/>
                <a:gd name="T29" fmla="*/ 335 h 415"/>
                <a:gd name="T30" fmla="*/ 34 w 1303"/>
                <a:gd name="T31" fmla="*/ 412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03" h="415">
                  <a:moveTo>
                    <a:pt x="34" y="412"/>
                  </a:moveTo>
                  <a:lnTo>
                    <a:pt x="36" y="414"/>
                  </a:lnTo>
                  <a:lnTo>
                    <a:pt x="36" y="414"/>
                  </a:lnTo>
                  <a:cubicBezTo>
                    <a:pt x="38" y="412"/>
                    <a:pt x="41" y="409"/>
                    <a:pt x="44" y="408"/>
                  </a:cubicBezTo>
                  <a:lnTo>
                    <a:pt x="581" y="98"/>
                  </a:lnTo>
                  <a:lnTo>
                    <a:pt x="581" y="98"/>
                  </a:lnTo>
                  <a:cubicBezTo>
                    <a:pt x="621" y="75"/>
                    <a:pt x="680" y="73"/>
                    <a:pt x="714" y="92"/>
                  </a:cubicBezTo>
                  <a:lnTo>
                    <a:pt x="1269" y="412"/>
                  </a:lnTo>
                  <a:lnTo>
                    <a:pt x="1269" y="412"/>
                  </a:lnTo>
                  <a:cubicBezTo>
                    <a:pt x="1301" y="390"/>
                    <a:pt x="1302" y="359"/>
                    <a:pt x="1271" y="341"/>
                  </a:cubicBezTo>
                  <a:lnTo>
                    <a:pt x="714" y="20"/>
                  </a:lnTo>
                  <a:lnTo>
                    <a:pt x="714" y="20"/>
                  </a:lnTo>
                  <a:cubicBezTo>
                    <a:pt x="680" y="0"/>
                    <a:pt x="621" y="3"/>
                    <a:pt x="581" y="25"/>
                  </a:cubicBezTo>
                  <a:lnTo>
                    <a:pt x="44" y="335"/>
                  </a:lnTo>
                  <a:lnTo>
                    <a:pt x="44" y="335"/>
                  </a:lnTo>
                  <a:cubicBezTo>
                    <a:pt x="5" y="358"/>
                    <a:pt x="0" y="393"/>
                    <a:pt x="34" y="412"/>
                  </a:cubicBezTo>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97" name="Freeform 481">
              <a:extLst>
                <a:ext uri="{FF2B5EF4-FFF2-40B4-BE49-F238E27FC236}">
                  <a16:creationId xmlns:a16="http://schemas.microsoft.com/office/drawing/2014/main" id="{18297B66-1DB5-BB44-969D-3E20E96B9AF2}"/>
                </a:ext>
              </a:extLst>
            </p:cNvPr>
            <p:cNvSpPr>
              <a:spLocks noChangeArrowheads="1"/>
            </p:cNvSpPr>
            <p:nvPr/>
          </p:nvSpPr>
          <p:spPr bwMode="auto">
            <a:xfrm>
              <a:off x="15751761" y="10225074"/>
              <a:ext cx="1618730" cy="936099"/>
            </a:xfrm>
            <a:custGeom>
              <a:avLst/>
              <a:gdLst>
                <a:gd name="T0" fmla="*/ 1605 w 2477"/>
                <a:gd name="T1" fmla="*/ 927 h 1431"/>
                <a:gd name="T2" fmla="*/ 1605 w 2477"/>
                <a:gd name="T3" fmla="*/ 927 h 1431"/>
                <a:gd name="T4" fmla="*/ 872 w 2477"/>
                <a:gd name="T5" fmla="*/ 927 h 1431"/>
                <a:gd name="T6" fmla="*/ 872 w 2477"/>
                <a:gd name="T7" fmla="*/ 927 h 1431"/>
                <a:gd name="T8" fmla="*/ 872 w 2477"/>
                <a:gd name="T9" fmla="*/ 503 h 1431"/>
                <a:gd name="T10" fmla="*/ 872 w 2477"/>
                <a:gd name="T11" fmla="*/ 503 h 1431"/>
                <a:gd name="T12" fmla="*/ 1605 w 2477"/>
                <a:gd name="T13" fmla="*/ 503 h 1431"/>
                <a:gd name="T14" fmla="*/ 1605 w 2477"/>
                <a:gd name="T15" fmla="*/ 503 h 1431"/>
                <a:gd name="T16" fmla="*/ 1605 w 2477"/>
                <a:gd name="T17" fmla="*/ 927 h 1431"/>
                <a:gd name="T18" fmla="*/ 2036 w 2477"/>
                <a:gd name="T19" fmla="*/ 255 h 1431"/>
                <a:gd name="T20" fmla="*/ 2036 w 2477"/>
                <a:gd name="T21" fmla="*/ 255 h 1431"/>
                <a:gd name="T22" fmla="*/ 441 w 2477"/>
                <a:gd name="T23" fmla="*/ 255 h 1431"/>
                <a:gd name="T24" fmla="*/ 441 w 2477"/>
                <a:gd name="T25" fmla="*/ 255 h 1431"/>
                <a:gd name="T26" fmla="*/ 441 w 2477"/>
                <a:gd name="T27" fmla="*/ 1175 h 1431"/>
                <a:gd name="T28" fmla="*/ 441 w 2477"/>
                <a:gd name="T29" fmla="*/ 1175 h 1431"/>
                <a:gd name="T30" fmla="*/ 2036 w 2477"/>
                <a:gd name="T31" fmla="*/ 1175 h 1431"/>
                <a:gd name="T32" fmla="*/ 2036 w 2477"/>
                <a:gd name="T33" fmla="*/ 1175 h 1431"/>
                <a:gd name="T34" fmla="*/ 2036 w 2477"/>
                <a:gd name="T35" fmla="*/ 255 h 1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 h="1431">
                  <a:moveTo>
                    <a:pt x="1605" y="927"/>
                  </a:moveTo>
                  <a:lnTo>
                    <a:pt x="1605" y="927"/>
                  </a:lnTo>
                  <a:cubicBezTo>
                    <a:pt x="1402" y="1043"/>
                    <a:pt x="1075" y="1043"/>
                    <a:pt x="872" y="927"/>
                  </a:cubicBezTo>
                  <a:lnTo>
                    <a:pt x="872" y="927"/>
                  </a:lnTo>
                  <a:cubicBezTo>
                    <a:pt x="669" y="809"/>
                    <a:pt x="669" y="620"/>
                    <a:pt x="872" y="503"/>
                  </a:cubicBezTo>
                  <a:lnTo>
                    <a:pt x="872" y="503"/>
                  </a:lnTo>
                  <a:cubicBezTo>
                    <a:pt x="1074" y="386"/>
                    <a:pt x="1402" y="386"/>
                    <a:pt x="1605" y="503"/>
                  </a:cubicBezTo>
                  <a:lnTo>
                    <a:pt x="1605" y="503"/>
                  </a:lnTo>
                  <a:cubicBezTo>
                    <a:pt x="1807" y="620"/>
                    <a:pt x="1807" y="809"/>
                    <a:pt x="1605" y="927"/>
                  </a:cubicBezTo>
                  <a:close/>
                  <a:moveTo>
                    <a:pt x="2036" y="255"/>
                  </a:moveTo>
                  <a:lnTo>
                    <a:pt x="2036" y="255"/>
                  </a:lnTo>
                  <a:cubicBezTo>
                    <a:pt x="1595" y="0"/>
                    <a:pt x="881" y="0"/>
                    <a:pt x="441" y="255"/>
                  </a:cubicBezTo>
                  <a:lnTo>
                    <a:pt x="441" y="255"/>
                  </a:lnTo>
                  <a:cubicBezTo>
                    <a:pt x="0" y="509"/>
                    <a:pt x="0" y="921"/>
                    <a:pt x="441" y="1175"/>
                  </a:cubicBezTo>
                  <a:lnTo>
                    <a:pt x="441" y="1175"/>
                  </a:lnTo>
                  <a:cubicBezTo>
                    <a:pt x="881" y="1430"/>
                    <a:pt x="1595" y="1430"/>
                    <a:pt x="2036" y="1175"/>
                  </a:cubicBezTo>
                  <a:lnTo>
                    <a:pt x="2036" y="1175"/>
                  </a:lnTo>
                  <a:cubicBezTo>
                    <a:pt x="2476" y="921"/>
                    <a:pt x="2476" y="509"/>
                    <a:pt x="2036" y="255"/>
                  </a:cubicBezTo>
                  <a:close/>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98" name="Freeform 197">
              <a:extLst>
                <a:ext uri="{FF2B5EF4-FFF2-40B4-BE49-F238E27FC236}">
                  <a16:creationId xmlns:a16="http://schemas.microsoft.com/office/drawing/2014/main" id="{CC9517DA-7361-204A-8402-A3F1AD5B1D66}"/>
                </a:ext>
              </a:extLst>
            </p:cNvPr>
            <p:cNvSpPr>
              <a:spLocks noChangeArrowheads="1"/>
            </p:cNvSpPr>
            <p:nvPr/>
          </p:nvSpPr>
          <p:spPr bwMode="auto">
            <a:xfrm>
              <a:off x="15806487" y="9551084"/>
              <a:ext cx="1399171" cy="612853"/>
            </a:xfrm>
            <a:custGeom>
              <a:avLst/>
              <a:gdLst>
                <a:gd name="connsiteX0" fmla="*/ 0 w 1399171"/>
                <a:gd name="connsiteY0" fmla="*/ 97931 h 612853"/>
                <a:gd name="connsiteX1" fmla="*/ 126080 w 1399171"/>
                <a:gd name="connsiteY1" fmla="*/ 231719 h 612853"/>
                <a:gd name="connsiteX2" fmla="*/ 126080 w 1399171"/>
                <a:gd name="connsiteY2" fmla="*/ 612853 h 612853"/>
                <a:gd name="connsiteX3" fmla="*/ 0 w 1399171"/>
                <a:gd name="connsiteY3" fmla="*/ 479065 h 612853"/>
                <a:gd name="connsiteX4" fmla="*/ 1157881 w 1399171"/>
                <a:gd name="connsiteY4" fmla="*/ 0 h 612853"/>
                <a:gd name="connsiteX5" fmla="*/ 1399171 w 1399171"/>
                <a:gd name="connsiteY5" fmla="*/ 3265 h 612853"/>
                <a:gd name="connsiteX6" fmla="*/ 1399171 w 1399171"/>
                <a:gd name="connsiteY6" fmla="*/ 385308 h 612853"/>
                <a:gd name="connsiteX7" fmla="*/ 1157881 w 1399171"/>
                <a:gd name="connsiteY7" fmla="*/ 381390 h 612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9171" h="612853">
                  <a:moveTo>
                    <a:pt x="0" y="97931"/>
                  </a:moveTo>
                  <a:lnTo>
                    <a:pt x="126080" y="231719"/>
                  </a:lnTo>
                  <a:lnTo>
                    <a:pt x="126080" y="612853"/>
                  </a:lnTo>
                  <a:lnTo>
                    <a:pt x="0" y="479065"/>
                  </a:lnTo>
                  <a:close/>
                  <a:moveTo>
                    <a:pt x="1157881" y="0"/>
                  </a:moveTo>
                  <a:lnTo>
                    <a:pt x="1399171" y="3265"/>
                  </a:lnTo>
                  <a:lnTo>
                    <a:pt x="1399171" y="385308"/>
                  </a:lnTo>
                  <a:lnTo>
                    <a:pt x="1157881" y="381390"/>
                  </a:ln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99" name="Freeform 198">
              <a:extLst>
                <a:ext uri="{FF2B5EF4-FFF2-40B4-BE49-F238E27FC236}">
                  <a16:creationId xmlns:a16="http://schemas.microsoft.com/office/drawing/2014/main" id="{C409990E-9E6C-B34D-9762-BFA5A4256D42}"/>
                </a:ext>
              </a:extLst>
            </p:cNvPr>
            <p:cNvSpPr>
              <a:spLocks noChangeArrowheads="1"/>
            </p:cNvSpPr>
            <p:nvPr/>
          </p:nvSpPr>
          <p:spPr bwMode="auto">
            <a:xfrm>
              <a:off x="15806487" y="9551082"/>
              <a:ext cx="1396293" cy="618612"/>
            </a:xfrm>
            <a:custGeom>
              <a:avLst/>
              <a:gdLst>
                <a:gd name="connsiteX0" fmla="*/ 1154353 w 1396293"/>
                <a:gd name="connsiteY0" fmla="*/ 0 h 618612"/>
                <a:gd name="connsiteX1" fmla="*/ 1154353 w 1396293"/>
                <a:gd name="connsiteY1" fmla="*/ 277577 h 618612"/>
                <a:gd name="connsiteX2" fmla="*/ 1225511 w 1396293"/>
                <a:gd name="connsiteY2" fmla="*/ 299133 h 618612"/>
                <a:gd name="connsiteX3" fmla="*/ 1359737 w 1396293"/>
                <a:gd name="connsiteY3" fmla="*/ 362227 h 618612"/>
                <a:gd name="connsiteX4" fmla="*/ 1396293 w 1396293"/>
                <a:gd name="connsiteY4" fmla="*/ 385773 h 618612"/>
                <a:gd name="connsiteX5" fmla="*/ 1156071 w 1396293"/>
                <a:gd name="connsiteY5" fmla="*/ 381849 h 618612"/>
                <a:gd name="connsiteX6" fmla="*/ 1000057 w 1396293"/>
                <a:gd name="connsiteY6" fmla="*/ 529008 h 618612"/>
                <a:gd name="connsiteX7" fmla="*/ 999863 w 1396293"/>
                <a:gd name="connsiteY7" fmla="*/ 528943 h 618612"/>
                <a:gd name="connsiteX8" fmla="*/ 999465 w 1396293"/>
                <a:gd name="connsiteY8" fmla="*/ 529322 h 618612"/>
                <a:gd name="connsiteX9" fmla="*/ 999465 w 1396293"/>
                <a:gd name="connsiteY9" fmla="*/ 528811 h 618612"/>
                <a:gd name="connsiteX10" fmla="*/ 905205 w 1396293"/>
                <a:gd name="connsiteY10" fmla="*/ 497415 h 618612"/>
                <a:gd name="connsiteX11" fmla="*/ 592662 w 1396293"/>
                <a:gd name="connsiteY11" fmla="*/ 500312 h 618612"/>
                <a:gd name="connsiteX12" fmla="*/ 471341 w 1396293"/>
                <a:gd name="connsiteY12" fmla="*/ 548615 h 618612"/>
                <a:gd name="connsiteX13" fmla="*/ 470808 w 1396293"/>
                <a:gd name="connsiteY13" fmla="*/ 549049 h 618612"/>
                <a:gd name="connsiteX14" fmla="*/ 388403 w 1396293"/>
                <a:gd name="connsiteY14" fmla="*/ 618612 h 618612"/>
                <a:gd name="connsiteX15" fmla="*/ 125986 w 1396293"/>
                <a:gd name="connsiteY15" fmla="*/ 614034 h 618612"/>
                <a:gd name="connsiteX16" fmla="*/ 0 w 1396293"/>
                <a:gd name="connsiteY16" fmla="*/ 479955 h 618612"/>
                <a:gd name="connsiteX17" fmla="*/ 66502 w 1396293"/>
                <a:gd name="connsiteY17" fmla="*/ 418638 h 618612"/>
                <a:gd name="connsiteX18" fmla="*/ 126733 w 1396293"/>
                <a:gd name="connsiteY18" fmla="*/ 378014 h 618612"/>
                <a:gd name="connsiteX19" fmla="*/ 126733 w 1396293"/>
                <a:gd name="connsiteY19" fmla="*/ 230426 h 618612"/>
                <a:gd name="connsiteX20" fmla="*/ 388190 w 1396293"/>
                <a:gd name="connsiteY20" fmla="*/ 234338 h 618612"/>
                <a:gd name="connsiteX21" fmla="*/ 388190 w 1396293"/>
                <a:gd name="connsiteY21" fmla="*/ 267681 h 618612"/>
                <a:gd name="connsiteX22" fmla="*/ 388965 w 1396293"/>
                <a:gd name="connsiteY22" fmla="*/ 267446 h 618612"/>
                <a:gd name="connsiteX23" fmla="*/ 388965 w 1396293"/>
                <a:gd name="connsiteY23" fmla="*/ 234054 h 618612"/>
                <a:gd name="connsiteX24" fmla="*/ 400736 w 1396293"/>
                <a:gd name="connsiteY24" fmla="*/ 133578 h 618612"/>
                <a:gd name="connsiteX25" fmla="*/ 755817 w 1396293"/>
                <a:gd name="connsiteY25" fmla="*/ 25925 h 618612"/>
                <a:gd name="connsiteX26" fmla="*/ 1001541 w 1396293"/>
                <a:gd name="connsiteY26" fmla="*/ 144597 h 61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396293" h="618612">
                  <a:moveTo>
                    <a:pt x="1154353" y="0"/>
                  </a:moveTo>
                  <a:lnTo>
                    <a:pt x="1154353" y="277577"/>
                  </a:lnTo>
                  <a:lnTo>
                    <a:pt x="1225511" y="299133"/>
                  </a:lnTo>
                  <a:cubicBezTo>
                    <a:pt x="1272947" y="317160"/>
                    <a:pt x="1317959" y="338191"/>
                    <a:pt x="1359737" y="362227"/>
                  </a:cubicBezTo>
                  <a:cubicBezTo>
                    <a:pt x="1372793" y="370076"/>
                    <a:pt x="1384543" y="377924"/>
                    <a:pt x="1396293" y="385773"/>
                  </a:cubicBezTo>
                  <a:lnTo>
                    <a:pt x="1156071" y="381849"/>
                  </a:lnTo>
                  <a:lnTo>
                    <a:pt x="1000057" y="529008"/>
                  </a:lnTo>
                  <a:lnTo>
                    <a:pt x="999863" y="528943"/>
                  </a:lnTo>
                  <a:lnTo>
                    <a:pt x="999465" y="529322"/>
                  </a:lnTo>
                  <a:lnTo>
                    <a:pt x="999465" y="528811"/>
                  </a:lnTo>
                  <a:lnTo>
                    <a:pt x="905205" y="497415"/>
                  </a:lnTo>
                  <a:cubicBezTo>
                    <a:pt x="805000" y="473962"/>
                    <a:pt x="691757" y="474927"/>
                    <a:pt x="592662" y="500312"/>
                  </a:cubicBezTo>
                  <a:lnTo>
                    <a:pt x="471341" y="548615"/>
                  </a:lnTo>
                  <a:lnTo>
                    <a:pt x="470808" y="549049"/>
                  </a:lnTo>
                  <a:lnTo>
                    <a:pt x="388403" y="618612"/>
                  </a:lnTo>
                  <a:lnTo>
                    <a:pt x="125986" y="614034"/>
                  </a:lnTo>
                  <a:lnTo>
                    <a:pt x="0" y="479955"/>
                  </a:lnTo>
                  <a:cubicBezTo>
                    <a:pt x="19257" y="458698"/>
                    <a:pt x="41452" y="438260"/>
                    <a:pt x="66502" y="418638"/>
                  </a:cubicBezTo>
                  <a:lnTo>
                    <a:pt x="126733" y="378014"/>
                  </a:lnTo>
                  <a:lnTo>
                    <a:pt x="126733" y="230426"/>
                  </a:lnTo>
                  <a:lnTo>
                    <a:pt x="388190" y="234338"/>
                  </a:lnTo>
                  <a:lnTo>
                    <a:pt x="388190" y="267681"/>
                  </a:lnTo>
                  <a:lnTo>
                    <a:pt x="388965" y="267446"/>
                  </a:lnTo>
                  <a:lnTo>
                    <a:pt x="388965" y="234054"/>
                  </a:lnTo>
                  <a:cubicBezTo>
                    <a:pt x="388965" y="234054"/>
                    <a:pt x="383080" y="138145"/>
                    <a:pt x="400736" y="133578"/>
                  </a:cubicBezTo>
                  <a:cubicBezTo>
                    <a:pt x="417738" y="129663"/>
                    <a:pt x="755817" y="25925"/>
                    <a:pt x="755817" y="25925"/>
                  </a:cubicBezTo>
                  <a:lnTo>
                    <a:pt x="1001541" y="144597"/>
                  </a:lnTo>
                  <a:close/>
                </a:path>
              </a:pathLst>
            </a:custGeom>
            <a:solidFill>
              <a:schemeClr val="accent2">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00" name="Freeform 488">
              <a:extLst>
                <a:ext uri="{FF2B5EF4-FFF2-40B4-BE49-F238E27FC236}">
                  <a16:creationId xmlns:a16="http://schemas.microsoft.com/office/drawing/2014/main" id="{41AEE1B7-680F-D346-BB57-01AF8064192A}"/>
                </a:ext>
              </a:extLst>
            </p:cNvPr>
            <p:cNvSpPr>
              <a:spLocks noChangeArrowheads="1"/>
            </p:cNvSpPr>
            <p:nvPr/>
          </p:nvSpPr>
          <p:spPr bwMode="auto">
            <a:xfrm>
              <a:off x="15806487" y="9337941"/>
              <a:ext cx="1396946" cy="449327"/>
            </a:xfrm>
            <a:custGeom>
              <a:avLst/>
              <a:gdLst>
                <a:gd name="T0" fmla="*/ 193 w 2140"/>
                <a:gd name="T1" fmla="*/ 680 h 687"/>
                <a:gd name="T2" fmla="*/ 595 w 2140"/>
                <a:gd name="T3" fmla="*/ 686 h 687"/>
                <a:gd name="T4" fmla="*/ 595 w 2140"/>
                <a:gd name="T5" fmla="*/ 686 h 687"/>
                <a:gd name="T6" fmla="*/ 722 w 2140"/>
                <a:gd name="T7" fmla="*/ 579 h 687"/>
                <a:gd name="T8" fmla="*/ 722 w 2140"/>
                <a:gd name="T9" fmla="*/ 579 h 687"/>
                <a:gd name="T10" fmla="*/ 1532 w 2140"/>
                <a:gd name="T11" fmla="*/ 549 h 687"/>
                <a:gd name="T12" fmla="*/ 1771 w 2140"/>
                <a:gd name="T13" fmla="*/ 325 h 687"/>
                <a:gd name="T14" fmla="*/ 2139 w 2140"/>
                <a:gd name="T15" fmla="*/ 330 h 687"/>
                <a:gd name="T16" fmla="*/ 2139 w 2140"/>
                <a:gd name="T17" fmla="*/ 330 h 687"/>
                <a:gd name="T18" fmla="*/ 2083 w 2140"/>
                <a:gd name="T19" fmla="*/ 296 h 687"/>
                <a:gd name="T20" fmla="*/ 2083 w 2140"/>
                <a:gd name="T21" fmla="*/ 296 h 687"/>
                <a:gd name="T22" fmla="*/ 230 w 2140"/>
                <a:gd name="T23" fmla="*/ 296 h 687"/>
                <a:gd name="T24" fmla="*/ 230 w 2140"/>
                <a:gd name="T25" fmla="*/ 296 h 687"/>
                <a:gd name="T26" fmla="*/ 0 w 2140"/>
                <a:gd name="T27" fmla="*/ 475 h 687"/>
                <a:gd name="T28" fmla="*/ 193 w 2140"/>
                <a:gd name="T29" fmla="*/ 680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40" h="687">
                  <a:moveTo>
                    <a:pt x="193" y="680"/>
                  </a:moveTo>
                  <a:lnTo>
                    <a:pt x="595" y="686"/>
                  </a:lnTo>
                  <a:lnTo>
                    <a:pt x="595" y="686"/>
                  </a:lnTo>
                  <a:cubicBezTo>
                    <a:pt x="625" y="647"/>
                    <a:pt x="667" y="611"/>
                    <a:pt x="722" y="579"/>
                  </a:cubicBezTo>
                  <a:lnTo>
                    <a:pt x="722" y="579"/>
                  </a:lnTo>
                  <a:cubicBezTo>
                    <a:pt x="943" y="452"/>
                    <a:pt x="1291" y="442"/>
                    <a:pt x="1532" y="549"/>
                  </a:cubicBezTo>
                  <a:lnTo>
                    <a:pt x="1771" y="325"/>
                  </a:lnTo>
                  <a:lnTo>
                    <a:pt x="2139" y="330"/>
                  </a:lnTo>
                  <a:lnTo>
                    <a:pt x="2139" y="330"/>
                  </a:lnTo>
                  <a:cubicBezTo>
                    <a:pt x="2121" y="319"/>
                    <a:pt x="2103" y="307"/>
                    <a:pt x="2083" y="296"/>
                  </a:cubicBezTo>
                  <a:lnTo>
                    <a:pt x="2083" y="296"/>
                  </a:lnTo>
                  <a:cubicBezTo>
                    <a:pt x="1571" y="0"/>
                    <a:pt x="742" y="0"/>
                    <a:pt x="230" y="296"/>
                  </a:cubicBezTo>
                  <a:lnTo>
                    <a:pt x="230" y="296"/>
                  </a:lnTo>
                  <a:cubicBezTo>
                    <a:pt x="136" y="350"/>
                    <a:pt x="59" y="410"/>
                    <a:pt x="0" y="475"/>
                  </a:cubicBezTo>
                  <a:lnTo>
                    <a:pt x="193" y="68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01" name="Freeform 200">
              <a:extLst>
                <a:ext uri="{FF2B5EF4-FFF2-40B4-BE49-F238E27FC236}">
                  <a16:creationId xmlns:a16="http://schemas.microsoft.com/office/drawing/2014/main" id="{ADE9224F-55CC-4B49-99ED-4CB73867CCFA}"/>
                </a:ext>
              </a:extLst>
            </p:cNvPr>
            <p:cNvSpPr>
              <a:spLocks noChangeArrowheads="1"/>
            </p:cNvSpPr>
            <p:nvPr/>
          </p:nvSpPr>
          <p:spPr bwMode="auto">
            <a:xfrm>
              <a:off x="16713781" y="9744065"/>
              <a:ext cx="705023" cy="1004570"/>
            </a:xfrm>
            <a:custGeom>
              <a:avLst/>
              <a:gdLst>
                <a:gd name="connsiteX0" fmla="*/ 172819 w 705023"/>
                <a:gd name="connsiteY0" fmla="*/ 0 h 1004570"/>
                <a:gd name="connsiteX1" fmla="*/ 380861 w 705023"/>
                <a:gd name="connsiteY1" fmla="*/ 85723 h 1004570"/>
                <a:gd name="connsiteX2" fmla="*/ 392237 w 705023"/>
                <a:gd name="connsiteY2" fmla="*/ 193040 h 1004570"/>
                <a:gd name="connsiteX3" fmla="*/ 396799 w 705023"/>
                <a:gd name="connsiteY3" fmla="*/ 254763 h 1004570"/>
                <a:gd name="connsiteX4" fmla="*/ 528429 w 705023"/>
                <a:gd name="connsiteY4" fmla="*/ 256721 h 1004570"/>
                <a:gd name="connsiteX5" fmla="*/ 703715 w 705023"/>
                <a:gd name="connsiteY5" fmla="*/ 118091 h 1004570"/>
                <a:gd name="connsiteX6" fmla="*/ 705023 w 705023"/>
                <a:gd name="connsiteY6" fmla="*/ 523292 h 1004570"/>
                <a:gd name="connsiteX7" fmla="*/ 699965 w 705023"/>
                <a:gd name="connsiteY7" fmla="*/ 528110 h 1004570"/>
                <a:gd name="connsiteX8" fmla="*/ 698017 w 705023"/>
                <a:gd name="connsiteY8" fmla="*/ 572669 h 1004570"/>
                <a:gd name="connsiteX9" fmla="*/ 452663 w 705023"/>
                <a:gd name="connsiteY9" fmla="*/ 869790 h 1004570"/>
                <a:gd name="connsiteX10" fmla="*/ 15678 w 705023"/>
                <a:gd name="connsiteY10" fmla="*/ 1004570 h 1004570"/>
                <a:gd name="connsiteX11" fmla="*/ 19801 w 705023"/>
                <a:gd name="connsiteY11" fmla="*/ 1000717 h 1004570"/>
                <a:gd name="connsiteX12" fmla="*/ 17283 w 705023"/>
                <a:gd name="connsiteY12" fmla="*/ 1001691 h 1004570"/>
                <a:gd name="connsiteX13" fmla="*/ 17283 w 705023"/>
                <a:gd name="connsiteY13" fmla="*/ 752778 h 1004570"/>
                <a:gd name="connsiteX14" fmla="*/ 1 w 705023"/>
                <a:gd name="connsiteY14" fmla="*/ 734356 h 1004570"/>
                <a:gd name="connsiteX15" fmla="*/ 533 w 705023"/>
                <a:gd name="connsiteY15" fmla="*/ 734192 h 1004570"/>
                <a:gd name="connsiteX16" fmla="*/ 0 w 705023"/>
                <a:gd name="connsiteY16" fmla="*/ 733612 h 1004570"/>
                <a:gd name="connsiteX17" fmla="*/ 0 w 705023"/>
                <a:gd name="connsiteY17" fmla="*/ 351397 h 1004570"/>
                <a:gd name="connsiteX18" fmla="*/ 155779 w 705023"/>
                <a:gd name="connsiteY18" fmla="*/ 369691 h 1004570"/>
                <a:gd name="connsiteX19" fmla="*/ 165751 w 705023"/>
                <a:gd name="connsiteY19" fmla="*/ 466336 h 1004570"/>
                <a:gd name="connsiteX20" fmla="*/ 170699 w 705023"/>
                <a:gd name="connsiteY20" fmla="*/ 520432 h 1004570"/>
                <a:gd name="connsiteX21" fmla="*/ 239767 w 705023"/>
                <a:gd name="connsiteY21" fmla="*/ 475597 h 1004570"/>
                <a:gd name="connsiteX22" fmla="*/ 233619 w 705023"/>
                <a:gd name="connsiteY22" fmla="*/ 456802 h 1004570"/>
                <a:gd name="connsiteX23" fmla="*/ 171791 w 705023"/>
                <a:gd name="connsiteY23" fmla="*/ 383012 h 1004570"/>
                <a:gd name="connsiteX24" fmla="*/ 217501 w 705023"/>
                <a:gd name="connsiteY24" fmla="*/ 340047 h 1004570"/>
                <a:gd name="connsiteX25" fmla="*/ 172819 w 705023"/>
                <a:gd name="connsiteY25" fmla="*/ 350743 h 100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05023" h="1004570">
                  <a:moveTo>
                    <a:pt x="172819" y="0"/>
                  </a:moveTo>
                  <a:cubicBezTo>
                    <a:pt x="172819" y="0"/>
                    <a:pt x="376309" y="79833"/>
                    <a:pt x="380861" y="85723"/>
                  </a:cubicBezTo>
                  <a:cubicBezTo>
                    <a:pt x="383461" y="88341"/>
                    <a:pt x="388173" y="141017"/>
                    <a:pt x="392237" y="193040"/>
                  </a:cubicBezTo>
                  <a:lnTo>
                    <a:pt x="396799" y="254763"/>
                  </a:lnTo>
                  <a:lnTo>
                    <a:pt x="528429" y="256721"/>
                  </a:lnTo>
                  <a:lnTo>
                    <a:pt x="703715" y="118091"/>
                  </a:lnTo>
                  <a:lnTo>
                    <a:pt x="705023" y="523292"/>
                  </a:lnTo>
                  <a:lnTo>
                    <a:pt x="699965" y="528110"/>
                  </a:lnTo>
                  <a:lnTo>
                    <a:pt x="698017" y="572669"/>
                  </a:lnTo>
                  <a:cubicBezTo>
                    <a:pt x="677849" y="681033"/>
                    <a:pt x="596039" y="786371"/>
                    <a:pt x="452663" y="869790"/>
                  </a:cubicBezTo>
                  <a:cubicBezTo>
                    <a:pt x="328555" y="941105"/>
                    <a:pt x="175709" y="985596"/>
                    <a:pt x="15678" y="1004570"/>
                  </a:cubicBezTo>
                  <a:lnTo>
                    <a:pt x="19801" y="1000717"/>
                  </a:lnTo>
                  <a:lnTo>
                    <a:pt x="17283" y="1001691"/>
                  </a:lnTo>
                  <a:lnTo>
                    <a:pt x="17283" y="752778"/>
                  </a:lnTo>
                  <a:lnTo>
                    <a:pt x="1" y="734356"/>
                  </a:lnTo>
                  <a:lnTo>
                    <a:pt x="533" y="734192"/>
                  </a:lnTo>
                  <a:lnTo>
                    <a:pt x="0" y="733612"/>
                  </a:lnTo>
                  <a:lnTo>
                    <a:pt x="0" y="351397"/>
                  </a:lnTo>
                  <a:cubicBezTo>
                    <a:pt x="0" y="351397"/>
                    <a:pt x="153183" y="363811"/>
                    <a:pt x="155779" y="369691"/>
                  </a:cubicBezTo>
                  <a:cubicBezTo>
                    <a:pt x="156753" y="371896"/>
                    <a:pt x="160921" y="414252"/>
                    <a:pt x="165751" y="466336"/>
                  </a:cubicBezTo>
                  <a:lnTo>
                    <a:pt x="170699" y="520432"/>
                  </a:lnTo>
                  <a:lnTo>
                    <a:pt x="239767" y="475597"/>
                  </a:lnTo>
                  <a:lnTo>
                    <a:pt x="233619" y="456802"/>
                  </a:lnTo>
                  <a:cubicBezTo>
                    <a:pt x="220985" y="430774"/>
                    <a:pt x="200369" y="405748"/>
                    <a:pt x="171791" y="383012"/>
                  </a:cubicBezTo>
                  <a:lnTo>
                    <a:pt x="217501" y="340047"/>
                  </a:lnTo>
                  <a:lnTo>
                    <a:pt x="172819" y="350743"/>
                  </a:lnTo>
                  <a:close/>
                </a:path>
              </a:pathLst>
            </a:custGeom>
            <a:solidFill>
              <a:schemeClr val="accent4">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02" name="Freeform 493">
              <a:extLst>
                <a:ext uri="{FF2B5EF4-FFF2-40B4-BE49-F238E27FC236}">
                  <a16:creationId xmlns:a16="http://schemas.microsoft.com/office/drawing/2014/main" id="{B82A30D8-55A5-5848-949D-97155A76A4FC}"/>
                </a:ext>
              </a:extLst>
            </p:cNvPr>
            <p:cNvSpPr>
              <a:spLocks noChangeArrowheads="1"/>
            </p:cNvSpPr>
            <p:nvPr/>
          </p:nvSpPr>
          <p:spPr bwMode="auto">
            <a:xfrm>
              <a:off x="16713782" y="9614450"/>
              <a:ext cx="780563" cy="751760"/>
            </a:xfrm>
            <a:custGeom>
              <a:avLst/>
              <a:gdLst>
                <a:gd name="T0" fmla="*/ 474 w 1195"/>
                <a:gd name="T1" fmla="*/ 0 h 1149"/>
                <a:gd name="T2" fmla="*/ 263 w 1195"/>
                <a:gd name="T3" fmla="*/ 198 h 1149"/>
                <a:gd name="T4" fmla="*/ 263 w 1195"/>
                <a:gd name="T5" fmla="*/ 198 h 1149"/>
                <a:gd name="T6" fmla="*/ 201 w 1195"/>
                <a:gd name="T7" fmla="*/ 657 h 1149"/>
                <a:gd name="T8" fmla="*/ 201 w 1195"/>
                <a:gd name="T9" fmla="*/ 657 h 1149"/>
                <a:gd name="T10" fmla="*/ 0 w 1195"/>
                <a:gd name="T11" fmla="*/ 734 h 1149"/>
                <a:gd name="T12" fmla="*/ 218 w 1195"/>
                <a:gd name="T13" fmla="*/ 966 h 1149"/>
                <a:gd name="T14" fmla="*/ 24 w 1195"/>
                <a:gd name="T15" fmla="*/ 1148 h 1149"/>
                <a:gd name="T16" fmla="*/ 24 w 1195"/>
                <a:gd name="T17" fmla="*/ 1148 h 1149"/>
                <a:gd name="T18" fmla="*/ 693 w 1195"/>
                <a:gd name="T19" fmla="*/ 941 h 1149"/>
                <a:gd name="T20" fmla="*/ 693 w 1195"/>
                <a:gd name="T21" fmla="*/ 941 h 1149"/>
                <a:gd name="T22" fmla="*/ 878 w 1195"/>
                <a:gd name="T23" fmla="*/ 6 h 1149"/>
                <a:gd name="T24" fmla="*/ 474 w 1195"/>
                <a:gd name="T25" fmla="*/ 0 h 1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5" h="1149">
                  <a:moveTo>
                    <a:pt x="474" y="0"/>
                  </a:moveTo>
                  <a:lnTo>
                    <a:pt x="263" y="198"/>
                  </a:lnTo>
                  <a:lnTo>
                    <a:pt x="263" y="198"/>
                  </a:lnTo>
                  <a:cubicBezTo>
                    <a:pt x="438" y="336"/>
                    <a:pt x="418" y="532"/>
                    <a:pt x="201" y="657"/>
                  </a:cubicBezTo>
                  <a:lnTo>
                    <a:pt x="201" y="657"/>
                  </a:lnTo>
                  <a:cubicBezTo>
                    <a:pt x="142" y="691"/>
                    <a:pt x="73" y="717"/>
                    <a:pt x="0" y="734"/>
                  </a:cubicBezTo>
                  <a:lnTo>
                    <a:pt x="218" y="966"/>
                  </a:lnTo>
                  <a:lnTo>
                    <a:pt x="24" y="1148"/>
                  </a:lnTo>
                  <a:lnTo>
                    <a:pt x="24" y="1148"/>
                  </a:lnTo>
                  <a:cubicBezTo>
                    <a:pt x="269" y="1120"/>
                    <a:pt x="503" y="1050"/>
                    <a:pt x="693" y="941"/>
                  </a:cubicBezTo>
                  <a:lnTo>
                    <a:pt x="693" y="941"/>
                  </a:lnTo>
                  <a:cubicBezTo>
                    <a:pt x="1132" y="687"/>
                    <a:pt x="1194" y="297"/>
                    <a:pt x="878" y="6"/>
                  </a:cubicBezTo>
                  <a:lnTo>
                    <a:pt x="474" y="0"/>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03" name="Freeform 202">
              <a:extLst>
                <a:ext uri="{FF2B5EF4-FFF2-40B4-BE49-F238E27FC236}">
                  <a16:creationId xmlns:a16="http://schemas.microsoft.com/office/drawing/2014/main" id="{5861B163-6F75-A44B-906D-B5A7EEFDC68E}"/>
                </a:ext>
              </a:extLst>
            </p:cNvPr>
            <p:cNvSpPr>
              <a:spLocks noChangeArrowheads="1"/>
            </p:cNvSpPr>
            <p:nvPr/>
          </p:nvSpPr>
          <p:spPr bwMode="auto">
            <a:xfrm>
              <a:off x="15705676" y="9885198"/>
              <a:ext cx="1024735" cy="872080"/>
            </a:xfrm>
            <a:custGeom>
              <a:avLst/>
              <a:gdLst>
                <a:gd name="connsiteX0" fmla="*/ 0 w 1024735"/>
                <a:gd name="connsiteY0" fmla="*/ 0 h 872080"/>
                <a:gd name="connsiteX1" fmla="*/ 129537 w 1024735"/>
                <a:gd name="connsiteY1" fmla="*/ 52259 h 872080"/>
                <a:gd name="connsiteX2" fmla="*/ 886479 w 1024735"/>
                <a:gd name="connsiteY2" fmla="*/ 490586 h 872080"/>
                <a:gd name="connsiteX3" fmla="*/ 886479 w 1024735"/>
                <a:gd name="connsiteY3" fmla="*/ 607894 h 872080"/>
                <a:gd name="connsiteX4" fmla="*/ 899277 w 1024735"/>
                <a:gd name="connsiteY4" fmla="*/ 607967 h 872080"/>
                <a:gd name="connsiteX5" fmla="*/ 1024735 w 1024735"/>
                <a:gd name="connsiteY5" fmla="*/ 740484 h 872080"/>
                <a:gd name="connsiteX6" fmla="*/ 886862 w 1024735"/>
                <a:gd name="connsiteY6" fmla="*/ 870390 h 872080"/>
                <a:gd name="connsiteX7" fmla="*/ 886479 w 1024735"/>
                <a:gd name="connsiteY7" fmla="*/ 870376 h 872080"/>
                <a:gd name="connsiteX8" fmla="*/ 886479 w 1024735"/>
                <a:gd name="connsiteY8" fmla="*/ 872080 h 872080"/>
                <a:gd name="connsiteX9" fmla="*/ 883173 w 1024735"/>
                <a:gd name="connsiteY9" fmla="*/ 870250 h 872080"/>
                <a:gd name="connsiteX10" fmla="*/ 715675 w 1024735"/>
                <a:gd name="connsiteY10" fmla="*/ 863913 h 872080"/>
                <a:gd name="connsiteX11" fmla="*/ 251732 w 1024735"/>
                <a:gd name="connsiteY11" fmla="*/ 726123 h 872080"/>
                <a:gd name="connsiteX12" fmla="*/ 4267 w 1024735"/>
                <a:gd name="connsiteY12" fmla="*/ 418979 h 872080"/>
                <a:gd name="connsiteX13" fmla="*/ 3201 w 1024735"/>
                <a:gd name="connsiteY13" fmla="*/ 383266 h 872080"/>
                <a:gd name="connsiteX14" fmla="*/ 0 w 1024735"/>
                <a:gd name="connsiteY14" fmla="*/ 381494 h 87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4735" h="872080">
                  <a:moveTo>
                    <a:pt x="0" y="0"/>
                  </a:moveTo>
                  <a:lnTo>
                    <a:pt x="129537" y="52259"/>
                  </a:lnTo>
                  <a:lnTo>
                    <a:pt x="886479" y="490586"/>
                  </a:lnTo>
                  <a:lnTo>
                    <a:pt x="886479" y="607894"/>
                  </a:lnTo>
                  <a:lnTo>
                    <a:pt x="899277" y="607967"/>
                  </a:lnTo>
                  <a:lnTo>
                    <a:pt x="1024735" y="740484"/>
                  </a:lnTo>
                  <a:lnTo>
                    <a:pt x="886862" y="870390"/>
                  </a:lnTo>
                  <a:lnTo>
                    <a:pt x="886479" y="870376"/>
                  </a:lnTo>
                  <a:lnTo>
                    <a:pt x="886479" y="872080"/>
                  </a:lnTo>
                  <a:lnTo>
                    <a:pt x="883173" y="870250"/>
                  </a:lnTo>
                  <a:lnTo>
                    <a:pt x="715675" y="863913"/>
                  </a:lnTo>
                  <a:cubicBezTo>
                    <a:pt x="545774" y="847542"/>
                    <a:pt x="382581" y="801521"/>
                    <a:pt x="251732" y="726123"/>
                  </a:cubicBezTo>
                  <a:cubicBezTo>
                    <a:pt x="103486" y="640444"/>
                    <a:pt x="20838" y="531050"/>
                    <a:pt x="4267" y="418979"/>
                  </a:cubicBezTo>
                  <a:lnTo>
                    <a:pt x="3201" y="383266"/>
                  </a:lnTo>
                  <a:lnTo>
                    <a:pt x="0" y="381494"/>
                  </a:lnTo>
                  <a:close/>
                </a:path>
              </a:pathLst>
            </a:custGeom>
            <a:solidFill>
              <a:schemeClr val="accent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04" name="Freeform 496">
              <a:extLst>
                <a:ext uri="{FF2B5EF4-FFF2-40B4-BE49-F238E27FC236}">
                  <a16:creationId xmlns:a16="http://schemas.microsoft.com/office/drawing/2014/main" id="{A6ED7EEA-877E-B84E-B50C-78AA6696D371}"/>
                </a:ext>
              </a:extLst>
            </p:cNvPr>
            <p:cNvSpPr>
              <a:spLocks noChangeArrowheads="1"/>
            </p:cNvSpPr>
            <p:nvPr/>
          </p:nvSpPr>
          <p:spPr bwMode="auto">
            <a:xfrm>
              <a:off x="16589929" y="10245238"/>
              <a:ext cx="138255" cy="512694"/>
            </a:xfrm>
            <a:custGeom>
              <a:avLst/>
              <a:gdLst>
                <a:gd name="T0" fmla="*/ 211 w 212"/>
                <a:gd name="T1" fmla="*/ 0 h 784"/>
                <a:gd name="T2" fmla="*/ 211 w 212"/>
                <a:gd name="T3" fmla="*/ 584 h 784"/>
                <a:gd name="T4" fmla="*/ 0 w 212"/>
                <a:gd name="T5" fmla="*/ 783 h 784"/>
                <a:gd name="T6" fmla="*/ 0 w 212"/>
                <a:gd name="T7" fmla="*/ 199 h 784"/>
                <a:gd name="T8" fmla="*/ 211 w 212"/>
                <a:gd name="T9" fmla="*/ 0 h 784"/>
              </a:gdLst>
              <a:ahLst/>
              <a:cxnLst>
                <a:cxn ang="0">
                  <a:pos x="T0" y="T1"/>
                </a:cxn>
                <a:cxn ang="0">
                  <a:pos x="T2" y="T3"/>
                </a:cxn>
                <a:cxn ang="0">
                  <a:pos x="T4" y="T5"/>
                </a:cxn>
                <a:cxn ang="0">
                  <a:pos x="T6" y="T7"/>
                </a:cxn>
                <a:cxn ang="0">
                  <a:pos x="T8" y="T9"/>
                </a:cxn>
              </a:cxnLst>
              <a:rect l="0" t="0" r="r" b="b"/>
              <a:pathLst>
                <a:path w="212" h="784">
                  <a:moveTo>
                    <a:pt x="211" y="0"/>
                  </a:moveTo>
                  <a:lnTo>
                    <a:pt x="211" y="584"/>
                  </a:lnTo>
                  <a:lnTo>
                    <a:pt x="0" y="783"/>
                  </a:lnTo>
                  <a:lnTo>
                    <a:pt x="0" y="199"/>
                  </a:lnTo>
                  <a:lnTo>
                    <a:pt x="211" y="0"/>
                  </a:ln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05" name="Freeform 497">
              <a:extLst>
                <a:ext uri="{FF2B5EF4-FFF2-40B4-BE49-F238E27FC236}">
                  <a16:creationId xmlns:a16="http://schemas.microsoft.com/office/drawing/2014/main" id="{18557B6E-4977-ED42-AD18-DB61D4670A4C}"/>
                </a:ext>
              </a:extLst>
            </p:cNvPr>
            <p:cNvSpPr>
              <a:spLocks noChangeArrowheads="1"/>
            </p:cNvSpPr>
            <p:nvPr/>
          </p:nvSpPr>
          <p:spPr bwMode="auto">
            <a:xfrm>
              <a:off x="15650951" y="9723902"/>
              <a:ext cx="1080112" cy="656709"/>
            </a:xfrm>
            <a:custGeom>
              <a:avLst/>
              <a:gdLst>
                <a:gd name="T0" fmla="*/ 1652 w 1653"/>
                <a:gd name="T1" fmla="*/ 798 h 1005"/>
                <a:gd name="T2" fmla="*/ 1460 w 1653"/>
                <a:gd name="T3" fmla="*/ 594 h 1005"/>
                <a:gd name="T4" fmla="*/ 1460 w 1653"/>
                <a:gd name="T5" fmla="*/ 594 h 1005"/>
                <a:gd name="T6" fmla="*/ 961 w 1653"/>
                <a:gd name="T7" fmla="*/ 492 h 1005"/>
                <a:gd name="T8" fmla="*/ 961 w 1653"/>
                <a:gd name="T9" fmla="*/ 492 h 1005"/>
                <a:gd name="T10" fmla="*/ 786 w 1653"/>
                <a:gd name="T11" fmla="*/ 193 h 1005"/>
                <a:gd name="T12" fmla="*/ 330 w 1653"/>
                <a:gd name="T13" fmla="*/ 187 h 1005"/>
                <a:gd name="T14" fmla="*/ 154 w 1653"/>
                <a:gd name="T15" fmla="*/ 0 h 1005"/>
                <a:gd name="T16" fmla="*/ 154 w 1653"/>
                <a:gd name="T17" fmla="*/ 0 h 1005"/>
                <a:gd name="T18" fmla="*/ 469 w 1653"/>
                <a:gd name="T19" fmla="*/ 776 h 1005"/>
                <a:gd name="T20" fmla="*/ 469 w 1653"/>
                <a:gd name="T21" fmla="*/ 776 h 1005"/>
                <a:gd name="T22" fmla="*/ 1441 w 1653"/>
                <a:gd name="T23" fmla="*/ 997 h 1005"/>
                <a:gd name="T24" fmla="*/ 1652 w 1653"/>
                <a:gd name="T25" fmla="*/ 798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3" h="1005">
                  <a:moveTo>
                    <a:pt x="1652" y="798"/>
                  </a:moveTo>
                  <a:lnTo>
                    <a:pt x="1460" y="594"/>
                  </a:lnTo>
                  <a:lnTo>
                    <a:pt x="1460" y="594"/>
                  </a:lnTo>
                  <a:cubicBezTo>
                    <a:pt x="1282" y="605"/>
                    <a:pt x="1098" y="571"/>
                    <a:pt x="961" y="492"/>
                  </a:cubicBezTo>
                  <a:lnTo>
                    <a:pt x="961" y="492"/>
                  </a:lnTo>
                  <a:cubicBezTo>
                    <a:pt x="820" y="411"/>
                    <a:pt x="762" y="300"/>
                    <a:pt x="786" y="193"/>
                  </a:cubicBezTo>
                  <a:lnTo>
                    <a:pt x="330" y="187"/>
                  </a:lnTo>
                  <a:lnTo>
                    <a:pt x="154" y="0"/>
                  </a:lnTo>
                  <a:lnTo>
                    <a:pt x="154" y="0"/>
                  </a:lnTo>
                  <a:cubicBezTo>
                    <a:pt x="0" y="263"/>
                    <a:pt x="106" y="566"/>
                    <a:pt x="469" y="776"/>
                  </a:cubicBezTo>
                  <a:lnTo>
                    <a:pt x="469" y="776"/>
                  </a:lnTo>
                  <a:cubicBezTo>
                    <a:pt x="736" y="930"/>
                    <a:pt x="1091" y="1004"/>
                    <a:pt x="1441" y="997"/>
                  </a:cubicBezTo>
                  <a:lnTo>
                    <a:pt x="1652" y="798"/>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06" name="Freeform 498">
              <a:extLst>
                <a:ext uri="{FF2B5EF4-FFF2-40B4-BE49-F238E27FC236}">
                  <a16:creationId xmlns:a16="http://schemas.microsoft.com/office/drawing/2014/main" id="{BC7584D5-6127-EF45-93CF-8E49634787FB}"/>
                </a:ext>
              </a:extLst>
            </p:cNvPr>
            <p:cNvSpPr>
              <a:spLocks noChangeArrowheads="1"/>
            </p:cNvSpPr>
            <p:nvPr/>
          </p:nvSpPr>
          <p:spPr bwMode="auto">
            <a:xfrm>
              <a:off x="8790070" y="4380943"/>
              <a:ext cx="829527" cy="1085873"/>
            </a:xfrm>
            <a:custGeom>
              <a:avLst/>
              <a:gdLst>
                <a:gd name="T0" fmla="*/ 1188 w 1272"/>
                <a:gd name="T1" fmla="*/ 610 h 1664"/>
                <a:gd name="T2" fmla="*/ 154 w 1272"/>
                <a:gd name="T3" fmla="*/ 12 h 1664"/>
                <a:gd name="T4" fmla="*/ 154 w 1272"/>
                <a:gd name="T5" fmla="*/ 12 h 1664"/>
                <a:gd name="T6" fmla="*/ 100 w 1272"/>
                <a:gd name="T7" fmla="*/ 8 h 1664"/>
                <a:gd name="T8" fmla="*/ 100 w 1272"/>
                <a:gd name="T9" fmla="*/ 8 h 1664"/>
                <a:gd name="T10" fmla="*/ 100 w 1272"/>
                <a:gd name="T11" fmla="*/ 8 h 1664"/>
                <a:gd name="T12" fmla="*/ 0 w 1272"/>
                <a:gd name="T13" fmla="*/ 65 h 1664"/>
                <a:gd name="T14" fmla="*/ 0 w 1272"/>
                <a:gd name="T15" fmla="*/ 65 h 1664"/>
                <a:gd name="T16" fmla="*/ 70 w 1272"/>
                <a:gd name="T17" fmla="*/ 91 h 1664"/>
                <a:gd name="T18" fmla="*/ 70 w 1272"/>
                <a:gd name="T19" fmla="*/ 844 h 1664"/>
                <a:gd name="T20" fmla="*/ 70 w 1272"/>
                <a:gd name="T21" fmla="*/ 844 h 1664"/>
                <a:gd name="T22" fmla="*/ 154 w 1272"/>
                <a:gd name="T23" fmla="*/ 1003 h 1664"/>
                <a:gd name="T24" fmla="*/ 1142 w 1272"/>
                <a:gd name="T25" fmla="*/ 1574 h 1664"/>
                <a:gd name="T26" fmla="*/ 1142 w 1272"/>
                <a:gd name="T27" fmla="*/ 1663 h 1664"/>
                <a:gd name="T28" fmla="*/ 1244 w 1272"/>
                <a:gd name="T29" fmla="*/ 1604 h 1664"/>
                <a:gd name="T30" fmla="*/ 1243 w 1272"/>
                <a:gd name="T31" fmla="*/ 1604 h 1664"/>
                <a:gd name="T32" fmla="*/ 1243 w 1272"/>
                <a:gd name="T33" fmla="*/ 1604 h 1664"/>
                <a:gd name="T34" fmla="*/ 1271 w 1272"/>
                <a:gd name="T35" fmla="*/ 1538 h 1664"/>
                <a:gd name="T36" fmla="*/ 1271 w 1272"/>
                <a:gd name="T37" fmla="*/ 769 h 1664"/>
                <a:gd name="T38" fmla="*/ 1271 w 1272"/>
                <a:gd name="T39" fmla="*/ 769 h 1664"/>
                <a:gd name="T40" fmla="*/ 1188 w 1272"/>
                <a:gd name="T41" fmla="*/ 61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2" h="1664">
                  <a:moveTo>
                    <a:pt x="1188" y="610"/>
                  </a:moveTo>
                  <a:lnTo>
                    <a:pt x="154" y="12"/>
                  </a:lnTo>
                  <a:lnTo>
                    <a:pt x="154" y="12"/>
                  </a:lnTo>
                  <a:cubicBezTo>
                    <a:pt x="133" y="1"/>
                    <a:pt x="114" y="0"/>
                    <a:pt x="100" y="8"/>
                  </a:cubicBezTo>
                  <a:lnTo>
                    <a:pt x="100" y="8"/>
                  </a:lnTo>
                  <a:lnTo>
                    <a:pt x="100" y="8"/>
                  </a:lnTo>
                  <a:lnTo>
                    <a:pt x="0" y="65"/>
                  </a:lnTo>
                  <a:lnTo>
                    <a:pt x="0" y="65"/>
                  </a:lnTo>
                  <a:cubicBezTo>
                    <a:pt x="0" y="65"/>
                    <a:pt x="44" y="82"/>
                    <a:pt x="70" y="91"/>
                  </a:cubicBezTo>
                  <a:lnTo>
                    <a:pt x="70" y="844"/>
                  </a:lnTo>
                  <a:lnTo>
                    <a:pt x="70" y="844"/>
                  </a:lnTo>
                  <a:cubicBezTo>
                    <a:pt x="70" y="906"/>
                    <a:pt x="107" y="977"/>
                    <a:pt x="154" y="1003"/>
                  </a:cubicBezTo>
                  <a:lnTo>
                    <a:pt x="1142" y="1574"/>
                  </a:lnTo>
                  <a:lnTo>
                    <a:pt x="1142" y="1663"/>
                  </a:lnTo>
                  <a:lnTo>
                    <a:pt x="1244" y="1604"/>
                  </a:lnTo>
                  <a:lnTo>
                    <a:pt x="1243" y="1604"/>
                  </a:lnTo>
                  <a:lnTo>
                    <a:pt x="1243" y="1604"/>
                  </a:lnTo>
                  <a:cubicBezTo>
                    <a:pt x="1260" y="1593"/>
                    <a:pt x="1271" y="1571"/>
                    <a:pt x="1271" y="1538"/>
                  </a:cubicBezTo>
                  <a:lnTo>
                    <a:pt x="1271" y="769"/>
                  </a:lnTo>
                  <a:lnTo>
                    <a:pt x="1271" y="769"/>
                  </a:lnTo>
                  <a:cubicBezTo>
                    <a:pt x="1271" y="707"/>
                    <a:pt x="1234" y="636"/>
                    <a:pt x="1188" y="610"/>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07" name="Freeform 499">
              <a:extLst>
                <a:ext uri="{FF2B5EF4-FFF2-40B4-BE49-F238E27FC236}">
                  <a16:creationId xmlns:a16="http://schemas.microsoft.com/office/drawing/2014/main" id="{99ABCABC-E200-0D4D-A51F-BA6B7D8C11FB}"/>
                </a:ext>
              </a:extLst>
            </p:cNvPr>
            <p:cNvSpPr>
              <a:spLocks noChangeArrowheads="1"/>
            </p:cNvSpPr>
            <p:nvPr/>
          </p:nvSpPr>
          <p:spPr bwMode="auto">
            <a:xfrm>
              <a:off x="8769907" y="4409745"/>
              <a:ext cx="786323" cy="1071472"/>
            </a:xfrm>
            <a:custGeom>
              <a:avLst/>
              <a:gdLst>
                <a:gd name="T0" fmla="*/ 1118 w 1202"/>
                <a:gd name="T1" fmla="*/ 1615 h 1642"/>
                <a:gd name="T2" fmla="*/ 84 w 1202"/>
                <a:gd name="T3" fmla="*/ 1018 h 1642"/>
                <a:gd name="T4" fmla="*/ 84 w 1202"/>
                <a:gd name="T5" fmla="*/ 1018 h 1642"/>
                <a:gd name="T6" fmla="*/ 0 w 1202"/>
                <a:gd name="T7" fmla="*/ 858 h 1642"/>
                <a:gd name="T8" fmla="*/ 0 w 1202"/>
                <a:gd name="T9" fmla="*/ 89 h 1642"/>
                <a:gd name="T10" fmla="*/ 0 w 1202"/>
                <a:gd name="T11" fmla="*/ 89 h 1642"/>
                <a:gd name="T12" fmla="*/ 84 w 1202"/>
                <a:gd name="T13" fmla="*/ 26 h 1642"/>
                <a:gd name="T14" fmla="*/ 1118 w 1202"/>
                <a:gd name="T15" fmla="*/ 623 h 1642"/>
                <a:gd name="T16" fmla="*/ 1118 w 1202"/>
                <a:gd name="T17" fmla="*/ 623 h 1642"/>
                <a:gd name="T18" fmla="*/ 1201 w 1202"/>
                <a:gd name="T19" fmla="*/ 783 h 1642"/>
                <a:gd name="T20" fmla="*/ 1201 w 1202"/>
                <a:gd name="T21" fmla="*/ 1551 h 1642"/>
                <a:gd name="T22" fmla="*/ 1201 w 1202"/>
                <a:gd name="T23" fmla="*/ 1551 h 1642"/>
                <a:gd name="T24" fmla="*/ 1118 w 1202"/>
                <a:gd name="T25" fmla="*/ 1615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2" h="1642">
                  <a:moveTo>
                    <a:pt x="1118" y="1615"/>
                  </a:moveTo>
                  <a:lnTo>
                    <a:pt x="84" y="1018"/>
                  </a:lnTo>
                  <a:lnTo>
                    <a:pt x="84" y="1018"/>
                  </a:lnTo>
                  <a:cubicBezTo>
                    <a:pt x="37" y="991"/>
                    <a:pt x="0" y="919"/>
                    <a:pt x="0" y="858"/>
                  </a:cubicBezTo>
                  <a:lnTo>
                    <a:pt x="0" y="89"/>
                  </a:lnTo>
                  <a:lnTo>
                    <a:pt x="0" y="89"/>
                  </a:lnTo>
                  <a:cubicBezTo>
                    <a:pt x="0" y="28"/>
                    <a:pt x="37" y="0"/>
                    <a:pt x="84" y="26"/>
                  </a:cubicBezTo>
                  <a:lnTo>
                    <a:pt x="1118" y="623"/>
                  </a:lnTo>
                  <a:lnTo>
                    <a:pt x="1118" y="623"/>
                  </a:lnTo>
                  <a:cubicBezTo>
                    <a:pt x="1164" y="650"/>
                    <a:pt x="1201" y="722"/>
                    <a:pt x="1201" y="783"/>
                  </a:cubicBezTo>
                  <a:lnTo>
                    <a:pt x="1201" y="1551"/>
                  </a:lnTo>
                  <a:lnTo>
                    <a:pt x="1201" y="1551"/>
                  </a:lnTo>
                  <a:cubicBezTo>
                    <a:pt x="1201" y="1613"/>
                    <a:pt x="1164" y="1641"/>
                    <a:pt x="1118" y="1615"/>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08" name="Freeform 207">
              <a:extLst>
                <a:ext uri="{FF2B5EF4-FFF2-40B4-BE49-F238E27FC236}">
                  <a16:creationId xmlns:a16="http://schemas.microsoft.com/office/drawing/2014/main" id="{E040062D-F7C5-0C47-8628-76297FB0375C}"/>
                </a:ext>
              </a:extLst>
            </p:cNvPr>
            <p:cNvSpPr>
              <a:spLocks noChangeArrowheads="1"/>
            </p:cNvSpPr>
            <p:nvPr/>
          </p:nvSpPr>
          <p:spPr bwMode="auto">
            <a:xfrm>
              <a:off x="8960007" y="4815723"/>
              <a:ext cx="368025" cy="279257"/>
            </a:xfrm>
            <a:custGeom>
              <a:avLst/>
              <a:gdLst>
                <a:gd name="connsiteX0" fmla="*/ 304362 w 368025"/>
                <a:gd name="connsiteY0" fmla="*/ 161446 h 279257"/>
                <a:gd name="connsiteX1" fmla="*/ 322267 w 368025"/>
                <a:gd name="connsiteY1" fmla="*/ 167843 h 279257"/>
                <a:gd name="connsiteX2" fmla="*/ 368025 w 368025"/>
                <a:gd name="connsiteY2" fmla="*/ 246320 h 279257"/>
                <a:gd name="connsiteX3" fmla="*/ 322267 w 368025"/>
                <a:gd name="connsiteY3" fmla="*/ 273133 h 279257"/>
                <a:gd name="connsiteX4" fmla="*/ 276509 w 368025"/>
                <a:gd name="connsiteY4" fmla="*/ 194002 h 279257"/>
                <a:gd name="connsiteX5" fmla="*/ 304362 w 368025"/>
                <a:gd name="connsiteY5" fmla="*/ 161446 h 279257"/>
                <a:gd name="connsiteX6" fmla="*/ 166107 w 368025"/>
                <a:gd name="connsiteY6" fmla="*/ 80521 h 279257"/>
                <a:gd name="connsiteX7" fmla="*/ 184012 w 368025"/>
                <a:gd name="connsiteY7" fmla="*/ 86539 h 279257"/>
                <a:gd name="connsiteX8" fmla="*/ 229770 w 368025"/>
                <a:gd name="connsiteY8" fmla="*/ 165671 h 279257"/>
                <a:gd name="connsiteX9" fmla="*/ 184012 w 368025"/>
                <a:gd name="connsiteY9" fmla="*/ 192484 h 279257"/>
                <a:gd name="connsiteX10" fmla="*/ 138254 w 368025"/>
                <a:gd name="connsiteY10" fmla="*/ 113352 h 279257"/>
                <a:gd name="connsiteX11" fmla="*/ 166107 w 368025"/>
                <a:gd name="connsiteY11" fmla="*/ 80521 h 279257"/>
                <a:gd name="connsiteX12" fmla="*/ 27853 w 368025"/>
                <a:gd name="connsiteY12" fmla="*/ 149 h 279257"/>
                <a:gd name="connsiteX13" fmla="*/ 45758 w 368025"/>
                <a:gd name="connsiteY13" fmla="*/ 6545 h 279257"/>
                <a:gd name="connsiteX14" fmla="*/ 91516 w 368025"/>
                <a:gd name="connsiteY14" fmla="*/ 85022 h 279257"/>
                <a:gd name="connsiteX15" fmla="*/ 45758 w 368025"/>
                <a:gd name="connsiteY15" fmla="*/ 111835 h 279257"/>
                <a:gd name="connsiteX16" fmla="*/ 0 w 368025"/>
                <a:gd name="connsiteY16" fmla="*/ 32704 h 279257"/>
                <a:gd name="connsiteX17" fmla="*/ 27853 w 368025"/>
                <a:gd name="connsiteY17" fmla="*/ 149 h 279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025" h="279257">
                  <a:moveTo>
                    <a:pt x="304362" y="161446"/>
                  </a:moveTo>
                  <a:cubicBezTo>
                    <a:pt x="309847" y="161998"/>
                    <a:pt x="315893" y="164082"/>
                    <a:pt x="322267" y="167843"/>
                  </a:cubicBezTo>
                  <a:cubicBezTo>
                    <a:pt x="347761" y="182230"/>
                    <a:pt x="368025" y="217545"/>
                    <a:pt x="368025" y="246320"/>
                  </a:cubicBezTo>
                  <a:cubicBezTo>
                    <a:pt x="368025" y="275749"/>
                    <a:pt x="347761" y="287520"/>
                    <a:pt x="322267" y="273133"/>
                  </a:cubicBezTo>
                  <a:cubicBezTo>
                    <a:pt x="296773" y="258745"/>
                    <a:pt x="276509" y="222777"/>
                    <a:pt x="276509" y="194002"/>
                  </a:cubicBezTo>
                  <a:cubicBezTo>
                    <a:pt x="276509" y="171930"/>
                    <a:pt x="287908" y="159791"/>
                    <a:pt x="304362" y="161446"/>
                  </a:cubicBezTo>
                  <a:close/>
                  <a:moveTo>
                    <a:pt x="166107" y="80521"/>
                  </a:moveTo>
                  <a:cubicBezTo>
                    <a:pt x="171592" y="80980"/>
                    <a:pt x="177639" y="82942"/>
                    <a:pt x="184012" y="86539"/>
                  </a:cubicBezTo>
                  <a:cubicBezTo>
                    <a:pt x="209506" y="101581"/>
                    <a:pt x="229770" y="136895"/>
                    <a:pt x="229770" y="165671"/>
                  </a:cubicBezTo>
                  <a:cubicBezTo>
                    <a:pt x="229770" y="195100"/>
                    <a:pt x="209506" y="206871"/>
                    <a:pt x="184012" y="192484"/>
                  </a:cubicBezTo>
                  <a:cubicBezTo>
                    <a:pt x="158518" y="177442"/>
                    <a:pt x="138254" y="142127"/>
                    <a:pt x="138254" y="113352"/>
                  </a:cubicBezTo>
                  <a:cubicBezTo>
                    <a:pt x="138254" y="91281"/>
                    <a:pt x="149653" y="79141"/>
                    <a:pt x="166107" y="80521"/>
                  </a:cubicBezTo>
                  <a:close/>
                  <a:moveTo>
                    <a:pt x="27853" y="149"/>
                  </a:moveTo>
                  <a:cubicBezTo>
                    <a:pt x="33338" y="700"/>
                    <a:pt x="39385" y="2785"/>
                    <a:pt x="45758" y="6545"/>
                  </a:cubicBezTo>
                  <a:cubicBezTo>
                    <a:pt x="71252" y="20933"/>
                    <a:pt x="91516" y="56247"/>
                    <a:pt x="91516" y="85022"/>
                  </a:cubicBezTo>
                  <a:cubicBezTo>
                    <a:pt x="91516" y="114451"/>
                    <a:pt x="71252" y="126223"/>
                    <a:pt x="45758" y="111835"/>
                  </a:cubicBezTo>
                  <a:cubicBezTo>
                    <a:pt x="20264" y="96794"/>
                    <a:pt x="0" y="61479"/>
                    <a:pt x="0" y="32704"/>
                  </a:cubicBezTo>
                  <a:cubicBezTo>
                    <a:pt x="0" y="10633"/>
                    <a:pt x="11399" y="-1507"/>
                    <a:pt x="27853" y="149"/>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209" name="Freeform 503">
              <a:extLst>
                <a:ext uri="{FF2B5EF4-FFF2-40B4-BE49-F238E27FC236}">
                  <a16:creationId xmlns:a16="http://schemas.microsoft.com/office/drawing/2014/main" id="{A767CB0E-89F5-3441-A15C-723A6464579B}"/>
                </a:ext>
              </a:extLst>
            </p:cNvPr>
            <p:cNvSpPr>
              <a:spLocks noChangeArrowheads="1"/>
            </p:cNvSpPr>
            <p:nvPr/>
          </p:nvSpPr>
          <p:spPr bwMode="auto">
            <a:xfrm>
              <a:off x="8404110" y="3750155"/>
              <a:ext cx="829527" cy="1085875"/>
            </a:xfrm>
            <a:custGeom>
              <a:avLst/>
              <a:gdLst>
                <a:gd name="T0" fmla="*/ 1189 w 1272"/>
                <a:gd name="T1" fmla="*/ 609 h 1663"/>
                <a:gd name="T2" fmla="*/ 154 w 1272"/>
                <a:gd name="T3" fmla="*/ 12 h 1663"/>
                <a:gd name="T4" fmla="*/ 154 w 1272"/>
                <a:gd name="T5" fmla="*/ 12 h 1663"/>
                <a:gd name="T6" fmla="*/ 100 w 1272"/>
                <a:gd name="T7" fmla="*/ 8 h 1663"/>
                <a:gd name="T8" fmla="*/ 100 w 1272"/>
                <a:gd name="T9" fmla="*/ 8 h 1663"/>
                <a:gd name="T10" fmla="*/ 100 w 1272"/>
                <a:gd name="T11" fmla="*/ 7 h 1663"/>
                <a:gd name="T12" fmla="*/ 0 w 1272"/>
                <a:gd name="T13" fmla="*/ 66 h 1663"/>
                <a:gd name="T14" fmla="*/ 0 w 1272"/>
                <a:gd name="T15" fmla="*/ 66 h 1663"/>
                <a:gd name="T16" fmla="*/ 71 w 1272"/>
                <a:gd name="T17" fmla="*/ 91 h 1663"/>
                <a:gd name="T18" fmla="*/ 71 w 1272"/>
                <a:gd name="T19" fmla="*/ 844 h 1663"/>
                <a:gd name="T20" fmla="*/ 71 w 1272"/>
                <a:gd name="T21" fmla="*/ 844 h 1663"/>
                <a:gd name="T22" fmla="*/ 154 w 1272"/>
                <a:gd name="T23" fmla="*/ 1003 h 1663"/>
                <a:gd name="T24" fmla="*/ 1143 w 1272"/>
                <a:gd name="T25" fmla="*/ 1574 h 1663"/>
                <a:gd name="T26" fmla="*/ 1143 w 1272"/>
                <a:gd name="T27" fmla="*/ 1662 h 1663"/>
                <a:gd name="T28" fmla="*/ 1244 w 1272"/>
                <a:gd name="T29" fmla="*/ 1604 h 1663"/>
                <a:gd name="T30" fmla="*/ 1243 w 1272"/>
                <a:gd name="T31" fmla="*/ 1604 h 1663"/>
                <a:gd name="T32" fmla="*/ 1243 w 1272"/>
                <a:gd name="T33" fmla="*/ 1604 h 1663"/>
                <a:gd name="T34" fmla="*/ 1271 w 1272"/>
                <a:gd name="T35" fmla="*/ 1538 h 1663"/>
                <a:gd name="T36" fmla="*/ 1271 w 1272"/>
                <a:gd name="T37" fmla="*/ 768 h 1663"/>
                <a:gd name="T38" fmla="*/ 1271 w 1272"/>
                <a:gd name="T39" fmla="*/ 768 h 1663"/>
                <a:gd name="T40" fmla="*/ 1189 w 1272"/>
                <a:gd name="T41" fmla="*/ 609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2" h="1663">
                  <a:moveTo>
                    <a:pt x="1189" y="609"/>
                  </a:moveTo>
                  <a:lnTo>
                    <a:pt x="154" y="12"/>
                  </a:lnTo>
                  <a:lnTo>
                    <a:pt x="154" y="12"/>
                  </a:lnTo>
                  <a:cubicBezTo>
                    <a:pt x="133" y="0"/>
                    <a:pt x="115" y="0"/>
                    <a:pt x="100" y="8"/>
                  </a:cubicBezTo>
                  <a:lnTo>
                    <a:pt x="100" y="8"/>
                  </a:lnTo>
                  <a:lnTo>
                    <a:pt x="100" y="7"/>
                  </a:lnTo>
                  <a:lnTo>
                    <a:pt x="0" y="66"/>
                  </a:lnTo>
                  <a:lnTo>
                    <a:pt x="0" y="66"/>
                  </a:lnTo>
                  <a:cubicBezTo>
                    <a:pt x="0" y="66"/>
                    <a:pt x="45" y="81"/>
                    <a:pt x="71" y="91"/>
                  </a:cubicBezTo>
                  <a:lnTo>
                    <a:pt x="71" y="844"/>
                  </a:lnTo>
                  <a:lnTo>
                    <a:pt x="71" y="844"/>
                  </a:lnTo>
                  <a:cubicBezTo>
                    <a:pt x="71" y="905"/>
                    <a:pt x="108" y="977"/>
                    <a:pt x="154" y="1003"/>
                  </a:cubicBezTo>
                  <a:lnTo>
                    <a:pt x="1143" y="1574"/>
                  </a:lnTo>
                  <a:lnTo>
                    <a:pt x="1143" y="1662"/>
                  </a:lnTo>
                  <a:lnTo>
                    <a:pt x="1244" y="1604"/>
                  </a:lnTo>
                  <a:lnTo>
                    <a:pt x="1243" y="1604"/>
                  </a:lnTo>
                  <a:lnTo>
                    <a:pt x="1243" y="1604"/>
                  </a:lnTo>
                  <a:cubicBezTo>
                    <a:pt x="1261" y="1594"/>
                    <a:pt x="1271" y="1571"/>
                    <a:pt x="1271" y="1538"/>
                  </a:cubicBezTo>
                  <a:lnTo>
                    <a:pt x="1271" y="768"/>
                  </a:lnTo>
                  <a:lnTo>
                    <a:pt x="1271" y="768"/>
                  </a:lnTo>
                  <a:cubicBezTo>
                    <a:pt x="1271" y="707"/>
                    <a:pt x="1234" y="636"/>
                    <a:pt x="1189" y="609"/>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210" name="Freeform 504">
              <a:extLst>
                <a:ext uri="{FF2B5EF4-FFF2-40B4-BE49-F238E27FC236}">
                  <a16:creationId xmlns:a16="http://schemas.microsoft.com/office/drawing/2014/main" id="{68F15D41-46B8-A44D-848A-DE7280E36C15}"/>
                </a:ext>
              </a:extLst>
            </p:cNvPr>
            <p:cNvSpPr>
              <a:spLocks noChangeArrowheads="1"/>
            </p:cNvSpPr>
            <p:nvPr/>
          </p:nvSpPr>
          <p:spPr bwMode="auto">
            <a:xfrm>
              <a:off x="8383947" y="3778957"/>
              <a:ext cx="783442" cy="1074354"/>
            </a:xfrm>
            <a:custGeom>
              <a:avLst/>
              <a:gdLst>
                <a:gd name="T0" fmla="*/ 1117 w 1201"/>
                <a:gd name="T1" fmla="*/ 1615 h 1643"/>
                <a:gd name="T2" fmla="*/ 83 w 1201"/>
                <a:gd name="T3" fmla="*/ 1018 h 1643"/>
                <a:gd name="T4" fmla="*/ 83 w 1201"/>
                <a:gd name="T5" fmla="*/ 1018 h 1643"/>
                <a:gd name="T6" fmla="*/ 0 w 1201"/>
                <a:gd name="T7" fmla="*/ 859 h 1643"/>
                <a:gd name="T8" fmla="*/ 0 w 1201"/>
                <a:gd name="T9" fmla="*/ 90 h 1643"/>
                <a:gd name="T10" fmla="*/ 0 w 1201"/>
                <a:gd name="T11" fmla="*/ 90 h 1643"/>
                <a:gd name="T12" fmla="*/ 83 w 1201"/>
                <a:gd name="T13" fmla="*/ 27 h 1643"/>
                <a:gd name="T14" fmla="*/ 1117 w 1201"/>
                <a:gd name="T15" fmla="*/ 624 h 1643"/>
                <a:gd name="T16" fmla="*/ 1117 w 1201"/>
                <a:gd name="T17" fmla="*/ 624 h 1643"/>
                <a:gd name="T18" fmla="*/ 1200 w 1201"/>
                <a:gd name="T19" fmla="*/ 783 h 1643"/>
                <a:gd name="T20" fmla="*/ 1200 w 1201"/>
                <a:gd name="T21" fmla="*/ 1553 h 1643"/>
                <a:gd name="T22" fmla="*/ 1200 w 1201"/>
                <a:gd name="T23" fmla="*/ 1553 h 1643"/>
                <a:gd name="T24" fmla="*/ 1117 w 1201"/>
                <a:gd name="T25" fmla="*/ 1615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1" h="1643">
                  <a:moveTo>
                    <a:pt x="1117" y="1615"/>
                  </a:moveTo>
                  <a:lnTo>
                    <a:pt x="83" y="1018"/>
                  </a:lnTo>
                  <a:lnTo>
                    <a:pt x="83" y="1018"/>
                  </a:lnTo>
                  <a:cubicBezTo>
                    <a:pt x="37" y="992"/>
                    <a:pt x="0" y="921"/>
                    <a:pt x="0" y="859"/>
                  </a:cubicBezTo>
                  <a:lnTo>
                    <a:pt x="0" y="90"/>
                  </a:lnTo>
                  <a:lnTo>
                    <a:pt x="0" y="90"/>
                  </a:lnTo>
                  <a:cubicBezTo>
                    <a:pt x="0" y="29"/>
                    <a:pt x="37" y="0"/>
                    <a:pt x="83" y="27"/>
                  </a:cubicBezTo>
                  <a:lnTo>
                    <a:pt x="1117" y="624"/>
                  </a:lnTo>
                  <a:lnTo>
                    <a:pt x="1117" y="624"/>
                  </a:lnTo>
                  <a:cubicBezTo>
                    <a:pt x="1163" y="651"/>
                    <a:pt x="1200" y="722"/>
                    <a:pt x="1200" y="783"/>
                  </a:cubicBezTo>
                  <a:lnTo>
                    <a:pt x="1200" y="1553"/>
                  </a:lnTo>
                  <a:lnTo>
                    <a:pt x="1200" y="1553"/>
                  </a:lnTo>
                  <a:cubicBezTo>
                    <a:pt x="1200" y="1614"/>
                    <a:pt x="1163" y="1642"/>
                    <a:pt x="1117" y="1615"/>
                  </a:cubicBezTo>
                </a:path>
              </a:pathLst>
            </a:custGeom>
            <a:solidFill>
              <a:schemeClr val="accent5">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11" name="Freeform 210">
              <a:extLst>
                <a:ext uri="{FF2B5EF4-FFF2-40B4-BE49-F238E27FC236}">
                  <a16:creationId xmlns:a16="http://schemas.microsoft.com/office/drawing/2014/main" id="{4349EA40-CDE1-384E-A21A-34B77546ECAB}"/>
                </a:ext>
              </a:extLst>
            </p:cNvPr>
            <p:cNvSpPr>
              <a:spLocks noChangeArrowheads="1"/>
            </p:cNvSpPr>
            <p:nvPr/>
          </p:nvSpPr>
          <p:spPr bwMode="auto">
            <a:xfrm>
              <a:off x="8574046" y="4184742"/>
              <a:ext cx="368025" cy="279220"/>
            </a:xfrm>
            <a:custGeom>
              <a:avLst/>
              <a:gdLst>
                <a:gd name="connsiteX0" fmla="*/ 304362 w 368025"/>
                <a:gd name="connsiteY0" fmla="*/ 161445 h 279220"/>
                <a:gd name="connsiteX1" fmla="*/ 322267 w 368025"/>
                <a:gd name="connsiteY1" fmla="*/ 167382 h 279220"/>
                <a:gd name="connsiteX2" fmla="*/ 368025 w 368025"/>
                <a:gd name="connsiteY2" fmla="*/ 246514 h 279220"/>
                <a:gd name="connsiteX3" fmla="*/ 322267 w 368025"/>
                <a:gd name="connsiteY3" fmla="*/ 272674 h 279220"/>
                <a:gd name="connsiteX4" fmla="*/ 276509 w 368025"/>
                <a:gd name="connsiteY4" fmla="*/ 193541 h 279220"/>
                <a:gd name="connsiteX5" fmla="*/ 304362 w 368025"/>
                <a:gd name="connsiteY5" fmla="*/ 161445 h 279220"/>
                <a:gd name="connsiteX6" fmla="*/ 166108 w 368025"/>
                <a:gd name="connsiteY6" fmla="*/ 80704 h 279220"/>
                <a:gd name="connsiteX7" fmla="*/ 184013 w 368025"/>
                <a:gd name="connsiteY7" fmla="*/ 86733 h 279220"/>
                <a:gd name="connsiteX8" fmla="*/ 229771 w 368025"/>
                <a:gd name="connsiteY8" fmla="*/ 165866 h 279220"/>
                <a:gd name="connsiteX9" fmla="*/ 184013 w 368025"/>
                <a:gd name="connsiteY9" fmla="*/ 192026 h 279220"/>
                <a:gd name="connsiteX10" fmla="*/ 138255 w 368025"/>
                <a:gd name="connsiteY10" fmla="*/ 112893 h 279220"/>
                <a:gd name="connsiteX11" fmla="*/ 166108 w 368025"/>
                <a:gd name="connsiteY11" fmla="*/ 80704 h 279220"/>
                <a:gd name="connsiteX12" fmla="*/ 27853 w 368025"/>
                <a:gd name="connsiteY12" fmla="*/ 106 h 279220"/>
                <a:gd name="connsiteX13" fmla="*/ 45758 w 368025"/>
                <a:gd name="connsiteY13" fmla="*/ 6154 h 279220"/>
                <a:gd name="connsiteX14" fmla="*/ 91516 w 368025"/>
                <a:gd name="connsiteY14" fmla="*/ 85671 h 279220"/>
                <a:gd name="connsiteX15" fmla="*/ 45758 w 368025"/>
                <a:gd name="connsiteY15" fmla="*/ 111957 h 279220"/>
                <a:gd name="connsiteX16" fmla="*/ 0 w 368025"/>
                <a:gd name="connsiteY16" fmla="*/ 33098 h 279220"/>
                <a:gd name="connsiteX17" fmla="*/ 27853 w 368025"/>
                <a:gd name="connsiteY17" fmla="*/ 106 h 27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025" h="279220">
                  <a:moveTo>
                    <a:pt x="304362" y="161445"/>
                  </a:moveTo>
                  <a:cubicBezTo>
                    <a:pt x="309847" y="161864"/>
                    <a:pt x="315894" y="163785"/>
                    <a:pt x="322267" y="167382"/>
                  </a:cubicBezTo>
                  <a:cubicBezTo>
                    <a:pt x="347107" y="182424"/>
                    <a:pt x="368025" y="217739"/>
                    <a:pt x="368025" y="246514"/>
                  </a:cubicBezTo>
                  <a:cubicBezTo>
                    <a:pt x="368025" y="275944"/>
                    <a:pt x="347107" y="287715"/>
                    <a:pt x="322267" y="272674"/>
                  </a:cubicBezTo>
                  <a:cubicBezTo>
                    <a:pt x="296773" y="258286"/>
                    <a:pt x="276509" y="222971"/>
                    <a:pt x="276509" y="193541"/>
                  </a:cubicBezTo>
                  <a:cubicBezTo>
                    <a:pt x="276509" y="172450"/>
                    <a:pt x="287907" y="160188"/>
                    <a:pt x="304362" y="161445"/>
                  </a:cubicBezTo>
                  <a:close/>
                  <a:moveTo>
                    <a:pt x="166108" y="80704"/>
                  </a:moveTo>
                  <a:cubicBezTo>
                    <a:pt x="171593" y="81174"/>
                    <a:pt x="177640" y="83136"/>
                    <a:pt x="184013" y="86733"/>
                  </a:cubicBezTo>
                  <a:cubicBezTo>
                    <a:pt x="209507" y="101775"/>
                    <a:pt x="229771" y="137090"/>
                    <a:pt x="229771" y="165866"/>
                  </a:cubicBezTo>
                  <a:cubicBezTo>
                    <a:pt x="229771" y="195296"/>
                    <a:pt x="209507" y="207067"/>
                    <a:pt x="184013" y="192026"/>
                  </a:cubicBezTo>
                  <a:cubicBezTo>
                    <a:pt x="158519" y="177638"/>
                    <a:pt x="138255" y="142322"/>
                    <a:pt x="138255" y="112893"/>
                  </a:cubicBezTo>
                  <a:cubicBezTo>
                    <a:pt x="138255" y="91311"/>
                    <a:pt x="149654" y="79294"/>
                    <a:pt x="166108" y="80704"/>
                  </a:cubicBezTo>
                  <a:close/>
                  <a:moveTo>
                    <a:pt x="27853" y="106"/>
                  </a:moveTo>
                  <a:cubicBezTo>
                    <a:pt x="33338" y="569"/>
                    <a:pt x="39385" y="2540"/>
                    <a:pt x="45758" y="6154"/>
                  </a:cubicBezTo>
                  <a:cubicBezTo>
                    <a:pt x="70598" y="21269"/>
                    <a:pt x="91516" y="56756"/>
                    <a:pt x="91516" y="85671"/>
                  </a:cubicBezTo>
                  <a:cubicBezTo>
                    <a:pt x="91516" y="115243"/>
                    <a:pt x="70598" y="126415"/>
                    <a:pt x="45758" y="111957"/>
                  </a:cubicBezTo>
                  <a:cubicBezTo>
                    <a:pt x="20264" y="98157"/>
                    <a:pt x="0" y="62013"/>
                    <a:pt x="0" y="33098"/>
                  </a:cubicBezTo>
                  <a:cubicBezTo>
                    <a:pt x="0" y="10919"/>
                    <a:pt x="11399" y="-1280"/>
                    <a:pt x="27853" y="106"/>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212" name="Freeform 508">
              <a:extLst>
                <a:ext uri="{FF2B5EF4-FFF2-40B4-BE49-F238E27FC236}">
                  <a16:creationId xmlns:a16="http://schemas.microsoft.com/office/drawing/2014/main" id="{62E23CD6-9FB2-C74C-869A-7A95B5319CBB}"/>
                </a:ext>
              </a:extLst>
            </p:cNvPr>
            <p:cNvSpPr>
              <a:spLocks noChangeArrowheads="1"/>
            </p:cNvSpPr>
            <p:nvPr/>
          </p:nvSpPr>
          <p:spPr bwMode="auto">
            <a:xfrm>
              <a:off x="6698970" y="9101756"/>
              <a:ext cx="829527" cy="1085875"/>
            </a:xfrm>
            <a:custGeom>
              <a:avLst/>
              <a:gdLst>
                <a:gd name="T0" fmla="*/ 1188 w 1272"/>
                <a:gd name="T1" fmla="*/ 610 h 1664"/>
                <a:gd name="T2" fmla="*/ 154 w 1272"/>
                <a:gd name="T3" fmla="*/ 13 h 1664"/>
                <a:gd name="T4" fmla="*/ 154 w 1272"/>
                <a:gd name="T5" fmla="*/ 13 h 1664"/>
                <a:gd name="T6" fmla="*/ 100 w 1272"/>
                <a:gd name="T7" fmla="*/ 8 h 1664"/>
                <a:gd name="T8" fmla="*/ 100 w 1272"/>
                <a:gd name="T9" fmla="*/ 8 h 1664"/>
                <a:gd name="T10" fmla="*/ 100 w 1272"/>
                <a:gd name="T11" fmla="*/ 8 h 1664"/>
                <a:gd name="T12" fmla="*/ 0 w 1272"/>
                <a:gd name="T13" fmla="*/ 65 h 1664"/>
                <a:gd name="T14" fmla="*/ 0 w 1272"/>
                <a:gd name="T15" fmla="*/ 65 h 1664"/>
                <a:gd name="T16" fmla="*/ 70 w 1272"/>
                <a:gd name="T17" fmla="*/ 91 h 1664"/>
                <a:gd name="T18" fmla="*/ 70 w 1272"/>
                <a:gd name="T19" fmla="*/ 845 h 1664"/>
                <a:gd name="T20" fmla="*/ 70 w 1272"/>
                <a:gd name="T21" fmla="*/ 845 h 1664"/>
                <a:gd name="T22" fmla="*/ 154 w 1272"/>
                <a:gd name="T23" fmla="*/ 1004 h 1664"/>
                <a:gd name="T24" fmla="*/ 1142 w 1272"/>
                <a:gd name="T25" fmla="*/ 1575 h 1664"/>
                <a:gd name="T26" fmla="*/ 1142 w 1272"/>
                <a:gd name="T27" fmla="*/ 1663 h 1664"/>
                <a:gd name="T28" fmla="*/ 1244 w 1272"/>
                <a:gd name="T29" fmla="*/ 1605 h 1664"/>
                <a:gd name="T30" fmla="*/ 1243 w 1272"/>
                <a:gd name="T31" fmla="*/ 1604 h 1664"/>
                <a:gd name="T32" fmla="*/ 1243 w 1272"/>
                <a:gd name="T33" fmla="*/ 1604 h 1664"/>
                <a:gd name="T34" fmla="*/ 1271 w 1272"/>
                <a:gd name="T35" fmla="*/ 1538 h 1664"/>
                <a:gd name="T36" fmla="*/ 1271 w 1272"/>
                <a:gd name="T37" fmla="*/ 769 h 1664"/>
                <a:gd name="T38" fmla="*/ 1271 w 1272"/>
                <a:gd name="T39" fmla="*/ 769 h 1664"/>
                <a:gd name="T40" fmla="*/ 1188 w 1272"/>
                <a:gd name="T41" fmla="*/ 610 h 1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72" h="1664">
                  <a:moveTo>
                    <a:pt x="1188" y="610"/>
                  </a:moveTo>
                  <a:lnTo>
                    <a:pt x="154" y="13"/>
                  </a:lnTo>
                  <a:lnTo>
                    <a:pt x="154" y="13"/>
                  </a:lnTo>
                  <a:cubicBezTo>
                    <a:pt x="133" y="1"/>
                    <a:pt x="115" y="0"/>
                    <a:pt x="100" y="8"/>
                  </a:cubicBezTo>
                  <a:lnTo>
                    <a:pt x="100" y="8"/>
                  </a:lnTo>
                  <a:lnTo>
                    <a:pt x="100" y="8"/>
                  </a:lnTo>
                  <a:lnTo>
                    <a:pt x="0" y="65"/>
                  </a:lnTo>
                  <a:lnTo>
                    <a:pt x="0" y="65"/>
                  </a:lnTo>
                  <a:cubicBezTo>
                    <a:pt x="0" y="65"/>
                    <a:pt x="45" y="82"/>
                    <a:pt x="70" y="91"/>
                  </a:cubicBezTo>
                  <a:lnTo>
                    <a:pt x="70" y="845"/>
                  </a:lnTo>
                  <a:lnTo>
                    <a:pt x="70" y="845"/>
                  </a:lnTo>
                  <a:cubicBezTo>
                    <a:pt x="70" y="906"/>
                    <a:pt x="108" y="978"/>
                    <a:pt x="154" y="1004"/>
                  </a:cubicBezTo>
                  <a:lnTo>
                    <a:pt x="1142" y="1575"/>
                  </a:lnTo>
                  <a:lnTo>
                    <a:pt x="1142" y="1663"/>
                  </a:lnTo>
                  <a:lnTo>
                    <a:pt x="1244" y="1605"/>
                  </a:lnTo>
                  <a:lnTo>
                    <a:pt x="1243" y="1604"/>
                  </a:lnTo>
                  <a:lnTo>
                    <a:pt x="1243" y="1604"/>
                  </a:lnTo>
                  <a:cubicBezTo>
                    <a:pt x="1260" y="1594"/>
                    <a:pt x="1271" y="1571"/>
                    <a:pt x="1271" y="1538"/>
                  </a:cubicBezTo>
                  <a:lnTo>
                    <a:pt x="1271" y="769"/>
                  </a:lnTo>
                  <a:lnTo>
                    <a:pt x="1271" y="769"/>
                  </a:lnTo>
                  <a:cubicBezTo>
                    <a:pt x="1271" y="707"/>
                    <a:pt x="1234" y="636"/>
                    <a:pt x="1188" y="610"/>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13" name="Freeform 509">
              <a:extLst>
                <a:ext uri="{FF2B5EF4-FFF2-40B4-BE49-F238E27FC236}">
                  <a16:creationId xmlns:a16="http://schemas.microsoft.com/office/drawing/2014/main" id="{EC3A767A-011B-1F4B-B4F8-966A57C7AE4C}"/>
                </a:ext>
              </a:extLst>
            </p:cNvPr>
            <p:cNvSpPr>
              <a:spLocks noChangeArrowheads="1"/>
            </p:cNvSpPr>
            <p:nvPr/>
          </p:nvSpPr>
          <p:spPr bwMode="auto">
            <a:xfrm>
              <a:off x="6972598" y="9545324"/>
              <a:ext cx="555899" cy="642308"/>
            </a:xfrm>
            <a:custGeom>
              <a:avLst/>
              <a:gdLst>
                <a:gd name="T0" fmla="*/ 824 w 852"/>
                <a:gd name="T1" fmla="*/ 926 h 985"/>
                <a:gd name="T2" fmla="*/ 823 w 852"/>
                <a:gd name="T3" fmla="*/ 925 h 985"/>
                <a:gd name="T4" fmla="*/ 823 w 852"/>
                <a:gd name="T5" fmla="*/ 925 h 985"/>
                <a:gd name="T6" fmla="*/ 851 w 852"/>
                <a:gd name="T7" fmla="*/ 859 h 985"/>
                <a:gd name="T8" fmla="*/ 851 w 852"/>
                <a:gd name="T9" fmla="*/ 90 h 985"/>
                <a:gd name="T10" fmla="*/ 851 w 852"/>
                <a:gd name="T11" fmla="*/ 90 h 985"/>
                <a:gd name="T12" fmla="*/ 828 w 852"/>
                <a:gd name="T13" fmla="*/ 0 h 985"/>
                <a:gd name="T14" fmla="*/ 0 w 852"/>
                <a:gd name="T15" fmla="*/ 478 h 985"/>
                <a:gd name="T16" fmla="*/ 722 w 852"/>
                <a:gd name="T17" fmla="*/ 896 h 985"/>
                <a:gd name="T18" fmla="*/ 722 w 852"/>
                <a:gd name="T19" fmla="*/ 984 h 985"/>
                <a:gd name="T20" fmla="*/ 824 w 852"/>
                <a:gd name="T21" fmla="*/ 926 h 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2" h="985">
                  <a:moveTo>
                    <a:pt x="824" y="926"/>
                  </a:moveTo>
                  <a:lnTo>
                    <a:pt x="823" y="925"/>
                  </a:lnTo>
                  <a:lnTo>
                    <a:pt x="823" y="925"/>
                  </a:lnTo>
                  <a:cubicBezTo>
                    <a:pt x="840" y="915"/>
                    <a:pt x="851" y="892"/>
                    <a:pt x="851" y="859"/>
                  </a:cubicBezTo>
                  <a:lnTo>
                    <a:pt x="851" y="90"/>
                  </a:lnTo>
                  <a:lnTo>
                    <a:pt x="851" y="90"/>
                  </a:lnTo>
                  <a:cubicBezTo>
                    <a:pt x="851" y="60"/>
                    <a:pt x="843" y="28"/>
                    <a:pt x="828" y="0"/>
                  </a:cubicBezTo>
                  <a:lnTo>
                    <a:pt x="0" y="478"/>
                  </a:lnTo>
                  <a:lnTo>
                    <a:pt x="722" y="896"/>
                  </a:lnTo>
                  <a:lnTo>
                    <a:pt x="722" y="984"/>
                  </a:lnTo>
                  <a:lnTo>
                    <a:pt x="824" y="926"/>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14" name="Freeform 510">
              <a:extLst>
                <a:ext uri="{FF2B5EF4-FFF2-40B4-BE49-F238E27FC236}">
                  <a16:creationId xmlns:a16="http://schemas.microsoft.com/office/drawing/2014/main" id="{E95224C9-81E6-1F4C-96E8-8D2035317577}"/>
                </a:ext>
              </a:extLst>
            </p:cNvPr>
            <p:cNvSpPr>
              <a:spLocks noChangeArrowheads="1"/>
            </p:cNvSpPr>
            <p:nvPr/>
          </p:nvSpPr>
          <p:spPr bwMode="auto">
            <a:xfrm>
              <a:off x="6678808" y="9130560"/>
              <a:ext cx="786323" cy="1071472"/>
            </a:xfrm>
            <a:custGeom>
              <a:avLst/>
              <a:gdLst>
                <a:gd name="T0" fmla="*/ 1118 w 1202"/>
                <a:gd name="T1" fmla="*/ 1615 h 1642"/>
                <a:gd name="T2" fmla="*/ 83 w 1202"/>
                <a:gd name="T3" fmla="*/ 1018 h 1642"/>
                <a:gd name="T4" fmla="*/ 83 w 1202"/>
                <a:gd name="T5" fmla="*/ 1018 h 1642"/>
                <a:gd name="T6" fmla="*/ 0 w 1202"/>
                <a:gd name="T7" fmla="*/ 859 h 1642"/>
                <a:gd name="T8" fmla="*/ 0 w 1202"/>
                <a:gd name="T9" fmla="*/ 90 h 1642"/>
                <a:gd name="T10" fmla="*/ 0 w 1202"/>
                <a:gd name="T11" fmla="*/ 90 h 1642"/>
                <a:gd name="T12" fmla="*/ 83 w 1202"/>
                <a:gd name="T13" fmla="*/ 26 h 1642"/>
                <a:gd name="T14" fmla="*/ 1118 w 1202"/>
                <a:gd name="T15" fmla="*/ 623 h 1642"/>
                <a:gd name="T16" fmla="*/ 1118 w 1202"/>
                <a:gd name="T17" fmla="*/ 623 h 1642"/>
                <a:gd name="T18" fmla="*/ 1201 w 1202"/>
                <a:gd name="T19" fmla="*/ 783 h 1642"/>
                <a:gd name="T20" fmla="*/ 1201 w 1202"/>
                <a:gd name="T21" fmla="*/ 1552 h 1642"/>
                <a:gd name="T22" fmla="*/ 1201 w 1202"/>
                <a:gd name="T23" fmla="*/ 1552 h 1642"/>
                <a:gd name="T24" fmla="*/ 1118 w 1202"/>
                <a:gd name="T25" fmla="*/ 1615 h 1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02" h="1642">
                  <a:moveTo>
                    <a:pt x="1118" y="1615"/>
                  </a:moveTo>
                  <a:lnTo>
                    <a:pt x="83" y="1018"/>
                  </a:lnTo>
                  <a:lnTo>
                    <a:pt x="83" y="1018"/>
                  </a:lnTo>
                  <a:cubicBezTo>
                    <a:pt x="38" y="991"/>
                    <a:pt x="0" y="920"/>
                    <a:pt x="0" y="859"/>
                  </a:cubicBezTo>
                  <a:lnTo>
                    <a:pt x="0" y="90"/>
                  </a:lnTo>
                  <a:lnTo>
                    <a:pt x="0" y="90"/>
                  </a:lnTo>
                  <a:cubicBezTo>
                    <a:pt x="0" y="28"/>
                    <a:pt x="38" y="0"/>
                    <a:pt x="83" y="26"/>
                  </a:cubicBezTo>
                  <a:lnTo>
                    <a:pt x="1118" y="623"/>
                  </a:lnTo>
                  <a:lnTo>
                    <a:pt x="1118" y="623"/>
                  </a:lnTo>
                  <a:cubicBezTo>
                    <a:pt x="1164" y="651"/>
                    <a:pt x="1201" y="722"/>
                    <a:pt x="1201" y="783"/>
                  </a:cubicBezTo>
                  <a:lnTo>
                    <a:pt x="1201" y="1552"/>
                  </a:lnTo>
                  <a:lnTo>
                    <a:pt x="1201" y="1552"/>
                  </a:lnTo>
                  <a:cubicBezTo>
                    <a:pt x="1201" y="1613"/>
                    <a:pt x="1164" y="1641"/>
                    <a:pt x="1118" y="1615"/>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15" name="Freeform 214">
              <a:extLst>
                <a:ext uri="{FF2B5EF4-FFF2-40B4-BE49-F238E27FC236}">
                  <a16:creationId xmlns:a16="http://schemas.microsoft.com/office/drawing/2014/main" id="{DD8470FA-596F-3C41-97D0-A5D26618984B}"/>
                </a:ext>
              </a:extLst>
            </p:cNvPr>
            <p:cNvSpPr>
              <a:spLocks noChangeArrowheads="1"/>
            </p:cNvSpPr>
            <p:nvPr/>
          </p:nvSpPr>
          <p:spPr bwMode="auto">
            <a:xfrm>
              <a:off x="14991360" y="9473317"/>
              <a:ext cx="405731" cy="370271"/>
            </a:xfrm>
            <a:custGeom>
              <a:avLst/>
              <a:gdLst>
                <a:gd name="connsiteX0" fmla="*/ 108155 w 405731"/>
                <a:gd name="connsiteY0" fmla="*/ 0 h 370271"/>
                <a:gd name="connsiteX1" fmla="*/ 393946 w 405731"/>
                <a:gd name="connsiteY1" fmla="*/ 232304 h 370271"/>
                <a:gd name="connsiteX2" fmla="*/ 393691 w 405731"/>
                <a:gd name="connsiteY2" fmla="*/ 232618 h 370271"/>
                <a:gd name="connsiteX3" fmla="*/ 404029 w 405731"/>
                <a:gd name="connsiteY3" fmla="*/ 248812 h 370271"/>
                <a:gd name="connsiteX4" fmla="*/ 404684 w 405731"/>
                <a:gd name="connsiteY4" fmla="*/ 273126 h 370271"/>
                <a:gd name="connsiteX5" fmla="*/ 328749 w 405731"/>
                <a:gd name="connsiteY5" fmla="*/ 365923 h 370271"/>
                <a:gd name="connsiteX6" fmla="*/ 304150 w 405731"/>
                <a:gd name="connsiteY6" fmla="*/ 370171 h 370271"/>
                <a:gd name="connsiteX7" fmla="*/ 286842 w 405731"/>
                <a:gd name="connsiteY7" fmla="*/ 363852 h 370271"/>
                <a:gd name="connsiteX8" fmla="*/ 285791 w 405731"/>
                <a:gd name="connsiteY8" fmla="*/ 365143 h 370271"/>
                <a:gd name="connsiteX9" fmla="*/ 0 w 405731"/>
                <a:gd name="connsiteY9" fmla="*/ 132184 h 37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731" h="370271">
                  <a:moveTo>
                    <a:pt x="108155" y="0"/>
                  </a:moveTo>
                  <a:lnTo>
                    <a:pt x="393946" y="232304"/>
                  </a:lnTo>
                  <a:lnTo>
                    <a:pt x="393691" y="232618"/>
                  </a:lnTo>
                  <a:lnTo>
                    <a:pt x="404029" y="248812"/>
                  </a:lnTo>
                  <a:cubicBezTo>
                    <a:pt x="405993" y="255686"/>
                    <a:pt x="406321" y="263879"/>
                    <a:pt x="404684" y="273126"/>
                  </a:cubicBezTo>
                  <a:cubicBezTo>
                    <a:pt x="398793" y="310764"/>
                    <a:pt x="364098" y="352295"/>
                    <a:pt x="328749" y="365923"/>
                  </a:cubicBezTo>
                  <a:cubicBezTo>
                    <a:pt x="319748" y="369330"/>
                    <a:pt x="311443" y="370668"/>
                    <a:pt x="304150" y="370171"/>
                  </a:cubicBezTo>
                  <a:lnTo>
                    <a:pt x="286842" y="363852"/>
                  </a:lnTo>
                  <a:lnTo>
                    <a:pt x="285791" y="365143"/>
                  </a:lnTo>
                  <a:lnTo>
                    <a:pt x="0" y="132184"/>
                  </a:ln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216" name="Freeform 514">
              <a:extLst>
                <a:ext uri="{FF2B5EF4-FFF2-40B4-BE49-F238E27FC236}">
                  <a16:creationId xmlns:a16="http://schemas.microsoft.com/office/drawing/2014/main" id="{C07EC29D-A367-5544-B0A5-E5A2436045EE}"/>
                </a:ext>
              </a:extLst>
            </p:cNvPr>
            <p:cNvSpPr>
              <a:spLocks noChangeArrowheads="1"/>
            </p:cNvSpPr>
            <p:nvPr/>
          </p:nvSpPr>
          <p:spPr bwMode="auto">
            <a:xfrm>
              <a:off x="15037446" y="9510759"/>
              <a:ext cx="204502" cy="210263"/>
            </a:xfrm>
            <a:custGeom>
              <a:avLst/>
              <a:gdLst>
                <a:gd name="T0" fmla="*/ 165 w 313"/>
                <a:gd name="T1" fmla="*/ 0 h 324"/>
                <a:gd name="T2" fmla="*/ 312 w 313"/>
                <a:gd name="T3" fmla="*/ 121 h 324"/>
                <a:gd name="T4" fmla="*/ 312 w 313"/>
                <a:gd name="T5" fmla="*/ 121 h 324"/>
                <a:gd name="T6" fmla="*/ 148 w 313"/>
                <a:gd name="T7" fmla="*/ 323 h 324"/>
                <a:gd name="T8" fmla="*/ 0 w 313"/>
                <a:gd name="T9" fmla="*/ 202 h 324"/>
                <a:gd name="T10" fmla="*/ 0 w 313"/>
                <a:gd name="T11" fmla="*/ 202 h 324"/>
                <a:gd name="T12" fmla="*/ 165 w 313"/>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313" h="324">
                  <a:moveTo>
                    <a:pt x="165" y="0"/>
                  </a:moveTo>
                  <a:lnTo>
                    <a:pt x="312" y="121"/>
                  </a:lnTo>
                  <a:lnTo>
                    <a:pt x="312" y="121"/>
                  </a:lnTo>
                  <a:cubicBezTo>
                    <a:pt x="291" y="202"/>
                    <a:pt x="223" y="285"/>
                    <a:pt x="148" y="323"/>
                  </a:cubicBezTo>
                  <a:lnTo>
                    <a:pt x="0" y="202"/>
                  </a:lnTo>
                  <a:lnTo>
                    <a:pt x="0" y="202"/>
                  </a:lnTo>
                  <a:cubicBezTo>
                    <a:pt x="22" y="121"/>
                    <a:pt x="90" y="37"/>
                    <a:pt x="165" y="0"/>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17" name="Freeform 216">
              <a:extLst>
                <a:ext uri="{FF2B5EF4-FFF2-40B4-BE49-F238E27FC236}">
                  <a16:creationId xmlns:a16="http://schemas.microsoft.com/office/drawing/2014/main" id="{146DE7B4-C355-7946-9DF5-70AFCAFBFF4B}"/>
                </a:ext>
              </a:extLst>
            </p:cNvPr>
            <p:cNvSpPr>
              <a:spLocks noChangeArrowheads="1"/>
            </p:cNvSpPr>
            <p:nvPr/>
          </p:nvSpPr>
          <p:spPr bwMode="auto">
            <a:xfrm>
              <a:off x="14697662" y="9223565"/>
              <a:ext cx="503216" cy="475844"/>
            </a:xfrm>
            <a:custGeom>
              <a:avLst/>
              <a:gdLst>
                <a:gd name="connsiteX0" fmla="*/ 163485 w 503216"/>
                <a:gd name="connsiteY0" fmla="*/ 199 h 475844"/>
                <a:gd name="connsiteX1" fmla="*/ 186688 w 503216"/>
                <a:gd name="connsiteY1" fmla="*/ 7147 h 475844"/>
                <a:gd name="connsiteX2" fmla="*/ 193964 w 503216"/>
                <a:gd name="connsiteY2" fmla="*/ 14297 h 475844"/>
                <a:gd name="connsiteX3" fmla="*/ 194559 w 503216"/>
                <a:gd name="connsiteY3" fmla="*/ 13566 h 475844"/>
                <a:gd name="connsiteX4" fmla="*/ 486026 w 503216"/>
                <a:gd name="connsiteY4" fmla="*/ 251432 h 475844"/>
                <a:gd name="connsiteX5" fmla="*/ 484762 w 503216"/>
                <a:gd name="connsiteY5" fmla="*/ 252974 h 475844"/>
                <a:gd name="connsiteX6" fmla="*/ 493961 w 503216"/>
                <a:gd name="connsiteY6" fmla="*/ 261935 h 475844"/>
                <a:gd name="connsiteX7" fmla="*/ 501535 w 503216"/>
                <a:gd name="connsiteY7" fmla="*/ 317483 h 475844"/>
                <a:gd name="connsiteX8" fmla="*/ 378512 w 503216"/>
                <a:gd name="connsiteY8" fmla="*/ 468773 h 475844"/>
                <a:gd name="connsiteX9" fmla="*/ 339173 w 503216"/>
                <a:gd name="connsiteY9" fmla="*/ 475670 h 475844"/>
                <a:gd name="connsiteX10" fmla="*/ 311014 w 503216"/>
                <a:gd name="connsiteY10" fmla="*/ 464962 h 475844"/>
                <a:gd name="connsiteX11" fmla="*/ 310885 w 503216"/>
                <a:gd name="connsiteY11" fmla="*/ 465120 h 475844"/>
                <a:gd name="connsiteX12" fmla="*/ 310410 w 503216"/>
                <a:gd name="connsiteY12" fmla="*/ 464732 h 475844"/>
                <a:gd name="connsiteX13" fmla="*/ 309841 w 503216"/>
                <a:gd name="connsiteY13" fmla="*/ 464516 h 475844"/>
                <a:gd name="connsiteX14" fmla="*/ 309531 w 503216"/>
                <a:gd name="connsiteY14" fmla="*/ 464016 h 475844"/>
                <a:gd name="connsiteX15" fmla="*/ 20071 w 503216"/>
                <a:gd name="connsiteY15" fmla="*/ 227907 h 475844"/>
                <a:gd name="connsiteX16" fmla="*/ 21387 w 503216"/>
                <a:gd name="connsiteY16" fmla="*/ 226291 h 475844"/>
                <a:gd name="connsiteX17" fmla="*/ 19338 w 503216"/>
                <a:gd name="connsiteY17" fmla="*/ 225518 h 475844"/>
                <a:gd name="connsiteX18" fmla="*/ 1682 w 503216"/>
                <a:gd name="connsiteY18" fmla="*/ 158551 h 475844"/>
                <a:gd name="connsiteX19" fmla="*/ 124054 w 503216"/>
                <a:gd name="connsiteY19" fmla="*/ 6977 h 475844"/>
                <a:gd name="connsiteX20" fmla="*/ 163485 w 503216"/>
                <a:gd name="connsiteY20" fmla="*/ 199 h 475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03216" h="475844">
                  <a:moveTo>
                    <a:pt x="163485" y="199"/>
                  </a:moveTo>
                  <a:cubicBezTo>
                    <a:pt x="172219" y="873"/>
                    <a:pt x="180020" y="3246"/>
                    <a:pt x="186688" y="7147"/>
                  </a:cubicBezTo>
                  <a:lnTo>
                    <a:pt x="193964" y="14297"/>
                  </a:lnTo>
                  <a:lnTo>
                    <a:pt x="194559" y="13566"/>
                  </a:lnTo>
                  <a:lnTo>
                    <a:pt x="486026" y="251432"/>
                  </a:lnTo>
                  <a:lnTo>
                    <a:pt x="484762" y="252974"/>
                  </a:lnTo>
                  <a:lnTo>
                    <a:pt x="493961" y="261935"/>
                  </a:lnTo>
                  <a:cubicBezTo>
                    <a:pt x="502390" y="275455"/>
                    <a:pt x="505441" y="294397"/>
                    <a:pt x="501535" y="317483"/>
                  </a:cubicBezTo>
                  <a:cubicBezTo>
                    <a:pt x="491772" y="379047"/>
                    <a:pt x="436444" y="446505"/>
                    <a:pt x="378512" y="468773"/>
                  </a:cubicBezTo>
                  <a:cubicBezTo>
                    <a:pt x="364029" y="474340"/>
                    <a:pt x="350767" y="476510"/>
                    <a:pt x="339173" y="475670"/>
                  </a:cubicBezTo>
                  <a:lnTo>
                    <a:pt x="311014" y="464962"/>
                  </a:lnTo>
                  <a:lnTo>
                    <a:pt x="310885" y="465120"/>
                  </a:lnTo>
                  <a:lnTo>
                    <a:pt x="310410" y="464732"/>
                  </a:lnTo>
                  <a:lnTo>
                    <a:pt x="309841" y="464516"/>
                  </a:lnTo>
                  <a:lnTo>
                    <a:pt x="309531" y="464016"/>
                  </a:lnTo>
                  <a:lnTo>
                    <a:pt x="20071" y="227907"/>
                  </a:lnTo>
                  <a:lnTo>
                    <a:pt x="21387" y="226291"/>
                  </a:lnTo>
                  <a:lnTo>
                    <a:pt x="19338" y="225518"/>
                  </a:lnTo>
                  <a:cubicBezTo>
                    <a:pt x="3635" y="212614"/>
                    <a:pt x="-3525" y="189258"/>
                    <a:pt x="1682" y="158551"/>
                  </a:cubicBezTo>
                  <a:cubicBezTo>
                    <a:pt x="11445" y="97137"/>
                    <a:pt x="66122" y="29844"/>
                    <a:pt x="124054" y="6977"/>
                  </a:cubicBezTo>
                  <a:cubicBezTo>
                    <a:pt x="138537" y="1424"/>
                    <a:pt x="151840" y="-699"/>
                    <a:pt x="163485" y="199"/>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218" name="Freeform 517">
              <a:extLst>
                <a:ext uri="{FF2B5EF4-FFF2-40B4-BE49-F238E27FC236}">
                  <a16:creationId xmlns:a16="http://schemas.microsoft.com/office/drawing/2014/main" id="{B679B3FF-D577-CA4F-ACD9-75E91AE44AF4}"/>
                </a:ext>
              </a:extLst>
            </p:cNvPr>
            <p:cNvSpPr>
              <a:spLocks noChangeArrowheads="1"/>
            </p:cNvSpPr>
            <p:nvPr/>
          </p:nvSpPr>
          <p:spPr bwMode="auto">
            <a:xfrm>
              <a:off x="14740775" y="9268814"/>
              <a:ext cx="129613" cy="152657"/>
            </a:xfrm>
            <a:custGeom>
              <a:avLst/>
              <a:gdLst>
                <a:gd name="T0" fmla="*/ 84 w 200"/>
                <a:gd name="T1" fmla="*/ 212 h 232"/>
                <a:gd name="T2" fmla="*/ 84 w 200"/>
                <a:gd name="T3" fmla="*/ 212 h 232"/>
                <a:gd name="T4" fmla="*/ 191 w 200"/>
                <a:gd name="T5" fmla="*/ 81 h 232"/>
                <a:gd name="T6" fmla="*/ 191 w 200"/>
                <a:gd name="T7" fmla="*/ 81 h 232"/>
                <a:gd name="T8" fmla="*/ 115 w 200"/>
                <a:gd name="T9" fmla="*/ 19 h 232"/>
                <a:gd name="T10" fmla="*/ 115 w 200"/>
                <a:gd name="T11" fmla="*/ 19 h 232"/>
                <a:gd name="T12" fmla="*/ 8 w 200"/>
                <a:gd name="T13" fmla="*/ 150 h 232"/>
                <a:gd name="T14" fmla="*/ 8 w 200"/>
                <a:gd name="T15" fmla="*/ 150 h 232"/>
                <a:gd name="T16" fmla="*/ 84 w 200"/>
                <a:gd name="T17" fmla="*/ 212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0" h="232">
                  <a:moveTo>
                    <a:pt x="84" y="212"/>
                  </a:moveTo>
                  <a:lnTo>
                    <a:pt x="84" y="212"/>
                  </a:lnTo>
                  <a:cubicBezTo>
                    <a:pt x="134" y="193"/>
                    <a:pt x="182" y="134"/>
                    <a:pt x="191" y="81"/>
                  </a:cubicBezTo>
                  <a:lnTo>
                    <a:pt x="191" y="81"/>
                  </a:lnTo>
                  <a:cubicBezTo>
                    <a:pt x="199" y="28"/>
                    <a:pt x="165" y="0"/>
                    <a:pt x="115" y="19"/>
                  </a:cubicBezTo>
                  <a:lnTo>
                    <a:pt x="115" y="19"/>
                  </a:lnTo>
                  <a:cubicBezTo>
                    <a:pt x="65" y="38"/>
                    <a:pt x="17" y="97"/>
                    <a:pt x="8" y="150"/>
                  </a:cubicBezTo>
                  <a:lnTo>
                    <a:pt x="8" y="150"/>
                  </a:lnTo>
                  <a:cubicBezTo>
                    <a:pt x="0" y="203"/>
                    <a:pt x="34" y="231"/>
                    <a:pt x="84" y="212"/>
                  </a:cubicBez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19" name="Freeform 519">
              <a:extLst>
                <a:ext uri="{FF2B5EF4-FFF2-40B4-BE49-F238E27FC236}">
                  <a16:creationId xmlns:a16="http://schemas.microsoft.com/office/drawing/2014/main" id="{9F32E1F9-0986-6943-B83E-BF8EC7C03232}"/>
                </a:ext>
              </a:extLst>
            </p:cNvPr>
            <p:cNvSpPr>
              <a:spLocks noChangeArrowheads="1"/>
            </p:cNvSpPr>
            <p:nvPr/>
          </p:nvSpPr>
          <p:spPr bwMode="auto">
            <a:xfrm>
              <a:off x="12321321" y="8940459"/>
              <a:ext cx="2500102" cy="3390117"/>
            </a:xfrm>
            <a:custGeom>
              <a:avLst/>
              <a:gdLst>
                <a:gd name="T0" fmla="*/ 505 w 3829"/>
                <a:gd name="T1" fmla="*/ 5189 h 5190"/>
                <a:gd name="T2" fmla="*/ 505 w 3829"/>
                <a:gd name="T3" fmla="*/ 5189 h 5190"/>
                <a:gd name="T4" fmla="*/ 299 w 3829"/>
                <a:gd name="T5" fmla="*/ 5131 h 5190"/>
                <a:gd name="T6" fmla="*/ 20 w 3829"/>
                <a:gd name="T7" fmla="*/ 4965 h 5190"/>
                <a:gd name="T8" fmla="*/ 20 w 3829"/>
                <a:gd name="T9" fmla="*/ 4965 h 5190"/>
                <a:gd name="T10" fmla="*/ 9 w 3829"/>
                <a:gd name="T11" fmla="*/ 4922 h 5190"/>
                <a:gd name="T12" fmla="*/ 9 w 3829"/>
                <a:gd name="T13" fmla="*/ 4922 h 5190"/>
                <a:gd name="T14" fmla="*/ 52 w 3829"/>
                <a:gd name="T15" fmla="*/ 4911 h 5190"/>
                <a:gd name="T16" fmla="*/ 332 w 3829"/>
                <a:gd name="T17" fmla="*/ 5076 h 5190"/>
                <a:gd name="T18" fmla="*/ 332 w 3829"/>
                <a:gd name="T19" fmla="*/ 5076 h 5190"/>
                <a:gd name="T20" fmla="*/ 681 w 3829"/>
                <a:gd name="T21" fmla="*/ 5075 h 5190"/>
                <a:gd name="T22" fmla="*/ 681 w 3829"/>
                <a:gd name="T23" fmla="*/ 5075 h 5190"/>
                <a:gd name="T24" fmla="*/ 841 w 3829"/>
                <a:gd name="T25" fmla="*/ 4764 h 5190"/>
                <a:gd name="T26" fmla="*/ 835 w 3829"/>
                <a:gd name="T27" fmla="*/ 4680 h 5190"/>
                <a:gd name="T28" fmla="*/ 835 w 3829"/>
                <a:gd name="T29" fmla="*/ 4680 h 5190"/>
                <a:gd name="T30" fmla="*/ 1637 w 3829"/>
                <a:gd name="T31" fmla="*/ 453 h 5190"/>
                <a:gd name="T32" fmla="*/ 1637 w 3829"/>
                <a:gd name="T33" fmla="*/ 453 h 5190"/>
                <a:gd name="T34" fmla="*/ 2452 w 3829"/>
                <a:gd name="T35" fmla="*/ 199 h 5190"/>
                <a:gd name="T36" fmla="*/ 2452 w 3829"/>
                <a:gd name="T37" fmla="*/ 199 h 5190"/>
                <a:gd name="T38" fmla="*/ 3812 w 3829"/>
                <a:gd name="T39" fmla="*/ 589 h 5190"/>
                <a:gd name="T40" fmla="*/ 3812 w 3829"/>
                <a:gd name="T41" fmla="*/ 589 h 5190"/>
                <a:gd name="T42" fmla="*/ 3818 w 3829"/>
                <a:gd name="T43" fmla="*/ 633 h 5190"/>
                <a:gd name="T44" fmla="*/ 3818 w 3829"/>
                <a:gd name="T45" fmla="*/ 633 h 5190"/>
                <a:gd name="T46" fmla="*/ 3774 w 3829"/>
                <a:gd name="T47" fmla="*/ 640 h 5190"/>
                <a:gd name="T48" fmla="*/ 3774 w 3829"/>
                <a:gd name="T49" fmla="*/ 640 h 5190"/>
                <a:gd name="T50" fmla="*/ 2473 w 3829"/>
                <a:gd name="T51" fmla="*/ 258 h 5190"/>
                <a:gd name="T52" fmla="*/ 2473 w 3829"/>
                <a:gd name="T53" fmla="*/ 258 h 5190"/>
                <a:gd name="T54" fmla="*/ 1652 w 3829"/>
                <a:gd name="T55" fmla="*/ 514 h 5190"/>
                <a:gd name="T56" fmla="*/ 1652 w 3829"/>
                <a:gd name="T57" fmla="*/ 514 h 5190"/>
                <a:gd name="T58" fmla="*/ 898 w 3829"/>
                <a:gd name="T59" fmla="*/ 4675 h 5190"/>
                <a:gd name="T60" fmla="*/ 904 w 3829"/>
                <a:gd name="T61" fmla="*/ 4760 h 5190"/>
                <a:gd name="T62" fmla="*/ 904 w 3829"/>
                <a:gd name="T63" fmla="*/ 4760 h 5190"/>
                <a:gd name="T64" fmla="*/ 714 w 3829"/>
                <a:gd name="T65" fmla="*/ 5129 h 5190"/>
                <a:gd name="T66" fmla="*/ 714 w 3829"/>
                <a:gd name="T67" fmla="*/ 5129 h 5190"/>
                <a:gd name="T68" fmla="*/ 505 w 3829"/>
                <a:gd name="T69" fmla="*/ 5189 h 5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29" h="5190">
                  <a:moveTo>
                    <a:pt x="505" y="5189"/>
                  </a:moveTo>
                  <a:lnTo>
                    <a:pt x="505" y="5189"/>
                  </a:lnTo>
                  <a:cubicBezTo>
                    <a:pt x="435" y="5189"/>
                    <a:pt x="364" y="5169"/>
                    <a:pt x="299" y="5131"/>
                  </a:cubicBezTo>
                  <a:lnTo>
                    <a:pt x="20" y="4965"/>
                  </a:lnTo>
                  <a:lnTo>
                    <a:pt x="20" y="4965"/>
                  </a:lnTo>
                  <a:cubicBezTo>
                    <a:pt x="4" y="4956"/>
                    <a:pt x="0" y="4937"/>
                    <a:pt x="9" y="4922"/>
                  </a:cubicBezTo>
                  <a:lnTo>
                    <a:pt x="9" y="4922"/>
                  </a:lnTo>
                  <a:cubicBezTo>
                    <a:pt x="17" y="4907"/>
                    <a:pt x="37" y="4902"/>
                    <a:pt x="52" y="4911"/>
                  </a:cubicBezTo>
                  <a:lnTo>
                    <a:pt x="332" y="5076"/>
                  </a:lnTo>
                  <a:lnTo>
                    <a:pt x="332" y="5076"/>
                  </a:lnTo>
                  <a:cubicBezTo>
                    <a:pt x="441" y="5142"/>
                    <a:pt x="572" y="5142"/>
                    <a:pt x="681" y="5075"/>
                  </a:cubicBezTo>
                  <a:lnTo>
                    <a:pt x="681" y="5075"/>
                  </a:lnTo>
                  <a:cubicBezTo>
                    <a:pt x="790" y="5008"/>
                    <a:pt x="850" y="4892"/>
                    <a:pt x="841" y="4764"/>
                  </a:cubicBezTo>
                  <a:lnTo>
                    <a:pt x="835" y="4680"/>
                  </a:lnTo>
                  <a:lnTo>
                    <a:pt x="835" y="4680"/>
                  </a:lnTo>
                  <a:cubicBezTo>
                    <a:pt x="737" y="3299"/>
                    <a:pt x="554" y="730"/>
                    <a:pt x="1637" y="453"/>
                  </a:cubicBezTo>
                  <a:lnTo>
                    <a:pt x="1637" y="453"/>
                  </a:lnTo>
                  <a:cubicBezTo>
                    <a:pt x="2010" y="357"/>
                    <a:pt x="2266" y="265"/>
                    <a:pt x="2452" y="199"/>
                  </a:cubicBezTo>
                  <a:lnTo>
                    <a:pt x="2452" y="199"/>
                  </a:lnTo>
                  <a:cubicBezTo>
                    <a:pt x="3007" y="0"/>
                    <a:pt x="3046" y="11"/>
                    <a:pt x="3812" y="589"/>
                  </a:cubicBezTo>
                  <a:lnTo>
                    <a:pt x="3812" y="589"/>
                  </a:lnTo>
                  <a:cubicBezTo>
                    <a:pt x="3826" y="600"/>
                    <a:pt x="3828" y="620"/>
                    <a:pt x="3818" y="633"/>
                  </a:cubicBezTo>
                  <a:lnTo>
                    <a:pt x="3818" y="633"/>
                  </a:lnTo>
                  <a:cubicBezTo>
                    <a:pt x="3808" y="648"/>
                    <a:pt x="3788" y="650"/>
                    <a:pt x="3774" y="640"/>
                  </a:cubicBezTo>
                  <a:lnTo>
                    <a:pt x="3774" y="640"/>
                  </a:lnTo>
                  <a:cubicBezTo>
                    <a:pt x="3013" y="65"/>
                    <a:pt x="3003" y="69"/>
                    <a:pt x="2473" y="258"/>
                  </a:cubicBezTo>
                  <a:lnTo>
                    <a:pt x="2473" y="258"/>
                  </a:lnTo>
                  <a:cubicBezTo>
                    <a:pt x="2286" y="325"/>
                    <a:pt x="2029" y="417"/>
                    <a:pt x="1652" y="514"/>
                  </a:cubicBezTo>
                  <a:lnTo>
                    <a:pt x="1652" y="514"/>
                  </a:lnTo>
                  <a:cubicBezTo>
                    <a:pt x="621" y="778"/>
                    <a:pt x="801" y="3313"/>
                    <a:pt x="898" y="4675"/>
                  </a:cubicBezTo>
                  <a:lnTo>
                    <a:pt x="904" y="4760"/>
                  </a:lnTo>
                  <a:lnTo>
                    <a:pt x="904" y="4760"/>
                  </a:lnTo>
                  <a:cubicBezTo>
                    <a:pt x="915" y="4911"/>
                    <a:pt x="844" y="5049"/>
                    <a:pt x="714" y="5129"/>
                  </a:cubicBezTo>
                  <a:lnTo>
                    <a:pt x="714" y="5129"/>
                  </a:lnTo>
                  <a:cubicBezTo>
                    <a:pt x="649" y="5169"/>
                    <a:pt x="577" y="5189"/>
                    <a:pt x="505" y="5189"/>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20" name="Freeform 520">
              <a:extLst>
                <a:ext uri="{FF2B5EF4-FFF2-40B4-BE49-F238E27FC236}">
                  <a16:creationId xmlns:a16="http://schemas.microsoft.com/office/drawing/2014/main" id="{48C6064E-A2FF-6E47-B211-AF98DBE50EA1}"/>
                </a:ext>
              </a:extLst>
            </p:cNvPr>
            <p:cNvSpPr>
              <a:spLocks noChangeArrowheads="1"/>
            </p:cNvSpPr>
            <p:nvPr/>
          </p:nvSpPr>
          <p:spPr bwMode="auto">
            <a:xfrm>
              <a:off x="13303504" y="11852446"/>
              <a:ext cx="1468954" cy="849688"/>
            </a:xfrm>
            <a:custGeom>
              <a:avLst/>
              <a:gdLst>
                <a:gd name="T0" fmla="*/ 1849 w 2250"/>
                <a:gd name="T1" fmla="*/ 1068 h 1299"/>
                <a:gd name="T2" fmla="*/ 1849 w 2250"/>
                <a:gd name="T3" fmla="*/ 1068 h 1299"/>
                <a:gd name="T4" fmla="*/ 401 w 2250"/>
                <a:gd name="T5" fmla="*/ 1068 h 1299"/>
                <a:gd name="T6" fmla="*/ 401 w 2250"/>
                <a:gd name="T7" fmla="*/ 1068 h 1299"/>
                <a:gd name="T8" fmla="*/ 401 w 2250"/>
                <a:gd name="T9" fmla="*/ 231 h 1299"/>
                <a:gd name="T10" fmla="*/ 401 w 2250"/>
                <a:gd name="T11" fmla="*/ 231 h 1299"/>
                <a:gd name="T12" fmla="*/ 1849 w 2250"/>
                <a:gd name="T13" fmla="*/ 231 h 1299"/>
                <a:gd name="T14" fmla="*/ 1849 w 2250"/>
                <a:gd name="T15" fmla="*/ 231 h 1299"/>
                <a:gd name="T16" fmla="*/ 1849 w 2250"/>
                <a:gd name="T17" fmla="*/ 1068 h 1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0" h="1299">
                  <a:moveTo>
                    <a:pt x="1849" y="1068"/>
                  </a:moveTo>
                  <a:lnTo>
                    <a:pt x="1849" y="1068"/>
                  </a:lnTo>
                  <a:cubicBezTo>
                    <a:pt x="1449" y="1298"/>
                    <a:pt x="800" y="1298"/>
                    <a:pt x="401" y="1068"/>
                  </a:cubicBezTo>
                  <a:lnTo>
                    <a:pt x="401" y="1068"/>
                  </a:lnTo>
                  <a:cubicBezTo>
                    <a:pt x="0" y="836"/>
                    <a:pt x="0" y="462"/>
                    <a:pt x="401" y="231"/>
                  </a:cubicBezTo>
                  <a:lnTo>
                    <a:pt x="401" y="231"/>
                  </a:lnTo>
                  <a:cubicBezTo>
                    <a:pt x="800" y="0"/>
                    <a:pt x="1449" y="0"/>
                    <a:pt x="1849" y="231"/>
                  </a:cubicBezTo>
                  <a:lnTo>
                    <a:pt x="1849" y="231"/>
                  </a:lnTo>
                  <a:cubicBezTo>
                    <a:pt x="2249" y="462"/>
                    <a:pt x="2249" y="837"/>
                    <a:pt x="1849" y="1068"/>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21" name="Freeform 521">
              <a:extLst>
                <a:ext uri="{FF2B5EF4-FFF2-40B4-BE49-F238E27FC236}">
                  <a16:creationId xmlns:a16="http://schemas.microsoft.com/office/drawing/2014/main" id="{525265CF-FE8D-2649-AB0D-AD40CAF6D17B}"/>
                </a:ext>
              </a:extLst>
            </p:cNvPr>
            <p:cNvSpPr>
              <a:spLocks noChangeArrowheads="1"/>
            </p:cNvSpPr>
            <p:nvPr/>
          </p:nvSpPr>
          <p:spPr bwMode="auto">
            <a:xfrm>
              <a:off x="14075425" y="11898531"/>
              <a:ext cx="342757" cy="426285"/>
            </a:xfrm>
            <a:custGeom>
              <a:avLst/>
              <a:gdLst>
                <a:gd name="T0" fmla="*/ 430 w 525"/>
                <a:gd name="T1" fmla="*/ 325 h 653"/>
                <a:gd name="T2" fmla="*/ 430 w 525"/>
                <a:gd name="T3" fmla="*/ 325 h 653"/>
                <a:gd name="T4" fmla="*/ 520 w 525"/>
                <a:gd name="T5" fmla="*/ 483 h 653"/>
                <a:gd name="T6" fmla="*/ 520 w 525"/>
                <a:gd name="T7" fmla="*/ 483 h 653"/>
                <a:gd name="T8" fmla="*/ 507 w 525"/>
                <a:gd name="T9" fmla="*/ 560 h 653"/>
                <a:gd name="T10" fmla="*/ 507 w 525"/>
                <a:gd name="T11" fmla="*/ 560 h 653"/>
                <a:gd name="T12" fmla="*/ 332 w 525"/>
                <a:gd name="T13" fmla="*/ 614 h 653"/>
                <a:gd name="T14" fmla="*/ 332 w 525"/>
                <a:gd name="T15" fmla="*/ 614 h 653"/>
                <a:gd name="T16" fmla="*/ 15 w 525"/>
                <a:gd name="T17" fmla="*/ 244 h 653"/>
                <a:gd name="T18" fmla="*/ 15 w 525"/>
                <a:gd name="T19" fmla="*/ 244 h 653"/>
                <a:gd name="T20" fmla="*/ 430 w 525"/>
                <a:gd name="T21" fmla="*/ 325 h 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5" h="653">
                  <a:moveTo>
                    <a:pt x="430" y="325"/>
                  </a:moveTo>
                  <a:lnTo>
                    <a:pt x="430" y="325"/>
                  </a:lnTo>
                  <a:cubicBezTo>
                    <a:pt x="488" y="350"/>
                    <a:pt x="524" y="414"/>
                    <a:pt x="520" y="483"/>
                  </a:cubicBezTo>
                  <a:lnTo>
                    <a:pt x="520" y="483"/>
                  </a:lnTo>
                  <a:cubicBezTo>
                    <a:pt x="517" y="516"/>
                    <a:pt x="513" y="546"/>
                    <a:pt x="507" y="560"/>
                  </a:cubicBezTo>
                  <a:lnTo>
                    <a:pt x="507" y="560"/>
                  </a:lnTo>
                  <a:cubicBezTo>
                    <a:pt x="489" y="599"/>
                    <a:pt x="428" y="652"/>
                    <a:pt x="332" y="614"/>
                  </a:cubicBezTo>
                  <a:lnTo>
                    <a:pt x="332" y="614"/>
                  </a:lnTo>
                  <a:cubicBezTo>
                    <a:pt x="236" y="576"/>
                    <a:pt x="23" y="375"/>
                    <a:pt x="15" y="244"/>
                  </a:cubicBezTo>
                  <a:lnTo>
                    <a:pt x="15" y="244"/>
                  </a:lnTo>
                  <a:cubicBezTo>
                    <a:pt x="0" y="0"/>
                    <a:pt x="278" y="260"/>
                    <a:pt x="430" y="325"/>
                  </a:cubicBez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22" name="Freeform 522">
              <a:extLst>
                <a:ext uri="{FF2B5EF4-FFF2-40B4-BE49-F238E27FC236}">
                  <a16:creationId xmlns:a16="http://schemas.microsoft.com/office/drawing/2014/main" id="{BBF6477C-FAEC-CA4C-85BE-EC6099D9E8DA}"/>
                </a:ext>
              </a:extLst>
            </p:cNvPr>
            <p:cNvSpPr>
              <a:spLocks noChangeArrowheads="1"/>
            </p:cNvSpPr>
            <p:nvPr/>
          </p:nvSpPr>
          <p:spPr bwMode="auto">
            <a:xfrm>
              <a:off x="13525288" y="12143356"/>
              <a:ext cx="478130" cy="391721"/>
            </a:xfrm>
            <a:custGeom>
              <a:avLst/>
              <a:gdLst>
                <a:gd name="T0" fmla="*/ 709 w 733"/>
                <a:gd name="T1" fmla="*/ 352 h 600"/>
                <a:gd name="T2" fmla="*/ 709 w 733"/>
                <a:gd name="T3" fmla="*/ 352 h 600"/>
                <a:gd name="T4" fmla="*/ 721 w 733"/>
                <a:gd name="T5" fmla="*/ 518 h 600"/>
                <a:gd name="T6" fmla="*/ 721 w 733"/>
                <a:gd name="T7" fmla="*/ 518 h 600"/>
                <a:gd name="T8" fmla="*/ 544 w 733"/>
                <a:gd name="T9" fmla="*/ 587 h 600"/>
                <a:gd name="T10" fmla="*/ 544 w 733"/>
                <a:gd name="T11" fmla="*/ 587 h 600"/>
                <a:gd name="T12" fmla="*/ 98 w 733"/>
                <a:gd name="T13" fmla="*/ 290 h 600"/>
                <a:gd name="T14" fmla="*/ 98 w 733"/>
                <a:gd name="T15" fmla="*/ 290 h 600"/>
                <a:gd name="T16" fmla="*/ 647 w 733"/>
                <a:gd name="T17" fmla="*/ 312 h 600"/>
                <a:gd name="T18" fmla="*/ 709 w 733"/>
                <a:gd name="T19" fmla="*/ 352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3" h="600">
                  <a:moveTo>
                    <a:pt x="709" y="352"/>
                  </a:moveTo>
                  <a:lnTo>
                    <a:pt x="709" y="352"/>
                  </a:lnTo>
                  <a:cubicBezTo>
                    <a:pt x="709" y="352"/>
                    <a:pt x="732" y="493"/>
                    <a:pt x="721" y="518"/>
                  </a:cubicBezTo>
                  <a:lnTo>
                    <a:pt x="721" y="518"/>
                  </a:lnTo>
                  <a:cubicBezTo>
                    <a:pt x="709" y="544"/>
                    <a:pt x="643" y="599"/>
                    <a:pt x="544" y="587"/>
                  </a:cubicBezTo>
                  <a:lnTo>
                    <a:pt x="544" y="587"/>
                  </a:lnTo>
                  <a:cubicBezTo>
                    <a:pt x="445" y="575"/>
                    <a:pt x="161" y="477"/>
                    <a:pt x="98" y="290"/>
                  </a:cubicBezTo>
                  <a:lnTo>
                    <a:pt x="98" y="290"/>
                  </a:lnTo>
                  <a:cubicBezTo>
                    <a:pt x="0" y="0"/>
                    <a:pt x="647" y="312"/>
                    <a:pt x="647" y="312"/>
                  </a:cubicBezTo>
                  <a:lnTo>
                    <a:pt x="709" y="352"/>
                  </a:ln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23" name="Freeform 523">
              <a:extLst>
                <a:ext uri="{FF2B5EF4-FFF2-40B4-BE49-F238E27FC236}">
                  <a16:creationId xmlns:a16="http://schemas.microsoft.com/office/drawing/2014/main" id="{951B97C4-5314-534A-B585-2AE80F282EAB}"/>
                </a:ext>
              </a:extLst>
            </p:cNvPr>
            <p:cNvSpPr>
              <a:spLocks noChangeArrowheads="1"/>
            </p:cNvSpPr>
            <p:nvPr/>
          </p:nvSpPr>
          <p:spPr bwMode="auto">
            <a:xfrm>
              <a:off x="13793154" y="10821298"/>
              <a:ext cx="625027" cy="1624491"/>
            </a:xfrm>
            <a:custGeom>
              <a:avLst/>
              <a:gdLst>
                <a:gd name="T0" fmla="*/ 23 w 955"/>
                <a:gd name="T1" fmla="*/ 130 h 2485"/>
                <a:gd name="T2" fmla="*/ 0 w 955"/>
                <a:gd name="T3" fmla="*/ 2323 h 2485"/>
                <a:gd name="T4" fmla="*/ 0 w 955"/>
                <a:gd name="T5" fmla="*/ 2323 h 2485"/>
                <a:gd name="T6" fmla="*/ 120 w 955"/>
                <a:gd name="T7" fmla="*/ 2476 h 2485"/>
                <a:gd name="T8" fmla="*/ 120 w 955"/>
                <a:gd name="T9" fmla="*/ 2476 h 2485"/>
                <a:gd name="T10" fmla="*/ 147 w 955"/>
                <a:gd name="T11" fmla="*/ 2478 h 2485"/>
                <a:gd name="T12" fmla="*/ 147 w 955"/>
                <a:gd name="T13" fmla="*/ 2478 h 2485"/>
                <a:gd name="T14" fmla="*/ 277 w 955"/>
                <a:gd name="T15" fmla="*/ 2425 h 2485"/>
                <a:gd name="T16" fmla="*/ 277 w 955"/>
                <a:gd name="T17" fmla="*/ 2425 h 2485"/>
                <a:gd name="T18" fmla="*/ 307 w 955"/>
                <a:gd name="T19" fmla="*/ 2336 h 2485"/>
                <a:gd name="T20" fmla="*/ 334 w 955"/>
                <a:gd name="T21" fmla="*/ 1400 h 2485"/>
                <a:gd name="T22" fmla="*/ 474 w 955"/>
                <a:gd name="T23" fmla="*/ 563 h 2485"/>
                <a:gd name="T24" fmla="*/ 668 w 955"/>
                <a:gd name="T25" fmla="*/ 2044 h 2485"/>
                <a:gd name="T26" fmla="*/ 668 w 955"/>
                <a:gd name="T27" fmla="*/ 2044 h 2485"/>
                <a:gd name="T28" fmla="*/ 721 w 955"/>
                <a:gd name="T29" fmla="*/ 2142 h 2485"/>
                <a:gd name="T30" fmla="*/ 721 w 955"/>
                <a:gd name="T31" fmla="*/ 2142 h 2485"/>
                <a:gd name="T32" fmla="*/ 808 w 955"/>
                <a:gd name="T33" fmla="*/ 2166 h 2485"/>
                <a:gd name="T34" fmla="*/ 808 w 955"/>
                <a:gd name="T35" fmla="*/ 2166 h 2485"/>
                <a:gd name="T36" fmla="*/ 926 w 955"/>
                <a:gd name="T37" fmla="*/ 2108 h 2485"/>
                <a:gd name="T38" fmla="*/ 926 w 955"/>
                <a:gd name="T39" fmla="*/ 2108 h 2485"/>
                <a:gd name="T40" fmla="*/ 954 w 955"/>
                <a:gd name="T41" fmla="*/ 2029 h 2485"/>
                <a:gd name="T42" fmla="*/ 877 w 955"/>
                <a:gd name="T43" fmla="*/ 1137 h 2485"/>
                <a:gd name="T44" fmla="*/ 849 w 955"/>
                <a:gd name="T45" fmla="*/ 0 h 2485"/>
                <a:gd name="T46" fmla="*/ 23 w 955"/>
                <a:gd name="T47" fmla="*/ 130 h 2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55" h="2485">
                  <a:moveTo>
                    <a:pt x="23" y="130"/>
                  </a:moveTo>
                  <a:lnTo>
                    <a:pt x="0" y="2323"/>
                  </a:lnTo>
                  <a:lnTo>
                    <a:pt x="0" y="2323"/>
                  </a:lnTo>
                  <a:cubicBezTo>
                    <a:pt x="3" y="2400"/>
                    <a:pt x="53" y="2464"/>
                    <a:pt x="120" y="2476"/>
                  </a:cubicBezTo>
                  <a:lnTo>
                    <a:pt x="120" y="2476"/>
                  </a:lnTo>
                  <a:cubicBezTo>
                    <a:pt x="128" y="2477"/>
                    <a:pt x="137" y="2478"/>
                    <a:pt x="147" y="2478"/>
                  </a:cubicBezTo>
                  <a:lnTo>
                    <a:pt x="147" y="2478"/>
                  </a:lnTo>
                  <a:cubicBezTo>
                    <a:pt x="215" y="2484"/>
                    <a:pt x="254" y="2456"/>
                    <a:pt x="277" y="2425"/>
                  </a:cubicBezTo>
                  <a:lnTo>
                    <a:pt x="277" y="2425"/>
                  </a:lnTo>
                  <a:cubicBezTo>
                    <a:pt x="295" y="2400"/>
                    <a:pt x="305" y="2369"/>
                    <a:pt x="307" y="2336"/>
                  </a:cubicBezTo>
                  <a:lnTo>
                    <a:pt x="334" y="1400"/>
                  </a:lnTo>
                  <a:lnTo>
                    <a:pt x="474" y="563"/>
                  </a:lnTo>
                  <a:lnTo>
                    <a:pt x="668" y="2044"/>
                  </a:lnTo>
                  <a:lnTo>
                    <a:pt x="668" y="2044"/>
                  </a:lnTo>
                  <a:cubicBezTo>
                    <a:pt x="671" y="2084"/>
                    <a:pt x="690" y="2121"/>
                    <a:pt x="721" y="2142"/>
                  </a:cubicBezTo>
                  <a:lnTo>
                    <a:pt x="721" y="2142"/>
                  </a:lnTo>
                  <a:cubicBezTo>
                    <a:pt x="742" y="2156"/>
                    <a:pt x="771" y="2167"/>
                    <a:pt x="808" y="2166"/>
                  </a:cubicBezTo>
                  <a:lnTo>
                    <a:pt x="808" y="2166"/>
                  </a:lnTo>
                  <a:cubicBezTo>
                    <a:pt x="864" y="2164"/>
                    <a:pt x="903" y="2134"/>
                    <a:pt x="926" y="2108"/>
                  </a:cubicBezTo>
                  <a:lnTo>
                    <a:pt x="926" y="2108"/>
                  </a:lnTo>
                  <a:cubicBezTo>
                    <a:pt x="945" y="2087"/>
                    <a:pt x="954" y="2059"/>
                    <a:pt x="954" y="2029"/>
                  </a:cubicBezTo>
                  <a:lnTo>
                    <a:pt x="877" y="1137"/>
                  </a:lnTo>
                  <a:lnTo>
                    <a:pt x="849" y="0"/>
                  </a:lnTo>
                  <a:lnTo>
                    <a:pt x="23" y="130"/>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24" name="Freeform 524">
              <a:extLst>
                <a:ext uri="{FF2B5EF4-FFF2-40B4-BE49-F238E27FC236}">
                  <a16:creationId xmlns:a16="http://schemas.microsoft.com/office/drawing/2014/main" id="{DEC9756E-2CE6-064C-8BD6-9CE09B2D46C0}"/>
                </a:ext>
              </a:extLst>
            </p:cNvPr>
            <p:cNvSpPr>
              <a:spLocks noChangeArrowheads="1"/>
            </p:cNvSpPr>
            <p:nvPr/>
          </p:nvSpPr>
          <p:spPr bwMode="auto">
            <a:xfrm>
              <a:off x="13879563" y="9623093"/>
              <a:ext cx="138255" cy="201621"/>
            </a:xfrm>
            <a:custGeom>
              <a:avLst/>
              <a:gdLst>
                <a:gd name="T0" fmla="*/ 175 w 211"/>
                <a:gd name="T1" fmla="*/ 0 h 307"/>
                <a:gd name="T2" fmla="*/ 209 w 211"/>
                <a:gd name="T3" fmla="*/ 200 h 307"/>
                <a:gd name="T4" fmla="*/ 209 w 211"/>
                <a:gd name="T5" fmla="*/ 200 h 307"/>
                <a:gd name="T6" fmla="*/ 135 w 211"/>
                <a:gd name="T7" fmla="*/ 288 h 307"/>
                <a:gd name="T8" fmla="*/ 135 w 211"/>
                <a:gd name="T9" fmla="*/ 288 h 307"/>
                <a:gd name="T10" fmla="*/ 35 w 211"/>
                <a:gd name="T11" fmla="*/ 257 h 307"/>
                <a:gd name="T12" fmla="*/ 0 w 211"/>
                <a:gd name="T13" fmla="*/ 32 h 307"/>
                <a:gd name="T14" fmla="*/ 175 w 211"/>
                <a:gd name="T15" fmla="*/ 0 h 3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307">
                  <a:moveTo>
                    <a:pt x="175" y="0"/>
                  </a:moveTo>
                  <a:lnTo>
                    <a:pt x="209" y="200"/>
                  </a:lnTo>
                  <a:lnTo>
                    <a:pt x="209" y="200"/>
                  </a:lnTo>
                  <a:cubicBezTo>
                    <a:pt x="209" y="200"/>
                    <a:pt x="210" y="269"/>
                    <a:pt x="135" y="288"/>
                  </a:cubicBezTo>
                  <a:lnTo>
                    <a:pt x="135" y="288"/>
                  </a:lnTo>
                  <a:cubicBezTo>
                    <a:pt x="58" y="306"/>
                    <a:pt x="35" y="257"/>
                    <a:pt x="35" y="257"/>
                  </a:cubicBezTo>
                  <a:lnTo>
                    <a:pt x="0" y="32"/>
                  </a:lnTo>
                  <a:lnTo>
                    <a:pt x="175" y="0"/>
                  </a:ln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5" name="Freeform 525">
              <a:extLst>
                <a:ext uri="{FF2B5EF4-FFF2-40B4-BE49-F238E27FC236}">
                  <a16:creationId xmlns:a16="http://schemas.microsoft.com/office/drawing/2014/main" id="{A9D7B212-4723-E04F-BFA6-A0D86134F500}"/>
                </a:ext>
              </a:extLst>
            </p:cNvPr>
            <p:cNvSpPr>
              <a:spLocks noChangeArrowheads="1"/>
            </p:cNvSpPr>
            <p:nvPr/>
          </p:nvSpPr>
          <p:spPr bwMode="auto">
            <a:xfrm>
              <a:off x="13637618" y="9271695"/>
              <a:ext cx="449327" cy="449327"/>
            </a:xfrm>
            <a:custGeom>
              <a:avLst/>
              <a:gdLst>
                <a:gd name="T0" fmla="*/ 139 w 686"/>
                <a:gd name="T1" fmla="*/ 548 h 687"/>
                <a:gd name="T2" fmla="*/ 139 w 686"/>
                <a:gd name="T3" fmla="*/ 548 h 687"/>
                <a:gd name="T4" fmla="*/ 573 w 686"/>
                <a:gd name="T5" fmla="*/ 572 h 687"/>
                <a:gd name="T6" fmla="*/ 573 w 686"/>
                <a:gd name="T7" fmla="*/ 572 h 687"/>
                <a:gd name="T8" fmla="*/ 546 w 686"/>
                <a:gd name="T9" fmla="*/ 137 h 687"/>
                <a:gd name="T10" fmla="*/ 546 w 686"/>
                <a:gd name="T11" fmla="*/ 137 h 687"/>
                <a:gd name="T12" fmla="*/ 113 w 686"/>
                <a:gd name="T13" fmla="*/ 113 h 687"/>
                <a:gd name="T14" fmla="*/ 113 w 686"/>
                <a:gd name="T15" fmla="*/ 113 h 687"/>
                <a:gd name="T16" fmla="*/ 139 w 686"/>
                <a:gd name="T17" fmla="*/ 548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687">
                  <a:moveTo>
                    <a:pt x="139" y="548"/>
                  </a:moveTo>
                  <a:lnTo>
                    <a:pt x="139" y="548"/>
                  </a:lnTo>
                  <a:cubicBezTo>
                    <a:pt x="266" y="675"/>
                    <a:pt x="461" y="686"/>
                    <a:pt x="573" y="572"/>
                  </a:cubicBezTo>
                  <a:lnTo>
                    <a:pt x="573" y="572"/>
                  </a:lnTo>
                  <a:cubicBezTo>
                    <a:pt x="685" y="458"/>
                    <a:pt x="673" y="263"/>
                    <a:pt x="546" y="137"/>
                  </a:cubicBezTo>
                  <a:lnTo>
                    <a:pt x="546" y="137"/>
                  </a:lnTo>
                  <a:cubicBezTo>
                    <a:pt x="419" y="10"/>
                    <a:pt x="225" y="0"/>
                    <a:pt x="113" y="113"/>
                  </a:cubicBezTo>
                  <a:lnTo>
                    <a:pt x="113" y="113"/>
                  </a:lnTo>
                  <a:cubicBezTo>
                    <a:pt x="0" y="227"/>
                    <a:pt x="12" y="422"/>
                    <a:pt x="139" y="548"/>
                  </a:cubicBezTo>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26" name="Freeform 527">
              <a:extLst>
                <a:ext uri="{FF2B5EF4-FFF2-40B4-BE49-F238E27FC236}">
                  <a16:creationId xmlns:a16="http://schemas.microsoft.com/office/drawing/2014/main" id="{B996B8C0-B509-544D-AFD1-3111EE613335}"/>
                </a:ext>
              </a:extLst>
            </p:cNvPr>
            <p:cNvSpPr>
              <a:spLocks noChangeArrowheads="1"/>
            </p:cNvSpPr>
            <p:nvPr/>
          </p:nvSpPr>
          <p:spPr bwMode="auto">
            <a:xfrm>
              <a:off x="14101348" y="11189977"/>
              <a:ext cx="172818" cy="1036909"/>
            </a:xfrm>
            <a:custGeom>
              <a:avLst/>
              <a:gdLst>
                <a:gd name="T0" fmla="*/ 0 w 264"/>
                <a:gd name="T1" fmla="*/ 0 h 1589"/>
                <a:gd name="T2" fmla="*/ 194 w 264"/>
                <a:gd name="T3" fmla="*/ 1481 h 1589"/>
                <a:gd name="T4" fmla="*/ 194 w 264"/>
                <a:gd name="T5" fmla="*/ 1481 h 1589"/>
                <a:gd name="T6" fmla="*/ 247 w 264"/>
                <a:gd name="T7" fmla="*/ 1579 h 1589"/>
                <a:gd name="T8" fmla="*/ 247 w 264"/>
                <a:gd name="T9" fmla="*/ 1579 h 1589"/>
                <a:gd name="T10" fmla="*/ 263 w 264"/>
                <a:gd name="T11" fmla="*/ 1588 h 1589"/>
                <a:gd name="T12" fmla="*/ 263 w 264"/>
                <a:gd name="T13" fmla="*/ 1588 h 1589"/>
                <a:gd name="T14" fmla="*/ 84 w 264"/>
                <a:gd name="T15" fmla="*/ 176 h 1589"/>
                <a:gd name="T16" fmla="*/ 84 w 264"/>
                <a:gd name="T17" fmla="*/ 176 h 1589"/>
                <a:gd name="T18" fmla="*/ 0 w 264"/>
                <a:gd name="T19" fmla="*/ 0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4" h="1589">
                  <a:moveTo>
                    <a:pt x="0" y="0"/>
                  </a:moveTo>
                  <a:lnTo>
                    <a:pt x="194" y="1481"/>
                  </a:lnTo>
                  <a:lnTo>
                    <a:pt x="194" y="1481"/>
                  </a:lnTo>
                  <a:cubicBezTo>
                    <a:pt x="197" y="1521"/>
                    <a:pt x="216" y="1558"/>
                    <a:pt x="247" y="1579"/>
                  </a:cubicBezTo>
                  <a:lnTo>
                    <a:pt x="247" y="1579"/>
                  </a:lnTo>
                  <a:cubicBezTo>
                    <a:pt x="252" y="1582"/>
                    <a:pt x="257" y="1586"/>
                    <a:pt x="263" y="1588"/>
                  </a:cubicBezTo>
                  <a:lnTo>
                    <a:pt x="263" y="1588"/>
                  </a:lnTo>
                  <a:cubicBezTo>
                    <a:pt x="223" y="1558"/>
                    <a:pt x="106" y="314"/>
                    <a:pt x="84" y="176"/>
                  </a:cubicBezTo>
                  <a:lnTo>
                    <a:pt x="84" y="176"/>
                  </a:lnTo>
                  <a:cubicBezTo>
                    <a:pt x="63" y="38"/>
                    <a:pt x="0" y="0"/>
                    <a:pt x="0" y="0"/>
                  </a:cubicBez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27" name="Freeform 226">
              <a:extLst>
                <a:ext uri="{FF2B5EF4-FFF2-40B4-BE49-F238E27FC236}">
                  <a16:creationId xmlns:a16="http://schemas.microsoft.com/office/drawing/2014/main" id="{A480300D-4C5C-5546-A87F-95EF500D716B}"/>
                </a:ext>
              </a:extLst>
            </p:cNvPr>
            <p:cNvSpPr>
              <a:spLocks noChangeArrowheads="1"/>
            </p:cNvSpPr>
            <p:nvPr/>
          </p:nvSpPr>
          <p:spPr bwMode="auto">
            <a:xfrm>
              <a:off x="14214232" y="8938991"/>
              <a:ext cx="246501" cy="571115"/>
            </a:xfrm>
            <a:custGeom>
              <a:avLst/>
              <a:gdLst>
                <a:gd name="connsiteX0" fmla="*/ 71845 w 246501"/>
                <a:gd name="connsiteY0" fmla="*/ 494 h 571115"/>
                <a:gd name="connsiteX1" fmla="*/ 91960 w 246501"/>
                <a:gd name="connsiteY1" fmla="*/ 12581 h 571115"/>
                <a:gd name="connsiteX2" fmla="*/ 104338 w 246501"/>
                <a:gd name="connsiteY2" fmla="*/ 27507 h 571115"/>
                <a:gd name="connsiteX3" fmla="*/ 148640 w 246501"/>
                <a:gd name="connsiteY3" fmla="*/ 100191 h 571115"/>
                <a:gd name="connsiteX4" fmla="*/ 161670 w 246501"/>
                <a:gd name="connsiteY4" fmla="*/ 143671 h 571115"/>
                <a:gd name="connsiteX5" fmla="*/ 162974 w 246501"/>
                <a:gd name="connsiteY5" fmla="*/ 187151 h 571115"/>
                <a:gd name="connsiteX6" fmla="*/ 162657 w 246501"/>
                <a:gd name="connsiteY6" fmla="*/ 187238 h 571115"/>
                <a:gd name="connsiteX7" fmla="*/ 246501 w 246501"/>
                <a:gd name="connsiteY7" fmla="*/ 571115 h 571115"/>
                <a:gd name="connsiteX8" fmla="*/ 119940 w 246501"/>
                <a:gd name="connsiteY8" fmla="*/ 506242 h 571115"/>
                <a:gd name="connsiteX9" fmla="*/ 95906 w 246501"/>
                <a:gd name="connsiteY9" fmla="*/ 203545 h 571115"/>
                <a:gd name="connsiteX10" fmla="*/ 54173 w 246501"/>
                <a:gd name="connsiteY10" fmla="*/ 144969 h 571115"/>
                <a:gd name="connsiteX11" fmla="*/ 6614 w 246501"/>
                <a:gd name="connsiteY11" fmla="*/ 125500 h 571115"/>
                <a:gd name="connsiteX12" fmla="*/ 98 w 246501"/>
                <a:gd name="connsiteY12" fmla="*/ 114468 h 571115"/>
                <a:gd name="connsiteX13" fmla="*/ 12477 w 246501"/>
                <a:gd name="connsiteY13" fmla="*/ 106031 h 571115"/>
                <a:gd name="connsiteX14" fmla="*/ 41143 w 246501"/>
                <a:gd name="connsiteY14" fmla="*/ 111872 h 571115"/>
                <a:gd name="connsiteX15" fmla="*/ 18340 w 246501"/>
                <a:gd name="connsiteY15" fmla="*/ 49572 h 571115"/>
                <a:gd name="connsiteX16" fmla="*/ 37886 w 246501"/>
                <a:gd name="connsiteY16" fmla="*/ 11932 h 571115"/>
                <a:gd name="connsiteX17" fmla="*/ 48310 w 246501"/>
                <a:gd name="connsiteY17" fmla="*/ 5442 h 571115"/>
                <a:gd name="connsiteX18" fmla="*/ 71845 w 246501"/>
                <a:gd name="connsiteY18" fmla="*/ 494 h 571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6501" h="571115">
                  <a:moveTo>
                    <a:pt x="71845" y="494"/>
                  </a:moveTo>
                  <a:cubicBezTo>
                    <a:pt x="79745" y="1873"/>
                    <a:pt x="87074" y="6092"/>
                    <a:pt x="91960" y="12581"/>
                  </a:cubicBezTo>
                  <a:lnTo>
                    <a:pt x="104338" y="27507"/>
                  </a:lnTo>
                  <a:lnTo>
                    <a:pt x="148640" y="100191"/>
                  </a:lnTo>
                  <a:cubicBezTo>
                    <a:pt x="156458" y="113170"/>
                    <a:pt x="160368" y="128096"/>
                    <a:pt x="161670" y="143671"/>
                  </a:cubicBezTo>
                  <a:lnTo>
                    <a:pt x="162974" y="187151"/>
                  </a:lnTo>
                  <a:lnTo>
                    <a:pt x="162657" y="187238"/>
                  </a:lnTo>
                  <a:lnTo>
                    <a:pt x="246501" y="571115"/>
                  </a:lnTo>
                  <a:lnTo>
                    <a:pt x="119940" y="506242"/>
                  </a:lnTo>
                  <a:lnTo>
                    <a:pt x="95906" y="203545"/>
                  </a:lnTo>
                  <a:lnTo>
                    <a:pt x="54173" y="144969"/>
                  </a:lnTo>
                  <a:lnTo>
                    <a:pt x="6614" y="125500"/>
                  </a:lnTo>
                  <a:cubicBezTo>
                    <a:pt x="2053" y="123553"/>
                    <a:pt x="-553" y="119010"/>
                    <a:pt x="98" y="114468"/>
                  </a:cubicBezTo>
                  <a:cubicBezTo>
                    <a:pt x="1402" y="108627"/>
                    <a:pt x="6614" y="105382"/>
                    <a:pt x="12477" y="106031"/>
                  </a:cubicBezTo>
                  <a:lnTo>
                    <a:pt x="41143" y="111872"/>
                  </a:lnTo>
                  <a:lnTo>
                    <a:pt x="18340" y="49572"/>
                  </a:lnTo>
                  <a:cubicBezTo>
                    <a:pt x="17038" y="34646"/>
                    <a:pt x="24856" y="19720"/>
                    <a:pt x="37886" y="11932"/>
                  </a:cubicBezTo>
                  <a:lnTo>
                    <a:pt x="48310" y="5442"/>
                  </a:lnTo>
                  <a:cubicBezTo>
                    <a:pt x="55476" y="575"/>
                    <a:pt x="63946" y="-885"/>
                    <a:pt x="71845" y="494"/>
                  </a:cubicBezTo>
                  <a:close/>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228" name="Freeform 227">
              <a:extLst>
                <a:ext uri="{FF2B5EF4-FFF2-40B4-BE49-F238E27FC236}">
                  <a16:creationId xmlns:a16="http://schemas.microsoft.com/office/drawing/2014/main" id="{DEFBDD87-3423-B043-856F-FAB441791423}"/>
                </a:ext>
              </a:extLst>
            </p:cNvPr>
            <p:cNvSpPr>
              <a:spLocks noChangeArrowheads="1"/>
            </p:cNvSpPr>
            <p:nvPr/>
          </p:nvSpPr>
          <p:spPr bwMode="auto">
            <a:xfrm>
              <a:off x="13322590" y="9416925"/>
              <a:ext cx="1140795" cy="1645016"/>
            </a:xfrm>
            <a:custGeom>
              <a:avLst/>
              <a:gdLst>
                <a:gd name="connsiteX0" fmla="*/ 1026797 w 1140795"/>
                <a:gd name="connsiteY0" fmla="*/ 94 h 1645016"/>
                <a:gd name="connsiteX1" fmla="*/ 1132398 w 1140795"/>
                <a:gd name="connsiteY1" fmla="*/ 42621 h 1645016"/>
                <a:gd name="connsiteX2" fmla="*/ 1060263 w 1140795"/>
                <a:gd name="connsiteY2" fmla="*/ 456091 h 1645016"/>
                <a:gd name="connsiteX3" fmla="*/ 1014028 w 1140795"/>
                <a:gd name="connsiteY3" fmla="*/ 550307 h 1645016"/>
                <a:gd name="connsiteX4" fmla="*/ 1023212 w 1140795"/>
                <a:gd name="connsiteY4" fmla="*/ 594010 h 1645016"/>
                <a:gd name="connsiteX5" fmla="*/ 1031214 w 1140795"/>
                <a:gd name="connsiteY5" fmla="*/ 1402810 h 1645016"/>
                <a:gd name="connsiteX6" fmla="*/ 838911 w 1140795"/>
                <a:gd name="connsiteY6" fmla="*/ 1592132 h 1645016"/>
                <a:gd name="connsiteX7" fmla="*/ 652495 w 1140795"/>
                <a:gd name="connsiteY7" fmla="*/ 1645011 h 1645016"/>
                <a:gd name="connsiteX8" fmla="*/ 467386 w 1140795"/>
                <a:gd name="connsiteY8" fmla="*/ 1503346 h 1645016"/>
                <a:gd name="connsiteX9" fmla="*/ 464361 w 1140795"/>
                <a:gd name="connsiteY9" fmla="*/ 957741 h 1645016"/>
                <a:gd name="connsiteX10" fmla="*/ 451401 w 1140795"/>
                <a:gd name="connsiteY10" fmla="*/ 788376 h 1645016"/>
                <a:gd name="connsiteX11" fmla="*/ 434057 w 1140795"/>
                <a:gd name="connsiteY11" fmla="*/ 765087 h 1645016"/>
                <a:gd name="connsiteX12" fmla="*/ 3943 w 1140795"/>
                <a:gd name="connsiteY12" fmla="*/ 396658 h 1645016"/>
                <a:gd name="connsiteX13" fmla="*/ 37950 w 1140795"/>
                <a:gd name="connsiteY13" fmla="*/ 264771 h 1645016"/>
                <a:gd name="connsiteX14" fmla="*/ 65008 w 1140795"/>
                <a:gd name="connsiteY14" fmla="*/ 253019 h 1645016"/>
                <a:gd name="connsiteX15" fmla="*/ 91576 w 1140795"/>
                <a:gd name="connsiteY15" fmla="*/ 270647 h 1645016"/>
                <a:gd name="connsiteX16" fmla="*/ 414182 w 1140795"/>
                <a:gd name="connsiteY16" fmla="*/ 467145 h 1645016"/>
                <a:gd name="connsiteX17" fmla="*/ 421609 w 1140795"/>
                <a:gd name="connsiteY17" fmla="*/ 466085 h 1645016"/>
                <a:gd name="connsiteX18" fmla="*/ 421600 w 1140795"/>
                <a:gd name="connsiteY18" fmla="*/ 465994 h 1645016"/>
                <a:gd name="connsiteX19" fmla="*/ 664922 w 1140795"/>
                <a:gd name="connsiteY19" fmla="*/ 341303 h 1645016"/>
                <a:gd name="connsiteX20" fmla="*/ 828893 w 1140795"/>
                <a:gd name="connsiteY20" fmla="*/ 282688 h 1645016"/>
                <a:gd name="connsiteX21" fmla="*/ 867195 w 1140795"/>
                <a:gd name="connsiteY21" fmla="*/ 285414 h 1645016"/>
                <a:gd name="connsiteX22" fmla="*/ 879070 w 1140795"/>
                <a:gd name="connsiteY22" fmla="*/ 282411 h 1645016"/>
                <a:gd name="connsiteX23" fmla="*/ 979212 w 1140795"/>
                <a:gd name="connsiteY23" fmla="*/ 166933 h 1645016"/>
                <a:gd name="connsiteX24" fmla="*/ 994856 w 1140795"/>
                <a:gd name="connsiteY24" fmla="*/ 27573 h 1645016"/>
                <a:gd name="connsiteX25" fmla="*/ 1026797 w 1140795"/>
                <a:gd name="connsiteY25" fmla="*/ 94 h 164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0795" h="1645016">
                  <a:moveTo>
                    <a:pt x="1026797" y="94"/>
                  </a:moveTo>
                  <a:cubicBezTo>
                    <a:pt x="1065257" y="5328"/>
                    <a:pt x="1124576" y="16450"/>
                    <a:pt x="1132398" y="42621"/>
                  </a:cubicBezTo>
                  <a:cubicBezTo>
                    <a:pt x="1142664" y="76398"/>
                    <a:pt x="1161415" y="224887"/>
                    <a:pt x="1060263" y="456091"/>
                  </a:cubicBezTo>
                  <a:lnTo>
                    <a:pt x="1014028" y="550307"/>
                  </a:lnTo>
                  <a:lnTo>
                    <a:pt x="1023212" y="594010"/>
                  </a:lnTo>
                  <a:cubicBezTo>
                    <a:pt x="1072054" y="901066"/>
                    <a:pt x="1060649" y="1331325"/>
                    <a:pt x="1031214" y="1402810"/>
                  </a:cubicBezTo>
                  <a:cubicBezTo>
                    <a:pt x="994585" y="1490290"/>
                    <a:pt x="903012" y="1555573"/>
                    <a:pt x="838911" y="1592132"/>
                  </a:cubicBezTo>
                  <a:cubicBezTo>
                    <a:pt x="782005" y="1624774"/>
                    <a:pt x="717904" y="1645011"/>
                    <a:pt x="652495" y="1645011"/>
                  </a:cubicBezTo>
                  <a:cubicBezTo>
                    <a:pt x="587085" y="1645664"/>
                    <a:pt x="462808" y="1587562"/>
                    <a:pt x="467386" y="1503346"/>
                  </a:cubicBezTo>
                  <a:cubicBezTo>
                    <a:pt x="477852" y="1308149"/>
                    <a:pt x="474418" y="1128457"/>
                    <a:pt x="464361" y="957741"/>
                  </a:cubicBezTo>
                  <a:lnTo>
                    <a:pt x="451401" y="788376"/>
                  </a:lnTo>
                  <a:lnTo>
                    <a:pt x="434057" y="765087"/>
                  </a:lnTo>
                  <a:cubicBezTo>
                    <a:pt x="327112" y="662523"/>
                    <a:pt x="58877" y="598324"/>
                    <a:pt x="3943" y="396658"/>
                  </a:cubicBezTo>
                  <a:cubicBezTo>
                    <a:pt x="-10445" y="344426"/>
                    <a:pt x="17676" y="296111"/>
                    <a:pt x="37950" y="264771"/>
                  </a:cubicBezTo>
                  <a:cubicBezTo>
                    <a:pt x="44163" y="255631"/>
                    <a:pt x="54626" y="251877"/>
                    <a:pt x="65008" y="253019"/>
                  </a:cubicBezTo>
                  <a:cubicBezTo>
                    <a:pt x="75390" y="254162"/>
                    <a:pt x="85690" y="260201"/>
                    <a:pt x="91576" y="270647"/>
                  </a:cubicBezTo>
                  <a:cubicBezTo>
                    <a:pt x="204307" y="476884"/>
                    <a:pt x="373616" y="471671"/>
                    <a:pt x="414182" y="467145"/>
                  </a:cubicBezTo>
                  <a:lnTo>
                    <a:pt x="421609" y="466085"/>
                  </a:lnTo>
                  <a:lnTo>
                    <a:pt x="421600" y="465994"/>
                  </a:lnTo>
                  <a:cubicBezTo>
                    <a:pt x="421600" y="465994"/>
                    <a:pt x="461500" y="422907"/>
                    <a:pt x="664922" y="341303"/>
                  </a:cubicBezTo>
                  <a:cubicBezTo>
                    <a:pt x="666966" y="340487"/>
                    <a:pt x="748983" y="287903"/>
                    <a:pt x="828893" y="282688"/>
                  </a:cubicBezTo>
                  <a:lnTo>
                    <a:pt x="867195" y="285414"/>
                  </a:lnTo>
                  <a:lnTo>
                    <a:pt x="879070" y="282411"/>
                  </a:lnTo>
                  <a:cubicBezTo>
                    <a:pt x="922011" y="268018"/>
                    <a:pt x="967804" y="236286"/>
                    <a:pt x="979212" y="166933"/>
                  </a:cubicBezTo>
                  <a:cubicBezTo>
                    <a:pt x="990945" y="94963"/>
                    <a:pt x="994856" y="52435"/>
                    <a:pt x="994856" y="27573"/>
                  </a:cubicBezTo>
                  <a:cubicBezTo>
                    <a:pt x="996160" y="11216"/>
                    <a:pt x="1009849" y="-1215"/>
                    <a:pt x="1026797" y="94"/>
                  </a:cubicBezTo>
                  <a:close/>
                </a:path>
              </a:pathLst>
            </a:custGeom>
            <a:solidFill>
              <a:schemeClr val="accent1"/>
            </a:solidFill>
            <a:ln>
              <a:noFill/>
            </a:ln>
            <a:effectLst/>
          </p:spPr>
          <p:txBody>
            <a:bodyPr wrap="square" anchor="ctr">
              <a:noAutofit/>
            </a:bodyPr>
            <a:lstStyle/>
            <a:p>
              <a:endParaRPr lang="en-US" sz="6532" dirty="0">
                <a:latin typeface="Lato Light" panose="020F0502020204030203" pitchFamily="34" charset="0"/>
              </a:endParaRPr>
            </a:p>
          </p:txBody>
        </p:sp>
        <p:sp>
          <p:nvSpPr>
            <p:cNvPr id="229" name="Freeform 228">
              <a:extLst>
                <a:ext uri="{FF2B5EF4-FFF2-40B4-BE49-F238E27FC236}">
                  <a16:creationId xmlns:a16="http://schemas.microsoft.com/office/drawing/2014/main" id="{FA9B0CB3-EDE2-EA40-87C9-AF4313E58768}"/>
                </a:ext>
              </a:extLst>
            </p:cNvPr>
            <p:cNvSpPr>
              <a:spLocks noChangeArrowheads="1"/>
            </p:cNvSpPr>
            <p:nvPr/>
          </p:nvSpPr>
          <p:spPr bwMode="auto">
            <a:xfrm>
              <a:off x="13192387" y="9220017"/>
              <a:ext cx="211274" cy="581000"/>
            </a:xfrm>
            <a:custGeom>
              <a:avLst/>
              <a:gdLst>
                <a:gd name="connsiteX0" fmla="*/ 63623 w 211274"/>
                <a:gd name="connsiteY0" fmla="*/ 860 h 581000"/>
                <a:gd name="connsiteX1" fmla="*/ 75294 w 211274"/>
                <a:gd name="connsiteY1" fmla="*/ 3466 h 581000"/>
                <a:gd name="connsiteX2" fmla="*/ 106416 w 211274"/>
                <a:gd name="connsiteY2" fmla="*/ 32783 h 581000"/>
                <a:gd name="connsiteX3" fmla="*/ 105768 w 211274"/>
                <a:gd name="connsiteY3" fmla="*/ 99236 h 581000"/>
                <a:gd name="connsiteX4" fmla="*/ 131055 w 211274"/>
                <a:gd name="connsiteY4" fmla="*/ 84252 h 581000"/>
                <a:gd name="connsiteX5" fmla="*/ 145319 w 211274"/>
                <a:gd name="connsiteY5" fmla="*/ 87509 h 581000"/>
                <a:gd name="connsiteX6" fmla="*/ 143374 w 211274"/>
                <a:gd name="connsiteY6" fmla="*/ 100539 h 581000"/>
                <a:gd name="connsiteX7" fmla="*/ 105768 w 211274"/>
                <a:gd name="connsiteY7" fmla="*/ 134417 h 581000"/>
                <a:gd name="connsiteX8" fmla="*/ 86241 w 211274"/>
                <a:gd name="connsiteY8" fmla="*/ 203933 h 581000"/>
                <a:gd name="connsiteX9" fmla="*/ 211274 w 211274"/>
                <a:gd name="connsiteY9" fmla="*/ 475816 h 581000"/>
                <a:gd name="connsiteX10" fmla="*/ 131465 w 211274"/>
                <a:gd name="connsiteY10" fmla="*/ 581000 h 581000"/>
                <a:gd name="connsiteX11" fmla="*/ 18994 w 211274"/>
                <a:gd name="connsiteY11" fmla="*/ 211378 h 581000"/>
                <a:gd name="connsiteX12" fmla="*/ 17588 w 211274"/>
                <a:gd name="connsiteY12" fmla="*/ 211294 h 581000"/>
                <a:gd name="connsiteX13" fmla="*/ 3972 w 211274"/>
                <a:gd name="connsiteY13" fmla="*/ 169598 h 581000"/>
                <a:gd name="connsiteX14" fmla="*/ 2027 w 211274"/>
                <a:gd name="connsiteY14" fmla="*/ 123993 h 581000"/>
                <a:gd name="connsiteX15" fmla="*/ 18885 w 211274"/>
                <a:gd name="connsiteY15" fmla="*/ 40601 h 581000"/>
                <a:gd name="connsiteX16" fmla="*/ 24720 w 211274"/>
                <a:gd name="connsiteY16" fmla="*/ 23011 h 581000"/>
                <a:gd name="connsiteX17" fmla="*/ 63623 w 211274"/>
                <a:gd name="connsiteY17" fmla="*/ 860 h 5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274" h="581000">
                  <a:moveTo>
                    <a:pt x="63623" y="860"/>
                  </a:moveTo>
                  <a:lnTo>
                    <a:pt x="75294" y="3466"/>
                  </a:lnTo>
                  <a:cubicBezTo>
                    <a:pt x="90207" y="6723"/>
                    <a:pt x="101878" y="17799"/>
                    <a:pt x="106416" y="32783"/>
                  </a:cubicBezTo>
                  <a:lnTo>
                    <a:pt x="105768" y="99236"/>
                  </a:lnTo>
                  <a:lnTo>
                    <a:pt x="131055" y="84252"/>
                  </a:lnTo>
                  <a:cubicBezTo>
                    <a:pt x="135593" y="80994"/>
                    <a:pt x="142077" y="82297"/>
                    <a:pt x="145319" y="87509"/>
                  </a:cubicBezTo>
                  <a:cubicBezTo>
                    <a:pt x="147913" y="91418"/>
                    <a:pt x="147264" y="96630"/>
                    <a:pt x="143374" y="100539"/>
                  </a:cubicBezTo>
                  <a:lnTo>
                    <a:pt x="105768" y="134417"/>
                  </a:lnTo>
                  <a:lnTo>
                    <a:pt x="86241" y="203933"/>
                  </a:lnTo>
                  <a:lnTo>
                    <a:pt x="211274" y="475816"/>
                  </a:lnTo>
                  <a:lnTo>
                    <a:pt x="131465" y="581000"/>
                  </a:lnTo>
                  <a:lnTo>
                    <a:pt x="18994" y="211378"/>
                  </a:lnTo>
                  <a:lnTo>
                    <a:pt x="17588" y="211294"/>
                  </a:lnTo>
                  <a:lnTo>
                    <a:pt x="3972" y="169598"/>
                  </a:lnTo>
                  <a:cubicBezTo>
                    <a:pt x="-567" y="155265"/>
                    <a:pt x="-1215" y="139629"/>
                    <a:pt x="2027" y="123993"/>
                  </a:cubicBezTo>
                  <a:lnTo>
                    <a:pt x="18885" y="40601"/>
                  </a:lnTo>
                  <a:lnTo>
                    <a:pt x="24720" y="23011"/>
                  </a:lnTo>
                  <a:cubicBezTo>
                    <a:pt x="29907" y="6723"/>
                    <a:pt x="46765" y="-3049"/>
                    <a:pt x="63623" y="860"/>
                  </a:cubicBezTo>
                  <a:close/>
                </a:path>
              </a:pathLst>
            </a:custGeom>
            <a:solidFill>
              <a:srgbClr val="FFC2B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230" name="Freeform 534">
              <a:extLst>
                <a:ext uri="{FF2B5EF4-FFF2-40B4-BE49-F238E27FC236}">
                  <a16:creationId xmlns:a16="http://schemas.microsoft.com/office/drawing/2014/main" id="{6A9DA21B-2B3B-FA4C-8B24-1128D077E1E3}"/>
                </a:ext>
              </a:extLst>
            </p:cNvPr>
            <p:cNvSpPr>
              <a:spLocks noChangeArrowheads="1"/>
            </p:cNvSpPr>
            <p:nvPr/>
          </p:nvSpPr>
          <p:spPr bwMode="auto">
            <a:xfrm>
              <a:off x="13412955" y="9951447"/>
              <a:ext cx="561660" cy="1111797"/>
            </a:xfrm>
            <a:custGeom>
              <a:avLst/>
              <a:gdLst>
                <a:gd name="T0" fmla="*/ 654 w 862"/>
                <a:gd name="T1" fmla="*/ 321 h 1701"/>
                <a:gd name="T2" fmla="*/ 654 w 862"/>
                <a:gd name="T3" fmla="*/ 321 h 1701"/>
                <a:gd name="T4" fmla="*/ 861 w 862"/>
                <a:gd name="T5" fmla="*/ 1699 h 1701"/>
                <a:gd name="T6" fmla="*/ 861 w 862"/>
                <a:gd name="T7" fmla="*/ 1699 h 1701"/>
                <a:gd name="T8" fmla="*/ 578 w 862"/>
                <a:gd name="T9" fmla="*/ 1482 h 1701"/>
                <a:gd name="T10" fmla="*/ 578 w 862"/>
                <a:gd name="T11" fmla="*/ 1482 h 1701"/>
                <a:gd name="T12" fmla="*/ 555 w 862"/>
                <a:gd name="T13" fmla="*/ 384 h 1701"/>
                <a:gd name="T14" fmla="*/ 555 w 862"/>
                <a:gd name="T15" fmla="*/ 384 h 1701"/>
                <a:gd name="T16" fmla="*/ 0 w 862"/>
                <a:gd name="T17" fmla="*/ 0 h 1701"/>
                <a:gd name="T18" fmla="*/ 0 w 862"/>
                <a:gd name="T19" fmla="*/ 0 h 1701"/>
                <a:gd name="T20" fmla="*/ 654 w 862"/>
                <a:gd name="T21" fmla="*/ 321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2" h="1701">
                  <a:moveTo>
                    <a:pt x="654" y="321"/>
                  </a:moveTo>
                  <a:lnTo>
                    <a:pt x="654" y="321"/>
                  </a:lnTo>
                  <a:cubicBezTo>
                    <a:pt x="682" y="450"/>
                    <a:pt x="603" y="1451"/>
                    <a:pt x="861" y="1699"/>
                  </a:cubicBezTo>
                  <a:lnTo>
                    <a:pt x="861" y="1699"/>
                  </a:lnTo>
                  <a:cubicBezTo>
                    <a:pt x="761" y="1700"/>
                    <a:pt x="571" y="1611"/>
                    <a:pt x="578" y="1482"/>
                  </a:cubicBezTo>
                  <a:lnTo>
                    <a:pt x="578" y="1482"/>
                  </a:lnTo>
                  <a:cubicBezTo>
                    <a:pt x="599" y="1081"/>
                    <a:pt x="582" y="723"/>
                    <a:pt x="555" y="384"/>
                  </a:cubicBezTo>
                  <a:lnTo>
                    <a:pt x="555" y="384"/>
                  </a:lnTo>
                  <a:cubicBezTo>
                    <a:pt x="453" y="252"/>
                    <a:pt x="175" y="169"/>
                    <a:pt x="0" y="0"/>
                  </a:cubicBezTo>
                  <a:lnTo>
                    <a:pt x="0" y="0"/>
                  </a:lnTo>
                  <a:cubicBezTo>
                    <a:pt x="13" y="5"/>
                    <a:pt x="626" y="193"/>
                    <a:pt x="654" y="321"/>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31" name="Freeform 535">
              <a:extLst>
                <a:ext uri="{FF2B5EF4-FFF2-40B4-BE49-F238E27FC236}">
                  <a16:creationId xmlns:a16="http://schemas.microsoft.com/office/drawing/2014/main" id="{17D50906-568B-3746-AC51-37A23A6061CB}"/>
                </a:ext>
              </a:extLst>
            </p:cNvPr>
            <p:cNvSpPr>
              <a:spLocks noChangeArrowheads="1"/>
            </p:cNvSpPr>
            <p:nvPr/>
          </p:nvSpPr>
          <p:spPr bwMode="auto">
            <a:xfrm>
              <a:off x="13862283" y="9692219"/>
              <a:ext cx="201621" cy="123852"/>
            </a:xfrm>
            <a:custGeom>
              <a:avLst/>
              <a:gdLst>
                <a:gd name="T0" fmla="*/ 307 w 308"/>
                <a:gd name="T1" fmla="*/ 46 h 188"/>
                <a:gd name="T2" fmla="*/ 264 w 308"/>
                <a:gd name="T3" fmla="*/ 0 h 188"/>
                <a:gd name="T4" fmla="*/ 264 w 308"/>
                <a:gd name="T5" fmla="*/ 0 h 188"/>
                <a:gd name="T6" fmla="*/ 133 w 308"/>
                <a:gd name="T7" fmla="*/ 87 h 188"/>
                <a:gd name="T8" fmla="*/ 133 w 308"/>
                <a:gd name="T9" fmla="*/ 87 h 188"/>
                <a:gd name="T10" fmla="*/ 28 w 308"/>
                <a:gd name="T11" fmla="*/ 108 h 188"/>
                <a:gd name="T12" fmla="*/ 0 w 308"/>
                <a:gd name="T13" fmla="*/ 187 h 188"/>
                <a:gd name="T14" fmla="*/ 0 w 308"/>
                <a:gd name="T15" fmla="*/ 187 h 188"/>
                <a:gd name="T16" fmla="*/ 307 w 308"/>
                <a:gd name="T17" fmla="*/ 4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88">
                  <a:moveTo>
                    <a:pt x="307" y="46"/>
                  </a:moveTo>
                  <a:lnTo>
                    <a:pt x="264" y="0"/>
                  </a:lnTo>
                  <a:lnTo>
                    <a:pt x="264" y="0"/>
                  </a:lnTo>
                  <a:cubicBezTo>
                    <a:pt x="264" y="0"/>
                    <a:pt x="191" y="75"/>
                    <a:pt x="133" y="87"/>
                  </a:cubicBezTo>
                  <a:lnTo>
                    <a:pt x="133" y="87"/>
                  </a:lnTo>
                  <a:cubicBezTo>
                    <a:pt x="133" y="87"/>
                    <a:pt x="63" y="107"/>
                    <a:pt x="28" y="108"/>
                  </a:cubicBezTo>
                  <a:lnTo>
                    <a:pt x="0" y="187"/>
                  </a:lnTo>
                  <a:lnTo>
                    <a:pt x="0" y="187"/>
                  </a:lnTo>
                  <a:cubicBezTo>
                    <a:pt x="0" y="187"/>
                    <a:pt x="231" y="171"/>
                    <a:pt x="307" y="4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232" name="Freeform 536">
              <a:extLst>
                <a:ext uri="{FF2B5EF4-FFF2-40B4-BE49-F238E27FC236}">
                  <a16:creationId xmlns:a16="http://schemas.microsoft.com/office/drawing/2014/main" id="{4EBA94D8-4611-B249-AFB9-80FC3EDFB498}"/>
                </a:ext>
              </a:extLst>
            </p:cNvPr>
            <p:cNvSpPr>
              <a:spLocks noChangeArrowheads="1"/>
            </p:cNvSpPr>
            <p:nvPr/>
          </p:nvSpPr>
          <p:spPr bwMode="auto">
            <a:xfrm>
              <a:off x="13562730" y="9188166"/>
              <a:ext cx="555899" cy="466609"/>
            </a:xfrm>
            <a:custGeom>
              <a:avLst/>
              <a:gdLst>
                <a:gd name="T0" fmla="*/ 439 w 853"/>
                <a:gd name="T1" fmla="*/ 581 h 714"/>
                <a:gd name="T2" fmla="*/ 439 w 853"/>
                <a:gd name="T3" fmla="*/ 581 h 714"/>
                <a:gd name="T4" fmla="*/ 405 w 853"/>
                <a:gd name="T5" fmla="*/ 581 h 714"/>
                <a:gd name="T6" fmla="*/ 405 w 853"/>
                <a:gd name="T7" fmla="*/ 581 h 714"/>
                <a:gd name="T8" fmla="*/ 316 w 853"/>
                <a:gd name="T9" fmla="*/ 502 h 714"/>
                <a:gd name="T10" fmla="*/ 316 w 853"/>
                <a:gd name="T11" fmla="*/ 502 h 714"/>
                <a:gd name="T12" fmla="*/ 57 w 853"/>
                <a:gd name="T13" fmla="*/ 460 h 714"/>
                <a:gd name="T14" fmla="*/ 57 w 853"/>
                <a:gd name="T15" fmla="*/ 460 h 714"/>
                <a:gd name="T16" fmla="*/ 5 w 853"/>
                <a:gd name="T17" fmla="*/ 264 h 714"/>
                <a:gd name="T18" fmla="*/ 5 w 853"/>
                <a:gd name="T19" fmla="*/ 264 h 714"/>
                <a:gd name="T20" fmla="*/ 255 w 853"/>
                <a:gd name="T21" fmla="*/ 146 h 714"/>
                <a:gd name="T22" fmla="*/ 255 w 853"/>
                <a:gd name="T23" fmla="*/ 146 h 714"/>
                <a:gd name="T24" fmla="*/ 752 w 853"/>
                <a:gd name="T25" fmla="*/ 280 h 714"/>
                <a:gd name="T26" fmla="*/ 752 w 853"/>
                <a:gd name="T27" fmla="*/ 280 h 714"/>
                <a:gd name="T28" fmla="*/ 695 w 853"/>
                <a:gd name="T29" fmla="*/ 694 h 714"/>
                <a:gd name="T30" fmla="*/ 695 w 853"/>
                <a:gd name="T31" fmla="*/ 694 h 714"/>
                <a:gd name="T32" fmla="*/ 497 w 853"/>
                <a:gd name="T33" fmla="*/ 666 h 714"/>
                <a:gd name="T34" fmla="*/ 497 w 853"/>
                <a:gd name="T35" fmla="*/ 666 h 714"/>
                <a:gd name="T36" fmla="*/ 513 w 853"/>
                <a:gd name="T37" fmla="*/ 596 h 714"/>
                <a:gd name="T38" fmla="*/ 513 w 853"/>
                <a:gd name="T39" fmla="*/ 596 h 714"/>
                <a:gd name="T40" fmla="*/ 439 w 853"/>
                <a:gd name="T41" fmla="*/ 581 h 7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3" h="714">
                  <a:moveTo>
                    <a:pt x="439" y="581"/>
                  </a:moveTo>
                  <a:lnTo>
                    <a:pt x="439" y="581"/>
                  </a:lnTo>
                  <a:cubicBezTo>
                    <a:pt x="429" y="586"/>
                    <a:pt x="416" y="587"/>
                    <a:pt x="405" y="581"/>
                  </a:cubicBezTo>
                  <a:lnTo>
                    <a:pt x="405" y="581"/>
                  </a:lnTo>
                  <a:cubicBezTo>
                    <a:pt x="386" y="571"/>
                    <a:pt x="356" y="497"/>
                    <a:pt x="316" y="502"/>
                  </a:cubicBezTo>
                  <a:lnTo>
                    <a:pt x="316" y="502"/>
                  </a:lnTo>
                  <a:cubicBezTo>
                    <a:pt x="255" y="511"/>
                    <a:pt x="167" y="639"/>
                    <a:pt x="57" y="460"/>
                  </a:cubicBezTo>
                  <a:lnTo>
                    <a:pt x="57" y="460"/>
                  </a:lnTo>
                  <a:cubicBezTo>
                    <a:pt x="0" y="367"/>
                    <a:pt x="33" y="317"/>
                    <a:pt x="5" y="264"/>
                  </a:cubicBezTo>
                  <a:lnTo>
                    <a:pt x="5" y="264"/>
                  </a:lnTo>
                  <a:cubicBezTo>
                    <a:pt x="5" y="264"/>
                    <a:pt x="15" y="293"/>
                    <a:pt x="255" y="146"/>
                  </a:cubicBezTo>
                  <a:lnTo>
                    <a:pt x="255" y="146"/>
                  </a:lnTo>
                  <a:cubicBezTo>
                    <a:pt x="495" y="0"/>
                    <a:pt x="691" y="178"/>
                    <a:pt x="752" y="280"/>
                  </a:cubicBezTo>
                  <a:lnTo>
                    <a:pt x="752" y="280"/>
                  </a:lnTo>
                  <a:cubicBezTo>
                    <a:pt x="813" y="382"/>
                    <a:pt x="852" y="582"/>
                    <a:pt x="695" y="694"/>
                  </a:cubicBezTo>
                  <a:lnTo>
                    <a:pt x="695" y="694"/>
                  </a:lnTo>
                  <a:cubicBezTo>
                    <a:pt x="668" y="713"/>
                    <a:pt x="501" y="679"/>
                    <a:pt x="497" y="666"/>
                  </a:cubicBezTo>
                  <a:lnTo>
                    <a:pt x="497" y="666"/>
                  </a:lnTo>
                  <a:cubicBezTo>
                    <a:pt x="494" y="652"/>
                    <a:pt x="539" y="629"/>
                    <a:pt x="513" y="596"/>
                  </a:cubicBezTo>
                  <a:lnTo>
                    <a:pt x="513" y="596"/>
                  </a:lnTo>
                  <a:cubicBezTo>
                    <a:pt x="492" y="568"/>
                    <a:pt x="468" y="567"/>
                    <a:pt x="439" y="581"/>
                  </a:cubicBezTo>
                </a:path>
              </a:pathLst>
            </a:custGeom>
            <a:solidFill>
              <a:schemeClr val="accent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233" name="Freeform 232">
              <a:extLst>
                <a:ext uri="{FF2B5EF4-FFF2-40B4-BE49-F238E27FC236}">
                  <a16:creationId xmlns:a16="http://schemas.microsoft.com/office/drawing/2014/main" id="{1FDF08D8-8F0C-A444-AB5F-E7440E300B78}"/>
                </a:ext>
              </a:extLst>
            </p:cNvPr>
            <p:cNvSpPr>
              <a:spLocks noChangeArrowheads="1"/>
            </p:cNvSpPr>
            <p:nvPr/>
          </p:nvSpPr>
          <p:spPr bwMode="auto">
            <a:xfrm>
              <a:off x="6698970" y="9144962"/>
              <a:ext cx="748226" cy="1042019"/>
            </a:xfrm>
            <a:custGeom>
              <a:avLst/>
              <a:gdLst>
                <a:gd name="connsiteX0" fmla="*/ 0 w 748226"/>
                <a:gd name="connsiteY0" fmla="*/ 0 h 1042019"/>
                <a:gd name="connsiteX1" fmla="*/ 371502 w 748226"/>
                <a:gd name="connsiteY1" fmla="*/ 522166 h 1042019"/>
                <a:gd name="connsiteX2" fmla="*/ 748226 w 748226"/>
                <a:gd name="connsiteY2" fmla="*/ 438724 h 1042019"/>
                <a:gd name="connsiteX3" fmla="*/ 449516 w 748226"/>
                <a:gd name="connsiteY3" fmla="*/ 535781 h 1042019"/>
                <a:gd name="connsiteX4" fmla="*/ 745345 w 748226"/>
                <a:gd name="connsiteY4" fmla="*/ 1042019 h 1042019"/>
                <a:gd name="connsiteX5" fmla="*/ 419432 w 748226"/>
                <a:gd name="connsiteY5" fmla="*/ 545556 h 1042019"/>
                <a:gd name="connsiteX6" fmla="*/ 363014 w 748226"/>
                <a:gd name="connsiteY6" fmla="*/ 563887 h 1042019"/>
                <a:gd name="connsiteX7" fmla="*/ 327958 w 748226"/>
                <a:gd name="connsiteY7" fmla="*/ 509433 h 1042019"/>
                <a:gd name="connsiteX8" fmla="*/ 2880 w 748226"/>
                <a:gd name="connsiteY8" fmla="*/ 618618 h 1042019"/>
                <a:gd name="connsiteX9" fmla="*/ 310371 w 748226"/>
                <a:gd name="connsiteY9" fmla="*/ 482113 h 1042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8226" h="1042019">
                  <a:moveTo>
                    <a:pt x="0" y="0"/>
                  </a:moveTo>
                  <a:lnTo>
                    <a:pt x="371502" y="522166"/>
                  </a:lnTo>
                  <a:lnTo>
                    <a:pt x="748226" y="438724"/>
                  </a:lnTo>
                  <a:lnTo>
                    <a:pt x="449516" y="535781"/>
                  </a:lnTo>
                  <a:lnTo>
                    <a:pt x="745345" y="1042019"/>
                  </a:lnTo>
                  <a:lnTo>
                    <a:pt x="419432" y="545556"/>
                  </a:lnTo>
                  <a:lnTo>
                    <a:pt x="363014" y="563887"/>
                  </a:lnTo>
                  <a:lnTo>
                    <a:pt x="327958" y="509433"/>
                  </a:lnTo>
                  <a:lnTo>
                    <a:pt x="2880" y="618618"/>
                  </a:lnTo>
                  <a:lnTo>
                    <a:pt x="310371" y="482113"/>
                  </a:lnTo>
                  <a:close/>
                </a:path>
              </a:pathLst>
            </a:custGeom>
            <a:solidFill>
              <a:schemeClr val="accent2">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34" name="Freeform 540">
              <a:extLst>
                <a:ext uri="{FF2B5EF4-FFF2-40B4-BE49-F238E27FC236}">
                  <a16:creationId xmlns:a16="http://schemas.microsoft.com/office/drawing/2014/main" id="{236D1560-6043-0442-80E3-3AA0F7359E45}"/>
                </a:ext>
              </a:extLst>
            </p:cNvPr>
            <p:cNvSpPr>
              <a:spLocks noChangeArrowheads="1"/>
            </p:cNvSpPr>
            <p:nvPr/>
          </p:nvSpPr>
          <p:spPr bwMode="auto">
            <a:xfrm>
              <a:off x="6491589" y="8842530"/>
              <a:ext cx="377319" cy="504054"/>
            </a:xfrm>
            <a:custGeom>
              <a:avLst/>
              <a:gdLst>
                <a:gd name="T0" fmla="*/ 575 w 576"/>
                <a:gd name="T1" fmla="*/ 532 h 773"/>
                <a:gd name="T2" fmla="*/ 575 w 576"/>
                <a:gd name="T3" fmla="*/ 532 h 773"/>
                <a:gd name="T4" fmla="*/ 296 w 576"/>
                <a:gd name="T5" fmla="*/ 48 h 773"/>
                <a:gd name="T6" fmla="*/ 296 w 576"/>
                <a:gd name="T7" fmla="*/ 48 h 773"/>
                <a:gd name="T8" fmla="*/ 103 w 576"/>
                <a:gd name="T9" fmla="*/ 27 h 773"/>
                <a:gd name="T10" fmla="*/ 103 w 576"/>
                <a:gd name="T11" fmla="*/ 27 h 773"/>
                <a:gd name="T12" fmla="*/ 99 w 576"/>
                <a:gd name="T13" fmla="*/ 28 h 773"/>
                <a:gd name="T14" fmla="*/ 99 w 576"/>
                <a:gd name="T15" fmla="*/ 28 h 773"/>
                <a:gd name="T16" fmla="*/ 98 w 576"/>
                <a:gd name="T17" fmla="*/ 29 h 773"/>
                <a:gd name="T18" fmla="*/ 0 w 576"/>
                <a:gd name="T19" fmla="*/ 85 h 773"/>
                <a:gd name="T20" fmla="*/ 46 w 576"/>
                <a:gd name="T21" fmla="*/ 82 h 773"/>
                <a:gd name="T22" fmla="*/ 46 w 576"/>
                <a:gd name="T23" fmla="*/ 82 h 773"/>
                <a:gd name="T24" fmla="*/ 17 w 576"/>
                <a:gd name="T25" fmla="*/ 210 h 773"/>
                <a:gd name="T26" fmla="*/ 17 w 576"/>
                <a:gd name="T27" fmla="*/ 210 h 773"/>
                <a:gd name="T28" fmla="*/ 296 w 576"/>
                <a:gd name="T29" fmla="*/ 693 h 773"/>
                <a:gd name="T30" fmla="*/ 296 w 576"/>
                <a:gd name="T31" fmla="*/ 693 h 773"/>
                <a:gd name="T32" fmla="*/ 410 w 576"/>
                <a:gd name="T33" fmla="*/ 731 h 773"/>
                <a:gd name="T34" fmla="*/ 410 w 576"/>
                <a:gd name="T35" fmla="*/ 731 h 773"/>
                <a:gd name="T36" fmla="*/ 389 w 576"/>
                <a:gd name="T37" fmla="*/ 772 h 773"/>
                <a:gd name="T38" fmla="*/ 490 w 576"/>
                <a:gd name="T39" fmla="*/ 714 h 773"/>
                <a:gd name="T40" fmla="*/ 490 w 576"/>
                <a:gd name="T41" fmla="*/ 714 h 773"/>
                <a:gd name="T42" fmla="*/ 496 w 576"/>
                <a:gd name="T43" fmla="*/ 711 h 773"/>
                <a:gd name="T44" fmla="*/ 501 w 576"/>
                <a:gd name="T45" fmla="*/ 708 h 773"/>
                <a:gd name="T46" fmla="*/ 500 w 576"/>
                <a:gd name="T47" fmla="*/ 708 h 773"/>
                <a:gd name="T48" fmla="*/ 500 w 576"/>
                <a:gd name="T49" fmla="*/ 708 h 773"/>
                <a:gd name="T50" fmla="*/ 575 w 576"/>
                <a:gd name="T51" fmla="*/ 532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76" h="773">
                  <a:moveTo>
                    <a:pt x="575" y="532"/>
                  </a:moveTo>
                  <a:lnTo>
                    <a:pt x="575" y="532"/>
                  </a:lnTo>
                  <a:cubicBezTo>
                    <a:pt x="575" y="354"/>
                    <a:pt x="450" y="138"/>
                    <a:pt x="296" y="48"/>
                  </a:cubicBezTo>
                  <a:lnTo>
                    <a:pt x="296" y="48"/>
                  </a:lnTo>
                  <a:cubicBezTo>
                    <a:pt x="221" y="5"/>
                    <a:pt x="152" y="0"/>
                    <a:pt x="103" y="27"/>
                  </a:cubicBezTo>
                  <a:lnTo>
                    <a:pt x="103" y="27"/>
                  </a:lnTo>
                  <a:lnTo>
                    <a:pt x="99" y="28"/>
                  </a:lnTo>
                  <a:lnTo>
                    <a:pt x="99" y="28"/>
                  </a:lnTo>
                  <a:cubicBezTo>
                    <a:pt x="99" y="29"/>
                    <a:pt x="99" y="29"/>
                    <a:pt x="98" y="29"/>
                  </a:cubicBezTo>
                  <a:lnTo>
                    <a:pt x="0" y="85"/>
                  </a:lnTo>
                  <a:lnTo>
                    <a:pt x="46" y="82"/>
                  </a:lnTo>
                  <a:lnTo>
                    <a:pt x="46" y="82"/>
                  </a:lnTo>
                  <a:cubicBezTo>
                    <a:pt x="28" y="115"/>
                    <a:pt x="17" y="158"/>
                    <a:pt x="17" y="210"/>
                  </a:cubicBezTo>
                  <a:lnTo>
                    <a:pt x="17" y="210"/>
                  </a:lnTo>
                  <a:cubicBezTo>
                    <a:pt x="17" y="388"/>
                    <a:pt x="142" y="604"/>
                    <a:pt x="296" y="693"/>
                  </a:cubicBezTo>
                  <a:lnTo>
                    <a:pt x="296" y="693"/>
                  </a:lnTo>
                  <a:cubicBezTo>
                    <a:pt x="337" y="717"/>
                    <a:pt x="375" y="728"/>
                    <a:pt x="410" y="731"/>
                  </a:cubicBezTo>
                  <a:lnTo>
                    <a:pt x="410" y="731"/>
                  </a:lnTo>
                  <a:cubicBezTo>
                    <a:pt x="404" y="743"/>
                    <a:pt x="389" y="772"/>
                    <a:pt x="389" y="772"/>
                  </a:cubicBezTo>
                  <a:lnTo>
                    <a:pt x="490" y="714"/>
                  </a:lnTo>
                  <a:lnTo>
                    <a:pt x="490" y="714"/>
                  </a:lnTo>
                  <a:cubicBezTo>
                    <a:pt x="492" y="713"/>
                    <a:pt x="494" y="712"/>
                    <a:pt x="496" y="711"/>
                  </a:cubicBezTo>
                  <a:lnTo>
                    <a:pt x="501" y="708"/>
                  </a:lnTo>
                  <a:lnTo>
                    <a:pt x="500" y="708"/>
                  </a:lnTo>
                  <a:lnTo>
                    <a:pt x="500" y="708"/>
                  </a:lnTo>
                  <a:cubicBezTo>
                    <a:pt x="547" y="677"/>
                    <a:pt x="575" y="617"/>
                    <a:pt x="575" y="532"/>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35" name="Freeform 541">
              <a:extLst>
                <a:ext uri="{FF2B5EF4-FFF2-40B4-BE49-F238E27FC236}">
                  <a16:creationId xmlns:a16="http://schemas.microsoft.com/office/drawing/2014/main" id="{1885E36D-FC1A-A34D-8FD8-E27374B660BE}"/>
                </a:ext>
              </a:extLst>
            </p:cNvPr>
            <p:cNvSpPr>
              <a:spLocks noChangeArrowheads="1"/>
            </p:cNvSpPr>
            <p:nvPr/>
          </p:nvSpPr>
          <p:spPr bwMode="auto">
            <a:xfrm>
              <a:off x="6436863" y="8854052"/>
              <a:ext cx="365799" cy="538617"/>
            </a:xfrm>
            <a:custGeom>
              <a:avLst/>
              <a:gdLst>
                <a:gd name="T0" fmla="*/ 558 w 559"/>
                <a:gd name="T1" fmla="*/ 572 h 824"/>
                <a:gd name="T2" fmla="*/ 558 w 559"/>
                <a:gd name="T3" fmla="*/ 572 h 824"/>
                <a:gd name="T4" fmla="*/ 279 w 559"/>
                <a:gd name="T5" fmla="*/ 733 h 824"/>
                <a:gd name="T6" fmla="*/ 279 w 559"/>
                <a:gd name="T7" fmla="*/ 733 h 824"/>
                <a:gd name="T8" fmla="*/ 0 w 559"/>
                <a:gd name="T9" fmla="*/ 250 h 824"/>
                <a:gd name="T10" fmla="*/ 0 w 559"/>
                <a:gd name="T11" fmla="*/ 250 h 824"/>
                <a:gd name="T12" fmla="*/ 279 w 559"/>
                <a:gd name="T13" fmla="*/ 89 h 824"/>
                <a:gd name="T14" fmla="*/ 279 w 559"/>
                <a:gd name="T15" fmla="*/ 89 h 824"/>
                <a:gd name="T16" fmla="*/ 558 w 559"/>
                <a:gd name="T17" fmla="*/ 572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9" h="824">
                  <a:moveTo>
                    <a:pt x="558" y="572"/>
                  </a:moveTo>
                  <a:lnTo>
                    <a:pt x="558" y="572"/>
                  </a:lnTo>
                  <a:cubicBezTo>
                    <a:pt x="558" y="750"/>
                    <a:pt x="433" y="823"/>
                    <a:pt x="279" y="733"/>
                  </a:cubicBezTo>
                  <a:lnTo>
                    <a:pt x="279" y="733"/>
                  </a:lnTo>
                  <a:cubicBezTo>
                    <a:pt x="124" y="644"/>
                    <a:pt x="0" y="428"/>
                    <a:pt x="0" y="250"/>
                  </a:cubicBezTo>
                  <a:lnTo>
                    <a:pt x="0" y="250"/>
                  </a:lnTo>
                  <a:cubicBezTo>
                    <a:pt x="0" y="72"/>
                    <a:pt x="124" y="0"/>
                    <a:pt x="279" y="89"/>
                  </a:cubicBezTo>
                  <a:lnTo>
                    <a:pt x="279" y="89"/>
                  </a:lnTo>
                  <a:cubicBezTo>
                    <a:pt x="433" y="178"/>
                    <a:pt x="558" y="394"/>
                    <a:pt x="558" y="572"/>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36" name="Freeform 542">
              <a:extLst>
                <a:ext uri="{FF2B5EF4-FFF2-40B4-BE49-F238E27FC236}">
                  <a16:creationId xmlns:a16="http://schemas.microsoft.com/office/drawing/2014/main" id="{5F152F39-9607-E547-BFB9-8C83974CAEAF}"/>
                </a:ext>
              </a:extLst>
            </p:cNvPr>
            <p:cNvSpPr>
              <a:spLocks noChangeArrowheads="1"/>
            </p:cNvSpPr>
            <p:nvPr/>
          </p:nvSpPr>
          <p:spPr bwMode="auto">
            <a:xfrm>
              <a:off x="6563595" y="8977905"/>
              <a:ext cx="103691" cy="270748"/>
            </a:xfrm>
            <a:custGeom>
              <a:avLst/>
              <a:gdLst>
                <a:gd name="T0" fmla="*/ 78 w 158"/>
                <a:gd name="T1" fmla="*/ 398 h 413"/>
                <a:gd name="T2" fmla="*/ 40 w 158"/>
                <a:gd name="T3" fmla="*/ 369 h 413"/>
                <a:gd name="T4" fmla="*/ 15 w 158"/>
                <a:gd name="T5" fmla="*/ 334 h 413"/>
                <a:gd name="T6" fmla="*/ 4 w 158"/>
                <a:gd name="T7" fmla="*/ 293 h 413"/>
                <a:gd name="T8" fmla="*/ 51 w 158"/>
                <a:gd name="T9" fmla="*/ 277 h 413"/>
                <a:gd name="T10" fmla="*/ 52 w 158"/>
                <a:gd name="T11" fmla="*/ 301 h 413"/>
                <a:gd name="T12" fmla="*/ 56 w 158"/>
                <a:gd name="T13" fmla="*/ 322 h 413"/>
                <a:gd name="T14" fmla="*/ 65 w 158"/>
                <a:gd name="T15" fmla="*/ 340 h 413"/>
                <a:gd name="T16" fmla="*/ 80 w 158"/>
                <a:gd name="T17" fmla="*/ 353 h 413"/>
                <a:gd name="T18" fmla="*/ 89 w 158"/>
                <a:gd name="T19" fmla="*/ 356 h 413"/>
                <a:gd name="T20" fmla="*/ 96 w 158"/>
                <a:gd name="T21" fmla="*/ 355 h 413"/>
                <a:gd name="T22" fmla="*/ 102 w 158"/>
                <a:gd name="T23" fmla="*/ 349 h 413"/>
                <a:gd name="T24" fmla="*/ 105 w 158"/>
                <a:gd name="T25" fmla="*/ 339 h 413"/>
                <a:gd name="T26" fmla="*/ 106 w 158"/>
                <a:gd name="T27" fmla="*/ 325 h 413"/>
                <a:gd name="T28" fmla="*/ 106 w 158"/>
                <a:gd name="T29" fmla="*/ 309 h 413"/>
                <a:gd name="T30" fmla="*/ 107 w 158"/>
                <a:gd name="T31" fmla="*/ 290 h 413"/>
                <a:gd name="T32" fmla="*/ 106 w 158"/>
                <a:gd name="T33" fmla="*/ 268 h 413"/>
                <a:gd name="T34" fmla="*/ 104 w 158"/>
                <a:gd name="T35" fmla="*/ 248 h 413"/>
                <a:gd name="T36" fmla="*/ 99 w 158"/>
                <a:gd name="T37" fmla="*/ 231 h 413"/>
                <a:gd name="T38" fmla="*/ 91 w 158"/>
                <a:gd name="T39" fmla="*/ 217 h 413"/>
                <a:gd name="T40" fmla="*/ 78 w 158"/>
                <a:gd name="T41" fmla="*/ 207 h 413"/>
                <a:gd name="T42" fmla="*/ 60 w 158"/>
                <a:gd name="T43" fmla="*/ 204 h 413"/>
                <a:gd name="T44" fmla="*/ 50 w 158"/>
                <a:gd name="T45" fmla="*/ 221 h 413"/>
                <a:gd name="T46" fmla="*/ 7 w 158"/>
                <a:gd name="T47" fmla="*/ 0 h 413"/>
                <a:gd name="T48" fmla="*/ 146 w 158"/>
                <a:gd name="T49" fmla="*/ 135 h 413"/>
                <a:gd name="T50" fmla="*/ 48 w 158"/>
                <a:gd name="T51" fmla="*/ 163 h 413"/>
                <a:gd name="T52" fmla="*/ 65 w 158"/>
                <a:gd name="T53" fmla="*/ 160 h 413"/>
                <a:gd name="T54" fmla="*/ 89 w 158"/>
                <a:gd name="T55" fmla="*/ 168 h 413"/>
                <a:gd name="T56" fmla="*/ 121 w 158"/>
                <a:gd name="T57" fmla="*/ 193 h 413"/>
                <a:gd name="T58" fmla="*/ 142 w 158"/>
                <a:gd name="T59" fmla="*/ 227 h 413"/>
                <a:gd name="T60" fmla="*/ 153 w 158"/>
                <a:gd name="T61" fmla="*/ 268 h 413"/>
                <a:gd name="T62" fmla="*/ 157 w 158"/>
                <a:gd name="T63" fmla="*/ 315 h 413"/>
                <a:gd name="T64" fmla="*/ 156 w 158"/>
                <a:gd name="T65" fmla="*/ 355 h 413"/>
                <a:gd name="T66" fmla="*/ 148 w 158"/>
                <a:gd name="T67" fmla="*/ 386 h 413"/>
                <a:gd name="T68" fmla="*/ 134 w 158"/>
                <a:gd name="T69" fmla="*/ 407 h 413"/>
                <a:gd name="T70" fmla="*/ 111 w 158"/>
                <a:gd name="T71" fmla="*/ 411 h 413"/>
                <a:gd name="T72" fmla="*/ 78 w 158"/>
                <a:gd name="T73" fmla="*/ 398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8" h="413">
                  <a:moveTo>
                    <a:pt x="78" y="398"/>
                  </a:moveTo>
                  <a:lnTo>
                    <a:pt x="78" y="398"/>
                  </a:lnTo>
                  <a:cubicBezTo>
                    <a:pt x="62" y="390"/>
                    <a:pt x="50" y="380"/>
                    <a:pt x="40" y="369"/>
                  </a:cubicBezTo>
                  <a:lnTo>
                    <a:pt x="40" y="369"/>
                  </a:lnTo>
                  <a:cubicBezTo>
                    <a:pt x="30" y="358"/>
                    <a:pt x="21" y="346"/>
                    <a:pt x="15" y="334"/>
                  </a:cubicBezTo>
                  <a:lnTo>
                    <a:pt x="15" y="334"/>
                  </a:lnTo>
                  <a:cubicBezTo>
                    <a:pt x="10" y="320"/>
                    <a:pt x="6" y="307"/>
                    <a:pt x="4" y="293"/>
                  </a:cubicBezTo>
                  <a:lnTo>
                    <a:pt x="4" y="293"/>
                  </a:lnTo>
                  <a:cubicBezTo>
                    <a:pt x="1" y="279"/>
                    <a:pt x="0" y="264"/>
                    <a:pt x="0" y="247"/>
                  </a:cubicBezTo>
                  <a:lnTo>
                    <a:pt x="51" y="277"/>
                  </a:lnTo>
                  <a:lnTo>
                    <a:pt x="51" y="277"/>
                  </a:lnTo>
                  <a:cubicBezTo>
                    <a:pt x="51" y="286"/>
                    <a:pt x="52" y="294"/>
                    <a:pt x="52" y="301"/>
                  </a:cubicBezTo>
                  <a:lnTo>
                    <a:pt x="52" y="301"/>
                  </a:lnTo>
                  <a:cubicBezTo>
                    <a:pt x="53" y="308"/>
                    <a:pt x="54" y="315"/>
                    <a:pt x="56" y="322"/>
                  </a:cubicBezTo>
                  <a:lnTo>
                    <a:pt x="56" y="322"/>
                  </a:lnTo>
                  <a:cubicBezTo>
                    <a:pt x="58" y="329"/>
                    <a:pt x="61" y="335"/>
                    <a:pt x="65" y="340"/>
                  </a:cubicBezTo>
                  <a:lnTo>
                    <a:pt x="65" y="340"/>
                  </a:lnTo>
                  <a:cubicBezTo>
                    <a:pt x="68" y="345"/>
                    <a:pt x="73" y="350"/>
                    <a:pt x="80" y="353"/>
                  </a:cubicBezTo>
                  <a:lnTo>
                    <a:pt x="80" y="353"/>
                  </a:lnTo>
                  <a:cubicBezTo>
                    <a:pt x="83" y="355"/>
                    <a:pt x="86" y="356"/>
                    <a:pt x="89" y="356"/>
                  </a:cubicBezTo>
                  <a:lnTo>
                    <a:pt x="89" y="356"/>
                  </a:lnTo>
                  <a:cubicBezTo>
                    <a:pt x="92" y="357"/>
                    <a:pt x="95" y="356"/>
                    <a:pt x="96" y="355"/>
                  </a:cubicBezTo>
                  <a:lnTo>
                    <a:pt x="96" y="355"/>
                  </a:lnTo>
                  <a:cubicBezTo>
                    <a:pt x="99" y="355"/>
                    <a:pt x="101" y="352"/>
                    <a:pt x="102" y="349"/>
                  </a:cubicBezTo>
                  <a:lnTo>
                    <a:pt x="102" y="349"/>
                  </a:lnTo>
                  <a:cubicBezTo>
                    <a:pt x="103" y="345"/>
                    <a:pt x="104" y="342"/>
                    <a:pt x="105" y="339"/>
                  </a:cubicBezTo>
                  <a:lnTo>
                    <a:pt x="105" y="339"/>
                  </a:lnTo>
                  <a:cubicBezTo>
                    <a:pt x="105" y="336"/>
                    <a:pt x="106" y="331"/>
                    <a:pt x="106" y="325"/>
                  </a:cubicBezTo>
                  <a:lnTo>
                    <a:pt x="106" y="325"/>
                  </a:lnTo>
                  <a:cubicBezTo>
                    <a:pt x="106" y="319"/>
                    <a:pt x="106" y="314"/>
                    <a:pt x="106" y="309"/>
                  </a:cubicBezTo>
                  <a:lnTo>
                    <a:pt x="106" y="309"/>
                  </a:lnTo>
                  <a:cubicBezTo>
                    <a:pt x="107" y="305"/>
                    <a:pt x="107" y="299"/>
                    <a:pt x="107" y="290"/>
                  </a:cubicBezTo>
                  <a:lnTo>
                    <a:pt x="107" y="290"/>
                  </a:lnTo>
                  <a:cubicBezTo>
                    <a:pt x="107" y="281"/>
                    <a:pt x="106" y="274"/>
                    <a:pt x="106" y="268"/>
                  </a:cubicBezTo>
                  <a:lnTo>
                    <a:pt x="106" y="268"/>
                  </a:lnTo>
                  <a:cubicBezTo>
                    <a:pt x="106" y="262"/>
                    <a:pt x="105" y="255"/>
                    <a:pt x="104" y="248"/>
                  </a:cubicBezTo>
                  <a:lnTo>
                    <a:pt x="104" y="248"/>
                  </a:lnTo>
                  <a:cubicBezTo>
                    <a:pt x="103" y="241"/>
                    <a:pt x="102" y="235"/>
                    <a:pt x="99" y="231"/>
                  </a:cubicBezTo>
                  <a:lnTo>
                    <a:pt x="99" y="231"/>
                  </a:lnTo>
                  <a:cubicBezTo>
                    <a:pt x="98" y="226"/>
                    <a:pt x="95" y="222"/>
                    <a:pt x="91" y="217"/>
                  </a:cubicBezTo>
                  <a:lnTo>
                    <a:pt x="91" y="217"/>
                  </a:lnTo>
                  <a:cubicBezTo>
                    <a:pt x="88" y="213"/>
                    <a:pt x="83" y="209"/>
                    <a:pt x="78" y="207"/>
                  </a:cubicBezTo>
                  <a:lnTo>
                    <a:pt x="78" y="207"/>
                  </a:lnTo>
                  <a:cubicBezTo>
                    <a:pt x="71" y="203"/>
                    <a:pt x="65" y="202"/>
                    <a:pt x="60" y="204"/>
                  </a:cubicBezTo>
                  <a:lnTo>
                    <a:pt x="60" y="204"/>
                  </a:lnTo>
                  <a:cubicBezTo>
                    <a:pt x="55" y="207"/>
                    <a:pt x="52" y="213"/>
                    <a:pt x="50" y="221"/>
                  </a:cubicBezTo>
                  <a:lnTo>
                    <a:pt x="5" y="194"/>
                  </a:lnTo>
                  <a:lnTo>
                    <a:pt x="7" y="0"/>
                  </a:lnTo>
                  <a:lnTo>
                    <a:pt x="146" y="80"/>
                  </a:lnTo>
                  <a:lnTo>
                    <a:pt x="146" y="135"/>
                  </a:lnTo>
                  <a:lnTo>
                    <a:pt x="52" y="81"/>
                  </a:lnTo>
                  <a:lnTo>
                    <a:pt x="48" y="163"/>
                  </a:lnTo>
                  <a:lnTo>
                    <a:pt x="48" y="163"/>
                  </a:lnTo>
                  <a:cubicBezTo>
                    <a:pt x="52" y="160"/>
                    <a:pt x="58" y="158"/>
                    <a:pt x="65" y="160"/>
                  </a:cubicBezTo>
                  <a:lnTo>
                    <a:pt x="65" y="160"/>
                  </a:lnTo>
                  <a:cubicBezTo>
                    <a:pt x="72" y="161"/>
                    <a:pt x="81" y="163"/>
                    <a:pt x="89" y="168"/>
                  </a:cubicBezTo>
                  <a:lnTo>
                    <a:pt x="89" y="168"/>
                  </a:lnTo>
                  <a:cubicBezTo>
                    <a:pt x="101" y="174"/>
                    <a:pt x="112" y="183"/>
                    <a:pt x="121" y="193"/>
                  </a:cubicBezTo>
                  <a:lnTo>
                    <a:pt x="121" y="193"/>
                  </a:lnTo>
                  <a:cubicBezTo>
                    <a:pt x="129" y="203"/>
                    <a:pt x="136" y="214"/>
                    <a:pt x="142" y="227"/>
                  </a:cubicBezTo>
                  <a:lnTo>
                    <a:pt x="142" y="227"/>
                  </a:lnTo>
                  <a:cubicBezTo>
                    <a:pt x="147" y="239"/>
                    <a:pt x="151" y="253"/>
                    <a:pt x="153" y="268"/>
                  </a:cubicBezTo>
                  <a:lnTo>
                    <a:pt x="153" y="268"/>
                  </a:lnTo>
                  <a:cubicBezTo>
                    <a:pt x="156" y="282"/>
                    <a:pt x="157" y="298"/>
                    <a:pt x="157" y="315"/>
                  </a:cubicBezTo>
                  <a:lnTo>
                    <a:pt x="157" y="315"/>
                  </a:lnTo>
                  <a:cubicBezTo>
                    <a:pt x="157" y="330"/>
                    <a:pt x="157" y="344"/>
                    <a:pt x="156" y="355"/>
                  </a:cubicBezTo>
                  <a:lnTo>
                    <a:pt x="156" y="355"/>
                  </a:lnTo>
                  <a:cubicBezTo>
                    <a:pt x="154" y="367"/>
                    <a:pt x="152" y="377"/>
                    <a:pt x="148" y="386"/>
                  </a:cubicBezTo>
                  <a:lnTo>
                    <a:pt x="148" y="386"/>
                  </a:lnTo>
                  <a:cubicBezTo>
                    <a:pt x="145" y="396"/>
                    <a:pt x="140" y="403"/>
                    <a:pt x="134" y="407"/>
                  </a:cubicBezTo>
                  <a:lnTo>
                    <a:pt x="134" y="407"/>
                  </a:lnTo>
                  <a:cubicBezTo>
                    <a:pt x="129" y="410"/>
                    <a:pt x="121" y="412"/>
                    <a:pt x="111" y="411"/>
                  </a:cubicBezTo>
                  <a:lnTo>
                    <a:pt x="111" y="411"/>
                  </a:lnTo>
                  <a:cubicBezTo>
                    <a:pt x="102" y="410"/>
                    <a:pt x="91" y="406"/>
                    <a:pt x="78" y="398"/>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37" name="Freeform 236">
              <a:extLst>
                <a:ext uri="{FF2B5EF4-FFF2-40B4-BE49-F238E27FC236}">
                  <a16:creationId xmlns:a16="http://schemas.microsoft.com/office/drawing/2014/main" id="{2BFD04A6-54F6-7640-9D1D-A88C8738D3EA}"/>
                </a:ext>
              </a:extLst>
            </p:cNvPr>
            <p:cNvSpPr>
              <a:spLocks noChangeArrowheads="1"/>
            </p:cNvSpPr>
            <p:nvPr/>
          </p:nvSpPr>
          <p:spPr bwMode="auto">
            <a:xfrm>
              <a:off x="13893967" y="5291118"/>
              <a:ext cx="1246517" cy="3803775"/>
            </a:xfrm>
            <a:custGeom>
              <a:avLst/>
              <a:gdLst>
                <a:gd name="connsiteX0" fmla="*/ 1161738 w 1246517"/>
                <a:gd name="connsiteY0" fmla="*/ 3643048 h 3803775"/>
                <a:gd name="connsiteX1" fmla="*/ 1228909 w 1246517"/>
                <a:gd name="connsiteY1" fmla="*/ 3682265 h 3803775"/>
                <a:gd name="connsiteX2" fmla="*/ 1246517 w 1246517"/>
                <a:gd name="connsiteY2" fmla="*/ 3716906 h 3803775"/>
                <a:gd name="connsiteX3" fmla="*/ 1246517 w 1246517"/>
                <a:gd name="connsiteY3" fmla="*/ 3788150 h 3803775"/>
                <a:gd name="connsiteX4" fmla="*/ 1228909 w 1246517"/>
                <a:gd name="connsiteY4" fmla="*/ 3801876 h 3803775"/>
                <a:gd name="connsiteX5" fmla="*/ 1161738 w 1246517"/>
                <a:gd name="connsiteY5" fmla="*/ 3762659 h 3803775"/>
                <a:gd name="connsiteX6" fmla="*/ 1143478 w 1246517"/>
                <a:gd name="connsiteY6" fmla="*/ 3728017 h 3803775"/>
                <a:gd name="connsiteX7" fmla="*/ 1143478 w 1246517"/>
                <a:gd name="connsiteY7" fmla="*/ 3656774 h 3803775"/>
                <a:gd name="connsiteX8" fmla="*/ 1161738 w 1246517"/>
                <a:gd name="connsiteY8" fmla="*/ 3643048 h 3803775"/>
                <a:gd name="connsiteX9" fmla="*/ 847678 w 1246517"/>
                <a:gd name="connsiteY9" fmla="*/ 3502076 h 3803775"/>
                <a:gd name="connsiteX10" fmla="*/ 870963 w 1246517"/>
                <a:gd name="connsiteY10" fmla="*/ 3504392 h 3803775"/>
                <a:gd name="connsiteX11" fmla="*/ 903759 w 1246517"/>
                <a:gd name="connsiteY11" fmla="*/ 3561959 h 3803775"/>
                <a:gd name="connsiteX12" fmla="*/ 870963 w 1246517"/>
                <a:gd name="connsiteY12" fmla="*/ 3580486 h 3803775"/>
                <a:gd name="connsiteX13" fmla="*/ 838167 w 1246517"/>
                <a:gd name="connsiteY13" fmla="*/ 3523581 h 3803775"/>
                <a:gd name="connsiteX14" fmla="*/ 847678 w 1246517"/>
                <a:gd name="connsiteY14" fmla="*/ 3502076 h 3803775"/>
                <a:gd name="connsiteX15" fmla="*/ 732712 w 1246517"/>
                <a:gd name="connsiteY15" fmla="*/ 3432949 h 3803775"/>
                <a:gd name="connsiteX16" fmla="*/ 755751 w 1246517"/>
                <a:gd name="connsiteY16" fmla="*/ 3435265 h 3803775"/>
                <a:gd name="connsiteX17" fmla="*/ 788547 w 1246517"/>
                <a:gd name="connsiteY17" fmla="*/ 3492170 h 3803775"/>
                <a:gd name="connsiteX18" fmla="*/ 755751 w 1246517"/>
                <a:gd name="connsiteY18" fmla="*/ 3511359 h 3803775"/>
                <a:gd name="connsiteX19" fmla="*/ 722955 w 1246517"/>
                <a:gd name="connsiteY19" fmla="*/ 3454454 h 3803775"/>
                <a:gd name="connsiteX20" fmla="*/ 732712 w 1246517"/>
                <a:gd name="connsiteY20" fmla="*/ 3432949 h 3803775"/>
                <a:gd name="connsiteX21" fmla="*/ 617254 w 1246517"/>
                <a:gd name="connsiteY21" fmla="*/ 3366648 h 3803775"/>
                <a:gd name="connsiteX22" fmla="*/ 640539 w 1246517"/>
                <a:gd name="connsiteY22" fmla="*/ 3368948 h 3803775"/>
                <a:gd name="connsiteX23" fmla="*/ 673335 w 1246517"/>
                <a:gd name="connsiteY23" fmla="*/ 3425471 h 3803775"/>
                <a:gd name="connsiteX24" fmla="*/ 640539 w 1246517"/>
                <a:gd name="connsiteY24" fmla="*/ 3444532 h 3803775"/>
                <a:gd name="connsiteX25" fmla="*/ 607743 w 1246517"/>
                <a:gd name="connsiteY25" fmla="*/ 3388008 h 3803775"/>
                <a:gd name="connsiteX26" fmla="*/ 617254 w 1246517"/>
                <a:gd name="connsiteY26" fmla="*/ 3366648 h 3803775"/>
                <a:gd name="connsiteX27" fmla="*/ 1161738 w 1246517"/>
                <a:gd name="connsiteY27" fmla="*/ 3164898 h 3803775"/>
                <a:gd name="connsiteX28" fmla="*/ 1228909 w 1246517"/>
                <a:gd name="connsiteY28" fmla="*/ 3203964 h 3803775"/>
                <a:gd name="connsiteX29" fmla="*/ 1246517 w 1246517"/>
                <a:gd name="connsiteY29" fmla="*/ 3238473 h 3803775"/>
                <a:gd name="connsiteX30" fmla="*/ 1246517 w 1246517"/>
                <a:gd name="connsiteY30" fmla="*/ 3309444 h 3803775"/>
                <a:gd name="connsiteX31" fmla="*/ 1228909 w 1246517"/>
                <a:gd name="connsiteY31" fmla="*/ 3323117 h 3803775"/>
                <a:gd name="connsiteX32" fmla="*/ 1161738 w 1246517"/>
                <a:gd name="connsiteY32" fmla="*/ 3284702 h 3803775"/>
                <a:gd name="connsiteX33" fmla="*/ 1143478 w 1246517"/>
                <a:gd name="connsiteY33" fmla="*/ 3249542 h 3803775"/>
                <a:gd name="connsiteX34" fmla="*/ 1143478 w 1246517"/>
                <a:gd name="connsiteY34" fmla="*/ 3179222 h 3803775"/>
                <a:gd name="connsiteX35" fmla="*/ 1161738 w 1246517"/>
                <a:gd name="connsiteY35" fmla="*/ 3164898 h 3803775"/>
                <a:gd name="connsiteX36" fmla="*/ 8153 w 1246517"/>
                <a:gd name="connsiteY36" fmla="*/ 3009898 h 3803775"/>
                <a:gd name="connsiteX37" fmla="*/ 28048 w 1246517"/>
                <a:gd name="connsiteY37" fmla="*/ 3010473 h 3803775"/>
                <a:gd name="connsiteX38" fmla="*/ 226993 w 1246517"/>
                <a:gd name="connsiteY38" fmla="*/ 3126116 h 3803775"/>
                <a:gd name="connsiteX39" fmla="*/ 255694 w 1246517"/>
                <a:gd name="connsiteY39" fmla="*/ 3180653 h 3803775"/>
                <a:gd name="connsiteX40" fmla="*/ 226993 w 1246517"/>
                <a:gd name="connsiteY40" fmla="*/ 3201679 h 3803775"/>
                <a:gd name="connsiteX41" fmla="*/ 28048 w 1246517"/>
                <a:gd name="connsiteY41" fmla="*/ 3086036 h 3803775"/>
                <a:gd name="connsiteX42" fmla="*/ 0 w 1246517"/>
                <a:gd name="connsiteY42" fmla="*/ 3031499 h 3803775"/>
                <a:gd name="connsiteX43" fmla="*/ 8153 w 1246517"/>
                <a:gd name="connsiteY43" fmla="*/ 3009898 h 3803775"/>
                <a:gd name="connsiteX44" fmla="*/ 689261 w 1246517"/>
                <a:gd name="connsiteY44" fmla="*/ 2925960 h 3803775"/>
                <a:gd name="connsiteX45" fmla="*/ 712545 w 1246517"/>
                <a:gd name="connsiteY45" fmla="*/ 2928261 h 3803775"/>
                <a:gd name="connsiteX46" fmla="*/ 745340 w 1246517"/>
                <a:gd name="connsiteY46" fmla="*/ 2985441 h 3803775"/>
                <a:gd name="connsiteX47" fmla="*/ 712545 w 1246517"/>
                <a:gd name="connsiteY47" fmla="*/ 3004502 h 3803775"/>
                <a:gd name="connsiteX48" fmla="*/ 679750 w 1246517"/>
                <a:gd name="connsiteY48" fmla="*/ 2947321 h 3803775"/>
                <a:gd name="connsiteX49" fmla="*/ 689261 w 1246517"/>
                <a:gd name="connsiteY49" fmla="*/ 2925960 h 3803775"/>
                <a:gd name="connsiteX50" fmla="*/ 574049 w 1246517"/>
                <a:gd name="connsiteY50" fmla="*/ 2859687 h 3803775"/>
                <a:gd name="connsiteX51" fmla="*/ 597333 w 1246517"/>
                <a:gd name="connsiteY51" fmla="*/ 2862086 h 3803775"/>
                <a:gd name="connsiteX52" fmla="*/ 630128 w 1246517"/>
                <a:gd name="connsiteY52" fmla="*/ 2918991 h 3803775"/>
                <a:gd name="connsiteX53" fmla="*/ 597333 w 1246517"/>
                <a:gd name="connsiteY53" fmla="*/ 2938180 h 3803775"/>
                <a:gd name="connsiteX54" fmla="*/ 564538 w 1246517"/>
                <a:gd name="connsiteY54" fmla="*/ 2880613 h 3803775"/>
                <a:gd name="connsiteX55" fmla="*/ 574049 w 1246517"/>
                <a:gd name="connsiteY55" fmla="*/ 2859687 h 3803775"/>
                <a:gd name="connsiteX56" fmla="*/ 458837 w 1246517"/>
                <a:gd name="connsiteY56" fmla="*/ 2790588 h 3803775"/>
                <a:gd name="connsiteX57" fmla="*/ 482121 w 1246517"/>
                <a:gd name="connsiteY57" fmla="*/ 2792888 h 3803775"/>
                <a:gd name="connsiteX58" fmla="*/ 514916 w 1246517"/>
                <a:gd name="connsiteY58" fmla="*/ 2850069 h 3803775"/>
                <a:gd name="connsiteX59" fmla="*/ 482121 w 1246517"/>
                <a:gd name="connsiteY59" fmla="*/ 2869129 h 3803775"/>
                <a:gd name="connsiteX60" fmla="*/ 449326 w 1246517"/>
                <a:gd name="connsiteY60" fmla="*/ 2811948 h 3803775"/>
                <a:gd name="connsiteX61" fmla="*/ 458837 w 1246517"/>
                <a:gd name="connsiteY61" fmla="*/ 2790588 h 3803775"/>
                <a:gd name="connsiteX62" fmla="*/ 343856 w 1246517"/>
                <a:gd name="connsiteY62" fmla="*/ 2724752 h 3803775"/>
                <a:gd name="connsiteX63" fmla="*/ 367237 w 1246517"/>
                <a:gd name="connsiteY63" fmla="*/ 2727298 h 3803775"/>
                <a:gd name="connsiteX64" fmla="*/ 399711 w 1246517"/>
                <a:gd name="connsiteY64" fmla="*/ 2783822 h 3803775"/>
                <a:gd name="connsiteX65" fmla="*/ 367237 w 1246517"/>
                <a:gd name="connsiteY65" fmla="*/ 2802882 h 3803775"/>
                <a:gd name="connsiteX66" fmla="*/ 334114 w 1246517"/>
                <a:gd name="connsiteY66" fmla="*/ 2746359 h 3803775"/>
                <a:gd name="connsiteX67" fmla="*/ 343856 w 1246517"/>
                <a:gd name="connsiteY67" fmla="*/ 2724752 h 3803775"/>
                <a:gd name="connsiteX68" fmla="*/ 1161738 w 1246517"/>
                <a:gd name="connsiteY68" fmla="*/ 2689648 h 3803775"/>
                <a:gd name="connsiteX69" fmla="*/ 1228909 w 1246517"/>
                <a:gd name="connsiteY69" fmla="*/ 2728714 h 3803775"/>
                <a:gd name="connsiteX70" fmla="*/ 1246517 w 1246517"/>
                <a:gd name="connsiteY70" fmla="*/ 2763222 h 3803775"/>
                <a:gd name="connsiteX71" fmla="*/ 1246517 w 1246517"/>
                <a:gd name="connsiteY71" fmla="*/ 2834192 h 3803775"/>
                <a:gd name="connsiteX72" fmla="*/ 1228909 w 1246517"/>
                <a:gd name="connsiteY72" fmla="*/ 2847865 h 3803775"/>
                <a:gd name="connsiteX73" fmla="*/ 1161738 w 1246517"/>
                <a:gd name="connsiteY73" fmla="*/ 2809450 h 3803775"/>
                <a:gd name="connsiteX74" fmla="*/ 1143478 w 1246517"/>
                <a:gd name="connsiteY74" fmla="*/ 2774291 h 3803775"/>
                <a:gd name="connsiteX75" fmla="*/ 1143478 w 1246517"/>
                <a:gd name="connsiteY75" fmla="*/ 2703972 h 3803775"/>
                <a:gd name="connsiteX76" fmla="*/ 1161738 w 1246517"/>
                <a:gd name="connsiteY76" fmla="*/ 2689648 h 3803775"/>
                <a:gd name="connsiteX77" fmla="*/ 8153 w 1246517"/>
                <a:gd name="connsiteY77" fmla="*/ 2531603 h 3803775"/>
                <a:gd name="connsiteX78" fmla="*/ 28048 w 1246517"/>
                <a:gd name="connsiteY78" fmla="*/ 2532343 h 3803775"/>
                <a:gd name="connsiteX79" fmla="*/ 226993 w 1246517"/>
                <a:gd name="connsiteY79" fmla="*/ 2647986 h 3803775"/>
                <a:gd name="connsiteX80" fmla="*/ 255694 w 1246517"/>
                <a:gd name="connsiteY80" fmla="*/ 2702523 h 3803775"/>
                <a:gd name="connsiteX81" fmla="*/ 226993 w 1246517"/>
                <a:gd name="connsiteY81" fmla="*/ 2724206 h 3803775"/>
                <a:gd name="connsiteX82" fmla="*/ 28048 w 1246517"/>
                <a:gd name="connsiteY82" fmla="*/ 2608562 h 3803775"/>
                <a:gd name="connsiteX83" fmla="*/ 0 w 1246517"/>
                <a:gd name="connsiteY83" fmla="*/ 2554026 h 3803775"/>
                <a:gd name="connsiteX84" fmla="*/ 8153 w 1246517"/>
                <a:gd name="connsiteY84" fmla="*/ 2531603 h 3803775"/>
                <a:gd name="connsiteX85" fmla="*/ 689261 w 1246517"/>
                <a:gd name="connsiteY85" fmla="*/ 2448241 h 3803775"/>
                <a:gd name="connsiteX86" fmla="*/ 712545 w 1246517"/>
                <a:gd name="connsiteY86" fmla="*/ 2450788 h 3803775"/>
                <a:gd name="connsiteX87" fmla="*/ 745340 w 1246517"/>
                <a:gd name="connsiteY87" fmla="*/ 2507311 h 3803775"/>
                <a:gd name="connsiteX88" fmla="*/ 712545 w 1246517"/>
                <a:gd name="connsiteY88" fmla="*/ 2526372 h 3803775"/>
                <a:gd name="connsiteX89" fmla="*/ 679750 w 1246517"/>
                <a:gd name="connsiteY89" fmla="*/ 2469848 h 3803775"/>
                <a:gd name="connsiteX90" fmla="*/ 689261 w 1246517"/>
                <a:gd name="connsiteY90" fmla="*/ 2448241 h 3803775"/>
                <a:gd name="connsiteX91" fmla="*/ 574049 w 1246517"/>
                <a:gd name="connsiteY91" fmla="*/ 2381913 h 3803775"/>
                <a:gd name="connsiteX92" fmla="*/ 597333 w 1246517"/>
                <a:gd name="connsiteY92" fmla="*/ 2384542 h 3803775"/>
                <a:gd name="connsiteX93" fmla="*/ 630128 w 1246517"/>
                <a:gd name="connsiteY93" fmla="*/ 2441065 h 3803775"/>
                <a:gd name="connsiteX94" fmla="*/ 597333 w 1246517"/>
                <a:gd name="connsiteY94" fmla="*/ 2460126 h 3803775"/>
                <a:gd name="connsiteX95" fmla="*/ 564538 w 1246517"/>
                <a:gd name="connsiteY95" fmla="*/ 2402945 h 3803775"/>
                <a:gd name="connsiteX96" fmla="*/ 574049 w 1246517"/>
                <a:gd name="connsiteY96" fmla="*/ 2381913 h 3803775"/>
                <a:gd name="connsiteX97" fmla="*/ 458837 w 1246517"/>
                <a:gd name="connsiteY97" fmla="*/ 2315446 h 3803775"/>
                <a:gd name="connsiteX98" fmla="*/ 482121 w 1246517"/>
                <a:gd name="connsiteY98" fmla="*/ 2318221 h 3803775"/>
                <a:gd name="connsiteX99" fmla="*/ 514916 w 1246517"/>
                <a:gd name="connsiteY99" fmla="*/ 2374368 h 3803775"/>
                <a:gd name="connsiteX100" fmla="*/ 482121 w 1246517"/>
                <a:gd name="connsiteY100" fmla="*/ 2393301 h 3803775"/>
                <a:gd name="connsiteX101" fmla="*/ 449326 w 1246517"/>
                <a:gd name="connsiteY101" fmla="*/ 2337154 h 3803775"/>
                <a:gd name="connsiteX102" fmla="*/ 458837 w 1246517"/>
                <a:gd name="connsiteY102" fmla="*/ 2315446 h 3803775"/>
                <a:gd name="connsiteX103" fmla="*/ 343856 w 1246517"/>
                <a:gd name="connsiteY103" fmla="*/ 2249065 h 3803775"/>
                <a:gd name="connsiteX104" fmla="*/ 367237 w 1246517"/>
                <a:gd name="connsiteY104" fmla="*/ 2251463 h 3803775"/>
                <a:gd name="connsiteX105" fmla="*/ 399711 w 1246517"/>
                <a:gd name="connsiteY105" fmla="*/ 2308369 h 3803775"/>
                <a:gd name="connsiteX106" fmla="*/ 367237 w 1246517"/>
                <a:gd name="connsiteY106" fmla="*/ 2327558 h 3803775"/>
                <a:gd name="connsiteX107" fmla="*/ 334114 w 1246517"/>
                <a:gd name="connsiteY107" fmla="*/ 2269991 h 3803775"/>
                <a:gd name="connsiteX108" fmla="*/ 343856 w 1246517"/>
                <a:gd name="connsiteY108" fmla="*/ 2249065 h 3803775"/>
                <a:gd name="connsiteX109" fmla="*/ 1148940 w 1246517"/>
                <a:gd name="connsiteY109" fmla="*/ 2211925 h 3803775"/>
                <a:gd name="connsiteX110" fmla="*/ 1161738 w 1246517"/>
                <a:gd name="connsiteY110" fmla="*/ 2212169 h 3803775"/>
                <a:gd name="connsiteX111" fmla="*/ 1228909 w 1246517"/>
                <a:gd name="connsiteY111" fmla="*/ 2250584 h 3803775"/>
                <a:gd name="connsiteX112" fmla="*/ 1246517 w 1246517"/>
                <a:gd name="connsiteY112" fmla="*/ 2285092 h 3803775"/>
                <a:gd name="connsiteX113" fmla="*/ 1246517 w 1246517"/>
                <a:gd name="connsiteY113" fmla="*/ 2356062 h 3803775"/>
                <a:gd name="connsiteX114" fmla="*/ 1228909 w 1246517"/>
                <a:gd name="connsiteY114" fmla="*/ 2369735 h 3803775"/>
                <a:gd name="connsiteX115" fmla="*/ 1161738 w 1246517"/>
                <a:gd name="connsiteY115" fmla="*/ 2331320 h 3803775"/>
                <a:gd name="connsiteX116" fmla="*/ 1143478 w 1246517"/>
                <a:gd name="connsiteY116" fmla="*/ 2296812 h 3803775"/>
                <a:gd name="connsiteX117" fmla="*/ 1143478 w 1246517"/>
                <a:gd name="connsiteY117" fmla="*/ 2225842 h 3803775"/>
                <a:gd name="connsiteX118" fmla="*/ 1148940 w 1246517"/>
                <a:gd name="connsiteY118" fmla="*/ 2211925 h 3803775"/>
                <a:gd name="connsiteX119" fmla="*/ 8153 w 1246517"/>
                <a:gd name="connsiteY119" fmla="*/ 2056571 h 3803775"/>
                <a:gd name="connsiteX120" fmla="*/ 28048 w 1246517"/>
                <a:gd name="connsiteY120" fmla="*/ 2057062 h 3803775"/>
                <a:gd name="connsiteX121" fmla="*/ 226993 w 1246517"/>
                <a:gd name="connsiteY121" fmla="*/ 2172346 h 3803775"/>
                <a:gd name="connsiteX122" fmla="*/ 255694 w 1246517"/>
                <a:gd name="connsiteY122" fmla="*/ 2226714 h 3803775"/>
                <a:gd name="connsiteX123" fmla="*/ 226993 w 1246517"/>
                <a:gd name="connsiteY123" fmla="*/ 2248329 h 3803775"/>
                <a:gd name="connsiteX124" fmla="*/ 28048 w 1246517"/>
                <a:gd name="connsiteY124" fmla="*/ 2133045 h 3803775"/>
                <a:gd name="connsiteX125" fmla="*/ 0 w 1246517"/>
                <a:gd name="connsiteY125" fmla="*/ 2078678 h 3803775"/>
                <a:gd name="connsiteX126" fmla="*/ 8153 w 1246517"/>
                <a:gd name="connsiteY126" fmla="*/ 2056571 h 3803775"/>
                <a:gd name="connsiteX127" fmla="*/ 689261 w 1246517"/>
                <a:gd name="connsiteY127" fmla="*/ 1972554 h 3803775"/>
                <a:gd name="connsiteX128" fmla="*/ 712545 w 1246517"/>
                <a:gd name="connsiteY128" fmla="*/ 1974953 h 3803775"/>
                <a:gd name="connsiteX129" fmla="*/ 745340 w 1246517"/>
                <a:gd name="connsiteY129" fmla="*/ 2031858 h 3803775"/>
                <a:gd name="connsiteX130" fmla="*/ 712545 w 1246517"/>
                <a:gd name="connsiteY130" fmla="*/ 2051047 h 3803775"/>
                <a:gd name="connsiteX131" fmla="*/ 679750 w 1246517"/>
                <a:gd name="connsiteY131" fmla="*/ 1993480 h 3803775"/>
                <a:gd name="connsiteX132" fmla="*/ 689261 w 1246517"/>
                <a:gd name="connsiteY132" fmla="*/ 1972554 h 3803775"/>
                <a:gd name="connsiteX133" fmla="*/ 574049 w 1246517"/>
                <a:gd name="connsiteY133" fmla="*/ 1903618 h 3803775"/>
                <a:gd name="connsiteX134" fmla="*/ 597333 w 1246517"/>
                <a:gd name="connsiteY134" fmla="*/ 1906411 h 3803775"/>
                <a:gd name="connsiteX135" fmla="*/ 630128 w 1246517"/>
                <a:gd name="connsiteY135" fmla="*/ 1962934 h 3803775"/>
                <a:gd name="connsiteX136" fmla="*/ 597333 w 1246517"/>
                <a:gd name="connsiteY136" fmla="*/ 1981995 h 3803775"/>
                <a:gd name="connsiteX137" fmla="*/ 564538 w 1246517"/>
                <a:gd name="connsiteY137" fmla="*/ 1925471 h 3803775"/>
                <a:gd name="connsiteX138" fmla="*/ 574049 w 1246517"/>
                <a:gd name="connsiteY138" fmla="*/ 1903618 h 3803775"/>
                <a:gd name="connsiteX139" fmla="*/ 458837 w 1246517"/>
                <a:gd name="connsiteY139" fmla="*/ 1837262 h 3803775"/>
                <a:gd name="connsiteX140" fmla="*/ 482121 w 1246517"/>
                <a:gd name="connsiteY140" fmla="*/ 1839578 h 3803775"/>
                <a:gd name="connsiteX141" fmla="*/ 514916 w 1246517"/>
                <a:gd name="connsiteY141" fmla="*/ 1897145 h 3803775"/>
                <a:gd name="connsiteX142" fmla="*/ 482121 w 1246517"/>
                <a:gd name="connsiteY142" fmla="*/ 1915673 h 3803775"/>
                <a:gd name="connsiteX143" fmla="*/ 449326 w 1246517"/>
                <a:gd name="connsiteY143" fmla="*/ 1858767 h 3803775"/>
                <a:gd name="connsiteX144" fmla="*/ 458837 w 1246517"/>
                <a:gd name="connsiteY144" fmla="*/ 1837262 h 3803775"/>
                <a:gd name="connsiteX145" fmla="*/ 343856 w 1246517"/>
                <a:gd name="connsiteY145" fmla="*/ 1771016 h 3803775"/>
                <a:gd name="connsiteX146" fmla="*/ 367237 w 1246517"/>
                <a:gd name="connsiteY146" fmla="*/ 1773332 h 3803775"/>
                <a:gd name="connsiteX147" fmla="*/ 399711 w 1246517"/>
                <a:gd name="connsiteY147" fmla="*/ 1830238 h 3803775"/>
                <a:gd name="connsiteX148" fmla="*/ 367237 w 1246517"/>
                <a:gd name="connsiteY148" fmla="*/ 1849427 h 3803775"/>
                <a:gd name="connsiteX149" fmla="*/ 334114 w 1246517"/>
                <a:gd name="connsiteY149" fmla="*/ 1792521 h 3803775"/>
                <a:gd name="connsiteX150" fmla="*/ 343856 w 1246517"/>
                <a:gd name="connsiteY150" fmla="*/ 1771016 h 3803775"/>
                <a:gd name="connsiteX151" fmla="*/ 1148940 w 1246517"/>
                <a:gd name="connsiteY151" fmla="*/ 1736675 h 3803775"/>
                <a:gd name="connsiteX152" fmla="*/ 1161738 w 1246517"/>
                <a:gd name="connsiteY152" fmla="*/ 1736919 h 3803775"/>
                <a:gd name="connsiteX153" fmla="*/ 1228909 w 1246517"/>
                <a:gd name="connsiteY153" fmla="*/ 1775334 h 3803775"/>
                <a:gd name="connsiteX154" fmla="*/ 1246517 w 1246517"/>
                <a:gd name="connsiteY154" fmla="*/ 1810494 h 3803775"/>
                <a:gd name="connsiteX155" fmla="*/ 1246517 w 1246517"/>
                <a:gd name="connsiteY155" fmla="*/ 1880813 h 3803775"/>
                <a:gd name="connsiteX156" fmla="*/ 1228909 w 1246517"/>
                <a:gd name="connsiteY156" fmla="*/ 1895138 h 3803775"/>
                <a:gd name="connsiteX157" fmla="*/ 1161738 w 1246517"/>
                <a:gd name="connsiteY157" fmla="*/ 1856071 h 3803775"/>
                <a:gd name="connsiteX158" fmla="*/ 1143478 w 1246517"/>
                <a:gd name="connsiteY158" fmla="*/ 1821563 h 3803775"/>
                <a:gd name="connsiteX159" fmla="*/ 1143478 w 1246517"/>
                <a:gd name="connsiteY159" fmla="*/ 1750592 h 3803775"/>
                <a:gd name="connsiteX160" fmla="*/ 1148940 w 1246517"/>
                <a:gd name="connsiteY160" fmla="*/ 1736675 h 3803775"/>
                <a:gd name="connsiteX161" fmla="*/ 8153 w 1246517"/>
                <a:gd name="connsiteY161" fmla="*/ 1578441 h 3803775"/>
                <a:gd name="connsiteX162" fmla="*/ 28048 w 1246517"/>
                <a:gd name="connsiteY162" fmla="*/ 1578932 h 3803775"/>
                <a:gd name="connsiteX163" fmla="*/ 226993 w 1246517"/>
                <a:gd name="connsiteY163" fmla="*/ 1694872 h 3803775"/>
                <a:gd name="connsiteX164" fmla="*/ 255694 w 1246517"/>
                <a:gd name="connsiteY164" fmla="*/ 1749239 h 3803775"/>
                <a:gd name="connsiteX165" fmla="*/ 226993 w 1246517"/>
                <a:gd name="connsiteY165" fmla="*/ 1770199 h 3803775"/>
                <a:gd name="connsiteX166" fmla="*/ 28048 w 1246517"/>
                <a:gd name="connsiteY166" fmla="*/ 1654915 h 3803775"/>
                <a:gd name="connsiteX167" fmla="*/ 0 w 1246517"/>
                <a:gd name="connsiteY167" fmla="*/ 1600548 h 3803775"/>
                <a:gd name="connsiteX168" fmla="*/ 8153 w 1246517"/>
                <a:gd name="connsiteY168" fmla="*/ 1578441 h 3803775"/>
                <a:gd name="connsiteX169" fmla="*/ 689261 w 1246517"/>
                <a:gd name="connsiteY169" fmla="*/ 1494506 h 3803775"/>
                <a:gd name="connsiteX170" fmla="*/ 712545 w 1246517"/>
                <a:gd name="connsiteY170" fmla="*/ 1496822 h 3803775"/>
                <a:gd name="connsiteX171" fmla="*/ 745340 w 1246517"/>
                <a:gd name="connsiteY171" fmla="*/ 1553727 h 3803775"/>
                <a:gd name="connsiteX172" fmla="*/ 712545 w 1246517"/>
                <a:gd name="connsiteY172" fmla="*/ 1572916 h 3803775"/>
                <a:gd name="connsiteX173" fmla="*/ 679750 w 1246517"/>
                <a:gd name="connsiteY173" fmla="*/ 1516011 h 3803775"/>
                <a:gd name="connsiteX174" fmla="*/ 689261 w 1246517"/>
                <a:gd name="connsiteY174" fmla="*/ 1494506 h 3803775"/>
                <a:gd name="connsiteX175" fmla="*/ 574049 w 1246517"/>
                <a:gd name="connsiteY175" fmla="*/ 1428203 h 3803775"/>
                <a:gd name="connsiteX176" fmla="*/ 597333 w 1246517"/>
                <a:gd name="connsiteY176" fmla="*/ 1430504 h 3803775"/>
                <a:gd name="connsiteX177" fmla="*/ 630128 w 1246517"/>
                <a:gd name="connsiteY177" fmla="*/ 1487027 h 3803775"/>
                <a:gd name="connsiteX178" fmla="*/ 597333 w 1246517"/>
                <a:gd name="connsiteY178" fmla="*/ 1506745 h 3803775"/>
                <a:gd name="connsiteX179" fmla="*/ 564538 w 1246517"/>
                <a:gd name="connsiteY179" fmla="*/ 1449564 h 3803775"/>
                <a:gd name="connsiteX180" fmla="*/ 574049 w 1246517"/>
                <a:gd name="connsiteY180" fmla="*/ 1428203 h 3803775"/>
                <a:gd name="connsiteX181" fmla="*/ 458837 w 1246517"/>
                <a:gd name="connsiteY181" fmla="*/ 1362013 h 3803775"/>
                <a:gd name="connsiteX182" fmla="*/ 482121 w 1246517"/>
                <a:gd name="connsiteY182" fmla="*/ 1364329 h 3803775"/>
                <a:gd name="connsiteX183" fmla="*/ 514916 w 1246517"/>
                <a:gd name="connsiteY183" fmla="*/ 1421896 h 3803775"/>
                <a:gd name="connsiteX184" fmla="*/ 482121 w 1246517"/>
                <a:gd name="connsiteY184" fmla="*/ 1440424 h 3803775"/>
                <a:gd name="connsiteX185" fmla="*/ 449326 w 1246517"/>
                <a:gd name="connsiteY185" fmla="*/ 1383518 h 3803775"/>
                <a:gd name="connsiteX186" fmla="*/ 458837 w 1246517"/>
                <a:gd name="connsiteY186" fmla="*/ 1362013 h 3803775"/>
                <a:gd name="connsiteX187" fmla="*/ 343856 w 1246517"/>
                <a:gd name="connsiteY187" fmla="*/ 1295711 h 3803775"/>
                <a:gd name="connsiteX188" fmla="*/ 367237 w 1246517"/>
                <a:gd name="connsiteY188" fmla="*/ 1298011 h 3803775"/>
                <a:gd name="connsiteX189" fmla="*/ 399711 w 1246517"/>
                <a:gd name="connsiteY189" fmla="*/ 1354535 h 3803775"/>
                <a:gd name="connsiteX190" fmla="*/ 367237 w 1246517"/>
                <a:gd name="connsiteY190" fmla="*/ 1374252 h 3803775"/>
                <a:gd name="connsiteX191" fmla="*/ 334114 w 1246517"/>
                <a:gd name="connsiteY191" fmla="*/ 1317071 h 3803775"/>
                <a:gd name="connsiteX192" fmla="*/ 343856 w 1246517"/>
                <a:gd name="connsiteY192" fmla="*/ 1295711 h 3803775"/>
                <a:gd name="connsiteX193" fmla="*/ 1148940 w 1246517"/>
                <a:gd name="connsiteY193" fmla="*/ 1258545 h 3803775"/>
                <a:gd name="connsiteX194" fmla="*/ 1161738 w 1246517"/>
                <a:gd name="connsiteY194" fmla="*/ 1258789 h 3803775"/>
                <a:gd name="connsiteX195" fmla="*/ 1228909 w 1246517"/>
                <a:gd name="connsiteY195" fmla="*/ 1297855 h 3803775"/>
                <a:gd name="connsiteX196" fmla="*/ 1246517 w 1246517"/>
                <a:gd name="connsiteY196" fmla="*/ 1332364 h 3803775"/>
                <a:gd name="connsiteX197" fmla="*/ 1246517 w 1246517"/>
                <a:gd name="connsiteY197" fmla="*/ 1402683 h 3803775"/>
                <a:gd name="connsiteX198" fmla="*/ 1228909 w 1246517"/>
                <a:gd name="connsiteY198" fmla="*/ 1416357 h 3803775"/>
                <a:gd name="connsiteX199" fmla="*/ 1161738 w 1246517"/>
                <a:gd name="connsiteY199" fmla="*/ 1377941 h 3803775"/>
                <a:gd name="connsiteX200" fmla="*/ 1143478 w 1246517"/>
                <a:gd name="connsiteY200" fmla="*/ 1343433 h 3803775"/>
                <a:gd name="connsiteX201" fmla="*/ 1143478 w 1246517"/>
                <a:gd name="connsiteY201" fmla="*/ 1272462 h 3803775"/>
                <a:gd name="connsiteX202" fmla="*/ 1148940 w 1246517"/>
                <a:gd name="connsiteY202" fmla="*/ 1258545 h 3803775"/>
                <a:gd name="connsiteX203" fmla="*/ 8153 w 1246517"/>
                <a:gd name="connsiteY203" fmla="*/ 1102720 h 3803775"/>
                <a:gd name="connsiteX204" fmla="*/ 28048 w 1246517"/>
                <a:gd name="connsiteY204" fmla="*/ 1102964 h 3803775"/>
                <a:gd name="connsiteX205" fmla="*/ 226993 w 1246517"/>
                <a:gd name="connsiteY205" fmla="*/ 1217382 h 3803775"/>
                <a:gd name="connsiteX206" fmla="*/ 255694 w 1246517"/>
                <a:gd name="connsiteY206" fmla="*/ 1270690 h 3803775"/>
                <a:gd name="connsiteX207" fmla="*/ 226993 w 1246517"/>
                <a:gd name="connsiteY207" fmla="*/ 1292143 h 3803775"/>
                <a:gd name="connsiteX208" fmla="*/ 28048 w 1246517"/>
                <a:gd name="connsiteY208" fmla="*/ 1178376 h 3803775"/>
                <a:gd name="connsiteX209" fmla="*/ 0 w 1246517"/>
                <a:gd name="connsiteY209" fmla="*/ 1124417 h 3803775"/>
                <a:gd name="connsiteX210" fmla="*/ 8153 w 1246517"/>
                <a:gd name="connsiteY210" fmla="*/ 1102720 h 3803775"/>
                <a:gd name="connsiteX211" fmla="*/ 689261 w 1246517"/>
                <a:gd name="connsiteY211" fmla="*/ 1019201 h 3803775"/>
                <a:gd name="connsiteX212" fmla="*/ 712545 w 1246517"/>
                <a:gd name="connsiteY212" fmla="*/ 1021501 h 3803775"/>
                <a:gd name="connsiteX213" fmla="*/ 745340 w 1246517"/>
                <a:gd name="connsiteY213" fmla="*/ 1078025 h 3803775"/>
                <a:gd name="connsiteX214" fmla="*/ 712545 w 1246517"/>
                <a:gd name="connsiteY214" fmla="*/ 1097742 h 3803775"/>
                <a:gd name="connsiteX215" fmla="*/ 679750 w 1246517"/>
                <a:gd name="connsiteY215" fmla="*/ 1040561 h 3803775"/>
                <a:gd name="connsiteX216" fmla="*/ 689261 w 1246517"/>
                <a:gd name="connsiteY216" fmla="*/ 1019201 h 3803775"/>
                <a:gd name="connsiteX217" fmla="*/ 574049 w 1246517"/>
                <a:gd name="connsiteY217" fmla="*/ 952956 h 3803775"/>
                <a:gd name="connsiteX218" fmla="*/ 597333 w 1246517"/>
                <a:gd name="connsiteY218" fmla="*/ 955256 h 3803775"/>
                <a:gd name="connsiteX219" fmla="*/ 630128 w 1246517"/>
                <a:gd name="connsiteY219" fmla="*/ 1012437 h 3803775"/>
                <a:gd name="connsiteX220" fmla="*/ 597333 w 1246517"/>
                <a:gd name="connsiteY220" fmla="*/ 1031497 h 3803775"/>
                <a:gd name="connsiteX221" fmla="*/ 564538 w 1246517"/>
                <a:gd name="connsiteY221" fmla="*/ 974316 h 3803775"/>
                <a:gd name="connsiteX222" fmla="*/ 574049 w 1246517"/>
                <a:gd name="connsiteY222" fmla="*/ 952956 h 3803775"/>
                <a:gd name="connsiteX223" fmla="*/ 458837 w 1246517"/>
                <a:gd name="connsiteY223" fmla="*/ 886708 h 3803775"/>
                <a:gd name="connsiteX224" fmla="*/ 482121 w 1246517"/>
                <a:gd name="connsiteY224" fmla="*/ 889008 h 3803775"/>
                <a:gd name="connsiteX225" fmla="*/ 514916 w 1246517"/>
                <a:gd name="connsiteY225" fmla="*/ 946189 h 3803775"/>
                <a:gd name="connsiteX226" fmla="*/ 482121 w 1246517"/>
                <a:gd name="connsiteY226" fmla="*/ 964592 h 3803775"/>
                <a:gd name="connsiteX227" fmla="*/ 449326 w 1246517"/>
                <a:gd name="connsiteY227" fmla="*/ 908068 h 3803775"/>
                <a:gd name="connsiteX228" fmla="*/ 458837 w 1246517"/>
                <a:gd name="connsiteY228" fmla="*/ 886708 h 3803775"/>
                <a:gd name="connsiteX229" fmla="*/ 343856 w 1246517"/>
                <a:gd name="connsiteY229" fmla="*/ 820462 h 3803775"/>
                <a:gd name="connsiteX230" fmla="*/ 367237 w 1246517"/>
                <a:gd name="connsiteY230" fmla="*/ 822762 h 3803775"/>
                <a:gd name="connsiteX231" fmla="*/ 399711 w 1246517"/>
                <a:gd name="connsiteY231" fmla="*/ 879943 h 3803775"/>
                <a:gd name="connsiteX232" fmla="*/ 367237 w 1246517"/>
                <a:gd name="connsiteY232" fmla="*/ 899003 h 3803775"/>
                <a:gd name="connsiteX233" fmla="*/ 334114 w 1246517"/>
                <a:gd name="connsiteY233" fmla="*/ 841822 h 3803775"/>
                <a:gd name="connsiteX234" fmla="*/ 343856 w 1246517"/>
                <a:gd name="connsiteY234" fmla="*/ 820462 h 3803775"/>
                <a:gd name="connsiteX235" fmla="*/ 1161738 w 1246517"/>
                <a:gd name="connsiteY235" fmla="*/ 782888 h 3803775"/>
                <a:gd name="connsiteX236" fmla="*/ 1228909 w 1246517"/>
                <a:gd name="connsiteY236" fmla="*/ 821954 h 3803775"/>
                <a:gd name="connsiteX237" fmla="*/ 1246517 w 1246517"/>
                <a:gd name="connsiteY237" fmla="*/ 856462 h 3803775"/>
                <a:gd name="connsiteX238" fmla="*/ 1246517 w 1246517"/>
                <a:gd name="connsiteY238" fmla="*/ 927432 h 3803775"/>
                <a:gd name="connsiteX239" fmla="*/ 1228909 w 1246517"/>
                <a:gd name="connsiteY239" fmla="*/ 941105 h 3803775"/>
                <a:gd name="connsiteX240" fmla="*/ 1161738 w 1246517"/>
                <a:gd name="connsiteY240" fmla="*/ 902039 h 3803775"/>
                <a:gd name="connsiteX241" fmla="*/ 1143478 w 1246517"/>
                <a:gd name="connsiteY241" fmla="*/ 867531 h 3803775"/>
                <a:gd name="connsiteX242" fmla="*/ 1143478 w 1246517"/>
                <a:gd name="connsiteY242" fmla="*/ 797212 h 3803775"/>
                <a:gd name="connsiteX243" fmla="*/ 1161738 w 1246517"/>
                <a:gd name="connsiteY243" fmla="*/ 782888 h 3803775"/>
                <a:gd name="connsiteX244" fmla="*/ 8153 w 1246517"/>
                <a:gd name="connsiteY244" fmla="*/ 627557 h 3803775"/>
                <a:gd name="connsiteX245" fmla="*/ 28048 w 1246517"/>
                <a:gd name="connsiteY245" fmla="*/ 627804 h 3803775"/>
                <a:gd name="connsiteX246" fmla="*/ 226993 w 1246517"/>
                <a:gd name="connsiteY246" fmla="*/ 744105 h 3803775"/>
                <a:gd name="connsiteX247" fmla="*/ 255694 w 1246517"/>
                <a:gd name="connsiteY247" fmla="*/ 798642 h 3803775"/>
                <a:gd name="connsiteX248" fmla="*/ 226993 w 1246517"/>
                <a:gd name="connsiteY248" fmla="*/ 819669 h 3803775"/>
                <a:gd name="connsiteX249" fmla="*/ 28048 w 1246517"/>
                <a:gd name="connsiteY249" fmla="*/ 704024 h 3803775"/>
                <a:gd name="connsiteX250" fmla="*/ 0 w 1246517"/>
                <a:gd name="connsiteY250" fmla="*/ 649487 h 3803775"/>
                <a:gd name="connsiteX251" fmla="*/ 8153 w 1246517"/>
                <a:gd name="connsiteY251" fmla="*/ 627557 h 3803775"/>
                <a:gd name="connsiteX252" fmla="*/ 689261 w 1246517"/>
                <a:gd name="connsiteY252" fmla="*/ 541070 h 3803775"/>
                <a:gd name="connsiteX253" fmla="*/ 712545 w 1246517"/>
                <a:gd name="connsiteY253" fmla="*/ 543370 h 3803775"/>
                <a:gd name="connsiteX254" fmla="*/ 745340 w 1246517"/>
                <a:gd name="connsiteY254" fmla="*/ 600551 h 3803775"/>
                <a:gd name="connsiteX255" fmla="*/ 712545 w 1246517"/>
                <a:gd name="connsiteY255" fmla="*/ 619611 h 3803775"/>
                <a:gd name="connsiteX256" fmla="*/ 679750 w 1246517"/>
                <a:gd name="connsiteY256" fmla="*/ 562430 h 3803775"/>
                <a:gd name="connsiteX257" fmla="*/ 689261 w 1246517"/>
                <a:gd name="connsiteY257" fmla="*/ 541070 h 3803775"/>
                <a:gd name="connsiteX258" fmla="*/ 574049 w 1246517"/>
                <a:gd name="connsiteY258" fmla="*/ 474825 h 3803775"/>
                <a:gd name="connsiteX259" fmla="*/ 597333 w 1246517"/>
                <a:gd name="connsiteY259" fmla="*/ 477125 h 3803775"/>
                <a:gd name="connsiteX260" fmla="*/ 630128 w 1246517"/>
                <a:gd name="connsiteY260" fmla="*/ 534306 h 3803775"/>
                <a:gd name="connsiteX261" fmla="*/ 597333 w 1246517"/>
                <a:gd name="connsiteY261" fmla="*/ 553366 h 3803775"/>
                <a:gd name="connsiteX262" fmla="*/ 564538 w 1246517"/>
                <a:gd name="connsiteY262" fmla="*/ 496185 h 3803775"/>
                <a:gd name="connsiteX263" fmla="*/ 574049 w 1246517"/>
                <a:gd name="connsiteY263" fmla="*/ 474825 h 3803775"/>
                <a:gd name="connsiteX264" fmla="*/ 458837 w 1246517"/>
                <a:gd name="connsiteY264" fmla="*/ 408577 h 3803775"/>
                <a:gd name="connsiteX265" fmla="*/ 482121 w 1246517"/>
                <a:gd name="connsiteY265" fmla="*/ 410877 h 3803775"/>
                <a:gd name="connsiteX266" fmla="*/ 514916 w 1246517"/>
                <a:gd name="connsiteY266" fmla="*/ 468058 h 3803775"/>
                <a:gd name="connsiteX267" fmla="*/ 482121 w 1246517"/>
                <a:gd name="connsiteY267" fmla="*/ 487118 h 3803775"/>
                <a:gd name="connsiteX268" fmla="*/ 449326 w 1246517"/>
                <a:gd name="connsiteY268" fmla="*/ 429937 h 3803775"/>
                <a:gd name="connsiteX269" fmla="*/ 458837 w 1246517"/>
                <a:gd name="connsiteY269" fmla="*/ 408577 h 3803775"/>
                <a:gd name="connsiteX270" fmla="*/ 343856 w 1246517"/>
                <a:gd name="connsiteY270" fmla="*/ 342413 h 3803775"/>
                <a:gd name="connsiteX271" fmla="*/ 367237 w 1246517"/>
                <a:gd name="connsiteY271" fmla="*/ 345288 h 3803775"/>
                <a:gd name="connsiteX272" fmla="*/ 399711 w 1246517"/>
                <a:gd name="connsiteY272" fmla="*/ 401812 h 3803775"/>
                <a:gd name="connsiteX273" fmla="*/ 367237 w 1246517"/>
                <a:gd name="connsiteY273" fmla="*/ 420872 h 3803775"/>
                <a:gd name="connsiteX274" fmla="*/ 334114 w 1246517"/>
                <a:gd name="connsiteY274" fmla="*/ 363691 h 3803775"/>
                <a:gd name="connsiteX275" fmla="*/ 343856 w 1246517"/>
                <a:gd name="connsiteY275" fmla="*/ 342413 h 3803775"/>
                <a:gd name="connsiteX276" fmla="*/ 8153 w 1246517"/>
                <a:gd name="connsiteY276" fmla="*/ 149592 h 3803775"/>
                <a:gd name="connsiteX277" fmla="*/ 28048 w 1246517"/>
                <a:gd name="connsiteY277" fmla="*/ 150331 h 3803775"/>
                <a:gd name="connsiteX278" fmla="*/ 226993 w 1246517"/>
                <a:gd name="connsiteY278" fmla="*/ 265975 h 3803775"/>
                <a:gd name="connsiteX279" fmla="*/ 255694 w 1246517"/>
                <a:gd name="connsiteY279" fmla="*/ 320512 h 3803775"/>
                <a:gd name="connsiteX280" fmla="*/ 226993 w 1246517"/>
                <a:gd name="connsiteY280" fmla="*/ 342196 h 3803775"/>
                <a:gd name="connsiteX281" fmla="*/ 28048 w 1246517"/>
                <a:gd name="connsiteY281" fmla="*/ 226551 h 3803775"/>
                <a:gd name="connsiteX282" fmla="*/ 0 w 1246517"/>
                <a:gd name="connsiteY282" fmla="*/ 172014 h 3803775"/>
                <a:gd name="connsiteX283" fmla="*/ 8153 w 1246517"/>
                <a:gd name="connsiteY283" fmla="*/ 149592 h 3803775"/>
                <a:gd name="connsiteX284" fmla="*/ 633666 w 1246517"/>
                <a:gd name="connsiteY284" fmla="*/ 0 h 3803775"/>
                <a:gd name="connsiteX285" fmla="*/ 684846 w 1246517"/>
                <a:gd name="connsiteY285" fmla="*/ 0 h 3803775"/>
                <a:gd name="connsiteX286" fmla="*/ 684846 w 1246517"/>
                <a:gd name="connsiteY286" fmla="*/ 77174 h 3803775"/>
                <a:gd name="connsiteX287" fmla="*/ 633666 w 1246517"/>
                <a:gd name="connsiteY287" fmla="*/ 80472 h 380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Lst>
              <a:rect l="l" t="t" r="r" b="b"/>
              <a:pathLst>
                <a:path w="1246517" h="3803775">
                  <a:moveTo>
                    <a:pt x="1161738" y="3643048"/>
                  </a:moveTo>
                  <a:lnTo>
                    <a:pt x="1228909" y="3682265"/>
                  </a:lnTo>
                  <a:cubicBezTo>
                    <a:pt x="1238691" y="3688147"/>
                    <a:pt x="1246517" y="3703180"/>
                    <a:pt x="1246517" y="3716906"/>
                  </a:cubicBezTo>
                  <a:lnTo>
                    <a:pt x="1246517" y="3788150"/>
                  </a:lnTo>
                  <a:cubicBezTo>
                    <a:pt x="1246517" y="3801222"/>
                    <a:pt x="1238691" y="3807104"/>
                    <a:pt x="1228909" y="3801876"/>
                  </a:cubicBezTo>
                  <a:lnTo>
                    <a:pt x="1161738" y="3762659"/>
                  </a:lnTo>
                  <a:cubicBezTo>
                    <a:pt x="1151956" y="3756776"/>
                    <a:pt x="1143478" y="3741743"/>
                    <a:pt x="1143478" y="3728017"/>
                  </a:cubicBezTo>
                  <a:lnTo>
                    <a:pt x="1143478" y="3656774"/>
                  </a:lnTo>
                  <a:cubicBezTo>
                    <a:pt x="1143478" y="3643702"/>
                    <a:pt x="1151956" y="3637819"/>
                    <a:pt x="1161738" y="3643048"/>
                  </a:cubicBezTo>
                  <a:close/>
                  <a:moveTo>
                    <a:pt x="847678" y="3502076"/>
                  </a:moveTo>
                  <a:cubicBezTo>
                    <a:pt x="853581" y="3498602"/>
                    <a:pt x="861780" y="3499098"/>
                    <a:pt x="870963" y="3504392"/>
                  </a:cubicBezTo>
                  <a:cubicBezTo>
                    <a:pt x="888673" y="3514979"/>
                    <a:pt x="903759" y="3540123"/>
                    <a:pt x="903759" y="3561959"/>
                  </a:cubicBezTo>
                  <a:cubicBezTo>
                    <a:pt x="903759" y="3582471"/>
                    <a:pt x="888673" y="3591073"/>
                    <a:pt x="870963" y="3580486"/>
                  </a:cubicBezTo>
                  <a:cubicBezTo>
                    <a:pt x="852597" y="3570561"/>
                    <a:pt x="838167" y="3544093"/>
                    <a:pt x="838167" y="3523581"/>
                  </a:cubicBezTo>
                  <a:cubicBezTo>
                    <a:pt x="838167" y="3512994"/>
                    <a:pt x="841775" y="3505550"/>
                    <a:pt x="847678" y="3502076"/>
                  </a:cubicBezTo>
                  <a:close/>
                  <a:moveTo>
                    <a:pt x="732712" y="3432949"/>
                  </a:moveTo>
                  <a:cubicBezTo>
                    <a:pt x="738697" y="3429475"/>
                    <a:pt x="746896" y="3429972"/>
                    <a:pt x="755751" y="3435265"/>
                  </a:cubicBezTo>
                  <a:cubicBezTo>
                    <a:pt x="774117" y="3445852"/>
                    <a:pt x="788547" y="3471658"/>
                    <a:pt x="788547" y="3492170"/>
                  </a:cubicBezTo>
                  <a:cubicBezTo>
                    <a:pt x="788547" y="3513344"/>
                    <a:pt x="774117" y="3521946"/>
                    <a:pt x="755751" y="3511359"/>
                  </a:cubicBezTo>
                  <a:cubicBezTo>
                    <a:pt x="738041" y="3500772"/>
                    <a:pt x="722955" y="3475628"/>
                    <a:pt x="722955" y="3454454"/>
                  </a:cubicBezTo>
                  <a:cubicBezTo>
                    <a:pt x="722955" y="3443867"/>
                    <a:pt x="726727" y="3436423"/>
                    <a:pt x="732712" y="3432949"/>
                  </a:cubicBezTo>
                  <a:close/>
                  <a:moveTo>
                    <a:pt x="617254" y="3366648"/>
                  </a:moveTo>
                  <a:cubicBezTo>
                    <a:pt x="623157" y="3363197"/>
                    <a:pt x="631356" y="3363690"/>
                    <a:pt x="640539" y="3368948"/>
                  </a:cubicBezTo>
                  <a:cubicBezTo>
                    <a:pt x="658249" y="3379464"/>
                    <a:pt x="673335" y="3404439"/>
                    <a:pt x="673335" y="3425471"/>
                  </a:cubicBezTo>
                  <a:cubicBezTo>
                    <a:pt x="673335" y="3447161"/>
                    <a:pt x="658249" y="3455705"/>
                    <a:pt x="640539" y="3444532"/>
                  </a:cubicBezTo>
                  <a:cubicBezTo>
                    <a:pt x="622173" y="3434016"/>
                    <a:pt x="607743" y="3409040"/>
                    <a:pt x="607743" y="3388008"/>
                  </a:cubicBezTo>
                  <a:cubicBezTo>
                    <a:pt x="607743" y="3377492"/>
                    <a:pt x="611351" y="3370098"/>
                    <a:pt x="617254" y="3366648"/>
                  </a:cubicBezTo>
                  <a:close/>
                  <a:moveTo>
                    <a:pt x="1161738" y="3164898"/>
                  </a:moveTo>
                  <a:lnTo>
                    <a:pt x="1228909" y="3203964"/>
                  </a:lnTo>
                  <a:cubicBezTo>
                    <a:pt x="1238691" y="3209824"/>
                    <a:pt x="1246517" y="3225451"/>
                    <a:pt x="1246517" y="3238473"/>
                  </a:cubicBezTo>
                  <a:lnTo>
                    <a:pt x="1246517" y="3309444"/>
                  </a:lnTo>
                  <a:cubicBezTo>
                    <a:pt x="1246517" y="3322466"/>
                    <a:pt x="1238691" y="3328977"/>
                    <a:pt x="1228909" y="3323117"/>
                  </a:cubicBezTo>
                  <a:lnTo>
                    <a:pt x="1161738" y="3284702"/>
                  </a:lnTo>
                  <a:cubicBezTo>
                    <a:pt x="1151956" y="3278191"/>
                    <a:pt x="1143478" y="3263215"/>
                    <a:pt x="1143478" y="3249542"/>
                  </a:cubicBezTo>
                  <a:lnTo>
                    <a:pt x="1143478" y="3179222"/>
                  </a:lnTo>
                  <a:cubicBezTo>
                    <a:pt x="1143478" y="3165549"/>
                    <a:pt x="1151956" y="3159689"/>
                    <a:pt x="1161738" y="3164898"/>
                  </a:cubicBezTo>
                  <a:close/>
                  <a:moveTo>
                    <a:pt x="8153" y="3009898"/>
                  </a:moveTo>
                  <a:cubicBezTo>
                    <a:pt x="13209" y="3006038"/>
                    <a:pt x="20221" y="3005874"/>
                    <a:pt x="28048" y="3010473"/>
                  </a:cubicBezTo>
                  <a:lnTo>
                    <a:pt x="226993" y="3126116"/>
                  </a:lnTo>
                  <a:cubicBezTo>
                    <a:pt x="242648" y="3135315"/>
                    <a:pt x="255694" y="3159627"/>
                    <a:pt x="255694" y="3180653"/>
                  </a:cubicBezTo>
                  <a:cubicBezTo>
                    <a:pt x="255694" y="3201679"/>
                    <a:pt x="242648" y="3210878"/>
                    <a:pt x="226993" y="3201679"/>
                  </a:cubicBezTo>
                  <a:lnTo>
                    <a:pt x="28048" y="3086036"/>
                  </a:lnTo>
                  <a:cubicBezTo>
                    <a:pt x="12393" y="3077494"/>
                    <a:pt x="0" y="3053182"/>
                    <a:pt x="0" y="3031499"/>
                  </a:cubicBezTo>
                  <a:cubicBezTo>
                    <a:pt x="0" y="3021315"/>
                    <a:pt x="3098" y="3013759"/>
                    <a:pt x="8153" y="3009898"/>
                  </a:cubicBezTo>
                  <a:close/>
                  <a:moveTo>
                    <a:pt x="689261" y="2925960"/>
                  </a:moveTo>
                  <a:cubicBezTo>
                    <a:pt x="695164" y="2922510"/>
                    <a:pt x="703363" y="2923003"/>
                    <a:pt x="712545" y="2928261"/>
                  </a:cubicBezTo>
                  <a:cubicBezTo>
                    <a:pt x="730254" y="2938777"/>
                    <a:pt x="745340" y="2964409"/>
                    <a:pt x="745340" y="2985441"/>
                  </a:cubicBezTo>
                  <a:cubicBezTo>
                    <a:pt x="745340" y="3006473"/>
                    <a:pt x="730254" y="3015018"/>
                    <a:pt x="712545" y="3004502"/>
                  </a:cubicBezTo>
                  <a:cubicBezTo>
                    <a:pt x="694180" y="2993986"/>
                    <a:pt x="679750" y="2968353"/>
                    <a:pt x="679750" y="2947321"/>
                  </a:cubicBezTo>
                  <a:cubicBezTo>
                    <a:pt x="679750" y="2936805"/>
                    <a:pt x="683358" y="2929411"/>
                    <a:pt x="689261" y="2925960"/>
                  </a:cubicBezTo>
                  <a:close/>
                  <a:moveTo>
                    <a:pt x="574049" y="2859687"/>
                  </a:moveTo>
                  <a:cubicBezTo>
                    <a:pt x="579952" y="2856296"/>
                    <a:pt x="588151" y="2856792"/>
                    <a:pt x="597333" y="2862086"/>
                  </a:cubicBezTo>
                  <a:cubicBezTo>
                    <a:pt x="615042" y="2872011"/>
                    <a:pt x="630128" y="2897817"/>
                    <a:pt x="630128" y="2918991"/>
                  </a:cubicBezTo>
                  <a:cubicBezTo>
                    <a:pt x="630128" y="2940165"/>
                    <a:pt x="615042" y="2948767"/>
                    <a:pt x="597333" y="2938180"/>
                  </a:cubicBezTo>
                  <a:cubicBezTo>
                    <a:pt x="578968" y="2927593"/>
                    <a:pt x="564538" y="2901787"/>
                    <a:pt x="564538" y="2880613"/>
                  </a:cubicBezTo>
                  <a:cubicBezTo>
                    <a:pt x="564538" y="2870357"/>
                    <a:pt x="568146" y="2863078"/>
                    <a:pt x="574049" y="2859687"/>
                  </a:cubicBezTo>
                  <a:close/>
                  <a:moveTo>
                    <a:pt x="458837" y="2790588"/>
                  </a:moveTo>
                  <a:cubicBezTo>
                    <a:pt x="464740" y="2787137"/>
                    <a:pt x="472939" y="2787630"/>
                    <a:pt x="482121" y="2792888"/>
                  </a:cubicBezTo>
                  <a:cubicBezTo>
                    <a:pt x="499830" y="2803404"/>
                    <a:pt x="514916" y="2829037"/>
                    <a:pt x="514916" y="2850069"/>
                  </a:cubicBezTo>
                  <a:cubicBezTo>
                    <a:pt x="514916" y="2871101"/>
                    <a:pt x="499830" y="2879645"/>
                    <a:pt x="482121" y="2869129"/>
                  </a:cubicBezTo>
                  <a:cubicBezTo>
                    <a:pt x="463756" y="2858613"/>
                    <a:pt x="449326" y="2832980"/>
                    <a:pt x="449326" y="2811948"/>
                  </a:cubicBezTo>
                  <a:cubicBezTo>
                    <a:pt x="449326" y="2801432"/>
                    <a:pt x="452934" y="2794038"/>
                    <a:pt x="458837" y="2790588"/>
                  </a:cubicBezTo>
                  <a:close/>
                  <a:moveTo>
                    <a:pt x="343856" y="2724752"/>
                  </a:moveTo>
                  <a:cubicBezTo>
                    <a:pt x="349864" y="2721219"/>
                    <a:pt x="358145" y="2721712"/>
                    <a:pt x="367237" y="2727298"/>
                  </a:cubicBezTo>
                  <a:cubicBezTo>
                    <a:pt x="384773" y="2737157"/>
                    <a:pt x="399711" y="2762790"/>
                    <a:pt x="399711" y="2783822"/>
                  </a:cubicBezTo>
                  <a:cubicBezTo>
                    <a:pt x="399711" y="2804854"/>
                    <a:pt x="384773" y="2813398"/>
                    <a:pt x="367237" y="2802882"/>
                  </a:cubicBezTo>
                  <a:cubicBezTo>
                    <a:pt x="349052" y="2792366"/>
                    <a:pt x="334114" y="2766733"/>
                    <a:pt x="334114" y="2746359"/>
                  </a:cubicBezTo>
                  <a:cubicBezTo>
                    <a:pt x="334114" y="2735843"/>
                    <a:pt x="337849" y="2728284"/>
                    <a:pt x="343856" y="2724752"/>
                  </a:cubicBezTo>
                  <a:close/>
                  <a:moveTo>
                    <a:pt x="1161738" y="2689648"/>
                  </a:moveTo>
                  <a:lnTo>
                    <a:pt x="1228909" y="2728714"/>
                  </a:lnTo>
                  <a:cubicBezTo>
                    <a:pt x="1238691" y="2734573"/>
                    <a:pt x="1246517" y="2750200"/>
                    <a:pt x="1246517" y="2763222"/>
                  </a:cubicBezTo>
                  <a:lnTo>
                    <a:pt x="1246517" y="2834192"/>
                  </a:lnTo>
                  <a:cubicBezTo>
                    <a:pt x="1246517" y="2847214"/>
                    <a:pt x="1238691" y="2853725"/>
                    <a:pt x="1228909" y="2847865"/>
                  </a:cubicBezTo>
                  <a:lnTo>
                    <a:pt x="1161738" y="2809450"/>
                  </a:lnTo>
                  <a:cubicBezTo>
                    <a:pt x="1151956" y="2803590"/>
                    <a:pt x="1143478" y="2787964"/>
                    <a:pt x="1143478" y="2774291"/>
                  </a:cubicBezTo>
                  <a:lnTo>
                    <a:pt x="1143478" y="2703972"/>
                  </a:lnTo>
                  <a:cubicBezTo>
                    <a:pt x="1143478" y="2690299"/>
                    <a:pt x="1151956" y="2684439"/>
                    <a:pt x="1161738" y="2689648"/>
                  </a:cubicBezTo>
                  <a:close/>
                  <a:moveTo>
                    <a:pt x="8153" y="2531603"/>
                  </a:moveTo>
                  <a:cubicBezTo>
                    <a:pt x="13209" y="2527743"/>
                    <a:pt x="20221" y="2527743"/>
                    <a:pt x="28048" y="2532343"/>
                  </a:cubicBezTo>
                  <a:lnTo>
                    <a:pt x="226993" y="2647986"/>
                  </a:lnTo>
                  <a:cubicBezTo>
                    <a:pt x="242648" y="2657185"/>
                    <a:pt x="255694" y="2681497"/>
                    <a:pt x="255694" y="2702523"/>
                  </a:cubicBezTo>
                  <a:cubicBezTo>
                    <a:pt x="255694" y="2723549"/>
                    <a:pt x="242648" y="2732748"/>
                    <a:pt x="226993" y="2724206"/>
                  </a:cubicBezTo>
                  <a:lnTo>
                    <a:pt x="28048" y="2608562"/>
                  </a:lnTo>
                  <a:cubicBezTo>
                    <a:pt x="12393" y="2598706"/>
                    <a:pt x="0" y="2575052"/>
                    <a:pt x="0" y="2554026"/>
                  </a:cubicBezTo>
                  <a:cubicBezTo>
                    <a:pt x="0" y="2543184"/>
                    <a:pt x="3098" y="2535464"/>
                    <a:pt x="8153" y="2531603"/>
                  </a:cubicBezTo>
                  <a:close/>
                  <a:moveTo>
                    <a:pt x="689261" y="2448241"/>
                  </a:moveTo>
                  <a:cubicBezTo>
                    <a:pt x="695164" y="2444708"/>
                    <a:pt x="703363" y="2445201"/>
                    <a:pt x="712545" y="2450788"/>
                  </a:cubicBezTo>
                  <a:cubicBezTo>
                    <a:pt x="730254" y="2460647"/>
                    <a:pt x="745340" y="2486279"/>
                    <a:pt x="745340" y="2507311"/>
                  </a:cubicBezTo>
                  <a:cubicBezTo>
                    <a:pt x="745340" y="2528343"/>
                    <a:pt x="730254" y="2536888"/>
                    <a:pt x="712545" y="2526372"/>
                  </a:cubicBezTo>
                  <a:cubicBezTo>
                    <a:pt x="694180" y="2515856"/>
                    <a:pt x="679750" y="2490223"/>
                    <a:pt x="679750" y="2469848"/>
                  </a:cubicBezTo>
                  <a:cubicBezTo>
                    <a:pt x="679750" y="2459332"/>
                    <a:pt x="683358" y="2451774"/>
                    <a:pt x="689261" y="2448241"/>
                  </a:cubicBezTo>
                  <a:close/>
                  <a:moveTo>
                    <a:pt x="574049" y="2381913"/>
                  </a:moveTo>
                  <a:cubicBezTo>
                    <a:pt x="579952" y="2378462"/>
                    <a:pt x="588151" y="2378955"/>
                    <a:pt x="597333" y="2384542"/>
                  </a:cubicBezTo>
                  <a:cubicBezTo>
                    <a:pt x="615042" y="2394401"/>
                    <a:pt x="630128" y="2420033"/>
                    <a:pt x="630128" y="2441065"/>
                  </a:cubicBezTo>
                  <a:cubicBezTo>
                    <a:pt x="630128" y="2462097"/>
                    <a:pt x="615042" y="2470642"/>
                    <a:pt x="597333" y="2460126"/>
                  </a:cubicBezTo>
                  <a:cubicBezTo>
                    <a:pt x="578968" y="2449610"/>
                    <a:pt x="564538" y="2424634"/>
                    <a:pt x="564538" y="2402945"/>
                  </a:cubicBezTo>
                  <a:cubicBezTo>
                    <a:pt x="564538" y="2392758"/>
                    <a:pt x="568146" y="2385364"/>
                    <a:pt x="574049" y="2381913"/>
                  </a:cubicBezTo>
                  <a:close/>
                  <a:moveTo>
                    <a:pt x="458837" y="2315446"/>
                  </a:moveTo>
                  <a:cubicBezTo>
                    <a:pt x="464740" y="2312019"/>
                    <a:pt x="472939" y="2312671"/>
                    <a:pt x="482121" y="2318221"/>
                  </a:cubicBezTo>
                  <a:cubicBezTo>
                    <a:pt x="499830" y="2328667"/>
                    <a:pt x="514916" y="2353476"/>
                    <a:pt x="514916" y="2374368"/>
                  </a:cubicBezTo>
                  <a:cubicBezTo>
                    <a:pt x="514916" y="2395259"/>
                    <a:pt x="499830" y="2404399"/>
                    <a:pt x="482121" y="2393301"/>
                  </a:cubicBezTo>
                  <a:cubicBezTo>
                    <a:pt x="463756" y="2382855"/>
                    <a:pt x="449326" y="2357393"/>
                    <a:pt x="449326" y="2337154"/>
                  </a:cubicBezTo>
                  <a:cubicBezTo>
                    <a:pt x="449326" y="2326382"/>
                    <a:pt x="452934" y="2318874"/>
                    <a:pt x="458837" y="2315446"/>
                  </a:cubicBezTo>
                  <a:close/>
                  <a:moveTo>
                    <a:pt x="343856" y="2249065"/>
                  </a:moveTo>
                  <a:cubicBezTo>
                    <a:pt x="349864" y="2245673"/>
                    <a:pt x="358145" y="2246170"/>
                    <a:pt x="367237" y="2251463"/>
                  </a:cubicBezTo>
                  <a:cubicBezTo>
                    <a:pt x="384773" y="2261389"/>
                    <a:pt x="399711" y="2287194"/>
                    <a:pt x="399711" y="2308369"/>
                  </a:cubicBezTo>
                  <a:cubicBezTo>
                    <a:pt x="399711" y="2329543"/>
                    <a:pt x="384773" y="2338145"/>
                    <a:pt x="367237" y="2327558"/>
                  </a:cubicBezTo>
                  <a:cubicBezTo>
                    <a:pt x="349052" y="2317632"/>
                    <a:pt x="334114" y="2291826"/>
                    <a:pt x="334114" y="2269991"/>
                  </a:cubicBezTo>
                  <a:cubicBezTo>
                    <a:pt x="334114" y="2259734"/>
                    <a:pt x="337849" y="2252456"/>
                    <a:pt x="343856" y="2249065"/>
                  </a:cubicBezTo>
                  <a:close/>
                  <a:moveTo>
                    <a:pt x="1148940" y="2211925"/>
                  </a:moveTo>
                  <a:cubicBezTo>
                    <a:pt x="1152282" y="2209402"/>
                    <a:pt x="1156847" y="2209239"/>
                    <a:pt x="1161738" y="2212169"/>
                  </a:cubicBezTo>
                  <a:lnTo>
                    <a:pt x="1228909" y="2250584"/>
                  </a:lnTo>
                  <a:cubicBezTo>
                    <a:pt x="1238691" y="2256443"/>
                    <a:pt x="1246517" y="2272070"/>
                    <a:pt x="1246517" y="2285092"/>
                  </a:cubicBezTo>
                  <a:lnTo>
                    <a:pt x="1246517" y="2356062"/>
                  </a:lnTo>
                  <a:cubicBezTo>
                    <a:pt x="1246517" y="2369084"/>
                    <a:pt x="1238691" y="2375595"/>
                    <a:pt x="1228909" y="2369735"/>
                  </a:cubicBezTo>
                  <a:lnTo>
                    <a:pt x="1161738" y="2331320"/>
                  </a:lnTo>
                  <a:cubicBezTo>
                    <a:pt x="1151956" y="2325460"/>
                    <a:pt x="1143478" y="2309834"/>
                    <a:pt x="1143478" y="2296812"/>
                  </a:cubicBezTo>
                  <a:lnTo>
                    <a:pt x="1143478" y="2225842"/>
                  </a:lnTo>
                  <a:cubicBezTo>
                    <a:pt x="1143478" y="2219331"/>
                    <a:pt x="1145598" y="2214448"/>
                    <a:pt x="1148940" y="2211925"/>
                  </a:cubicBezTo>
                  <a:close/>
                  <a:moveTo>
                    <a:pt x="8153" y="2056571"/>
                  </a:moveTo>
                  <a:cubicBezTo>
                    <a:pt x="13209" y="2052641"/>
                    <a:pt x="20221" y="2052477"/>
                    <a:pt x="28048" y="2057062"/>
                  </a:cubicBezTo>
                  <a:lnTo>
                    <a:pt x="226993" y="2172346"/>
                  </a:lnTo>
                  <a:cubicBezTo>
                    <a:pt x="242648" y="2181517"/>
                    <a:pt x="255694" y="2205753"/>
                    <a:pt x="255694" y="2226714"/>
                  </a:cubicBezTo>
                  <a:cubicBezTo>
                    <a:pt x="255694" y="2247674"/>
                    <a:pt x="242648" y="2257500"/>
                    <a:pt x="226993" y="2248329"/>
                  </a:cubicBezTo>
                  <a:lnTo>
                    <a:pt x="28048" y="2133045"/>
                  </a:lnTo>
                  <a:cubicBezTo>
                    <a:pt x="12393" y="2123875"/>
                    <a:pt x="0" y="2099639"/>
                    <a:pt x="0" y="2078678"/>
                  </a:cubicBezTo>
                  <a:cubicBezTo>
                    <a:pt x="0" y="2068197"/>
                    <a:pt x="3098" y="2060501"/>
                    <a:pt x="8153" y="2056571"/>
                  </a:cubicBezTo>
                  <a:close/>
                  <a:moveTo>
                    <a:pt x="689261" y="1972554"/>
                  </a:moveTo>
                  <a:cubicBezTo>
                    <a:pt x="695164" y="1969163"/>
                    <a:pt x="703363" y="1969659"/>
                    <a:pt x="712545" y="1974953"/>
                  </a:cubicBezTo>
                  <a:cubicBezTo>
                    <a:pt x="730254" y="1984878"/>
                    <a:pt x="745340" y="2010684"/>
                    <a:pt x="745340" y="2031858"/>
                  </a:cubicBezTo>
                  <a:cubicBezTo>
                    <a:pt x="745340" y="2053032"/>
                    <a:pt x="730254" y="2061634"/>
                    <a:pt x="712545" y="2051047"/>
                  </a:cubicBezTo>
                  <a:cubicBezTo>
                    <a:pt x="694180" y="2041122"/>
                    <a:pt x="679750" y="2015316"/>
                    <a:pt x="679750" y="1993480"/>
                  </a:cubicBezTo>
                  <a:cubicBezTo>
                    <a:pt x="679750" y="1983224"/>
                    <a:pt x="683358" y="1975945"/>
                    <a:pt x="689261" y="1972554"/>
                  </a:cubicBezTo>
                  <a:close/>
                  <a:moveTo>
                    <a:pt x="574049" y="1903618"/>
                  </a:moveTo>
                  <a:cubicBezTo>
                    <a:pt x="579952" y="1900167"/>
                    <a:pt x="588151" y="1900824"/>
                    <a:pt x="597333" y="1906411"/>
                  </a:cubicBezTo>
                  <a:cubicBezTo>
                    <a:pt x="615042" y="1916927"/>
                    <a:pt x="630128" y="1942560"/>
                    <a:pt x="630128" y="1962934"/>
                  </a:cubicBezTo>
                  <a:cubicBezTo>
                    <a:pt x="630128" y="1983966"/>
                    <a:pt x="615042" y="1992511"/>
                    <a:pt x="597333" y="1981995"/>
                  </a:cubicBezTo>
                  <a:cubicBezTo>
                    <a:pt x="578968" y="1971479"/>
                    <a:pt x="564538" y="1946503"/>
                    <a:pt x="564538" y="1925471"/>
                  </a:cubicBezTo>
                  <a:cubicBezTo>
                    <a:pt x="564538" y="1914627"/>
                    <a:pt x="568146" y="1907068"/>
                    <a:pt x="574049" y="1903618"/>
                  </a:cubicBezTo>
                  <a:close/>
                  <a:moveTo>
                    <a:pt x="458837" y="1837262"/>
                  </a:moveTo>
                  <a:cubicBezTo>
                    <a:pt x="464740" y="1833789"/>
                    <a:pt x="472939" y="1834285"/>
                    <a:pt x="482121" y="1839578"/>
                  </a:cubicBezTo>
                  <a:cubicBezTo>
                    <a:pt x="499830" y="1850165"/>
                    <a:pt x="514916" y="1875309"/>
                    <a:pt x="514916" y="1897145"/>
                  </a:cubicBezTo>
                  <a:cubicBezTo>
                    <a:pt x="514916" y="1917658"/>
                    <a:pt x="499830" y="1926260"/>
                    <a:pt x="482121" y="1915673"/>
                  </a:cubicBezTo>
                  <a:cubicBezTo>
                    <a:pt x="463756" y="1905747"/>
                    <a:pt x="449326" y="1879280"/>
                    <a:pt x="449326" y="1858767"/>
                  </a:cubicBezTo>
                  <a:cubicBezTo>
                    <a:pt x="449326" y="1848180"/>
                    <a:pt x="452934" y="1840736"/>
                    <a:pt x="458837" y="1837262"/>
                  </a:cubicBezTo>
                  <a:close/>
                  <a:moveTo>
                    <a:pt x="343856" y="1771016"/>
                  </a:moveTo>
                  <a:cubicBezTo>
                    <a:pt x="349864" y="1767543"/>
                    <a:pt x="358145" y="1768039"/>
                    <a:pt x="367237" y="1773332"/>
                  </a:cubicBezTo>
                  <a:cubicBezTo>
                    <a:pt x="384773" y="1783919"/>
                    <a:pt x="399711" y="1809725"/>
                    <a:pt x="399711" y="1830238"/>
                  </a:cubicBezTo>
                  <a:cubicBezTo>
                    <a:pt x="399711" y="1851412"/>
                    <a:pt x="384773" y="1860014"/>
                    <a:pt x="367237" y="1849427"/>
                  </a:cubicBezTo>
                  <a:cubicBezTo>
                    <a:pt x="349052" y="1838840"/>
                    <a:pt x="334114" y="1813695"/>
                    <a:pt x="334114" y="1792521"/>
                  </a:cubicBezTo>
                  <a:cubicBezTo>
                    <a:pt x="334114" y="1781934"/>
                    <a:pt x="337849" y="1774490"/>
                    <a:pt x="343856" y="1771016"/>
                  </a:cubicBezTo>
                  <a:close/>
                  <a:moveTo>
                    <a:pt x="1148940" y="1736675"/>
                  </a:moveTo>
                  <a:cubicBezTo>
                    <a:pt x="1152282" y="1734152"/>
                    <a:pt x="1156847" y="1733989"/>
                    <a:pt x="1161738" y="1736919"/>
                  </a:cubicBezTo>
                  <a:lnTo>
                    <a:pt x="1228909" y="1775334"/>
                  </a:lnTo>
                  <a:cubicBezTo>
                    <a:pt x="1238691" y="1781194"/>
                    <a:pt x="1246517" y="1796821"/>
                    <a:pt x="1246517" y="1810494"/>
                  </a:cubicBezTo>
                  <a:lnTo>
                    <a:pt x="1246517" y="1880813"/>
                  </a:lnTo>
                  <a:cubicBezTo>
                    <a:pt x="1246517" y="1894487"/>
                    <a:pt x="1238691" y="1900347"/>
                    <a:pt x="1228909" y="1895138"/>
                  </a:cubicBezTo>
                  <a:lnTo>
                    <a:pt x="1161738" y="1856071"/>
                  </a:lnTo>
                  <a:cubicBezTo>
                    <a:pt x="1151956" y="1850211"/>
                    <a:pt x="1143478" y="1834585"/>
                    <a:pt x="1143478" y="1821563"/>
                  </a:cubicBezTo>
                  <a:lnTo>
                    <a:pt x="1143478" y="1750592"/>
                  </a:lnTo>
                  <a:cubicBezTo>
                    <a:pt x="1143478" y="1744081"/>
                    <a:pt x="1145598" y="1739198"/>
                    <a:pt x="1148940" y="1736675"/>
                  </a:cubicBezTo>
                  <a:close/>
                  <a:moveTo>
                    <a:pt x="8153" y="1578441"/>
                  </a:moveTo>
                  <a:cubicBezTo>
                    <a:pt x="13209" y="1574511"/>
                    <a:pt x="20221" y="1574347"/>
                    <a:pt x="28048" y="1578932"/>
                  </a:cubicBezTo>
                  <a:lnTo>
                    <a:pt x="226993" y="1694872"/>
                  </a:lnTo>
                  <a:cubicBezTo>
                    <a:pt x="242648" y="1703387"/>
                    <a:pt x="255694" y="1727623"/>
                    <a:pt x="255694" y="1749239"/>
                  </a:cubicBezTo>
                  <a:cubicBezTo>
                    <a:pt x="255694" y="1769544"/>
                    <a:pt x="242648" y="1779370"/>
                    <a:pt x="226993" y="1770199"/>
                  </a:cubicBezTo>
                  <a:lnTo>
                    <a:pt x="28048" y="1654915"/>
                  </a:lnTo>
                  <a:cubicBezTo>
                    <a:pt x="12393" y="1645745"/>
                    <a:pt x="0" y="1621509"/>
                    <a:pt x="0" y="1600548"/>
                  </a:cubicBezTo>
                  <a:cubicBezTo>
                    <a:pt x="0" y="1590068"/>
                    <a:pt x="3098" y="1582371"/>
                    <a:pt x="8153" y="1578441"/>
                  </a:cubicBezTo>
                  <a:close/>
                  <a:moveTo>
                    <a:pt x="689261" y="1494506"/>
                  </a:moveTo>
                  <a:cubicBezTo>
                    <a:pt x="695164" y="1491032"/>
                    <a:pt x="703363" y="1491528"/>
                    <a:pt x="712545" y="1496822"/>
                  </a:cubicBezTo>
                  <a:cubicBezTo>
                    <a:pt x="730254" y="1507409"/>
                    <a:pt x="745340" y="1533215"/>
                    <a:pt x="745340" y="1553727"/>
                  </a:cubicBezTo>
                  <a:cubicBezTo>
                    <a:pt x="745340" y="1574901"/>
                    <a:pt x="730254" y="1583503"/>
                    <a:pt x="712545" y="1572916"/>
                  </a:cubicBezTo>
                  <a:cubicBezTo>
                    <a:pt x="694180" y="1562329"/>
                    <a:pt x="679750" y="1537185"/>
                    <a:pt x="679750" y="1516011"/>
                  </a:cubicBezTo>
                  <a:cubicBezTo>
                    <a:pt x="679750" y="1505424"/>
                    <a:pt x="683358" y="1497980"/>
                    <a:pt x="689261" y="1494506"/>
                  </a:cubicBezTo>
                  <a:close/>
                  <a:moveTo>
                    <a:pt x="574049" y="1428203"/>
                  </a:moveTo>
                  <a:cubicBezTo>
                    <a:pt x="579952" y="1424753"/>
                    <a:pt x="588151" y="1425246"/>
                    <a:pt x="597333" y="1430504"/>
                  </a:cubicBezTo>
                  <a:cubicBezTo>
                    <a:pt x="615042" y="1441020"/>
                    <a:pt x="630128" y="1466652"/>
                    <a:pt x="630128" y="1487027"/>
                  </a:cubicBezTo>
                  <a:cubicBezTo>
                    <a:pt x="630128" y="1508716"/>
                    <a:pt x="615042" y="1517261"/>
                    <a:pt x="597333" y="1506745"/>
                  </a:cubicBezTo>
                  <a:cubicBezTo>
                    <a:pt x="578968" y="1495571"/>
                    <a:pt x="564538" y="1470596"/>
                    <a:pt x="564538" y="1449564"/>
                  </a:cubicBezTo>
                  <a:cubicBezTo>
                    <a:pt x="564538" y="1439048"/>
                    <a:pt x="568146" y="1431654"/>
                    <a:pt x="574049" y="1428203"/>
                  </a:cubicBezTo>
                  <a:close/>
                  <a:moveTo>
                    <a:pt x="458837" y="1362013"/>
                  </a:moveTo>
                  <a:cubicBezTo>
                    <a:pt x="464740" y="1358540"/>
                    <a:pt x="472939" y="1359036"/>
                    <a:pt x="482121" y="1364329"/>
                  </a:cubicBezTo>
                  <a:cubicBezTo>
                    <a:pt x="499830" y="1374916"/>
                    <a:pt x="514916" y="1400722"/>
                    <a:pt x="514916" y="1421896"/>
                  </a:cubicBezTo>
                  <a:cubicBezTo>
                    <a:pt x="514916" y="1442409"/>
                    <a:pt x="499830" y="1451011"/>
                    <a:pt x="482121" y="1440424"/>
                  </a:cubicBezTo>
                  <a:cubicBezTo>
                    <a:pt x="463756" y="1430498"/>
                    <a:pt x="449326" y="1404692"/>
                    <a:pt x="449326" y="1383518"/>
                  </a:cubicBezTo>
                  <a:cubicBezTo>
                    <a:pt x="449326" y="1372931"/>
                    <a:pt x="452934" y="1365487"/>
                    <a:pt x="458837" y="1362013"/>
                  </a:cubicBezTo>
                  <a:close/>
                  <a:moveTo>
                    <a:pt x="343856" y="1295711"/>
                  </a:moveTo>
                  <a:cubicBezTo>
                    <a:pt x="349864" y="1292260"/>
                    <a:pt x="358145" y="1292753"/>
                    <a:pt x="367237" y="1298011"/>
                  </a:cubicBezTo>
                  <a:cubicBezTo>
                    <a:pt x="384773" y="1308527"/>
                    <a:pt x="399711" y="1334160"/>
                    <a:pt x="399711" y="1354535"/>
                  </a:cubicBezTo>
                  <a:cubicBezTo>
                    <a:pt x="399711" y="1376224"/>
                    <a:pt x="384773" y="1384768"/>
                    <a:pt x="367237" y="1374252"/>
                  </a:cubicBezTo>
                  <a:cubicBezTo>
                    <a:pt x="349052" y="1363079"/>
                    <a:pt x="334114" y="1338103"/>
                    <a:pt x="334114" y="1317071"/>
                  </a:cubicBezTo>
                  <a:cubicBezTo>
                    <a:pt x="334114" y="1306555"/>
                    <a:pt x="337849" y="1299161"/>
                    <a:pt x="343856" y="1295711"/>
                  </a:cubicBezTo>
                  <a:close/>
                  <a:moveTo>
                    <a:pt x="1148940" y="1258545"/>
                  </a:moveTo>
                  <a:cubicBezTo>
                    <a:pt x="1152282" y="1256022"/>
                    <a:pt x="1156847" y="1255859"/>
                    <a:pt x="1161738" y="1258789"/>
                  </a:cubicBezTo>
                  <a:lnTo>
                    <a:pt x="1228909" y="1297855"/>
                  </a:lnTo>
                  <a:cubicBezTo>
                    <a:pt x="1238691" y="1303715"/>
                    <a:pt x="1246517" y="1318691"/>
                    <a:pt x="1246517" y="1332364"/>
                  </a:cubicBezTo>
                  <a:lnTo>
                    <a:pt x="1246517" y="1402683"/>
                  </a:lnTo>
                  <a:cubicBezTo>
                    <a:pt x="1246517" y="1416357"/>
                    <a:pt x="1238691" y="1422217"/>
                    <a:pt x="1228909" y="1416357"/>
                  </a:cubicBezTo>
                  <a:lnTo>
                    <a:pt x="1161738" y="1377941"/>
                  </a:lnTo>
                  <a:cubicBezTo>
                    <a:pt x="1151956" y="1372081"/>
                    <a:pt x="1143478" y="1356455"/>
                    <a:pt x="1143478" y="1343433"/>
                  </a:cubicBezTo>
                  <a:lnTo>
                    <a:pt x="1143478" y="1272462"/>
                  </a:lnTo>
                  <a:cubicBezTo>
                    <a:pt x="1143478" y="1265951"/>
                    <a:pt x="1145598" y="1261068"/>
                    <a:pt x="1148940" y="1258545"/>
                  </a:cubicBezTo>
                  <a:close/>
                  <a:moveTo>
                    <a:pt x="8153" y="1102720"/>
                  </a:moveTo>
                  <a:cubicBezTo>
                    <a:pt x="13209" y="1098901"/>
                    <a:pt x="20221" y="1098739"/>
                    <a:pt x="28048" y="1102964"/>
                  </a:cubicBezTo>
                  <a:lnTo>
                    <a:pt x="226993" y="1217382"/>
                  </a:lnTo>
                  <a:cubicBezTo>
                    <a:pt x="242648" y="1226483"/>
                    <a:pt x="255694" y="1250537"/>
                    <a:pt x="255694" y="1270690"/>
                  </a:cubicBezTo>
                  <a:cubicBezTo>
                    <a:pt x="255694" y="1292143"/>
                    <a:pt x="242648" y="1301245"/>
                    <a:pt x="226993" y="1292143"/>
                  </a:cubicBezTo>
                  <a:lnTo>
                    <a:pt x="28048" y="1178376"/>
                  </a:lnTo>
                  <a:cubicBezTo>
                    <a:pt x="12393" y="1169274"/>
                    <a:pt x="0" y="1145221"/>
                    <a:pt x="0" y="1124417"/>
                  </a:cubicBezTo>
                  <a:cubicBezTo>
                    <a:pt x="0" y="1114016"/>
                    <a:pt x="3098" y="1106540"/>
                    <a:pt x="8153" y="1102720"/>
                  </a:cubicBezTo>
                  <a:close/>
                  <a:moveTo>
                    <a:pt x="689261" y="1019201"/>
                  </a:moveTo>
                  <a:cubicBezTo>
                    <a:pt x="695164" y="1015750"/>
                    <a:pt x="703362" y="1016243"/>
                    <a:pt x="712545" y="1021501"/>
                  </a:cubicBezTo>
                  <a:cubicBezTo>
                    <a:pt x="730254" y="1032017"/>
                    <a:pt x="745340" y="1057650"/>
                    <a:pt x="745340" y="1078025"/>
                  </a:cubicBezTo>
                  <a:cubicBezTo>
                    <a:pt x="745340" y="1099714"/>
                    <a:pt x="730254" y="1108258"/>
                    <a:pt x="712545" y="1097742"/>
                  </a:cubicBezTo>
                  <a:cubicBezTo>
                    <a:pt x="694180" y="1086569"/>
                    <a:pt x="679750" y="1061593"/>
                    <a:pt x="679750" y="1040561"/>
                  </a:cubicBezTo>
                  <a:cubicBezTo>
                    <a:pt x="679750" y="1030045"/>
                    <a:pt x="683357" y="1022651"/>
                    <a:pt x="689261" y="1019201"/>
                  </a:cubicBezTo>
                  <a:close/>
                  <a:moveTo>
                    <a:pt x="574049" y="952956"/>
                  </a:moveTo>
                  <a:cubicBezTo>
                    <a:pt x="579952" y="949505"/>
                    <a:pt x="588151" y="949998"/>
                    <a:pt x="597333" y="955256"/>
                  </a:cubicBezTo>
                  <a:cubicBezTo>
                    <a:pt x="615042" y="965772"/>
                    <a:pt x="630128" y="990748"/>
                    <a:pt x="630128" y="1012437"/>
                  </a:cubicBezTo>
                  <a:cubicBezTo>
                    <a:pt x="630128" y="1032812"/>
                    <a:pt x="615042" y="1042013"/>
                    <a:pt x="597333" y="1031497"/>
                  </a:cubicBezTo>
                  <a:cubicBezTo>
                    <a:pt x="578968" y="1020981"/>
                    <a:pt x="564538" y="995348"/>
                    <a:pt x="564538" y="974316"/>
                  </a:cubicBezTo>
                  <a:cubicBezTo>
                    <a:pt x="564538" y="963800"/>
                    <a:pt x="568146" y="956406"/>
                    <a:pt x="574049" y="952956"/>
                  </a:cubicBezTo>
                  <a:close/>
                  <a:moveTo>
                    <a:pt x="458837" y="886708"/>
                  </a:moveTo>
                  <a:cubicBezTo>
                    <a:pt x="464740" y="883257"/>
                    <a:pt x="472939" y="883750"/>
                    <a:pt x="482121" y="889008"/>
                  </a:cubicBezTo>
                  <a:cubicBezTo>
                    <a:pt x="499830" y="899524"/>
                    <a:pt x="514916" y="925157"/>
                    <a:pt x="514916" y="946189"/>
                  </a:cubicBezTo>
                  <a:cubicBezTo>
                    <a:pt x="514916" y="967221"/>
                    <a:pt x="499830" y="975765"/>
                    <a:pt x="482121" y="964592"/>
                  </a:cubicBezTo>
                  <a:cubicBezTo>
                    <a:pt x="463756" y="954076"/>
                    <a:pt x="449326" y="929100"/>
                    <a:pt x="449326" y="908068"/>
                  </a:cubicBezTo>
                  <a:cubicBezTo>
                    <a:pt x="449326" y="897552"/>
                    <a:pt x="452934" y="890158"/>
                    <a:pt x="458837" y="886708"/>
                  </a:cubicBezTo>
                  <a:close/>
                  <a:moveTo>
                    <a:pt x="343856" y="820462"/>
                  </a:moveTo>
                  <a:cubicBezTo>
                    <a:pt x="349864" y="817011"/>
                    <a:pt x="358145" y="817504"/>
                    <a:pt x="367237" y="822762"/>
                  </a:cubicBezTo>
                  <a:cubicBezTo>
                    <a:pt x="384773" y="833278"/>
                    <a:pt x="399711" y="858911"/>
                    <a:pt x="399711" y="879943"/>
                  </a:cubicBezTo>
                  <a:cubicBezTo>
                    <a:pt x="399711" y="900975"/>
                    <a:pt x="384773" y="909519"/>
                    <a:pt x="367237" y="899003"/>
                  </a:cubicBezTo>
                  <a:cubicBezTo>
                    <a:pt x="349052" y="888487"/>
                    <a:pt x="334114" y="862854"/>
                    <a:pt x="334114" y="841822"/>
                  </a:cubicBezTo>
                  <a:cubicBezTo>
                    <a:pt x="334114" y="831306"/>
                    <a:pt x="337849" y="823912"/>
                    <a:pt x="343856" y="820462"/>
                  </a:cubicBezTo>
                  <a:close/>
                  <a:moveTo>
                    <a:pt x="1161738" y="782888"/>
                  </a:moveTo>
                  <a:lnTo>
                    <a:pt x="1228909" y="821954"/>
                  </a:lnTo>
                  <a:cubicBezTo>
                    <a:pt x="1238691" y="827162"/>
                    <a:pt x="1246517" y="843440"/>
                    <a:pt x="1246517" y="856462"/>
                  </a:cubicBezTo>
                  <a:lnTo>
                    <a:pt x="1246517" y="927432"/>
                  </a:lnTo>
                  <a:cubicBezTo>
                    <a:pt x="1246517" y="940454"/>
                    <a:pt x="1238691" y="946965"/>
                    <a:pt x="1228909" y="941105"/>
                  </a:cubicBezTo>
                  <a:lnTo>
                    <a:pt x="1161738" y="902039"/>
                  </a:lnTo>
                  <a:cubicBezTo>
                    <a:pt x="1151956" y="896179"/>
                    <a:pt x="1143478" y="881204"/>
                    <a:pt x="1143478" y="867531"/>
                  </a:cubicBezTo>
                  <a:lnTo>
                    <a:pt x="1143478" y="797212"/>
                  </a:lnTo>
                  <a:cubicBezTo>
                    <a:pt x="1143478" y="783539"/>
                    <a:pt x="1151956" y="777679"/>
                    <a:pt x="1161738" y="782888"/>
                  </a:cubicBezTo>
                  <a:close/>
                  <a:moveTo>
                    <a:pt x="8153" y="627557"/>
                  </a:moveTo>
                  <a:cubicBezTo>
                    <a:pt x="13209" y="623697"/>
                    <a:pt x="20221" y="623533"/>
                    <a:pt x="28048" y="627804"/>
                  </a:cubicBezTo>
                  <a:lnTo>
                    <a:pt x="226993" y="744105"/>
                  </a:lnTo>
                  <a:cubicBezTo>
                    <a:pt x="242648" y="753304"/>
                    <a:pt x="255694" y="777616"/>
                    <a:pt x="255694" y="798642"/>
                  </a:cubicBezTo>
                  <a:cubicBezTo>
                    <a:pt x="255694" y="819669"/>
                    <a:pt x="242648" y="828868"/>
                    <a:pt x="226993" y="819669"/>
                  </a:cubicBezTo>
                  <a:lnTo>
                    <a:pt x="28048" y="704024"/>
                  </a:lnTo>
                  <a:cubicBezTo>
                    <a:pt x="12393" y="694825"/>
                    <a:pt x="0" y="671170"/>
                    <a:pt x="0" y="649487"/>
                  </a:cubicBezTo>
                  <a:cubicBezTo>
                    <a:pt x="0" y="638974"/>
                    <a:pt x="3098" y="631418"/>
                    <a:pt x="8153" y="627557"/>
                  </a:cubicBezTo>
                  <a:close/>
                  <a:moveTo>
                    <a:pt x="689261" y="541070"/>
                  </a:moveTo>
                  <a:cubicBezTo>
                    <a:pt x="695164" y="537619"/>
                    <a:pt x="703362" y="538112"/>
                    <a:pt x="712545" y="543370"/>
                  </a:cubicBezTo>
                  <a:cubicBezTo>
                    <a:pt x="730254" y="553886"/>
                    <a:pt x="745340" y="579519"/>
                    <a:pt x="745340" y="600551"/>
                  </a:cubicBezTo>
                  <a:cubicBezTo>
                    <a:pt x="745340" y="621583"/>
                    <a:pt x="730254" y="630127"/>
                    <a:pt x="712545" y="619611"/>
                  </a:cubicBezTo>
                  <a:cubicBezTo>
                    <a:pt x="694180" y="609095"/>
                    <a:pt x="679750" y="583462"/>
                    <a:pt x="679750" y="562430"/>
                  </a:cubicBezTo>
                  <a:cubicBezTo>
                    <a:pt x="679750" y="551914"/>
                    <a:pt x="683357" y="544520"/>
                    <a:pt x="689261" y="541070"/>
                  </a:cubicBezTo>
                  <a:close/>
                  <a:moveTo>
                    <a:pt x="574049" y="474825"/>
                  </a:moveTo>
                  <a:cubicBezTo>
                    <a:pt x="579952" y="471374"/>
                    <a:pt x="588151" y="471867"/>
                    <a:pt x="597333" y="477125"/>
                  </a:cubicBezTo>
                  <a:cubicBezTo>
                    <a:pt x="615042" y="487641"/>
                    <a:pt x="630128" y="513274"/>
                    <a:pt x="630128" y="534306"/>
                  </a:cubicBezTo>
                  <a:cubicBezTo>
                    <a:pt x="630128" y="554681"/>
                    <a:pt x="615042" y="563882"/>
                    <a:pt x="597333" y="553366"/>
                  </a:cubicBezTo>
                  <a:cubicBezTo>
                    <a:pt x="578968" y="542850"/>
                    <a:pt x="564538" y="517217"/>
                    <a:pt x="564538" y="496185"/>
                  </a:cubicBezTo>
                  <a:cubicBezTo>
                    <a:pt x="564538" y="485669"/>
                    <a:pt x="568146" y="478275"/>
                    <a:pt x="574049" y="474825"/>
                  </a:cubicBezTo>
                  <a:close/>
                  <a:moveTo>
                    <a:pt x="458837" y="408577"/>
                  </a:moveTo>
                  <a:cubicBezTo>
                    <a:pt x="464740" y="405126"/>
                    <a:pt x="472939" y="405619"/>
                    <a:pt x="482121" y="410877"/>
                  </a:cubicBezTo>
                  <a:cubicBezTo>
                    <a:pt x="499830" y="421393"/>
                    <a:pt x="514916" y="447026"/>
                    <a:pt x="514916" y="468058"/>
                  </a:cubicBezTo>
                  <a:cubicBezTo>
                    <a:pt x="514916" y="489090"/>
                    <a:pt x="499830" y="497634"/>
                    <a:pt x="482121" y="487118"/>
                  </a:cubicBezTo>
                  <a:cubicBezTo>
                    <a:pt x="463756" y="476602"/>
                    <a:pt x="449326" y="450969"/>
                    <a:pt x="449326" y="429937"/>
                  </a:cubicBezTo>
                  <a:cubicBezTo>
                    <a:pt x="449326" y="419421"/>
                    <a:pt x="452934" y="412027"/>
                    <a:pt x="458837" y="408577"/>
                  </a:cubicBezTo>
                  <a:close/>
                  <a:moveTo>
                    <a:pt x="343856" y="342413"/>
                  </a:moveTo>
                  <a:cubicBezTo>
                    <a:pt x="349864" y="339045"/>
                    <a:pt x="358145" y="339702"/>
                    <a:pt x="367237" y="345288"/>
                  </a:cubicBezTo>
                  <a:cubicBezTo>
                    <a:pt x="384773" y="355147"/>
                    <a:pt x="399711" y="380780"/>
                    <a:pt x="399711" y="401812"/>
                  </a:cubicBezTo>
                  <a:cubicBezTo>
                    <a:pt x="399711" y="422844"/>
                    <a:pt x="384773" y="431388"/>
                    <a:pt x="367237" y="420872"/>
                  </a:cubicBezTo>
                  <a:cubicBezTo>
                    <a:pt x="349052" y="410356"/>
                    <a:pt x="334114" y="384723"/>
                    <a:pt x="334114" y="363691"/>
                  </a:cubicBezTo>
                  <a:cubicBezTo>
                    <a:pt x="334114" y="353175"/>
                    <a:pt x="337849" y="345781"/>
                    <a:pt x="343856" y="342413"/>
                  </a:cubicBezTo>
                  <a:close/>
                  <a:moveTo>
                    <a:pt x="8153" y="149592"/>
                  </a:moveTo>
                  <a:cubicBezTo>
                    <a:pt x="13209" y="145731"/>
                    <a:pt x="20221" y="145731"/>
                    <a:pt x="28048" y="150331"/>
                  </a:cubicBezTo>
                  <a:lnTo>
                    <a:pt x="226993" y="265975"/>
                  </a:lnTo>
                  <a:cubicBezTo>
                    <a:pt x="242648" y="275174"/>
                    <a:pt x="255694" y="299486"/>
                    <a:pt x="255694" y="320512"/>
                  </a:cubicBezTo>
                  <a:cubicBezTo>
                    <a:pt x="255694" y="341539"/>
                    <a:pt x="242648" y="350738"/>
                    <a:pt x="226993" y="342196"/>
                  </a:cubicBezTo>
                  <a:lnTo>
                    <a:pt x="28048" y="226551"/>
                  </a:lnTo>
                  <a:cubicBezTo>
                    <a:pt x="12393" y="216695"/>
                    <a:pt x="0" y="192383"/>
                    <a:pt x="0" y="172014"/>
                  </a:cubicBezTo>
                  <a:cubicBezTo>
                    <a:pt x="0" y="161173"/>
                    <a:pt x="3098" y="153452"/>
                    <a:pt x="8153" y="149592"/>
                  </a:cubicBezTo>
                  <a:close/>
                  <a:moveTo>
                    <a:pt x="633666" y="0"/>
                  </a:moveTo>
                  <a:lnTo>
                    <a:pt x="684846" y="0"/>
                  </a:lnTo>
                  <a:lnTo>
                    <a:pt x="684846" y="77174"/>
                  </a:lnTo>
                  <a:cubicBezTo>
                    <a:pt x="669559" y="84430"/>
                    <a:pt x="648289" y="85749"/>
                    <a:pt x="633666" y="80472"/>
                  </a:cubicBezTo>
                  <a:close/>
                </a:path>
              </a:pathLst>
            </a:custGeom>
            <a:solidFill>
              <a:schemeClr val="accent3">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238" name="Freeform 237">
              <a:extLst>
                <a:ext uri="{FF2B5EF4-FFF2-40B4-BE49-F238E27FC236}">
                  <a16:creationId xmlns:a16="http://schemas.microsoft.com/office/drawing/2014/main" id="{A5B682A7-5435-A743-8C0A-26622613A6ED}"/>
                </a:ext>
              </a:extLst>
            </p:cNvPr>
            <p:cNvSpPr>
              <a:spLocks noChangeArrowheads="1"/>
            </p:cNvSpPr>
            <p:nvPr/>
          </p:nvSpPr>
          <p:spPr bwMode="auto">
            <a:xfrm>
              <a:off x="12783392" y="8830262"/>
              <a:ext cx="2567585" cy="910308"/>
            </a:xfrm>
            <a:custGeom>
              <a:avLst/>
              <a:gdLst>
                <a:gd name="connsiteX0" fmla="*/ 2527516 w 2567585"/>
                <a:gd name="connsiteY0" fmla="*/ 833676 h 910308"/>
                <a:gd name="connsiteX1" fmla="*/ 2547049 w 2567585"/>
                <a:gd name="connsiteY1" fmla="*/ 838637 h 910308"/>
                <a:gd name="connsiteX2" fmla="*/ 2566913 w 2567585"/>
                <a:gd name="connsiteY2" fmla="*/ 892209 h 910308"/>
                <a:gd name="connsiteX3" fmla="*/ 2536455 w 2567585"/>
                <a:gd name="connsiteY3" fmla="*/ 904115 h 910308"/>
                <a:gd name="connsiteX4" fmla="*/ 2515929 w 2567585"/>
                <a:gd name="connsiteY4" fmla="*/ 850542 h 910308"/>
                <a:gd name="connsiteX5" fmla="*/ 2527516 w 2567585"/>
                <a:gd name="connsiteY5" fmla="*/ 833676 h 910308"/>
                <a:gd name="connsiteX6" fmla="*/ 40788 w 2567585"/>
                <a:gd name="connsiteY6" fmla="*/ 0 h 910308"/>
                <a:gd name="connsiteX7" fmla="*/ 68773 w 2567585"/>
                <a:gd name="connsiteY7" fmla="*/ 6398 h 910308"/>
                <a:gd name="connsiteX8" fmla="*/ 68773 w 2567585"/>
                <a:gd name="connsiteY8" fmla="*/ 39212 h 910308"/>
                <a:gd name="connsiteX9" fmla="*/ 12311 w 2567585"/>
                <a:gd name="connsiteY9" fmla="*/ 39212 h 910308"/>
                <a:gd name="connsiteX10" fmla="*/ 12311 w 2567585"/>
                <a:gd name="connsiteY10" fmla="*/ 6398 h 910308"/>
                <a:gd name="connsiteX11" fmla="*/ 40788 w 2567585"/>
                <a:gd name="connsiteY11" fmla="*/ 0 h 910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7585" h="910308">
                  <a:moveTo>
                    <a:pt x="2527516" y="833676"/>
                  </a:moveTo>
                  <a:cubicBezTo>
                    <a:pt x="2533144" y="831527"/>
                    <a:pt x="2540097" y="833015"/>
                    <a:pt x="2547049" y="838637"/>
                  </a:cubicBezTo>
                  <a:cubicBezTo>
                    <a:pt x="2560954" y="850542"/>
                    <a:pt x="2570224" y="874352"/>
                    <a:pt x="2566913" y="892209"/>
                  </a:cubicBezTo>
                  <a:cubicBezTo>
                    <a:pt x="2564265" y="910067"/>
                    <a:pt x="2550360" y="916020"/>
                    <a:pt x="2536455" y="904115"/>
                  </a:cubicBezTo>
                  <a:cubicBezTo>
                    <a:pt x="2522550" y="892209"/>
                    <a:pt x="2513280" y="869061"/>
                    <a:pt x="2515929" y="850542"/>
                  </a:cubicBezTo>
                  <a:cubicBezTo>
                    <a:pt x="2517584" y="841613"/>
                    <a:pt x="2521888" y="835826"/>
                    <a:pt x="2527516" y="833676"/>
                  </a:cubicBezTo>
                  <a:close/>
                  <a:moveTo>
                    <a:pt x="40788" y="0"/>
                  </a:moveTo>
                  <a:cubicBezTo>
                    <a:pt x="51047" y="0"/>
                    <a:pt x="61223" y="2133"/>
                    <a:pt x="68773" y="6398"/>
                  </a:cubicBezTo>
                  <a:cubicBezTo>
                    <a:pt x="84530" y="16242"/>
                    <a:pt x="84530" y="30680"/>
                    <a:pt x="68773" y="39212"/>
                  </a:cubicBezTo>
                  <a:cubicBezTo>
                    <a:pt x="53016" y="49056"/>
                    <a:pt x="27411" y="49056"/>
                    <a:pt x="12311" y="39212"/>
                  </a:cubicBezTo>
                  <a:cubicBezTo>
                    <a:pt x="-4103" y="30024"/>
                    <a:pt x="-4103" y="15586"/>
                    <a:pt x="12311" y="6398"/>
                  </a:cubicBezTo>
                  <a:cubicBezTo>
                    <a:pt x="20190" y="2133"/>
                    <a:pt x="30530" y="0"/>
                    <a:pt x="40788" y="0"/>
                  </a:cubicBezTo>
                  <a:close/>
                </a:path>
              </a:pathLst>
            </a:custGeom>
            <a:solidFill>
              <a:schemeClr val="accent2">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250" name="TextBox 249">
            <a:extLst>
              <a:ext uri="{FF2B5EF4-FFF2-40B4-BE49-F238E27FC236}">
                <a16:creationId xmlns:a16="http://schemas.microsoft.com/office/drawing/2014/main" id="{A5C98514-6733-EB46-A423-DEFD4C49EC58}"/>
              </a:ext>
            </a:extLst>
          </p:cNvPr>
          <p:cNvSpPr txBox="1"/>
          <p:nvPr/>
        </p:nvSpPr>
        <p:spPr>
          <a:xfrm>
            <a:off x="5188438"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251" name="Subtitle 2">
            <a:extLst>
              <a:ext uri="{FF2B5EF4-FFF2-40B4-BE49-F238E27FC236}">
                <a16:creationId xmlns:a16="http://schemas.microsoft.com/office/drawing/2014/main" id="{0FC1F4B0-BC70-8A43-9EA8-995931F4D508}"/>
              </a:ext>
            </a:extLst>
          </p:cNvPr>
          <p:cNvSpPr txBox="1">
            <a:spLocks/>
          </p:cNvSpPr>
          <p:nvPr/>
        </p:nvSpPr>
        <p:spPr>
          <a:xfrm>
            <a:off x="5188439" y="6699620"/>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52" name="Oval 251">
            <a:extLst>
              <a:ext uri="{FF2B5EF4-FFF2-40B4-BE49-F238E27FC236}">
                <a16:creationId xmlns:a16="http://schemas.microsoft.com/office/drawing/2014/main" id="{D8A1D06E-59B7-C142-8DC0-C48ACA47E60A}"/>
              </a:ext>
            </a:extLst>
          </p:cNvPr>
          <p:cNvSpPr>
            <a:spLocks noChangeAspect="1"/>
          </p:cNvSpPr>
          <p:nvPr/>
        </p:nvSpPr>
        <p:spPr>
          <a:xfrm>
            <a:off x="3122665"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3" name="TextBox 252">
            <a:extLst>
              <a:ext uri="{FF2B5EF4-FFF2-40B4-BE49-F238E27FC236}">
                <a16:creationId xmlns:a16="http://schemas.microsoft.com/office/drawing/2014/main" id="{9CA2E21D-6E36-5347-8429-EE5918EA88A4}"/>
              </a:ext>
            </a:extLst>
          </p:cNvPr>
          <p:cNvSpPr txBox="1"/>
          <p:nvPr/>
        </p:nvSpPr>
        <p:spPr>
          <a:xfrm>
            <a:off x="3586598"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254" name="Subtitle 2">
            <a:extLst>
              <a:ext uri="{FF2B5EF4-FFF2-40B4-BE49-F238E27FC236}">
                <a16:creationId xmlns:a16="http://schemas.microsoft.com/office/drawing/2014/main" id="{02AA260E-74DE-5642-B3DB-ACFE743D851A}"/>
              </a:ext>
            </a:extLst>
          </p:cNvPr>
          <p:cNvSpPr txBox="1">
            <a:spLocks/>
          </p:cNvSpPr>
          <p:nvPr/>
        </p:nvSpPr>
        <p:spPr>
          <a:xfrm>
            <a:off x="3586599" y="11896962"/>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55" name="Oval 254">
            <a:extLst>
              <a:ext uri="{FF2B5EF4-FFF2-40B4-BE49-F238E27FC236}">
                <a16:creationId xmlns:a16="http://schemas.microsoft.com/office/drawing/2014/main" id="{C2FADE0C-6ECC-F34B-959A-BE74F1B548AD}"/>
              </a:ext>
            </a:extLst>
          </p:cNvPr>
          <p:cNvSpPr>
            <a:spLocks noChangeAspect="1"/>
          </p:cNvSpPr>
          <p:nvPr/>
        </p:nvSpPr>
        <p:spPr>
          <a:xfrm>
            <a:off x="1520825"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6" name="TextBox 255">
            <a:extLst>
              <a:ext uri="{FF2B5EF4-FFF2-40B4-BE49-F238E27FC236}">
                <a16:creationId xmlns:a16="http://schemas.microsoft.com/office/drawing/2014/main" id="{1F34BFB0-820C-3240-BB74-53D0D9F0D7DF}"/>
              </a:ext>
            </a:extLst>
          </p:cNvPr>
          <p:cNvSpPr txBox="1"/>
          <p:nvPr/>
        </p:nvSpPr>
        <p:spPr>
          <a:xfrm>
            <a:off x="5989359"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257" name="Subtitle 2">
            <a:extLst>
              <a:ext uri="{FF2B5EF4-FFF2-40B4-BE49-F238E27FC236}">
                <a16:creationId xmlns:a16="http://schemas.microsoft.com/office/drawing/2014/main" id="{6069A28F-1AFA-2945-9F80-02E6491527C9}"/>
              </a:ext>
            </a:extLst>
          </p:cNvPr>
          <p:cNvSpPr txBox="1">
            <a:spLocks/>
          </p:cNvSpPr>
          <p:nvPr/>
        </p:nvSpPr>
        <p:spPr>
          <a:xfrm>
            <a:off x="5989360" y="4100949"/>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58" name="Oval 257">
            <a:extLst>
              <a:ext uri="{FF2B5EF4-FFF2-40B4-BE49-F238E27FC236}">
                <a16:creationId xmlns:a16="http://schemas.microsoft.com/office/drawing/2014/main" id="{BA6E88D1-8582-ED48-A1D4-ACA3BAD23650}"/>
              </a:ext>
            </a:extLst>
          </p:cNvPr>
          <p:cNvSpPr>
            <a:spLocks noChangeAspect="1"/>
          </p:cNvSpPr>
          <p:nvPr/>
        </p:nvSpPr>
        <p:spPr>
          <a:xfrm>
            <a:off x="3923586"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9" name="TextBox 258">
            <a:extLst>
              <a:ext uri="{FF2B5EF4-FFF2-40B4-BE49-F238E27FC236}">
                <a16:creationId xmlns:a16="http://schemas.microsoft.com/office/drawing/2014/main" id="{F639D5D5-B2D9-C14B-ADB4-E77A5F8BD1E8}"/>
              </a:ext>
            </a:extLst>
          </p:cNvPr>
          <p:cNvSpPr txBox="1"/>
          <p:nvPr/>
        </p:nvSpPr>
        <p:spPr>
          <a:xfrm>
            <a:off x="4387518"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260" name="Subtitle 2">
            <a:extLst>
              <a:ext uri="{FF2B5EF4-FFF2-40B4-BE49-F238E27FC236}">
                <a16:creationId xmlns:a16="http://schemas.microsoft.com/office/drawing/2014/main" id="{55AD612F-19CA-B040-BA24-4F67612C67F8}"/>
              </a:ext>
            </a:extLst>
          </p:cNvPr>
          <p:cNvSpPr txBox="1">
            <a:spLocks/>
          </p:cNvSpPr>
          <p:nvPr/>
        </p:nvSpPr>
        <p:spPr>
          <a:xfrm>
            <a:off x="4387519" y="9298291"/>
            <a:ext cx="7394131" cy="107369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r>
              <a:rPr lang="en-US" sz="2800" spc="-20" dirty="0">
                <a:latin typeface="Lato" panose="020F0502020204030203" pitchFamily="34" charset="77"/>
              </a:rPr>
              <a:t>You can do whatever you want, go a impress your audience with an amazing presentation</a:t>
            </a:r>
          </a:p>
        </p:txBody>
      </p:sp>
      <p:sp>
        <p:nvSpPr>
          <p:cNvPr id="261" name="Oval 260">
            <a:extLst>
              <a:ext uri="{FF2B5EF4-FFF2-40B4-BE49-F238E27FC236}">
                <a16:creationId xmlns:a16="http://schemas.microsoft.com/office/drawing/2014/main" id="{D47EF62D-AA46-1149-BC89-7B707FC7954E}"/>
              </a:ext>
            </a:extLst>
          </p:cNvPr>
          <p:cNvSpPr>
            <a:spLocks noChangeAspect="1"/>
          </p:cNvSpPr>
          <p:nvPr/>
        </p:nvSpPr>
        <p:spPr>
          <a:xfrm>
            <a:off x="2321745"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62" name="Freeform 630">
            <a:extLst>
              <a:ext uri="{FF2B5EF4-FFF2-40B4-BE49-F238E27FC236}">
                <a16:creationId xmlns:a16="http://schemas.microsoft.com/office/drawing/2014/main" id="{4656E14A-06A7-A341-8020-35C941A0A160}"/>
              </a:ext>
            </a:extLst>
          </p:cNvPr>
          <p:cNvSpPr>
            <a:spLocks noChangeAspect="1"/>
          </p:cNvSpPr>
          <p:nvPr/>
        </p:nvSpPr>
        <p:spPr bwMode="auto">
          <a:xfrm>
            <a:off x="4340051"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263" name="Freeform 631">
            <a:extLst>
              <a:ext uri="{FF2B5EF4-FFF2-40B4-BE49-F238E27FC236}">
                <a16:creationId xmlns:a16="http://schemas.microsoft.com/office/drawing/2014/main" id="{979702DC-63AF-8C4C-BA74-D5AD993ACE00}"/>
              </a:ext>
            </a:extLst>
          </p:cNvPr>
          <p:cNvSpPr>
            <a:spLocks noChangeAspect="1"/>
          </p:cNvSpPr>
          <p:nvPr/>
        </p:nvSpPr>
        <p:spPr bwMode="auto">
          <a:xfrm>
            <a:off x="1813621"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264" name="Freeform 621">
            <a:extLst>
              <a:ext uri="{FF2B5EF4-FFF2-40B4-BE49-F238E27FC236}">
                <a16:creationId xmlns:a16="http://schemas.microsoft.com/office/drawing/2014/main" id="{F6735990-CEC2-DC4D-A702-6E4DBC973F23}"/>
              </a:ext>
            </a:extLst>
          </p:cNvPr>
          <p:cNvSpPr>
            <a:spLocks noChangeAspect="1"/>
          </p:cNvSpPr>
          <p:nvPr/>
        </p:nvSpPr>
        <p:spPr bwMode="auto">
          <a:xfrm>
            <a:off x="2790743"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265" name="Freeform 624">
            <a:extLst>
              <a:ext uri="{FF2B5EF4-FFF2-40B4-BE49-F238E27FC236}">
                <a16:creationId xmlns:a16="http://schemas.microsoft.com/office/drawing/2014/main" id="{F3E2592C-9E26-3B46-BF05-109CD48139B5}"/>
              </a:ext>
            </a:extLst>
          </p:cNvPr>
          <p:cNvSpPr>
            <a:spLocks noChangeAspect="1"/>
          </p:cNvSpPr>
          <p:nvPr/>
        </p:nvSpPr>
        <p:spPr bwMode="auto">
          <a:xfrm>
            <a:off x="3513960"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266" name="Rectángulo 265">
            <a:extLst>
              <a:ext uri="{FF2B5EF4-FFF2-40B4-BE49-F238E27FC236}">
                <a16:creationId xmlns:a16="http://schemas.microsoft.com/office/drawing/2014/main" id="{2D8CB6A1-DD4B-E54B-9670-F9C1CE4468F9}"/>
              </a:ext>
            </a:extLst>
          </p:cNvPr>
          <p:cNvSpPr/>
          <p:nvPr/>
        </p:nvSpPr>
        <p:spPr>
          <a:xfrm>
            <a:off x="12838176" y="768096"/>
            <a:ext cx="11539474" cy="1280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Montserrat ExtraBold" pitchFamily="2" charset="77"/>
              </a:rPr>
              <a:t>CLOUD COMPUTER</a:t>
            </a:r>
          </a:p>
        </p:txBody>
      </p:sp>
      <p:sp>
        <p:nvSpPr>
          <p:cNvPr id="267" name="Rectángulo 266">
            <a:extLst>
              <a:ext uri="{FF2B5EF4-FFF2-40B4-BE49-F238E27FC236}">
                <a16:creationId xmlns:a16="http://schemas.microsoft.com/office/drawing/2014/main" id="{810A59F5-9847-0E4B-8195-CC77A878326C}"/>
              </a:ext>
            </a:extLst>
          </p:cNvPr>
          <p:cNvSpPr/>
          <p:nvPr/>
        </p:nvSpPr>
        <p:spPr>
          <a:xfrm>
            <a:off x="0" y="12975270"/>
            <a:ext cx="24377650" cy="74073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Tree>
    <p:extLst>
      <p:ext uri="{BB962C8B-B14F-4D97-AF65-F5344CB8AC3E}">
        <p14:creationId xmlns:p14="http://schemas.microsoft.com/office/powerpoint/2010/main" val="3361851005"/>
      </p:ext>
    </p:extLst>
  </p:cSld>
  <p:clrMapOvr>
    <a:masterClrMapping/>
  </p:clrMapOvr>
</p:sld>
</file>

<file path=ppt/theme/theme1.xml><?xml version="1.0" encoding="utf-8"?>
<a:theme xmlns:a="http://schemas.openxmlformats.org/drawingml/2006/main" name="Default Theme">
  <a:themeElements>
    <a:clrScheme name="Computer Theme">
      <a:dk1>
        <a:srgbClr val="000000"/>
      </a:dk1>
      <a:lt1>
        <a:srgbClr val="FFFFFF"/>
      </a:lt1>
      <a:dk2>
        <a:srgbClr val="44546A"/>
      </a:dk2>
      <a:lt2>
        <a:srgbClr val="FFFFFF"/>
      </a:lt2>
      <a:accent1>
        <a:srgbClr val="58ABC1"/>
      </a:accent1>
      <a:accent2>
        <a:srgbClr val="F6D703"/>
      </a:accent2>
      <a:accent3>
        <a:srgbClr val="E55244"/>
      </a:accent3>
      <a:accent4>
        <a:srgbClr val="3E605A"/>
      </a:accent4>
      <a:accent5>
        <a:srgbClr val="F6BF2F"/>
      </a:accent5>
      <a:accent6>
        <a:srgbClr val="E75443"/>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84647</TotalTime>
  <Words>1115</Words>
  <Application>Microsoft Office PowerPoint</Application>
  <PresentationFormat>Custom</PresentationFormat>
  <Paragraphs>133</Paragraphs>
  <Slides>15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Calibri Light</vt:lpstr>
      <vt:lpstr>Gill Sans</vt:lpstr>
      <vt:lpstr>Lato</vt:lpstr>
      <vt:lpstr>Lato Black</vt:lpstr>
      <vt:lpstr>Lato Light</vt:lpstr>
      <vt:lpstr>Montserrat</vt:lpstr>
      <vt:lpstr>Montserrat Black</vt:lpstr>
      <vt:lpstr>Montserrat ExtraBold</vt:lpstr>
      <vt:lpstr>Nautilus Pompilius</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9926</cp:revision>
  <cp:lastPrinted>2019-09-18T23:04:43Z</cp:lastPrinted>
  <dcterms:created xsi:type="dcterms:W3CDTF">2014-11-12T21:47:38Z</dcterms:created>
  <dcterms:modified xsi:type="dcterms:W3CDTF">2025-05-09T20:48:00Z</dcterms:modified>
  <cp:category/>
</cp:coreProperties>
</file>