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129" r:id="rId2"/>
    <p:sldId id="275" r:id="rId3"/>
    <p:sldId id="270" r:id="rId4"/>
    <p:sldId id="1776" r:id="rId5"/>
    <p:sldId id="1436" r:id="rId6"/>
    <p:sldId id="1434" r:id="rId7"/>
    <p:sldId id="1435" r:id="rId8"/>
    <p:sldId id="1423" r:id="rId9"/>
    <p:sldId id="1470" r:id="rId10"/>
    <p:sldId id="1393" r:id="rId11"/>
    <p:sldId id="1469" r:id="rId12"/>
    <p:sldId id="1775" r:id="rId13"/>
    <p:sldId id="1791"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C12A"/>
    <a:srgbClr val="5D3A5A"/>
    <a:srgbClr val="F05F32"/>
    <a:srgbClr val="FFE0E5"/>
    <a:srgbClr val="76C5A5"/>
    <a:srgbClr val="112D54"/>
    <a:srgbClr val="F2F2F2"/>
    <a:srgbClr val="3291DF"/>
    <a:srgbClr val="D6A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E0C14-7320-4CDF-8934-DDA343C328D1}" v="1" dt="2025-06-06T22:11:52.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20" autoAdjust="0"/>
  </p:normalViewPr>
  <p:slideViewPr>
    <p:cSldViewPr snapToGrid="0">
      <p:cViewPr varScale="1">
        <p:scale>
          <a:sx n="106" d="100"/>
          <a:sy n="106" d="100"/>
        </p:scale>
        <p:origin x="1008" y="114"/>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447E0C14-7320-4CDF-8934-DDA343C328D1}"/>
    <pc:docChg chg="addSld delSld modSld sldOrd">
      <pc:chgData name="Jolie Serrano Delgado" userId="d52b4219-5c60-4a0c-87ad-b1ec335c0c37" providerId="ADAL" clId="{447E0C14-7320-4CDF-8934-DDA343C328D1}" dt="2025-06-06T22:12:06.337" v="13" actId="47"/>
      <pc:docMkLst>
        <pc:docMk/>
      </pc:docMkLst>
      <pc:sldChg chg="del">
        <pc:chgData name="Jolie Serrano Delgado" userId="d52b4219-5c60-4a0c-87ad-b1ec335c0c37" providerId="ADAL" clId="{447E0C14-7320-4CDF-8934-DDA343C328D1}" dt="2025-06-06T22:12:06.337" v="13" actId="47"/>
        <pc:sldMkLst>
          <pc:docMk/>
          <pc:sldMk cId="0" sldId="1420"/>
        </pc:sldMkLst>
      </pc:sldChg>
      <pc:sldChg chg="del">
        <pc:chgData name="Jolie Serrano Delgado" userId="d52b4219-5c60-4a0c-87ad-b1ec335c0c37" providerId="ADAL" clId="{447E0C14-7320-4CDF-8934-DDA343C328D1}" dt="2025-06-06T22:11:56.665" v="3" actId="47"/>
        <pc:sldMkLst>
          <pc:docMk/>
          <pc:sldMk cId="3313802975" sldId="1772"/>
        </pc:sldMkLst>
      </pc:sldChg>
      <pc:sldChg chg="add ord">
        <pc:chgData name="Jolie Serrano Delgado" userId="d52b4219-5c60-4a0c-87ad-b1ec335c0c37" providerId="ADAL" clId="{447E0C14-7320-4CDF-8934-DDA343C328D1}" dt="2025-06-06T22:11:55.905" v="2"/>
        <pc:sldMkLst>
          <pc:docMk/>
          <pc:sldMk cId="3573392034" sldId="1791"/>
        </pc:sldMkLst>
      </pc:sldChg>
      <pc:sldChg chg="modSp add mod">
        <pc:chgData name="Jolie Serrano Delgado" userId="d52b4219-5c60-4a0c-87ad-b1ec335c0c37" providerId="ADAL" clId="{447E0C14-7320-4CDF-8934-DDA343C328D1}" dt="2025-06-06T22:12:04.350" v="12" actId="6549"/>
        <pc:sldMkLst>
          <pc:docMk/>
          <pc:sldMk cId="0" sldId="4129"/>
        </pc:sldMkLst>
        <pc:spChg chg="mod">
          <ac:chgData name="Jolie Serrano Delgado" userId="d52b4219-5c60-4a0c-87ad-b1ec335c0c37" providerId="ADAL" clId="{447E0C14-7320-4CDF-8934-DDA343C328D1}" dt="2025-06-06T22:12:04.350" v="12" actId="6549"/>
          <ac:spMkLst>
            <pc:docMk/>
            <pc:sldMk cId="0" sldId="4129"/>
            <ac:spMk id="55309" creationId="{00000000-0000-0000-0000-000000000000}"/>
          </ac:spMkLst>
        </pc:spChg>
      </pc:sldChg>
      <pc:sldMasterChg chg="delSldLayout">
        <pc:chgData name="Jolie Serrano Delgado" userId="d52b4219-5c60-4a0c-87ad-b1ec335c0c37" providerId="ADAL" clId="{447E0C14-7320-4CDF-8934-DDA343C328D1}" dt="2025-06-06T22:12:06.337" v="13" actId="47"/>
        <pc:sldMasterMkLst>
          <pc:docMk/>
          <pc:sldMasterMk cId="3968079979" sldId="2147483648"/>
        </pc:sldMasterMkLst>
        <pc:sldLayoutChg chg="del">
          <pc:chgData name="Jolie Serrano Delgado" userId="d52b4219-5c60-4a0c-87ad-b1ec335c0c37" providerId="ADAL" clId="{447E0C14-7320-4CDF-8934-DDA343C328D1}" dt="2025-06-06T22:11:56.665" v="3" actId="47"/>
          <pc:sldLayoutMkLst>
            <pc:docMk/>
            <pc:sldMasterMk cId="3968079979" sldId="2147483648"/>
            <pc:sldLayoutMk cId="2586065029" sldId="2147483707"/>
          </pc:sldLayoutMkLst>
        </pc:sldLayoutChg>
        <pc:sldLayoutChg chg="del">
          <pc:chgData name="Jolie Serrano Delgado" userId="d52b4219-5c60-4a0c-87ad-b1ec335c0c37" providerId="ADAL" clId="{447E0C14-7320-4CDF-8934-DDA343C328D1}" dt="2025-06-06T22:12:06.337" v="13" actId="47"/>
          <pc:sldLayoutMkLst>
            <pc:docMk/>
            <pc:sldMasterMk cId="3968079979" sldId="2147483648"/>
            <pc:sldLayoutMk cId="221104294"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6/06/2025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6/06/2025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10342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10547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28661622-27B0-4D1A-82D1-261724650795}" type="slidenum">
              <a:rPr lang="en-US" altLang="es-MX" sz="1200">
                <a:latin typeface="Calibri Light" panose="020F0302020204030204" pitchFamily="34" charset="0"/>
              </a:rPr>
              <a:pPr/>
              <a:t>8</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4175" y="693738"/>
            <a:ext cx="6081713"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8806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p:nvPr>
        </p:nvSpPr>
        <p:spPr>
          <a:xfrm>
            <a:off x="1084730" y="1357971"/>
            <a:ext cx="2537011" cy="4142058"/>
          </a:xfrm>
          <a:prstGeom prst="parallelogram">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2728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018387"/>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D3FBC72A-9565-4E1F-882B-C427FF25A662}"/>
              </a:ext>
            </a:extLst>
          </p:cNvPr>
          <p:cNvSpPr>
            <a:spLocks noGrp="1"/>
          </p:cNvSpPr>
          <p:nvPr>
            <p:ph type="pic" sz="quarter" idx="10"/>
          </p:nvPr>
        </p:nvSpPr>
        <p:spPr>
          <a:xfrm>
            <a:off x="2124075" y="1990725"/>
            <a:ext cx="1873250" cy="3451225"/>
          </a:xfrm>
          <a:prstGeom prst="rect">
            <a:avLst/>
          </a:prstGeom>
        </p:spPr>
        <p:txBody>
          <a:bodyPr/>
          <a:lstStyle/>
          <a:p>
            <a:endParaRPr lang="en-US"/>
          </a:p>
        </p:txBody>
      </p:sp>
    </p:spTree>
    <p:extLst>
      <p:ext uri="{BB962C8B-B14F-4D97-AF65-F5344CB8AC3E}">
        <p14:creationId xmlns:p14="http://schemas.microsoft.com/office/powerpoint/2010/main" val="351107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74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52713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hyperlink" Target="https://slidesgratis.com/"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8">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0">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11"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95" r:id="rId1"/>
    <p:sldLayoutId id="2147483704" r:id="rId2"/>
    <p:sldLayoutId id="2147483712" r:id="rId3"/>
    <p:sldLayoutId id="2147483714" r:id="rId4"/>
    <p:sldLayoutId id="2147483716" r:id="rId5"/>
    <p:sldLayoutId id="214748371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oleObject" Target="../embeddings/oleObject3.bin"/><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oleObject" Target="../embeddings/oleObject2.bin"/><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6.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fr-FR" sz="1400" dirty="0">
                <a:solidFill>
                  <a:schemeClr val="bg1"/>
                </a:solidFill>
              </a:rPr>
              <a:t> </a:t>
            </a:r>
            <a:r>
              <a:rPr lang="fr-FR" sz="1400" b="1" dirty="0">
                <a:solidFill>
                  <a:schemeClr val="bg1"/>
                </a:solidFill>
                <a:hlinkClick r:id="rId2">
                  <a:extLst>
                    <a:ext uri="{A12FA001-AC4F-418D-AE19-62706E023703}">
                      <ahyp:hlinkClr xmlns:ahyp="http://schemas.microsoft.com/office/drawing/2018/hyperlinkcolor" val="tx"/>
                    </a:ext>
                  </a:extLst>
                </a:hlinkClick>
              </a:rPr>
              <a:t>Lato Light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16"/>
          <p:cNvSpPr>
            <a:spLocks/>
          </p:cNvSpPr>
          <p:nvPr/>
        </p:nvSpPr>
        <p:spPr bwMode="auto">
          <a:xfrm rot="-1796173">
            <a:off x="6073775" y="1662113"/>
            <a:ext cx="1479550" cy="1699419"/>
          </a:xfrm>
          <a:custGeom>
            <a:avLst/>
            <a:gdLst>
              <a:gd name="T0" fmla="*/ 90 w 372"/>
              <a:gd name="T1" fmla="*/ 42 h 428"/>
              <a:gd name="T2" fmla="*/ 16 w 372"/>
              <a:gd name="T3" fmla="*/ 171 h 428"/>
              <a:gd name="T4" fmla="*/ 15 w 372"/>
              <a:gd name="T5" fmla="*/ 174 h 428"/>
              <a:gd name="T6" fmla="*/ 4 w 372"/>
              <a:gd name="T7" fmla="*/ 267 h 428"/>
              <a:gd name="T8" fmla="*/ 40 w 372"/>
              <a:gd name="T9" fmla="*/ 375 h 428"/>
              <a:gd name="T10" fmla="*/ 44 w 372"/>
              <a:gd name="T11" fmla="*/ 375 h 428"/>
              <a:gd name="T12" fmla="*/ 112 w 372"/>
              <a:gd name="T13" fmla="*/ 379 h 428"/>
              <a:gd name="T14" fmla="*/ 149 w 372"/>
              <a:gd name="T15" fmla="*/ 332 h 428"/>
              <a:gd name="T16" fmla="*/ 149 w 372"/>
              <a:gd name="T17" fmla="*/ 331 h 428"/>
              <a:gd name="T18" fmla="*/ 148 w 372"/>
              <a:gd name="T19" fmla="*/ 330 h 428"/>
              <a:gd name="T20" fmla="*/ 131 w 372"/>
              <a:gd name="T21" fmla="*/ 312 h 428"/>
              <a:gd name="T22" fmla="*/ 134 w 372"/>
              <a:gd name="T23" fmla="*/ 301 h 428"/>
              <a:gd name="T24" fmla="*/ 145 w 372"/>
              <a:gd name="T25" fmla="*/ 304 h 428"/>
              <a:gd name="T26" fmla="*/ 192 w 372"/>
              <a:gd name="T27" fmla="*/ 323 h 428"/>
              <a:gd name="T28" fmla="*/ 202 w 372"/>
              <a:gd name="T29" fmla="*/ 327 h 428"/>
              <a:gd name="T30" fmla="*/ 197 w 372"/>
              <a:gd name="T31" fmla="*/ 337 h 428"/>
              <a:gd name="T32" fmla="*/ 171 w 372"/>
              <a:gd name="T33" fmla="*/ 340 h 428"/>
              <a:gd name="T34" fmla="*/ 137 w 372"/>
              <a:gd name="T35" fmla="*/ 391 h 428"/>
              <a:gd name="T36" fmla="*/ 254 w 372"/>
              <a:gd name="T37" fmla="*/ 416 h 428"/>
              <a:gd name="T38" fmla="*/ 319 w 372"/>
              <a:gd name="T39" fmla="*/ 366 h 428"/>
              <a:gd name="T40" fmla="*/ 320 w 372"/>
              <a:gd name="T41" fmla="*/ 365 h 428"/>
              <a:gd name="T42" fmla="*/ 312 w 372"/>
              <a:gd name="T43" fmla="*/ 237 h 428"/>
              <a:gd name="T44" fmla="*/ 306 w 372"/>
              <a:gd name="T45" fmla="*/ 232 h 428"/>
              <a:gd name="T46" fmla="*/ 307 w 372"/>
              <a:gd name="T47" fmla="*/ 226 h 428"/>
              <a:gd name="T48" fmla="*/ 247 w 372"/>
              <a:gd name="T49" fmla="*/ 115 h 428"/>
              <a:gd name="T50" fmla="*/ 227 w 372"/>
              <a:gd name="T51" fmla="*/ 149 h 428"/>
              <a:gd name="T52" fmla="*/ 180 w 372"/>
              <a:gd name="T53" fmla="*/ 179 h 428"/>
              <a:gd name="T54" fmla="*/ 108 w 372"/>
              <a:gd name="T55" fmla="*/ 171 h 428"/>
              <a:gd name="T56" fmla="*/ 106 w 372"/>
              <a:gd name="T57" fmla="*/ 171 h 428"/>
              <a:gd name="T58" fmla="*/ 104 w 372"/>
              <a:gd name="T59" fmla="*/ 169 h 428"/>
              <a:gd name="T60" fmla="*/ 85 w 372"/>
              <a:gd name="T61" fmla="*/ 182 h 428"/>
              <a:gd name="T62" fmla="*/ 78 w 372"/>
              <a:gd name="T63" fmla="*/ 181 h 428"/>
              <a:gd name="T64" fmla="*/ 75 w 372"/>
              <a:gd name="T65" fmla="*/ 178 h 428"/>
              <a:gd name="T66" fmla="*/ 79 w 372"/>
              <a:gd name="T67" fmla="*/ 168 h 428"/>
              <a:gd name="T68" fmla="*/ 106 w 372"/>
              <a:gd name="T69" fmla="*/ 126 h 428"/>
              <a:gd name="T70" fmla="*/ 114 w 372"/>
              <a:gd name="T71" fmla="*/ 118 h 428"/>
              <a:gd name="T72" fmla="*/ 122 w 372"/>
              <a:gd name="T73" fmla="*/ 125 h 428"/>
              <a:gd name="T74" fmla="*/ 118 w 372"/>
              <a:gd name="T75" fmla="*/ 150 h 428"/>
              <a:gd name="T76" fmla="*/ 210 w 372"/>
              <a:gd name="T77" fmla="*/ 134 h 428"/>
              <a:gd name="T78" fmla="*/ 229 w 372"/>
              <a:gd name="T79" fmla="*/ 96 h 428"/>
              <a:gd name="T80" fmla="*/ 192 w 372"/>
              <a:gd name="T81" fmla="*/ 14 h 428"/>
              <a:gd name="T82" fmla="*/ 164 w 372"/>
              <a:gd name="T83" fmla="*/ 4 h 428"/>
              <a:gd name="T84" fmla="*/ 110 w 372"/>
              <a:gd name="T85" fmla="*/ 18 h 428"/>
              <a:gd name="T86" fmla="*/ 90 w 372"/>
              <a:gd name="T87" fmla="*/ 42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0960" tIns="30480" rIns="60960" bIns="30480"/>
          <a:lstStyle/>
          <a:p>
            <a:endParaRPr lang="es-MX" sz="900"/>
          </a:p>
        </p:txBody>
      </p:sp>
      <p:sp>
        <p:nvSpPr>
          <p:cNvPr id="20" name="Freeform 17"/>
          <p:cNvSpPr>
            <a:spLocks/>
          </p:cNvSpPr>
          <p:nvPr/>
        </p:nvSpPr>
        <p:spPr bwMode="auto">
          <a:xfrm rot="19803827">
            <a:off x="5793582" y="2701132"/>
            <a:ext cx="2219325" cy="2048669"/>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accent3"/>
          </a:solidFill>
          <a:ln w="9525">
            <a:noFill/>
            <a:round/>
            <a:headEnd/>
            <a:tailEnd/>
          </a:ln>
        </p:spPr>
        <p:txBody>
          <a:bodyPr lIns="60960" tIns="30480" rIns="60960" bIns="30480"/>
          <a:lstStyle/>
          <a:p>
            <a:pPr defTabSz="914217">
              <a:defRPr/>
            </a:pPr>
            <a:endParaRPr lang="en-US" sz="1600">
              <a:latin typeface="Calibri Light"/>
            </a:endParaRPr>
          </a:p>
        </p:txBody>
      </p:sp>
      <p:sp>
        <p:nvSpPr>
          <p:cNvPr id="26627" name="Freeform 18"/>
          <p:cNvSpPr>
            <a:spLocks/>
          </p:cNvSpPr>
          <p:nvPr/>
        </p:nvSpPr>
        <p:spPr bwMode="auto">
          <a:xfrm rot="-1796173">
            <a:off x="4318000" y="2085975"/>
            <a:ext cx="2382838" cy="2756694"/>
          </a:xfrm>
          <a:custGeom>
            <a:avLst/>
            <a:gdLst>
              <a:gd name="T0" fmla="*/ 234 w 600"/>
              <a:gd name="T1" fmla="*/ 325 h 693"/>
              <a:gd name="T2" fmla="*/ 132 w 600"/>
              <a:gd name="T3" fmla="*/ 258 h 693"/>
              <a:gd name="T4" fmla="*/ 171 w 600"/>
              <a:gd name="T5" fmla="*/ 259 h 693"/>
              <a:gd name="T6" fmla="*/ 457 w 600"/>
              <a:gd name="T7" fmla="*/ 297 h 693"/>
              <a:gd name="T8" fmla="*/ 511 w 600"/>
              <a:gd name="T9" fmla="*/ 248 h 693"/>
              <a:gd name="T10" fmla="*/ 588 w 600"/>
              <a:gd name="T11" fmla="*/ 117 h 693"/>
              <a:gd name="T12" fmla="*/ 593 w 600"/>
              <a:gd name="T13" fmla="*/ 106 h 693"/>
              <a:gd name="T14" fmla="*/ 562 w 600"/>
              <a:gd name="T15" fmla="*/ 16 h 693"/>
              <a:gd name="T16" fmla="*/ 471 w 600"/>
              <a:gd name="T17" fmla="*/ 25 h 693"/>
              <a:gd name="T18" fmla="*/ 449 w 600"/>
              <a:gd name="T19" fmla="*/ 107 h 693"/>
              <a:gd name="T20" fmla="*/ 509 w 600"/>
              <a:gd name="T21" fmla="*/ 138 h 693"/>
              <a:gd name="T22" fmla="*/ 485 w 600"/>
              <a:gd name="T23" fmla="*/ 180 h 693"/>
              <a:gd name="T24" fmla="*/ 470 w 600"/>
              <a:gd name="T25" fmla="*/ 191 h 693"/>
              <a:gd name="T26" fmla="*/ 423 w 600"/>
              <a:gd name="T27" fmla="*/ 100 h 693"/>
              <a:gd name="T28" fmla="*/ 431 w 600"/>
              <a:gd name="T29" fmla="*/ 10 h 693"/>
              <a:gd name="T30" fmla="*/ 316 w 600"/>
              <a:gd name="T31" fmla="*/ 25 h 693"/>
              <a:gd name="T32" fmla="*/ 310 w 600"/>
              <a:gd name="T33" fmla="*/ 23 h 693"/>
              <a:gd name="T34" fmla="*/ 260 w 600"/>
              <a:gd name="T35" fmla="*/ 21 h 693"/>
              <a:gd name="T36" fmla="*/ 196 w 600"/>
              <a:gd name="T37" fmla="*/ 83 h 693"/>
              <a:gd name="T38" fmla="*/ 224 w 600"/>
              <a:gd name="T39" fmla="*/ 164 h 693"/>
              <a:gd name="T40" fmla="*/ 301 w 600"/>
              <a:gd name="T41" fmla="*/ 139 h 693"/>
              <a:gd name="T42" fmla="*/ 308 w 600"/>
              <a:gd name="T43" fmla="*/ 109 h 693"/>
              <a:gd name="T44" fmla="*/ 350 w 600"/>
              <a:gd name="T45" fmla="*/ 139 h 693"/>
              <a:gd name="T46" fmla="*/ 324 w 600"/>
              <a:gd name="T47" fmla="*/ 149 h 693"/>
              <a:gd name="T48" fmla="*/ 322 w 600"/>
              <a:gd name="T49" fmla="*/ 151 h 693"/>
              <a:gd name="T50" fmla="*/ 302 w 600"/>
              <a:gd name="T51" fmla="*/ 213 h 693"/>
              <a:gd name="T52" fmla="*/ 294 w 600"/>
              <a:gd name="T53" fmla="*/ 251 h 693"/>
              <a:gd name="T54" fmla="*/ 175 w 600"/>
              <a:gd name="T55" fmla="*/ 131 h 693"/>
              <a:gd name="T56" fmla="*/ 113 w 600"/>
              <a:gd name="T57" fmla="*/ 134 h 693"/>
              <a:gd name="T58" fmla="*/ 95 w 600"/>
              <a:gd name="T59" fmla="*/ 175 h 693"/>
              <a:gd name="T60" fmla="*/ 92 w 600"/>
              <a:gd name="T61" fmla="*/ 176 h 693"/>
              <a:gd name="T62" fmla="*/ 32 w 600"/>
              <a:gd name="T63" fmla="*/ 268 h 693"/>
              <a:gd name="T64" fmla="*/ 33 w 600"/>
              <a:gd name="T65" fmla="*/ 274 h 693"/>
              <a:gd name="T66" fmla="*/ 108 w 600"/>
              <a:gd name="T67" fmla="*/ 350 h 693"/>
              <a:gd name="T68" fmla="*/ 185 w 600"/>
              <a:gd name="T69" fmla="*/ 332 h 693"/>
              <a:gd name="T70" fmla="*/ 181 w 600"/>
              <a:gd name="T71" fmla="*/ 386 h 693"/>
              <a:gd name="T72" fmla="*/ 180 w 600"/>
              <a:gd name="T73" fmla="*/ 400 h 693"/>
              <a:gd name="T74" fmla="*/ 103 w 600"/>
              <a:gd name="T75" fmla="*/ 373 h 693"/>
              <a:gd name="T76" fmla="*/ 1 w 600"/>
              <a:gd name="T77" fmla="*/ 357 h 693"/>
              <a:gd name="T78" fmla="*/ 45 w 600"/>
              <a:gd name="T79" fmla="*/ 361 h 693"/>
              <a:gd name="T80" fmla="*/ 10 w 600"/>
              <a:gd name="T81" fmla="*/ 417 h 693"/>
              <a:gd name="T82" fmla="*/ 8 w 600"/>
              <a:gd name="T83" fmla="*/ 421 h 693"/>
              <a:gd name="T84" fmla="*/ 39 w 600"/>
              <a:gd name="T85" fmla="*/ 551 h 693"/>
              <a:gd name="T86" fmla="*/ 147 w 600"/>
              <a:gd name="T87" fmla="*/ 425 h 693"/>
              <a:gd name="T88" fmla="*/ 220 w 600"/>
              <a:gd name="T89" fmla="*/ 424 h 693"/>
              <a:gd name="T90" fmla="*/ 289 w 600"/>
              <a:gd name="T91" fmla="*/ 498 h 693"/>
              <a:gd name="T92" fmla="*/ 154 w 600"/>
              <a:gd name="T93" fmla="*/ 448 h 693"/>
              <a:gd name="T94" fmla="*/ 79 w 600"/>
              <a:gd name="T95" fmla="*/ 505 h 693"/>
              <a:gd name="T96" fmla="*/ 62 w 600"/>
              <a:gd name="T97" fmla="*/ 576 h 693"/>
              <a:gd name="T98" fmla="*/ 62 w 600"/>
              <a:gd name="T99" fmla="*/ 576 h 693"/>
              <a:gd name="T100" fmla="*/ 63 w 600"/>
              <a:gd name="T101" fmla="*/ 578 h 693"/>
              <a:gd name="T102" fmla="*/ 177 w 600"/>
              <a:gd name="T103" fmla="*/ 692 h 693"/>
              <a:gd name="T104" fmla="*/ 241 w 600"/>
              <a:gd name="T105" fmla="*/ 681 h 693"/>
              <a:gd name="T106" fmla="*/ 306 w 600"/>
              <a:gd name="T107" fmla="*/ 607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0960" tIns="30480" rIns="60960" bIns="30480"/>
          <a:lstStyle/>
          <a:p>
            <a:endParaRPr lang="es-MX" sz="900"/>
          </a:p>
        </p:txBody>
      </p:sp>
      <p:sp>
        <p:nvSpPr>
          <p:cNvPr id="26628" name="Freeform 19"/>
          <p:cNvSpPr>
            <a:spLocks/>
          </p:cNvSpPr>
          <p:nvPr/>
        </p:nvSpPr>
        <p:spPr bwMode="auto">
          <a:xfrm rot="-1796173">
            <a:off x="5474494" y="4933950"/>
            <a:ext cx="446088" cy="809625"/>
          </a:xfrm>
          <a:custGeom>
            <a:avLst/>
            <a:gdLst>
              <a:gd name="T0" fmla="*/ 18 w 113"/>
              <a:gd name="T1" fmla="*/ 197 h 204"/>
              <a:gd name="T2" fmla="*/ 14 w 113"/>
              <a:gd name="T3" fmla="*/ 195 h 204"/>
              <a:gd name="T4" fmla="*/ 9 w 113"/>
              <a:gd name="T5" fmla="*/ 156 h 204"/>
              <a:gd name="T6" fmla="*/ 44 w 113"/>
              <a:gd name="T7" fmla="*/ 35 h 204"/>
              <a:gd name="T8" fmla="*/ 67 w 113"/>
              <a:gd name="T9" fmla="*/ 3 h 204"/>
              <a:gd name="T10" fmla="*/ 99 w 113"/>
              <a:gd name="T11" fmla="*/ 26 h 204"/>
              <a:gd name="T12" fmla="*/ 54 w 113"/>
              <a:gd name="T13" fmla="*/ 190 h 204"/>
              <a:gd name="T14" fmla="*/ 18 w 113"/>
              <a:gd name="T15" fmla="*/ 197 h 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0960" tIns="30480" rIns="60960" bIns="30480"/>
          <a:lstStyle/>
          <a:p>
            <a:endParaRPr lang="es-MX" sz="900"/>
          </a:p>
        </p:txBody>
      </p:sp>
      <p:sp>
        <p:nvSpPr>
          <p:cNvPr id="26629" name="Freeform 20"/>
          <p:cNvSpPr>
            <a:spLocks/>
          </p:cNvSpPr>
          <p:nvPr/>
        </p:nvSpPr>
        <p:spPr bwMode="auto">
          <a:xfrm rot="-1796173">
            <a:off x="6169025" y="5013325"/>
            <a:ext cx="665957" cy="675482"/>
          </a:xfrm>
          <a:custGeom>
            <a:avLst/>
            <a:gdLst>
              <a:gd name="T0" fmla="*/ 18 w 167"/>
              <a:gd name="T1" fmla="*/ 162 h 170"/>
              <a:gd name="T2" fmla="*/ 6 w 167"/>
              <a:gd name="T3" fmla="*/ 127 h 170"/>
              <a:gd name="T4" fmla="*/ 125 w 167"/>
              <a:gd name="T5" fmla="*/ 6 h 170"/>
              <a:gd name="T6" fmla="*/ 161 w 167"/>
              <a:gd name="T7" fmla="*/ 22 h 170"/>
              <a:gd name="T8" fmla="*/ 145 w 167"/>
              <a:gd name="T9" fmla="*/ 58 h 170"/>
              <a:gd name="T10" fmla="*/ 58 w 167"/>
              <a:gd name="T11" fmla="*/ 149 h 170"/>
              <a:gd name="T12" fmla="*/ 21 w 167"/>
              <a:gd name="T13" fmla="*/ 164 h 170"/>
              <a:gd name="T14" fmla="*/ 18 w 167"/>
              <a:gd name="T15" fmla="*/ 162 h 1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0960" tIns="30480" rIns="60960" bIns="30480"/>
          <a:lstStyle/>
          <a:p>
            <a:endParaRPr lang="es-MX" sz="900"/>
          </a:p>
        </p:txBody>
      </p:sp>
      <p:grpSp>
        <p:nvGrpSpPr>
          <p:cNvPr id="26630" name="Group 23"/>
          <p:cNvGrpSpPr>
            <a:grpSpLocks/>
          </p:cNvGrpSpPr>
          <p:nvPr/>
        </p:nvGrpSpPr>
        <p:grpSpPr bwMode="auto">
          <a:xfrm>
            <a:off x="904082" y="3871912"/>
            <a:ext cx="2797175" cy="1077098"/>
            <a:chOff x="4211596" y="6527169"/>
            <a:chExt cx="5594874" cy="2153858"/>
          </a:xfrm>
        </p:grpSpPr>
        <p:grpSp>
          <p:nvGrpSpPr>
            <p:cNvPr id="25" name="Group 24"/>
            <p:cNvGrpSpPr/>
            <p:nvPr/>
          </p:nvGrpSpPr>
          <p:grpSpPr>
            <a:xfrm>
              <a:off x="8401547" y="6527169"/>
              <a:ext cx="1404923" cy="1294259"/>
              <a:chOff x="13296064" y="10607541"/>
              <a:chExt cx="1265763" cy="1166060"/>
            </a:xfrm>
            <a:solidFill>
              <a:schemeClr val="accent2"/>
            </a:solidFill>
          </p:grpSpPr>
          <p:sp>
            <p:nvSpPr>
              <p:cNvPr id="34"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sp>
            <p:nvSpPr>
              <p:cNvPr id="3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grpSp>
        <p:sp>
          <p:nvSpPr>
            <p:cNvPr id="26" name="Freeform 25"/>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latin typeface="Lato Light" panose="020F0302020204030203" pitchFamily="34" charset="0"/>
              </a:endParaRPr>
            </a:p>
          </p:txBody>
        </p:sp>
        <p:grpSp>
          <p:nvGrpSpPr>
            <p:cNvPr id="26667" name="Group 26"/>
            <p:cNvGrpSpPr>
              <a:grpSpLocks/>
            </p:cNvGrpSpPr>
            <p:nvPr/>
          </p:nvGrpSpPr>
          <p:grpSpPr bwMode="auto">
            <a:xfrm>
              <a:off x="7972912" y="7036446"/>
              <a:ext cx="304072" cy="303870"/>
              <a:chOff x="8571240" y="5550087"/>
              <a:chExt cx="304072" cy="303870"/>
            </a:xfrm>
          </p:grpSpPr>
          <p:sp>
            <p:nvSpPr>
              <p:cNvPr id="30"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latin typeface="Lato Light" panose="020F0302020204030203" pitchFamily="34" charset="0"/>
                </a:endParaRPr>
              </a:p>
            </p:txBody>
          </p:sp>
          <p:grpSp>
            <p:nvGrpSpPr>
              <p:cNvPr id="31" name="Group 30"/>
              <p:cNvGrpSpPr/>
              <p:nvPr/>
            </p:nvGrpSpPr>
            <p:grpSpPr>
              <a:xfrm>
                <a:off x="8633181" y="5620427"/>
                <a:ext cx="183006" cy="180070"/>
                <a:chOff x="8633181" y="5620427"/>
                <a:chExt cx="183006" cy="180070"/>
              </a:xfrm>
              <a:solidFill>
                <a:schemeClr val="bg1"/>
              </a:solidFill>
            </p:grpSpPr>
            <p:sp>
              <p:nvSpPr>
                <p:cNvPr id="32"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sp>
              <p:nvSpPr>
                <p:cNvPr id="33"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grpSp>
        </p:grpSp>
        <p:sp>
          <p:nvSpPr>
            <p:cNvPr id="26668" name="TextBox 27"/>
            <p:cNvSpPr txBox="1">
              <a:spLocks noChangeArrowheads="1"/>
            </p:cNvSpPr>
            <p:nvPr/>
          </p:nvSpPr>
          <p:spPr bwMode="auto">
            <a:xfrm>
              <a:off x="5851068" y="6773924"/>
              <a:ext cx="2200608" cy="6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1600" b="1"/>
                <a:t>Fresh Ides</a:t>
              </a:r>
            </a:p>
          </p:txBody>
        </p:sp>
        <p:sp>
          <p:nvSpPr>
            <p:cNvPr id="26669" name="TextBox 28"/>
            <p:cNvSpPr txBox="1">
              <a:spLocks noChangeArrowheads="1"/>
            </p:cNvSpPr>
            <p:nvPr/>
          </p:nvSpPr>
          <p:spPr bwMode="auto">
            <a:xfrm>
              <a:off x="4211596" y="7261154"/>
              <a:ext cx="3850437" cy="141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a:cs typeface="Calibri Light" panose="020F0302020204030204" pitchFamily="34" charset="0"/>
                </a:rPr>
                <a:t>Creativity is the key to success in the great and primary education</a:t>
              </a:r>
            </a:p>
          </p:txBody>
        </p:sp>
      </p:grpSp>
      <p:grpSp>
        <p:nvGrpSpPr>
          <p:cNvPr id="26631" name="Group 35"/>
          <p:cNvGrpSpPr>
            <a:grpSpLocks/>
          </p:cNvGrpSpPr>
          <p:nvPr/>
        </p:nvGrpSpPr>
        <p:grpSpPr bwMode="auto">
          <a:xfrm>
            <a:off x="8554244" y="3829844"/>
            <a:ext cx="2810669" cy="1080865"/>
            <a:chOff x="14570915" y="6527320"/>
            <a:chExt cx="5621309" cy="2160786"/>
          </a:xfrm>
        </p:grpSpPr>
        <p:grpSp>
          <p:nvGrpSpPr>
            <p:cNvPr id="26657" name="Group 36"/>
            <p:cNvGrpSpPr>
              <a:grpSpLocks/>
            </p:cNvGrpSpPr>
            <p:nvPr/>
          </p:nvGrpSpPr>
          <p:grpSpPr bwMode="auto">
            <a:xfrm>
              <a:off x="14570915" y="6527320"/>
              <a:ext cx="1404923" cy="1294259"/>
              <a:chOff x="14726875" y="6750120"/>
              <a:chExt cx="1404923" cy="1294259"/>
            </a:xfrm>
          </p:grpSpPr>
          <p:grpSp>
            <p:nvGrpSpPr>
              <p:cNvPr id="52" name="Group 51"/>
              <p:cNvGrpSpPr/>
              <p:nvPr/>
            </p:nvGrpSpPr>
            <p:grpSpPr>
              <a:xfrm>
                <a:off x="14726875" y="6750120"/>
                <a:ext cx="1404923" cy="1294259"/>
                <a:chOff x="13296064" y="10607541"/>
                <a:chExt cx="1265763" cy="1166060"/>
              </a:xfrm>
              <a:solidFill>
                <a:schemeClr val="accent2"/>
              </a:solidFill>
            </p:grpSpPr>
            <p:sp>
              <p:nvSpPr>
                <p:cNvPr id="54"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grpSp>
          <p:sp>
            <p:nvSpPr>
              <p:cNvPr id="53"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latin typeface="Lato Light" panose="020F0302020204030203" pitchFamily="34" charset="0"/>
                </a:endParaRPr>
              </a:p>
            </p:txBody>
          </p:sp>
        </p:grpSp>
        <p:sp>
          <p:nvSpPr>
            <p:cNvPr id="26658" name="TextBox 37"/>
            <p:cNvSpPr txBox="1">
              <a:spLocks noChangeArrowheads="1"/>
            </p:cNvSpPr>
            <p:nvPr/>
          </p:nvSpPr>
          <p:spPr bwMode="auto">
            <a:xfrm>
              <a:off x="16311252" y="6794715"/>
              <a:ext cx="1844012" cy="6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t>Speaker</a:t>
              </a:r>
              <a:endParaRPr lang="id-ID" altLang="es-MX" sz="1600" b="1"/>
            </a:p>
          </p:txBody>
        </p:sp>
        <p:grpSp>
          <p:nvGrpSpPr>
            <p:cNvPr id="26659" name="Group 38"/>
            <p:cNvGrpSpPr>
              <a:grpSpLocks/>
            </p:cNvGrpSpPr>
            <p:nvPr/>
          </p:nvGrpSpPr>
          <p:grpSpPr bwMode="auto">
            <a:xfrm>
              <a:off x="16087511" y="7015531"/>
              <a:ext cx="304072" cy="303870"/>
              <a:chOff x="8571240" y="5550087"/>
              <a:chExt cx="304072" cy="303870"/>
            </a:xfrm>
          </p:grpSpPr>
          <p:sp>
            <p:nvSpPr>
              <p:cNvPr id="41"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latin typeface="Lato Light" panose="020F0302020204030203" pitchFamily="34" charset="0"/>
                </a:endParaRPr>
              </a:p>
            </p:txBody>
          </p:sp>
          <p:grpSp>
            <p:nvGrpSpPr>
              <p:cNvPr id="42" name="Group 41"/>
              <p:cNvGrpSpPr/>
              <p:nvPr/>
            </p:nvGrpSpPr>
            <p:grpSpPr>
              <a:xfrm>
                <a:off x="8633181" y="5620427"/>
                <a:ext cx="183006" cy="180070"/>
                <a:chOff x="8633181" y="5620427"/>
                <a:chExt cx="183006" cy="180070"/>
              </a:xfrm>
              <a:solidFill>
                <a:schemeClr val="bg1"/>
              </a:solidFill>
            </p:grpSpPr>
            <p:sp>
              <p:nvSpPr>
                <p:cNvPr id="44"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sp>
              <p:nvSpPr>
                <p:cNvPr id="5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grpSp>
        </p:grpSp>
        <p:sp>
          <p:nvSpPr>
            <p:cNvPr id="26660" name="TextBox 39"/>
            <p:cNvSpPr txBox="1">
              <a:spLocks noChangeArrowheads="1"/>
            </p:cNvSpPr>
            <p:nvPr/>
          </p:nvSpPr>
          <p:spPr bwMode="auto">
            <a:xfrm>
              <a:off x="16280184" y="7268630"/>
              <a:ext cx="3912040" cy="14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cs typeface="Calibri Light" panose="020F0302020204030204" pitchFamily="34" charset="0"/>
                </a:rPr>
                <a:t>Creativity is the key to success in the great and primary education</a:t>
              </a:r>
            </a:p>
          </p:txBody>
        </p:sp>
      </p:grpSp>
      <p:grpSp>
        <p:nvGrpSpPr>
          <p:cNvPr id="26632" name="Group 55"/>
          <p:cNvGrpSpPr>
            <a:grpSpLocks/>
          </p:cNvGrpSpPr>
          <p:nvPr/>
        </p:nvGrpSpPr>
        <p:grpSpPr bwMode="auto">
          <a:xfrm>
            <a:off x="801688" y="2513012"/>
            <a:ext cx="2899569" cy="1076829"/>
            <a:chOff x="4006578" y="6527169"/>
            <a:chExt cx="5799892" cy="2154897"/>
          </a:xfrm>
        </p:grpSpPr>
        <p:grpSp>
          <p:nvGrpSpPr>
            <p:cNvPr id="57" name="Group 56"/>
            <p:cNvGrpSpPr/>
            <p:nvPr/>
          </p:nvGrpSpPr>
          <p:grpSpPr>
            <a:xfrm>
              <a:off x="8401547" y="6527169"/>
              <a:ext cx="1404923" cy="1294259"/>
              <a:chOff x="13296064" y="10607541"/>
              <a:chExt cx="1265763" cy="1166060"/>
            </a:xfrm>
            <a:solidFill>
              <a:schemeClr val="accent2"/>
            </a:solidFill>
          </p:grpSpPr>
          <p:sp>
            <p:nvSpPr>
              <p:cNvPr id="66"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sp>
            <p:nvSpPr>
              <p:cNvPr id="67"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grpSp>
        <p:sp>
          <p:nvSpPr>
            <p:cNvPr id="58" name="Freeform 57"/>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latin typeface="Lato Light" panose="020F0302020204030203" pitchFamily="34" charset="0"/>
              </a:endParaRPr>
            </a:p>
          </p:txBody>
        </p:sp>
        <p:grpSp>
          <p:nvGrpSpPr>
            <p:cNvPr id="26652" name="Group 58"/>
            <p:cNvGrpSpPr>
              <a:grpSpLocks/>
            </p:cNvGrpSpPr>
            <p:nvPr/>
          </p:nvGrpSpPr>
          <p:grpSpPr bwMode="auto">
            <a:xfrm>
              <a:off x="7972912" y="7036446"/>
              <a:ext cx="304072" cy="303870"/>
              <a:chOff x="8571240" y="5550087"/>
              <a:chExt cx="304072" cy="303870"/>
            </a:xfrm>
          </p:grpSpPr>
          <p:sp>
            <p:nvSpPr>
              <p:cNvPr id="62"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latin typeface="Lato Light" panose="020F0302020204030203" pitchFamily="34" charset="0"/>
                </a:endParaRPr>
              </a:p>
            </p:txBody>
          </p:sp>
          <p:grpSp>
            <p:nvGrpSpPr>
              <p:cNvPr id="63" name="Group 62"/>
              <p:cNvGrpSpPr/>
              <p:nvPr/>
            </p:nvGrpSpPr>
            <p:grpSpPr>
              <a:xfrm>
                <a:off x="8633181" y="5620427"/>
                <a:ext cx="183006" cy="180070"/>
                <a:chOff x="8633181" y="5620427"/>
                <a:chExt cx="183006" cy="180070"/>
              </a:xfrm>
              <a:solidFill>
                <a:schemeClr val="bg1"/>
              </a:solidFill>
            </p:grpSpPr>
            <p:sp>
              <p:nvSpPr>
                <p:cNvPr id="64"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sp>
              <p:nvSpPr>
                <p:cNvPr id="65"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grpSp>
        </p:grpSp>
        <p:sp>
          <p:nvSpPr>
            <p:cNvPr id="26653" name="TextBox 59"/>
            <p:cNvSpPr txBox="1">
              <a:spLocks noChangeArrowheads="1"/>
            </p:cNvSpPr>
            <p:nvPr/>
          </p:nvSpPr>
          <p:spPr bwMode="auto">
            <a:xfrm>
              <a:off x="6047093" y="6773925"/>
              <a:ext cx="2004583" cy="67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1600" b="1"/>
                <a:t>Calendar</a:t>
              </a:r>
            </a:p>
          </p:txBody>
        </p:sp>
        <p:sp>
          <p:nvSpPr>
            <p:cNvPr id="26654" name="TextBox 60"/>
            <p:cNvSpPr txBox="1">
              <a:spLocks noChangeArrowheads="1"/>
            </p:cNvSpPr>
            <p:nvPr/>
          </p:nvSpPr>
          <p:spPr bwMode="auto">
            <a:xfrm>
              <a:off x="4006578" y="7261153"/>
              <a:ext cx="4055453" cy="14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cs typeface="Calibri Light" panose="020F0302020204030204" pitchFamily="34" charset="0"/>
                </a:rPr>
                <a:t>Creativity is the key to success in the great and primary education</a:t>
              </a:r>
            </a:p>
          </p:txBody>
        </p:sp>
      </p:grpSp>
      <p:grpSp>
        <p:nvGrpSpPr>
          <p:cNvPr id="26633" name="Group 67"/>
          <p:cNvGrpSpPr>
            <a:grpSpLocks/>
          </p:cNvGrpSpPr>
          <p:nvPr/>
        </p:nvGrpSpPr>
        <p:grpSpPr bwMode="auto">
          <a:xfrm>
            <a:off x="8554244" y="2470944"/>
            <a:ext cx="2921794" cy="1080865"/>
            <a:chOff x="14570914" y="6527320"/>
            <a:chExt cx="5844114" cy="2160786"/>
          </a:xfrm>
        </p:grpSpPr>
        <p:grpSp>
          <p:nvGrpSpPr>
            <p:cNvPr id="26642" name="Group 68"/>
            <p:cNvGrpSpPr>
              <a:grpSpLocks/>
            </p:cNvGrpSpPr>
            <p:nvPr/>
          </p:nvGrpSpPr>
          <p:grpSpPr bwMode="auto">
            <a:xfrm>
              <a:off x="14570914" y="6527320"/>
              <a:ext cx="1404923" cy="1294259"/>
              <a:chOff x="14726874" y="6750120"/>
              <a:chExt cx="1404923" cy="1294259"/>
            </a:xfrm>
          </p:grpSpPr>
          <p:grpSp>
            <p:nvGrpSpPr>
              <p:cNvPr id="77" name="Group 76"/>
              <p:cNvGrpSpPr/>
              <p:nvPr/>
            </p:nvGrpSpPr>
            <p:grpSpPr>
              <a:xfrm>
                <a:off x="14726874" y="6750120"/>
                <a:ext cx="1404923" cy="1294259"/>
                <a:chOff x="13296063" y="10607541"/>
                <a:chExt cx="1265763" cy="1166060"/>
              </a:xfrm>
              <a:solidFill>
                <a:schemeClr val="accent2"/>
              </a:solidFill>
            </p:grpSpPr>
            <p:sp>
              <p:nvSpPr>
                <p:cNvPr id="7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sp>
              <p:nvSpPr>
                <p:cNvPr id="80"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grpSp>
          <p:sp>
            <p:nvSpPr>
              <p:cNvPr id="78"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latin typeface="Lato Light" panose="020F0302020204030203" pitchFamily="34" charset="0"/>
                </a:endParaRPr>
              </a:p>
            </p:txBody>
          </p:sp>
        </p:grpSp>
        <p:sp>
          <p:nvSpPr>
            <p:cNvPr id="26643" name="TextBox 69"/>
            <p:cNvSpPr txBox="1">
              <a:spLocks noChangeArrowheads="1"/>
            </p:cNvSpPr>
            <p:nvPr/>
          </p:nvSpPr>
          <p:spPr bwMode="auto">
            <a:xfrm>
              <a:off x="16311253" y="6794715"/>
              <a:ext cx="2200344" cy="6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t>Marketing</a:t>
              </a:r>
              <a:endParaRPr lang="id-ID" altLang="es-MX" sz="1600" b="1" dirty="0"/>
            </a:p>
          </p:txBody>
        </p:sp>
        <p:grpSp>
          <p:nvGrpSpPr>
            <p:cNvPr id="26644" name="Group 70"/>
            <p:cNvGrpSpPr>
              <a:grpSpLocks/>
            </p:cNvGrpSpPr>
            <p:nvPr/>
          </p:nvGrpSpPr>
          <p:grpSpPr bwMode="auto">
            <a:xfrm>
              <a:off x="16087511" y="7015531"/>
              <a:ext cx="304072" cy="303870"/>
              <a:chOff x="8571240" y="5550087"/>
              <a:chExt cx="304072" cy="303870"/>
            </a:xfrm>
          </p:grpSpPr>
          <p:sp>
            <p:nvSpPr>
              <p:cNvPr id="73"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latin typeface="Lato Light" panose="020F0302020204030203" pitchFamily="34" charset="0"/>
                </a:endParaRPr>
              </a:p>
            </p:txBody>
          </p:sp>
          <p:grpSp>
            <p:nvGrpSpPr>
              <p:cNvPr id="74" name="Group 73"/>
              <p:cNvGrpSpPr/>
              <p:nvPr/>
            </p:nvGrpSpPr>
            <p:grpSpPr>
              <a:xfrm>
                <a:off x="8633181" y="5620427"/>
                <a:ext cx="183006" cy="180070"/>
                <a:chOff x="8633181" y="5620427"/>
                <a:chExt cx="183006" cy="180070"/>
              </a:xfrm>
              <a:solidFill>
                <a:schemeClr val="bg1"/>
              </a:solidFill>
            </p:grpSpPr>
            <p:sp>
              <p:nvSpPr>
                <p:cNvPr id="75"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sp>
              <p:nvSpPr>
                <p:cNvPr id="76"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Lato Light" panose="020F0302020204030203" pitchFamily="34" charset="0"/>
                  </a:endParaRPr>
                </a:p>
              </p:txBody>
            </p:sp>
          </p:grpSp>
        </p:grpSp>
        <p:sp>
          <p:nvSpPr>
            <p:cNvPr id="26645" name="TextBox 71"/>
            <p:cNvSpPr txBox="1">
              <a:spLocks noChangeArrowheads="1"/>
            </p:cNvSpPr>
            <p:nvPr/>
          </p:nvSpPr>
          <p:spPr bwMode="auto">
            <a:xfrm>
              <a:off x="16280184" y="7268630"/>
              <a:ext cx="4134844" cy="14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cs typeface="Calibri Light" panose="020F0302020204030204" pitchFamily="34" charset="0"/>
                </a:rPr>
                <a:t>Creativity is the key to success in the great and primary education</a:t>
              </a:r>
            </a:p>
          </p:txBody>
        </p:sp>
      </p:grpSp>
      <p:grpSp>
        <p:nvGrpSpPr>
          <p:cNvPr id="68" name="Group 59">
            <a:extLst>
              <a:ext uri="{FF2B5EF4-FFF2-40B4-BE49-F238E27FC236}">
                <a16:creationId xmlns:a16="http://schemas.microsoft.com/office/drawing/2014/main" id="{0FAFD18C-4EAC-4121-B260-9C9661160524}"/>
              </a:ext>
            </a:extLst>
          </p:cNvPr>
          <p:cNvGrpSpPr>
            <a:grpSpLocks/>
          </p:cNvGrpSpPr>
          <p:nvPr/>
        </p:nvGrpSpPr>
        <p:grpSpPr bwMode="auto">
          <a:xfrm>
            <a:off x="873919" y="1076325"/>
            <a:ext cx="738981" cy="129382"/>
            <a:chOff x="1703388" y="2006913"/>
            <a:chExt cx="1478230" cy="258682"/>
          </a:xfrm>
        </p:grpSpPr>
        <p:sp>
          <p:nvSpPr>
            <p:cNvPr id="69" name="Oval 68">
              <a:extLst>
                <a:ext uri="{FF2B5EF4-FFF2-40B4-BE49-F238E27FC236}">
                  <a16:creationId xmlns:a16="http://schemas.microsoft.com/office/drawing/2014/main" id="{989E4A2C-7D81-44DF-937F-C4B6F418A627}"/>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70" name="Oval 69">
              <a:extLst>
                <a:ext uri="{FF2B5EF4-FFF2-40B4-BE49-F238E27FC236}">
                  <a16:creationId xmlns:a16="http://schemas.microsoft.com/office/drawing/2014/main" id="{2D1718D0-E0CA-487E-855D-C7C1FE7EB0F6}"/>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71" name="Oval 70">
              <a:extLst>
                <a:ext uri="{FF2B5EF4-FFF2-40B4-BE49-F238E27FC236}">
                  <a16:creationId xmlns:a16="http://schemas.microsoft.com/office/drawing/2014/main" id="{9E5A4D45-FFD5-4698-8F31-25D342D63911}"/>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72" name="Oval 71">
              <a:extLst>
                <a:ext uri="{FF2B5EF4-FFF2-40B4-BE49-F238E27FC236}">
                  <a16:creationId xmlns:a16="http://schemas.microsoft.com/office/drawing/2014/main" id="{5C5B3B17-72C5-4825-8E57-F516A4EB6D03}"/>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81" name="Oval 80">
              <a:extLst>
                <a:ext uri="{FF2B5EF4-FFF2-40B4-BE49-F238E27FC236}">
                  <a16:creationId xmlns:a16="http://schemas.microsoft.com/office/drawing/2014/main" id="{E296800B-431E-4992-9C47-E2A15469518E}"/>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82" name="TextBox 32">
            <a:extLst>
              <a:ext uri="{FF2B5EF4-FFF2-40B4-BE49-F238E27FC236}">
                <a16:creationId xmlns:a16="http://schemas.microsoft.com/office/drawing/2014/main" id="{DFF66B46-9D46-4B68-BCA0-3CBF24DAA2BB}"/>
              </a:ext>
            </a:extLst>
          </p:cNvPr>
          <p:cNvSpPr txBox="1">
            <a:spLocks noChangeArrowheads="1"/>
          </p:cNvSpPr>
          <p:nvPr/>
        </p:nvSpPr>
        <p:spPr bwMode="auto">
          <a:xfrm>
            <a:off x="716308" y="348704"/>
            <a:ext cx="2619948"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pPr>
            <a:r>
              <a:rPr lang="en-US" altLang="es-MX" sz="1400" dirty="0"/>
              <a:t>Something About</a:t>
            </a:r>
          </a:p>
          <a:p>
            <a:pPr>
              <a:lnSpc>
                <a:spcPct val="90000"/>
              </a:lnSpc>
            </a:pPr>
            <a:r>
              <a:rPr lang="en-US" altLang="es-MX" sz="2400" dirty="0">
                <a:solidFill>
                  <a:schemeClr val="accent1"/>
                </a:solidFill>
              </a:rPr>
              <a:t>The Brainstorming</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Chart 29"/>
          <p:cNvGraphicFramePr>
            <a:graphicFrameLocks/>
          </p:cNvGraphicFramePr>
          <p:nvPr/>
        </p:nvGraphicFramePr>
        <p:xfrm>
          <a:off x="5106194" y="3062288"/>
          <a:ext cx="1684338" cy="1397794"/>
        </p:xfrm>
        <a:graphic>
          <a:graphicData uri="http://schemas.openxmlformats.org/presentationml/2006/ole">
            <mc:AlternateContent xmlns:mc="http://schemas.openxmlformats.org/markup-compatibility/2006">
              <mc:Choice xmlns:v="urn:schemas-microsoft-com:vml" Requires="v">
                <p:oleObj r:id="rId2" imgW="3364714" imgH="2791737" progId="Excel.Chart.8">
                  <p:embed/>
                </p:oleObj>
              </mc:Choice>
              <mc:Fallback>
                <p:oleObj r:id="rId2" imgW="3364714" imgH="2791737" progId="Excel.Chart.8">
                  <p:embed/>
                  <p:pic>
                    <p:nvPicPr>
                      <p:cNvPr id="16385" name="Chart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194" y="3062288"/>
                        <a:ext cx="1684338" cy="13977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6" name="텍스트 개체 틀 2"/>
          <p:cNvSpPr txBox="1">
            <a:spLocks/>
          </p:cNvSpPr>
          <p:nvPr/>
        </p:nvSpPr>
        <p:spPr bwMode="auto">
          <a:xfrm>
            <a:off x="5665593" y="3553687"/>
            <a:ext cx="565539"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60" tIns="30480" rIns="60960" bIns="3048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ko-KR" sz="2000">
                <a:latin typeface="Calibri" panose="020F0502020204030204" pitchFamily="34" charset="0"/>
                <a:cs typeface="Calibri" panose="020F0502020204030204" pitchFamily="34" charset="0"/>
              </a:rPr>
              <a:t>54%</a:t>
            </a:r>
          </a:p>
        </p:txBody>
      </p:sp>
      <p:sp>
        <p:nvSpPr>
          <p:cNvPr id="16387" name="텍스트 개체 틀 2"/>
          <p:cNvSpPr txBox="1">
            <a:spLocks/>
          </p:cNvSpPr>
          <p:nvPr/>
        </p:nvSpPr>
        <p:spPr bwMode="auto">
          <a:xfrm>
            <a:off x="5383213" y="4370388"/>
            <a:ext cx="1231900" cy="3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ko-KR" sz="1400" dirty="0">
                <a:solidFill>
                  <a:schemeClr val="accent2"/>
                </a:solidFill>
                <a:latin typeface="Lato Black" panose="020F0A02020204030203" pitchFamily="34" charset="0"/>
              </a:rPr>
              <a:t>Photos</a:t>
            </a:r>
          </a:p>
        </p:txBody>
      </p:sp>
      <p:graphicFrame>
        <p:nvGraphicFramePr>
          <p:cNvPr id="16388" name="Chart 34"/>
          <p:cNvGraphicFramePr>
            <a:graphicFrameLocks/>
          </p:cNvGraphicFramePr>
          <p:nvPr/>
        </p:nvGraphicFramePr>
        <p:xfrm>
          <a:off x="6654800" y="3062288"/>
          <a:ext cx="1685132" cy="1397794"/>
        </p:xfrm>
        <a:graphic>
          <a:graphicData uri="http://schemas.openxmlformats.org/presentationml/2006/ole">
            <mc:AlternateContent xmlns:mc="http://schemas.openxmlformats.org/markup-compatibility/2006">
              <mc:Choice xmlns:v="urn:schemas-microsoft-com:vml" Requires="v">
                <p:oleObj r:id="rId4" imgW="3370809" imgH="2791737" progId="Excel.Chart.8">
                  <p:embed/>
                </p:oleObj>
              </mc:Choice>
              <mc:Fallback>
                <p:oleObj r:id="rId4" imgW="3370809" imgH="2791737" progId="Excel.Chart.8">
                  <p:embed/>
                  <p:pic>
                    <p:nvPicPr>
                      <p:cNvPr id="16388" name="Chart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4800" y="3062288"/>
                        <a:ext cx="1685132" cy="13977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텍스트 개체 틀 2"/>
          <p:cNvSpPr txBox="1">
            <a:spLocks/>
          </p:cNvSpPr>
          <p:nvPr/>
        </p:nvSpPr>
        <p:spPr bwMode="auto">
          <a:xfrm>
            <a:off x="7214596" y="3553687"/>
            <a:ext cx="565539"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60" tIns="30480" rIns="60960" bIns="3048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ko-KR" sz="2000">
                <a:latin typeface="Calibri" panose="020F0502020204030204" pitchFamily="34" charset="0"/>
                <a:cs typeface="Calibri" panose="020F0502020204030204" pitchFamily="34" charset="0"/>
              </a:rPr>
              <a:t>65%</a:t>
            </a:r>
          </a:p>
        </p:txBody>
      </p:sp>
      <p:sp>
        <p:nvSpPr>
          <p:cNvPr id="37" name="텍스트 개체 틀 2"/>
          <p:cNvSpPr txBox="1">
            <a:spLocks/>
          </p:cNvSpPr>
          <p:nvPr/>
        </p:nvSpPr>
        <p:spPr>
          <a:xfrm>
            <a:off x="6932613" y="4370388"/>
            <a:ext cx="1231107" cy="343694"/>
          </a:xfrm>
          <a:prstGeom prst="rect">
            <a:avLst/>
          </a:prstGeom>
        </p:spPr>
        <p:txBody>
          <a:bodyPr lIns="60960" tIns="30480" rIns="60960" bIns="30480"/>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defRPr/>
            </a:pPr>
            <a:r>
              <a:rPr lang="en-US" altLang="ko-KR" sz="1400" dirty="0">
                <a:solidFill>
                  <a:schemeClr val="accent3"/>
                </a:solidFill>
                <a:latin typeface="Lato Black" panose="020F0A02020204030203" pitchFamily="34" charset="0"/>
                <a:cs typeface="Source Sans Pro"/>
              </a:rPr>
              <a:t>Video</a:t>
            </a:r>
          </a:p>
        </p:txBody>
      </p:sp>
      <p:graphicFrame>
        <p:nvGraphicFramePr>
          <p:cNvPr id="16391" name="Chart 39"/>
          <p:cNvGraphicFramePr>
            <a:graphicFrameLocks/>
          </p:cNvGraphicFramePr>
          <p:nvPr/>
        </p:nvGraphicFramePr>
        <p:xfrm>
          <a:off x="8204200" y="3062288"/>
          <a:ext cx="1684338" cy="1397794"/>
        </p:xfrm>
        <a:graphic>
          <a:graphicData uri="http://schemas.openxmlformats.org/presentationml/2006/ole">
            <mc:AlternateContent xmlns:mc="http://schemas.openxmlformats.org/markup-compatibility/2006">
              <mc:Choice xmlns:v="urn:schemas-microsoft-com:vml" Requires="v">
                <p:oleObj r:id="rId6" imgW="3370809" imgH="2791737" progId="Excel.Chart.8">
                  <p:embed/>
                </p:oleObj>
              </mc:Choice>
              <mc:Fallback>
                <p:oleObj r:id="rId6" imgW="3370809" imgH="2791737" progId="Excel.Chart.8">
                  <p:embed/>
                  <p:pic>
                    <p:nvPicPr>
                      <p:cNvPr id="16391" name="Chart 3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4200" y="3062288"/>
                        <a:ext cx="1684338" cy="13977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텍스트 개체 틀 2"/>
          <p:cNvSpPr txBox="1">
            <a:spLocks/>
          </p:cNvSpPr>
          <p:nvPr/>
        </p:nvSpPr>
        <p:spPr bwMode="auto">
          <a:xfrm>
            <a:off x="8763996" y="3553687"/>
            <a:ext cx="565539"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60" tIns="30480" rIns="60960" bIns="3048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ko-KR" sz="2000">
                <a:latin typeface="Calibri" panose="020F0502020204030204" pitchFamily="34" charset="0"/>
                <a:cs typeface="Calibri" panose="020F0502020204030204" pitchFamily="34" charset="0"/>
              </a:rPr>
              <a:t>76%</a:t>
            </a:r>
          </a:p>
        </p:txBody>
      </p:sp>
      <p:sp>
        <p:nvSpPr>
          <p:cNvPr id="42" name="텍스트 개체 틀 2"/>
          <p:cNvSpPr txBox="1">
            <a:spLocks/>
          </p:cNvSpPr>
          <p:nvPr/>
        </p:nvSpPr>
        <p:spPr>
          <a:xfrm>
            <a:off x="8482013" y="4370388"/>
            <a:ext cx="1231107" cy="343694"/>
          </a:xfrm>
          <a:prstGeom prst="rect">
            <a:avLst/>
          </a:prstGeom>
        </p:spPr>
        <p:txBody>
          <a:bodyPr lIns="60960" tIns="30480" rIns="60960" bIns="30480"/>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defRPr/>
            </a:pPr>
            <a:r>
              <a:rPr lang="en-US" altLang="ko-KR" sz="1400" dirty="0">
                <a:solidFill>
                  <a:schemeClr val="accent5"/>
                </a:solidFill>
                <a:latin typeface="Lato Black" panose="020F0A02020204030203" pitchFamily="34" charset="0"/>
                <a:cs typeface="Source Sans Pro"/>
              </a:rPr>
              <a:t>Internet</a:t>
            </a:r>
          </a:p>
        </p:txBody>
      </p:sp>
      <p:graphicFrame>
        <p:nvGraphicFramePr>
          <p:cNvPr id="16394" name="Chart 44"/>
          <p:cNvGraphicFramePr>
            <a:graphicFrameLocks/>
          </p:cNvGraphicFramePr>
          <p:nvPr/>
        </p:nvGraphicFramePr>
        <p:xfrm>
          <a:off x="9753600" y="3062288"/>
          <a:ext cx="1684338" cy="1397794"/>
        </p:xfrm>
        <a:graphic>
          <a:graphicData uri="http://schemas.openxmlformats.org/presentationml/2006/ole">
            <mc:AlternateContent xmlns:mc="http://schemas.openxmlformats.org/markup-compatibility/2006">
              <mc:Choice xmlns:v="urn:schemas-microsoft-com:vml" Requires="v">
                <p:oleObj r:id="rId8" imgW="3370809" imgH="2791737" progId="Excel.Chart.8">
                  <p:embed/>
                </p:oleObj>
              </mc:Choice>
              <mc:Fallback>
                <p:oleObj r:id="rId8" imgW="3370809" imgH="2791737" progId="Excel.Chart.8">
                  <p:embed/>
                  <p:pic>
                    <p:nvPicPr>
                      <p:cNvPr id="16394" name="Chart 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3600" y="3062288"/>
                        <a:ext cx="1684338" cy="13977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5" name="텍스트 개체 틀 2"/>
          <p:cNvSpPr txBox="1">
            <a:spLocks/>
          </p:cNvSpPr>
          <p:nvPr/>
        </p:nvSpPr>
        <p:spPr bwMode="auto">
          <a:xfrm>
            <a:off x="10312999" y="3553687"/>
            <a:ext cx="565539"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60" tIns="30480" rIns="60960" bIns="30480"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ko-KR" sz="2000">
                <a:latin typeface="Calibri" panose="020F0502020204030204" pitchFamily="34" charset="0"/>
                <a:cs typeface="Calibri" panose="020F0502020204030204" pitchFamily="34" charset="0"/>
              </a:rPr>
              <a:t>55%</a:t>
            </a:r>
          </a:p>
        </p:txBody>
      </p:sp>
      <p:sp>
        <p:nvSpPr>
          <p:cNvPr id="16396" name="텍스트 개체 틀 2"/>
          <p:cNvSpPr txBox="1">
            <a:spLocks/>
          </p:cNvSpPr>
          <p:nvPr/>
        </p:nvSpPr>
        <p:spPr bwMode="auto">
          <a:xfrm>
            <a:off x="10031413" y="4370388"/>
            <a:ext cx="1231107" cy="3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spcBef>
                <a:spcPct val="20000"/>
              </a:spcBef>
              <a:buFont typeface="Arial" panose="020B0604020202020204" pitchFamily="34" charset="0"/>
              <a:buNone/>
            </a:pPr>
            <a:r>
              <a:rPr lang="en-US" altLang="ko-KR" sz="1400">
                <a:solidFill>
                  <a:schemeClr val="accent1"/>
                </a:solidFill>
                <a:latin typeface="Lato Black" panose="020F0A02020204030203" pitchFamily="34" charset="0"/>
              </a:rPr>
              <a:t>Apps</a:t>
            </a:r>
          </a:p>
        </p:txBody>
      </p:sp>
      <p:sp>
        <p:nvSpPr>
          <p:cNvPr id="16400" name="TextBox 58"/>
          <p:cNvSpPr txBox="1">
            <a:spLocks noChangeArrowheads="1"/>
          </p:cNvSpPr>
          <p:nvPr/>
        </p:nvSpPr>
        <p:spPr bwMode="auto">
          <a:xfrm>
            <a:off x="5413375" y="1253332"/>
            <a:ext cx="1553594"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dirty="0">
                <a:latin typeface="Lato Black" panose="020F0A02020204030203" pitchFamily="34" charset="0"/>
              </a:rPr>
              <a:t>Description</a:t>
            </a:r>
          </a:p>
        </p:txBody>
      </p:sp>
      <p:sp>
        <p:nvSpPr>
          <p:cNvPr id="16401" name="TextBox 59"/>
          <p:cNvSpPr txBox="1">
            <a:spLocks noChangeArrowheads="1"/>
          </p:cNvSpPr>
          <p:nvPr/>
        </p:nvSpPr>
        <p:spPr bwMode="auto">
          <a:xfrm>
            <a:off x="5413375" y="1639094"/>
            <a:ext cx="5769769" cy="149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a:cs typeface="Calibri Light" panose="020F0302020204030204" pitchFamily="34" charset="0"/>
              </a:rPr>
              <a:t>Creativity is the key to success in the future, and primary education where our teachers can bring creativity in children at that level keep growing.</a:t>
            </a:r>
          </a:p>
          <a:p>
            <a:pPr>
              <a:lnSpc>
                <a:spcPct val="110000"/>
              </a:lnSpc>
            </a:pPr>
            <a:endParaRPr lang="en-US" altLang="es-MX" sz="1200" b="1"/>
          </a:p>
          <a:p>
            <a:pPr>
              <a:lnSpc>
                <a:spcPct val="110000"/>
              </a:lnSpc>
            </a:pPr>
            <a:r>
              <a:rPr lang="pt-BR" altLang="es-MX" sz="1200" b="1"/>
              <a:t>Lorem ipsum dolor </a:t>
            </a:r>
            <a:r>
              <a:rPr lang="pt-BR" altLang="es-MX" sz="1200">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endParaRPr lang="en-US" altLang="es-MX" sz="1200">
              <a:cs typeface="Calibri Light" panose="020F0302020204030204" pitchFamily="34" charset="0"/>
            </a:endParaRPr>
          </a:p>
        </p:txBody>
      </p:sp>
      <p:pic>
        <p:nvPicPr>
          <p:cNvPr id="16402"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31988" y="1299369"/>
            <a:ext cx="2291557" cy="487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TextBox 62"/>
          <p:cNvSpPr txBox="1">
            <a:spLocks noChangeArrowheads="1"/>
          </p:cNvSpPr>
          <p:nvPr/>
        </p:nvSpPr>
        <p:spPr bwMode="auto">
          <a:xfrm>
            <a:off x="5998369" y="4873625"/>
            <a:ext cx="5255313" cy="31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350">
                <a:ea typeface="Open Sans Light" panose="020B0306030504020204" pitchFamily="34" charset="0"/>
              </a:rPr>
              <a:t>Lorem Ipsum has two main statistical methodologies are used in data.</a:t>
            </a:r>
          </a:p>
        </p:txBody>
      </p:sp>
      <p:sp>
        <p:nvSpPr>
          <p:cNvPr id="16404" name="Freeform 222"/>
          <p:cNvSpPr>
            <a:spLocks noEditPoints="1"/>
          </p:cNvSpPr>
          <p:nvPr/>
        </p:nvSpPr>
        <p:spPr bwMode="auto">
          <a:xfrm>
            <a:off x="5738019" y="4909344"/>
            <a:ext cx="259556" cy="260350"/>
          </a:xfrm>
          <a:custGeom>
            <a:avLst/>
            <a:gdLst>
              <a:gd name="T0" fmla="*/ 259306 w 412"/>
              <a:gd name="T1" fmla="*/ 0 h 412"/>
              <a:gd name="T2" fmla="*/ 0 w 412"/>
              <a:gd name="T3" fmla="*/ 260448 h 412"/>
              <a:gd name="T4" fmla="*/ 259306 w 412"/>
              <a:gd name="T5" fmla="*/ 520896 h 412"/>
              <a:gd name="T6" fmla="*/ 518612 w 412"/>
              <a:gd name="T7" fmla="*/ 260448 h 412"/>
              <a:gd name="T8" fmla="*/ 259306 w 412"/>
              <a:gd name="T9" fmla="*/ 0 h 412"/>
              <a:gd name="T10" fmla="*/ 215249 w 412"/>
              <a:gd name="T11" fmla="*/ 400786 h 412"/>
              <a:gd name="T12" fmla="*/ 93149 w 412"/>
              <a:gd name="T13" fmla="*/ 278148 h 412"/>
              <a:gd name="T14" fmla="*/ 144758 w 412"/>
              <a:gd name="T15" fmla="*/ 225047 h 412"/>
              <a:gd name="T16" fmla="*/ 215249 w 412"/>
              <a:gd name="T17" fmla="*/ 295849 h 412"/>
              <a:gd name="T18" fmla="*/ 377630 w 412"/>
              <a:gd name="T19" fmla="*/ 132753 h 412"/>
              <a:gd name="T20" fmla="*/ 429240 w 412"/>
              <a:gd name="T21" fmla="*/ 184589 h 412"/>
              <a:gd name="T22" fmla="*/ 215249 w 412"/>
              <a:gd name="T23" fmla="*/ 400786 h 4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6405" name="TextBox 64"/>
          <p:cNvSpPr txBox="1">
            <a:spLocks noChangeArrowheads="1"/>
          </p:cNvSpPr>
          <p:nvPr/>
        </p:nvSpPr>
        <p:spPr bwMode="auto">
          <a:xfrm>
            <a:off x="5998369" y="5252244"/>
            <a:ext cx="5255313" cy="31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350">
                <a:ea typeface="Open Sans Light" panose="020B0306030504020204" pitchFamily="34" charset="0"/>
              </a:rPr>
              <a:t>Lorem Ipsum has two main statistical methodologies are used in data.</a:t>
            </a:r>
          </a:p>
        </p:txBody>
      </p:sp>
      <p:sp>
        <p:nvSpPr>
          <p:cNvPr id="66" name="Freeform 222"/>
          <p:cNvSpPr>
            <a:spLocks noEditPoints="1"/>
          </p:cNvSpPr>
          <p:nvPr/>
        </p:nvSpPr>
        <p:spPr bwMode="auto">
          <a:xfrm>
            <a:off x="5738019" y="5284788"/>
            <a:ext cx="259556" cy="260350"/>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3"/>
          </a:solidFill>
          <a:ln>
            <a:noFill/>
          </a:ln>
        </p:spPr>
        <p:txBody>
          <a:bodyPr/>
          <a:lstStyle/>
          <a:p>
            <a:pPr defTabSz="914217">
              <a:defRPr/>
            </a:pPr>
            <a:endParaRPr lang="en-US" sz="900" dirty="0">
              <a:latin typeface="Calibri Light"/>
            </a:endParaRPr>
          </a:p>
        </p:txBody>
      </p:sp>
      <p:sp>
        <p:nvSpPr>
          <p:cNvPr id="16407" name="TextBox 66"/>
          <p:cNvSpPr txBox="1">
            <a:spLocks noChangeArrowheads="1"/>
          </p:cNvSpPr>
          <p:nvPr/>
        </p:nvSpPr>
        <p:spPr bwMode="auto">
          <a:xfrm>
            <a:off x="6001544" y="5600700"/>
            <a:ext cx="5255313" cy="31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350">
                <a:ea typeface="Open Sans Light" panose="020B0306030504020204" pitchFamily="34" charset="0"/>
              </a:rPr>
              <a:t>Lorem Ipsum has two main statistical methodologies are used in data.</a:t>
            </a:r>
          </a:p>
        </p:txBody>
      </p:sp>
      <p:sp>
        <p:nvSpPr>
          <p:cNvPr id="16408" name="TextBox 67"/>
          <p:cNvSpPr txBox="1">
            <a:spLocks noChangeArrowheads="1"/>
          </p:cNvSpPr>
          <p:nvPr/>
        </p:nvSpPr>
        <p:spPr bwMode="auto">
          <a:xfrm>
            <a:off x="6001544" y="5968207"/>
            <a:ext cx="5255313" cy="31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350">
                <a:ea typeface="Open Sans Light" panose="020B0306030504020204" pitchFamily="34" charset="0"/>
              </a:rPr>
              <a:t>Lorem Ipsum has two main statistical methodologies are used in data.</a:t>
            </a:r>
          </a:p>
        </p:txBody>
      </p:sp>
      <p:sp>
        <p:nvSpPr>
          <p:cNvPr id="69" name="Freeform 222"/>
          <p:cNvSpPr>
            <a:spLocks noEditPoints="1"/>
          </p:cNvSpPr>
          <p:nvPr/>
        </p:nvSpPr>
        <p:spPr bwMode="auto">
          <a:xfrm>
            <a:off x="5741194" y="6000750"/>
            <a:ext cx="259556" cy="260350"/>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5"/>
          </a:solidFill>
          <a:ln>
            <a:noFill/>
          </a:ln>
        </p:spPr>
        <p:txBody>
          <a:bodyPr/>
          <a:lstStyle/>
          <a:p>
            <a:pPr defTabSz="914217">
              <a:defRPr/>
            </a:pPr>
            <a:endParaRPr lang="en-US" sz="900" dirty="0">
              <a:latin typeface="Calibri Light"/>
            </a:endParaRPr>
          </a:p>
        </p:txBody>
      </p:sp>
      <p:sp>
        <p:nvSpPr>
          <p:cNvPr id="70" name="Freeform 857"/>
          <p:cNvSpPr>
            <a:spLocks noEditPoints="1"/>
          </p:cNvSpPr>
          <p:nvPr/>
        </p:nvSpPr>
        <p:spPr bwMode="auto">
          <a:xfrm>
            <a:off x="5740400" y="5639594"/>
            <a:ext cx="260350" cy="260350"/>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59 w 430"/>
              <a:gd name="T11" fmla="*/ 215 h 430"/>
              <a:gd name="T12" fmla="*/ 338 w 430"/>
              <a:gd name="T13" fmla="*/ 293 h 430"/>
              <a:gd name="T14" fmla="*/ 293 w 430"/>
              <a:gd name="T15" fmla="*/ 338 h 430"/>
              <a:gd name="T16" fmla="*/ 215 w 430"/>
              <a:gd name="T17" fmla="*/ 259 h 430"/>
              <a:gd name="T18" fmla="*/ 137 w 430"/>
              <a:gd name="T19" fmla="*/ 338 h 430"/>
              <a:gd name="T20" fmla="*/ 92 w 430"/>
              <a:gd name="T21" fmla="*/ 293 h 430"/>
              <a:gd name="T22" fmla="*/ 171 w 430"/>
              <a:gd name="T23" fmla="*/ 215 h 430"/>
              <a:gd name="T24" fmla="*/ 92 w 430"/>
              <a:gd name="T25" fmla="*/ 137 h 430"/>
              <a:gd name="T26" fmla="*/ 137 w 430"/>
              <a:gd name="T27" fmla="*/ 92 h 430"/>
              <a:gd name="T28" fmla="*/ 215 w 430"/>
              <a:gd name="T29" fmla="*/ 171 h 430"/>
              <a:gd name="T30" fmla="*/ 293 w 430"/>
              <a:gd name="T31" fmla="*/ 92 h 430"/>
              <a:gd name="T32" fmla="*/ 338 w 430"/>
              <a:gd name="T33" fmla="*/ 137 h 430"/>
              <a:gd name="T34" fmla="*/ 259 w 430"/>
              <a:gd name="T35" fmla="*/ 2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0" h="430">
                <a:moveTo>
                  <a:pt x="215" y="0"/>
                </a:moveTo>
                <a:cubicBezTo>
                  <a:pt x="96" y="0"/>
                  <a:pt x="0" y="96"/>
                  <a:pt x="0" y="215"/>
                </a:cubicBezTo>
                <a:cubicBezTo>
                  <a:pt x="0" y="334"/>
                  <a:pt x="96" y="430"/>
                  <a:pt x="215" y="430"/>
                </a:cubicBezTo>
                <a:cubicBezTo>
                  <a:pt x="334" y="430"/>
                  <a:pt x="430" y="334"/>
                  <a:pt x="430" y="215"/>
                </a:cubicBezTo>
                <a:cubicBezTo>
                  <a:pt x="430" y="96"/>
                  <a:pt x="334" y="0"/>
                  <a:pt x="215" y="0"/>
                </a:cubicBezTo>
                <a:close/>
                <a:moveTo>
                  <a:pt x="259" y="215"/>
                </a:moveTo>
                <a:cubicBezTo>
                  <a:pt x="338" y="293"/>
                  <a:pt x="338" y="293"/>
                  <a:pt x="338" y="293"/>
                </a:cubicBezTo>
                <a:cubicBezTo>
                  <a:pt x="293" y="338"/>
                  <a:pt x="293" y="338"/>
                  <a:pt x="293" y="338"/>
                </a:cubicBezTo>
                <a:cubicBezTo>
                  <a:pt x="215" y="259"/>
                  <a:pt x="215" y="259"/>
                  <a:pt x="215" y="259"/>
                </a:cubicBezTo>
                <a:cubicBezTo>
                  <a:pt x="137" y="338"/>
                  <a:pt x="137" y="338"/>
                  <a:pt x="137" y="338"/>
                </a:cubicBezTo>
                <a:cubicBezTo>
                  <a:pt x="92" y="293"/>
                  <a:pt x="92" y="293"/>
                  <a:pt x="92" y="293"/>
                </a:cubicBezTo>
                <a:cubicBezTo>
                  <a:pt x="171" y="215"/>
                  <a:pt x="171" y="215"/>
                  <a:pt x="171" y="215"/>
                </a:cubicBezTo>
                <a:cubicBezTo>
                  <a:pt x="92" y="137"/>
                  <a:pt x="92" y="137"/>
                  <a:pt x="92" y="137"/>
                </a:cubicBezTo>
                <a:cubicBezTo>
                  <a:pt x="137" y="92"/>
                  <a:pt x="137" y="92"/>
                  <a:pt x="137" y="92"/>
                </a:cubicBezTo>
                <a:cubicBezTo>
                  <a:pt x="215" y="171"/>
                  <a:pt x="215" y="171"/>
                  <a:pt x="215" y="171"/>
                </a:cubicBezTo>
                <a:cubicBezTo>
                  <a:pt x="293" y="92"/>
                  <a:pt x="293" y="92"/>
                  <a:pt x="293" y="92"/>
                </a:cubicBezTo>
                <a:cubicBezTo>
                  <a:pt x="338" y="137"/>
                  <a:pt x="338" y="137"/>
                  <a:pt x="338" y="137"/>
                </a:cubicBezTo>
                <a:cubicBezTo>
                  <a:pt x="259" y="215"/>
                  <a:pt x="259" y="215"/>
                  <a:pt x="259" y="215"/>
                </a:cubicBezTo>
                <a:close/>
              </a:path>
            </a:pathLst>
          </a:custGeom>
          <a:solidFill>
            <a:schemeClr val="accent4"/>
          </a:solidFill>
          <a:ln>
            <a:noFill/>
          </a:ln>
        </p:spPr>
        <p:txBody>
          <a:bodyPr/>
          <a:lstStyle/>
          <a:p>
            <a:pPr defTabSz="914217">
              <a:defRPr/>
            </a:pPr>
            <a:endParaRPr lang="en-US" sz="900" dirty="0">
              <a:latin typeface="Calibri Light"/>
            </a:endParaRPr>
          </a:p>
        </p:txBody>
      </p:sp>
      <p:grpSp>
        <p:nvGrpSpPr>
          <p:cNvPr id="34" name="Group 59">
            <a:extLst>
              <a:ext uri="{FF2B5EF4-FFF2-40B4-BE49-F238E27FC236}">
                <a16:creationId xmlns:a16="http://schemas.microsoft.com/office/drawing/2014/main" id="{8DBD274A-096B-40A1-95EA-B49AF27BDD9D}"/>
              </a:ext>
            </a:extLst>
          </p:cNvPr>
          <p:cNvGrpSpPr>
            <a:grpSpLocks/>
          </p:cNvGrpSpPr>
          <p:nvPr/>
        </p:nvGrpSpPr>
        <p:grpSpPr bwMode="auto">
          <a:xfrm>
            <a:off x="873919" y="1076325"/>
            <a:ext cx="738981" cy="129382"/>
            <a:chOff x="1703388" y="2006913"/>
            <a:chExt cx="1478230" cy="258682"/>
          </a:xfrm>
        </p:grpSpPr>
        <p:sp>
          <p:nvSpPr>
            <p:cNvPr id="35" name="Oval 34">
              <a:extLst>
                <a:ext uri="{FF2B5EF4-FFF2-40B4-BE49-F238E27FC236}">
                  <a16:creationId xmlns:a16="http://schemas.microsoft.com/office/drawing/2014/main" id="{A2B9EA80-6E2F-4B21-8467-EAB7327F3236}"/>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36" name="Oval 35">
              <a:extLst>
                <a:ext uri="{FF2B5EF4-FFF2-40B4-BE49-F238E27FC236}">
                  <a16:creationId xmlns:a16="http://schemas.microsoft.com/office/drawing/2014/main" id="{14F2C851-59C0-4F73-9064-728BCB994918}"/>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38" name="Oval 37">
              <a:extLst>
                <a:ext uri="{FF2B5EF4-FFF2-40B4-BE49-F238E27FC236}">
                  <a16:creationId xmlns:a16="http://schemas.microsoft.com/office/drawing/2014/main" id="{8D3F8AAE-809D-48A0-B4CE-67EB47F5D623}"/>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39" name="Oval 38">
              <a:extLst>
                <a:ext uri="{FF2B5EF4-FFF2-40B4-BE49-F238E27FC236}">
                  <a16:creationId xmlns:a16="http://schemas.microsoft.com/office/drawing/2014/main" id="{7E002C33-9CA0-4BA5-A6FA-D6BE3AB8CA40}"/>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40" name="Oval 39">
              <a:extLst>
                <a:ext uri="{FF2B5EF4-FFF2-40B4-BE49-F238E27FC236}">
                  <a16:creationId xmlns:a16="http://schemas.microsoft.com/office/drawing/2014/main" id="{85CC1AD8-2B92-40C1-A712-C0C331F6115B}"/>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41" name="TextBox 32">
            <a:extLst>
              <a:ext uri="{FF2B5EF4-FFF2-40B4-BE49-F238E27FC236}">
                <a16:creationId xmlns:a16="http://schemas.microsoft.com/office/drawing/2014/main" id="{E4057DE7-7FD4-4E4A-8668-C9A7EDEEAEF2}"/>
              </a:ext>
            </a:extLst>
          </p:cNvPr>
          <p:cNvSpPr txBox="1">
            <a:spLocks noChangeArrowheads="1"/>
          </p:cNvSpPr>
          <p:nvPr/>
        </p:nvSpPr>
        <p:spPr bwMode="auto">
          <a:xfrm>
            <a:off x="716308" y="348704"/>
            <a:ext cx="2385974"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pPr>
            <a:r>
              <a:rPr lang="en-US" altLang="es-MX" sz="1400" dirty="0"/>
              <a:t>Something About</a:t>
            </a:r>
          </a:p>
          <a:p>
            <a:pPr>
              <a:lnSpc>
                <a:spcPct val="90000"/>
              </a:lnSpc>
            </a:pPr>
            <a:r>
              <a:rPr lang="en-US" altLang="es-MX" sz="2400" dirty="0">
                <a:solidFill>
                  <a:schemeClr val="accent1"/>
                </a:solidFill>
              </a:rPr>
              <a:t>The Next Project</a:t>
            </a:r>
          </a:p>
        </p:txBody>
      </p:sp>
      <p:sp>
        <p:nvSpPr>
          <p:cNvPr id="9" name="Picture Placeholder 8">
            <a:extLst>
              <a:ext uri="{FF2B5EF4-FFF2-40B4-BE49-F238E27FC236}">
                <a16:creationId xmlns:a16="http://schemas.microsoft.com/office/drawing/2014/main" id="{D6D156EB-36E8-4A5D-A5E1-4BCA837DB973}"/>
              </a:ext>
            </a:extLst>
          </p:cNvPr>
          <p:cNvSpPr>
            <a:spLocks noGrp="1"/>
          </p:cNvSpPr>
          <p:nvPr>
            <p:ph type="pic" sz="quarter" idx="10"/>
          </p:nvPr>
        </p:nvSpPr>
        <p:spPr/>
        <p:txBody>
          <a:bodyPr/>
          <a:lstStyle/>
          <a:p>
            <a:endParaRPr lang="es-CO"/>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62FEB6F7-8938-4C6C-AC70-2B9A6F93B07C}"/>
              </a:ext>
            </a:extLst>
          </p:cNvPr>
          <p:cNvSpPr/>
          <p:nvPr/>
        </p:nvSpPr>
        <p:spPr>
          <a:xfrm>
            <a:off x="0" y="0"/>
            <a:ext cx="12192000" cy="6858000"/>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Chevron 51">
            <a:extLst>
              <a:ext uri="{FF2B5EF4-FFF2-40B4-BE49-F238E27FC236}">
                <a16:creationId xmlns:a16="http://schemas.microsoft.com/office/drawing/2014/main" id="{FACE51E2-0DEE-4DE9-AFC2-79F73AE1F285}"/>
              </a:ext>
            </a:extLst>
          </p:cNvPr>
          <p:cNvSpPr/>
          <p:nvPr/>
        </p:nvSpPr>
        <p:spPr>
          <a:xfrm>
            <a:off x="3518712" y="931604"/>
            <a:ext cx="1889814" cy="3134989"/>
          </a:xfrm>
          <a:prstGeom prst="chevron">
            <a:avLst/>
          </a:prstGeom>
          <a:pattFill prst="wdUpDiag">
            <a:fgClr>
              <a:schemeClr val="accent2"/>
            </a:fgClr>
            <a:bgClr>
              <a:schemeClr val="bg1"/>
            </a:bgClr>
          </a:patt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Arrow: Chevron 52">
            <a:extLst>
              <a:ext uri="{FF2B5EF4-FFF2-40B4-BE49-F238E27FC236}">
                <a16:creationId xmlns:a16="http://schemas.microsoft.com/office/drawing/2014/main" id="{E96B7CB3-6EC4-4314-8E3F-E7AEB3376E19}"/>
              </a:ext>
            </a:extLst>
          </p:cNvPr>
          <p:cNvSpPr/>
          <p:nvPr/>
        </p:nvSpPr>
        <p:spPr>
          <a:xfrm>
            <a:off x="4178563" y="1994098"/>
            <a:ext cx="1137967" cy="1887759"/>
          </a:xfrm>
          <a:prstGeom prst="chevron">
            <a:avLst/>
          </a:prstGeom>
          <a:solidFill>
            <a:srgbClr val="EEC12A">
              <a:alpha val="83922"/>
            </a:srgb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Arrow: Chevron 53">
            <a:extLst>
              <a:ext uri="{FF2B5EF4-FFF2-40B4-BE49-F238E27FC236}">
                <a16:creationId xmlns:a16="http://schemas.microsoft.com/office/drawing/2014/main" id="{DFC7F707-8B6B-4852-BCB9-17D7CFFFB509}"/>
              </a:ext>
            </a:extLst>
          </p:cNvPr>
          <p:cNvSpPr/>
          <p:nvPr/>
        </p:nvSpPr>
        <p:spPr>
          <a:xfrm>
            <a:off x="4298906" y="1116360"/>
            <a:ext cx="1043796" cy="1992701"/>
          </a:xfrm>
          <a:prstGeom prst="chevron">
            <a:avLst/>
          </a:prstGeom>
          <a:solidFill>
            <a:srgbClr val="F05F32">
              <a:alpha val="83137"/>
            </a:srgb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a:extLst>
              <a:ext uri="{FF2B5EF4-FFF2-40B4-BE49-F238E27FC236}">
                <a16:creationId xmlns:a16="http://schemas.microsoft.com/office/drawing/2014/main" id="{68213031-0AB8-4C09-8420-8B60F6CAAE16}"/>
              </a:ext>
            </a:extLst>
          </p:cNvPr>
          <p:cNvSpPr/>
          <p:nvPr/>
        </p:nvSpPr>
        <p:spPr>
          <a:xfrm>
            <a:off x="3868806" y="2083611"/>
            <a:ext cx="931887" cy="1545896"/>
          </a:xfrm>
          <a:prstGeom prst="chevron">
            <a:avLst/>
          </a:prstGeom>
          <a:solidFill>
            <a:srgbClr val="5D3A5A">
              <a:alpha val="81961"/>
            </a:srgb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Arrow: Chevron 55">
            <a:extLst>
              <a:ext uri="{FF2B5EF4-FFF2-40B4-BE49-F238E27FC236}">
                <a16:creationId xmlns:a16="http://schemas.microsoft.com/office/drawing/2014/main" id="{E7AA7D1C-9400-43B2-9201-6F0AA44A8C22}"/>
              </a:ext>
            </a:extLst>
          </p:cNvPr>
          <p:cNvSpPr/>
          <p:nvPr/>
        </p:nvSpPr>
        <p:spPr>
          <a:xfrm rot="10800000">
            <a:off x="6329930" y="2319744"/>
            <a:ext cx="1889814" cy="3134989"/>
          </a:xfrm>
          <a:prstGeom prst="chevron">
            <a:avLst/>
          </a:prstGeom>
          <a:pattFill prst="pct90">
            <a:fgClr>
              <a:schemeClr val="accent2"/>
            </a:fgClr>
            <a:bgClr>
              <a:schemeClr val="bg1"/>
            </a:bgClr>
          </a:patt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Arrow: Chevron 56">
            <a:extLst>
              <a:ext uri="{FF2B5EF4-FFF2-40B4-BE49-F238E27FC236}">
                <a16:creationId xmlns:a16="http://schemas.microsoft.com/office/drawing/2014/main" id="{49891D10-7F2E-4F4F-8710-F0DBB382E036}"/>
              </a:ext>
            </a:extLst>
          </p:cNvPr>
          <p:cNvSpPr/>
          <p:nvPr/>
        </p:nvSpPr>
        <p:spPr>
          <a:xfrm rot="10800000">
            <a:off x="6989781" y="3382238"/>
            <a:ext cx="1137967" cy="1887759"/>
          </a:xfrm>
          <a:prstGeom prst="chevron">
            <a:avLst/>
          </a:prstGeom>
          <a:solidFill>
            <a:srgbClr val="EEC12A">
              <a:alpha val="83922"/>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Arrow: Chevron 57">
            <a:extLst>
              <a:ext uri="{FF2B5EF4-FFF2-40B4-BE49-F238E27FC236}">
                <a16:creationId xmlns:a16="http://schemas.microsoft.com/office/drawing/2014/main" id="{32E86FFE-67F6-4E1F-BDD0-3B6F0376E928}"/>
              </a:ext>
            </a:extLst>
          </p:cNvPr>
          <p:cNvSpPr/>
          <p:nvPr/>
        </p:nvSpPr>
        <p:spPr>
          <a:xfrm rot="10800000">
            <a:off x="7086902" y="2571532"/>
            <a:ext cx="1264758" cy="1992701"/>
          </a:xfrm>
          <a:prstGeom prst="chevron">
            <a:avLst/>
          </a:prstGeom>
          <a:solidFill>
            <a:srgbClr val="F05F32">
              <a:alpha val="83137"/>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Arrow: Chevron 58">
            <a:extLst>
              <a:ext uri="{FF2B5EF4-FFF2-40B4-BE49-F238E27FC236}">
                <a16:creationId xmlns:a16="http://schemas.microsoft.com/office/drawing/2014/main" id="{A57F1615-0D1E-4FCF-B8E7-5CD296EB8339}"/>
              </a:ext>
            </a:extLst>
          </p:cNvPr>
          <p:cNvSpPr/>
          <p:nvPr/>
        </p:nvSpPr>
        <p:spPr>
          <a:xfrm rot="10800000">
            <a:off x="6782476" y="3011102"/>
            <a:ext cx="800818" cy="1328467"/>
          </a:xfrm>
          <a:prstGeom prst="chevron">
            <a:avLst/>
          </a:prstGeom>
          <a:solidFill>
            <a:srgbClr val="5D3A5A">
              <a:alpha val="81961"/>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CuadroTexto 180">
            <a:extLst>
              <a:ext uri="{FF2B5EF4-FFF2-40B4-BE49-F238E27FC236}">
                <a16:creationId xmlns:a16="http://schemas.microsoft.com/office/drawing/2014/main" id="{9633E7E6-317D-4049-A7F2-B990E461DD5F}"/>
              </a:ext>
            </a:extLst>
          </p:cNvPr>
          <p:cNvSpPr txBox="1"/>
          <p:nvPr/>
        </p:nvSpPr>
        <p:spPr>
          <a:xfrm>
            <a:off x="2817277" y="2737115"/>
            <a:ext cx="6089590" cy="1015663"/>
          </a:xfrm>
          <a:prstGeom prst="rect">
            <a:avLst/>
          </a:prstGeom>
          <a:noFill/>
        </p:spPr>
        <p:txBody>
          <a:bodyPr wrap="square" rtlCol="0">
            <a:spAutoFit/>
          </a:bodyPr>
          <a:lstStyle/>
          <a:p>
            <a:pPr algn="ctr"/>
            <a:r>
              <a:rPr lang="en-US" sz="6000" i="1" dirty="0">
                <a:solidFill>
                  <a:schemeClr val="bg1"/>
                </a:solidFill>
                <a:effectLst>
                  <a:outerShdw blurRad="38100" dist="38100" dir="2700000" algn="tl">
                    <a:srgbClr val="000000">
                      <a:alpha val="43137"/>
                    </a:srgbClr>
                  </a:outerShdw>
                </a:effectLst>
                <a:latin typeface="Arial Black" panose="020B0A04020102020204" pitchFamily="34" charset="0"/>
              </a:rPr>
              <a:t>THANKS</a:t>
            </a:r>
            <a:endParaRPr lang="en-US" sz="4800" i="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nvGrpSpPr>
          <p:cNvPr id="60" name="Group 4">
            <a:extLst>
              <a:ext uri="{FF2B5EF4-FFF2-40B4-BE49-F238E27FC236}">
                <a16:creationId xmlns:a16="http://schemas.microsoft.com/office/drawing/2014/main" id="{D6D6D322-7DA7-49C0-A633-AC352B529F11}"/>
              </a:ext>
            </a:extLst>
          </p:cNvPr>
          <p:cNvGrpSpPr>
            <a:grpSpLocks noChangeAspect="1"/>
          </p:cNvGrpSpPr>
          <p:nvPr/>
        </p:nvGrpSpPr>
        <p:grpSpPr bwMode="auto">
          <a:xfrm>
            <a:off x="4388299" y="3606902"/>
            <a:ext cx="3021103" cy="568350"/>
            <a:chOff x="701" y="3254"/>
            <a:chExt cx="1297" cy="244"/>
          </a:xfrm>
        </p:grpSpPr>
        <p:sp>
          <p:nvSpPr>
            <p:cNvPr id="61" name="Oval 5">
              <a:extLst>
                <a:ext uri="{FF2B5EF4-FFF2-40B4-BE49-F238E27FC236}">
                  <a16:creationId xmlns:a16="http://schemas.microsoft.com/office/drawing/2014/main" id="{11F1B044-D010-4396-A6B8-77CD4AE735F4}"/>
                </a:ext>
              </a:extLst>
            </p:cNvPr>
            <p:cNvSpPr>
              <a:spLocks noChangeArrowheads="1"/>
            </p:cNvSpPr>
            <p:nvPr/>
          </p:nvSpPr>
          <p:spPr bwMode="auto">
            <a:xfrm>
              <a:off x="701" y="3254"/>
              <a:ext cx="236" cy="241"/>
            </a:xfrm>
            <a:prstGeom prst="ellipse">
              <a:avLst/>
            </a:pr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
              <a:extLst>
                <a:ext uri="{FF2B5EF4-FFF2-40B4-BE49-F238E27FC236}">
                  <a16:creationId xmlns:a16="http://schemas.microsoft.com/office/drawing/2014/main" id="{76FB561E-E3B4-4255-91FD-3F368BFB52A6}"/>
                </a:ext>
              </a:extLst>
            </p:cNvPr>
            <p:cNvSpPr>
              <a:spLocks/>
            </p:cNvSpPr>
            <p:nvPr/>
          </p:nvSpPr>
          <p:spPr bwMode="auto">
            <a:xfrm>
              <a:off x="775" y="3305"/>
              <a:ext cx="74" cy="144"/>
            </a:xfrm>
            <a:custGeom>
              <a:avLst/>
              <a:gdLst>
                <a:gd name="T0" fmla="*/ 25 w 31"/>
                <a:gd name="T1" fmla="*/ 10 h 59"/>
                <a:gd name="T2" fmla="*/ 30 w 31"/>
                <a:gd name="T3" fmla="*/ 10 h 59"/>
                <a:gd name="T4" fmla="*/ 31 w 31"/>
                <a:gd name="T5" fmla="*/ 10 h 59"/>
                <a:gd name="T6" fmla="*/ 31 w 31"/>
                <a:gd name="T7" fmla="*/ 1 h 59"/>
                <a:gd name="T8" fmla="*/ 28 w 31"/>
                <a:gd name="T9" fmla="*/ 1 h 59"/>
                <a:gd name="T10" fmla="*/ 22 w 31"/>
                <a:gd name="T11" fmla="*/ 1 h 59"/>
                <a:gd name="T12" fmla="*/ 14 w 31"/>
                <a:gd name="T13" fmla="*/ 3 h 59"/>
                <a:gd name="T14" fmla="*/ 10 w 31"/>
                <a:gd name="T15" fmla="*/ 11 h 59"/>
                <a:gd name="T16" fmla="*/ 9 w 31"/>
                <a:gd name="T17" fmla="*/ 15 h 59"/>
                <a:gd name="T18" fmla="*/ 9 w 31"/>
                <a:gd name="T19" fmla="*/ 21 h 59"/>
                <a:gd name="T20" fmla="*/ 9 w 31"/>
                <a:gd name="T21" fmla="*/ 22 h 59"/>
                <a:gd name="T22" fmla="*/ 0 w 31"/>
                <a:gd name="T23" fmla="*/ 22 h 59"/>
                <a:gd name="T24" fmla="*/ 0 w 31"/>
                <a:gd name="T25" fmla="*/ 32 h 59"/>
                <a:gd name="T26" fmla="*/ 9 w 31"/>
                <a:gd name="T27" fmla="*/ 32 h 59"/>
                <a:gd name="T28" fmla="*/ 9 w 31"/>
                <a:gd name="T29" fmla="*/ 59 h 59"/>
                <a:gd name="T30" fmla="*/ 20 w 31"/>
                <a:gd name="T31" fmla="*/ 59 h 59"/>
                <a:gd name="T32" fmla="*/ 20 w 31"/>
                <a:gd name="T33" fmla="*/ 32 h 59"/>
                <a:gd name="T34" fmla="*/ 29 w 31"/>
                <a:gd name="T35" fmla="*/ 32 h 59"/>
                <a:gd name="T36" fmla="*/ 30 w 31"/>
                <a:gd name="T37" fmla="*/ 22 h 59"/>
                <a:gd name="T38" fmla="*/ 28 w 31"/>
                <a:gd name="T39" fmla="*/ 22 h 59"/>
                <a:gd name="T40" fmla="*/ 20 w 31"/>
                <a:gd name="T41" fmla="*/ 22 h 59"/>
                <a:gd name="T42" fmla="*/ 20 w 31"/>
                <a:gd name="T43" fmla="*/ 14 h 59"/>
                <a:gd name="T44" fmla="*/ 25 w 31"/>
                <a:gd name="T45"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9">
                  <a:moveTo>
                    <a:pt x="25" y="10"/>
                  </a:moveTo>
                  <a:cubicBezTo>
                    <a:pt x="26" y="10"/>
                    <a:pt x="28" y="10"/>
                    <a:pt x="30" y="10"/>
                  </a:cubicBezTo>
                  <a:cubicBezTo>
                    <a:pt x="30" y="10"/>
                    <a:pt x="30" y="10"/>
                    <a:pt x="31" y="10"/>
                  </a:cubicBezTo>
                  <a:cubicBezTo>
                    <a:pt x="31" y="1"/>
                    <a:pt x="31" y="1"/>
                    <a:pt x="31" y="1"/>
                  </a:cubicBezTo>
                  <a:cubicBezTo>
                    <a:pt x="30" y="1"/>
                    <a:pt x="29" y="1"/>
                    <a:pt x="28" y="1"/>
                  </a:cubicBezTo>
                  <a:cubicBezTo>
                    <a:pt x="26" y="1"/>
                    <a:pt x="24" y="0"/>
                    <a:pt x="22" y="1"/>
                  </a:cubicBezTo>
                  <a:cubicBezTo>
                    <a:pt x="19" y="1"/>
                    <a:pt x="17" y="1"/>
                    <a:pt x="14" y="3"/>
                  </a:cubicBezTo>
                  <a:cubicBezTo>
                    <a:pt x="12" y="5"/>
                    <a:pt x="10" y="8"/>
                    <a:pt x="10" y="11"/>
                  </a:cubicBezTo>
                  <a:cubicBezTo>
                    <a:pt x="9" y="12"/>
                    <a:pt x="9" y="13"/>
                    <a:pt x="9" y="15"/>
                  </a:cubicBezTo>
                  <a:cubicBezTo>
                    <a:pt x="9" y="17"/>
                    <a:pt x="9" y="19"/>
                    <a:pt x="9" y="21"/>
                  </a:cubicBezTo>
                  <a:cubicBezTo>
                    <a:pt x="9" y="22"/>
                    <a:pt x="9" y="22"/>
                    <a:pt x="9" y="22"/>
                  </a:cubicBezTo>
                  <a:cubicBezTo>
                    <a:pt x="0" y="22"/>
                    <a:pt x="0" y="22"/>
                    <a:pt x="0" y="22"/>
                  </a:cubicBezTo>
                  <a:cubicBezTo>
                    <a:pt x="0" y="32"/>
                    <a:pt x="0" y="32"/>
                    <a:pt x="0" y="32"/>
                  </a:cubicBezTo>
                  <a:cubicBezTo>
                    <a:pt x="9" y="32"/>
                    <a:pt x="9" y="32"/>
                    <a:pt x="9" y="32"/>
                  </a:cubicBezTo>
                  <a:cubicBezTo>
                    <a:pt x="9" y="59"/>
                    <a:pt x="9" y="59"/>
                    <a:pt x="9" y="59"/>
                  </a:cubicBezTo>
                  <a:cubicBezTo>
                    <a:pt x="20" y="59"/>
                    <a:pt x="20" y="59"/>
                    <a:pt x="20" y="59"/>
                  </a:cubicBezTo>
                  <a:cubicBezTo>
                    <a:pt x="20" y="32"/>
                    <a:pt x="20" y="32"/>
                    <a:pt x="20" y="32"/>
                  </a:cubicBezTo>
                  <a:cubicBezTo>
                    <a:pt x="29" y="32"/>
                    <a:pt x="29" y="32"/>
                    <a:pt x="29" y="32"/>
                  </a:cubicBezTo>
                  <a:cubicBezTo>
                    <a:pt x="29" y="29"/>
                    <a:pt x="30" y="25"/>
                    <a:pt x="30" y="22"/>
                  </a:cubicBezTo>
                  <a:cubicBezTo>
                    <a:pt x="30" y="22"/>
                    <a:pt x="29" y="22"/>
                    <a:pt x="28" y="22"/>
                  </a:cubicBezTo>
                  <a:cubicBezTo>
                    <a:pt x="26" y="22"/>
                    <a:pt x="20" y="22"/>
                    <a:pt x="20" y="22"/>
                  </a:cubicBezTo>
                  <a:cubicBezTo>
                    <a:pt x="20" y="22"/>
                    <a:pt x="20" y="17"/>
                    <a:pt x="20" y="14"/>
                  </a:cubicBezTo>
                  <a:cubicBezTo>
                    <a:pt x="20" y="11"/>
                    <a:pt x="22" y="10"/>
                    <a:pt x="2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7">
              <a:extLst>
                <a:ext uri="{FF2B5EF4-FFF2-40B4-BE49-F238E27FC236}">
                  <a16:creationId xmlns:a16="http://schemas.microsoft.com/office/drawing/2014/main" id="{98DD18C0-EC93-4EC9-AF56-ED7EB39CF57A}"/>
                </a:ext>
              </a:extLst>
            </p:cNvPr>
            <p:cNvSpPr>
              <a:spLocks noChangeArrowheads="1"/>
            </p:cNvSpPr>
            <p:nvPr/>
          </p:nvSpPr>
          <p:spPr bwMode="auto">
            <a:xfrm>
              <a:off x="966" y="3254"/>
              <a:ext cx="236" cy="241"/>
            </a:xfrm>
            <a:prstGeom prst="ellipse">
              <a:avLst/>
            </a:prstGeom>
            <a:noFill/>
            <a:ln w="1587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8">
              <a:extLst>
                <a:ext uri="{FF2B5EF4-FFF2-40B4-BE49-F238E27FC236}">
                  <a16:creationId xmlns:a16="http://schemas.microsoft.com/office/drawing/2014/main" id="{EC79EF89-FBDF-47E1-91C5-2E4CC33D3E27}"/>
                </a:ext>
              </a:extLst>
            </p:cNvPr>
            <p:cNvSpPr>
              <a:spLocks/>
            </p:cNvSpPr>
            <p:nvPr/>
          </p:nvSpPr>
          <p:spPr bwMode="auto">
            <a:xfrm>
              <a:off x="1021" y="3322"/>
              <a:ext cx="136" cy="112"/>
            </a:xfrm>
            <a:custGeom>
              <a:avLst/>
              <a:gdLst>
                <a:gd name="T0" fmla="*/ 17 w 57"/>
                <a:gd name="T1" fmla="*/ 36 h 46"/>
                <a:gd name="T2" fmla="*/ 6 w 57"/>
                <a:gd name="T3" fmla="*/ 28 h 46"/>
                <a:gd name="T4" fmla="*/ 11 w 57"/>
                <a:gd name="T5" fmla="*/ 28 h 46"/>
                <a:gd name="T6" fmla="*/ 12 w 57"/>
                <a:gd name="T7" fmla="*/ 28 h 46"/>
                <a:gd name="T8" fmla="*/ 4 w 57"/>
                <a:gd name="T9" fmla="*/ 23 h 46"/>
                <a:gd name="T10" fmla="*/ 2 w 57"/>
                <a:gd name="T11" fmla="*/ 16 h 46"/>
                <a:gd name="T12" fmla="*/ 8 w 57"/>
                <a:gd name="T13" fmla="*/ 18 h 46"/>
                <a:gd name="T14" fmla="*/ 3 w 57"/>
                <a:gd name="T15" fmla="*/ 11 h 46"/>
                <a:gd name="T16" fmla="*/ 4 w 57"/>
                <a:gd name="T17" fmla="*/ 2 h 46"/>
                <a:gd name="T18" fmla="*/ 28 w 57"/>
                <a:gd name="T19" fmla="*/ 15 h 46"/>
                <a:gd name="T20" fmla="*/ 28 w 57"/>
                <a:gd name="T21" fmla="*/ 13 h 46"/>
                <a:gd name="T22" fmla="*/ 30 w 57"/>
                <a:gd name="T23" fmla="*/ 6 h 46"/>
                <a:gd name="T24" fmla="*/ 37 w 57"/>
                <a:gd name="T25" fmla="*/ 0 h 46"/>
                <a:gd name="T26" fmla="*/ 48 w 57"/>
                <a:gd name="T27" fmla="*/ 4 h 46"/>
                <a:gd name="T28" fmla="*/ 48 w 57"/>
                <a:gd name="T29" fmla="*/ 4 h 46"/>
                <a:gd name="T30" fmla="*/ 55 w 57"/>
                <a:gd name="T31" fmla="*/ 1 h 46"/>
                <a:gd name="T32" fmla="*/ 55 w 57"/>
                <a:gd name="T33" fmla="*/ 1 h 46"/>
                <a:gd name="T34" fmla="*/ 55 w 57"/>
                <a:gd name="T35" fmla="*/ 1 h 46"/>
                <a:gd name="T36" fmla="*/ 50 w 57"/>
                <a:gd name="T37" fmla="*/ 8 h 46"/>
                <a:gd name="T38" fmla="*/ 57 w 57"/>
                <a:gd name="T39" fmla="*/ 6 h 46"/>
                <a:gd name="T40" fmla="*/ 57 w 57"/>
                <a:gd name="T41" fmla="*/ 6 h 46"/>
                <a:gd name="T42" fmla="*/ 55 w 57"/>
                <a:gd name="T43" fmla="*/ 8 h 46"/>
                <a:gd name="T44" fmla="*/ 51 w 57"/>
                <a:gd name="T45" fmla="*/ 12 h 46"/>
                <a:gd name="T46" fmla="*/ 51 w 57"/>
                <a:gd name="T47" fmla="*/ 12 h 46"/>
                <a:gd name="T48" fmla="*/ 51 w 57"/>
                <a:gd name="T49" fmla="*/ 17 h 46"/>
                <a:gd name="T50" fmla="*/ 48 w 57"/>
                <a:gd name="T51" fmla="*/ 27 h 46"/>
                <a:gd name="T52" fmla="*/ 41 w 57"/>
                <a:gd name="T53" fmla="*/ 37 h 46"/>
                <a:gd name="T54" fmla="*/ 25 w 57"/>
                <a:gd name="T55" fmla="*/ 46 h 46"/>
                <a:gd name="T56" fmla="*/ 19 w 57"/>
                <a:gd name="T57" fmla="*/ 46 h 46"/>
                <a:gd name="T58" fmla="*/ 0 w 57"/>
                <a:gd name="T59" fmla="*/ 41 h 46"/>
                <a:gd name="T60" fmla="*/ 0 w 57"/>
                <a:gd name="T61" fmla="*/ 41 h 46"/>
                <a:gd name="T62" fmla="*/ 12 w 57"/>
                <a:gd name="T63" fmla="*/ 40 h 46"/>
                <a:gd name="T64" fmla="*/ 17 w 57"/>
                <a:gd name="T65"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6">
                  <a:moveTo>
                    <a:pt x="17" y="36"/>
                  </a:moveTo>
                  <a:cubicBezTo>
                    <a:pt x="11" y="36"/>
                    <a:pt x="7" y="32"/>
                    <a:pt x="6" y="28"/>
                  </a:cubicBezTo>
                  <a:cubicBezTo>
                    <a:pt x="8" y="29"/>
                    <a:pt x="10" y="28"/>
                    <a:pt x="11" y="28"/>
                  </a:cubicBezTo>
                  <a:cubicBezTo>
                    <a:pt x="12" y="28"/>
                    <a:pt x="12" y="28"/>
                    <a:pt x="12" y="28"/>
                  </a:cubicBezTo>
                  <a:cubicBezTo>
                    <a:pt x="8" y="27"/>
                    <a:pt x="6" y="26"/>
                    <a:pt x="4" y="23"/>
                  </a:cubicBezTo>
                  <a:cubicBezTo>
                    <a:pt x="3" y="21"/>
                    <a:pt x="2" y="19"/>
                    <a:pt x="2" y="16"/>
                  </a:cubicBezTo>
                  <a:cubicBezTo>
                    <a:pt x="4" y="17"/>
                    <a:pt x="6" y="18"/>
                    <a:pt x="8" y="18"/>
                  </a:cubicBezTo>
                  <a:cubicBezTo>
                    <a:pt x="5" y="16"/>
                    <a:pt x="3" y="14"/>
                    <a:pt x="3" y="11"/>
                  </a:cubicBezTo>
                  <a:cubicBezTo>
                    <a:pt x="2" y="8"/>
                    <a:pt x="3" y="5"/>
                    <a:pt x="4" y="2"/>
                  </a:cubicBezTo>
                  <a:cubicBezTo>
                    <a:pt x="10" y="10"/>
                    <a:pt x="18" y="14"/>
                    <a:pt x="28" y="15"/>
                  </a:cubicBezTo>
                  <a:cubicBezTo>
                    <a:pt x="28" y="14"/>
                    <a:pt x="28" y="14"/>
                    <a:pt x="28" y="13"/>
                  </a:cubicBezTo>
                  <a:cubicBezTo>
                    <a:pt x="27" y="11"/>
                    <a:pt x="28" y="8"/>
                    <a:pt x="30" y="6"/>
                  </a:cubicBezTo>
                  <a:cubicBezTo>
                    <a:pt x="31" y="3"/>
                    <a:pt x="34" y="1"/>
                    <a:pt x="37" y="0"/>
                  </a:cubicBezTo>
                  <a:cubicBezTo>
                    <a:pt x="41" y="0"/>
                    <a:pt x="45" y="1"/>
                    <a:pt x="48" y="4"/>
                  </a:cubicBezTo>
                  <a:cubicBezTo>
                    <a:pt x="48" y="4"/>
                    <a:pt x="48" y="4"/>
                    <a:pt x="48" y="4"/>
                  </a:cubicBezTo>
                  <a:cubicBezTo>
                    <a:pt x="51" y="3"/>
                    <a:pt x="53" y="2"/>
                    <a:pt x="55" y="1"/>
                  </a:cubicBezTo>
                  <a:cubicBezTo>
                    <a:pt x="55" y="1"/>
                    <a:pt x="55" y="1"/>
                    <a:pt x="55" y="1"/>
                  </a:cubicBezTo>
                  <a:cubicBezTo>
                    <a:pt x="55" y="1"/>
                    <a:pt x="55" y="1"/>
                    <a:pt x="55" y="1"/>
                  </a:cubicBezTo>
                  <a:cubicBezTo>
                    <a:pt x="54" y="4"/>
                    <a:pt x="53" y="6"/>
                    <a:pt x="50" y="8"/>
                  </a:cubicBezTo>
                  <a:cubicBezTo>
                    <a:pt x="52" y="7"/>
                    <a:pt x="55" y="7"/>
                    <a:pt x="57" y="6"/>
                  </a:cubicBezTo>
                  <a:cubicBezTo>
                    <a:pt x="57" y="6"/>
                    <a:pt x="57" y="6"/>
                    <a:pt x="57" y="6"/>
                  </a:cubicBezTo>
                  <a:cubicBezTo>
                    <a:pt x="56" y="6"/>
                    <a:pt x="56" y="7"/>
                    <a:pt x="55" y="8"/>
                  </a:cubicBezTo>
                  <a:cubicBezTo>
                    <a:pt x="54" y="9"/>
                    <a:pt x="53" y="10"/>
                    <a:pt x="51" y="12"/>
                  </a:cubicBezTo>
                  <a:cubicBezTo>
                    <a:pt x="51" y="12"/>
                    <a:pt x="51" y="12"/>
                    <a:pt x="51" y="12"/>
                  </a:cubicBezTo>
                  <a:cubicBezTo>
                    <a:pt x="51" y="14"/>
                    <a:pt x="51" y="15"/>
                    <a:pt x="51" y="17"/>
                  </a:cubicBezTo>
                  <a:cubicBezTo>
                    <a:pt x="50" y="21"/>
                    <a:pt x="49" y="24"/>
                    <a:pt x="48" y="27"/>
                  </a:cubicBezTo>
                  <a:cubicBezTo>
                    <a:pt x="46" y="31"/>
                    <a:pt x="44" y="34"/>
                    <a:pt x="41" y="37"/>
                  </a:cubicBezTo>
                  <a:cubicBezTo>
                    <a:pt x="37" y="41"/>
                    <a:pt x="32" y="44"/>
                    <a:pt x="25" y="46"/>
                  </a:cubicBezTo>
                  <a:cubicBezTo>
                    <a:pt x="23" y="46"/>
                    <a:pt x="21" y="46"/>
                    <a:pt x="19" y="46"/>
                  </a:cubicBezTo>
                  <a:cubicBezTo>
                    <a:pt x="12" y="46"/>
                    <a:pt x="6" y="45"/>
                    <a:pt x="0" y="41"/>
                  </a:cubicBezTo>
                  <a:cubicBezTo>
                    <a:pt x="0" y="41"/>
                    <a:pt x="0" y="41"/>
                    <a:pt x="0" y="41"/>
                  </a:cubicBezTo>
                  <a:cubicBezTo>
                    <a:pt x="4" y="42"/>
                    <a:pt x="8" y="41"/>
                    <a:pt x="12" y="40"/>
                  </a:cubicBezTo>
                  <a:cubicBezTo>
                    <a:pt x="14" y="39"/>
                    <a:pt x="16" y="38"/>
                    <a:pt x="1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9">
              <a:extLst>
                <a:ext uri="{FF2B5EF4-FFF2-40B4-BE49-F238E27FC236}">
                  <a16:creationId xmlns:a16="http://schemas.microsoft.com/office/drawing/2014/main" id="{8EF495FF-6170-4529-A34E-43E55BB7A06D}"/>
                </a:ext>
              </a:extLst>
            </p:cNvPr>
            <p:cNvSpPr>
              <a:spLocks noChangeArrowheads="1"/>
            </p:cNvSpPr>
            <p:nvPr/>
          </p:nvSpPr>
          <p:spPr bwMode="auto">
            <a:xfrm>
              <a:off x="1230" y="3254"/>
              <a:ext cx="237" cy="241"/>
            </a:xfrm>
            <a:prstGeom prst="ellipse">
              <a:avLst/>
            </a:prstGeom>
            <a:noFill/>
            <a:ln w="158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0">
              <a:extLst>
                <a:ext uri="{FF2B5EF4-FFF2-40B4-BE49-F238E27FC236}">
                  <a16:creationId xmlns:a16="http://schemas.microsoft.com/office/drawing/2014/main" id="{4625B3CA-100A-4F1F-971F-88425A7E954D}"/>
                </a:ext>
              </a:extLst>
            </p:cNvPr>
            <p:cNvSpPr>
              <a:spLocks noEditPoints="1"/>
            </p:cNvSpPr>
            <p:nvPr/>
          </p:nvSpPr>
          <p:spPr bwMode="auto">
            <a:xfrm>
              <a:off x="1285" y="3310"/>
              <a:ext cx="129" cy="129"/>
            </a:xfrm>
            <a:custGeom>
              <a:avLst/>
              <a:gdLst>
                <a:gd name="T0" fmla="*/ 53 w 54"/>
                <a:gd name="T1" fmla="*/ 14 h 53"/>
                <a:gd name="T2" fmla="*/ 49 w 54"/>
                <a:gd name="T3" fmla="*/ 5 h 53"/>
                <a:gd name="T4" fmla="*/ 39 w 54"/>
                <a:gd name="T5" fmla="*/ 1 h 53"/>
                <a:gd name="T6" fmla="*/ 13 w 54"/>
                <a:gd name="T7" fmla="*/ 1 h 53"/>
                <a:gd name="T8" fmla="*/ 2 w 54"/>
                <a:gd name="T9" fmla="*/ 11 h 53"/>
                <a:gd name="T10" fmla="*/ 1 w 54"/>
                <a:gd name="T11" fmla="*/ 41 h 53"/>
                <a:gd name="T12" fmla="*/ 12 w 54"/>
                <a:gd name="T13" fmla="*/ 52 h 53"/>
                <a:gd name="T14" fmla="*/ 41 w 54"/>
                <a:gd name="T15" fmla="*/ 52 h 53"/>
                <a:gd name="T16" fmla="*/ 52 w 54"/>
                <a:gd name="T17" fmla="*/ 42 h 53"/>
                <a:gd name="T18" fmla="*/ 53 w 54"/>
                <a:gd name="T19" fmla="*/ 14 h 53"/>
                <a:gd name="T20" fmla="*/ 48 w 54"/>
                <a:gd name="T21" fmla="*/ 40 h 53"/>
                <a:gd name="T22" fmla="*/ 40 w 54"/>
                <a:gd name="T23" fmla="*/ 48 h 53"/>
                <a:gd name="T24" fmla="*/ 13 w 54"/>
                <a:gd name="T25" fmla="*/ 47 h 53"/>
                <a:gd name="T26" fmla="*/ 6 w 54"/>
                <a:gd name="T27" fmla="*/ 40 h 53"/>
                <a:gd name="T28" fmla="*/ 6 w 54"/>
                <a:gd name="T29" fmla="*/ 14 h 53"/>
                <a:gd name="T30" fmla="*/ 14 w 54"/>
                <a:gd name="T31" fmla="*/ 6 h 53"/>
                <a:gd name="T32" fmla="*/ 40 w 54"/>
                <a:gd name="T33" fmla="*/ 6 h 53"/>
                <a:gd name="T34" fmla="*/ 48 w 54"/>
                <a:gd name="T35" fmla="*/ 14 h 53"/>
                <a:gd name="T36" fmla="*/ 48 w 54"/>
                <a:gd name="T37" fmla="*/ 40 h 53"/>
                <a:gd name="T38" fmla="*/ 27 w 54"/>
                <a:gd name="T39" fmla="*/ 13 h 53"/>
                <a:gd name="T40" fmla="*/ 14 w 54"/>
                <a:gd name="T41" fmla="*/ 27 h 53"/>
                <a:gd name="T42" fmla="*/ 27 w 54"/>
                <a:gd name="T43" fmla="*/ 40 h 53"/>
                <a:gd name="T44" fmla="*/ 40 w 54"/>
                <a:gd name="T45" fmla="*/ 27 h 53"/>
                <a:gd name="T46" fmla="*/ 27 w 54"/>
                <a:gd name="T47" fmla="*/ 13 h 53"/>
                <a:gd name="T48" fmla="*/ 27 w 54"/>
                <a:gd name="T49" fmla="*/ 35 h 53"/>
                <a:gd name="T50" fmla="*/ 18 w 54"/>
                <a:gd name="T51" fmla="*/ 27 h 53"/>
                <a:gd name="T52" fmla="*/ 27 w 54"/>
                <a:gd name="T53" fmla="*/ 18 h 53"/>
                <a:gd name="T54" fmla="*/ 36 w 54"/>
                <a:gd name="T55" fmla="*/ 27 h 53"/>
                <a:gd name="T56" fmla="*/ 27 w 54"/>
                <a:gd name="T57" fmla="*/ 35 h 53"/>
                <a:gd name="T58" fmla="*/ 44 w 54"/>
                <a:gd name="T59" fmla="*/ 13 h 53"/>
                <a:gd name="T60" fmla="*/ 41 w 54"/>
                <a:gd name="T61" fmla="*/ 16 h 53"/>
                <a:gd name="T62" fmla="*/ 38 w 54"/>
                <a:gd name="T63" fmla="*/ 13 h 53"/>
                <a:gd name="T64" fmla="*/ 41 w 54"/>
                <a:gd name="T65" fmla="*/ 10 h 53"/>
                <a:gd name="T66" fmla="*/ 44 w 54"/>
                <a:gd name="T67"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3">
                  <a:moveTo>
                    <a:pt x="53" y="14"/>
                  </a:moveTo>
                  <a:cubicBezTo>
                    <a:pt x="52" y="10"/>
                    <a:pt x="51" y="7"/>
                    <a:pt x="49" y="5"/>
                  </a:cubicBezTo>
                  <a:cubicBezTo>
                    <a:pt x="46" y="2"/>
                    <a:pt x="43" y="1"/>
                    <a:pt x="39" y="1"/>
                  </a:cubicBezTo>
                  <a:cubicBezTo>
                    <a:pt x="33" y="1"/>
                    <a:pt x="18" y="0"/>
                    <a:pt x="13" y="1"/>
                  </a:cubicBezTo>
                  <a:cubicBezTo>
                    <a:pt x="7" y="2"/>
                    <a:pt x="3" y="6"/>
                    <a:pt x="2" y="11"/>
                  </a:cubicBezTo>
                  <a:cubicBezTo>
                    <a:pt x="0" y="16"/>
                    <a:pt x="1" y="36"/>
                    <a:pt x="1" y="41"/>
                  </a:cubicBezTo>
                  <a:cubicBezTo>
                    <a:pt x="2" y="47"/>
                    <a:pt x="6" y="51"/>
                    <a:pt x="12" y="52"/>
                  </a:cubicBezTo>
                  <a:cubicBezTo>
                    <a:pt x="16" y="53"/>
                    <a:pt x="36" y="53"/>
                    <a:pt x="41" y="52"/>
                  </a:cubicBezTo>
                  <a:cubicBezTo>
                    <a:pt x="47" y="51"/>
                    <a:pt x="51" y="48"/>
                    <a:pt x="52" y="42"/>
                  </a:cubicBezTo>
                  <a:cubicBezTo>
                    <a:pt x="54" y="37"/>
                    <a:pt x="53" y="18"/>
                    <a:pt x="53" y="14"/>
                  </a:cubicBezTo>
                  <a:close/>
                  <a:moveTo>
                    <a:pt x="48" y="40"/>
                  </a:moveTo>
                  <a:cubicBezTo>
                    <a:pt x="47" y="44"/>
                    <a:pt x="44" y="47"/>
                    <a:pt x="40" y="48"/>
                  </a:cubicBezTo>
                  <a:cubicBezTo>
                    <a:pt x="35" y="48"/>
                    <a:pt x="17" y="49"/>
                    <a:pt x="13" y="47"/>
                  </a:cubicBezTo>
                  <a:cubicBezTo>
                    <a:pt x="9" y="46"/>
                    <a:pt x="7" y="44"/>
                    <a:pt x="6" y="40"/>
                  </a:cubicBezTo>
                  <a:cubicBezTo>
                    <a:pt x="5" y="36"/>
                    <a:pt x="5" y="18"/>
                    <a:pt x="6" y="14"/>
                  </a:cubicBezTo>
                  <a:cubicBezTo>
                    <a:pt x="7" y="9"/>
                    <a:pt x="10" y="6"/>
                    <a:pt x="14" y="6"/>
                  </a:cubicBezTo>
                  <a:cubicBezTo>
                    <a:pt x="19" y="5"/>
                    <a:pt x="36" y="5"/>
                    <a:pt x="40" y="6"/>
                  </a:cubicBezTo>
                  <a:cubicBezTo>
                    <a:pt x="45" y="7"/>
                    <a:pt x="48" y="10"/>
                    <a:pt x="48" y="14"/>
                  </a:cubicBezTo>
                  <a:cubicBezTo>
                    <a:pt x="49" y="18"/>
                    <a:pt x="49" y="35"/>
                    <a:pt x="48" y="40"/>
                  </a:cubicBezTo>
                  <a:close/>
                  <a:moveTo>
                    <a:pt x="27" y="13"/>
                  </a:moveTo>
                  <a:cubicBezTo>
                    <a:pt x="20" y="13"/>
                    <a:pt x="14" y="19"/>
                    <a:pt x="14" y="27"/>
                  </a:cubicBezTo>
                  <a:cubicBezTo>
                    <a:pt x="14" y="34"/>
                    <a:pt x="20" y="40"/>
                    <a:pt x="27" y="40"/>
                  </a:cubicBezTo>
                  <a:cubicBezTo>
                    <a:pt x="34" y="40"/>
                    <a:pt x="40" y="34"/>
                    <a:pt x="40" y="27"/>
                  </a:cubicBezTo>
                  <a:cubicBezTo>
                    <a:pt x="40" y="19"/>
                    <a:pt x="34" y="13"/>
                    <a:pt x="27" y="13"/>
                  </a:cubicBezTo>
                  <a:close/>
                  <a:moveTo>
                    <a:pt x="27" y="35"/>
                  </a:moveTo>
                  <a:cubicBezTo>
                    <a:pt x="22" y="35"/>
                    <a:pt x="18" y="31"/>
                    <a:pt x="18" y="27"/>
                  </a:cubicBezTo>
                  <a:cubicBezTo>
                    <a:pt x="18" y="22"/>
                    <a:pt x="22" y="18"/>
                    <a:pt x="27" y="18"/>
                  </a:cubicBezTo>
                  <a:cubicBezTo>
                    <a:pt x="32" y="18"/>
                    <a:pt x="36" y="22"/>
                    <a:pt x="36" y="27"/>
                  </a:cubicBezTo>
                  <a:cubicBezTo>
                    <a:pt x="36" y="32"/>
                    <a:pt x="32" y="35"/>
                    <a:pt x="27" y="35"/>
                  </a:cubicBezTo>
                  <a:close/>
                  <a:moveTo>
                    <a:pt x="44" y="13"/>
                  </a:moveTo>
                  <a:cubicBezTo>
                    <a:pt x="44" y="15"/>
                    <a:pt x="43" y="16"/>
                    <a:pt x="41" y="16"/>
                  </a:cubicBezTo>
                  <a:cubicBezTo>
                    <a:pt x="39" y="16"/>
                    <a:pt x="38" y="15"/>
                    <a:pt x="38" y="13"/>
                  </a:cubicBezTo>
                  <a:cubicBezTo>
                    <a:pt x="38" y="11"/>
                    <a:pt x="39" y="10"/>
                    <a:pt x="41" y="10"/>
                  </a:cubicBezTo>
                  <a:cubicBezTo>
                    <a:pt x="43" y="10"/>
                    <a:pt x="44" y="11"/>
                    <a:pt x="44"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
              <a:extLst>
                <a:ext uri="{FF2B5EF4-FFF2-40B4-BE49-F238E27FC236}">
                  <a16:creationId xmlns:a16="http://schemas.microsoft.com/office/drawing/2014/main" id="{F758E7A1-3FB9-4990-B3C6-38213DDD0E62}"/>
                </a:ext>
              </a:extLst>
            </p:cNvPr>
            <p:cNvSpPr>
              <a:spLocks noEditPoints="1"/>
            </p:cNvSpPr>
            <p:nvPr/>
          </p:nvSpPr>
          <p:spPr bwMode="auto">
            <a:xfrm>
              <a:off x="1285" y="3310"/>
              <a:ext cx="129" cy="129"/>
            </a:xfrm>
            <a:custGeom>
              <a:avLst/>
              <a:gdLst>
                <a:gd name="T0" fmla="*/ 53 w 54"/>
                <a:gd name="T1" fmla="*/ 14 h 53"/>
                <a:gd name="T2" fmla="*/ 49 w 54"/>
                <a:gd name="T3" fmla="*/ 5 h 53"/>
                <a:gd name="T4" fmla="*/ 39 w 54"/>
                <a:gd name="T5" fmla="*/ 1 h 53"/>
                <a:gd name="T6" fmla="*/ 13 w 54"/>
                <a:gd name="T7" fmla="*/ 1 h 53"/>
                <a:gd name="T8" fmla="*/ 2 w 54"/>
                <a:gd name="T9" fmla="*/ 11 h 53"/>
                <a:gd name="T10" fmla="*/ 1 w 54"/>
                <a:gd name="T11" fmla="*/ 41 h 53"/>
                <a:gd name="T12" fmla="*/ 12 w 54"/>
                <a:gd name="T13" fmla="*/ 52 h 53"/>
                <a:gd name="T14" fmla="*/ 41 w 54"/>
                <a:gd name="T15" fmla="*/ 52 h 53"/>
                <a:gd name="T16" fmla="*/ 52 w 54"/>
                <a:gd name="T17" fmla="*/ 42 h 53"/>
                <a:gd name="T18" fmla="*/ 53 w 54"/>
                <a:gd name="T19" fmla="*/ 14 h 53"/>
                <a:gd name="T20" fmla="*/ 48 w 54"/>
                <a:gd name="T21" fmla="*/ 40 h 53"/>
                <a:gd name="T22" fmla="*/ 40 w 54"/>
                <a:gd name="T23" fmla="*/ 48 h 53"/>
                <a:gd name="T24" fmla="*/ 13 w 54"/>
                <a:gd name="T25" fmla="*/ 47 h 53"/>
                <a:gd name="T26" fmla="*/ 6 w 54"/>
                <a:gd name="T27" fmla="*/ 40 h 53"/>
                <a:gd name="T28" fmla="*/ 6 w 54"/>
                <a:gd name="T29" fmla="*/ 14 h 53"/>
                <a:gd name="T30" fmla="*/ 14 w 54"/>
                <a:gd name="T31" fmla="*/ 6 h 53"/>
                <a:gd name="T32" fmla="*/ 40 w 54"/>
                <a:gd name="T33" fmla="*/ 6 h 53"/>
                <a:gd name="T34" fmla="*/ 48 w 54"/>
                <a:gd name="T35" fmla="*/ 14 h 53"/>
                <a:gd name="T36" fmla="*/ 48 w 54"/>
                <a:gd name="T37" fmla="*/ 40 h 53"/>
                <a:gd name="T38" fmla="*/ 27 w 54"/>
                <a:gd name="T39" fmla="*/ 13 h 53"/>
                <a:gd name="T40" fmla="*/ 14 w 54"/>
                <a:gd name="T41" fmla="*/ 27 h 53"/>
                <a:gd name="T42" fmla="*/ 27 w 54"/>
                <a:gd name="T43" fmla="*/ 40 h 53"/>
                <a:gd name="T44" fmla="*/ 40 w 54"/>
                <a:gd name="T45" fmla="*/ 27 h 53"/>
                <a:gd name="T46" fmla="*/ 27 w 54"/>
                <a:gd name="T47" fmla="*/ 13 h 53"/>
                <a:gd name="T48" fmla="*/ 27 w 54"/>
                <a:gd name="T49" fmla="*/ 35 h 53"/>
                <a:gd name="T50" fmla="*/ 18 w 54"/>
                <a:gd name="T51" fmla="*/ 27 h 53"/>
                <a:gd name="T52" fmla="*/ 27 w 54"/>
                <a:gd name="T53" fmla="*/ 18 h 53"/>
                <a:gd name="T54" fmla="*/ 36 w 54"/>
                <a:gd name="T55" fmla="*/ 27 h 53"/>
                <a:gd name="T56" fmla="*/ 27 w 54"/>
                <a:gd name="T57" fmla="*/ 35 h 53"/>
                <a:gd name="T58" fmla="*/ 44 w 54"/>
                <a:gd name="T59" fmla="*/ 13 h 53"/>
                <a:gd name="T60" fmla="*/ 41 w 54"/>
                <a:gd name="T61" fmla="*/ 16 h 53"/>
                <a:gd name="T62" fmla="*/ 38 w 54"/>
                <a:gd name="T63" fmla="*/ 13 h 53"/>
                <a:gd name="T64" fmla="*/ 41 w 54"/>
                <a:gd name="T65" fmla="*/ 10 h 53"/>
                <a:gd name="T66" fmla="*/ 44 w 54"/>
                <a:gd name="T67"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3">
                  <a:moveTo>
                    <a:pt x="53" y="14"/>
                  </a:moveTo>
                  <a:cubicBezTo>
                    <a:pt x="52" y="10"/>
                    <a:pt x="51" y="7"/>
                    <a:pt x="49" y="5"/>
                  </a:cubicBezTo>
                  <a:cubicBezTo>
                    <a:pt x="46" y="2"/>
                    <a:pt x="43" y="1"/>
                    <a:pt x="39" y="1"/>
                  </a:cubicBezTo>
                  <a:cubicBezTo>
                    <a:pt x="33" y="1"/>
                    <a:pt x="18" y="0"/>
                    <a:pt x="13" y="1"/>
                  </a:cubicBezTo>
                  <a:cubicBezTo>
                    <a:pt x="7" y="2"/>
                    <a:pt x="3" y="6"/>
                    <a:pt x="2" y="11"/>
                  </a:cubicBezTo>
                  <a:cubicBezTo>
                    <a:pt x="0" y="16"/>
                    <a:pt x="1" y="36"/>
                    <a:pt x="1" y="41"/>
                  </a:cubicBezTo>
                  <a:cubicBezTo>
                    <a:pt x="2" y="47"/>
                    <a:pt x="6" y="51"/>
                    <a:pt x="12" y="52"/>
                  </a:cubicBezTo>
                  <a:cubicBezTo>
                    <a:pt x="16" y="53"/>
                    <a:pt x="36" y="53"/>
                    <a:pt x="41" y="52"/>
                  </a:cubicBezTo>
                  <a:cubicBezTo>
                    <a:pt x="47" y="51"/>
                    <a:pt x="51" y="48"/>
                    <a:pt x="52" y="42"/>
                  </a:cubicBezTo>
                  <a:cubicBezTo>
                    <a:pt x="54" y="37"/>
                    <a:pt x="53" y="18"/>
                    <a:pt x="53" y="14"/>
                  </a:cubicBezTo>
                  <a:close/>
                  <a:moveTo>
                    <a:pt x="48" y="40"/>
                  </a:moveTo>
                  <a:cubicBezTo>
                    <a:pt x="47" y="44"/>
                    <a:pt x="44" y="47"/>
                    <a:pt x="40" y="48"/>
                  </a:cubicBezTo>
                  <a:cubicBezTo>
                    <a:pt x="35" y="48"/>
                    <a:pt x="17" y="49"/>
                    <a:pt x="13" y="47"/>
                  </a:cubicBezTo>
                  <a:cubicBezTo>
                    <a:pt x="9" y="46"/>
                    <a:pt x="7" y="44"/>
                    <a:pt x="6" y="40"/>
                  </a:cubicBezTo>
                  <a:cubicBezTo>
                    <a:pt x="5" y="36"/>
                    <a:pt x="5" y="18"/>
                    <a:pt x="6" y="14"/>
                  </a:cubicBezTo>
                  <a:cubicBezTo>
                    <a:pt x="7" y="9"/>
                    <a:pt x="10" y="6"/>
                    <a:pt x="14" y="6"/>
                  </a:cubicBezTo>
                  <a:cubicBezTo>
                    <a:pt x="19" y="5"/>
                    <a:pt x="36" y="5"/>
                    <a:pt x="40" y="6"/>
                  </a:cubicBezTo>
                  <a:cubicBezTo>
                    <a:pt x="45" y="7"/>
                    <a:pt x="48" y="10"/>
                    <a:pt x="48" y="14"/>
                  </a:cubicBezTo>
                  <a:cubicBezTo>
                    <a:pt x="49" y="18"/>
                    <a:pt x="49" y="35"/>
                    <a:pt x="48" y="40"/>
                  </a:cubicBezTo>
                  <a:close/>
                  <a:moveTo>
                    <a:pt x="27" y="13"/>
                  </a:moveTo>
                  <a:cubicBezTo>
                    <a:pt x="20" y="13"/>
                    <a:pt x="14" y="19"/>
                    <a:pt x="14" y="27"/>
                  </a:cubicBezTo>
                  <a:cubicBezTo>
                    <a:pt x="14" y="34"/>
                    <a:pt x="20" y="40"/>
                    <a:pt x="27" y="40"/>
                  </a:cubicBezTo>
                  <a:cubicBezTo>
                    <a:pt x="34" y="40"/>
                    <a:pt x="40" y="34"/>
                    <a:pt x="40" y="27"/>
                  </a:cubicBezTo>
                  <a:cubicBezTo>
                    <a:pt x="40" y="19"/>
                    <a:pt x="34" y="13"/>
                    <a:pt x="27" y="13"/>
                  </a:cubicBezTo>
                  <a:close/>
                  <a:moveTo>
                    <a:pt x="27" y="35"/>
                  </a:moveTo>
                  <a:cubicBezTo>
                    <a:pt x="22" y="35"/>
                    <a:pt x="18" y="31"/>
                    <a:pt x="18" y="27"/>
                  </a:cubicBezTo>
                  <a:cubicBezTo>
                    <a:pt x="18" y="22"/>
                    <a:pt x="22" y="18"/>
                    <a:pt x="27" y="18"/>
                  </a:cubicBezTo>
                  <a:cubicBezTo>
                    <a:pt x="32" y="18"/>
                    <a:pt x="36" y="22"/>
                    <a:pt x="36" y="27"/>
                  </a:cubicBezTo>
                  <a:cubicBezTo>
                    <a:pt x="36" y="32"/>
                    <a:pt x="32" y="35"/>
                    <a:pt x="27" y="35"/>
                  </a:cubicBezTo>
                  <a:close/>
                  <a:moveTo>
                    <a:pt x="44" y="13"/>
                  </a:moveTo>
                  <a:cubicBezTo>
                    <a:pt x="44" y="15"/>
                    <a:pt x="43" y="16"/>
                    <a:pt x="41" y="16"/>
                  </a:cubicBezTo>
                  <a:cubicBezTo>
                    <a:pt x="39" y="16"/>
                    <a:pt x="38" y="15"/>
                    <a:pt x="38" y="13"/>
                  </a:cubicBezTo>
                  <a:cubicBezTo>
                    <a:pt x="38" y="11"/>
                    <a:pt x="39" y="10"/>
                    <a:pt x="41" y="10"/>
                  </a:cubicBezTo>
                  <a:cubicBezTo>
                    <a:pt x="43" y="10"/>
                    <a:pt x="44" y="11"/>
                    <a:pt x="44"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12">
              <a:extLst>
                <a:ext uri="{FF2B5EF4-FFF2-40B4-BE49-F238E27FC236}">
                  <a16:creationId xmlns:a16="http://schemas.microsoft.com/office/drawing/2014/main" id="{7149E623-3CA9-49F1-B7CC-2EEB899EC8A7}"/>
                </a:ext>
              </a:extLst>
            </p:cNvPr>
            <p:cNvSpPr>
              <a:spLocks noChangeArrowheads="1"/>
            </p:cNvSpPr>
            <p:nvPr/>
          </p:nvSpPr>
          <p:spPr bwMode="auto">
            <a:xfrm>
              <a:off x="1762" y="3259"/>
              <a:ext cx="236" cy="239"/>
            </a:xfrm>
            <a:prstGeom prst="ellipse">
              <a:avLst/>
            </a:prstGeom>
            <a:noFill/>
            <a:ln w="15875"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3">
              <a:extLst>
                <a:ext uri="{FF2B5EF4-FFF2-40B4-BE49-F238E27FC236}">
                  <a16:creationId xmlns:a16="http://schemas.microsoft.com/office/drawing/2014/main" id="{19554619-5A9C-4ED7-91AC-6055486F98DB}"/>
                </a:ext>
              </a:extLst>
            </p:cNvPr>
            <p:cNvSpPr>
              <a:spLocks noEditPoints="1"/>
            </p:cNvSpPr>
            <p:nvPr/>
          </p:nvSpPr>
          <p:spPr bwMode="auto">
            <a:xfrm>
              <a:off x="1829" y="3315"/>
              <a:ext cx="26" cy="117"/>
            </a:xfrm>
            <a:custGeom>
              <a:avLst/>
              <a:gdLst>
                <a:gd name="T0" fmla="*/ 1 w 11"/>
                <a:gd name="T1" fmla="*/ 16 h 48"/>
                <a:gd name="T2" fmla="*/ 11 w 11"/>
                <a:gd name="T3" fmla="*/ 16 h 48"/>
                <a:gd name="T4" fmla="*/ 11 w 11"/>
                <a:gd name="T5" fmla="*/ 48 h 48"/>
                <a:gd name="T6" fmla="*/ 1 w 11"/>
                <a:gd name="T7" fmla="*/ 48 h 48"/>
                <a:gd name="T8" fmla="*/ 1 w 11"/>
                <a:gd name="T9" fmla="*/ 16 h 48"/>
                <a:gd name="T10" fmla="*/ 6 w 11"/>
                <a:gd name="T11" fmla="*/ 0 h 48"/>
                <a:gd name="T12" fmla="*/ 11 w 11"/>
                <a:gd name="T13" fmla="*/ 5 h 48"/>
                <a:gd name="T14" fmla="*/ 6 w 11"/>
                <a:gd name="T15" fmla="*/ 11 h 48"/>
                <a:gd name="T16" fmla="*/ 0 w 11"/>
                <a:gd name="T17" fmla="*/ 5 h 48"/>
                <a:gd name="T18" fmla="*/ 6 w 11"/>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8">
                  <a:moveTo>
                    <a:pt x="1" y="16"/>
                  </a:moveTo>
                  <a:cubicBezTo>
                    <a:pt x="11" y="16"/>
                    <a:pt x="11" y="16"/>
                    <a:pt x="11" y="16"/>
                  </a:cubicBezTo>
                  <a:cubicBezTo>
                    <a:pt x="11" y="48"/>
                    <a:pt x="11" y="48"/>
                    <a:pt x="11" y="48"/>
                  </a:cubicBezTo>
                  <a:cubicBezTo>
                    <a:pt x="1" y="48"/>
                    <a:pt x="1" y="48"/>
                    <a:pt x="1" y="48"/>
                  </a:cubicBezTo>
                  <a:lnTo>
                    <a:pt x="1" y="16"/>
                  </a:lnTo>
                  <a:close/>
                  <a:moveTo>
                    <a:pt x="6" y="0"/>
                  </a:moveTo>
                  <a:cubicBezTo>
                    <a:pt x="9" y="0"/>
                    <a:pt x="11" y="2"/>
                    <a:pt x="11" y="5"/>
                  </a:cubicBezTo>
                  <a:cubicBezTo>
                    <a:pt x="11" y="9"/>
                    <a:pt x="9" y="11"/>
                    <a:pt x="6" y="11"/>
                  </a:cubicBezTo>
                  <a:cubicBezTo>
                    <a:pt x="2" y="11"/>
                    <a:pt x="0" y="9"/>
                    <a:pt x="0" y="5"/>
                  </a:cubicBezTo>
                  <a:cubicBezTo>
                    <a:pt x="0" y="2"/>
                    <a:pt x="2"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4">
              <a:extLst>
                <a:ext uri="{FF2B5EF4-FFF2-40B4-BE49-F238E27FC236}">
                  <a16:creationId xmlns:a16="http://schemas.microsoft.com/office/drawing/2014/main" id="{AA217BFB-B387-4208-9244-6879C1956905}"/>
                </a:ext>
              </a:extLst>
            </p:cNvPr>
            <p:cNvSpPr>
              <a:spLocks/>
            </p:cNvSpPr>
            <p:nvPr/>
          </p:nvSpPr>
          <p:spPr bwMode="auto">
            <a:xfrm>
              <a:off x="1869" y="3351"/>
              <a:ext cx="74" cy="81"/>
            </a:xfrm>
            <a:custGeom>
              <a:avLst/>
              <a:gdLst>
                <a:gd name="T0" fmla="*/ 0 w 31"/>
                <a:gd name="T1" fmla="*/ 1 h 33"/>
                <a:gd name="T2" fmla="*/ 9 w 31"/>
                <a:gd name="T3" fmla="*/ 1 h 33"/>
                <a:gd name="T4" fmla="*/ 9 w 31"/>
                <a:gd name="T5" fmla="*/ 5 h 33"/>
                <a:gd name="T6" fmla="*/ 10 w 31"/>
                <a:gd name="T7" fmla="*/ 5 h 33"/>
                <a:gd name="T8" fmla="*/ 19 w 31"/>
                <a:gd name="T9" fmla="*/ 0 h 33"/>
                <a:gd name="T10" fmla="*/ 31 w 31"/>
                <a:gd name="T11" fmla="*/ 15 h 33"/>
                <a:gd name="T12" fmla="*/ 31 w 31"/>
                <a:gd name="T13" fmla="*/ 33 h 33"/>
                <a:gd name="T14" fmla="*/ 21 w 31"/>
                <a:gd name="T15" fmla="*/ 33 h 33"/>
                <a:gd name="T16" fmla="*/ 21 w 31"/>
                <a:gd name="T17" fmla="*/ 17 h 33"/>
                <a:gd name="T18" fmla="*/ 16 w 31"/>
                <a:gd name="T19" fmla="*/ 9 h 33"/>
                <a:gd name="T20" fmla="*/ 10 w 31"/>
                <a:gd name="T21" fmla="*/ 17 h 33"/>
                <a:gd name="T22" fmla="*/ 10 w 31"/>
                <a:gd name="T23" fmla="*/ 33 h 33"/>
                <a:gd name="T24" fmla="*/ 0 w 31"/>
                <a:gd name="T25" fmla="*/ 33 h 33"/>
                <a:gd name="T26" fmla="*/ 0 w 31"/>
                <a:gd name="T2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3">
                  <a:moveTo>
                    <a:pt x="0" y="1"/>
                  </a:moveTo>
                  <a:cubicBezTo>
                    <a:pt x="9" y="1"/>
                    <a:pt x="9" y="1"/>
                    <a:pt x="9" y="1"/>
                  </a:cubicBezTo>
                  <a:cubicBezTo>
                    <a:pt x="9" y="5"/>
                    <a:pt x="9" y="5"/>
                    <a:pt x="9" y="5"/>
                  </a:cubicBezTo>
                  <a:cubicBezTo>
                    <a:pt x="10" y="5"/>
                    <a:pt x="10" y="5"/>
                    <a:pt x="10" y="5"/>
                  </a:cubicBezTo>
                  <a:cubicBezTo>
                    <a:pt x="11" y="3"/>
                    <a:pt x="14" y="0"/>
                    <a:pt x="19" y="0"/>
                  </a:cubicBezTo>
                  <a:cubicBezTo>
                    <a:pt x="29" y="0"/>
                    <a:pt x="31" y="7"/>
                    <a:pt x="31" y="15"/>
                  </a:cubicBezTo>
                  <a:cubicBezTo>
                    <a:pt x="31" y="33"/>
                    <a:pt x="31" y="33"/>
                    <a:pt x="31" y="33"/>
                  </a:cubicBezTo>
                  <a:cubicBezTo>
                    <a:pt x="21" y="33"/>
                    <a:pt x="21" y="33"/>
                    <a:pt x="21" y="33"/>
                  </a:cubicBezTo>
                  <a:cubicBezTo>
                    <a:pt x="21" y="17"/>
                    <a:pt x="21" y="17"/>
                    <a:pt x="21" y="17"/>
                  </a:cubicBezTo>
                  <a:cubicBezTo>
                    <a:pt x="21" y="14"/>
                    <a:pt x="21" y="9"/>
                    <a:pt x="16" y="9"/>
                  </a:cubicBezTo>
                  <a:cubicBezTo>
                    <a:pt x="11" y="9"/>
                    <a:pt x="10" y="13"/>
                    <a:pt x="10" y="17"/>
                  </a:cubicBezTo>
                  <a:cubicBezTo>
                    <a:pt x="10" y="33"/>
                    <a:pt x="10" y="33"/>
                    <a:pt x="10" y="33"/>
                  </a:cubicBezTo>
                  <a:cubicBezTo>
                    <a:pt x="0" y="33"/>
                    <a:pt x="0" y="33"/>
                    <a:pt x="0" y="33"/>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15">
              <a:extLst>
                <a:ext uri="{FF2B5EF4-FFF2-40B4-BE49-F238E27FC236}">
                  <a16:creationId xmlns:a16="http://schemas.microsoft.com/office/drawing/2014/main" id="{5C0E9BC5-B608-4995-A774-70E4F432CDC4}"/>
                </a:ext>
              </a:extLst>
            </p:cNvPr>
            <p:cNvSpPr>
              <a:spLocks noChangeArrowheads="1"/>
            </p:cNvSpPr>
            <p:nvPr/>
          </p:nvSpPr>
          <p:spPr bwMode="auto">
            <a:xfrm>
              <a:off x="1498" y="3256"/>
              <a:ext cx="236" cy="242"/>
            </a:xfrm>
            <a:prstGeom prst="ellipse">
              <a:avLst/>
            </a:pr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6">
              <a:extLst>
                <a:ext uri="{FF2B5EF4-FFF2-40B4-BE49-F238E27FC236}">
                  <a16:creationId xmlns:a16="http://schemas.microsoft.com/office/drawing/2014/main" id="{DE8D980F-637F-4466-B5C9-3FDFD50645AA}"/>
                </a:ext>
              </a:extLst>
            </p:cNvPr>
            <p:cNvSpPr>
              <a:spLocks noEditPoints="1"/>
            </p:cNvSpPr>
            <p:nvPr/>
          </p:nvSpPr>
          <p:spPr bwMode="auto">
            <a:xfrm>
              <a:off x="1552" y="3332"/>
              <a:ext cx="127" cy="90"/>
            </a:xfrm>
            <a:custGeom>
              <a:avLst/>
              <a:gdLst>
                <a:gd name="T0" fmla="*/ 6 w 53"/>
                <a:gd name="T1" fmla="*/ 36 h 37"/>
                <a:gd name="T2" fmla="*/ 2 w 53"/>
                <a:gd name="T3" fmla="*/ 32 h 37"/>
                <a:gd name="T4" fmla="*/ 3 w 53"/>
                <a:gd name="T5" fmla="*/ 3 h 37"/>
                <a:gd name="T6" fmla="*/ 7 w 53"/>
                <a:gd name="T7" fmla="*/ 1 h 37"/>
                <a:gd name="T8" fmla="*/ 47 w 53"/>
                <a:gd name="T9" fmla="*/ 1 h 37"/>
                <a:gd name="T10" fmla="*/ 51 w 53"/>
                <a:gd name="T11" fmla="*/ 5 h 37"/>
                <a:gd name="T12" fmla="*/ 51 w 53"/>
                <a:gd name="T13" fmla="*/ 33 h 37"/>
                <a:gd name="T14" fmla="*/ 48 w 53"/>
                <a:gd name="T15" fmla="*/ 36 h 37"/>
                <a:gd name="T16" fmla="*/ 6 w 53"/>
                <a:gd name="T17" fmla="*/ 36 h 37"/>
                <a:gd name="T18" fmla="*/ 20 w 53"/>
                <a:gd name="T19" fmla="*/ 26 h 37"/>
                <a:gd name="T20" fmla="*/ 36 w 53"/>
                <a:gd name="T21" fmla="*/ 18 h 37"/>
                <a:gd name="T22" fmla="*/ 20 w 53"/>
                <a:gd name="T23" fmla="*/ 10 h 37"/>
                <a:gd name="T24" fmla="*/ 20 w 53"/>
                <a:gd name="T2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7">
                  <a:moveTo>
                    <a:pt x="6" y="36"/>
                  </a:moveTo>
                  <a:cubicBezTo>
                    <a:pt x="4" y="35"/>
                    <a:pt x="3" y="34"/>
                    <a:pt x="2" y="32"/>
                  </a:cubicBezTo>
                  <a:cubicBezTo>
                    <a:pt x="0" y="27"/>
                    <a:pt x="0" y="7"/>
                    <a:pt x="3" y="3"/>
                  </a:cubicBezTo>
                  <a:cubicBezTo>
                    <a:pt x="4" y="2"/>
                    <a:pt x="6" y="1"/>
                    <a:pt x="7" y="1"/>
                  </a:cubicBezTo>
                  <a:cubicBezTo>
                    <a:pt x="16" y="0"/>
                    <a:pt x="44" y="0"/>
                    <a:pt x="47" y="1"/>
                  </a:cubicBezTo>
                  <a:cubicBezTo>
                    <a:pt x="49" y="2"/>
                    <a:pt x="50" y="3"/>
                    <a:pt x="51" y="5"/>
                  </a:cubicBezTo>
                  <a:cubicBezTo>
                    <a:pt x="53" y="10"/>
                    <a:pt x="53" y="28"/>
                    <a:pt x="51" y="33"/>
                  </a:cubicBezTo>
                  <a:cubicBezTo>
                    <a:pt x="50" y="34"/>
                    <a:pt x="49" y="35"/>
                    <a:pt x="48" y="36"/>
                  </a:cubicBezTo>
                  <a:cubicBezTo>
                    <a:pt x="45" y="37"/>
                    <a:pt x="10" y="37"/>
                    <a:pt x="6" y="36"/>
                  </a:cubicBezTo>
                  <a:close/>
                  <a:moveTo>
                    <a:pt x="20" y="26"/>
                  </a:moveTo>
                  <a:cubicBezTo>
                    <a:pt x="26" y="24"/>
                    <a:pt x="31" y="21"/>
                    <a:pt x="36" y="18"/>
                  </a:cubicBezTo>
                  <a:cubicBezTo>
                    <a:pt x="31" y="15"/>
                    <a:pt x="26" y="12"/>
                    <a:pt x="20" y="10"/>
                  </a:cubicBezTo>
                  <a:cubicBezTo>
                    <a:pt x="20" y="15"/>
                    <a:pt x="20" y="21"/>
                    <a:pt x="2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C797E6BE-7234-4547-91E3-BA01E2C8D0A1}"/>
              </a:ext>
            </a:extLst>
          </p:cNvPr>
          <p:cNvSpPr txBox="1"/>
          <p:nvPr/>
        </p:nvSpPr>
        <p:spPr>
          <a:xfrm>
            <a:off x="4118439" y="4254843"/>
            <a:ext cx="3556163" cy="369332"/>
          </a:xfrm>
          <a:prstGeom prst="rect">
            <a:avLst/>
          </a:prstGeom>
          <a:noFill/>
        </p:spPr>
        <p:txBody>
          <a:bodyPr wrap="square" rtlCol="0">
            <a:spAutoFit/>
          </a:bodyPr>
          <a:lstStyle/>
          <a:p>
            <a:pPr algn="ctr"/>
            <a:r>
              <a:rPr lang="es-MX" dirty="0">
                <a:solidFill>
                  <a:schemeClr val="bg1"/>
                </a:solidFill>
              </a:rPr>
              <a:t>www.ppthemes.com</a:t>
            </a:r>
            <a:endParaRPr lang="en-US" dirty="0">
              <a:solidFill>
                <a:schemeClr val="bg1"/>
              </a:solidFill>
            </a:endParaRPr>
          </a:p>
        </p:txBody>
      </p:sp>
      <p:sp>
        <p:nvSpPr>
          <p:cNvPr id="74" name="Half Frame 73">
            <a:extLst>
              <a:ext uri="{FF2B5EF4-FFF2-40B4-BE49-F238E27FC236}">
                <a16:creationId xmlns:a16="http://schemas.microsoft.com/office/drawing/2014/main" id="{1FA53C83-7464-49BD-AE53-BFF9150CE3CE}"/>
              </a:ext>
            </a:extLst>
          </p:cNvPr>
          <p:cNvSpPr/>
          <p:nvPr/>
        </p:nvSpPr>
        <p:spPr>
          <a:xfrm rot="16200000">
            <a:off x="7692346" y="1818924"/>
            <a:ext cx="350349" cy="350349"/>
          </a:xfrm>
          <a:prstGeom prst="halfFram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Oval 74">
            <a:extLst>
              <a:ext uri="{FF2B5EF4-FFF2-40B4-BE49-F238E27FC236}">
                <a16:creationId xmlns:a16="http://schemas.microsoft.com/office/drawing/2014/main" id="{CC04A5C3-0CFA-40B8-9C86-1F7B0F21C944}"/>
              </a:ext>
            </a:extLst>
          </p:cNvPr>
          <p:cNvSpPr/>
          <p:nvPr/>
        </p:nvSpPr>
        <p:spPr>
          <a:xfrm>
            <a:off x="741177" y="460957"/>
            <a:ext cx="470647" cy="4706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72525E6-F92E-45C4-9EE1-EC7D48BA18DD}"/>
              </a:ext>
            </a:extLst>
          </p:cNvPr>
          <p:cNvSpPr/>
          <p:nvPr/>
        </p:nvSpPr>
        <p:spPr>
          <a:xfrm>
            <a:off x="2099281" y="2939074"/>
            <a:ext cx="470647" cy="470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1315FFE-C377-4234-87B2-182E5911F833}"/>
              </a:ext>
            </a:extLst>
          </p:cNvPr>
          <p:cNvSpPr/>
          <p:nvPr/>
        </p:nvSpPr>
        <p:spPr>
          <a:xfrm>
            <a:off x="9622072" y="796509"/>
            <a:ext cx="470647" cy="4706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D34FC0F6-47C7-43A8-8F8E-F7C66E2DBDDC}"/>
              </a:ext>
            </a:extLst>
          </p:cNvPr>
          <p:cNvSpPr/>
          <p:nvPr/>
        </p:nvSpPr>
        <p:spPr>
          <a:xfrm>
            <a:off x="999568" y="4326118"/>
            <a:ext cx="470647" cy="47064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7BA111A7-D3DF-4351-975B-7DA17427A87B}"/>
              </a:ext>
            </a:extLst>
          </p:cNvPr>
          <p:cNvSpPr/>
          <p:nvPr/>
        </p:nvSpPr>
        <p:spPr>
          <a:xfrm>
            <a:off x="1749413" y="1698626"/>
            <a:ext cx="470647" cy="47064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727FD6D8-4851-4855-B479-AF4B8F055809}"/>
              </a:ext>
            </a:extLst>
          </p:cNvPr>
          <p:cNvSpPr/>
          <p:nvPr/>
        </p:nvSpPr>
        <p:spPr>
          <a:xfrm>
            <a:off x="9499901" y="5118581"/>
            <a:ext cx="470647" cy="47064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AFA978DD-4BDB-4479-A115-5E06CAAF6975}"/>
              </a:ext>
            </a:extLst>
          </p:cNvPr>
          <p:cNvSpPr/>
          <p:nvPr/>
        </p:nvSpPr>
        <p:spPr>
          <a:xfrm>
            <a:off x="10326515" y="2003531"/>
            <a:ext cx="470647" cy="47064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920470"/>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E2CFEE-2ED2-4A74-9ED3-0587358D3FD8}"/>
              </a:ext>
            </a:extLst>
          </p:cNvPr>
          <p:cNvSpPr/>
          <p:nvPr/>
        </p:nvSpPr>
        <p:spPr>
          <a:xfrm>
            <a:off x="0" y="0"/>
            <a:ext cx="12192000" cy="6858000"/>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A3346551-683E-4748-99BB-87F92544ECD5}"/>
              </a:ext>
            </a:extLst>
          </p:cNvPr>
          <p:cNvSpPr/>
          <p:nvPr/>
        </p:nvSpPr>
        <p:spPr>
          <a:xfrm>
            <a:off x="3640529" y="1171491"/>
            <a:ext cx="4352910" cy="4301207"/>
          </a:xfrm>
          <a:custGeom>
            <a:avLst/>
            <a:gdLst>
              <a:gd name="connsiteX0" fmla="*/ 0 w 2579298"/>
              <a:gd name="connsiteY0" fmla="*/ 3980378 h 3980378"/>
              <a:gd name="connsiteX1" fmla="*/ 644825 w 2579298"/>
              <a:gd name="connsiteY1" fmla="*/ 0 h 3980378"/>
              <a:gd name="connsiteX2" fmla="*/ 2579298 w 2579298"/>
              <a:gd name="connsiteY2" fmla="*/ 0 h 3980378"/>
              <a:gd name="connsiteX3" fmla="*/ 1934474 w 2579298"/>
              <a:gd name="connsiteY3" fmla="*/ 3980378 h 3980378"/>
              <a:gd name="connsiteX4" fmla="*/ 0 w 2579298"/>
              <a:gd name="connsiteY4" fmla="*/ 3980378 h 3980378"/>
              <a:gd name="connsiteX0" fmla="*/ 0 w 3459192"/>
              <a:gd name="connsiteY0" fmla="*/ 4006257 h 4006257"/>
              <a:gd name="connsiteX1" fmla="*/ 644825 w 3459192"/>
              <a:gd name="connsiteY1" fmla="*/ 25879 h 4006257"/>
              <a:gd name="connsiteX2" fmla="*/ 3459192 w 3459192"/>
              <a:gd name="connsiteY2" fmla="*/ 0 h 4006257"/>
              <a:gd name="connsiteX3" fmla="*/ 1934474 w 3459192"/>
              <a:gd name="connsiteY3" fmla="*/ 4006257 h 4006257"/>
              <a:gd name="connsiteX4" fmla="*/ 0 w 3459192"/>
              <a:gd name="connsiteY4" fmla="*/ 4006257 h 4006257"/>
              <a:gd name="connsiteX0" fmla="*/ 0 w 3459192"/>
              <a:gd name="connsiteY0" fmla="*/ 4006257 h 4006257"/>
              <a:gd name="connsiteX1" fmla="*/ 644825 w 3459192"/>
              <a:gd name="connsiteY1" fmla="*/ 25879 h 4006257"/>
              <a:gd name="connsiteX2" fmla="*/ 3459192 w 3459192"/>
              <a:gd name="connsiteY2" fmla="*/ 0 h 4006257"/>
              <a:gd name="connsiteX3" fmla="*/ 1399636 w 3459192"/>
              <a:gd name="connsiteY3" fmla="*/ 3997630 h 4006257"/>
              <a:gd name="connsiteX4" fmla="*/ 0 w 3459192"/>
              <a:gd name="connsiteY4" fmla="*/ 4006257 h 4006257"/>
              <a:gd name="connsiteX0" fmla="*/ 0 w 3588588"/>
              <a:gd name="connsiteY0" fmla="*/ 3997630 h 3997630"/>
              <a:gd name="connsiteX1" fmla="*/ 644825 w 3588588"/>
              <a:gd name="connsiteY1" fmla="*/ 17252 h 3997630"/>
              <a:gd name="connsiteX2" fmla="*/ 3588588 w 3588588"/>
              <a:gd name="connsiteY2" fmla="*/ 0 h 3997630"/>
              <a:gd name="connsiteX3" fmla="*/ 1399636 w 3588588"/>
              <a:gd name="connsiteY3" fmla="*/ 3989003 h 3997630"/>
              <a:gd name="connsiteX4" fmla="*/ 0 w 3588588"/>
              <a:gd name="connsiteY4" fmla="*/ 3997630 h 3997630"/>
              <a:gd name="connsiteX0" fmla="*/ 0 w 3588588"/>
              <a:gd name="connsiteY0" fmla="*/ 3997630 h 3997630"/>
              <a:gd name="connsiteX1" fmla="*/ 644825 w 3588588"/>
              <a:gd name="connsiteY1" fmla="*/ 17252 h 3997630"/>
              <a:gd name="connsiteX2" fmla="*/ 3588588 w 3588588"/>
              <a:gd name="connsiteY2" fmla="*/ 0 h 3997630"/>
              <a:gd name="connsiteX3" fmla="*/ 1235734 w 3588588"/>
              <a:gd name="connsiteY3" fmla="*/ 3980377 h 3997630"/>
              <a:gd name="connsiteX4" fmla="*/ 0 w 3588588"/>
              <a:gd name="connsiteY4" fmla="*/ 3997630 h 3997630"/>
              <a:gd name="connsiteX0" fmla="*/ 0 w 3588588"/>
              <a:gd name="connsiteY0" fmla="*/ 4014884 h 4014884"/>
              <a:gd name="connsiteX1" fmla="*/ 1766258 w 3588588"/>
              <a:gd name="connsiteY1" fmla="*/ 0 h 4014884"/>
              <a:gd name="connsiteX2" fmla="*/ 3588588 w 3588588"/>
              <a:gd name="connsiteY2" fmla="*/ 17254 h 4014884"/>
              <a:gd name="connsiteX3" fmla="*/ 1235734 w 3588588"/>
              <a:gd name="connsiteY3" fmla="*/ 3997631 h 4014884"/>
              <a:gd name="connsiteX4" fmla="*/ 0 w 3588588"/>
              <a:gd name="connsiteY4" fmla="*/ 4014884 h 4014884"/>
              <a:gd name="connsiteX0" fmla="*/ 0 w 4011283"/>
              <a:gd name="connsiteY0" fmla="*/ 3963126 h 3997631"/>
              <a:gd name="connsiteX1" fmla="*/ 2188953 w 4011283"/>
              <a:gd name="connsiteY1" fmla="*/ 0 h 3997631"/>
              <a:gd name="connsiteX2" fmla="*/ 4011283 w 4011283"/>
              <a:gd name="connsiteY2" fmla="*/ 17254 h 3997631"/>
              <a:gd name="connsiteX3" fmla="*/ 1658429 w 4011283"/>
              <a:gd name="connsiteY3" fmla="*/ 3997631 h 3997631"/>
              <a:gd name="connsiteX4" fmla="*/ 0 w 4011283"/>
              <a:gd name="connsiteY4" fmla="*/ 3963126 h 3997631"/>
              <a:gd name="connsiteX0" fmla="*/ 0 w 4011283"/>
              <a:gd name="connsiteY0" fmla="*/ 4006258 h 4040763"/>
              <a:gd name="connsiteX1" fmla="*/ 2214833 w 4011283"/>
              <a:gd name="connsiteY1" fmla="*/ 0 h 4040763"/>
              <a:gd name="connsiteX2" fmla="*/ 4011283 w 4011283"/>
              <a:gd name="connsiteY2" fmla="*/ 60386 h 4040763"/>
              <a:gd name="connsiteX3" fmla="*/ 1658429 w 4011283"/>
              <a:gd name="connsiteY3" fmla="*/ 4040763 h 4040763"/>
              <a:gd name="connsiteX4" fmla="*/ 0 w 4011283"/>
              <a:gd name="connsiteY4" fmla="*/ 4006258 h 4040763"/>
              <a:gd name="connsiteX0" fmla="*/ 0 w 4011283"/>
              <a:gd name="connsiteY0" fmla="*/ 4006258 h 4040763"/>
              <a:gd name="connsiteX1" fmla="*/ 2214833 w 4011283"/>
              <a:gd name="connsiteY1" fmla="*/ 0 h 4040763"/>
              <a:gd name="connsiteX2" fmla="*/ 4011283 w 4011283"/>
              <a:gd name="connsiteY2" fmla="*/ 17254 h 4040763"/>
              <a:gd name="connsiteX3" fmla="*/ 1658429 w 4011283"/>
              <a:gd name="connsiteY3" fmla="*/ 4040763 h 4040763"/>
              <a:gd name="connsiteX4" fmla="*/ 0 w 4011283"/>
              <a:gd name="connsiteY4" fmla="*/ 4006258 h 4040763"/>
              <a:gd name="connsiteX0" fmla="*/ 0 w 4011283"/>
              <a:gd name="connsiteY0" fmla="*/ 4006258 h 4014884"/>
              <a:gd name="connsiteX1" fmla="*/ 2214833 w 4011283"/>
              <a:gd name="connsiteY1" fmla="*/ 0 h 4014884"/>
              <a:gd name="connsiteX2" fmla="*/ 4011283 w 4011283"/>
              <a:gd name="connsiteY2" fmla="*/ 17254 h 4014884"/>
              <a:gd name="connsiteX3" fmla="*/ 1641176 w 4011283"/>
              <a:gd name="connsiteY3" fmla="*/ 4014884 h 4014884"/>
              <a:gd name="connsiteX4" fmla="*/ 0 w 4011283"/>
              <a:gd name="connsiteY4" fmla="*/ 4006258 h 4014884"/>
              <a:gd name="connsiteX0" fmla="*/ 0 w 4011283"/>
              <a:gd name="connsiteY0" fmla="*/ 3997631 h 4006257"/>
              <a:gd name="connsiteX1" fmla="*/ 2266592 w 4011283"/>
              <a:gd name="connsiteY1" fmla="*/ 0 h 4006257"/>
              <a:gd name="connsiteX2" fmla="*/ 4011283 w 4011283"/>
              <a:gd name="connsiteY2" fmla="*/ 8627 h 4006257"/>
              <a:gd name="connsiteX3" fmla="*/ 1641176 w 4011283"/>
              <a:gd name="connsiteY3" fmla="*/ 4006257 h 4006257"/>
              <a:gd name="connsiteX4" fmla="*/ 0 w 4011283"/>
              <a:gd name="connsiteY4" fmla="*/ 3997631 h 4006257"/>
              <a:gd name="connsiteX0" fmla="*/ 0 w 4054415"/>
              <a:gd name="connsiteY0" fmla="*/ 3997631 h 4006257"/>
              <a:gd name="connsiteX1" fmla="*/ 2309724 w 4054415"/>
              <a:gd name="connsiteY1" fmla="*/ 0 h 4006257"/>
              <a:gd name="connsiteX2" fmla="*/ 4054415 w 4054415"/>
              <a:gd name="connsiteY2" fmla="*/ 8627 h 4006257"/>
              <a:gd name="connsiteX3" fmla="*/ 1684308 w 4054415"/>
              <a:gd name="connsiteY3" fmla="*/ 4006257 h 4006257"/>
              <a:gd name="connsiteX4" fmla="*/ 0 w 4054415"/>
              <a:gd name="connsiteY4" fmla="*/ 3997631 h 4006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15" h="4006257">
                <a:moveTo>
                  <a:pt x="0" y="3997631"/>
                </a:moveTo>
                <a:lnTo>
                  <a:pt x="2309724" y="0"/>
                </a:lnTo>
                <a:lnTo>
                  <a:pt x="4054415" y="8627"/>
                </a:lnTo>
                <a:lnTo>
                  <a:pt x="1684308" y="4006257"/>
                </a:lnTo>
                <a:lnTo>
                  <a:pt x="0" y="3997631"/>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A1D3F2CC-208A-41CF-94DF-087030848C1F}"/>
              </a:ext>
            </a:extLst>
          </p:cNvPr>
          <p:cNvSpPr/>
          <p:nvPr/>
        </p:nvSpPr>
        <p:spPr>
          <a:xfrm>
            <a:off x="3518712" y="931604"/>
            <a:ext cx="1889814" cy="3134989"/>
          </a:xfrm>
          <a:prstGeom prst="chevron">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5B8E95BE-74BB-4E9C-8E05-010364459E71}"/>
              </a:ext>
            </a:extLst>
          </p:cNvPr>
          <p:cNvSpPr/>
          <p:nvPr/>
        </p:nvSpPr>
        <p:spPr>
          <a:xfrm>
            <a:off x="4178563" y="1994098"/>
            <a:ext cx="1137967" cy="1887759"/>
          </a:xfrm>
          <a:prstGeom prst="chevron">
            <a:avLst/>
          </a:prstGeom>
          <a:solidFill>
            <a:srgbClr val="EEC12A">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rrow: Chevron 1">
            <a:extLst>
              <a:ext uri="{FF2B5EF4-FFF2-40B4-BE49-F238E27FC236}">
                <a16:creationId xmlns:a16="http://schemas.microsoft.com/office/drawing/2014/main" id="{C46CA6B6-7FAC-4461-984E-EFAF2597B5CC}"/>
              </a:ext>
            </a:extLst>
          </p:cNvPr>
          <p:cNvSpPr/>
          <p:nvPr/>
        </p:nvSpPr>
        <p:spPr>
          <a:xfrm>
            <a:off x="4298906" y="1116360"/>
            <a:ext cx="1043796" cy="1992701"/>
          </a:xfrm>
          <a:prstGeom prst="chevron">
            <a:avLst/>
          </a:prstGeom>
          <a:solidFill>
            <a:srgbClr val="F05F3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3292C792-B299-4BBB-BC46-B0E92FA505C1}"/>
              </a:ext>
            </a:extLst>
          </p:cNvPr>
          <p:cNvSpPr/>
          <p:nvPr/>
        </p:nvSpPr>
        <p:spPr>
          <a:xfrm>
            <a:off x="3868806" y="2083611"/>
            <a:ext cx="931887" cy="1545896"/>
          </a:xfrm>
          <a:prstGeom prst="chevron">
            <a:avLst/>
          </a:prstGeom>
          <a:solidFill>
            <a:srgbClr val="5D3A5A">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hevron 18">
            <a:extLst>
              <a:ext uri="{FF2B5EF4-FFF2-40B4-BE49-F238E27FC236}">
                <a16:creationId xmlns:a16="http://schemas.microsoft.com/office/drawing/2014/main" id="{B129A899-8AB0-4AFD-9891-78F37E740DBC}"/>
              </a:ext>
            </a:extLst>
          </p:cNvPr>
          <p:cNvSpPr/>
          <p:nvPr/>
        </p:nvSpPr>
        <p:spPr>
          <a:xfrm rot="10800000">
            <a:off x="6329930" y="2319744"/>
            <a:ext cx="1889814" cy="3134989"/>
          </a:xfrm>
          <a:prstGeom prst="chevron">
            <a:avLst/>
          </a:prstGeom>
          <a:pattFill prst="pct90">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hevron 19">
            <a:extLst>
              <a:ext uri="{FF2B5EF4-FFF2-40B4-BE49-F238E27FC236}">
                <a16:creationId xmlns:a16="http://schemas.microsoft.com/office/drawing/2014/main" id="{1EA673B5-A19E-4A42-B8DF-CB762CB640AB}"/>
              </a:ext>
            </a:extLst>
          </p:cNvPr>
          <p:cNvSpPr/>
          <p:nvPr/>
        </p:nvSpPr>
        <p:spPr>
          <a:xfrm rot="10800000">
            <a:off x="6989781" y="3382238"/>
            <a:ext cx="1137967" cy="1887759"/>
          </a:xfrm>
          <a:prstGeom prst="chevron">
            <a:avLst/>
          </a:prstGeom>
          <a:solidFill>
            <a:srgbClr val="EEC12A">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hevron 20">
            <a:extLst>
              <a:ext uri="{FF2B5EF4-FFF2-40B4-BE49-F238E27FC236}">
                <a16:creationId xmlns:a16="http://schemas.microsoft.com/office/drawing/2014/main" id="{6716FF9C-1998-45CC-B316-AD2DC04DF4FA}"/>
              </a:ext>
            </a:extLst>
          </p:cNvPr>
          <p:cNvSpPr/>
          <p:nvPr/>
        </p:nvSpPr>
        <p:spPr>
          <a:xfrm rot="10800000">
            <a:off x="7086902" y="2571532"/>
            <a:ext cx="1264758" cy="1992701"/>
          </a:xfrm>
          <a:prstGeom prst="chevron">
            <a:avLst/>
          </a:prstGeom>
          <a:solidFill>
            <a:srgbClr val="F05F3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11742C80-4103-476E-9A4B-A99CBB6A8E23}"/>
              </a:ext>
            </a:extLst>
          </p:cNvPr>
          <p:cNvSpPr/>
          <p:nvPr/>
        </p:nvSpPr>
        <p:spPr>
          <a:xfrm rot="10800000">
            <a:off x="6782476" y="3011102"/>
            <a:ext cx="800818" cy="1328467"/>
          </a:xfrm>
          <a:prstGeom prst="chevron">
            <a:avLst/>
          </a:prstGeom>
          <a:solidFill>
            <a:srgbClr val="5D3A5A">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A17C846-A915-4763-B8A6-9BACAE4B63CD}"/>
              </a:ext>
            </a:extLst>
          </p:cNvPr>
          <p:cNvSpPr txBox="1"/>
          <p:nvPr/>
        </p:nvSpPr>
        <p:spPr>
          <a:xfrm>
            <a:off x="1389529" y="4247911"/>
            <a:ext cx="9583271" cy="1077218"/>
          </a:xfrm>
          <a:prstGeom prst="rect">
            <a:avLst/>
          </a:prstGeom>
          <a:noFill/>
        </p:spPr>
        <p:txBody>
          <a:bodyPr wrap="square" rtlCol="0">
            <a:spAutoFit/>
          </a:bodyPr>
          <a:lstStyle/>
          <a:p>
            <a:pPr algn="ctr"/>
            <a:r>
              <a:rPr lang="en-US" sz="3200" spc="300" dirty="0">
                <a:solidFill>
                  <a:schemeClr val="bg1"/>
                </a:solidFill>
                <a:effectLst>
                  <a:outerShdw blurRad="38100" dist="38100" dir="2700000" algn="tl">
                    <a:srgbClr val="000000">
                      <a:alpha val="43137"/>
                    </a:srgbClr>
                  </a:outerShdw>
                </a:effectLst>
                <a:latin typeface="Lato Black" panose="020F0A02020204030203" pitchFamily="34" charset="0"/>
              </a:rPr>
              <a:t>CURRICULUM VITAE IN</a:t>
            </a:r>
          </a:p>
          <a:p>
            <a:pPr algn="ctr"/>
            <a:r>
              <a:rPr lang="en-US" sz="3200" spc="600" dirty="0">
                <a:solidFill>
                  <a:schemeClr val="bg1"/>
                </a:solidFill>
                <a:effectLst>
                  <a:outerShdw blurRad="38100" dist="38100" dir="2700000" algn="tl">
                    <a:srgbClr val="000000">
                      <a:alpha val="43137"/>
                    </a:srgbClr>
                  </a:outerShdw>
                </a:effectLst>
                <a:latin typeface="Lato Light" panose="020F0302020204030203" pitchFamily="34" charset="0"/>
              </a:rPr>
              <a:t>POWERPOINT</a:t>
            </a:r>
          </a:p>
        </p:txBody>
      </p:sp>
      <p:sp>
        <p:nvSpPr>
          <p:cNvPr id="27" name="Half Frame 26">
            <a:extLst>
              <a:ext uri="{FF2B5EF4-FFF2-40B4-BE49-F238E27FC236}">
                <a16:creationId xmlns:a16="http://schemas.microsoft.com/office/drawing/2014/main" id="{1631EF97-FFD3-459F-BD94-78759E9D7AF5}"/>
              </a:ext>
            </a:extLst>
          </p:cNvPr>
          <p:cNvSpPr/>
          <p:nvPr/>
        </p:nvSpPr>
        <p:spPr>
          <a:xfrm rot="16200000">
            <a:off x="7692346" y="1818924"/>
            <a:ext cx="350349" cy="350349"/>
          </a:xfrm>
          <a:prstGeom prst="halfFram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5ADCBCE1-4495-43C7-B254-5FFF687DE160}"/>
              </a:ext>
            </a:extLst>
          </p:cNvPr>
          <p:cNvSpPr/>
          <p:nvPr/>
        </p:nvSpPr>
        <p:spPr>
          <a:xfrm>
            <a:off x="741177" y="460957"/>
            <a:ext cx="470647" cy="4706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11DEFCD-AF50-44E5-91DC-FC3D346CF1F1}"/>
              </a:ext>
            </a:extLst>
          </p:cNvPr>
          <p:cNvSpPr/>
          <p:nvPr/>
        </p:nvSpPr>
        <p:spPr>
          <a:xfrm>
            <a:off x="2099281" y="2939074"/>
            <a:ext cx="470647" cy="470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A4E1FFC-3177-4270-9449-D05AB6A4CA8D}"/>
              </a:ext>
            </a:extLst>
          </p:cNvPr>
          <p:cNvSpPr/>
          <p:nvPr/>
        </p:nvSpPr>
        <p:spPr>
          <a:xfrm>
            <a:off x="9622072" y="796509"/>
            <a:ext cx="470647" cy="4706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2B05B35D-8D77-476C-98BE-97E5A164E263}"/>
              </a:ext>
            </a:extLst>
          </p:cNvPr>
          <p:cNvSpPr/>
          <p:nvPr/>
        </p:nvSpPr>
        <p:spPr>
          <a:xfrm>
            <a:off x="999568" y="4326118"/>
            <a:ext cx="470647" cy="47064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BB549E9D-43B1-48C2-98C9-46B87B18C49F}"/>
              </a:ext>
            </a:extLst>
          </p:cNvPr>
          <p:cNvSpPr/>
          <p:nvPr/>
        </p:nvSpPr>
        <p:spPr>
          <a:xfrm>
            <a:off x="1749413" y="1698626"/>
            <a:ext cx="470647" cy="47064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710B76FE-F740-4BFF-B937-5950F203FB3B}"/>
              </a:ext>
            </a:extLst>
          </p:cNvPr>
          <p:cNvSpPr/>
          <p:nvPr/>
        </p:nvSpPr>
        <p:spPr>
          <a:xfrm>
            <a:off x="9499901" y="5118581"/>
            <a:ext cx="470647" cy="47064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2044E06B-B49A-4E62-9417-D2C5FEF5AB11}"/>
              </a:ext>
            </a:extLst>
          </p:cNvPr>
          <p:cNvSpPr/>
          <p:nvPr/>
        </p:nvSpPr>
        <p:spPr>
          <a:xfrm>
            <a:off x="10326515" y="2003531"/>
            <a:ext cx="470647" cy="470647"/>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2"/>
          <p:cNvSpPr txBox="1">
            <a:spLocks noChangeArrowheads="1"/>
          </p:cNvSpPr>
          <p:nvPr/>
        </p:nvSpPr>
        <p:spPr bwMode="auto">
          <a:xfrm>
            <a:off x="4490449" y="336550"/>
            <a:ext cx="320793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pPr>
            <a:r>
              <a:rPr lang="en-US" altLang="es-MX" sz="1400" dirty="0"/>
              <a:t>Something About</a:t>
            </a:r>
          </a:p>
          <a:p>
            <a:pPr algn="ctr">
              <a:lnSpc>
                <a:spcPct val="90000"/>
              </a:lnSpc>
            </a:pPr>
            <a:r>
              <a:rPr lang="en-US" altLang="es-MX" sz="2400" dirty="0">
                <a:solidFill>
                  <a:schemeClr val="accent1"/>
                </a:solidFill>
              </a:rPr>
              <a:t>The Skills of Mrs. Smith</a:t>
            </a:r>
          </a:p>
        </p:txBody>
      </p:sp>
      <p:sp>
        <p:nvSpPr>
          <p:cNvPr id="35" name="TextBox 34"/>
          <p:cNvSpPr txBox="1"/>
          <p:nvPr/>
        </p:nvSpPr>
        <p:spPr>
          <a:xfrm>
            <a:off x="10599738" y="2538413"/>
            <a:ext cx="769144" cy="294037"/>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latin typeface="Lato Light"/>
                <a:cs typeface="Lato Light"/>
              </a:rPr>
              <a:t>90%</a:t>
            </a:r>
          </a:p>
        </p:txBody>
      </p:sp>
      <p:sp>
        <p:nvSpPr>
          <p:cNvPr id="36" name="TextBox 35"/>
          <p:cNvSpPr txBox="1"/>
          <p:nvPr/>
        </p:nvSpPr>
        <p:spPr>
          <a:xfrm>
            <a:off x="10599738" y="3127375"/>
            <a:ext cx="769144" cy="303206"/>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cs typeface="Lato Light"/>
              </a:rPr>
              <a:t>30%</a:t>
            </a:r>
          </a:p>
        </p:txBody>
      </p:sp>
      <p:sp>
        <p:nvSpPr>
          <p:cNvPr id="37" name="TextBox 36"/>
          <p:cNvSpPr txBox="1"/>
          <p:nvPr/>
        </p:nvSpPr>
        <p:spPr>
          <a:xfrm>
            <a:off x="10599738" y="3716338"/>
            <a:ext cx="769144" cy="303206"/>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cs typeface="Lato Light"/>
              </a:rPr>
              <a:t>70%</a:t>
            </a:r>
          </a:p>
        </p:txBody>
      </p:sp>
      <p:sp>
        <p:nvSpPr>
          <p:cNvPr id="39" name="TextBox 38"/>
          <p:cNvSpPr txBox="1"/>
          <p:nvPr/>
        </p:nvSpPr>
        <p:spPr>
          <a:xfrm>
            <a:off x="10599738" y="4305300"/>
            <a:ext cx="769144" cy="303206"/>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cs typeface="Lato Light"/>
              </a:rPr>
              <a:t>50%</a:t>
            </a:r>
          </a:p>
        </p:txBody>
      </p:sp>
      <p:grpSp>
        <p:nvGrpSpPr>
          <p:cNvPr id="18439" name="Group 39"/>
          <p:cNvGrpSpPr>
            <a:grpSpLocks/>
          </p:cNvGrpSpPr>
          <p:nvPr/>
        </p:nvGrpSpPr>
        <p:grpSpPr bwMode="auto">
          <a:xfrm>
            <a:off x="4658519" y="5410200"/>
            <a:ext cx="1281113" cy="380207"/>
            <a:chOff x="2315487" y="10721814"/>
            <a:chExt cx="2562325" cy="760766"/>
          </a:xfrm>
        </p:grpSpPr>
        <p:sp>
          <p:nvSpPr>
            <p:cNvPr id="88" name="Freeform 312"/>
            <p:cNvSpPr>
              <a:spLocks noEditPoints="1"/>
            </p:cNvSpPr>
            <p:nvPr/>
          </p:nvSpPr>
          <p:spPr bwMode="auto">
            <a:xfrm>
              <a:off x="2315487" y="10726579"/>
              <a:ext cx="754091"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1">
                <a:lumMod val="40000"/>
                <a:lumOff val="60000"/>
              </a:schemeClr>
            </a:solidFill>
            <a:ln>
              <a:noFill/>
            </a:ln>
          </p:spPr>
          <p:txBody>
            <a:bodyPr lIns="34290" tIns="17145" rIns="34290" bIns="17145"/>
            <a:lstStyle/>
            <a:p>
              <a:pPr defTabSz="914217">
                <a:defRPr/>
              </a:pPr>
              <a:endParaRPr lang="en-US" sz="900" dirty="0"/>
            </a:p>
          </p:txBody>
        </p:sp>
        <p:sp>
          <p:nvSpPr>
            <p:cNvPr id="89" name="Freeform 317"/>
            <p:cNvSpPr>
              <a:spLocks noEditPoints="1"/>
            </p:cNvSpPr>
            <p:nvPr/>
          </p:nvSpPr>
          <p:spPr bwMode="auto">
            <a:xfrm>
              <a:off x="4123720" y="10721814"/>
              <a:ext cx="754092"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solidFill>
              <a:schemeClr val="tx1">
                <a:lumMod val="40000"/>
                <a:lumOff val="60000"/>
              </a:schemeClr>
            </a:solidFill>
            <a:ln>
              <a:noFill/>
            </a:ln>
          </p:spPr>
          <p:txBody>
            <a:bodyPr lIns="34290" tIns="17145" rIns="34290" bIns="17145"/>
            <a:lstStyle/>
            <a:p>
              <a:pPr defTabSz="914217">
                <a:defRPr/>
              </a:pPr>
              <a:endParaRPr lang="en-US" sz="900" dirty="0"/>
            </a:p>
          </p:txBody>
        </p:sp>
        <p:grpSp>
          <p:nvGrpSpPr>
            <p:cNvPr id="18461" name="Group 89"/>
            <p:cNvGrpSpPr>
              <a:grpSpLocks/>
            </p:cNvGrpSpPr>
            <p:nvPr/>
          </p:nvGrpSpPr>
          <p:grpSpPr bwMode="auto">
            <a:xfrm>
              <a:off x="3214892" y="10726294"/>
              <a:ext cx="756286" cy="756286"/>
              <a:chOff x="7407689" y="7016750"/>
              <a:chExt cx="1339808" cy="1339808"/>
            </a:xfrm>
          </p:grpSpPr>
          <p:sp>
            <p:nvSpPr>
              <p:cNvPr id="91" name="Freeform 16"/>
              <p:cNvSpPr>
                <a:spLocks/>
              </p:cNvSpPr>
              <p:nvPr/>
            </p:nvSpPr>
            <p:spPr bwMode="auto">
              <a:xfrm>
                <a:off x="7833687" y="7467441"/>
                <a:ext cx="55124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tx1">
                  <a:lumMod val="40000"/>
                  <a:lumOff val="60000"/>
                </a:schemeClr>
              </a:solidFill>
              <a:ln w="9525">
                <a:solidFill>
                  <a:schemeClr val="tx1">
                    <a:lumMod val="40000"/>
                    <a:lumOff val="60000"/>
                  </a:schemeClr>
                </a:solidFill>
                <a:round/>
                <a:headEnd/>
                <a:tailEnd/>
              </a:ln>
            </p:spPr>
            <p:txBody>
              <a:bodyPr/>
              <a:lstStyle/>
              <a:p>
                <a:pPr defTabSz="914217">
                  <a:defRPr/>
                </a:pPr>
                <a:endParaRPr lang="en-US" sz="900" dirty="0"/>
              </a:p>
            </p:txBody>
          </p:sp>
          <p:sp>
            <p:nvSpPr>
              <p:cNvPr id="92" name="Oval 91"/>
              <p:cNvSpPr/>
              <p:nvPr/>
            </p:nvSpPr>
            <p:spPr>
              <a:xfrm>
                <a:off x="7409004" y="7017255"/>
                <a:ext cx="1338734" cy="1339303"/>
              </a:xfrm>
              <a:prstGeom prst="ellipse">
                <a:avLst/>
              </a:prstGeom>
              <a:noFill/>
              <a:ln w="28575" cmpd="sng">
                <a:solidFill>
                  <a:schemeClr val="tx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
        <p:nvSpPr>
          <p:cNvPr id="18440" name="TextBox 40"/>
          <p:cNvSpPr txBox="1">
            <a:spLocks noChangeArrowheads="1"/>
          </p:cNvSpPr>
          <p:nvPr/>
        </p:nvSpPr>
        <p:spPr bwMode="auto">
          <a:xfrm>
            <a:off x="4568825" y="1785144"/>
            <a:ext cx="5782469" cy="58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1400" dirty="0"/>
              <a:t>Entrepreneurial activities differ substantially depending on the type of organization and creativity involved. Entrepreneurship ranges in</a:t>
            </a:r>
          </a:p>
        </p:txBody>
      </p:sp>
      <p:sp>
        <p:nvSpPr>
          <p:cNvPr id="18441" name="TextBox 41"/>
          <p:cNvSpPr txBox="1">
            <a:spLocks noChangeArrowheads="1"/>
          </p:cNvSpPr>
          <p:nvPr/>
        </p:nvSpPr>
        <p:spPr bwMode="auto">
          <a:xfrm>
            <a:off x="4568825" y="1326357"/>
            <a:ext cx="5782469" cy="4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20000"/>
              </a:lnSpc>
            </a:pPr>
            <a:r>
              <a:rPr lang="en-US" altLang="es-MX" sz="2200"/>
              <a:t>About Her</a:t>
            </a:r>
          </a:p>
        </p:txBody>
      </p:sp>
      <p:sp>
        <p:nvSpPr>
          <p:cNvPr id="44" name="TextBox 43"/>
          <p:cNvSpPr txBox="1"/>
          <p:nvPr/>
        </p:nvSpPr>
        <p:spPr>
          <a:xfrm>
            <a:off x="10599738" y="4824413"/>
            <a:ext cx="769144" cy="303206"/>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cs typeface="Lato Light"/>
              </a:rPr>
              <a:t>80%</a:t>
            </a:r>
          </a:p>
        </p:txBody>
      </p:sp>
      <p:sp>
        <p:nvSpPr>
          <p:cNvPr id="45" name="TextBox 44"/>
          <p:cNvSpPr txBox="1"/>
          <p:nvPr/>
        </p:nvSpPr>
        <p:spPr>
          <a:xfrm>
            <a:off x="4553744" y="2538413"/>
            <a:ext cx="2352675" cy="294037"/>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latin typeface="Lato Light"/>
                <a:cs typeface="Lato Light"/>
              </a:rPr>
              <a:t>Adobe Illustrator</a:t>
            </a:r>
          </a:p>
        </p:txBody>
      </p:sp>
      <p:sp>
        <p:nvSpPr>
          <p:cNvPr id="46" name="Rectangle 45"/>
          <p:cNvSpPr/>
          <p:nvPr/>
        </p:nvSpPr>
        <p:spPr>
          <a:xfrm>
            <a:off x="4619625" y="2851944"/>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47" name="Rectangle 46"/>
          <p:cNvSpPr/>
          <p:nvPr/>
        </p:nvSpPr>
        <p:spPr>
          <a:xfrm>
            <a:off x="4619625" y="2854325"/>
            <a:ext cx="6276975" cy="47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49" name="Rectangle 48"/>
          <p:cNvSpPr/>
          <p:nvPr/>
        </p:nvSpPr>
        <p:spPr>
          <a:xfrm>
            <a:off x="4619625" y="3440907"/>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50" name="Rectangle 49"/>
          <p:cNvSpPr/>
          <p:nvPr/>
        </p:nvSpPr>
        <p:spPr>
          <a:xfrm>
            <a:off x="4619625" y="3437732"/>
            <a:ext cx="1527175" cy="53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78" name="TextBox 77"/>
          <p:cNvSpPr txBox="1"/>
          <p:nvPr/>
        </p:nvSpPr>
        <p:spPr>
          <a:xfrm>
            <a:off x="4553744" y="3127375"/>
            <a:ext cx="4669631" cy="294037"/>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latin typeface="Lato Light"/>
                <a:cs typeface="Lato Light"/>
              </a:rPr>
              <a:t>Adobe Photoshop</a:t>
            </a:r>
          </a:p>
        </p:txBody>
      </p:sp>
      <p:sp>
        <p:nvSpPr>
          <p:cNvPr id="79" name="Rectangle 78"/>
          <p:cNvSpPr/>
          <p:nvPr/>
        </p:nvSpPr>
        <p:spPr>
          <a:xfrm>
            <a:off x="4619625" y="4029869"/>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0" name="Rectangle 79"/>
          <p:cNvSpPr/>
          <p:nvPr/>
        </p:nvSpPr>
        <p:spPr>
          <a:xfrm>
            <a:off x="4619625" y="4026694"/>
            <a:ext cx="4910138" cy="53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1" name="TextBox 80"/>
          <p:cNvSpPr txBox="1"/>
          <p:nvPr/>
        </p:nvSpPr>
        <p:spPr>
          <a:xfrm>
            <a:off x="4553744" y="3716338"/>
            <a:ext cx="4669631" cy="294037"/>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latin typeface="Lato Light"/>
                <a:cs typeface="Lato Light"/>
              </a:rPr>
              <a:t>Cinema 4D</a:t>
            </a:r>
          </a:p>
        </p:txBody>
      </p:sp>
      <p:sp>
        <p:nvSpPr>
          <p:cNvPr id="82" name="Rectangle 81"/>
          <p:cNvSpPr/>
          <p:nvPr/>
        </p:nvSpPr>
        <p:spPr>
          <a:xfrm>
            <a:off x="4619625" y="4618832"/>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3" name="Rectangle 82"/>
          <p:cNvSpPr/>
          <p:nvPr/>
        </p:nvSpPr>
        <p:spPr>
          <a:xfrm>
            <a:off x="4619625" y="4623594"/>
            <a:ext cx="2608263" cy="452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4" name="TextBox 83"/>
          <p:cNvSpPr txBox="1"/>
          <p:nvPr/>
        </p:nvSpPr>
        <p:spPr>
          <a:xfrm>
            <a:off x="4553744" y="4305300"/>
            <a:ext cx="4669631" cy="294037"/>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latin typeface="Lato Light"/>
                <a:cs typeface="Lato Light"/>
              </a:rPr>
              <a:t>Love Pizza</a:t>
            </a:r>
          </a:p>
        </p:txBody>
      </p:sp>
      <p:sp>
        <p:nvSpPr>
          <p:cNvPr id="85" name="Rectangle 84"/>
          <p:cNvSpPr/>
          <p:nvPr/>
        </p:nvSpPr>
        <p:spPr>
          <a:xfrm>
            <a:off x="4619625" y="5137944"/>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6" name="Rectangle 85"/>
          <p:cNvSpPr/>
          <p:nvPr/>
        </p:nvSpPr>
        <p:spPr>
          <a:xfrm>
            <a:off x="4619625" y="5134769"/>
            <a:ext cx="5825332" cy="53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7" name="TextBox 86"/>
          <p:cNvSpPr txBox="1"/>
          <p:nvPr/>
        </p:nvSpPr>
        <p:spPr>
          <a:xfrm>
            <a:off x="4553744" y="4824413"/>
            <a:ext cx="4669631" cy="294037"/>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latin typeface="Lato Light"/>
                <a:cs typeface="Lato Light"/>
              </a:rPr>
              <a:t>Cinema 4D</a:t>
            </a:r>
          </a:p>
        </p:txBody>
      </p:sp>
      <p:cxnSp>
        <p:nvCxnSpPr>
          <p:cNvPr id="93" name="Straight Connector 92"/>
          <p:cNvCxnSpPr/>
          <p:nvPr/>
        </p:nvCxnSpPr>
        <p:spPr>
          <a:xfrm>
            <a:off x="4098132" y="1326357"/>
            <a:ext cx="0" cy="419020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0" name="Group 59">
            <a:extLst>
              <a:ext uri="{FF2B5EF4-FFF2-40B4-BE49-F238E27FC236}">
                <a16:creationId xmlns:a16="http://schemas.microsoft.com/office/drawing/2014/main" id="{2047D39A-27F0-4515-954A-037AD85F0044}"/>
              </a:ext>
            </a:extLst>
          </p:cNvPr>
          <p:cNvGrpSpPr>
            <a:grpSpLocks/>
          </p:cNvGrpSpPr>
          <p:nvPr/>
        </p:nvGrpSpPr>
        <p:grpSpPr bwMode="auto">
          <a:xfrm>
            <a:off x="4619625" y="974675"/>
            <a:ext cx="738981" cy="129382"/>
            <a:chOff x="1703388" y="2006913"/>
            <a:chExt cx="1478230" cy="258682"/>
          </a:xfrm>
        </p:grpSpPr>
        <p:sp>
          <p:nvSpPr>
            <p:cNvPr id="41" name="Oval 40">
              <a:extLst>
                <a:ext uri="{FF2B5EF4-FFF2-40B4-BE49-F238E27FC236}">
                  <a16:creationId xmlns:a16="http://schemas.microsoft.com/office/drawing/2014/main" id="{6664294B-668D-45FE-B22A-7F37EBBCB543}"/>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42" name="Oval 41">
              <a:extLst>
                <a:ext uri="{FF2B5EF4-FFF2-40B4-BE49-F238E27FC236}">
                  <a16:creationId xmlns:a16="http://schemas.microsoft.com/office/drawing/2014/main" id="{B5277747-B3EC-441E-94C3-BDADE745FAE3}"/>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43" name="Oval 42">
              <a:extLst>
                <a:ext uri="{FF2B5EF4-FFF2-40B4-BE49-F238E27FC236}">
                  <a16:creationId xmlns:a16="http://schemas.microsoft.com/office/drawing/2014/main" id="{30D20BE8-6A95-4692-8B92-4958224A31B9}"/>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48" name="Oval 47">
              <a:extLst>
                <a:ext uri="{FF2B5EF4-FFF2-40B4-BE49-F238E27FC236}">
                  <a16:creationId xmlns:a16="http://schemas.microsoft.com/office/drawing/2014/main" id="{71578579-FF5B-4475-AF94-8E351A1702A2}"/>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51" name="Oval 50">
              <a:extLst>
                <a:ext uri="{FF2B5EF4-FFF2-40B4-BE49-F238E27FC236}">
                  <a16:creationId xmlns:a16="http://schemas.microsoft.com/office/drawing/2014/main" id="{77FB6699-EAE7-4149-9360-EB80AE212417}"/>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6" name="Picture Placeholder 5">
            <a:extLst>
              <a:ext uri="{FF2B5EF4-FFF2-40B4-BE49-F238E27FC236}">
                <a16:creationId xmlns:a16="http://schemas.microsoft.com/office/drawing/2014/main" id="{474CCDD8-46C3-4326-8926-7064D0A7BD0E}"/>
              </a:ext>
            </a:extLst>
          </p:cNvPr>
          <p:cNvSpPr>
            <a:spLocks noGrp="1"/>
          </p:cNvSpPr>
          <p:nvPr>
            <p:ph type="pic" sz="quarter" idx="10"/>
          </p:nvPr>
        </p:nvSpPr>
        <p:spPr/>
        <p:txBody>
          <a:bodyPr/>
          <a:lstStyle/>
          <a:p>
            <a:endParaRPr lang="es-C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
          <p:cNvSpPr>
            <a:spLocks noChangeArrowheads="1"/>
          </p:cNvSpPr>
          <p:nvPr/>
        </p:nvSpPr>
        <p:spPr bwMode="auto">
          <a:xfrm>
            <a:off x="8358982" y="2434432"/>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CB77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5" name="Freeform 2"/>
          <p:cNvSpPr>
            <a:spLocks noChangeArrowheads="1"/>
          </p:cNvSpPr>
          <p:nvPr/>
        </p:nvSpPr>
        <p:spPr bwMode="auto">
          <a:xfrm>
            <a:off x="8358982" y="2434432"/>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CB77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6" name="Freeform 3"/>
          <p:cNvSpPr>
            <a:spLocks noChangeArrowheads="1"/>
          </p:cNvSpPr>
          <p:nvPr/>
        </p:nvSpPr>
        <p:spPr bwMode="auto">
          <a:xfrm>
            <a:off x="8909844" y="2079625"/>
            <a:ext cx="1154906" cy="700882"/>
          </a:xfrm>
          <a:custGeom>
            <a:avLst/>
            <a:gdLst>
              <a:gd name="T0" fmla="*/ 3368 w 4436"/>
              <a:gd name="T1" fmla="*/ 1363 h 2690"/>
              <a:gd name="T2" fmla="*/ 3368 w 4436"/>
              <a:gd name="T3" fmla="*/ 1363 h 2690"/>
              <a:gd name="T4" fmla="*/ 3380 w 4436"/>
              <a:gd name="T5" fmla="*/ 1357 h 2690"/>
              <a:gd name="T6" fmla="*/ 3380 w 4436"/>
              <a:gd name="T7" fmla="*/ 1357 h 2690"/>
              <a:gd name="T8" fmla="*/ 3380 w 4436"/>
              <a:gd name="T9" fmla="*/ 1357 h 2690"/>
              <a:gd name="T10" fmla="*/ 3380 w 4436"/>
              <a:gd name="T11" fmla="*/ 1357 h 2690"/>
              <a:gd name="T12" fmla="*/ 3380 w 4436"/>
              <a:gd name="T13" fmla="*/ 1357 h 2690"/>
              <a:gd name="T14" fmla="*/ 3380 w 4436"/>
              <a:gd name="T15" fmla="*/ 1357 h 2690"/>
              <a:gd name="T16" fmla="*/ 4435 w 4436"/>
              <a:gd name="T17" fmla="*/ 0 h 2690"/>
              <a:gd name="T18" fmla="*/ 1030 w 4436"/>
              <a:gd name="T19" fmla="*/ 0 h 2690"/>
              <a:gd name="T20" fmla="*/ 598 w 4436"/>
              <a:gd name="T21" fmla="*/ 548 h 2690"/>
              <a:gd name="T22" fmla="*/ 598 w 4436"/>
              <a:gd name="T23" fmla="*/ 548 h 2690"/>
              <a:gd name="T24" fmla="*/ 0 w 4436"/>
              <a:gd name="T25" fmla="*/ 1338 h 2690"/>
              <a:gd name="T26" fmla="*/ 0 w 4436"/>
              <a:gd name="T27" fmla="*/ 1338 h 2690"/>
              <a:gd name="T28" fmla="*/ 617 w 4436"/>
              <a:gd name="T29" fmla="*/ 2115 h 2690"/>
              <a:gd name="T30" fmla="*/ 617 w 4436"/>
              <a:gd name="T31" fmla="*/ 2115 h 2690"/>
              <a:gd name="T32" fmla="*/ 1061 w 4436"/>
              <a:gd name="T33" fmla="*/ 2689 h 2690"/>
              <a:gd name="T34" fmla="*/ 4428 w 4436"/>
              <a:gd name="T35" fmla="*/ 2689 h 2690"/>
              <a:gd name="T36" fmla="*/ 3380 w 4436"/>
              <a:gd name="T37" fmla="*/ 1350 h 2690"/>
              <a:gd name="T38" fmla="*/ 4435 w 4436"/>
              <a:gd name="T39"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6" h="2690">
                <a:moveTo>
                  <a:pt x="3368" y="1363"/>
                </a:moveTo>
                <a:lnTo>
                  <a:pt x="3368" y="1363"/>
                </a:lnTo>
                <a:close/>
                <a:moveTo>
                  <a:pt x="3380" y="1357"/>
                </a:moveTo>
                <a:lnTo>
                  <a:pt x="3380" y="1357"/>
                </a:lnTo>
                <a:close/>
                <a:moveTo>
                  <a:pt x="3380" y="1357"/>
                </a:moveTo>
                <a:lnTo>
                  <a:pt x="3380" y="1357"/>
                </a:lnTo>
                <a:close/>
                <a:moveTo>
                  <a:pt x="3380" y="1357"/>
                </a:moveTo>
                <a:lnTo>
                  <a:pt x="3380" y="1357"/>
                </a:lnTo>
                <a:close/>
                <a:moveTo>
                  <a:pt x="4435" y="0"/>
                </a:moveTo>
                <a:lnTo>
                  <a:pt x="1030" y="0"/>
                </a:lnTo>
                <a:lnTo>
                  <a:pt x="598" y="548"/>
                </a:lnTo>
                <a:lnTo>
                  <a:pt x="598" y="548"/>
                </a:lnTo>
                <a:lnTo>
                  <a:pt x="0" y="1338"/>
                </a:lnTo>
                <a:lnTo>
                  <a:pt x="0" y="1338"/>
                </a:lnTo>
                <a:lnTo>
                  <a:pt x="617" y="2115"/>
                </a:lnTo>
                <a:lnTo>
                  <a:pt x="617" y="2115"/>
                </a:lnTo>
                <a:lnTo>
                  <a:pt x="1061" y="2689"/>
                </a:lnTo>
                <a:lnTo>
                  <a:pt x="4428" y="2689"/>
                </a:lnTo>
                <a:lnTo>
                  <a:pt x="3380" y="1350"/>
                </a:lnTo>
                <a:lnTo>
                  <a:pt x="4435" y="0"/>
                </a:lnTo>
                <a:close/>
              </a:path>
            </a:pathLst>
          </a:custGeom>
          <a:solidFill>
            <a:schemeClr val="accent2">
              <a:lumMod val="60000"/>
              <a:lumOff val="40000"/>
            </a:schemeClr>
          </a:solidFill>
          <a:ln>
            <a:noFill/>
          </a:ln>
          <a:effectLst/>
        </p:spPr>
        <p:txBody>
          <a:bodyPr wrap="none" anchor="ctr"/>
          <a:lstStyle/>
          <a:p>
            <a:pPr defTabSz="914217">
              <a:defRPr/>
            </a:pPr>
            <a:endParaRPr lang="en-US" sz="900">
              <a:latin typeface="Calibri Light"/>
            </a:endParaRPr>
          </a:p>
        </p:txBody>
      </p:sp>
      <p:sp>
        <p:nvSpPr>
          <p:cNvPr id="51" name="Freeform 17"/>
          <p:cNvSpPr>
            <a:spLocks noChangeArrowheads="1"/>
          </p:cNvSpPr>
          <p:nvPr/>
        </p:nvSpPr>
        <p:spPr bwMode="auto">
          <a:xfrm>
            <a:off x="8635207" y="2780507"/>
            <a:ext cx="742156" cy="250031"/>
          </a:xfrm>
          <a:custGeom>
            <a:avLst/>
            <a:gdLst>
              <a:gd name="T0" fmla="*/ 1101044 w 2850"/>
              <a:gd name="T1" fmla="*/ 0 h 963"/>
              <a:gd name="T2" fmla="*/ 3124 w 2850"/>
              <a:gd name="T3" fmla="*/ 0 h 963"/>
              <a:gd name="T4" fmla="*/ 0 w 2850"/>
              <a:gd name="T5" fmla="*/ 3120 h 963"/>
              <a:gd name="T6" fmla="*/ 387838 w 2850"/>
              <a:gd name="T7" fmla="*/ 500196 h 963"/>
              <a:gd name="T8" fmla="*/ 1483155 w 2850"/>
              <a:gd name="T9" fmla="*/ 500196 h 963"/>
              <a:gd name="T10" fmla="*/ 1101044 w 2850"/>
              <a:gd name="T11" fmla="*/ 0 h 9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0" h="963">
                <a:moveTo>
                  <a:pt x="2115" y="0"/>
                </a:moveTo>
                <a:lnTo>
                  <a:pt x="6" y="0"/>
                </a:lnTo>
                <a:lnTo>
                  <a:pt x="0" y="6"/>
                </a:lnTo>
                <a:lnTo>
                  <a:pt x="745" y="962"/>
                </a:lnTo>
                <a:lnTo>
                  <a:pt x="2849" y="962"/>
                </a:lnTo>
                <a:lnTo>
                  <a:pt x="2115" y="0"/>
                </a:lnTo>
              </a:path>
            </a:pathLst>
          </a:custGeom>
          <a:solidFill>
            <a:srgbClr val="FAA7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8613" name="Freeform 18"/>
          <p:cNvSpPr>
            <a:spLocks noChangeArrowheads="1"/>
          </p:cNvSpPr>
          <p:nvPr/>
        </p:nvSpPr>
        <p:spPr bwMode="auto">
          <a:xfrm>
            <a:off x="8635207" y="2780507"/>
            <a:ext cx="742156" cy="250031"/>
          </a:xfrm>
          <a:custGeom>
            <a:avLst/>
            <a:gdLst>
              <a:gd name="T0" fmla="*/ 1101044 w 2850"/>
              <a:gd name="T1" fmla="*/ 0 h 963"/>
              <a:gd name="T2" fmla="*/ 3124 w 2850"/>
              <a:gd name="T3" fmla="*/ 0 h 963"/>
              <a:gd name="T4" fmla="*/ 0 w 2850"/>
              <a:gd name="T5" fmla="*/ 3120 h 963"/>
              <a:gd name="T6" fmla="*/ 387838 w 2850"/>
              <a:gd name="T7" fmla="*/ 500196 h 963"/>
              <a:gd name="T8" fmla="*/ 1483155 w 2850"/>
              <a:gd name="T9" fmla="*/ 500196 h 963"/>
              <a:gd name="T10" fmla="*/ 1101044 w 2850"/>
              <a:gd name="T11" fmla="*/ 0 h 9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0" h="963">
                <a:moveTo>
                  <a:pt x="2115" y="0"/>
                </a:moveTo>
                <a:lnTo>
                  <a:pt x="6" y="0"/>
                </a:lnTo>
                <a:lnTo>
                  <a:pt x="0" y="6"/>
                </a:lnTo>
                <a:lnTo>
                  <a:pt x="745" y="962"/>
                </a:lnTo>
                <a:lnTo>
                  <a:pt x="2849" y="962"/>
                </a:lnTo>
                <a:lnTo>
                  <a:pt x="2115"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55" name="Freeform 19"/>
          <p:cNvSpPr>
            <a:spLocks noChangeArrowheads="1"/>
          </p:cNvSpPr>
          <p:nvPr/>
        </p:nvSpPr>
        <p:spPr bwMode="auto">
          <a:xfrm>
            <a:off x="8636794" y="2428875"/>
            <a:ext cx="548481" cy="352425"/>
          </a:xfrm>
          <a:custGeom>
            <a:avLst/>
            <a:gdLst>
              <a:gd name="T0" fmla="*/ 545272 w 2110"/>
              <a:gd name="T1" fmla="*/ 0 h 1352"/>
              <a:gd name="T2" fmla="*/ 538509 w 2110"/>
              <a:gd name="T3" fmla="*/ 6259 h 1352"/>
              <a:gd name="T4" fmla="*/ 0 w 2110"/>
              <a:gd name="T5" fmla="*/ 704615 h 1352"/>
              <a:gd name="T6" fmla="*/ 1097309 w 2110"/>
              <a:gd name="T7" fmla="*/ 704615 h 1352"/>
              <a:gd name="T8" fmla="*/ 866296 w 2110"/>
              <a:gd name="T9" fmla="*/ 405245 h 1352"/>
              <a:gd name="T10" fmla="*/ 866296 w 2110"/>
              <a:gd name="T11" fmla="*/ 405245 h 1352"/>
              <a:gd name="T12" fmla="*/ 545272 w 2110"/>
              <a:gd name="T13" fmla="*/ 0 h 13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0" h="1352">
                <a:moveTo>
                  <a:pt x="1048" y="0"/>
                </a:moveTo>
                <a:lnTo>
                  <a:pt x="1035" y="12"/>
                </a:lnTo>
                <a:lnTo>
                  <a:pt x="0" y="1351"/>
                </a:lnTo>
                <a:lnTo>
                  <a:pt x="2109" y="1351"/>
                </a:lnTo>
                <a:lnTo>
                  <a:pt x="1665" y="777"/>
                </a:lnTo>
                <a:lnTo>
                  <a:pt x="1048" y="0"/>
                </a:lnTo>
              </a:path>
            </a:pathLst>
          </a:custGeom>
          <a:solidFill>
            <a:srgbClr val="F89A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7" name="Freeform 20"/>
          <p:cNvSpPr>
            <a:spLocks noChangeArrowheads="1"/>
          </p:cNvSpPr>
          <p:nvPr/>
        </p:nvSpPr>
        <p:spPr bwMode="auto">
          <a:xfrm>
            <a:off x="8636794" y="2428875"/>
            <a:ext cx="548481" cy="352425"/>
          </a:xfrm>
          <a:custGeom>
            <a:avLst/>
            <a:gdLst>
              <a:gd name="T0" fmla="*/ 1048 w 2110"/>
              <a:gd name="T1" fmla="*/ 0 h 1352"/>
              <a:gd name="T2" fmla="*/ 1035 w 2110"/>
              <a:gd name="T3" fmla="*/ 12 h 1352"/>
              <a:gd name="T4" fmla="*/ 0 w 2110"/>
              <a:gd name="T5" fmla="*/ 1351 h 1352"/>
              <a:gd name="T6" fmla="*/ 2109 w 2110"/>
              <a:gd name="T7" fmla="*/ 1351 h 1352"/>
              <a:gd name="T8" fmla="*/ 1665 w 2110"/>
              <a:gd name="T9" fmla="*/ 777 h 1352"/>
              <a:gd name="T10" fmla="*/ 1665 w 2110"/>
              <a:gd name="T11" fmla="*/ 777 h 1352"/>
              <a:gd name="T12" fmla="*/ 1048 w 2110"/>
              <a:gd name="T13" fmla="*/ 0 h 1352"/>
            </a:gdLst>
            <a:ahLst/>
            <a:cxnLst>
              <a:cxn ang="0">
                <a:pos x="T0" y="T1"/>
              </a:cxn>
              <a:cxn ang="0">
                <a:pos x="T2" y="T3"/>
              </a:cxn>
              <a:cxn ang="0">
                <a:pos x="T4" y="T5"/>
              </a:cxn>
              <a:cxn ang="0">
                <a:pos x="T6" y="T7"/>
              </a:cxn>
              <a:cxn ang="0">
                <a:pos x="T8" y="T9"/>
              </a:cxn>
              <a:cxn ang="0">
                <a:pos x="T10" y="T11"/>
              </a:cxn>
              <a:cxn ang="0">
                <a:pos x="T12" y="T13"/>
              </a:cxn>
            </a:cxnLst>
            <a:rect l="0" t="0" r="r" b="b"/>
            <a:pathLst>
              <a:path w="2110" h="1352">
                <a:moveTo>
                  <a:pt x="1048" y="0"/>
                </a:moveTo>
                <a:lnTo>
                  <a:pt x="1035" y="12"/>
                </a:lnTo>
                <a:lnTo>
                  <a:pt x="0" y="1351"/>
                </a:lnTo>
                <a:lnTo>
                  <a:pt x="2109" y="1351"/>
                </a:lnTo>
                <a:lnTo>
                  <a:pt x="1665" y="777"/>
                </a:lnTo>
                <a:lnTo>
                  <a:pt x="1665" y="777"/>
                </a:lnTo>
                <a:lnTo>
                  <a:pt x="1048" y="0"/>
                </a:lnTo>
              </a:path>
            </a:pathLst>
          </a:custGeom>
          <a:solidFill>
            <a:schemeClr val="accent2">
              <a:lumMod val="75000"/>
            </a:schemeClr>
          </a:solidFill>
          <a:ln>
            <a:noFill/>
          </a:ln>
          <a:effectLst/>
        </p:spPr>
        <p:txBody>
          <a:bodyPr wrap="none" anchor="ctr"/>
          <a:lstStyle/>
          <a:p>
            <a:pPr defTabSz="914217">
              <a:defRPr/>
            </a:pPr>
            <a:endParaRPr lang="en-US" sz="900">
              <a:latin typeface="Calibri Light"/>
            </a:endParaRPr>
          </a:p>
        </p:txBody>
      </p:sp>
      <p:sp>
        <p:nvSpPr>
          <p:cNvPr id="58" name="Freeform 21"/>
          <p:cNvSpPr>
            <a:spLocks noChangeArrowheads="1"/>
          </p:cNvSpPr>
          <p:nvPr/>
        </p:nvSpPr>
        <p:spPr bwMode="auto">
          <a:xfrm>
            <a:off x="8358982" y="1830388"/>
            <a:ext cx="1014413" cy="955675"/>
          </a:xfrm>
          <a:custGeom>
            <a:avLst/>
            <a:gdLst>
              <a:gd name="T0" fmla="*/ 6250 w 3898"/>
              <a:gd name="T1" fmla="*/ 1204584 h 3671"/>
              <a:gd name="T2" fmla="*/ 6250 w 3898"/>
              <a:gd name="T3" fmla="*/ 1204584 h 3671"/>
              <a:gd name="T4" fmla="*/ 6250 w 3898"/>
              <a:gd name="T5" fmla="*/ 1204584 h 3671"/>
              <a:gd name="T6" fmla="*/ 6250 w 3898"/>
              <a:gd name="T7" fmla="*/ 1204584 h 3671"/>
              <a:gd name="T8" fmla="*/ 2029773 w 3898"/>
              <a:gd name="T9" fmla="*/ 0 h 3671"/>
              <a:gd name="T10" fmla="*/ 934414 w 3898"/>
              <a:gd name="T11" fmla="*/ 0 h 3671"/>
              <a:gd name="T12" fmla="*/ 0 w 3898"/>
              <a:gd name="T13" fmla="*/ 1204584 h 3671"/>
              <a:gd name="T14" fmla="*/ 0 w 3898"/>
              <a:gd name="T15" fmla="*/ 1204584 h 3671"/>
              <a:gd name="T16" fmla="*/ 546377 w 3898"/>
              <a:gd name="T17" fmla="*/ 1910468 h 3671"/>
              <a:gd name="T18" fmla="*/ 552627 w 3898"/>
              <a:gd name="T19" fmla="*/ 1901098 h 3671"/>
              <a:gd name="T20" fmla="*/ 6250 w 3898"/>
              <a:gd name="T21" fmla="*/ 1200940 h 3671"/>
              <a:gd name="T22" fmla="*/ 6250 w 3898"/>
              <a:gd name="T23" fmla="*/ 1200940 h 3671"/>
              <a:gd name="T24" fmla="*/ 6250 w 3898"/>
              <a:gd name="T25" fmla="*/ 1200940 h 3671"/>
              <a:gd name="T26" fmla="*/ 6250 w 3898"/>
              <a:gd name="T27" fmla="*/ 1200940 h 3671"/>
              <a:gd name="T28" fmla="*/ 6250 w 3898"/>
              <a:gd name="T29" fmla="*/ 1200940 h 3671"/>
              <a:gd name="T30" fmla="*/ 6250 w 3898"/>
              <a:gd name="T31" fmla="*/ 1200940 h 3671"/>
              <a:gd name="T32" fmla="*/ 346890 w 3898"/>
              <a:gd name="T33" fmla="*/ 764187 h 3671"/>
              <a:gd name="T34" fmla="*/ 555753 w 3898"/>
              <a:gd name="T35" fmla="*/ 498179 h 3671"/>
              <a:gd name="T36" fmla="*/ 555753 w 3898"/>
              <a:gd name="T37" fmla="*/ 498179 h 3671"/>
              <a:gd name="T38" fmla="*/ 1638090 w 3898"/>
              <a:gd name="T39" fmla="*/ 498179 h 3671"/>
              <a:gd name="T40" fmla="*/ 2029773 w 3898"/>
              <a:gd name="T41" fmla="*/ 0 h 36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98" h="3671">
                <a:moveTo>
                  <a:pt x="12" y="2314"/>
                </a:moveTo>
                <a:lnTo>
                  <a:pt x="12" y="2314"/>
                </a:lnTo>
                <a:close/>
                <a:moveTo>
                  <a:pt x="12" y="2314"/>
                </a:moveTo>
                <a:lnTo>
                  <a:pt x="12" y="2314"/>
                </a:lnTo>
                <a:close/>
                <a:moveTo>
                  <a:pt x="3897" y="0"/>
                </a:moveTo>
                <a:lnTo>
                  <a:pt x="1794" y="0"/>
                </a:lnTo>
                <a:lnTo>
                  <a:pt x="0" y="2314"/>
                </a:lnTo>
                <a:lnTo>
                  <a:pt x="1049" y="3670"/>
                </a:lnTo>
                <a:lnTo>
                  <a:pt x="1061" y="3652"/>
                </a:lnTo>
                <a:lnTo>
                  <a:pt x="12" y="2307"/>
                </a:lnTo>
                <a:lnTo>
                  <a:pt x="666" y="1468"/>
                </a:lnTo>
                <a:lnTo>
                  <a:pt x="1067" y="957"/>
                </a:lnTo>
                <a:lnTo>
                  <a:pt x="3145" y="957"/>
                </a:lnTo>
                <a:lnTo>
                  <a:pt x="3897" y="0"/>
                </a:lnTo>
                <a:close/>
              </a:path>
            </a:pathLst>
          </a:custGeom>
          <a:solidFill>
            <a:srgbClr val="FAA7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9" name="Freeform 22"/>
          <p:cNvSpPr>
            <a:spLocks noChangeArrowheads="1"/>
          </p:cNvSpPr>
          <p:nvPr/>
        </p:nvSpPr>
        <p:spPr bwMode="auto">
          <a:xfrm>
            <a:off x="8362157" y="2433638"/>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AA74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0" name="Freeform 23"/>
          <p:cNvSpPr>
            <a:spLocks noChangeArrowheads="1"/>
          </p:cNvSpPr>
          <p:nvPr/>
        </p:nvSpPr>
        <p:spPr bwMode="auto">
          <a:xfrm>
            <a:off x="8362157" y="2433638"/>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AA74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8619" name="Freeform 24"/>
          <p:cNvSpPr>
            <a:spLocks noChangeArrowheads="1"/>
          </p:cNvSpPr>
          <p:nvPr/>
        </p:nvSpPr>
        <p:spPr bwMode="auto">
          <a:xfrm>
            <a:off x="8358982" y="1830388"/>
            <a:ext cx="1014413" cy="955675"/>
          </a:xfrm>
          <a:custGeom>
            <a:avLst/>
            <a:gdLst>
              <a:gd name="T0" fmla="*/ 2029773 w 3898"/>
              <a:gd name="T1" fmla="*/ 0 h 3671"/>
              <a:gd name="T2" fmla="*/ 934414 w 3898"/>
              <a:gd name="T3" fmla="*/ 0 h 3671"/>
              <a:gd name="T4" fmla="*/ 0 w 3898"/>
              <a:gd name="T5" fmla="*/ 1204584 h 3671"/>
              <a:gd name="T6" fmla="*/ 0 w 3898"/>
              <a:gd name="T7" fmla="*/ 1204584 h 3671"/>
              <a:gd name="T8" fmla="*/ 546377 w 3898"/>
              <a:gd name="T9" fmla="*/ 1910468 h 3671"/>
              <a:gd name="T10" fmla="*/ 552627 w 3898"/>
              <a:gd name="T11" fmla="*/ 1901098 h 3671"/>
              <a:gd name="T12" fmla="*/ 6250 w 3898"/>
              <a:gd name="T13" fmla="*/ 1200940 h 3671"/>
              <a:gd name="T14" fmla="*/ 6250 w 3898"/>
              <a:gd name="T15" fmla="*/ 1200940 h 3671"/>
              <a:gd name="T16" fmla="*/ 6250 w 3898"/>
              <a:gd name="T17" fmla="*/ 1200940 h 3671"/>
              <a:gd name="T18" fmla="*/ 6250 w 3898"/>
              <a:gd name="T19" fmla="*/ 1200940 h 3671"/>
              <a:gd name="T20" fmla="*/ 6250 w 3898"/>
              <a:gd name="T21" fmla="*/ 1200940 h 3671"/>
              <a:gd name="T22" fmla="*/ 6250 w 3898"/>
              <a:gd name="T23" fmla="*/ 1200940 h 3671"/>
              <a:gd name="T24" fmla="*/ 346890 w 3898"/>
              <a:gd name="T25" fmla="*/ 764187 h 3671"/>
              <a:gd name="T26" fmla="*/ 555753 w 3898"/>
              <a:gd name="T27" fmla="*/ 498179 h 3671"/>
              <a:gd name="T28" fmla="*/ 555753 w 3898"/>
              <a:gd name="T29" fmla="*/ 498179 h 3671"/>
              <a:gd name="T30" fmla="*/ 1638090 w 3898"/>
              <a:gd name="T31" fmla="*/ 498179 h 3671"/>
              <a:gd name="T32" fmla="*/ 2029773 w 3898"/>
              <a:gd name="T33" fmla="*/ 0 h 36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98" h="3671">
                <a:moveTo>
                  <a:pt x="3897" y="0"/>
                </a:moveTo>
                <a:lnTo>
                  <a:pt x="1794" y="0"/>
                </a:lnTo>
                <a:lnTo>
                  <a:pt x="0" y="2314"/>
                </a:lnTo>
                <a:lnTo>
                  <a:pt x="1049" y="3670"/>
                </a:lnTo>
                <a:lnTo>
                  <a:pt x="1061" y="3652"/>
                </a:lnTo>
                <a:lnTo>
                  <a:pt x="12" y="2307"/>
                </a:lnTo>
                <a:lnTo>
                  <a:pt x="666" y="1468"/>
                </a:lnTo>
                <a:lnTo>
                  <a:pt x="1067" y="957"/>
                </a:lnTo>
                <a:lnTo>
                  <a:pt x="3145" y="957"/>
                </a:lnTo>
                <a:lnTo>
                  <a:pt x="3897"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2" name="Freeform 25"/>
          <p:cNvSpPr>
            <a:spLocks noChangeArrowheads="1"/>
          </p:cNvSpPr>
          <p:nvPr/>
        </p:nvSpPr>
        <p:spPr bwMode="auto">
          <a:xfrm>
            <a:off x="8362157" y="2079625"/>
            <a:ext cx="816769" cy="351632"/>
          </a:xfrm>
          <a:custGeom>
            <a:avLst/>
            <a:gdLst>
              <a:gd name="T0" fmla="*/ 340765 w 3134"/>
              <a:gd name="T1" fmla="*/ 265841 h 1351"/>
              <a:gd name="T2" fmla="*/ 0 w 3134"/>
              <a:gd name="T3" fmla="*/ 702320 h 1351"/>
              <a:gd name="T4" fmla="*/ 0 w 3134"/>
              <a:gd name="T5" fmla="*/ 702320 h 1351"/>
              <a:gd name="T6" fmla="*/ 340765 w 3134"/>
              <a:gd name="T7" fmla="*/ 265841 h 1351"/>
              <a:gd name="T8" fmla="*/ 1632441 w 3134"/>
              <a:gd name="T9" fmla="*/ 0 h 1351"/>
              <a:gd name="T10" fmla="*/ 549705 w 3134"/>
              <a:gd name="T11" fmla="*/ 0 h 1351"/>
              <a:gd name="T12" fmla="*/ 1095762 w 3134"/>
              <a:gd name="T13" fmla="*/ 696077 h 1351"/>
              <a:gd name="T14" fmla="*/ 1407349 w 3134"/>
              <a:gd name="T15" fmla="*/ 285090 h 1351"/>
              <a:gd name="T16" fmla="*/ 1407349 w 3134"/>
              <a:gd name="T17" fmla="*/ 285090 h 1351"/>
              <a:gd name="T18" fmla="*/ 1632441 w 3134"/>
              <a:gd name="T19" fmla="*/ 0 h 13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4" h="1351">
                <a:moveTo>
                  <a:pt x="654" y="511"/>
                </a:moveTo>
                <a:lnTo>
                  <a:pt x="0" y="1350"/>
                </a:lnTo>
                <a:lnTo>
                  <a:pt x="654" y="511"/>
                </a:lnTo>
                <a:close/>
                <a:moveTo>
                  <a:pt x="3133" y="0"/>
                </a:moveTo>
                <a:lnTo>
                  <a:pt x="1055" y="0"/>
                </a:lnTo>
                <a:lnTo>
                  <a:pt x="2103" y="1338"/>
                </a:lnTo>
                <a:lnTo>
                  <a:pt x="2701" y="548"/>
                </a:lnTo>
                <a:lnTo>
                  <a:pt x="3133" y="0"/>
                </a:lnTo>
                <a:close/>
              </a:path>
            </a:pathLst>
          </a:custGeom>
          <a:solidFill>
            <a:srgbClr val="F89A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3" name="Freeform 26"/>
          <p:cNvSpPr>
            <a:spLocks noChangeArrowheads="1"/>
          </p:cNvSpPr>
          <p:nvPr/>
        </p:nvSpPr>
        <p:spPr bwMode="auto">
          <a:xfrm>
            <a:off x="8362157" y="2212975"/>
            <a:ext cx="170656" cy="218282"/>
          </a:xfrm>
          <a:custGeom>
            <a:avLst/>
            <a:gdLst>
              <a:gd name="T0" fmla="*/ 341689 w 655"/>
              <a:gd name="T1" fmla="*/ 0 h 840"/>
              <a:gd name="T2" fmla="*/ 0 w 655"/>
              <a:gd name="T3" fmla="*/ 435884 h 840"/>
              <a:gd name="T4" fmla="*/ 0 w 655"/>
              <a:gd name="T5" fmla="*/ 435884 h 840"/>
              <a:gd name="T6" fmla="*/ 341689 w 655"/>
              <a:gd name="T7" fmla="*/ 0 h 8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5" h="840">
                <a:moveTo>
                  <a:pt x="654" y="0"/>
                </a:moveTo>
                <a:lnTo>
                  <a:pt x="0" y="839"/>
                </a:lnTo>
                <a:lnTo>
                  <a:pt x="654" y="0"/>
                </a:lnTo>
              </a:path>
            </a:pathLst>
          </a:custGeom>
          <a:solidFill>
            <a:srgbClr val="F89A3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4" name="Freeform 27"/>
          <p:cNvSpPr>
            <a:spLocks noChangeArrowheads="1"/>
          </p:cNvSpPr>
          <p:nvPr/>
        </p:nvSpPr>
        <p:spPr bwMode="auto">
          <a:xfrm>
            <a:off x="8636794" y="2079625"/>
            <a:ext cx="540544" cy="349250"/>
          </a:xfrm>
          <a:custGeom>
            <a:avLst/>
            <a:gdLst>
              <a:gd name="T0" fmla="*/ 2078 w 2079"/>
              <a:gd name="T1" fmla="*/ 0 h 1339"/>
              <a:gd name="T2" fmla="*/ 0 w 2079"/>
              <a:gd name="T3" fmla="*/ 0 h 1339"/>
              <a:gd name="T4" fmla="*/ 1048 w 2079"/>
              <a:gd name="T5" fmla="*/ 1338 h 1339"/>
              <a:gd name="T6" fmla="*/ 1646 w 2079"/>
              <a:gd name="T7" fmla="*/ 548 h 1339"/>
              <a:gd name="T8" fmla="*/ 1646 w 2079"/>
              <a:gd name="T9" fmla="*/ 548 h 1339"/>
              <a:gd name="T10" fmla="*/ 2078 w 2079"/>
              <a:gd name="T11" fmla="*/ 0 h 1339"/>
            </a:gdLst>
            <a:ahLst/>
            <a:cxnLst>
              <a:cxn ang="0">
                <a:pos x="T0" y="T1"/>
              </a:cxn>
              <a:cxn ang="0">
                <a:pos x="T2" y="T3"/>
              </a:cxn>
              <a:cxn ang="0">
                <a:pos x="T4" y="T5"/>
              </a:cxn>
              <a:cxn ang="0">
                <a:pos x="T6" y="T7"/>
              </a:cxn>
              <a:cxn ang="0">
                <a:pos x="T8" y="T9"/>
              </a:cxn>
              <a:cxn ang="0">
                <a:pos x="T10" y="T11"/>
              </a:cxn>
            </a:cxnLst>
            <a:rect l="0" t="0" r="r" b="b"/>
            <a:pathLst>
              <a:path w="2079" h="1339">
                <a:moveTo>
                  <a:pt x="2078" y="0"/>
                </a:moveTo>
                <a:lnTo>
                  <a:pt x="0" y="0"/>
                </a:lnTo>
                <a:lnTo>
                  <a:pt x="1048" y="1338"/>
                </a:lnTo>
                <a:lnTo>
                  <a:pt x="1646" y="548"/>
                </a:lnTo>
                <a:lnTo>
                  <a:pt x="1646" y="548"/>
                </a:lnTo>
                <a:lnTo>
                  <a:pt x="2078" y="0"/>
                </a:lnTo>
              </a:path>
            </a:pathLst>
          </a:custGeom>
          <a:solidFill>
            <a:schemeClr val="accent2">
              <a:lumMod val="75000"/>
            </a:schemeClr>
          </a:solidFill>
          <a:ln>
            <a:noFill/>
          </a:ln>
          <a:effectLst/>
        </p:spPr>
        <p:txBody>
          <a:bodyPr wrap="none" anchor="ctr"/>
          <a:lstStyle/>
          <a:p>
            <a:pPr defTabSz="914217">
              <a:defRPr/>
            </a:pPr>
            <a:endParaRPr lang="en-US" sz="900">
              <a:latin typeface="Calibri Light"/>
            </a:endParaRPr>
          </a:p>
        </p:txBody>
      </p:sp>
      <p:sp>
        <p:nvSpPr>
          <p:cNvPr id="65" name="Freeform 28"/>
          <p:cNvSpPr>
            <a:spLocks noChangeArrowheads="1"/>
          </p:cNvSpPr>
          <p:nvPr/>
        </p:nvSpPr>
        <p:spPr bwMode="auto">
          <a:xfrm>
            <a:off x="8362157" y="2433638"/>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A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6" name="Freeform 29"/>
          <p:cNvSpPr>
            <a:spLocks noChangeArrowheads="1"/>
          </p:cNvSpPr>
          <p:nvPr/>
        </p:nvSpPr>
        <p:spPr bwMode="auto">
          <a:xfrm>
            <a:off x="8362157" y="2433638"/>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A3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7" name="Freeform 30"/>
          <p:cNvSpPr>
            <a:spLocks noChangeArrowheads="1"/>
          </p:cNvSpPr>
          <p:nvPr/>
        </p:nvSpPr>
        <p:spPr bwMode="auto">
          <a:xfrm>
            <a:off x="8362157" y="2433638"/>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A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8" name="Freeform 31"/>
          <p:cNvSpPr>
            <a:spLocks noChangeArrowheads="1"/>
          </p:cNvSpPr>
          <p:nvPr/>
        </p:nvSpPr>
        <p:spPr bwMode="auto">
          <a:xfrm>
            <a:off x="8362157" y="2433638"/>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A3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9" name="Freeform 32"/>
          <p:cNvSpPr>
            <a:spLocks noChangeArrowheads="1"/>
          </p:cNvSpPr>
          <p:nvPr/>
        </p:nvSpPr>
        <p:spPr bwMode="auto">
          <a:xfrm>
            <a:off x="8362157" y="2079625"/>
            <a:ext cx="274638" cy="701675"/>
          </a:xfrm>
          <a:custGeom>
            <a:avLst/>
            <a:gdLst>
              <a:gd name="T0" fmla="*/ 0 w 1056"/>
              <a:gd name="T1" fmla="*/ 702733 h 2696"/>
              <a:gd name="T2" fmla="*/ 0 w 1056"/>
              <a:gd name="T3" fmla="*/ 702733 h 2696"/>
              <a:gd name="T4" fmla="*/ 545275 w 1056"/>
              <a:gd name="T5" fmla="*/ 1402862 h 2696"/>
              <a:gd name="T6" fmla="*/ 548394 w 1056"/>
              <a:gd name="T7" fmla="*/ 1399739 h 2696"/>
              <a:gd name="T8" fmla="*/ 545275 w 1056"/>
              <a:gd name="T9" fmla="*/ 1399739 h 2696"/>
              <a:gd name="T10" fmla="*/ 0 w 1056"/>
              <a:gd name="T11" fmla="*/ 702733 h 2696"/>
              <a:gd name="T12" fmla="*/ 548394 w 1056"/>
              <a:gd name="T13" fmla="*/ 0 h 2696"/>
              <a:gd name="T14" fmla="*/ 339952 w 1056"/>
              <a:gd name="T15" fmla="*/ 265997 h 2696"/>
              <a:gd name="T16" fmla="*/ 548394 w 1056"/>
              <a:gd name="T17" fmla="*/ 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6" h="2696">
                <a:moveTo>
                  <a:pt x="0" y="1350"/>
                </a:moveTo>
                <a:lnTo>
                  <a:pt x="0" y="1350"/>
                </a:lnTo>
                <a:lnTo>
                  <a:pt x="1049" y="2695"/>
                </a:lnTo>
                <a:lnTo>
                  <a:pt x="1055" y="2689"/>
                </a:lnTo>
                <a:lnTo>
                  <a:pt x="1049" y="2689"/>
                </a:lnTo>
                <a:lnTo>
                  <a:pt x="0" y="1350"/>
                </a:lnTo>
                <a:close/>
                <a:moveTo>
                  <a:pt x="1055" y="0"/>
                </a:moveTo>
                <a:lnTo>
                  <a:pt x="654" y="511"/>
                </a:lnTo>
                <a:lnTo>
                  <a:pt x="1055" y="0"/>
                </a:lnTo>
                <a:close/>
              </a:path>
            </a:pathLst>
          </a:custGeom>
          <a:solidFill>
            <a:srgbClr val="F89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0" name="Freeform 33"/>
          <p:cNvSpPr>
            <a:spLocks noChangeArrowheads="1"/>
          </p:cNvSpPr>
          <p:nvPr/>
        </p:nvSpPr>
        <p:spPr bwMode="auto">
          <a:xfrm>
            <a:off x="8362157" y="2431257"/>
            <a:ext cx="274638" cy="350044"/>
          </a:xfrm>
          <a:custGeom>
            <a:avLst/>
            <a:gdLst>
              <a:gd name="T0" fmla="*/ 0 w 1056"/>
              <a:gd name="T1" fmla="*/ 0 h 1346"/>
              <a:gd name="T2" fmla="*/ 0 w 1056"/>
              <a:gd name="T3" fmla="*/ 0 h 1346"/>
              <a:gd name="T4" fmla="*/ 545275 w 1056"/>
              <a:gd name="T5" fmla="*/ 700023 h 1346"/>
              <a:gd name="T6" fmla="*/ 548394 w 1056"/>
              <a:gd name="T7" fmla="*/ 696900 h 1346"/>
              <a:gd name="T8" fmla="*/ 545275 w 1056"/>
              <a:gd name="T9" fmla="*/ 696900 h 1346"/>
              <a:gd name="T10" fmla="*/ 0 w 1056"/>
              <a:gd name="T11" fmla="*/ 0 h 13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6" h="1346">
                <a:moveTo>
                  <a:pt x="0" y="0"/>
                </a:moveTo>
                <a:lnTo>
                  <a:pt x="0" y="0"/>
                </a:lnTo>
                <a:lnTo>
                  <a:pt x="1049" y="1345"/>
                </a:lnTo>
                <a:lnTo>
                  <a:pt x="1055" y="1339"/>
                </a:lnTo>
                <a:lnTo>
                  <a:pt x="1049" y="1339"/>
                </a:ln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1" name="Freeform 34"/>
          <p:cNvSpPr>
            <a:spLocks noChangeArrowheads="1"/>
          </p:cNvSpPr>
          <p:nvPr/>
        </p:nvSpPr>
        <p:spPr bwMode="auto">
          <a:xfrm>
            <a:off x="8532019" y="2079625"/>
            <a:ext cx="104775" cy="133350"/>
          </a:xfrm>
          <a:custGeom>
            <a:avLst/>
            <a:gdLst>
              <a:gd name="T0" fmla="*/ 208482 w 402"/>
              <a:gd name="T1" fmla="*/ 0 h 512"/>
              <a:gd name="T2" fmla="*/ 0 w 402"/>
              <a:gd name="T3" fmla="*/ 265916 h 512"/>
              <a:gd name="T4" fmla="*/ 208482 w 402"/>
              <a:gd name="T5" fmla="*/ 0 h 512"/>
              <a:gd name="T6" fmla="*/ 0 60000 65536"/>
              <a:gd name="T7" fmla="*/ 0 60000 65536"/>
              <a:gd name="T8" fmla="*/ 0 60000 65536"/>
            </a:gdLst>
            <a:ahLst/>
            <a:cxnLst>
              <a:cxn ang="T6">
                <a:pos x="T0" y="T1"/>
              </a:cxn>
              <a:cxn ang="T7">
                <a:pos x="T2" y="T3"/>
              </a:cxn>
              <a:cxn ang="T8">
                <a:pos x="T4" y="T5"/>
              </a:cxn>
            </a:cxnLst>
            <a:rect l="0" t="0" r="r" b="b"/>
            <a:pathLst>
              <a:path w="402" h="512">
                <a:moveTo>
                  <a:pt x="401" y="0"/>
                </a:moveTo>
                <a:lnTo>
                  <a:pt x="0" y="511"/>
                </a:lnTo>
                <a:lnTo>
                  <a:pt x="401"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2" name="Freeform 35"/>
          <p:cNvSpPr>
            <a:spLocks noChangeArrowheads="1"/>
          </p:cNvSpPr>
          <p:nvPr/>
        </p:nvSpPr>
        <p:spPr bwMode="auto">
          <a:xfrm>
            <a:off x="8362157" y="2079625"/>
            <a:ext cx="547688" cy="700882"/>
          </a:xfrm>
          <a:custGeom>
            <a:avLst/>
            <a:gdLst>
              <a:gd name="T0" fmla="*/ 549329 w 2104"/>
              <a:gd name="T1" fmla="*/ 0 h 2690"/>
              <a:gd name="T2" fmla="*/ 549329 w 2104"/>
              <a:gd name="T3" fmla="*/ 0 h 2690"/>
              <a:gd name="T4" fmla="*/ 340532 w 2104"/>
              <a:gd name="T5" fmla="*/ 266154 h 2690"/>
              <a:gd name="T6" fmla="*/ 0 w 2104"/>
              <a:gd name="T7" fmla="*/ 703147 h 2690"/>
              <a:gd name="T8" fmla="*/ 546204 w 2104"/>
              <a:gd name="T9" fmla="*/ 1400564 h 2690"/>
              <a:gd name="T10" fmla="*/ 549329 w 2104"/>
              <a:gd name="T11" fmla="*/ 1400564 h 2690"/>
              <a:gd name="T12" fmla="*/ 1088243 w 2104"/>
              <a:gd name="T13" fmla="*/ 703147 h 2690"/>
              <a:gd name="T14" fmla="*/ 1095012 w 2104"/>
              <a:gd name="T15" fmla="*/ 696897 h 2690"/>
              <a:gd name="T16" fmla="*/ 549329 w 2104"/>
              <a:gd name="T17" fmla="*/ 0 h 26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4" h="2690">
                <a:moveTo>
                  <a:pt x="1055" y="0"/>
                </a:moveTo>
                <a:lnTo>
                  <a:pt x="1055" y="0"/>
                </a:lnTo>
                <a:lnTo>
                  <a:pt x="654" y="511"/>
                </a:lnTo>
                <a:lnTo>
                  <a:pt x="0" y="1350"/>
                </a:lnTo>
                <a:lnTo>
                  <a:pt x="1049" y="2689"/>
                </a:lnTo>
                <a:lnTo>
                  <a:pt x="1055" y="2689"/>
                </a:lnTo>
                <a:lnTo>
                  <a:pt x="2090" y="1350"/>
                </a:lnTo>
                <a:lnTo>
                  <a:pt x="2103" y="1338"/>
                </a:lnTo>
                <a:lnTo>
                  <a:pt x="1055" y="0"/>
                </a:lnTo>
              </a:path>
            </a:pathLst>
          </a:custGeom>
          <a:solidFill>
            <a:srgbClr val="F895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3" name="Freeform 36"/>
          <p:cNvSpPr>
            <a:spLocks noChangeArrowheads="1"/>
          </p:cNvSpPr>
          <p:nvPr/>
        </p:nvSpPr>
        <p:spPr bwMode="auto">
          <a:xfrm>
            <a:off x="8362157" y="2079625"/>
            <a:ext cx="547688" cy="700882"/>
          </a:xfrm>
          <a:custGeom>
            <a:avLst/>
            <a:gdLst>
              <a:gd name="T0" fmla="*/ 1055 w 2104"/>
              <a:gd name="T1" fmla="*/ 0 h 2690"/>
              <a:gd name="T2" fmla="*/ 1055 w 2104"/>
              <a:gd name="T3" fmla="*/ 0 h 2690"/>
              <a:gd name="T4" fmla="*/ 654 w 2104"/>
              <a:gd name="T5" fmla="*/ 511 h 2690"/>
              <a:gd name="T6" fmla="*/ 0 w 2104"/>
              <a:gd name="T7" fmla="*/ 1350 h 2690"/>
              <a:gd name="T8" fmla="*/ 1049 w 2104"/>
              <a:gd name="T9" fmla="*/ 2689 h 2690"/>
              <a:gd name="T10" fmla="*/ 1055 w 2104"/>
              <a:gd name="T11" fmla="*/ 2689 h 2690"/>
              <a:gd name="T12" fmla="*/ 2090 w 2104"/>
              <a:gd name="T13" fmla="*/ 1350 h 2690"/>
              <a:gd name="T14" fmla="*/ 2103 w 2104"/>
              <a:gd name="T15" fmla="*/ 1338 h 2690"/>
              <a:gd name="T16" fmla="*/ 1055 w 2104"/>
              <a:gd name="T17"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4" h="2690">
                <a:moveTo>
                  <a:pt x="1055" y="0"/>
                </a:moveTo>
                <a:lnTo>
                  <a:pt x="1055" y="0"/>
                </a:lnTo>
                <a:lnTo>
                  <a:pt x="654" y="511"/>
                </a:lnTo>
                <a:lnTo>
                  <a:pt x="0" y="1350"/>
                </a:lnTo>
                <a:lnTo>
                  <a:pt x="1049" y="2689"/>
                </a:lnTo>
                <a:lnTo>
                  <a:pt x="1055" y="2689"/>
                </a:lnTo>
                <a:lnTo>
                  <a:pt x="2090" y="1350"/>
                </a:lnTo>
                <a:lnTo>
                  <a:pt x="2103" y="1338"/>
                </a:lnTo>
                <a:lnTo>
                  <a:pt x="1055" y="0"/>
                </a:lnTo>
              </a:path>
            </a:pathLst>
          </a:custGeom>
          <a:solidFill>
            <a:schemeClr val="accent2">
              <a:lumMod val="50000"/>
            </a:schemeClr>
          </a:solidFill>
          <a:ln>
            <a:noFill/>
          </a:ln>
          <a:effectLst/>
        </p:spPr>
        <p:txBody>
          <a:bodyPr wrap="none" anchor="ctr"/>
          <a:lstStyle/>
          <a:p>
            <a:pPr defTabSz="914217">
              <a:defRPr/>
            </a:pPr>
            <a:endParaRPr lang="en-US" sz="900">
              <a:latin typeface="Calibri Light"/>
            </a:endParaRPr>
          </a:p>
        </p:txBody>
      </p:sp>
      <p:sp>
        <p:nvSpPr>
          <p:cNvPr id="74" name="Freeform 37"/>
          <p:cNvSpPr>
            <a:spLocks noChangeArrowheads="1"/>
          </p:cNvSpPr>
          <p:nvPr/>
        </p:nvSpPr>
        <p:spPr bwMode="auto">
          <a:xfrm>
            <a:off x="8362157" y="2431257"/>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5" name="Freeform 38"/>
          <p:cNvSpPr>
            <a:spLocks noChangeArrowheads="1"/>
          </p:cNvSpPr>
          <p:nvPr/>
        </p:nvSpPr>
        <p:spPr bwMode="auto">
          <a:xfrm>
            <a:off x="8362157" y="2431257"/>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6" name="Freeform 39"/>
          <p:cNvSpPr>
            <a:spLocks noChangeArrowheads="1"/>
          </p:cNvSpPr>
          <p:nvPr/>
        </p:nvSpPr>
        <p:spPr bwMode="auto">
          <a:xfrm>
            <a:off x="8845550" y="1644650"/>
            <a:ext cx="671513" cy="157163"/>
          </a:xfrm>
          <a:custGeom>
            <a:avLst/>
            <a:gdLst>
              <a:gd name="T0" fmla="*/ 1343055 w 2579"/>
              <a:gd name="T1" fmla="*/ 0 h 605"/>
              <a:gd name="T2" fmla="*/ 247460 w 2579"/>
              <a:gd name="T3" fmla="*/ 0 h 605"/>
              <a:gd name="T4" fmla="*/ 0 w 2579"/>
              <a:gd name="T5" fmla="*/ 314149 h 605"/>
              <a:gd name="T6" fmla="*/ 1095595 w 2579"/>
              <a:gd name="T7" fmla="*/ 314149 h 605"/>
              <a:gd name="T8" fmla="*/ 1343055 w 2579"/>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9" h="605">
                <a:moveTo>
                  <a:pt x="2578" y="0"/>
                </a:moveTo>
                <a:lnTo>
                  <a:pt x="475" y="0"/>
                </a:lnTo>
                <a:lnTo>
                  <a:pt x="0" y="604"/>
                </a:lnTo>
                <a:lnTo>
                  <a:pt x="2103" y="604"/>
                </a:lnTo>
                <a:lnTo>
                  <a:pt x="2578" y="0"/>
                </a:lnTo>
              </a:path>
            </a:pathLst>
          </a:custGeom>
          <a:solidFill>
            <a:srgbClr val="FED0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7" name="Freeform 40"/>
          <p:cNvSpPr>
            <a:spLocks noChangeArrowheads="1"/>
          </p:cNvSpPr>
          <p:nvPr/>
        </p:nvSpPr>
        <p:spPr bwMode="auto">
          <a:xfrm>
            <a:off x="8845550" y="1644650"/>
            <a:ext cx="671513" cy="157163"/>
          </a:xfrm>
          <a:custGeom>
            <a:avLst/>
            <a:gdLst>
              <a:gd name="T0" fmla="*/ 2578 w 2579"/>
              <a:gd name="T1" fmla="*/ 0 h 605"/>
              <a:gd name="T2" fmla="*/ 475 w 2579"/>
              <a:gd name="T3" fmla="*/ 0 h 605"/>
              <a:gd name="T4" fmla="*/ 0 w 2579"/>
              <a:gd name="T5" fmla="*/ 604 h 605"/>
              <a:gd name="T6" fmla="*/ 2103 w 2579"/>
              <a:gd name="T7" fmla="*/ 604 h 605"/>
              <a:gd name="T8" fmla="*/ 2578 w 2579"/>
              <a:gd name="T9" fmla="*/ 0 h 605"/>
            </a:gdLst>
            <a:ahLst/>
            <a:cxnLst>
              <a:cxn ang="0">
                <a:pos x="T0" y="T1"/>
              </a:cxn>
              <a:cxn ang="0">
                <a:pos x="T2" y="T3"/>
              </a:cxn>
              <a:cxn ang="0">
                <a:pos x="T4" y="T5"/>
              </a:cxn>
              <a:cxn ang="0">
                <a:pos x="T6" y="T7"/>
              </a:cxn>
              <a:cxn ang="0">
                <a:pos x="T8" y="T9"/>
              </a:cxn>
            </a:cxnLst>
            <a:rect l="0" t="0" r="r" b="b"/>
            <a:pathLst>
              <a:path w="2579" h="605">
                <a:moveTo>
                  <a:pt x="2578" y="0"/>
                </a:moveTo>
                <a:lnTo>
                  <a:pt x="475" y="0"/>
                </a:lnTo>
                <a:lnTo>
                  <a:pt x="0" y="604"/>
                </a:lnTo>
                <a:lnTo>
                  <a:pt x="2103" y="604"/>
                </a:lnTo>
                <a:lnTo>
                  <a:pt x="2578" y="0"/>
                </a:lnTo>
              </a:path>
            </a:pathLst>
          </a:custGeom>
          <a:solidFill>
            <a:schemeClr val="accent2">
              <a:lumMod val="60000"/>
              <a:lumOff val="40000"/>
            </a:schemeClr>
          </a:solidFill>
          <a:ln>
            <a:noFill/>
          </a:ln>
          <a:effectLst/>
        </p:spPr>
        <p:txBody>
          <a:bodyPr wrap="none" anchor="ctr"/>
          <a:lstStyle/>
          <a:p>
            <a:pPr defTabSz="914217">
              <a:defRPr/>
            </a:pPr>
            <a:endParaRPr lang="en-US" sz="900">
              <a:latin typeface="Calibri Light"/>
            </a:endParaRPr>
          </a:p>
        </p:txBody>
      </p:sp>
      <p:sp>
        <p:nvSpPr>
          <p:cNvPr id="78" name="Freeform 41"/>
          <p:cNvSpPr>
            <a:spLocks noChangeArrowheads="1"/>
          </p:cNvSpPr>
          <p:nvPr/>
        </p:nvSpPr>
        <p:spPr bwMode="auto">
          <a:xfrm>
            <a:off x="8981282" y="1458119"/>
            <a:ext cx="671513" cy="157956"/>
          </a:xfrm>
          <a:custGeom>
            <a:avLst/>
            <a:gdLst>
              <a:gd name="T0" fmla="*/ 1343055 w 2580"/>
              <a:gd name="T1" fmla="*/ 0 h 605"/>
              <a:gd name="T2" fmla="*/ 244239 w 2580"/>
              <a:gd name="T3" fmla="*/ 0 h 605"/>
              <a:gd name="T4" fmla="*/ 0 w 2580"/>
              <a:gd name="T5" fmla="*/ 314149 h 605"/>
              <a:gd name="T6" fmla="*/ 1095691 w 2580"/>
              <a:gd name="T7" fmla="*/ 314149 h 605"/>
              <a:gd name="T8" fmla="*/ 1343055 w 2580"/>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0" h="605">
                <a:moveTo>
                  <a:pt x="2579" y="0"/>
                </a:moveTo>
                <a:lnTo>
                  <a:pt x="469" y="0"/>
                </a:lnTo>
                <a:lnTo>
                  <a:pt x="0" y="604"/>
                </a:lnTo>
                <a:lnTo>
                  <a:pt x="2104" y="604"/>
                </a:lnTo>
                <a:lnTo>
                  <a:pt x="2579" y="0"/>
                </a:lnTo>
              </a:path>
            </a:pathLst>
          </a:custGeom>
          <a:solidFill>
            <a:srgbClr val="FFE6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9" name="Freeform 42"/>
          <p:cNvSpPr>
            <a:spLocks noChangeArrowheads="1"/>
          </p:cNvSpPr>
          <p:nvPr/>
        </p:nvSpPr>
        <p:spPr bwMode="auto">
          <a:xfrm>
            <a:off x="8981282" y="1458119"/>
            <a:ext cx="671513" cy="157956"/>
          </a:xfrm>
          <a:custGeom>
            <a:avLst/>
            <a:gdLst>
              <a:gd name="T0" fmla="*/ 2579 w 2580"/>
              <a:gd name="T1" fmla="*/ 0 h 605"/>
              <a:gd name="T2" fmla="*/ 469 w 2580"/>
              <a:gd name="T3" fmla="*/ 0 h 605"/>
              <a:gd name="T4" fmla="*/ 0 w 2580"/>
              <a:gd name="T5" fmla="*/ 604 h 605"/>
              <a:gd name="T6" fmla="*/ 2104 w 2580"/>
              <a:gd name="T7" fmla="*/ 604 h 605"/>
              <a:gd name="T8" fmla="*/ 2579 w 2580"/>
              <a:gd name="T9" fmla="*/ 0 h 605"/>
            </a:gdLst>
            <a:ahLst/>
            <a:cxnLst>
              <a:cxn ang="0">
                <a:pos x="T0" y="T1"/>
              </a:cxn>
              <a:cxn ang="0">
                <a:pos x="T2" y="T3"/>
              </a:cxn>
              <a:cxn ang="0">
                <a:pos x="T4" y="T5"/>
              </a:cxn>
              <a:cxn ang="0">
                <a:pos x="T6" y="T7"/>
              </a:cxn>
              <a:cxn ang="0">
                <a:pos x="T8" y="T9"/>
              </a:cxn>
            </a:cxnLst>
            <a:rect l="0" t="0" r="r" b="b"/>
            <a:pathLst>
              <a:path w="2580" h="605">
                <a:moveTo>
                  <a:pt x="2579" y="0"/>
                </a:moveTo>
                <a:lnTo>
                  <a:pt x="469" y="0"/>
                </a:lnTo>
                <a:lnTo>
                  <a:pt x="0" y="604"/>
                </a:lnTo>
                <a:lnTo>
                  <a:pt x="2104" y="604"/>
                </a:lnTo>
                <a:lnTo>
                  <a:pt x="2579" y="0"/>
                </a:lnTo>
              </a:path>
            </a:pathLst>
          </a:custGeom>
          <a:solidFill>
            <a:schemeClr val="accent2">
              <a:lumMod val="40000"/>
              <a:lumOff val="60000"/>
            </a:schemeClr>
          </a:solidFill>
          <a:ln>
            <a:noFill/>
          </a:ln>
          <a:effectLst/>
        </p:spPr>
        <p:txBody>
          <a:bodyPr wrap="none" anchor="ctr"/>
          <a:lstStyle/>
          <a:p>
            <a:pPr defTabSz="914217">
              <a:defRPr/>
            </a:pPr>
            <a:endParaRPr lang="en-US" sz="900">
              <a:latin typeface="Calibri Light"/>
            </a:endParaRPr>
          </a:p>
        </p:txBody>
      </p:sp>
      <p:sp>
        <p:nvSpPr>
          <p:cNvPr id="80" name="Freeform 43"/>
          <p:cNvSpPr>
            <a:spLocks noChangeArrowheads="1"/>
          </p:cNvSpPr>
          <p:nvPr/>
        </p:nvSpPr>
        <p:spPr bwMode="auto">
          <a:xfrm>
            <a:off x="9116219" y="1280319"/>
            <a:ext cx="672306" cy="157163"/>
          </a:xfrm>
          <a:custGeom>
            <a:avLst/>
            <a:gdLst>
              <a:gd name="T0" fmla="*/ 636376 w 2580"/>
              <a:gd name="T1" fmla="*/ 221050 h 605"/>
              <a:gd name="T2" fmla="*/ 636376 w 2580"/>
              <a:gd name="T3" fmla="*/ 221050 h 605"/>
              <a:gd name="T4" fmla="*/ 1343055 w 2580"/>
              <a:gd name="T5" fmla="*/ 0 h 605"/>
              <a:gd name="T6" fmla="*/ 247364 w 2580"/>
              <a:gd name="T7" fmla="*/ 0 h 605"/>
              <a:gd name="T8" fmla="*/ 0 w 2580"/>
              <a:gd name="T9" fmla="*/ 314151 h 605"/>
              <a:gd name="T10" fmla="*/ 1098816 w 2580"/>
              <a:gd name="T11" fmla="*/ 314151 h 605"/>
              <a:gd name="T12" fmla="*/ 1343055 w 2580"/>
              <a:gd name="T13" fmla="*/ 0 h 6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0" h="605">
                <a:moveTo>
                  <a:pt x="1222" y="425"/>
                </a:moveTo>
                <a:lnTo>
                  <a:pt x="1222" y="425"/>
                </a:lnTo>
                <a:close/>
                <a:moveTo>
                  <a:pt x="2579" y="0"/>
                </a:moveTo>
                <a:lnTo>
                  <a:pt x="475" y="0"/>
                </a:lnTo>
                <a:lnTo>
                  <a:pt x="0" y="604"/>
                </a:lnTo>
                <a:lnTo>
                  <a:pt x="2110" y="604"/>
                </a:lnTo>
                <a:lnTo>
                  <a:pt x="2579" y="0"/>
                </a:lnTo>
                <a:close/>
              </a:path>
            </a:pathLst>
          </a:custGeom>
          <a:solidFill>
            <a:srgbClr val="FFF1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1" name="Freeform 44"/>
          <p:cNvSpPr>
            <a:spLocks noChangeArrowheads="1"/>
          </p:cNvSpPr>
          <p:nvPr/>
        </p:nvSpPr>
        <p:spPr bwMode="auto">
          <a:xfrm>
            <a:off x="9434513" y="1390650"/>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1E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2" name="Freeform 45"/>
          <p:cNvSpPr>
            <a:spLocks noChangeArrowheads="1"/>
          </p:cNvSpPr>
          <p:nvPr/>
        </p:nvSpPr>
        <p:spPr bwMode="auto">
          <a:xfrm>
            <a:off x="9116219" y="1280319"/>
            <a:ext cx="672306" cy="157163"/>
          </a:xfrm>
          <a:custGeom>
            <a:avLst/>
            <a:gdLst>
              <a:gd name="T0" fmla="*/ 2579 w 2580"/>
              <a:gd name="T1" fmla="*/ 0 h 605"/>
              <a:gd name="T2" fmla="*/ 475 w 2580"/>
              <a:gd name="T3" fmla="*/ 0 h 605"/>
              <a:gd name="T4" fmla="*/ 0 w 2580"/>
              <a:gd name="T5" fmla="*/ 604 h 605"/>
              <a:gd name="T6" fmla="*/ 2110 w 2580"/>
              <a:gd name="T7" fmla="*/ 604 h 605"/>
              <a:gd name="T8" fmla="*/ 2579 w 2580"/>
              <a:gd name="T9" fmla="*/ 0 h 605"/>
            </a:gdLst>
            <a:ahLst/>
            <a:cxnLst>
              <a:cxn ang="0">
                <a:pos x="T0" y="T1"/>
              </a:cxn>
              <a:cxn ang="0">
                <a:pos x="T2" y="T3"/>
              </a:cxn>
              <a:cxn ang="0">
                <a:pos x="T4" y="T5"/>
              </a:cxn>
              <a:cxn ang="0">
                <a:pos x="T6" y="T7"/>
              </a:cxn>
              <a:cxn ang="0">
                <a:pos x="T8" y="T9"/>
              </a:cxn>
            </a:cxnLst>
            <a:rect l="0" t="0" r="r" b="b"/>
            <a:pathLst>
              <a:path w="2580" h="605">
                <a:moveTo>
                  <a:pt x="2579" y="0"/>
                </a:moveTo>
                <a:lnTo>
                  <a:pt x="475" y="0"/>
                </a:lnTo>
                <a:lnTo>
                  <a:pt x="0" y="604"/>
                </a:lnTo>
                <a:lnTo>
                  <a:pt x="2110" y="604"/>
                </a:lnTo>
                <a:lnTo>
                  <a:pt x="2579" y="0"/>
                </a:lnTo>
              </a:path>
            </a:pathLst>
          </a:custGeom>
          <a:solidFill>
            <a:schemeClr val="accent2">
              <a:lumMod val="20000"/>
              <a:lumOff val="80000"/>
            </a:schemeClr>
          </a:solidFill>
          <a:ln>
            <a:noFill/>
          </a:ln>
          <a:effectLst/>
        </p:spPr>
        <p:txBody>
          <a:bodyPr wrap="none" anchor="ctr"/>
          <a:lstStyle/>
          <a:p>
            <a:pPr defTabSz="914217">
              <a:defRPr/>
            </a:pPr>
            <a:endParaRPr lang="en-US" sz="900">
              <a:latin typeface="Calibri Light"/>
            </a:endParaRPr>
          </a:p>
        </p:txBody>
      </p:sp>
      <p:sp>
        <p:nvSpPr>
          <p:cNvPr id="83" name="Freeform 46"/>
          <p:cNvSpPr>
            <a:spLocks noChangeArrowheads="1"/>
          </p:cNvSpPr>
          <p:nvPr/>
        </p:nvSpPr>
        <p:spPr bwMode="auto">
          <a:xfrm>
            <a:off x="9434513" y="1390650"/>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AA5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4" name="Freeform 47"/>
          <p:cNvSpPr>
            <a:spLocks noChangeArrowheads="1"/>
          </p:cNvSpPr>
          <p:nvPr/>
        </p:nvSpPr>
        <p:spPr bwMode="auto">
          <a:xfrm>
            <a:off x="9434513" y="1390650"/>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AA54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5" name="Freeform 48"/>
          <p:cNvSpPr>
            <a:spLocks noChangeArrowheads="1"/>
          </p:cNvSpPr>
          <p:nvPr/>
        </p:nvSpPr>
        <p:spPr bwMode="auto">
          <a:xfrm>
            <a:off x="9558338" y="1233488"/>
            <a:ext cx="1588"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6" name="Freeform 49"/>
          <p:cNvSpPr>
            <a:spLocks noChangeArrowheads="1"/>
          </p:cNvSpPr>
          <p:nvPr/>
        </p:nvSpPr>
        <p:spPr bwMode="auto">
          <a:xfrm>
            <a:off x="9558338" y="1233488"/>
            <a:ext cx="1588"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7" name="Freeform 50"/>
          <p:cNvSpPr>
            <a:spLocks noChangeArrowheads="1"/>
          </p:cNvSpPr>
          <p:nvPr/>
        </p:nvSpPr>
        <p:spPr bwMode="auto">
          <a:xfrm>
            <a:off x="8794750" y="3058319"/>
            <a:ext cx="1588"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383A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8" name="Freeform 51"/>
          <p:cNvSpPr>
            <a:spLocks noChangeArrowheads="1"/>
          </p:cNvSpPr>
          <p:nvPr/>
        </p:nvSpPr>
        <p:spPr bwMode="auto">
          <a:xfrm>
            <a:off x="8794750" y="3058319"/>
            <a:ext cx="1588"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383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9" name="Freeform 52"/>
          <p:cNvSpPr>
            <a:spLocks noChangeArrowheads="1"/>
          </p:cNvSpPr>
          <p:nvPr/>
        </p:nvSpPr>
        <p:spPr bwMode="auto">
          <a:xfrm>
            <a:off x="7258844" y="2701132"/>
            <a:ext cx="1262856" cy="708819"/>
          </a:xfrm>
          <a:custGeom>
            <a:avLst/>
            <a:gdLst>
              <a:gd name="T0" fmla="*/ 1055 w 4849"/>
              <a:gd name="T1" fmla="*/ 1370 h 2722"/>
              <a:gd name="T2" fmla="*/ 1055 w 4849"/>
              <a:gd name="T3" fmla="*/ 1370 h 2722"/>
              <a:gd name="T4" fmla="*/ 1055 w 4849"/>
              <a:gd name="T5" fmla="*/ 1370 h 2722"/>
              <a:gd name="T6" fmla="*/ 1055 w 4849"/>
              <a:gd name="T7" fmla="*/ 1370 h 2722"/>
              <a:gd name="T8" fmla="*/ 1055 w 4849"/>
              <a:gd name="T9" fmla="*/ 1370 h 2722"/>
              <a:gd name="T10" fmla="*/ 1055 w 4849"/>
              <a:gd name="T11" fmla="*/ 1370 h 2722"/>
              <a:gd name="T12" fmla="*/ 1067 w 4849"/>
              <a:gd name="T13" fmla="*/ 1370 h 2722"/>
              <a:gd name="T14" fmla="*/ 1067 w 4849"/>
              <a:gd name="T15" fmla="*/ 1370 h 2722"/>
              <a:gd name="T16" fmla="*/ 2739 w 4849"/>
              <a:gd name="T17" fmla="*/ 0 h 2722"/>
              <a:gd name="T18" fmla="*/ 6 w 4849"/>
              <a:gd name="T19" fmla="*/ 0 h 2722"/>
              <a:gd name="T20" fmla="*/ 1055 w 4849"/>
              <a:gd name="T21" fmla="*/ 1357 h 2722"/>
              <a:gd name="T22" fmla="*/ 0 w 4849"/>
              <a:gd name="T23" fmla="*/ 2721 h 2722"/>
              <a:gd name="T24" fmla="*/ 2732 w 4849"/>
              <a:gd name="T25" fmla="*/ 2721 h 2722"/>
              <a:gd name="T26" fmla="*/ 3183 w 4849"/>
              <a:gd name="T27" fmla="*/ 2141 h 2722"/>
              <a:gd name="T28" fmla="*/ 3183 w 4849"/>
              <a:gd name="T29" fmla="*/ 2141 h 2722"/>
              <a:gd name="T30" fmla="*/ 3793 w 4849"/>
              <a:gd name="T31" fmla="*/ 1370 h 2722"/>
              <a:gd name="T32" fmla="*/ 3781 w 4849"/>
              <a:gd name="T33" fmla="*/ 1351 h 2722"/>
              <a:gd name="T34" fmla="*/ 3170 w 4849"/>
              <a:gd name="T35" fmla="*/ 550 h 2722"/>
              <a:gd name="T36" fmla="*/ 3170 w 4849"/>
              <a:gd name="T37" fmla="*/ 550 h 2722"/>
              <a:gd name="T38" fmla="*/ 2739 w 4849"/>
              <a:gd name="T39" fmla="*/ 0 h 2722"/>
              <a:gd name="T40" fmla="*/ 4842 w 4849"/>
              <a:gd name="T41" fmla="*/ 0 h 2722"/>
              <a:gd name="T42" fmla="*/ 4836 w 4849"/>
              <a:gd name="T43" fmla="*/ 0 h 2722"/>
              <a:gd name="T44" fmla="*/ 4848 w 4849"/>
              <a:gd name="T45" fmla="*/ 13 h 2722"/>
              <a:gd name="T46" fmla="*/ 4848 w 4849"/>
              <a:gd name="T47" fmla="*/ 13 h 2722"/>
              <a:gd name="T48" fmla="*/ 4842 w 4849"/>
              <a:gd name="T49" fmla="*/ 0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49" h="2722">
                <a:moveTo>
                  <a:pt x="1055" y="1370"/>
                </a:moveTo>
                <a:lnTo>
                  <a:pt x="1055" y="1370"/>
                </a:lnTo>
                <a:close/>
                <a:moveTo>
                  <a:pt x="1055" y="1370"/>
                </a:moveTo>
                <a:lnTo>
                  <a:pt x="1055" y="1370"/>
                </a:lnTo>
                <a:close/>
                <a:moveTo>
                  <a:pt x="1055" y="1370"/>
                </a:moveTo>
                <a:lnTo>
                  <a:pt x="1055" y="1370"/>
                </a:lnTo>
                <a:close/>
                <a:moveTo>
                  <a:pt x="1067" y="1370"/>
                </a:moveTo>
                <a:lnTo>
                  <a:pt x="1067" y="1370"/>
                </a:lnTo>
                <a:close/>
                <a:moveTo>
                  <a:pt x="2739" y="0"/>
                </a:moveTo>
                <a:lnTo>
                  <a:pt x="6" y="0"/>
                </a:lnTo>
                <a:lnTo>
                  <a:pt x="1055" y="1357"/>
                </a:lnTo>
                <a:lnTo>
                  <a:pt x="0" y="2721"/>
                </a:lnTo>
                <a:lnTo>
                  <a:pt x="2732" y="2721"/>
                </a:lnTo>
                <a:lnTo>
                  <a:pt x="3183" y="2141"/>
                </a:lnTo>
                <a:lnTo>
                  <a:pt x="3183" y="2141"/>
                </a:lnTo>
                <a:lnTo>
                  <a:pt x="3793" y="1370"/>
                </a:lnTo>
                <a:lnTo>
                  <a:pt x="3781" y="1351"/>
                </a:lnTo>
                <a:lnTo>
                  <a:pt x="3170" y="550"/>
                </a:lnTo>
                <a:lnTo>
                  <a:pt x="3170" y="550"/>
                </a:lnTo>
                <a:lnTo>
                  <a:pt x="2739" y="0"/>
                </a:lnTo>
                <a:close/>
                <a:moveTo>
                  <a:pt x="4842" y="0"/>
                </a:moveTo>
                <a:lnTo>
                  <a:pt x="4836" y="0"/>
                </a:lnTo>
                <a:lnTo>
                  <a:pt x="4848" y="13"/>
                </a:lnTo>
                <a:lnTo>
                  <a:pt x="4848" y="13"/>
                </a:lnTo>
                <a:lnTo>
                  <a:pt x="4842" y="0"/>
                </a:lnTo>
                <a:close/>
              </a:path>
            </a:pathLst>
          </a:custGeom>
          <a:solidFill>
            <a:schemeClr val="accent1">
              <a:lumMod val="60000"/>
              <a:lumOff val="40000"/>
            </a:schemeClr>
          </a:solidFill>
          <a:ln>
            <a:noFill/>
          </a:ln>
          <a:effectLst/>
        </p:spPr>
        <p:txBody>
          <a:bodyPr wrap="none" anchor="ctr"/>
          <a:lstStyle/>
          <a:p>
            <a:pPr defTabSz="914217">
              <a:defRPr/>
            </a:pPr>
            <a:endParaRPr lang="en-US" sz="900">
              <a:latin typeface="Calibri Light"/>
            </a:endParaRPr>
          </a:p>
        </p:txBody>
      </p:sp>
      <p:sp>
        <p:nvSpPr>
          <p:cNvPr id="95" name="Freeform 58"/>
          <p:cNvSpPr>
            <a:spLocks noChangeArrowheads="1"/>
          </p:cNvSpPr>
          <p:nvPr/>
        </p:nvSpPr>
        <p:spPr bwMode="auto">
          <a:xfrm>
            <a:off x="8518525" y="2701132"/>
            <a:ext cx="3175" cy="3175"/>
          </a:xfrm>
          <a:custGeom>
            <a:avLst/>
            <a:gdLst>
              <a:gd name="T0" fmla="*/ 3180 w 13"/>
              <a:gd name="T1" fmla="*/ 0 h 14"/>
              <a:gd name="T2" fmla="*/ 0 w 13"/>
              <a:gd name="T3" fmla="*/ 0 h 14"/>
              <a:gd name="T4" fmla="*/ 6361 w 13"/>
              <a:gd name="T5" fmla="*/ 6398 h 14"/>
              <a:gd name="T6" fmla="*/ 6361 w 13"/>
              <a:gd name="T7" fmla="*/ 6398 h 14"/>
              <a:gd name="T8" fmla="*/ 3180 w 13"/>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6" y="0"/>
                </a:moveTo>
                <a:lnTo>
                  <a:pt x="0" y="0"/>
                </a:lnTo>
                <a:lnTo>
                  <a:pt x="12" y="13"/>
                </a:lnTo>
                <a:lnTo>
                  <a:pt x="6" y="0"/>
                </a:lnTo>
              </a:path>
            </a:pathLst>
          </a:custGeom>
          <a:solidFill>
            <a:srgbClr val="F383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8649" name="Freeform 67"/>
          <p:cNvSpPr>
            <a:spLocks noChangeArrowheads="1"/>
          </p:cNvSpPr>
          <p:nvPr/>
        </p:nvSpPr>
        <p:spPr bwMode="auto">
          <a:xfrm>
            <a:off x="7775575" y="2452688"/>
            <a:ext cx="742950" cy="249238"/>
          </a:xfrm>
          <a:custGeom>
            <a:avLst/>
            <a:gdLst>
              <a:gd name="T0" fmla="*/ 1099755 w 2851"/>
              <a:gd name="T1" fmla="*/ 0 h 956"/>
              <a:gd name="T2" fmla="*/ 0 w 2851"/>
              <a:gd name="T3" fmla="*/ 0 h 956"/>
              <a:gd name="T4" fmla="*/ 392472 w 2851"/>
              <a:gd name="T5" fmla="*/ 497897 h 956"/>
              <a:gd name="T6" fmla="*/ 1485451 w 2851"/>
              <a:gd name="T7" fmla="*/ 497897 h 956"/>
              <a:gd name="T8" fmla="*/ 1099755 w 2851"/>
              <a:gd name="T9" fmla="*/ 0 h 9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1" h="956">
                <a:moveTo>
                  <a:pt x="2110" y="0"/>
                </a:moveTo>
                <a:lnTo>
                  <a:pt x="0" y="0"/>
                </a:lnTo>
                <a:lnTo>
                  <a:pt x="753" y="955"/>
                </a:lnTo>
                <a:lnTo>
                  <a:pt x="2850" y="955"/>
                </a:lnTo>
                <a:lnTo>
                  <a:pt x="211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114" name="Freeform 69"/>
          <p:cNvSpPr>
            <a:spLocks noChangeArrowheads="1"/>
          </p:cNvSpPr>
          <p:nvPr/>
        </p:nvSpPr>
        <p:spPr bwMode="auto">
          <a:xfrm>
            <a:off x="7971632" y="2701132"/>
            <a:ext cx="549275" cy="357188"/>
          </a:xfrm>
          <a:custGeom>
            <a:avLst/>
            <a:gdLst>
              <a:gd name="T0" fmla="*/ 2097 w 2110"/>
              <a:gd name="T1" fmla="*/ 0 h 1371"/>
              <a:gd name="T2" fmla="*/ 0 w 2110"/>
              <a:gd name="T3" fmla="*/ 0 h 1371"/>
              <a:gd name="T4" fmla="*/ 431 w 2110"/>
              <a:gd name="T5" fmla="*/ 550 h 1371"/>
              <a:gd name="T6" fmla="*/ 431 w 2110"/>
              <a:gd name="T7" fmla="*/ 550 h 1371"/>
              <a:gd name="T8" fmla="*/ 1042 w 2110"/>
              <a:gd name="T9" fmla="*/ 1351 h 1371"/>
              <a:gd name="T10" fmla="*/ 1054 w 2110"/>
              <a:gd name="T11" fmla="*/ 1370 h 1371"/>
              <a:gd name="T12" fmla="*/ 1054 w 2110"/>
              <a:gd name="T13" fmla="*/ 1364 h 1371"/>
              <a:gd name="T14" fmla="*/ 2109 w 2110"/>
              <a:gd name="T15" fmla="*/ 13 h 1371"/>
              <a:gd name="T16" fmla="*/ 2097 w 2110"/>
              <a:gd name="T17"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1371">
                <a:moveTo>
                  <a:pt x="2097" y="0"/>
                </a:moveTo>
                <a:lnTo>
                  <a:pt x="0" y="0"/>
                </a:lnTo>
                <a:lnTo>
                  <a:pt x="431" y="550"/>
                </a:lnTo>
                <a:lnTo>
                  <a:pt x="431" y="550"/>
                </a:lnTo>
                <a:lnTo>
                  <a:pt x="1042" y="1351"/>
                </a:lnTo>
                <a:lnTo>
                  <a:pt x="1054" y="1370"/>
                </a:lnTo>
                <a:lnTo>
                  <a:pt x="1054" y="1364"/>
                </a:lnTo>
                <a:lnTo>
                  <a:pt x="2109" y="13"/>
                </a:lnTo>
                <a:lnTo>
                  <a:pt x="2097" y="0"/>
                </a:lnTo>
              </a:path>
            </a:pathLst>
          </a:custGeom>
          <a:solidFill>
            <a:schemeClr val="accent1">
              <a:lumMod val="75000"/>
            </a:schemeClr>
          </a:solidFill>
          <a:ln>
            <a:noFill/>
          </a:ln>
          <a:effectLst/>
        </p:spPr>
        <p:txBody>
          <a:bodyPr wrap="none" anchor="ctr"/>
          <a:lstStyle/>
          <a:p>
            <a:pPr defTabSz="914217">
              <a:defRPr/>
            </a:pPr>
            <a:endParaRPr lang="en-US" sz="900">
              <a:latin typeface="Calibri Light"/>
            </a:endParaRPr>
          </a:p>
        </p:txBody>
      </p:sp>
      <p:sp>
        <p:nvSpPr>
          <p:cNvPr id="116" name="Freeform 71"/>
          <p:cNvSpPr>
            <a:spLocks noChangeArrowheads="1"/>
          </p:cNvSpPr>
          <p:nvPr/>
        </p:nvSpPr>
        <p:spPr bwMode="auto">
          <a:xfrm>
            <a:off x="8518525" y="3379788"/>
            <a:ext cx="23813" cy="32544"/>
          </a:xfrm>
          <a:custGeom>
            <a:avLst/>
            <a:gdLst>
              <a:gd name="T0" fmla="*/ 47713 w 93"/>
              <a:gd name="T1" fmla="*/ 0 h 125"/>
              <a:gd name="T2" fmla="*/ 0 w 93"/>
              <a:gd name="T3" fmla="*/ 60711 h 125"/>
              <a:gd name="T4" fmla="*/ 0 w 93"/>
              <a:gd name="T5" fmla="*/ 63798 h 125"/>
              <a:gd name="T6" fmla="*/ 47713 w 93"/>
              <a:gd name="T7" fmla="*/ 0 h 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125">
                <a:moveTo>
                  <a:pt x="92" y="0"/>
                </a:moveTo>
                <a:lnTo>
                  <a:pt x="0" y="118"/>
                </a:lnTo>
                <a:lnTo>
                  <a:pt x="0" y="124"/>
                </a:lnTo>
                <a:lnTo>
                  <a:pt x="92" y="0"/>
                </a:lnTo>
              </a:path>
            </a:pathLst>
          </a:custGeom>
          <a:solidFill>
            <a:srgbClr val="F061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7" name="Freeform 72"/>
          <p:cNvSpPr>
            <a:spLocks noChangeArrowheads="1"/>
          </p:cNvSpPr>
          <p:nvPr/>
        </p:nvSpPr>
        <p:spPr bwMode="auto">
          <a:xfrm>
            <a:off x="8518525" y="3379788"/>
            <a:ext cx="23813" cy="32544"/>
          </a:xfrm>
          <a:custGeom>
            <a:avLst/>
            <a:gdLst>
              <a:gd name="T0" fmla="*/ 47713 w 93"/>
              <a:gd name="T1" fmla="*/ 0 h 125"/>
              <a:gd name="T2" fmla="*/ 0 w 93"/>
              <a:gd name="T3" fmla="*/ 60711 h 125"/>
              <a:gd name="T4" fmla="*/ 0 w 93"/>
              <a:gd name="T5" fmla="*/ 63798 h 125"/>
              <a:gd name="T6" fmla="*/ 47713 w 93"/>
              <a:gd name="T7" fmla="*/ 0 h 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125">
                <a:moveTo>
                  <a:pt x="92" y="0"/>
                </a:moveTo>
                <a:lnTo>
                  <a:pt x="0" y="118"/>
                </a:lnTo>
                <a:lnTo>
                  <a:pt x="0" y="124"/>
                </a:lnTo>
                <a:lnTo>
                  <a:pt x="92"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8" name="Freeform 73"/>
          <p:cNvSpPr>
            <a:spLocks noChangeArrowheads="1"/>
          </p:cNvSpPr>
          <p:nvPr/>
        </p:nvSpPr>
        <p:spPr bwMode="auto">
          <a:xfrm>
            <a:off x="8520907" y="2704307"/>
            <a:ext cx="273050" cy="675481"/>
          </a:xfrm>
          <a:custGeom>
            <a:avLst/>
            <a:gdLst>
              <a:gd name="T0" fmla="*/ 542448 w 1049"/>
              <a:gd name="T1" fmla="*/ 707334 h 2591"/>
              <a:gd name="T2" fmla="*/ 542448 w 1049"/>
              <a:gd name="T3" fmla="*/ 707334 h 2591"/>
              <a:gd name="T4" fmla="*/ 542448 w 1049"/>
              <a:gd name="T5" fmla="*/ 707334 h 2591"/>
              <a:gd name="T6" fmla="*/ 542448 w 1049"/>
              <a:gd name="T7" fmla="*/ 707334 h 2591"/>
              <a:gd name="T8" fmla="*/ 0 w 1049"/>
              <a:gd name="T9" fmla="*/ 0 h 2591"/>
              <a:gd name="T10" fmla="*/ 0 w 1049"/>
              <a:gd name="T11" fmla="*/ 0 h 2591"/>
              <a:gd name="T12" fmla="*/ 542448 w 1049"/>
              <a:gd name="T13" fmla="*/ 700558 h 2591"/>
              <a:gd name="T14" fmla="*/ 539322 w 1049"/>
              <a:gd name="T15" fmla="*/ 700558 h 2591"/>
              <a:gd name="T16" fmla="*/ 542448 w 1049"/>
              <a:gd name="T17" fmla="*/ 704206 h 2591"/>
              <a:gd name="T18" fmla="*/ 542448 w 1049"/>
              <a:gd name="T19" fmla="*/ 704206 h 2591"/>
              <a:gd name="T20" fmla="*/ 41687 w 1049"/>
              <a:gd name="T21" fmla="*/ 1350033 h 2591"/>
              <a:gd name="T22" fmla="*/ 546096 w 1049"/>
              <a:gd name="T23" fmla="*/ 700558 h 2591"/>
              <a:gd name="T24" fmla="*/ 0 w 1049"/>
              <a:gd name="T25" fmla="*/ 0 h 2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9" h="2591">
                <a:moveTo>
                  <a:pt x="1041" y="1357"/>
                </a:moveTo>
                <a:lnTo>
                  <a:pt x="1041" y="1357"/>
                </a:lnTo>
                <a:close/>
                <a:moveTo>
                  <a:pt x="1041" y="1357"/>
                </a:moveTo>
                <a:lnTo>
                  <a:pt x="1041" y="1357"/>
                </a:lnTo>
                <a:close/>
                <a:moveTo>
                  <a:pt x="0" y="0"/>
                </a:moveTo>
                <a:lnTo>
                  <a:pt x="0" y="0"/>
                </a:lnTo>
                <a:lnTo>
                  <a:pt x="1041" y="1344"/>
                </a:lnTo>
                <a:lnTo>
                  <a:pt x="1035" y="1344"/>
                </a:lnTo>
                <a:lnTo>
                  <a:pt x="1041" y="1351"/>
                </a:lnTo>
                <a:lnTo>
                  <a:pt x="80" y="2590"/>
                </a:lnTo>
                <a:lnTo>
                  <a:pt x="1048" y="1344"/>
                </a:lnTo>
                <a:lnTo>
                  <a:pt x="0" y="0"/>
                </a:lnTo>
                <a:close/>
              </a:path>
            </a:pathLst>
          </a:custGeom>
          <a:solidFill>
            <a:srgbClr val="F061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9" name="Freeform 74"/>
          <p:cNvSpPr>
            <a:spLocks noChangeArrowheads="1"/>
          </p:cNvSpPr>
          <p:nvPr/>
        </p:nvSpPr>
        <p:spPr bwMode="auto">
          <a:xfrm>
            <a:off x="8791575" y="3058319"/>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0" name="Freeform 75"/>
          <p:cNvSpPr>
            <a:spLocks noChangeArrowheads="1"/>
          </p:cNvSpPr>
          <p:nvPr/>
        </p:nvSpPr>
        <p:spPr bwMode="auto">
          <a:xfrm>
            <a:off x="8791575" y="3058319"/>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1" name="Freeform 76"/>
          <p:cNvSpPr>
            <a:spLocks noChangeArrowheads="1"/>
          </p:cNvSpPr>
          <p:nvPr/>
        </p:nvSpPr>
        <p:spPr bwMode="auto">
          <a:xfrm>
            <a:off x="8520907" y="2704307"/>
            <a:ext cx="273050" cy="675481"/>
          </a:xfrm>
          <a:custGeom>
            <a:avLst/>
            <a:gdLst>
              <a:gd name="T0" fmla="*/ 0 w 1049"/>
              <a:gd name="T1" fmla="*/ 0 h 2591"/>
              <a:gd name="T2" fmla="*/ 0 w 1049"/>
              <a:gd name="T3" fmla="*/ 0 h 2591"/>
              <a:gd name="T4" fmla="*/ 542448 w 1049"/>
              <a:gd name="T5" fmla="*/ 700558 h 2591"/>
              <a:gd name="T6" fmla="*/ 539322 w 1049"/>
              <a:gd name="T7" fmla="*/ 700558 h 2591"/>
              <a:gd name="T8" fmla="*/ 542448 w 1049"/>
              <a:gd name="T9" fmla="*/ 704206 h 2591"/>
              <a:gd name="T10" fmla="*/ 542448 w 1049"/>
              <a:gd name="T11" fmla="*/ 704206 h 2591"/>
              <a:gd name="T12" fmla="*/ 41687 w 1049"/>
              <a:gd name="T13" fmla="*/ 1350033 h 2591"/>
              <a:gd name="T14" fmla="*/ 546096 w 1049"/>
              <a:gd name="T15" fmla="*/ 700558 h 2591"/>
              <a:gd name="T16" fmla="*/ 0 w 1049"/>
              <a:gd name="T17" fmla="*/ 0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9" h="2591">
                <a:moveTo>
                  <a:pt x="0" y="0"/>
                </a:moveTo>
                <a:lnTo>
                  <a:pt x="0" y="0"/>
                </a:lnTo>
                <a:lnTo>
                  <a:pt x="1041" y="1344"/>
                </a:lnTo>
                <a:lnTo>
                  <a:pt x="1035" y="1344"/>
                </a:lnTo>
                <a:lnTo>
                  <a:pt x="1041" y="1351"/>
                </a:lnTo>
                <a:lnTo>
                  <a:pt x="80" y="2590"/>
                </a:lnTo>
                <a:lnTo>
                  <a:pt x="1048" y="1344"/>
                </a:lnTo>
                <a:lnTo>
                  <a:pt x="0"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2" name="Freeform 77"/>
          <p:cNvSpPr>
            <a:spLocks noChangeArrowheads="1"/>
          </p:cNvSpPr>
          <p:nvPr/>
        </p:nvSpPr>
        <p:spPr bwMode="auto">
          <a:xfrm>
            <a:off x="8520907" y="2704307"/>
            <a:ext cx="270669" cy="350838"/>
          </a:xfrm>
          <a:custGeom>
            <a:avLst/>
            <a:gdLst>
              <a:gd name="T0" fmla="*/ 0 w 1042"/>
              <a:gd name="T1" fmla="*/ 0 h 1345"/>
              <a:gd name="T2" fmla="*/ 0 w 1042"/>
              <a:gd name="T3" fmla="*/ 0 h 1345"/>
              <a:gd name="T4" fmla="*/ 538384 w 1042"/>
              <a:gd name="T5" fmla="*/ 700022 h 1345"/>
              <a:gd name="T6" fmla="*/ 541505 w 1042"/>
              <a:gd name="T7" fmla="*/ 700022 h 1345"/>
              <a:gd name="T8" fmla="*/ 0 w 1042"/>
              <a:gd name="T9" fmla="*/ 0 h 1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2" h="1345">
                <a:moveTo>
                  <a:pt x="0" y="0"/>
                </a:moveTo>
                <a:lnTo>
                  <a:pt x="0" y="0"/>
                </a:lnTo>
                <a:lnTo>
                  <a:pt x="1035" y="1344"/>
                </a:lnTo>
                <a:lnTo>
                  <a:pt x="1041" y="1344"/>
                </a:ln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3" name="Freeform 78"/>
          <p:cNvSpPr>
            <a:spLocks noChangeArrowheads="1"/>
          </p:cNvSpPr>
          <p:nvPr/>
        </p:nvSpPr>
        <p:spPr bwMode="auto">
          <a:xfrm>
            <a:off x="8520907" y="2704307"/>
            <a:ext cx="270669" cy="350838"/>
          </a:xfrm>
          <a:custGeom>
            <a:avLst/>
            <a:gdLst>
              <a:gd name="T0" fmla="*/ 0 w 1042"/>
              <a:gd name="T1" fmla="*/ 0 h 1345"/>
              <a:gd name="T2" fmla="*/ 0 w 1042"/>
              <a:gd name="T3" fmla="*/ 0 h 1345"/>
              <a:gd name="T4" fmla="*/ 538384 w 1042"/>
              <a:gd name="T5" fmla="*/ 700022 h 1345"/>
              <a:gd name="T6" fmla="*/ 541505 w 1042"/>
              <a:gd name="T7" fmla="*/ 700022 h 1345"/>
              <a:gd name="T8" fmla="*/ 0 w 1042"/>
              <a:gd name="T9" fmla="*/ 0 h 1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2" h="1345">
                <a:moveTo>
                  <a:pt x="0" y="0"/>
                </a:moveTo>
                <a:lnTo>
                  <a:pt x="0" y="0"/>
                </a:lnTo>
                <a:lnTo>
                  <a:pt x="1035" y="1344"/>
                </a:lnTo>
                <a:lnTo>
                  <a:pt x="1041" y="1344"/>
                </a:ln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4" name="Freeform 79"/>
          <p:cNvSpPr>
            <a:spLocks noChangeArrowheads="1"/>
          </p:cNvSpPr>
          <p:nvPr/>
        </p:nvSpPr>
        <p:spPr bwMode="auto">
          <a:xfrm>
            <a:off x="8791575" y="3058319"/>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5" name="Freeform 80"/>
          <p:cNvSpPr>
            <a:spLocks noChangeArrowheads="1"/>
          </p:cNvSpPr>
          <p:nvPr/>
        </p:nvSpPr>
        <p:spPr bwMode="auto">
          <a:xfrm>
            <a:off x="8791575" y="3058319"/>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6" name="Freeform 81"/>
          <p:cNvSpPr>
            <a:spLocks noChangeArrowheads="1"/>
          </p:cNvSpPr>
          <p:nvPr/>
        </p:nvSpPr>
        <p:spPr bwMode="auto">
          <a:xfrm>
            <a:off x="8791575" y="3058319"/>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7" name="Freeform 82"/>
          <p:cNvSpPr>
            <a:spLocks noChangeArrowheads="1"/>
          </p:cNvSpPr>
          <p:nvPr/>
        </p:nvSpPr>
        <p:spPr bwMode="auto">
          <a:xfrm>
            <a:off x="8791575" y="3058319"/>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0" name="Freeform 83"/>
          <p:cNvSpPr>
            <a:spLocks noChangeArrowheads="1"/>
          </p:cNvSpPr>
          <p:nvPr/>
        </p:nvSpPr>
        <p:spPr bwMode="auto">
          <a:xfrm>
            <a:off x="7778750" y="3055144"/>
            <a:ext cx="1017588" cy="597694"/>
          </a:xfrm>
          <a:custGeom>
            <a:avLst/>
            <a:gdLst>
              <a:gd name="T0" fmla="*/ 1475748 w 3905"/>
              <a:gd name="T1" fmla="*/ 710910 h 2296"/>
              <a:gd name="T2" fmla="*/ 382486 w 3905"/>
              <a:gd name="T3" fmla="*/ 710910 h 2296"/>
              <a:gd name="T4" fmla="*/ 0 w 3905"/>
              <a:gd name="T5" fmla="*/ 1196143 h 2296"/>
              <a:gd name="T6" fmla="*/ 1099516 w 3905"/>
              <a:gd name="T7" fmla="*/ 1196143 h 2296"/>
              <a:gd name="T8" fmla="*/ 1478875 w 3905"/>
              <a:gd name="T9" fmla="*/ 710910 h 2296"/>
              <a:gd name="T10" fmla="*/ 1475748 w 3905"/>
              <a:gd name="T11" fmla="*/ 710910 h 2296"/>
              <a:gd name="T12" fmla="*/ 2034365 w 3905"/>
              <a:gd name="T13" fmla="*/ 0 h 2296"/>
              <a:gd name="T14" fmla="*/ 2031238 w 3905"/>
              <a:gd name="T15" fmla="*/ 0 h 2296"/>
              <a:gd name="T16" fmla="*/ 2034365 w 3905"/>
              <a:gd name="T17" fmla="*/ 3648 h 2296"/>
              <a:gd name="T18" fmla="*/ 2034365 w 3905"/>
              <a:gd name="T19" fmla="*/ 0 h 2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05" h="2296">
                <a:moveTo>
                  <a:pt x="2832" y="1364"/>
                </a:moveTo>
                <a:lnTo>
                  <a:pt x="734" y="1364"/>
                </a:lnTo>
                <a:lnTo>
                  <a:pt x="0" y="2295"/>
                </a:lnTo>
                <a:lnTo>
                  <a:pt x="2110" y="2295"/>
                </a:lnTo>
                <a:lnTo>
                  <a:pt x="2838" y="1364"/>
                </a:lnTo>
                <a:lnTo>
                  <a:pt x="2832" y="1364"/>
                </a:lnTo>
                <a:close/>
                <a:moveTo>
                  <a:pt x="3904" y="0"/>
                </a:moveTo>
                <a:lnTo>
                  <a:pt x="3898" y="0"/>
                </a:lnTo>
                <a:lnTo>
                  <a:pt x="3904" y="7"/>
                </a:lnTo>
                <a:lnTo>
                  <a:pt x="3904" y="0"/>
                </a:lnTo>
                <a:close/>
              </a:path>
            </a:pathLst>
          </a:custGeom>
          <a:solidFill>
            <a:srgbClr val="F061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8664" name="Freeform 84"/>
          <p:cNvSpPr>
            <a:spLocks noChangeArrowheads="1"/>
          </p:cNvSpPr>
          <p:nvPr/>
        </p:nvSpPr>
        <p:spPr bwMode="auto">
          <a:xfrm>
            <a:off x="7778750" y="3409950"/>
            <a:ext cx="739775" cy="242094"/>
          </a:xfrm>
          <a:custGeom>
            <a:avLst/>
            <a:gdLst>
              <a:gd name="T0" fmla="*/ 1475435 w 2839"/>
              <a:gd name="T1" fmla="*/ 0 h 932"/>
              <a:gd name="T2" fmla="*/ 382404 w 2839"/>
              <a:gd name="T3" fmla="*/ 0 h 932"/>
              <a:gd name="T4" fmla="*/ 0 w 2839"/>
              <a:gd name="T5" fmla="*/ 484118 h 932"/>
              <a:gd name="T6" fmla="*/ 1099283 w 2839"/>
              <a:gd name="T7" fmla="*/ 484118 h 932"/>
              <a:gd name="T8" fmla="*/ 1478561 w 2839"/>
              <a:gd name="T9" fmla="*/ 0 h 932"/>
              <a:gd name="T10" fmla="*/ 1475435 w 2839"/>
              <a:gd name="T11" fmla="*/ 0 h 9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39" h="932">
                <a:moveTo>
                  <a:pt x="2832" y="0"/>
                </a:moveTo>
                <a:lnTo>
                  <a:pt x="734" y="0"/>
                </a:lnTo>
                <a:lnTo>
                  <a:pt x="0" y="931"/>
                </a:lnTo>
                <a:lnTo>
                  <a:pt x="2110" y="931"/>
                </a:lnTo>
                <a:lnTo>
                  <a:pt x="2838" y="0"/>
                </a:lnTo>
                <a:lnTo>
                  <a:pt x="2832"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134" name="Freeform 85"/>
          <p:cNvSpPr>
            <a:spLocks noChangeArrowheads="1"/>
          </p:cNvSpPr>
          <p:nvPr/>
        </p:nvSpPr>
        <p:spPr bwMode="auto">
          <a:xfrm>
            <a:off x="8793957" y="3055144"/>
            <a:ext cx="2381" cy="1588"/>
          </a:xfrm>
          <a:custGeom>
            <a:avLst/>
            <a:gdLst>
              <a:gd name="T0" fmla="*/ 3938 w 7"/>
              <a:gd name="T1" fmla="*/ 0 h 8"/>
              <a:gd name="T2" fmla="*/ 0 w 7"/>
              <a:gd name="T3" fmla="*/ 0 h 8"/>
              <a:gd name="T4" fmla="*/ 3938 w 7"/>
              <a:gd name="T5" fmla="*/ 4020 h 8"/>
              <a:gd name="T6" fmla="*/ 3938 w 7"/>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6" y="0"/>
                </a:moveTo>
                <a:lnTo>
                  <a:pt x="0" y="0"/>
                </a:lnTo>
                <a:lnTo>
                  <a:pt x="6" y="7"/>
                </a:lnTo>
                <a:lnTo>
                  <a:pt x="6"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5" name="Freeform 86"/>
          <p:cNvSpPr>
            <a:spLocks noChangeArrowheads="1"/>
          </p:cNvSpPr>
          <p:nvPr/>
        </p:nvSpPr>
        <p:spPr bwMode="auto">
          <a:xfrm>
            <a:off x="7969250" y="3058319"/>
            <a:ext cx="546894" cy="352425"/>
          </a:xfrm>
          <a:custGeom>
            <a:avLst/>
            <a:gdLst>
              <a:gd name="T0" fmla="*/ 552607 w 2099"/>
              <a:gd name="T1" fmla="*/ 0 h 1352"/>
              <a:gd name="T2" fmla="*/ 234897 w 2099"/>
              <a:gd name="T3" fmla="*/ 402116 h 1352"/>
              <a:gd name="T4" fmla="*/ 234897 w 2099"/>
              <a:gd name="T5" fmla="*/ 402116 h 1352"/>
              <a:gd name="T6" fmla="*/ 0 w 2099"/>
              <a:gd name="T7" fmla="*/ 704615 h 1352"/>
              <a:gd name="T8" fmla="*/ 1092714 w 2099"/>
              <a:gd name="T9" fmla="*/ 704615 h 1352"/>
              <a:gd name="T10" fmla="*/ 552607 w 2099"/>
              <a:gd name="T11" fmla="*/ 0 h 13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9" h="1352">
                <a:moveTo>
                  <a:pt x="1061" y="0"/>
                </a:moveTo>
                <a:lnTo>
                  <a:pt x="451" y="771"/>
                </a:lnTo>
                <a:lnTo>
                  <a:pt x="0" y="1351"/>
                </a:lnTo>
                <a:lnTo>
                  <a:pt x="2098" y="1351"/>
                </a:lnTo>
                <a:lnTo>
                  <a:pt x="1061" y="0"/>
                </a:lnTo>
              </a:path>
            </a:pathLst>
          </a:custGeom>
          <a:solidFill>
            <a:srgbClr val="EE3F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6" name="Freeform 87"/>
          <p:cNvSpPr>
            <a:spLocks noChangeArrowheads="1"/>
          </p:cNvSpPr>
          <p:nvPr/>
        </p:nvSpPr>
        <p:spPr bwMode="auto">
          <a:xfrm>
            <a:off x="7969250" y="3058319"/>
            <a:ext cx="546894" cy="352425"/>
          </a:xfrm>
          <a:custGeom>
            <a:avLst/>
            <a:gdLst>
              <a:gd name="T0" fmla="*/ 1061 w 2099"/>
              <a:gd name="T1" fmla="*/ 0 h 1352"/>
              <a:gd name="T2" fmla="*/ 451 w 2099"/>
              <a:gd name="T3" fmla="*/ 771 h 1352"/>
              <a:gd name="T4" fmla="*/ 451 w 2099"/>
              <a:gd name="T5" fmla="*/ 771 h 1352"/>
              <a:gd name="T6" fmla="*/ 0 w 2099"/>
              <a:gd name="T7" fmla="*/ 1351 h 1352"/>
              <a:gd name="T8" fmla="*/ 2098 w 2099"/>
              <a:gd name="T9" fmla="*/ 1351 h 1352"/>
              <a:gd name="T10" fmla="*/ 1061 w 2099"/>
              <a:gd name="T11" fmla="*/ 0 h 1352"/>
            </a:gdLst>
            <a:ahLst/>
            <a:cxnLst>
              <a:cxn ang="0">
                <a:pos x="T0" y="T1"/>
              </a:cxn>
              <a:cxn ang="0">
                <a:pos x="T2" y="T3"/>
              </a:cxn>
              <a:cxn ang="0">
                <a:pos x="T4" y="T5"/>
              </a:cxn>
              <a:cxn ang="0">
                <a:pos x="T6" y="T7"/>
              </a:cxn>
              <a:cxn ang="0">
                <a:pos x="T8" y="T9"/>
              </a:cxn>
              <a:cxn ang="0">
                <a:pos x="T10" y="T11"/>
              </a:cxn>
            </a:cxnLst>
            <a:rect l="0" t="0" r="r" b="b"/>
            <a:pathLst>
              <a:path w="2099" h="1352">
                <a:moveTo>
                  <a:pt x="1061" y="0"/>
                </a:moveTo>
                <a:lnTo>
                  <a:pt x="451" y="771"/>
                </a:lnTo>
                <a:lnTo>
                  <a:pt x="451" y="771"/>
                </a:lnTo>
                <a:lnTo>
                  <a:pt x="0" y="1351"/>
                </a:lnTo>
                <a:lnTo>
                  <a:pt x="2098" y="1351"/>
                </a:lnTo>
                <a:lnTo>
                  <a:pt x="1061" y="0"/>
                </a:lnTo>
              </a:path>
            </a:pathLst>
          </a:custGeom>
          <a:solidFill>
            <a:schemeClr val="accent1">
              <a:lumMod val="75000"/>
            </a:schemeClr>
          </a:solidFill>
          <a:ln>
            <a:noFill/>
          </a:ln>
          <a:effectLst/>
        </p:spPr>
        <p:txBody>
          <a:bodyPr wrap="none" anchor="ctr"/>
          <a:lstStyle/>
          <a:p>
            <a:pPr defTabSz="914217">
              <a:defRPr/>
            </a:pPr>
            <a:endParaRPr lang="en-US" sz="900">
              <a:latin typeface="Calibri Light"/>
            </a:endParaRPr>
          </a:p>
        </p:txBody>
      </p:sp>
      <p:sp>
        <p:nvSpPr>
          <p:cNvPr id="137" name="Freeform 88"/>
          <p:cNvSpPr>
            <a:spLocks noChangeArrowheads="1"/>
          </p:cNvSpPr>
          <p:nvPr/>
        </p:nvSpPr>
        <p:spPr bwMode="auto">
          <a:xfrm>
            <a:off x="8516144" y="3055144"/>
            <a:ext cx="275431" cy="355600"/>
          </a:xfrm>
          <a:custGeom>
            <a:avLst/>
            <a:gdLst>
              <a:gd name="T0" fmla="*/ 547571 w 1060"/>
              <a:gd name="T1" fmla="*/ 0 h 1365"/>
              <a:gd name="T2" fmla="*/ 3120 w 1060"/>
              <a:gd name="T3" fmla="*/ 711505 h 1365"/>
              <a:gd name="T4" fmla="*/ 0 w 1060"/>
              <a:gd name="T5" fmla="*/ 711505 h 1365"/>
              <a:gd name="T6" fmla="*/ 3120 w 1060"/>
              <a:gd name="T7" fmla="*/ 711505 h 1365"/>
              <a:gd name="T8" fmla="*/ 50961 w 1060"/>
              <a:gd name="T9" fmla="*/ 649953 h 1365"/>
              <a:gd name="T10" fmla="*/ 550691 w 1060"/>
              <a:gd name="T11" fmla="*/ 3651 h 1365"/>
              <a:gd name="T12" fmla="*/ 550691 w 1060"/>
              <a:gd name="T13" fmla="*/ 3651 h 1365"/>
              <a:gd name="T14" fmla="*/ 547571 w 1060"/>
              <a:gd name="T15" fmla="*/ 0 h 1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0" h="1365">
                <a:moveTo>
                  <a:pt x="1053" y="0"/>
                </a:moveTo>
                <a:lnTo>
                  <a:pt x="6" y="1364"/>
                </a:lnTo>
                <a:lnTo>
                  <a:pt x="0" y="1364"/>
                </a:lnTo>
                <a:lnTo>
                  <a:pt x="6" y="1364"/>
                </a:lnTo>
                <a:lnTo>
                  <a:pt x="98" y="1246"/>
                </a:lnTo>
                <a:lnTo>
                  <a:pt x="1059" y="7"/>
                </a:lnTo>
                <a:lnTo>
                  <a:pt x="1053" y="0"/>
                </a:lnTo>
              </a:path>
            </a:pathLst>
          </a:custGeom>
          <a:solidFill>
            <a:srgbClr val="EE34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 name="Freeform 89"/>
          <p:cNvSpPr>
            <a:spLocks noChangeArrowheads="1"/>
          </p:cNvSpPr>
          <p:nvPr/>
        </p:nvSpPr>
        <p:spPr bwMode="auto">
          <a:xfrm>
            <a:off x="8516144" y="3055144"/>
            <a:ext cx="275431" cy="355600"/>
          </a:xfrm>
          <a:custGeom>
            <a:avLst/>
            <a:gdLst>
              <a:gd name="T0" fmla="*/ 547571 w 1060"/>
              <a:gd name="T1" fmla="*/ 0 h 1365"/>
              <a:gd name="T2" fmla="*/ 3120 w 1060"/>
              <a:gd name="T3" fmla="*/ 711505 h 1365"/>
              <a:gd name="T4" fmla="*/ 0 w 1060"/>
              <a:gd name="T5" fmla="*/ 711505 h 1365"/>
              <a:gd name="T6" fmla="*/ 3120 w 1060"/>
              <a:gd name="T7" fmla="*/ 711505 h 1365"/>
              <a:gd name="T8" fmla="*/ 50961 w 1060"/>
              <a:gd name="T9" fmla="*/ 649953 h 1365"/>
              <a:gd name="T10" fmla="*/ 550691 w 1060"/>
              <a:gd name="T11" fmla="*/ 3651 h 1365"/>
              <a:gd name="T12" fmla="*/ 550691 w 1060"/>
              <a:gd name="T13" fmla="*/ 3651 h 1365"/>
              <a:gd name="T14" fmla="*/ 547571 w 1060"/>
              <a:gd name="T15" fmla="*/ 0 h 1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0" h="1365">
                <a:moveTo>
                  <a:pt x="1053" y="0"/>
                </a:moveTo>
                <a:lnTo>
                  <a:pt x="6" y="1364"/>
                </a:lnTo>
                <a:lnTo>
                  <a:pt x="0" y="1364"/>
                </a:lnTo>
                <a:lnTo>
                  <a:pt x="6" y="1364"/>
                </a:lnTo>
                <a:lnTo>
                  <a:pt x="98" y="1246"/>
                </a:lnTo>
                <a:lnTo>
                  <a:pt x="1059" y="7"/>
                </a:lnTo>
                <a:lnTo>
                  <a:pt x="1053" y="0"/>
                </a:lnTo>
              </a:path>
            </a:pathLst>
          </a:custGeom>
          <a:solidFill>
            <a:srgbClr val="EE347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9" name="Freeform 90"/>
          <p:cNvSpPr>
            <a:spLocks noChangeArrowheads="1"/>
          </p:cNvSpPr>
          <p:nvPr/>
        </p:nvSpPr>
        <p:spPr bwMode="auto">
          <a:xfrm>
            <a:off x="8246269" y="2704307"/>
            <a:ext cx="544513" cy="705644"/>
          </a:xfrm>
          <a:custGeom>
            <a:avLst/>
            <a:gdLst>
              <a:gd name="T0" fmla="*/ 1055 w 2091"/>
              <a:gd name="T1" fmla="*/ 0 h 2709"/>
              <a:gd name="T2" fmla="*/ 0 w 2091"/>
              <a:gd name="T3" fmla="*/ 1351 h 2709"/>
              <a:gd name="T4" fmla="*/ 0 w 2091"/>
              <a:gd name="T5" fmla="*/ 1357 h 2709"/>
              <a:gd name="T6" fmla="*/ 1037 w 2091"/>
              <a:gd name="T7" fmla="*/ 2708 h 2709"/>
              <a:gd name="T8" fmla="*/ 1043 w 2091"/>
              <a:gd name="T9" fmla="*/ 2708 h 2709"/>
              <a:gd name="T10" fmla="*/ 2090 w 2091"/>
              <a:gd name="T11" fmla="*/ 1344 h 2709"/>
              <a:gd name="T12" fmla="*/ 1055 w 2091"/>
              <a:gd name="T13" fmla="*/ 0 h 2709"/>
            </a:gdLst>
            <a:ahLst/>
            <a:cxnLst>
              <a:cxn ang="0">
                <a:pos x="T0" y="T1"/>
              </a:cxn>
              <a:cxn ang="0">
                <a:pos x="T2" y="T3"/>
              </a:cxn>
              <a:cxn ang="0">
                <a:pos x="T4" y="T5"/>
              </a:cxn>
              <a:cxn ang="0">
                <a:pos x="T6" y="T7"/>
              </a:cxn>
              <a:cxn ang="0">
                <a:pos x="T8" y="T9"/>
              </a:cxn>
              <a:cxn ang="0">
                <a:pos x="T10" y="T11"/>
              </a:cxn>
              <a:cxn ang="0">
                <a:pos x="T12" y="T13"/>
              </a:cxn>
            </a:cxnLst>
            <a:rect l="0" t="0" r="r" b="b"/>
            <a:pathLst>
              <a:path w="2091" h="2709">
                <a:moveTo>
                  <a:pt x="1055" y="0"/>
                </a:moveTo>
                <a:lnTo>
                  <a:pt x="0" y="1351"/>
                </a:lnTo>
                <a:lnTo>
                  <a:pt x="0" y="1357"/>
                </a:lnTo>
                <a:lnTo>
                  <a:pt x="1037" y="2708"/>
                </a:lnTo>
                <a:lnTo>
                  <a:pt x="1043" y="2708"/>
                </a:lnTo>
                <a:lnTo>
                  <a:pt x="2090" y="1344"/>
                </a:lnTo>
                <a:lnTo>
                  <a:pt x="1055" y="0"/>
                </a:lnTo>
              </a:path>
            </a:pathLst>
          </a:custGeom>
          <a:solidFill>
            <a:schemeClr val="accent1">
              <a:lumMod val="50000"/>
            </a:schemeClr>
          </a:solidFill>
          <a:ln>
            <a:noFill/>
          </a:ln>
          <a:effectLst/>
        </p:spPr>
        <p:txBody>
          <a:bodyPr wrap="none" anchor="ctr"/>
          <a:lstStyle/>
          <a:p>
            <a:pPr defTabSz="914217">
              <a:defRPr/>
            </a:pPr>
            <a:endParaRPr lang="en-US" sz="900">
              <a:latin typeface="Calibri Light"/>
            </a:endParaRPr>
          </a:p>
        </p:txBody>
      </p:sp>
      <p:sp>
        <p:nvSpPr>
          <p:cNvPr id="141" name="Freeform 92"/>
          <p:cNvSpPr>
            <a:spLocks noChangeArrowheads="1"/>
          </p:cNvSpPr>
          <p:nvPr/>
        </p:nvSpPr>
        <p:spPr bwMode="auto">
          <a:xfrm>
            <a:off x="8358982" y="3663157"/>
            <a:ext cx="794" cy="2381"/>
          </a:xfrm>
          <a:custGeom>
            <a:avLst/>
            <a:gdLst>
              <a:gd name="T0" fmla="*/ 0 w 1"/>
              <a:gd name="T1" fmla="*/ 0 h 7"/>
              <a:gd name="T2" fmla="*/ 0 w 1"/>
              <a:gd name="T3" fmla="*/ 3938 h 7"/>
              <a:gd name="T4" fmla="*/ 0 w 1"/>
              <a:gd name="T5" fmla="*/ 3938 h 7"/>
              <a:gd name="T6" fmla="*/ 0 w 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7">
                <a:moveTo>
                  <a:pt x="0" y="0"/>
                </a:moveTo>
                <a:lnTo>
                  <a:pt x="0" y="6"/>
                </a:lnTo>
                <a:lnTo>
                  <a:pt x="0" y="0"/>
                </a:lnTo>
              </a:path>
            </a:pathLst>
          </a:custGeom>
          <a:solidFill>
            <a:srgbClr val="80C2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2" name="Freeform 93"/>
          <p:cNvSpPr>
            <a:spLocks noChangeArrowheads="1"/>
          </p:cNvSpPr>
          <p:nvPr/>
        </p:nvSpPr>
        <p:spPr bwMode="auto">
          <a:xfrm>
            <a:off x="8358982" y="3663157"/>
            <a:ext cx="794" cy="2381"/>
          </a:xfrm>
          <a:custGeom>
            <a:avLst/>
            <a:gdLst>
              <a:gd name="T0" fmla="*/ 0 w 1"/>
              <a:gd name="T1" fmla="*/ 0 h 7"/>
              <a:gd name="T2" fmla="*/ 0 w 1"/>
              <a:gd name="T3" fmla="*/ 3938 h 7"/>
              <a:gd name="T4" fmla="*/ 0 w 1"/>
              <a:gd name="T5" fmla="*/ 3938 h 7"/>
              <a:gd name="T6" fmla="*/ 0 w 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7">
                <a:moveTo>
                  <a:pt x="0" y="0"/>
                </a:moveTo>
                <a:lnTo>
                  <a:pt x="0" y="6"/>
                </a:lnTo>
                <a:lnTo>
                  <a:pt x="0" y="0"/>
                </a:lnTo>
              </a:path>
            </a:pathLst>
          </a:custGeom>
          <a:solidFill>
            <a:srgbClr val="80C2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3" name="Freeform 94"/>
          <p:cNvSpPr>
            <a:spLocks noChangeArrowheads="1"/>
          </p:cNvSpPr>
          <p:nvPr/>
        </p:nvSpPr>
        <p:spPr bwMode="auto">
          <a:xfrm>
            <a:off x="8362157" y="3310732"/>
            <a:ext cx="1702594" cy="692944"/>
          </a:xfrm>
          <a:custGeom>
            <a:avLst/>
            <a:gdLst>
              <a:gd name="T0" fmla="*/ 74 w 6539"/>
              <a:gd name="T1" fmla="*/ 1240 h 2659"/>
              <a:gd name="T2" fmla="*/ 0 w 6539"/>
              <a:gd name="T3" fmla="*/ 1332 h 2659"/>
              <a:gd name="T4" fmla="*/ 0 w 6539"/>
              <a:gd name="T5" fmla="*/ 1332 h 2659"/>
              <a:gd name="T6" fmla="*/ 74 w 6539"/>
              <a:gd name="T7" fmla="*/ 1240 h 2659"/>
              <a:gd name="T8" fmla="*/ 5471 w 6539"/>
              <a:gd name="T9" fmla="*/ 1363 h 2659"/>
              <a:gd name="T10" fmla="*/ 5471 w 6539"/>
              <a:gd name="T11" fmla="*/ 1357 h 2659"/>
              <a:gd name="T12" fmla="*/ 5471 w 6539"/>
              <a:gd name="T13" fmla="*/ 1363 h 2659"/>
              <a:gd name="T14" fmla="*/ 5483 w 6539"/>
              <a:gd name="T15" fmla="*/ 1357 h 2659"/>
              <a:gd name="T16" fmla="*/ 5483 w 6539"/>
              <a:gd name="T17" fmla="*/ 1357 h 2659"/>
              <a:gd name="T18" fmla="*/ 5483 w 6539"/>
              <a:gd name="T19" fmla="*/ 1357 h 2659"/>
              <a:gd name="T20" fmla="*/ 5483 w 6539"/>
              <a:gd name="T21" fmla="*/ 1357 h 2659"/>
              <a:gd name="T22" fmla="*/ 5483 w 6539"/>
              <a:gd name="T23" fmla="*/ 1357 h 2659"/>
              <a:gd name="T24" fmla="*/ 5483 w 6539"/>
              <a:gd name="T25" fmla="*/ 1357 h 2659"/>
              <a:gd name="T26" fmla="*/ 6538 w 6539"/>
              <a:gd name="T27" fmla="*/ 0 h 2659"/>
              <a:gd name="T28" fmla="*/ 3145 w 6539"/>
              <a:gd name="T29" fmla="*/ 0 h 2659"/>
              <a:gd name="T30" fmla="*/ 2701 w 6539"/>
              <a:gd name="T31" fmla="*/ 574 h 2659"/>
              <a:gd name="T32" fmla="*/ 2701 w 6539"/>
              <a:gd name="T33" fmla="*/ 574 h 2659"/>
              <a:gd name="T34" fmla="*/ 2103 w 6539"/>
              <a:gd name="T35" fmla="*/ 1345 h 2659"/>
              <a:gd name="T36" fmla="*/ 2103 w 6539"/>
              <a:gd name="T37" fmla="*/ 1351 h 2659"/>
              <a:gd name="T38" fmla="*/ 2720 w 6539"/>
              <a:gd name="T39" fmla="*/ 2140 h 2659"/>
              <a:gd name="T40" fmla="*/ 2720 w 6539"/>
              <a:gd name="T41" fmla="*/ 2140 h 2659"/>
              <a:gd name="T42" fmla="*/ 3127 w 6539"/>
              <a:gd name="T43" fmla="*/ 2658 h 2659"/>
              <a:gd name="T44" fmla="*/ 6531 w 6539"/>
              <a:gd name="T45" fmla="*/ 2658 h 2659"/>
              <a:gd name="T46" fmla="*/ 5483 w 6539"/>
              <a:gd name="T47" fmla="*/ 1332 h 2659"/>
              <a:gd name="T48" fmla="*/ 6538 w 6539"/>
              <a:gd name="T49" fmla="*/ 0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39" h="2659">
                <a:moveTo>
                  <a:pt x="74" y="1240"/>
                </a:moveTo>
                <a:lnTo>
                  <a:pt x="0" y="1332"/>
                </a:lnTo>
                <a:lnTo>
                  <a:pt x="0" y="1332"/>
                </a:lnTo>
                <a:lnTo>
                  <a:pt x="74" y="1240"/>
                </a:lnTo>
                <a:close/>
                <a:moveTo>
                  <a:pt x="5471" y="1363"/>
                </a:moveTo>
                <a:lnTo>
                  <a:pt x="5471" y="1357"/>
                </a:lnTo>
                <a:lnTo>
                  <a:pt x="5471" y="1363"/>
                </a:lnTo>
                <a:close/>
                <a:moveTo>
                  <a:pt x="5483" y="1357"/>
                </a:moveTo>
                <a:lnTo>
                  <a:pt x="5483" y="1357"/>
                </a:lnTo>
                <a:close/>
                <a:moveTo>
                  <a:pt x="5483" y="1357"/>
                </a:moveTo>
                <a:lnTo>
                  <a:pt x="5483" y="1357"/>
                </a:lnTo>
                <a:close/>
                <a:moveTo>
                  <a:pt x="5483" y="1357"/>
                </a:moveTo>
                <a:lnTo>
                  <a:pt x="5483" y="1357"/>
                </a:lnTo>
                <a:close/>
                <a:moveTo>
                  <a:pt x="6538" y="0"/>
                </a:moveTo>
                <a:lnTo>
                  <a:pt x="3145" y="0"/>
                </a:lnTo>
                <a:lnTo>
                  <a:pt x="2701" y="574"/>
                </a:lnTo>
                <a:lnTo>
                  <a:pt x="2701" y="574"/>
                </a:lnTo>
                <a:lnTo>
                  <a:pt x="2103" y="1345"/>
                </a:lnTo>
                <a:lnTo>
                  <a:pt x="2103" y="1351"/>
                </a:lnTo>
                <a:lnTo>
                  <a:pt x="2720" y="2140"/>
                </a:lnTo>
                <a:lnTo>
                  <a:pt x="2720" y="2140"/>
                </a:lnTo>
                <a:lnTo>
                  <a:pt x="3127" y="2658"/>
                </a:lnTo>
                <a:lnTo>
                  <a:pt x="6531" y="2658"/>
                </a:lnTo>
                <a:lnTo>
                  <a:pt x="5483" y="1332"/>
                </a:lnTo>
                <a:lnTo>
                  <a:pt x="6538" y="0"/>
                </a:lnTo>
                <a:close/>
              </a:path>
            </a:pathLst>
          </a:custGeom>
          <a:solidFill>
            <a:schemeClr val="accent3">
              <a:lumMod val="60000"/>
              <a:lumOff val="40000"/>
            </a:schemeClr>
          </a:solidFill>
          <a:ln>
            <a:noFill/>
          </a:ln>
          <a:effectLst/>
        </p:spPr>
        <p:txBody>
          <a:bodyPr wrap="none" anchor="ctr"/>
          <a:lstStyle/>
          <a:p>
            <a:pPr defTabSz="914217">
              <a:defRPr/>
            </a:pPr>
            <a:endParaRPr lang="en-US" sz="900">
              <a:latin typeface="Calibri Light"/>
            </a:endParaRPr>
          </a:p>
        </p:txBody>
      </p:sp>
      <p:sp>
        <p:nvSpPr>
          <p:cNvPr id="144" name="Freeform 95"/>
          <p:cNvSpPr>
            <a:spLocks noChangeArrowheads="1"/>
          </p:cNvSpPr>
          <p:nvPr/>
        </p:nvSpPr>
        <p:spPr bwMode="auto">
          <a:xfrm>
            <a:off x="8362157" y="3633788"/>
            <a:ext cx="19050" cy="23813"/>
          </a:xfrm>
          <a:custGeom>
            <a:avLst/>
            <a:gdLst>
              <a:gd name="T0" fmla="*/ 38523 w 75"/>
              <a:gd name="T1" fmla="*/ 0 h 93"/>
              <a:gd name="T2" fmla="*/ 0 w 75"/>
              <a:gd name="T3" fmla="*/ 47714 h 93"/>
              <a:gd name="T4" fmla="*/ 0 w 75"/>
              <a:gd name="T5" fmla="*/ 47714 h 93"/>
              <a:gd name="T6" fmla="*/ 38523 w 75"/>
              <a:gd name="T7" fmla="*/ 0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3">
                <a:moveTo>
                  <a:pt x="74" y="0"/>
                </a:moveTo>
                <a:lnTo>
                  <a:pt x="0" y="92"/>
                </a:lnTo>
                <a:lnTo>
                  <a:pt x="74" y="0"/>
                </a:lnTo>
              </a:path>
            </a:pathLst>
          </a:custGeom>
          <a:solidFill>
            <a:srgbClr val="80C2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0" name="Freeform 109"/>
          <p:cNvSpPr>
            <a:spLocks noChangeArrowheads="1"/>
          </p:cNvSpPr>
          <p:nvPr/>
        </p:nvSpPr>
        <p:spPr bwMode="auto">
          <a:xfrm>
            <a:off x="8635207" y="4002088"/>
            <a:ext cx="742156" cy="257175"/>
          </a:xfrm>
          <a:custGeom>
            <a:avLst/>
            <a:gdLst>
              <a:gd name="T0" fmla="*/ 2078 w 2850"/>
              <a:gd name="T1" fmla="*/ 0 h 987"/>
              <a:gd name="T2" fmla="*/ 31 w 2850"/>
              <a:gd name="T3" fmla="*/ 0 h 987"/>
              <a:gd name="T4" fmla="*/ 0 w 2850"/>
              <a:gd name="T5" fmla="*/ 37 h 987"/>
              <a:gd name="T6" fmla="*/ 745 w 2850"/>
              <a:gd name="T7" fmla="*/ 986 h 987"/>
              <a:gd name="T8" fmla="*/ 2849 w 2850"/>
              <a:gd name="T9" fmla="*/ 986 h 987"/>
              <a:gd name="T10" fmla="*/ 2078 w 2850"/>
              <a:gd name="T11" fmla="*/ 0 h 987"/>
            </a:gdLst>
            <a:ahLst/>
            <a:cxnLst>
              <a:cxn ang="0">
                <a:pos x="T0" y="T1"/>
              </a:cxn>
              <a:cxn ang="0">
                <a:pos x="T2" y="T3"/>
              </a:cxn>
              <a:cxn ang="0">
                <a:pos x="T4" y="T5"/>
              </a:cxn>
              <a:cxn ang="0">
                <a:pos x="T6" y="T7"/>
              </a:cxn>
              <a:cxn ang="0">
                <a:pos x="T8" y="T9"/>
              </a:cxn>
              <a:cxn ang="0">
                <a:pos x="T10" y="T11"/>
              </a:cxn>
            </a:cxnLst>
            <a:rect l="0" t="0" r="r" b="b"/>
            <a:pathLst>
              <a:path w="2850" h="987">
                <a:moveTo>
                  <a:pt x="2078" y="0"/>
                </a:moveTo>
                <a:lnTo>
                  <a:pt x="31" y="0"/>
                </a:lnTo>
                <a:lnTo>
                  <a:pt x="0" y="37"/>
                </a:lnTo>
                <a:lnTo>
                  <a:pt x="745" y="986"/>
                </a:lnTo>
                <a:lnTo>
                  <a:pt x="2849" y="986"/>
                </a:lnTo>
                <a:lnTo>
                  <a:pt x="2078" y="0"/>
                </a:lnTo>
              </a:path>
            </a:pathLst>
          </a:custGeom>
          <a:solidFill>
            <a:schemeClr val="accent3"/>
          </a:solidFill>
          <a:ln>
            <a:noFill/>
          </a:ln>
          <a:effectLst/>
        </p:spPr>
        <p:txBody>
          <a:bodyPr wrap="none" anchor="ctr"/>
          <a:lstStyle/>
          <a:p>
            <a:pPr defTabSz="914217">
              <a:defRPr/>
            </a:pPr>
            <a:endParaRPr lang="en-US" sz="900">
              <a:latin typeface="Calibri Light"/>
            </a:endParaRPr>
          </a:p>
        </p:txBody>
      </p:sp>
      <p:sp>
        <p:nvSpPr>
          <p:cNvPr id="172" name="Freeform 111"/>
          <p:cNvSpPr>
            <a:spLocks noChangeArrowheads="1"/>
          </p:cNvSpPr>
          <p:nvPr/>
        </p:nvSpPr>
        <p:spPr bwMode="auto">
          <a:xfrm>
            <a:off x="8643144" y="3660775"/>
            <a:ext cx="533400" cy="342900"/>
          </a:xfrm>
          <a:custGeom>
            <a:avLst/>
            <a:gdLst>
              <a:gd name="T0" fmla="*/ 1023 w 2048"/>
              <a:gd name="T1" fmla="*/ 0 h 1314"/>
              <a:gd name="T2" fmla="*/ 1010 w 2048"/>
              <a:gd name="T3" fmla="*/ 12 h 1314"/>
              <a:gd name="T4" fmla="*/ 0 w 2048"/>
              <a:gd name="T5" fmla="*/ 1313 h 1314"/>
              <a:gd name="T6" fmla="*/ 2047 w 2048"/>
              <a:gd name="T7" fmla="*/ 1313 h 1314"/>
              <a:gd name="T8" fmla="*/ 1640 w 2048"/>
              <a:gd name="T9" fmla="*/ 795 h 1314"/>
              <a:gd name="T10" fmla="*/ 1640 w 2048"/>
              <a:gd name="T11" fmla="*/ 795 h 1314"/>
              <a:gd name="T12" fmla="*/ 1023 w 2048"/>
              <a:gd name="T13" fmla="*/ 6 h 1314"/>
              <a:gd name="T14" fmla="*/ 1023 w 2048"/>
              <a:gd name="T15" fmla="*/ 0 h 1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8" h="1314">
                <a:moveTo>
                  <a:pt x="1023" y="0"/>
                </a:moveTo>
                <a:lnTo>
                  <a:pt x="1010" y="12"/>
                </a:lnTo>
                <a:lnTo>
                  <a:pt x="0" y="1313"/>
                </a:lnTo>
                <a:lnTo>
                  <a:pt x="2047" y="1313"/>
                </a:lnTo>
                <a:lnTo>
                  <a:pt x="1640" y="795"/>
                </a:lnTo>
                <a:lnTo>
                  <a:pt x="1640" y="795"/>
                </a:lnTo>
                <a:lnTo>
                  <a:pt x="1023" y="6"/>
                </a:lnTo>
                <a:lnTo>
                  <a:pt x="1023" y="0"/>
                </a:lnTo>
              </a:path>
            </a:pathLst>
          </a:custGeom>
          <a:solidFill>
            <a:schemeClr val="accent3">
              <a:lumMod val="75000"/>
            </a:schemeClr>
          </a:solidFill>
          <a:ln>
            <a:noFill/>
          </a:ln>
          <a:effectLst/>
        </p:spPr>
        <p:txBody>
          <a:bodyPr wrap="none" anchor="ctr"/>
          <a:lstStyle/>
          <a:p>
            <a:pPr defTabSz="914217">
              <a:defRPr/>
            </a:pPr>
            <a:endParaRPr lang="en-US" sz="900">
              <a:latin typeface="Calibri Light"/>
            </a:endParaRPr>
          </a:p>
        </p:txBody>
      </p:sp>
      <p:sp>
        <p:nvSpPr>
          <p:cNvPr id="174" name="Freeform 113"/>
          <p:cNvSpPr>
            <a:spLocks noChangeArrowheads="1"/>
          </p:cNvSpPr>
          <p:nvPr/>
        </p:nvSpPr>
        <p:spPr bwMode="auto">
          <a:xfrm>
            <a:off x="8358982" y="3059113"/>
            <a:ext cx="1014413" cy="958057"/>
          </a:xfrm>
          <a:custGeom>
            <a:avLst/>
            <a:gdLst>
              <a:gd name="T0" fmla="*/ 12 w 3898"/>
              <a:gd name="T1" fmla="*/ 2319 h 3676"/>
              <a:gd name="T2" fmla="*/ 12 w 3898"/>
              <a:gd name="T3" fmla="*/ 2319 h 3676"/>
              <a:gd name="T4" fmla="*/ 12 w 3898"/>
              <a:gd name="T5" fmla="*/ 2319 h 3676"/>
              <a:gd name="T6" fmla="*/ 12 w 3898"/>
              <a:gd name="T7" fmla="*/ 2319 h 3676"/>
              <a:gd name="T8" fmla="*/ 12 w 3898"/>
              <a:gd name="T9" fmla="*/ 2294 h 3676"/>
              <a:gd name="T10" fmla="*/ 0 w 3898"/>
              <a:gd name="T11" fmla="*/ 2313 h 3676"/>
              <a:gd name="T12" fmla="*/ 0 w 3898"/>
              <a:gd name="T13" fmla="*/ 2319 h 3676"/>
              <a:gd name="T14" fmla="*/ 1049 w 3898"/>
              <a:gd name="T15" fmla="*/ 3675 h 3676"/>
              <a:gd name="T16" fmla="*/ 1061 w 3898"/>
              <a:gd name="T17" fmla="*/ 3657 h 3676"/>
              <a:gd name="T18" fmla="*/ 12 w 3898"/>
              <a:gd name="T19" fmla="*/ 2313 h 3676"/>
              <a:gd name="T20" fmla="*/ 12 w 3898"/>
              <a:gd name="T21" fmla="*/ 2313 h 3676"/>
              <a:gd name="T22" fmla="*/ 12 w 3898"/>
              <a:gd name="T23" fmla="*/ 2313 h 3676"/>
              <a:gd name="T24" fmla="*/ 12 w 3898"/>
              <a:gd name="T25" fmla="*/ 2313 h 3676"/>
              <a:gd name="T26" fmla="*/ 19 w 3898"/>
              <a:gd name="T27" fmla="*/ 2307 h 3676"/>
              <a:gd name="T28" fmla="*/ 12 w 3898"/>
              <a:gd name="T29" fmla="*/ 2294 h 3676"/>
              <a:gd name="T30" fmla="*/ 3897 w 3898"/>
              <a:gd name="T31" fmla="*/ 0 h 3676"/>
              <a:gd name="T32" fmla="*/ 1794 w 3898"/>
              <a:gd name="T33" fmla="*/ 0 h 3676"/>
              <a:gd name="T34" fmla="*/ 86 w 3898"/>
              <a:gd name="T35" fmla="*/ 2202 h 3676"/>
              <a:gd name="T36" fmla="*/ 1067 w 3898"/>
              <a:gd name="T37" fmla="*/ 962 h 3676"/>
              <a:gd name="T38" fmla="*/ 3157 w 3898"/>
              <a:gd name="T39" fmla="*/ 962 h 3676"/>
              <a:gd name="T40" fmla="*/ 3897 w 3898"/>
              <a:gd name="T41"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98" h="3676">
                <a:moveTo>
                  <a:pt x="12" y="2319"/>
                </a:moveTo>
                <a:lnTo>
                  <a:pt x="12" y="2319"/>
                </a:lnTo>
                <a:close/>
                <a:moveTo>
                  <a:pt x="12" y="2319"/>
                </a:moveTo>
                <a:lnTo>
                  <a:pt x="12" y="2319"/>
                </a:lnTo>
                <a:close/>
                <a:moveTo>
                  <a:pt x="12" y="2294"/>
                </a:moveTo>
                <a:lnTo>
                  <a:pt x="0" y="2313"/>
                </a:lnTo>
                <a:lnTo>
                  <a:pt x="0" y="2319"/>
                </a:lnTo>
                <a:lnTo>
                  <a:pt x="1049" y="3675"/>
                </a:lnTo>
                <a:lnTo>
                  <a:pt x="1061" y="3657"/>
                </a:lnTo>
                <a:lnTo>
                  <a:pt x="12" y="2313"/>
                </a:lnTo>
                <a:lnTo>
                  <a:pt x="12" y="2313"/>
                </a:lnTo>
                <a:lnTo>
                  <a:pt x="12" y="2313"/>
                </a:lnTo>
                <a:lnTo>
                  <a:pt x="12" y="2313"/>
                </a:lnTo>
                <a:lnTo>
                  <a:pt x="19" y="2307"/>
                </a:lnTo>
                <a:lnTo>
                  <a:pt x="12" y="2294"/>
                </a:lnTo>
                <a:close/>
                <a:moveTo>
                  <a:pt x="3897" y="0"/>
                </a:moveTo>
                <a:lnTo>
                  <a:pt x="1794" y="0"/>
                </a:lnTo>
                <a:lnTo>
                  <a:pt x="86" y="2202"/>
                </a:lnTo>
                <a:lnTo>
                  <a:pt x="1067" y="962"/>
                </a:lnTo>
                <a:lnTo>
                  <a:pt x="3157" y="962"/>
                </a:lnTo>
                <a:lnTo>
                  <a:pt x="3897" y="0"/>
                </a:lnTo>
                <a:close/>
              </a:path>
            </a:pathLst>
          </a:custGeom>
          <a:solidFill>
            <a:schemeClr val="accent3"/>
          </a:solidFill>
          <a:ln>
            <a:noFill/>
          </a:ln>
          <a:effectLst/>
        </p:spPr>
        <p:txBody>
          <a:bodyPr wrap="none" anchor="ctr"/>
          <a:lstStyle/>
          <a:p>
            <a:pPr defTabSz="914217">
              <a:defRPr/>
            </a:pPr>
            <a:endParaRPr lang="en-US" sz="900">
              <a:latin typeface="Calibri Light"/>
            </a:endParaRPr>
          </a:p>
        </p:txBody>
      </p:sp>
      <p:sp>
        <p:nvSpPr>
          <p:cNvPr id="175" name="Freeform 114"/>
          <p:cNvSpPr>
            <a:spLocks noChangeArrowheads="1"/>
          </p:cNvSpPr>
          <p:nvPr/>
        </p:nvSpPr>
        <p:spPr bwMode="auto">
          <a:xfrm>
            <a:off x="8362157" y="3663157"/>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5DB6A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6" name="Freeform 115"/>
          <p:cNvSpPr>
            <a:spLocks noChangeArrowheads="1"/>
          </p:cNvSpPr>
          <p:nvPr/>
        </p:nvSpPr>
        <p:spPr bwMode="auto">
          <a:xfrm>
            <a:off x="8362157" y="3663157"/>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5DB6A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7" name="Freeform 116"/>
          <p:cNvSpPr>
            <a:spLocks noChangeArrowheads="1"/>
          </p:cNvSpPr>
          <p:nvPr/>
        </p:nvSpPr>
        <p:spPr bwMode="auto">
          <a:xfrm>
            <a:off x="8358982" y="3657600"/>
            <a:ext cx="276225" cy="359569"/>
          </a:xfrm>
          <a:custGeom>
            <a:avLst/>
            <a:gdLst>
              <a:gd name="T0" fmla="*/ 6254 w 1062"/>
              <a:gd name="T1" fmla="*/ 0 h 1382"/>
              <a:gd name="T2" fmla="*/ 0 w 1062"/>
              <a:gd name="T3" fmla="*/ 9884 h 1382"/>
              <a:gd name="T4" fmla="*/ 0 w 1062"/>
              <a:gd name="T5" fmla="*/ 13005 h 1382"/>
              <a:gd name="T6" fmla="*/ 546731 w 1062"/>
              <a:gd name="T7" fmla="*/ 718398 h 1382"/>
              <a:gd name="T8" fmla="*/ 552986 w 1062"/>
              <a:gd name="T9" fmla="*/ 709034 h 1382"/>
              <a:gd name="T10" fmla="*/ 6254 w 1062"/>
              <a:gd name="T11" fmla="*/ 9884 h 1382"/>
              <a:gd name="T12" fmla="*/ 6254 w 1062"/>
              <a:gd name="T13" fmla="*/ 9884 h 1382"/>
              <a:gd name="T14" fmla="*/ 6254 w 1062"/>
              <a:gd name="T15" fmla="*/ 9884 h 1382"/>
              <a:gd name="T16" fmla="*/ 6254 w 1062"/>
              <a:gd name="T17" fmla="*/ 9884 h 1382"/>
              <a:gd name="T18" fmla="*/ 9903 w 1062"/>
              <a:gd name="T19" fmla="*/ 6763 h 1382"/>
              <a:gd name="T20" fmla="*/ 6254 w 1062"/>
              <a:gd name="T21" fmla="*/ 0 h 13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2" h="1382">
                <a:moveTo>
                  <a:pt x="12" y="0"/>
                </a:moveTo>
                <a:lnTo>
                  <a:pt x="0" y="19"/>
                </a:lnTo>
                <a:lnTo>
                  <a:pt x="0" y="25"/>
                </a:lnTo>
                <a:lnTo>
                  <a:pt x="1049" y="1381"/>
                </a:lnTo>
                <a:lnTo>
                  <a:pt x="1061" y="1363"/>
                </a:lnTo>
                <a:lnTo>
                  <a:pt x="12" y="19"/>
                </a:lnTo>
                <a:lnTo>
                  <a:pt x="19" y="13"/>
                </a:lnTo>
                <a:lnTo>
                  <a:pt x="12" y="0"/>
                </a:lnTo>
              </a:path>
            </a:pathLst>
          </a:custGeom>
          <a:solidFill>
            <a:srgbClr val="5DB6A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9" name="Freeform 118"/>
          <p:cNvSpPr>
            <a:spLocks noChangeArrowheads="1"/>
          </p:cNvSpPr>
          <p:nvPr/>
        </p:nvSpPr>
        <p:spPr bwMode="auto">
          <a:xfrm>
            <a:off x="8362157" y="3310732"/>
            <a:ext cx="818356" cy="350044"/>
          </a:xfrm>
          <a:custGeom>
            <a:avLst/>
            <a:gdLst>
              <a:gd name="T0" fmla="*/ 3145 w 3146"/>
              <a:gd name="T1" fmla="*/ 0 h 1346"/>
              <a:gd name="T2" fmla="*/ 1055 w 3146"/>
              <a:gd name="T3" fmla="*/ 0 h 1346"/>
              <a:gd name="T4" fmla="*/ 74 w 3146"/>
              <a:gd name="T5" fmla="*/ 1240 h 1346"/>
              <a:gd name="T6" fmla="*/ 0 w 3146"/>
              <a:gd name="T7" fmla="*/ 1332 h 1346"/>
              <a:gd name="T8" fmla="*/ 7 w 3146"/>
              <a:gd name="T9" fmla="*/ 1345 h 1346"/>
              <a:gd name="T10" fmla="*/ 1055 w 3146"/>
              <a:gd name="T11" fmla="*/ 0 h 1346"/>
              <a:gd name="T12" fmla="*/ 2103 w 3146"/>
              <a:gd name="T13" fmla="*/ 1345 h 1346"/>
              <a:gd name="T14" fmla="*/ 2701 w 3146"/>
              <a:gd name="T15" fmla="*/ 574 h 1346"/>
              <a:gd name="T16" fmla="*/ 2701 w 3146"/>
              <a:gd name="T17" fmla="*/ 574 h 1346"/>
              <a:gd name="T18" fmla="*/ 3145 w 3146"/>
              <a:gd name="T19"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6" h="1346">
                <a:moveTo>
                  <a:pt x="3145" y="0"/>
                </a:moveTo>
                <a:lnTo>
                  <a:pt x="1055" y="0"/>
                </a:lnTo>
                <a:lnTo>
                  <a:pt x="74" y="1240"/>
                </a:lnTo>
                <a:lnTo>
                  <a:pt x="0" y="1332"/>
                </a:lnTo>
                <a:lnTo>
                  <a:pt x="7" y="1345"/>
                </a:lnTo>
                <a:lnTo>
                  <a:pt x="1055" y="0"/>
                </a:lnTo>
                <a:lnTo>
                  <a:pt x="2103" y="1345"/>
                </a:lnTo>
                <a:lnTo>
                  <a:pt x="2701" y="574"/>
                </a:lnTo>
                <a:lnTo>
                  <a:pt x="2701" y="574"/>
                </a:lnTo>
                <a:lnTo>
                  <a:pt x="3145" y="0"/>
                </a:lnTo>
              </a:path>
            </a:pathLst>
          </a:custGeom>
          <a:solidFill>
            <a:schemeClr val="accent3">
              <a:lumMod val="75000"/>
            </a:schemeClr>
          </a:solidFill>
          <a:ln>
            <a:noFill/>
          </a:ln>
          <a:effectLst/>
        </p:spPr>
        <p:txBody>
          <a:bodyPr wrap="none" anchor="ctr"/>
          <a:lstStyle/>
          <a:p>
            <a:pPr defTabSz="914217">
              <a:defRPr/>
            </a:pPr>
            <a:endParaRPr lang="en-US" sz="900">
              <a:latin typeface="Calibri Light"/>
            </a:endParaRPr>
          </a:p>
        </p:txBody>
      </p:sp>
      <p:sp>
        <p:nvSpPr>
          <p:cNvPr id="181" name="Freeform 120"/>
          <p:cNvSpPr>
            <a:spLocks noChangeArrowheads="1"/>
          </p:cNvSpPr>
          <p:nvPr/>
        </p:nvSpPr>
        <p:spPr bwMode="auto">
          <a:xfrm>
            <a:off x="8362157" y="3663157"/>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2" name="Freeform 121"/>
          <p:cNvSpPr>
            <a:spLocks noChangeArrowheads="1"/>
          </p:cNvSpPr>
          <p:nvPr/>
        </p:nvSpPr>
        <p:spPr bwMode="auto">
          <a:xfrm>
            <a:off x="8362157" y="3663157"/>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3" name="Freeform 122"/>
          <p:cNvSpPr>
            <a:spLocks noChangeArrowheads="1"/>
          </p:cNvSpPr>
          <p:nvPr/>
        </p:nvSpPr>
        <p:spPr bwMode="auto">
          <a:xfrm>
            <a:off x="8362157" y="3663157"/>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4" name="Freeform 123"/>
          <p:cNvSpPr>
            <a:spLocks noChangeArrowheads="1"/>
          </p:cNvSpPr>
          <p:nvPr/>
        </p:nvSpPr>
        <p:spPr bwMode="auto">
          <a:xfrm>
            <a:off x="8362157" y="3663157"/>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5" name="Freeform 124"/>
          <p:cNvSpPr>
            <a:spLocks noChangeArrowheads="1"/>
          </p:cNvSpPr>
          <p:nvPr/>
        </p:nvSpPr>
        <p:spPr bwMode="auto">
          <a:xfrm>
            <a:off x="8362157" y="3660775"/>
            <a:ext cx="280988" cy="351632"/>
          </a:xfrm>
          <a:custGeom>
            <a:avLst/>
            <a:gdLst>
              <a:gd name="T0" fmla="*/ 3644 w 1081"/>
              <a:gd name="T1" fmla="*/ 0 h 1351"/>
              <a:gd name="T2" fmla="*/ 0 w 1081"/>
              <a:gd name="T3" fmla="*/ 3121 h 1351"/>
              <a:gd name="T4" fmla="*/ 546039 w 1081"/>
              <a:gd name="T5" fmla="*/ 702320 h 1351"/>
              <a:gd name="T6" fmla="*/ 562175 w 1081"/>
              <a:gd name="T7" fmla="*/ 683071 h 1351"/>
              <a:gd name="T8" fmla="*/ 546039 w 1081"/>
              <a:gd name="T9" fmla="*/ 683071 h 1351"/>
              <a:gd name="T10" fmla="*/ 3644 w 1081"/>
              <a:gd name="T11" fmla="*/ 0 h 13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1" h="1351">
                <a:moveTo>
                  <a:pt x="7" y="0"/>
                </a:moveTo>
                <a:lnTo>
                  <a:pt x="0" y="6"/>
                </a:lnTo>
                <a:lnTo>
                  <a:pt x="1049" y="1350"/>
                </a:lnTo>
                <a:lnTo>
                  <a:pt x="1080" y="1313"/>
                </a:lnTo>
                <a:lnTo>
                  <a:pt x="1049" y="1313"/>
                </a:lnTo>
                <a:lnTo>
                  <a:pt x="7" y="0"/>
                </a:lnTo>
              </a:path>
            </a:pathLst>
          </a:custGeom>
          <a:solidFill>
            <a:srgbClr val="27AC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6" name="Freeform 125"/>
          <p:cNvSpPr>
            <a:spLocks noChangeArrowheads="1"/>
          </p:cNvSpPr>
          <p:nvPr/>
        </p:nvSpPr>
        <p:spPr bwMode="auto">
          <a:xfrm>
            <a:off x="8362157" y="3660775"/>
            <a:ext cx="280988" cy="351632"/>
          </a:xfrm>
          <a:custGeom>
            <a:avLst/>
            <a:gdLst>
              <a:gd name="T0" fmla="*/ 3644 w 1081"/>
              <a:gd name="T1" fmla="*/ 0 h 1351"/>
              <a:gd name="T2" fmla="*/ 0 w 1081"/>
              <a:gd name="T3" fmla="*/ 3121 h 1351"/>
              <a:gd name="T4" fmla="*/ 546039 w 1081"/>
              <a:gd name="T5" fmla="*/ 702320 h 1351"/>
              <a:gd name="T6" fmla="*/ 562175 w 1081"/>
              <a:gd name="T7" fmla="*/ 683071 h 1351"/>
              <a:gd name="T8" fmla="*/ 546039 w 1081"/>
              <a:gd name="T9" fmla="*/ 683071 h 1351"/>
              <a:gd name="T10" fmla="*/ 3644 w 1081"/>
              <a:gd name="T11" fmla="*/ 0 h 13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1" h="1351">
                <a:moveTo>
                  <a:pt x="7" y="0"/>
                </a:moveTo>
                <a:lnTo>
                  <a:pt x="0" y="6"/>
                </a:lnTo>
                <a:lnTo>
                  <a:pt x="1049" y="1350"/>
                </a:lnTo>
                <a:lnTo>
                  <a:pt x="1080" y="1313"/>
                </a:lnTo>
                <a:lnTo>
                  <a:pt x="1049" y="1313"/>
                </a:lnTo>
                <a:lnTo>
                  <a:pt x="7" y="0"/>
                </a:lnTo>
              </a:path>
            </a:pathLst>
          </a:custGeom>
          <a:solidFill>
            <a:srgbClr val="27AC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7" name="Freeform 126"/>
          <p:cNvSpPr>
            <a:spLocks noChangeArrowheads="1"/>
          </p:cNvSpPr>
          <p:nvPr/>
        </p:nvSpPr>
        <p:spPr bwMode="auto">
          <a:xfrm>
            <a:off x="8362950" y="3310732"/>
            <a:ext cx="546894" cy="692944"/>
          </a:xfrm>
          <a:custGeom>
            <a:avLst/>
            <a:gdLst>
              <a:gd name="T0" fmla="*/ 1048 w 2097"/>
              <a:gd name="T1" fmla="*/ 0 h 2659"/>
              <a:gd name="T2" fmla="*/ 0 w 2097"/>
              <a:gd name="T3" fmla="*/ 1345 h 2659"/>
              <a:gd name="T4" fmla="*/ 1042 w 2097"/>
              <a:gd name="T5" fmla="*/ 2658 h 2659"/>
              <a:gd name="T6" fmla="*/ 1073 w 2097"/>
              <a:gd name="T7" fmla="*/ 2658 h 2659"/>
              <a:gd name="T8" fmla="*/ 2083 w 2097"/>
              <a:gd name="T9" fmla="*/ 1357 h 2659"/>
              <a:gd name="T10" fmla="*/ 2096 w 2097"/>
              <a:gd name="T11" fmla="*/ 1345 h 2659"/>
              <a:gd name="T12" fmla="*/ 1048 w 2097"/>
              <a:gd name="T13" fmla="*/ 0 h 2659"/>
            </a:gdLst>
            <a:ahLst/>
            <a:cxnLst>
              <a:cxn ang="0">
                <a:pos x="T0" y="T1"/>
              </a:cxn>
              <a:cxn ang="0">
                <a:pos x="T2" y="T3"/>
              </a:cxn>
              <a:cxn ang="0">
                <a:pos x="T4" y="T5"/>
              </a:cxn>
              <a:cxn ang="0">
                <a:pos x="T6" y="T7"/>
              </a:cxn>
              <a:cxn ang="0">
                <a:pos x="T8" y="T9"/>
              </a:cxn>
              <a:cxn ang="0">
                <a:pos x="T10" y="T11"/>
              </a:cxn>
              <a:cxn ang="0">
                <a:pos x="T12" y="T13"/>
              </a:cxn>
            </a:cxnLst>
            <a:rect l="0" t="0" r="r" b="b"/>
            <a:pathLst>
              <a:path w="2097" h="2659">
                <a:moveTo>
                  <a:pt x="1048" y="0"/>
                </a:moveTo>
                <a:lnTo>
                  <a:pt x="0" y="1345"/>
                </a:lnTo>
                <a:lnTo>
                  <a:pt x="1042" y="2658"/>
                </a:lnTo>
                <a:lnTo>
                  <a:pt x="1073" y="2658"/>
                </a:lnTo>
                <a:lnTo>
                  <a:pt x="2083" y="1357"/>
                </a:lnTo>
                <a:lnTo>
                  <a:pt x="2096" y="1345"/>
                </a:lnTo>
                <a:lnTo>
                  <a:pt x="1048" y="0"/>
                </a:lnTo>
              </a:path>
            </a:pathLst>
          </a:custGeom>
          <a:solidFill>
            <a:schemeClr val="accent3">
              <a:lumMod val="50000"/>
            </a:schemeClr>
          </a:solidFill>
          <a:ln>
            <a:noFill/>
          </a:ln>
          <a:effectLst/>
        </p:spPr>
        <p:txBody>
          <a:bodyPr wrap="none" anchor="ctr"/>
          <a:lstStyle/>
          <a:p>
            <a:pPr defTabSz="914217">
              <a:defRPr/>
            </a:pPr>
            <a:endParaRPr lang="en-US" sz="900">
              <a:latin typeface="Calibri Light"/>
            </a:endParaRPr>
          </a:p>
        </p:txBody>
      </p:sp>
      <p:sp>
        <p:nvSpPr>
          <p:cNvPr id="189" name="Freeform 128"/>
          <p:cNvSpPr>
            <a:spLocks noChangeArrowheads="1"/>
          </p:cNvSpPr>
          <p:nvPr/>
        </p:nvSpPr>
        <p:spPr bwMode="auto">
          <a:xfrm>
            <a:off x="8362157" y="3662363"/>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27AC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0" name="Freeform 129"/>
          <p:cNvSpPr>
            <a:spLocks noChangeArrowheads="1"/>
          </p:cNvSpPr>
          <p:nvPr/>
        </p:nvSpPr>
        <p:spPr bwMode="auto">
          <a:xfrm>
            <a:off x="8362157" y="3662363"/>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27AC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1" name="Freeform 130"/>
          <p:cNvSpPr>
            <a:spLocks noChangeArrowheads="1"/>
          </p:cNvSpPr>
          <p:nvPr/>
        </p:nvSpPr>
        <p:spPr bwMode="auto">
          <a:xfrm>
            <a:off x="8794750" y="4287838"/>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AA7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2" name="Freeform 131"/>
          <p:cNvSpPr>
            <a:spLocks noChangeArrowheads="1"/>
          </p:cNvSpPr>
          <p:nvPr/>
        </p:nvSpPr>
        <p:spPr bwMode="auto">
          <a:xfrm>
            <a:off x="8794750" y="4287838"/>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AA74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8" name="Freeform 137"/>
          <p:cNvSpPr>
            <a:spLocks noChangeArrowheads="1"/>
          </p:cNvSpPr>
          <p:nvPr/>
        </p:nvSpPr>
        <p:spPr bwMode="auto">
          <a:xfrm>
            <a:off x="7258844" y="3937794"/>
            <a:ext cx="985838" cy="693738"/>
          </a:xfrm>
          <a:custGeom>
            <a:avLst/>
            <a:gdLst>
              <a:gd name="T0" fmla="*/ 2745 w 3788"/>
              <a:gd name="T1" fmla="*/ 0 h 2665"/>
              <a:gd name="T2" fmla="*/ 6 w 3788"/>
              <a:gd name="T3" fmla="*/ 0 h 2665"/>
              <a:gd name="T4" fmla="*/ 1055 w 3788"/>
              <a:gd name="T5" fmla="*/ 1326 h 2665"/>
              <a:gd name="T6" fmla="*/ 0 w 3788"/>
              <a:gd name="T7" fmla="*/ 2664 h 2665"/>
              <a:gd name="T8" fmla="*/ 2763 w 3788"/>
              <a:gd name="T9" fmla="*/ 2664 h 2665"/>
              <a:gd name="T10" fmla="*/ 3183 w 3788"/>
              <a:gd name="T11" fmla="*/ 2116 h 2665"/>
              <a:gd name="T12" fmla="*/ 3183 w 3788"/>
              <a:gd name="T13" fmla="*/ 2116 h 2665"/>
              <a:gd name="T14" fmla="*/ 3787 w 3788"/>
              <a:gd name="T15" fmla="*/ 1344 h 2665"/>
              <a:gd name="T16" fmla="*/ 3781 w 3788"/>
              <a:gd name="T17" fmla="*/ 1338 h 2665"/>
              <a:gd name="T18" fmla="*/ 3170 w 3788"/>
              <a:gd name="T19" fmla="*/ 549 h 2665"/>
              <a:gd name="T20" fmla="*/ 3170 w 3788"/>
              <a:gd name="T21" fmla="*/ 549 h 2665"/>
              <a:gd name="T22" fmla="*/ 2745 w 3788"/>
              <a:gd name="T23"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8" h="2665">
                <a:moveTo>
                  <a:pt x="2745" y="0"/>
                </a:moveTo>
                <a:lnTo>
                  <a:pt x="6" y="0"/>
                </a:lnTo>
                <a:lnTo>
                  <a:pt x="1055" y="1326"/>
                </a:lnTo>
                <a:lnTo>
                  <a:pt x="0" y="2664"/>
                </a:lnTo>
                <a:lnTo>
                  <a:pt x="2763" y="2664"/>
                </a:lnTo>
                <a:lnTo>
                  <a:pt x="3183" y="2116"/>
                </a:lnTo>
                <a:lnTo>
                  <a:pt x="3183" y="2116"/>
                </a:lnTo>
                <a:lnTo>
                  <a:pt x="3787" y="1344"/>
                </a:lnTo>
                <a:lnTo>
                  <a:pt x="3781" y="1338"/>
                </a:lnTo>
                <a:lnTo>
                  <a:pt x="3170" y="549"/>
                </a:lnTo>
                <a:lnTo>
                  <a:pt x="3170" y="549"/>
                </a:lnTo>
                <a:lnTo>
                  <a:pt x="2745" y="0"/>
                </a:lnTo>
              </a:path>
            </a:pathLst>
          </a:custGeom>
          <a:solidFill>
            <a:schemeClr val="accent4">
              <a:lumMod val="60000"/>
              <a:lumOff val="40000"/>
            </a:schemeClr>
          </a:solidFill>
          <a:ln>
            <a:noFill/>
          </a:ln>
          <a:effectLst/>
        </p:spPr>
        <p:txBody>
          <a:bodyPr wrap="none" anchor="ctr"/>
          <a:lstStyle/>
          <a:p>
            <a:pPr defTabSz="914217">
              <a:defRPr/>
            </a:pPr>
            <a:endParaRPr lang="en-US" sz="900">
              <a:latin typeface="Calibri Light"/>
            </a:endParaRPr>
          </a:p>
        </p:txBody>
      </p:sp>
      <p:sp>
        <p:nvSpPr>
          <p:cNvPr id="207" name="Freeform 146"/>
          <p:cNvSpPr>
            <a:spLocks noChangeArrowheads="1"/>
          </p:cNvSpPr>
          <p:nvPr/>
        </p:nvSpPr>
        <p:spPr bwMode="auto">
          <a:xfrm>
            <a:off x="7775575" y="3682207"/>
            <a:ext cx="745332" cy="257175"/>
          </a:xfrm>
          <a:custGeom>
            <a:avLst/>
            <a:gdLst>
              <a:gd name="T0" fmla="*/ 2110 w 2863"/>
              <a:gd name="T1" fmla="*/ 0 h 988"/>
              <a:gd name="T2" fmla="*/ 0 w 2863"/>
              <a:gd name="T3" fmla="*/ 0 h 988"/>
              <a:gd name="T4" fmla="*/ 759 w 2863"/>
              <a:gd name="T5" fmla="*/ 987 h 988"/>
              <a:gd name="T6" fmla="*/ 2850 w 2863"/>
              <a:gd name="T7" fmla="*/ 987 h 988"/>
              <a:gd name="T8" fmla="*/ 2862 w 2863"/>
              <a:gd name="T9" fmla="*/ 974 h 988"/>
              <a:gd name="T10" fmla="*/ 2110 w 2863"/>
              <a:gd name="T11" fmla="*/ 0 h 988"/>
            </a:gdLst>
            <a:ahLst/>
            <a:cxnLst>
              <a:cxn ang="0">
                <a:pos x="T0" y="T1"/>
              </a:cxn>
              <a:cxn ang="0">
                <a:pos x="T2" y="T3"/>
              </a:cxn>
              <a:cxn ang="0">
                <a:pos x="T4" y="T5"/>
              </a:cxn>
              <a:cxn ang="0">
                <a:pos x="T6" y="T7"/>
              </a:cxn>
              <a:cxn ang="0">
                <a:pos x="T8" y="T9"/>
              </a:cxn>
              <a:cxn ang="0">
                <a:pos x="T10" y="T11"/>
              </a:cxn>
            </a:cxnLst>
            <a:rect l="0" t="0" r="r" b="b"/>
            <a:pathLst>
              <a:path w="2863" h="988">
                <a:moveTo>
                  <a:pt x="2110" y="0"/>
                </a:moveTo>
                <a:lnTo>
                  <a:pt x="0" y="0"/>
                </a:lnTo>
                <a:lnTo>
                  <a:pt x="759" y="987"/>
                </a:lnTo>
                <a:lnTo>
                  <a:pt x="2850" y="987"/>
                </a:lnTo>
                <a:lnTo>
                  <a:pt x="2862" y="974"/>
                </a:lnTo>
                <a:lnTo>
                  <a:pt x="2110" y="0"/>
                </a:lnTo>
              </a:path>
            </a:pathLst>
          </a:custGeom>
          <a:solidFill>
            <a:schemeClr val="accent4"/>
          </a:solidFill>
          <a:ln>
            <a:noFill/>
          </a:ln>
          <a:effectLst/>
        </p:spPr>
        <p:txBody>
          <a:bodyPr wrap="none" anchor="ctr"/>
          <a:lstStyle/>
          <a:p>
            <a:pPr defTabSz="914217">
              <a:defRPr/>
            </a:pPr>
            <a:endParaRPr lang="en-US" sz="900">
              <a:latin typeface="Calibri Light"/>
            </a:endParaRPr>
          </a:p>
        </p:txBody>
      </p:sp>
      <p:sp>
        <p:nvSpPr>
          <p:cNvPr id="209" name="Freeform 148"/>
          <p:cNvSpPr>
            <a:spLocks noChangeArrowheads="1"/>
          </p:cNvSpPr>
          <p:nvPr/>
        </p:nvSpPr>
        <p:spPr bwMode="auto">
          <a:xfrm>
            <a:off x="7972425" y="3937794"/>
            <a:ext cx="544513" cy="350044"/>
          </a:xfrm>
          <a:custGeom>
            <a:avLst/>
            <a:gdLst>
              <a:gd name="T0" fmla="*/ 2091 w 2092"/>
              <a:gd name="T1" fmla="*/ 0 h 1345"/>
              <a:gd name="T2" fmla="*/ 0 w 2092"/>
              <a:gd name="T3" fmla="*/ 0 h 1345"/>
              <a:gd name="T4" fmla="*/ 425 w 2092"/>
              <a:gd name="T5" fmla="*/ 549 h 1345"/>
              <a:gd name="T6" fmla="*/ 425 w 2092"/>
              <a:gd name="T7" fmla="*/ 549 h 1345"/>
              <a:gd name="T8" fmla="*/ 1036 w 2092"/>
              <a:gd name="T9" fmla="*/ 1338 h 1345"/>
              <a:gd name="T10" fmla="*/ 1042 w 2092"/>
              <a:gd name="T11" fmla="*/ 1344 h 1345"/>
              <a:gd name="T12" fmla="*/ 1048 w 2092"/>
              <a:gd name="T13" fmla="*/ 1332 h 1345"/>
              <a:gd name="T14" fmla="*/ 2091 w 2092"/>
              <a:gd name="T15" fmla="*/ 0 h 1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2" h="1345">
                <a:moveTo>
                  <a:pt x="2091" y="0"/>
                </a:moveTo>
                <a:lnTo>
                  <a:pt x="0" y="0"/>
                </a:lnTo>
                <a:lnTo>
                  <a:pt x="425" y="549"/>
                </a:lnTo>
                <a:lnTo>
                  <a:pt x="425" y="549"/>
                </a:lnTo>
                <a:lnTo>
                  <a:pt x="1036" y="1338"/>
                </a:lnTo>
                <a:lnTo>
                  <a:pt x="1042" y="1344"/>
                </a:lnTo>
                <a:lnTo>
                  <a:pt x="1048" y="1332"/>
                </a:lnTo>
                <a:lnTo>
                  <a:pt x="2091" y="0"/>
                </a:lnTo>
              </a:path>
            </a:pathLst>
          </a:custGeom>
          <a:solidFill>
            <a:schemeClr val="accent4">
              <a:lumMod val="75000"/>
            </a:schemeClr>
          </a:solidFill>
          <a:ln>
            <a:noFill/>
          </a:ln>
          <a:effectLst/>
        </p:spPr>
        <p:txBody>
          <a:bodyPr wrap="none" anchor="ctr"/>
          <a:lstStyle/>
          <a:p>
            <a:pPr defTabSz="914217">
              <a:defRPr/>
            </a:pPr>
            <a:endParaRPr lang="en-US" sz="900">
              <a:latin typeface="Calibri Light"/>
            </a:endParaRPr>
          </a:p>
        </p:txBody>
      </p:sp>
      <p:sp>
        <p:nvSpPr>
          <p:cNvPr id="211" name="Freeform 150"/>
          <p:cNvSpPr>
            <a:spLocks noChangeArrowheads="1"/>
          </p:cNvSpPr>
          <p:nvPr/>
        </p:nvSpPr>
        <p:spPr bwMode="auto">
          <a:xfrm>
            <a:off x="7778750" y="3934619"/>
            <a:ext cx="1017588" cy="954088"/>
          </a:xfrm>
          <a:custGeom>
            <a:avLst/>
            <a:gdLst>
              <a:gd name="T0" fmla="*/ 3891 w 3905"/>
              <a:gd name="T1" fmla="*/ 1357 h 3665"/>
              <a:gd name="T2" fmla="*/ 3891 w 3905"/>
              <a:gd name="T3" fmla="*/ 1357 h 3665"/>
              <a:gd name="T4" fmla="*/ 3891 w 3905"/>
              <a:gd name="T5" fmla="*/ 1357 h 3665"/>
              <a:gd name="T6" fmla="*/ 3891 w 3905"/>
              <a:gd name="T7" fmla="*/ 1357 h 3665"/>
              <a:gd name="T8" fmla="*/ 2850 w 3905"/>
              <a:gd name="T9" fmla="*/ 0 h 3665"/>
              <a:gd name="T10" fmla="*/ 2850 w 3905"/>
              <a:gd name="T11" fmla="*/ 0 h 3665"/>
              <a:gd name="T12" fmla="*/ 3706 w 3905"/>
              <a:gd name="T13" fmla="*/ 1105 h 3665"/>
              <a:gd name="T14" fmla="*/ 3891 w 3905"/>
              <a:gd name="T15" fmla="*/ 1339 h 3665"/>
              <a:gd name="T16" fmla="*/ 3885 w 3905"/>
              <a:gd name="T17" fmla="*/ 1345 h 3665"/>
              <a:gd name="T18" fmla="*/ 3891 w 3905"/>
              <a:gd name="T19" fmla="*/ 1345 h 3665"/>
              <a:gd name="T20" fmla="*/ 3891 w 3905"/>
              <a:gd name="T21" fmla="*/ 1351 h 3665"/>
              <a:gd name="T22" fmla="*/ 2838 w 3905"/>
              <a:gd name="T23" fmla="*/ 2708 h 3665"/>
              <a:gd name="T24" fmla="*/ 2807 w 3905"/>
              <a:gd name="T25" fmla="*/ 2677 h 3665"/>
              <a:gd name="T26" fmla="*/ 765 w 3905"/>
              <a:gd name="T27" fmla="*/ 2677 h 3665"/>
              <a:gd name="T28" fmla="*/ 0 w 3905"/>
              <a:gd name="T29" fmla="*/ 3664 h 3665"/>
              <a:gd name="T30" fmla="*/ 2110 w 3905"/>
              <a:gd name="T31" fmla="*/ 3664 h 3665"/>
              <a:gd name="T32" fmla="*/ 3904 w 3905"/>
              <a:gd name="T33" fmla="*/ 1357 h 3665"/>
              <a:gd name="T34" fmla="*/ 3904 w 3905"/>
              <a:gd name="T35" fmla="*/ 1357 h 3665"/>
              <a:gd name="T36" fmla="*/ 2850 w 3905"/>
              <a:gd name="T37" fmla="*/ 0 h 3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3665">
                <a:moveTo>
                  <a:pt x="3891" y="1357"/>
                </a:moveTo>
                <a:lnTo>
                  <a:pt x="3891" y="1357"/>
                </a:lnTo>
                <a:close/>
                <a:moveTo>
                  <a:pt x="3891" y="1357"/>
                </a:moveTo>
                <a:lnTo>
                  <a:pt x="3891" y="1357"/>
                </a:lnTo>
                <a:close/>
                <a:moveTo>
                  <a:pt x="2850" y="0"/>
                </a:moveTo>
                <a:lnTo>
                  <a:pt x="2850" y="0"/>
                </a:lnTo>
                <a:lnTo>
                  <a:pt x="3706" y="1105"/>
                </a:lnTo>
                <a:lnTo>
                  <a:pt x="3891" y="1339"/>
                </a:lnTo>
                <a:lnTo>
                  <a:pt x="3885" y="1345"/>
                </a:lnTo>
                <a:lnTo>
                  <a:pt x="3891" y="1345"/>
                </a:lnTo>
                <a:lnTo>
                  <a:pt x="3891" y="1351"/>
                </a:lnTo>
                <a:lnTo>
                  <a:pt x="2838" y="2708"/>
                </a:lnTo>
                <a:lnTo>
                  <a:pt x="2807" y="2677"/>
                </a:lnTo>
                <a:lnTo>
                  <a:pt x="765" y="2677"/>
                </a:lnTo>
                <a:lnTo>
                  <a:pt x="0" y="3664"/>
                </a:lnTo>
                <a:lnTo>
                  <a:pt x="2110" y="3664"/>
                </a:lnTo>
                <a:lnTo>
                  <a:pt x="3904" y="1357"/>
                </a:lnTo>
                <a:lnTo>
                  <a:pt x="3904" y="1357"/>
                </a:lnTo>
                <a:lnTo>
                  <a:pt x="2850" y="0"/>
                </a:lnTo>
                <a:close/>
              </a:path>
            </a:pathLst>
          </a:custGeom>
          <a:solidFill>
            <a:schemeClr val="accent4"/>
          </a:solidFill>
          <a:ln>
            <a:noFill/>
          </a:ln>
          <a:effectLst/>
        </p:spPr>
        <p:txBody>
          <a:bodyPr wrap="none" anchor="ctr"/>
          <a:lstStyle/>
          <a:p>
            <a:pPr defTabSz="914217">
              <a:defRPr/>
            </a:pPr>
            <a:endParaRPr lang="en-US" sz="900">
              <a:latin typeface="Calibri Light"/>
            </a:endParaRPr>
          </a:p>
        </p:txBody>
      </p:sp>
      <p:sp>
        <p:nvSpPr>
          <p:cNvPr id="212" name="Freeform 151"/>
          <p:cNvSpPr>
            <a:spLocks noChangeArrowheads="1"/>
          </p:cNvSpPr>
          <p:nvPr/>
        </p:nvSpPr>
        <p:spPr bwMode="auto">
          <a:xfrm>
            <a:off x="8791575" y="4287838"/>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AA74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13" name="Freeform 152"/>
          <p:cNvSpPr>
            <a:spLocks noChangeArrowheads="1"/>
          </p:cNvSpPr>
          <p:nvPr/>
        </p:nvSpPr>
        <p:spPr bwMode="auto">
          <a:xfrm>
            <a:off x="8791575" y="4287838"/>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AA74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15" name="Freeform 154"/>
          <p:cNvSpPr>
            <a:spLocks noChangeArrowheads="1"/>
          </p:cNvSpPr>
          <p:nvPr/>
        </p:nvSpPr>
        <p:spPr bwMode="auto">
          <a:xfrm>
            <a:off x="7977188" y="4222750"/>
            <a:ext cx="814388" cy="410369"/>
          </a:xfrm>
          <a:custGeom>
            <a:avLst/>
            <a:gdLst>
              <a:gd name="T0" fmla="*/ 1024 w 3127"/>
              <a:gd name="T1" fmla="*/ 252 h 1573"/>
              <a:gd name="T2" fmla="*/ 420 w 3127"/>
              <a:gd name="T3" fmla="*/ 1024 h 1573"/>
              <a:gd name="T4" fmla="*/ 420 w 3127"/>
              <a:gd name="T5" fmla="*/ 1024 h 1573"/>
              <a:gd name="T6" fmla="*/ 0 w 3127"/>
              <a:gd name="T7" fmla="*/ 1572 h 1573"/>
              <a:gd name="T8" fmla="*/ 2042 w 3127"/>
              <a:gd name="T9" fmla="*/ 1572 h 1573"/>
              <a:gd name="T10" fmla="*/ 1024 w 3127"/>
              <a:gd name="T11" fmla="*/ 252 h 1573"/>
              <a:gd name="T12" fmla="*/ 2941 w 3127"/>
              <a:gd name="T13" fmla="*/ 0 h 1573"/>
              <a:gd name="T14" fmla="*/ 3120 w 3127"/>
              <a:gd name="T15" fmla="*/ 240 h 1573"/>
              <a:gd name="T16" fmla="*/ 3126 w 3127"/>
              <a:gd name="T17" fmla="*/ 234 h 1573"/>
              <a:gd name="T18" fmla="*/ 2941 w 3127"/>
              <a:gd name="T19"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7" h="1573">
                <a:moveTo>
                  <a:pt x="1024" y="252"/>
                </a:moveTo>
                <a:lnTo>
                  <a:pt x="420" y="1024"/>
                </a:lnTo>
                <a:lnTo>
                  <a:pt x="420" y="1024"/>
                </a:lnTo>
                <a:lnTo>
                  <a:pt x="0" y="1572"/>
                </a:lnTo>
                <a:lnTo>
                  <a:pt x="2042" y="1572"/>
                </a:lnTo>
                <a:lnTo>
                  <a:pt x="1024" y="252"/>
                </a:lnTo>
                <a:close/>
                <a:moveTo>
                  <a:pt x="2941" y="0"/>
                </a:moveTo>
                <a:lnTo>
                  <a:pt x="3120" y="240"/>
                </a:lnTo>
                <a:lnTo>
                  <a:pt x="3126" y="234"/>
                </a:lnTo>
                <a:lnTo>
                  <a:pt x="2941" y="0"/>
                </a:lnTo>
                <a:close/>
              </a:path>
            </a:pathLst>
          </a:custGeom>
          <a:solidFill>
            <a:schemeClr val="accent4">
              <a:lumMod val="75000"/>
            </a:schemeClr>
          </a:solidFill>
          <a:ln>
            <a:noFill/>
          </a:ln>
          <a:effectLst/>
        </p:spPr>
        <p:txBody>
          <a:bodyPr wrap="none" anchor="ctr"/>
          <a:lstStyle/>
          <a:p>
            <a:pPr defTabSz="914217">
              <a:defRPr/>
            </a:pPr>
            <a:endParaRPr lang="en-US" sz="900">
              <a:latin typeface="Calibri Light"/>
            </a:endParaRPr>
          </a:p>
        </p:txBody>
      </p:sp>
      <p:sp>
        <p:nvSpPr>
          <p:cNvPr id="217" name="Freeform 156"/>
          <p:cNvSpPr>
            <a:spLocks noChangeArrowheads="1"/>
          </p:cNvSpPr>
          <p:nvPr/>
        </p:nvSpPr>
        <p:spPr bwMode="auto">
          <a:xfrm>
            <a:off x="8743157" y="4222750"/>
            <a:ext cx="48419" cy="63500"/>
          </a:xfrm>
          <a:custGeom>
            <a:avLst/>
            <a:gdLst>
              <a:gd name="T0" fmla="*/ 0 w 186"/>
              <a:gd name="T1" fmla="*/ 0 h 241"/>
              <a:gd name="T2" fmla="*/ 92832 w 186"/>
              <a:gd name="T3" fmla="*/ 125804 h 241"/>
              <a:gd name="T4" fmla="*/ 95943 w 186"/>
              <a:gd name="T5" fmla="*/ 122659 h 241"/>
              <a:gd name="T6" fmla="*/ 0 w 186"/>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6" h="241">
                <a:moveTo>
                  <a:pt x="0" y="0"/>
                </a:moveTo>
                <a:lnTo>
                  <a:pt x="179" y="240"/>
                </a:lnTo>
                <a:lnTo>
                  <a:pt x="185" y="234"/>
                </a:ln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18" name="Freeform 157"/>
          <p:cNvSpPr>
            <a:spLocks noChangeArrowheads="1"/>
          </p:cNvSpPr>
          <p:nvPr/>
        </p:nvSpPr>
        <p:spPr bwMode="auto">
          <a:xfrm>
            <a:off x="8791575" y="4287838"/>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19" name="Freeform 158"/>
          <p:cNvSpPr>
            <a:spLocks noChangeArrowheads="1"/>
          </p:cNvSpPr>
          <p:nvPr/>
        </p:nvSpPr>
        <p:spPr bwMode="auto">
          <a:xfrm>
            <a:off x="8791575" y="4287838"/>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0" name="Freeform 159"/>
          <p:cNvSpPr>
            <a:spLocks noChangeArrowheads="1"/>
          </p:cNvSpPr>
          <p:nvPr/>
        </p:nvSpPr>
        <p:spPr bwMode="auto">
          <a:xfrm>
            <a:off x="8791575" y="4287838"/>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1" name="Freeform 160"/>
          <p:cNvSpPr>
            <a:spLocks noChangeArrowheads="1"/>
          </p:cNvSpPr>
          <p:nvPr/>
        </p:nvSpPr>
        <p:spPr bwMode="auto">
          <a:xfrm>
            <a:off x="8791575" y="4287838"/>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2" name="Freeform 161"/>
          <p:cNvSpPr>
            <a:spLocks noChangeArrowheads="1"/>
          </p:cNvSpPr>
          <p:nvPr/>
        </p:nvSpPr>
        <p:spPr bwMode="auto">
          <a:xfrm>
            <a:off x="8510588" y="3934619"/>
            <a:ext cx="281782" cy="704850"/>
          </a:xfrm>
          <a:custGeom>
            <a:avLst/>
            <a:gdLst>
              <a:gd name="T0" fmla="*/ 561347 w 1085"/>
              <a:gd name="T1" fmla="*/ 700191 h 2709"/>
              <a:gd name="T2" fmla="*/ 16143 w 1085"/>
              <a:gd name="T3" fmla="*/ 1393614 h 2709"/>
              <a:gd name="T4" fmla="*/ 0 w 1085"/>
              <a:gd name="T5" fmla="*/ 1393614 h 2709"/>
              <a:gd name="T6" fmla="*/ 16143 w 1085"/>
              <a:gd name="T7" fmla="*/ 1409752 h 2709"/>
              <a:gd name="T8" fmla="*/ 564471 w 1085"/>
              <a:gd name="T9" fmla="*/ 703314 h 2709"/>
              <a:gd name="T10" fmla="*/ 564471 w 1085"/>
              <a:gd name="T11" fmla="*/ 700191 h 2709"/>
              <a:gd name="T12" fmla="*/ 561347 w 1085"/>
              <a:gd name="T13" fmla="*/ 700191 h 2709"/>
              <a:gd name="T14" fmla="*/ 22391 w 1085"/>
              <a:gd name="T15" fmla="*/ 0 h 2709"/>
              <a:gd name="T16" fmla="*/ 16143 w 1085"/>
              <a:gd name="T17" fmla="*/ 6768 h 2709"/>
              <a:gd name="T18" fmla="*/ 19267 w 1085"/>
              <a:gd name="T19" fmla="*/ 6768 h 2709"/>
              <a:gd name="T20" fmla="*/ 468136 w 1085"/>
              <a:gd name="T21" fmla="*/ 575250 h 2709"/>
              <a:gd name="T22" fmla="*/ 22391 w 1085"/>
              <a:gd name="T23" fmla="*/ 0 h 27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5" h="2709">
                <a:moveTo>
                  <a:pt x="1078" y="1345"/>
                </a:moveTo>
                <a:lnTo>
                  <a:pt x="31" y="2677"/>
                </a:lnTo>
                <a:lnTo>
                  <a:pt x="0" y="2677"/>
                </a:lnTo>
                <a:lnTo>
                  <a:pt x="31" y="2708"/>
                </a:lnTo>
                <a:lnTo>
                  <a:pt x="1084" y="1351"/>
                </a:lnTo>
                <a:lnTo>
                  <a:pt x="1084" y="1345"/>
                </a:lnTo>
                <a:lnTo>
                  <a:pt x="1078" y="1345"/>
                </a:lnTo>
                <a:close/>
                <a:moveTo>
                  <a:pt x="43" y="0"/>
                </a:moveTo>
                <a:lnTo>
                  <a:pt x="31" y="13"/>
                </a:lnTo>
                <a:lnTo>
                  <a:pt x="37" y="13"/>
                </a:lnTo>
                <a:lnTo>
                  <a:pt x="899" y="1105"/>
                </a:lnTo>
                <a:lnTo>
                  <a:pt x="43" y="0"/>
                </a:lnTo>
                <a:close/>
              </a:path>
            </a:pathLst>
          </a:custGeom>
          <a:solidFill>
            <a:srgbClr val="F8972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3" name="Freeform 162"/>
          <p:cNvSpPr>
            <a:spLocks noChangeArrowheads="1"/>
          </p:cNvSpPr>
          <p:nvPr/>
        </p:nvSpPr>
        <p:spPr bwMode="auto">
          <a:xfrm>
            <a:off x="8510588" y="4284663"/>
            <a:ext cx="281782" cy="354807"/>
          </a:xfrm>
          <a:custGeom>
            <a:avLst/>
            <a:gdLst>
              <a:gd name="T0" fmla="*/ 561347 w 1085"/>
              <a:gd name="T1" fmla="*/ 0 h 1364"/>
              <a:gd name="T2" fmla="*/ 16143 w 1085"/>
              <a:gd name="T3" fmla="*/ 693080 h 1364"/>
              <a:gd name="T4" fmla="*/ 0 w 1085"/>
              <a:gd name="T5" fmla="*/ 693080 h 1364"/>
              <a:gd name="T6" fmla="*/ 16143 w 1085"/>
              <a:gd name="T7" fmla="*/ 709211 h 1364"/>
              <a:gd name="T8" fmla="*/ 564471 w 1085"/>
              <a:gd name="T9" fmla="*/ 3122 h 1364"/>
              <a:gd name="T10" fmla="*/ 564471 w 1085"/>
              <a:gd name="T11" fmla="*/ 0 h 1364"/>
              <a:gd name="T12" fmla="*/ 561347 w 1085"/>
              <a:gd name="T13" fmla="*/ 0 h 1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5" h="1364">
                <a:moveTo>
                  <a:pt x="1078" y="0"/>
                </a:moveTo>
                <a:lnTo>
                  <a:pt x="31" y="1332"/>
                </a:lnTo>
                <a:lnTo>
                  <a:pt x="0" y="1332"/>
                </a:lnTo>
                <a:lnTo>
                  <a:pt x="31" y="1363"/>
                </a:lnTo>
                <a:lnTo>
                  <a:pt x="1084" y="6"/>
                </a:lnTo>
                <a:lnTo>
                  <a:pt x="1084" y="0"/>
                </a:lnTo>
                <a:lnTo>
                  <a:pt x="1078"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4" name="Freeform 163"/>
          <p:cNvSpPr>
            <a:spLocks noChangeArrowheads="1"/>
          </p:cNvSpPr>
          <p:nvPr/>
        </p:nvSpPr>
        <p:spPr bwMode="auto">
          <a:xfrm>
            <a:off x="8518525" y="3934619"/>
            <a:ext cx="226219" cy="288131"/>
          </a:xfrm>
          <a:custGeom>
            <a:avLst/>
            <a:gdLst>
              <a:gd name="T0" fmla="*/ 6248 w 869"/>
              <a:gd name="T1" fmla="*/ 0 h 1106"/>
              <a:gd name="T2" fmla="*/ 0 w 869"/>
              <a:gd name="T3" fmla="*/ 6776 h 1106"/>
              <a:gd name="T4" fmla="*/ 3124 w 869"/>
              <a:gd name="T5" fmla="*/ 6776 h 1106"/>
              <a:gd name="T6" fmla="*/ 451932 w 869"/>
              <a:gd name="T7" fmla="*/ 575990 h 1106"/>
              <a:gd name="T8" fmla="*/ 6248 w 869"/>
              <a:gd name="T9" fmla="*/ 0 h 1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9" h="1106">
                <a:moveTo>
                  <a:pt x="12" y="0"/>
                </a:moveTo>
                <a:lnTo>
                  <a:pt x="0" y="13"/>
                </a:lnTo>
                <a:lnTo>
                  <a:pt x="6" y="13"/>
                </a:lnTo>
                <a:lnTo>
                  <a:pt x="868" y="1105"/>
                </a:lnTo>
                <a:lnTo>
                  <a:pt x="12" y="0"/>
                </a:lnTo>
              </a:path>
            </a:pathLst>
          </a:custGeom>
          <a:solidFill>
            <a:srgbClr val="F897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5" name="Freeform 164"/>
          <p:cNvSpPr>
            <a:spLocks noChangeArrowheads="1"/>
          </p:cNvSpPr>
          <p:nvPr/>
        </p:nvSpPr>
        <p:spPr bwMode="auto">
          <a:xfrm>
            <a:off x="8244682" y="3937794"/>
            <a:ext cx="546894" cy="693738"/>
          </a:xfrm>
          <a:custGeom>
            <a:avLst/>
            <a:gdLst>
              <a:gd name="T0" fmla="*/ 1055 w 2097"/>
              <a:gd name="T1" fmla="*/ 0 h 2665"/>
              <a:gd name="T2" fmla="*/ 1049 w 2097"/>
              <a:gd name="T3" fmla="*/ 0 h 2665"/>
              <a:gd name="T4" fmla="*/ 6 w 2097"/>
              <a:gd name="T5" fmla="*/ 1332 h 2665"/>
              <a:gd name="T6" fmla="*/ 0 w 2097"/>
              <a:gd name="T7" fmla="*/ 1344 h 2665"/>
              <a:gd name="T8" fmla="*/ 1018 w 2097"/>
              <a:gd name="T9" fmla="*/ 2664 h 2665"/>
              <a:gd name="T10" fmla="*/ 1049 w 2097"/>
              <a:gd name="T11" fmla="*/ 2664 h 2665"/>
              <a:gd name="T12" fmla="*/ 2096 w 2097"/>
              <a:gd name="T13" fmla="*/ 1332 h 2665"/>
              <a:gd name="T14" fmla="*/ 1917 w 2097"/>
              <a:gd name="T15" fmla="*/ 1092 h 2665"/>
              <a:gd name="T16" fmla="*/ 1055 w 2097"/>
              <a:gd name="T17"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7" h="2665">
                <a:moveTo>
                  <a:pt x="1055" y="0"/>
                </a:moveTo>
                <a:lnTo>
                  <a:pt x="1049" y="0"/>
                </a:lnTo>
                <a:lnTo>
                  <a:pt x="6" y="1332"/>
                </a:lnTo>
                <a:lnTo>
                  <a:pt x="0" y="1344"/>
                </a:lnTo>
                <a:lnTo>
                  <a:pt x="1018" y="2664"/>
                </a:lnTo>
                <a:lnTo>
                  <a:pt x="1049" y="2664"/>
                </a:lnTo>
                <a:lnTo>
                  <a:pt x="2096" y="1332"/>
                </a:lnTo>
                <a:lnTo>
                  <a:pt x="1917" y="1092"/>
                </a:lnTo>
                <a:lnTo>
                  <a:pt x="1055" y="0"/>
                </a:lnTo>
              </a:path>
            </a:pathLst>
          </a:custGeom>
          <a:solidFill>
            <a:schemeClr val="accent4">
              <a:lumMod val="50000"/>
            </a:schemeClr>
          </a:solidFill>
          <a:ln>
            <a:noFill/>
          </a:ln>
          <a:effectLst/>
        </p:spPr>
        <p:txBody>
          <a:bodyPr wrap="none" anchor="ctr"/>
          <a:lstStyle/>
          <a:p>
            <a:pPr defTabSz="914217">
              <a:defRPr/>
            </a:pPr>
            <a:endParaRPr lang="en-US" sz="900">
              <a:latin typeface="Calibri Light"/>
            </a:endParaRPr>
          </a:p>
        </p:txBody>
      </p:sp>
      <p:sp>
        <p:nvSpPr>
          <p:cNvPr id="227" name="Freeform 166"/>
          <p:cNvSpPr>
            <a:spLocks noChangeArrowheads="1"/>
          </p:cNvSpPr>
          <p:nvPr/>
        </p:nvSpPr>
        <p:spPr bwMode="auto">
          <a:xfrm>
            <a:off x="8358982" y="4894263"/>
            <a:ext cx="794" cy="2382"/>
          </a:xfrm>
          <a:custGeom>
            <a:avLst/>
            <a:gdLst>
              <a:gd name="T0" fmla="*/ 0 w 1"/>
              <a:gd name="T1" fmla="*/ 0 h 7"/>
              <a:gd name="T2" fmla="*/ 0 w 1"/>
              <a:gd name="T3" fmla="*/ 3938 h 7"/>
              <a:gd name="T4" fmla="*/ 0 w 1"/>
              <a:gd name="T5" fmla="*/ 3938 h 7"/>
              <a:gd name="T6" fmla="*/ 0 w 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7">
                <a:moveTo>
                  <a:pt x="0" y="0"/>
                </a:moveTo>
                <a:lnTo>
                  <a:pt x="0" y="6"/>
                </a:lnTo>
                <a:lnTo>
                  <a:pt x="0" y="0"/>
                </a:lnTo>
              </a:path>
            </a:pathLst>
          </a:custGeom>
          <a:solidFill>
            <a:srgbClr val="F383A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8" name="Freeform 167"/>
          <p:cNvSpPr>
            <a:spLocks noChangeArrowheads="1"/>
          </p:cNvSpPr>
          <p:nvPr/>
        </p:nvSpPr>
        <p:spPr bwMode="auto">
          <a:xfrm>
            <a:off x="8358982" y="4894263"/>
            <a:ext cx="794" cy="2382"/>
          </a:xfrm>
          <a:custGeom>
            <a:avLst/>
            <a:gdLst>
              <a:gd name="T0" fmla="*/ 0 w 1"/>
              <a:gd name="T1" fmla="*/ 0 h 7"/>
              <a:gd name="T2" fmla="*/ 0 w 1"/>
              <a:gd name="T3" fmla="*/ 3938 h 7"/>
              <a:gd name="T4" fmla="*/ 0 w 1"/>
              <a:gd name="T5" fmla="*/ 3938 h 7"/>
              <a:gd name="T6" fmla="*/ 0 w 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7">
                <a:moveTo>
                  <a:pt x="0" y="0"/>
                </a:moveTo>
                <a:lnTo>
                  <a:pt x="0" y="6"/>
                </a:lnTo>
                <a:lnTo>
                  <a:pt x="0" y="0"/>
                </a:lnTo>
              </a:path>
            </a:pathLst>
          </a:custGeom>
          <a:solidFill>
            <a:srgbClr val="F383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9" name="Freeform 168"/>
          <p:cNvSpPr>
            <a:spLocks noChangeArrowheads="1"/>
          </p:cNvSpPr>
          <p:nvPr/>
        </p:nvSpPr>
        <p:spPr bwMode="auto">
          <a:xfrm>
            <a:off x="8362157" y="4530725"/>
            <a:ext cx="1702594" cy="715169"/>
          </a:xfrm>
          <a:custGeom>
            <a:avLst/>
            <a:gdLst>
              <a:gd name="T0" fmla="*/ 1055 w 6539"/>
              <a:gd name="T1" fmla="*/ 2732 h 2746"/>
              <a:gd name="T2" fmla="*/ 1043 w 6539"/>
              <a:gd name="T3" fmla="*/ 2745 h 2746"/>
              <a:gd name="T4" fmla="*/ 1049 w 6539"/>
              <a:gd name="T5" fmla="*/ 2745 h 2746"/>
              <a:gd name="T6" fmla="*/ 1067 w 6539"/>
              <a:gd name="T7" fmla="*/ 2745 h 2746"/>
              <a:gd name="T8" fmla="*/ 1055 w 6539"/>
              <a:gd name="T9" fmla="*/ 2732 h 2746"/>
              <a:gd name="T10" fmla="*/ 1074 w 6539"/>
              <a:gd name="T11" fmla="*/ 0 h 2746"/>
              <a:gd name="T12" fmla="*/ 1055 w 6539"/>
              <a:gd name="T13" fmla="*/ 0 h 2746"/>
              <a:gd name="T14" fmla="*/ 0 w 6539"/>
              <a:gd name="T15" fmla="*/ 1375 h 2746"/>
              <a:gd name="T16" fmla="*/ 0 w 6539"/>
              <a:gd name="T17" fmla="*/ 1381 h 2746"/>
              <a:gd name="T18" fmla="*/ 1074 w 6539"/>
              <a:gd name="T19" fmla="*/ 0 h 2746"/>
              <a:gd name="T20" fmla="*/ 5471 w 6539"/>
              <a:gd name="T21" fmla="*/ 1400 h 2746"/>
              <a:gd name="T22" fmla="*/ 5471 w 6539"/>
              <a:gd name="T23" fmla="*/ 1394 h 2746"/>
              <a:gd name="T24" fmla="*/ 5471 w 6539"/>
              <a:gd name="T25" fmla="*/ 1400 h 2746"/>
              <a:gd name="T26" fmla="*/ 5483 w 6539"/>
              <a:gd name="T27" fmla="*/ 1394 h 2746"/>
              <a:gd name="T28" fmla="*/ 5483 w 6539"/>
              <a:gd name="T29" fmla="*/ 1394 h 2746"/>
              <a:gd name="T30" fmla="*/ 5483 w 6539"/>
              <a:gd name="T31" fmla="*/ 1394 h 2746"/>
              <a:gd name="T32" fmla="*/ 5483 w 6539"/>
              <a:gd name="T33" fmla="*/ 1394 h 2746"/>
              <a:gd name="T34" fmla="*/ 5483 w 6539"/>
              <a:gd name="T35" fmla="*/ 1394 h 2746"/>
              <a:gd name="T36" fmla="*/ 5483 w 6539"/>
              <a:gd name="T37" fmla="*/ 1394 h 2746"/>
              <a:gd name="T38" fmla="*/ 6538 w 6539"/>
              <a:gd name="T39" fmla="*/ 0 h 2746"/>
              <a:gd name="T40" fmla="*/ 3176 w 6539"/>
              <a:gd name="T41" fmla="*/ 0 h 2746"/>
              <a:gd name="T42" fmla="*/ 2701 w 6539"/>
              <a:gd name="T43" fmla="*/ 604 h 2746"/>
              <a:gd name="T44" fmla="*/ 2701 w 6539"/>
              <a:gd name="T45" fmla="*/ 604 h 2746"/>
              <a:gd name="T46" fmla="*/ 2103 w 6539"/>
              <a:gd name="T47" fmla="*/ 1381 h 2746"/>
              <a:gd name="T48" fmla="*/ 2103 w 6539"/>
              <a:gd name="T49" fmla="*/ 1388 h 2746"/>
              <a:gd name="T50" fmla="*/ 2720 w 6539"/>
              <a:gd name="T51" fmla="*/ 2171 h 2746"/>
              <a:gd name="T52" fmla="*/ 2720 w 6539"/>
              <a:gd name="T53" fmla="*/ 2171 h 2746"/>
              <a:gd name="T54" fmla="*/ 3170 w 6539"/>
              <a:gd name="T55" fmla="*/ 2745 h 2746"/>
              <a:gd name="T56" fmla="*/ 6531 w 6539"/>
              <a:gd name="T57" fmla="*/ 2745 h 2746"/>
              <a:gd name="T58" fmla="*/ 5483 w 6539"/>
              <a:gd name="T59" fmla="*/ 1375 h 2746"/>
              <a:gd name="T60" fmla="*/ 6538 w 6539"/>
              <a:gd name="T61" fmla="*/ 0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39" h="2746">
                <a:moveTo>
                  <a:pt x="1055" y="2732"/>
                </a:moveTo>
                <a:lnTo>
                  <a:pt x="1043" y="2745"/>
                </a:lnTo>
                <a:lnTo>
                  <a:pt x="1049" y="2745"/>
                </a:lnTo>
                <a:lnTo>
                  <a:pt x="1067" y="2745"/>
                </a:lnTo>
                <a:lnTo>
                  <a:pt x="1055" y="2732"/>
                </a:lnTo>
                <a:close/>
                <a:moveTo>
                  <a:pt x="1074" y="0"/>
                </a:moveTo>
                <a:lnTo>
                  <a:pt x="1055" y="0"/>
                </a:lnTo>
                <a:lnTo>
                  <a:pt x="0" y="1375"/>
                </a:lnTo>
                <a:lnTo>
                  <a:pt x="0" y="1381"/>
                </a:lnTo>
                <a:lnTo>
                  <a:pt x="1074" y="0"/>
                </a:lnTo>
                <a:close/>
                <a:moveTo>
                  <a:pt x="5471" y="1400"/>
                </a:moveTo>
                <a:lnTo>
                  <a:pt x="5471" y="1394"/>
                </a:lnTo>
                <a:lnTo>
                  <a:pt x="5471" y="1400"/>
                </a:lnTo>
                <a:close/>
                <a:moveTo>
                  <a:pt x="5483" y="1394"/>
                </a:moveTo>
                <a:lnTo>
                  <a:pt x="5483" y="1394"/>
                </a:lnTo>
                <a:close/>
                <a:moveTo>
                  <a:pt x="5483" y="1394"/>
                </a:moveTo>
                <a:lnTo>
                  <a:pt x="5483" y="1394"/>
                </a:lnTo>
                <a:close/>
                <a:moveTo>
                  <a:pt x="5483" y="1394"/>
                </a:moveTo>
                <a:lnTo>
                  <a:pt x="5483" y="1394"/>
                </a:lnTo>
                <a:close/>
                <a:moveTo>
                  <a:pt x="6538" y="0"/>
                </a:moveTo>
                <a:lnTo>
                  <a:pt x="3176" y="0"/>
                </a:lnTo>
                <a:lnTo>
                  <a:pt x="2701" y="604"/>
                </a:lnTo>
                <a:lnTo>
                  <a:pt x="2701" y="604"/>
                </a:lnTo>
                <a:lnTo>
                  <a:pt x="2103" y="1381"/>
                </a:lnTo>
                <a:lnTo>
                  <a:pt x="2103" y="1388"/>
                </a:lnTo>
                <a:lnTo>
                  <a:pt x="2720" y="2171"/>
                </a:lnTo>
                <a:lnTo>
                  <a:pt x="2720" y="2171"/>
                </a:lnTo>
                <a:lnTo>
                  <a:pt x="3170" y="2745"/>
                </a:lnTo>
                <a:lnTo>
                  <a:pt x="6531" y="2745"/>
                </a:lnTo>
                <a:lnTo>
                  <a:pt x="5483" y="1375"/>
                </a:lnTo>
                <a:lnTo>
                  <a:pt x="6538" y="0"/>
                </a:lnTo>
                <a:close/>
              </a:path>
            </a:pathLst>
          </a:custGeom>
          <a:solidFill>
            <a:schemeClr val="accent5">
              <a:lumMod val="60000"/>
              <a:lumOff val="40000"/>
            </a:schemeClr>
          </a:solidFill>
          <a:ln>
            <a:noFill/>
          </a:ln>
          <a:effectLst/>
        </p:spPr>
        <p:txBody>
          <a:bodyPr wrap="none" anchor="ctr"/>
          <a:lstStyle/>
          <a:p>
            <a:pPr defTabSz="914217">
              <a:defRPr/>
            </a:pPr>
            <a:endParaRPr lang="en-US" sz="900">
              <a:latin typeface="Calibri Light"/>
            </a:endParaRPr>
          </a:p>
        </p:txBody>
      </p:sp>
      <p:sp>
        <p:nvSpPr>
          <p:cNvPr id="230" name="Freeform 169"/>
          <p:cNvSpPr>
            <a:spLocks noChangeArrowheads="1"/>
          </p:cNvSpPr>
          <p:nvPr/>
        </p:nvSpPr>
        <p:spPr bwMode="auto">
          <a:xfrm>
            <a:off x="8632825" y="5242719"/>
            <a:ext cx="7144" cy="3175"/>
          </a:xfrm>
          <a:custGeom>
            <a:avLst/>
            <a:gdLst>
              <a:gd name="T0" fmla="*/ 6614 w 25"/>
              <a:gd name="T1" fmla="*/ 0 h 14"/>
              <a:gd name="T2" fmla="*/ 0 w 25"/>
              <a:gd name="T3" fmla="*/ 6399 h 14"/>
              <a:gd name="T4" fmla="*/ 3307 w 25"/>
              <a:gd name="T5" fmla="*/ 6399 h 14"/>
              <a:gd name="T6" fmla="*/ 13229 w 25"/>
              <a:gd name="T7" fmla="*/ 6399 h 14"/>
              <a:gd name="T8" fmla="*/ 6614 w 25"/>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4">
                <a:moveTo>
                  <a:pt x="12" y="0"/>
                </a:moveTo>
                <a:lnTo>
                  <a:pt x="0" y="13"/>
                </a:lnTo>
                <a:lnTo>
                  <a:pt x="6" y="13"/>
                </a:lnTo>
                <a:lnTo>
                  <a:pt x="24" y="13"/>
                </a:lnTo>
                <a:lnTo>
                  <a:pt x="12" y="0"/>
                </a:lnTo>
              </a:path>
            </a:pathLst>
          </a:custGeom>
          <a:solidFill>
            <a:srgbClr val="F383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31" name="Freeform 170"/>
          <p:cNvSpPr>
            <a:spLocks noChangeArrowheads="1"/>
          </p:cNvSpPr>
          <p:nvPr/>
        </p:nvSpPr>
        <p:spPr bwMode="auto">
          <a:xfrm>
            <a:off x="8362157" y="4530725"/>
            <a:ext cx="280194" cy="359569"/>
          </a:xfrm>
          <a:custGeom>
            <a:avLst/>
            <a:gdLst>
              <a:gd name="T0" fmla="*/ 559877 w 1075"/>
              <a:gd name="T1" fmla="*/ 0 h 1382"/>
              <a:gd name="T2" fmla="*/ 549972 w 1075"/>
              <a:gd name="T3" fmla="*/ 0 h 1382"/>
              <a:gd name="T4" fmla="*/ 0 w 1075"/>
              <a:gd name="T5" fmla="*/ 715277 h 1382"/>
              <a:gd name="T6" fmla="*/ 0 w 1075"/>
              <a:gd name="T7" fmla="*/ 718398 h 1382"/>
              <a:gd name="T8" fmla="*/ 559877 w 1075"/>
              <a:gd name="T9" fmla="*/ 0 h 13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5" h="1382">
                <a:moveTo>
                  <a:pt x="1074" y="0"/>
                </a:moveTo>
                <a:lnTo>
                  <a:pt x="1055" y="0"/>
                </a:lnTo>
                <a:lnTo>
                  <a:pt x="0" y="1375"/>
                </a:lnTo>
                <a:lnTo>
                  <a:pt x="0" y="1381"/>
                </a:lnTo>
                <a:lnTo>
                  <a:pt x="1074" y="0"/>
                </a:lnTo>
              </a:path>
            </a:pathLst>
          </a:custGeom>
          <a:solidFill>
            <a:srgbClr val="F383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47" name="Freeform 186"/>
          <p:cNvSpPr>
            <a:spLocks noChangeArrowheads="1"/>
          </p:cNvSpPr>
          <p:nvPr/>
        </p:nvSpPr>
        <p:spPr bwMode="auto">
          <a:xfrm>
            <a:off x="9890919" y="4530725"/>
            <a:ext cx="623094" cy="715169"/>
          </a:xfrm>
          <a:custGeom>
            <a:avLst/>
            <a:gdLst>
              <a:gd name="T0" fmla="*/ 1327 w 2395"/>
              <a:gd name="T1" fmla="*/ 1400 h 2746"/>
              <a:gd name="T2" fmla="*/ 1327 w 2395"/>
              <a:gd name="T3" fmla="*/ 1394 h 2746"/>
              <a:gd name="T4" fmla="*/ 1327 w 2395"/>
              <a:gd name="T5" fmla="*/ 1400 h 2746"/>
              <a:gd name="T6" fmla="*/ 1339 w 2395"/>
              <a:gd name="T7" fmla="*/ 1394 h 2746"/>
              <a:gd name="T8" fmla="*/ 1339 w 2395"/>
              <a:gd name="T9" fmla="*/ 1394 h 2746"/>
              <a:gd name="T10" fmla="*/ 1339 w 2395"/>
              <a:gd name="T11" fmla="*/ 1394 h 2746"/>
              <a:gd name="T12" fmla="*/ 1339 w 2395"/>
              <a:gd name="T13" fmla="*/ 1394 h 2746"/>
              <a:gd name="T14" fmla="*/ 1339 w 2395"/>
              <a:gd name="T15" fmla="*/ 1394 h 2746"/>
              <a:gd name="T16" fmla="*/ 1339 w 2395"/>
              <a:gd name="T17" fmla="*/ 1394 h 2746"/>
              <a:gd name="T18" fmla="*/ 2394 w 2395"/>
              <a:gd name="T19" fmla="*/ 0 h 2746"/>
              <a:gd name="T20" fmla="*/ 1055 w 2395"/>
              <a:gd name="T21" fmla="*/ 0 h 2746"/>
              <a:gd name="T22" fmla="*/ 0 w 2395"/>
              <a:gd name="T23" fmla="*/ 1375 h 2746"/>
              <a:gd name="T24" fmla="*/ 1049 w 2395"/>
              <a:gd name="T25" fmla="*/ 2745 h 2746"/>
              <a:gd name="T26" fmla="*/ 2388 w 2395"/>
              <a:gd name="T27" fmla="*/ 2745 h 2746"/>
              <a:gd name="T28" fmla="*/ 1339 w 2395"/>
              <a:gd name="T29" fmla="*/ 1375 h 2746"/>
              <a:gd name="T30" fmla="*/ 2394 w 2395"/>
              <a:gd name="T31" fmla="*/ 0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5" h="2746">
                <a:moveTo>
                  <a:pt x="1327" y="1400"/>
                </a:moveTo>
                <a:lnTo>
                  <a:pt x="1327" y="1394"/>
                </a:lnTo>
                <a:lnTo>
                  <a:pt x="1327" y="1400"/>
                </a:lnTo>
                <a:close/>
                <a:moveTo>
                  <a:pt x="1339" y="1394"/>
                </a:moveTo>
                <a:lnTo>
                  <a:pt x="1339" y="1394"/>
                </a:lnTo>
                <a:close/>
                <a:moveTo>
                  <a:pt x="1339" y="1394"/>
                </a:moveTo>
                <a:lnTo>
                  <a:pt x="1339" y="1394"/>
                </a:lnTo>
                <a:close/>
                <a:moveTo>
                  <a:pt x="1339" y="1394"/>
                </a:moveTo>
                <a:lnTo>
                  <a:pt x="1339" y="1394"/>
                </a:lnTo>
                <a:close/>
                <a:moveTo>
                  <a:pt x="2394" y="0"/>
                </a:moveTo>
                <a:lnTo>
                  <a:pt x="1055" y="0"/>
                </a:lnTo>
                <a:lnTo>
                  <a:pt x="0" y="1375"/>
                </a:lnTo>
                <a:lnTo>
                  <a:pt x="1049" y="2745"/>
                </a:lnTo>
                <a:lnTo>
                  <a:pt x="2388" y="2745"/>
                </a:lnTo>
                <a:lnTo>
                  <a:pt x="1339" y="1375"/>
                </a:lnTo>
                <a:lnTo>
                  <a:pt x="2394" y="0"/>
                </a:lnTo>
                <a:close/>
              </a:path>
            </a:pathLst>
          </a:custGeom>
          <a:solidFill>
            <a:schemeClr val="accent5">
              <a:lumMod val="60000"/>
              <a:lumOff val="40000"/>
            </a:schemeClr>
          </a:solidFill>
          <a:ln>
            <a:noFill/>
          </a:ln>
          <a:effectLst/>
        </p:spPr>
        <p:txBody>
          <a:bodyPr wrap="none" anchor="ctr"/>
          <a:lstStyle/>
          <a:p>
            <a:pPr defTabSz="914217">
              <a:defRPr/>
            </a:pPr>
            <a:endParaRPr lang="en-US" sz="900">
              <a:latin typeface="Calibri Light"/>
            </a:endParaRPr>
          </a:p>
        </p:txBody>
      </p:sp>
      <p:sp>
        <p:nvSpPr>
          <p:cNvPr id="267" name="Freeform 206"/>
          <p:cNvSpPr>
            <a:spLocks noChangeArrowheads="1"/>
          </p:cNvSpPr>
          <p:nvPr/>
        </p:nvSpPr>
        <p:spPr bwMode="auto">
          <a:xfrm>
            <a:off x="10390188" y="4530725"/>
            <a:ext cx="473869" cy="715169"/>
          </a:xfrm>
          <a:custGeom>
            <a:avLst/>
            <a:gdLst>
              <a:gd name="T0" fmla="*/ 752 w 1820"/>
              <a:gd name="T1" fmla="*/ 1400 h 2746"/>
              <a:gd name="T2" fmla="*/ 752 w 1820"/>
              <a:gd name="T3" fmla="*/ 1394 h 2746"/>
              <a:gd name="T4" fmla="*/ 752 w 1820"/>
              <a:gd name="T5" fmla="*/ 1400 h 2746"/>
              <a:gd name="T6" fmla="*/ 765 w 1820"/>
              <a:gd name="T7" fmla="*/ 1394 h 2746"/>
              <a:gd name="T8" fmla="*/ 765 w 1820"/>
              <a:gd name="T9" fmla="*/ 1394 h 2746"/>
              <a:gd name="T10" fmla="*/ 765 w 1820"/>
              <a:gd name="T11" fmla="*/ 1394 h 2746"/>
              <a:gd name="T12" fmla="*/ 765 w 1820"/>
              <a:gd name="T13" fmla="*/ 1394 h 2746"/>
              <a:gd name="T14" fmla="*/ 765 w 1820"/>
              <a:gd name="T15" fmla="*/ 1394 h 2746"/>
              <a:gd name="T16" fmla="*/ 765 w 1820"/>
              <a:gd name="T17" fmla="*/ 1394 h 2746"/>
              <a:gd name="T18" fmla="*/ 1819 w 1820"/>
              <a:gd name="T19" fmla="*/ 0 h 2746"/>
              <a:gd name="T20" fmla="*/ 1054 w 1820"/>
              <a:gd name="T21" fmla="*/ 0 h 2746"/>
              <a:gd name="T22" fmla="*/ 0 w 1820"/>
              <a:gd name="T23" fmla="*/ 1375 h 2746"/>
              <a:gd name="T24" fmla="*/ 1048 w 1820"/>
              <a:gd name="T25" fmla="*/ 2745 h 2746"/>
              <a:gd name="T26" fmla="*/ 1813 w 1820"/>
              <a:gd name="T27" fmla="*/ 2745 h 2746"/>
              <a:gd name="T28" fmla="*/ 765 w 1820"/>
              <a:gd name="T29" fmla="*/ 1375 h 2746"/>
              <a:gd name="T30" fmla="*/ 1819 w 1820"/>
              <a:gd name="T31" fmla="*/ 0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0" h="2746">
                <a:moveTo>
                  <a:pt x="752" y="1400"/>
                </a:moveTo>
                <a:lnTo>
                  <a:pt x="752" y="1394"/>
                </a:lnTo>
                <a:lnTo>
                  <a:pt x="752" y="1400"/>
                </a:lnTo>
                <a:close/>
                <a:moveTo>
                  <a:pt x="765" y="1394"/>
                </a:moveTo>
                <a:lnTo>
                  <a:pt x="765" y="1394"/>
                </a:lnTo>
                <a:close/>
                <a:moveTo>
                  <a:pt x="765" y="1394"/>
                </a:moveTo>
                <a:lnTo>
                  <a:pt x="765" y="1394"/>
                </a:lnTo>
                <a:close/>
                <a:moveTo>
                  <a:pt x="765" y="1394"/>
                </a:moveTo>
                <a:lnTo>
                  <a:pt x="765" y="1394"/>
                </a:lnTo>
                <a:close/>
                <a:moveTo>
                  <a:pt x="1819" y="0"/>
                </a:moveTo>
                <a:lnTo>
                  <a:pt x="1054" y="0"/>
                </a:lnTo>
                <a:lnTo>
                  <a:pt x="0" y="1375"/>
                </a:lnTo>
                <a:lnTo>
                  <a:pt x="1048" y="2745"/>
                </a:lnTo>
                <a:lnTo>
                  <a:pt x="1813" y="2745"/>
                </a:lnTo>
                <a:lnTo>
                  <a:pt x="765" y="1375"/>
                </a:lnTo>
                <a:lnTo>
                  <a:pt x="1819" y="0"/>
                </a:lnTo>
                <a:close/>
              </a:path>
            </a:pathLst>
          </a:custGeom>
          <a:solidFill>
            <a:schemeClr val="accent5">
              <a:lumMod val="40000"/>
              <a:lumOff val="60000"/>
            </a:schemeClr>
          </a:solidFill>
          <a:ln>
            <a:noFill/>
          </a:ln>
          <a:effectLst/>
        </p:spPr>
        <p:txBody>
          <a:bodyPr wrap="none" anchor="ctr"/>
          <a:lstStyle/>
          <a:p>
            <a:pPr defTabSz="914217">
              <a:defRPr/>
            </a:pPr>
            <a:endParaRPr lang="en-US" sz="900">
              <a:latin typeface="Calibri Light"/>
            </a:endParaRPr>
          </a:p>
        </p:txBody>
      </p:sp>
      <p:sp>
        <p:nvSpPr>
          <p:cNvPr id="287" name="Freeform 226"/>
          <p:cNvSpPr>
            <a:spLocks noChangeArrowheads="1"/>
          </p:cNvSpPr>
          <p:nvPr/>
        </p:nvSpPr>
        <p:spPr bwMode="auto">
          <a:xfrm>
            <a:off x="10719594" y="4530725"/>
            <a:ext cx="474663" cy="715169"/>
          </a:xfrm>
          <a:custGeom>
            <a:avLst/>
            <a:gdLst>
              <a:gd name="T0" fmla="*/ 753 w 1821"/>
              <a:gd name="T1" fmla="*/ 1400 h 2746"/>
              <a:gd name="T2" fmla="*/ 753 w 1821"/>
              <a:gd name="T3" fmla="*/ 1394 h 2746"/>
              <a:gd name="T4" fmla="*/ 753 w 1821"/>
              <a:gd name="T5" fmla="*/ 1400 h 2746"/>
              <a:gd name="T6" fmla="*/ 765 w 1821"/>
              <a:gd name="T7" fmla="*/ 1394 h 2746"/>
              <a:gd name="T8" fmla="*/ 765 w 1821"/>
              <a:gd name="T9" fmla="*/ 1394 h 2746"/>
              <a:gd name="T10" fmla="*/ 765 w 1821"/>
              <a:gd name="T11" fmla="*/ 1394 h 2746"/>
              <a:gd name="T12" fmla="*/ 765 w 1821"/>
              <a:gd name="T13" fmla="*/ 1394 h 2746"/>
              <a:gd name="T14" fmla="*/ 765 w 1821"/>
              <a:gd name="T15" fmla="*/ 1394 h 2746"/>
              <a:gd name="T16" fmla="*/ 765 w 1821"/>
              <a:gd name="T17" fmla="*/ 1394 h 2746"/>
              <a:gd name="T18" fmla="*/ 1820 w 1821"/>
              <a:gd name="T19" fmla="*/ 0 h 2746"/>
              <a:gd name="T20" fmla="*/ 1055 w 1821"/>
              <a:gd name="T21" fmla="*/ 0 h 2746"/>
              <a:gd name="T22" fmla="*/ 0 w 1821"/>
              <a:gd name="T23" fmla="*/ 1375 h 2746"/>
              <a:gd name="T24" fmla="*/ 1049 w 1821"/>
              <a:gd name="T25" fmla="*/ 2745 h 2746"/>
              <a:gd name="T26" fmla="*/ 1813 w 1821"/>
              <a:gd name="T27" fmla="*/ 2745 h 2746"/>
              <a:gd name="T28" fmla="*/ 765 w 1821"/>
              <a:gd name="T29" fmla="*/ 1375 h 2746"/>
              <a:gd name="T30" fmla="*/ 1820 w 1821"/>
              <a:gd name="T31" fmla="*/ 0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1" h="2746">
                <a:moveTo>
                  <a:pt x="753" y="1400"/>
                </a:moveTo>
                <a:lnTo>
                  <a:pt x="753" y="1394"/>
                </a:lnTo>
                <a:lnTo>
                  <a:pt x="753" y="1400"/>
                </a:lnTo>
                <a:close/>
                <a:moveTo>
                  <a:pt x="765" y="1394"/>
                </a:moveTo>
                <a:lnTo>
                  <a:pt x="765" y="1394"/>
                </a:lnTo>
                <a:close/>
                <a:moveTo>
                  <a:pt x="765" y="1394"/>
                </a:moveTo>
                <a:lnTo>
                  <a:pt x="765" y="1394"/>
                </a:lnTo>
                <a:close/>
                <a:moveTo>
                  <a:pt x="765" y="1394"/>
                </a:moveTo>
                <a:lnTo>
                  <a:pt x="765" y="1394"/>
                </a:lnTo>
                <a:close/>
                <a:moveTo>
                  <a:pt x="1820" y="0"/>
                </a:moveTo>
                <a:lnTo>
                  <a:pt x="1055" y="0"/>
                </a:lnTo>
                <a:lnTo>
                  <a:pt x="0" y="1375"/>
                </a:lnTo>
                <a:lnTo>
                  <a:pt x="1049" y="2745"/>
                </a:lnTo>
                <a:lnTo>
                  <a:pt x="1813" y="2745"/>
                </a:lnTo>
                <a:lnTo>
                  <a:pt x="765" y="1375"/>
                </a:lnTo>
                <a:lnTo>
                  <a:pt x="1820" y="0"/>
                </a:lnTo>
                <a:close/>
              </a:path>
            </a:pathLst>
          </a:custGeom>
          <a:solidFill>
            <a:schemeClr val="accent5">
              <a:lumMod val="20000"/>
              <a:lumOff val="80000"/>
            </a:schemeClr>
          </a:solidFill>
          <a:ln>
            <a:noFill/>
          </a:ln>
          <a:effectLst/>
        </p:spPr>
        <p:txBody>
          <a:bodyPr wrap="none" anchor="ctr"/>
          <a:lstStyle/>
          <a:p>
            <a:pPr defTabSz="914217">
              <a:defRPr/>
            </a:pPr>
            <a:endParaRPr lang="en-US" sz="900">
              <a:latin typeface="Calibri Light"/>
            </a:endParaRPr>
          </a:p>
        </p:txBody>
      </p:sp>
      <p:sp>
        <p:nvSpPr>
          <p:cNvPr id="307" name="Freeform 246"/>
          <p:cNvSpPr>
            <a:spLocks noChangeArrowheads="1"/>
          </p:cNvSpPr>
          <p:nvPr/>
        </p:nvSpPr>
        <p:spPr bwMode="auto">
          <a:xfrm>
            <a:off x="6778625" y="2695575"/>
            <a:ext cx="623094" cy="715169"/>
          </a:xfrm>
          <a:custGeom>
            <a:avLst/>
            <a:gdLst>
              <a:gd name="T0" fmla="*/ 1054 w 2394"/>
              <a:gd name="T1" fmla="*/ 1381 h 2746"/>
              <a:gd name="T2" fmla="*/ 1054 w 2394"/>
              <a:gd name="T3" fmla="*/ 1381 h 2746"/>
              <a:gd name="T4" fmla="*/ 1054 w 2394"/>
              <a:gd name="T5" fmla="*/ 1381 h 2746"/>
              <a:gd name="T6" fmla="*/ 1054 w 2394"/>
              <a:gd name="T7" fmla="*/ 1381 h 2746"/>
              <a:gd name="T8" fmla="*/ 1054 w 2394"/>
              <a:gd name="T9" fmla="*/ 1381 h 2746"/>
              <a:gd name="T10" fmla="*/ 1054 w 2394"/>
              <a:gd name="T11" fmla="*/ 1381 h 2746"/>
              <a:gd name="T12" fmla="*/ 1067 w 2394"/>
              <a:gd name="T13" fmla="*/ 1375 h 2746"/>
              <a:gd name="T14" fmla="*/ 1067 w 2394"/>
              <a:gd name="T15" fmla="*/ 1375 h 2746"/>
              <a:gd name="T16" fmla="*/ 1350 w 2394"/>
              <a:gd name="T17" fmla="*/ 0 h 2746"/>
              <a:gd name="T18" fmla="*/ 6 w 2394"/>
              <a:gd name="T19" fmla="*/ 0 h 2746"/>
              <a:gd name="T20" fmla="*/ 1054 w 2394"/>
              <a:gd name="T21" fmla="*/ 1369 h 2746"/>
              <a:gd name="T22" fmla="*/ 0 w 2394"/>
              <a:gd name="T23" fmla="*/ 2745 h 2746"/>
              <a:gd name="T24" fmla="*/ 1344 w 2394"/>
              <a:gd name="T25" fmla="*/ 2745 h 2746"/>
              <a:gd name="T26" fmla="*/ 2393 w 2394"/>
              <a:gd name="T27" fmla="*/ 1369 h 2746"/>
              <a:gd name="T28" fmla="*/ 1350 w 2394"/>
              <a:gd name="T29" fmla="*/ 0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4" h="2746">
                <a:moveTo>
                  <a:pt x="1054" y="1381"/>
                </a:moveTo>
                <a:lnTo>
                  <a:pt x="1054" y="1381"/>
                </a:lnTo>
                <a:close/>
                <a:moveTo>
                  <a:pt x="1054" y="1381"/>
                </a:moveTo>
                <a:lnTo>
                  <a:pt x="1054" y="1381"/>
                </a:lnTo>
                <a:close/>
                <a:moveTo>
                  <a:pt x="1054" y="1381"/>
                </a:moveTo>
                <a:lnTo>
                  <a:pt x="1054" y="1381"/>
                </a:lnTo>
                <a:close/>
                <a:moveTo>
                  <a:pt x="1067" y="1375"/>
                </a:moveTo>
                <a:lnTo>
                  <a:pt x="1067" y="1375"/>
                </a:lnTo>
                <a:close/>
                <a:moveTo>
                  <a:pt x="1350" y="0"/>
                </a:moveTo>
                <a:lnTo>
                  <a:pt x="6" y="0"/>
                </a:lnTo>
                <a:lnTo>
                  <a:pt x="1054" y="1369"/>
                </a:lnTo>
                <a:lnTo>
                  <a:pt x="0" y="2745"/>
                </a:lnTo>
                <a:lnTo>
                  <a:pt x="1344" y="2745"/>
                </a:lnTo>
                <a:lnTo>
                  <a:pt x="2393" y="1369"/>
                </a:lnTo>
                <a:lnTo>
                  <a:pt x="1350" y="0"/>
                </a:lnTo>
                <a:close/>
              </a:path>
            </a:pathLst>
          </a:custGeom>
          <a:solidFill>
            <a:schemeClr val="accent1">
              <a:lumMod val="60000"/>
              <a:lumOff val="40000"/>
            </a:schemeClr>
          </a:solidFill>
          <a:ln>
            <a:noFill/>
          </a:ln>
          <a:effectLst/>
        </p:spPr>
        <p:txBody>
          <a:bodyPr wrap="none" anchor="ctr"/>
          <a:lstStyle/>
          <a:p>
            <a:pPr defTabSz="914217">
              <a:defRPr/>
            </a:pPr>
            <a:endParaRPr lang="en-US" sz="900">
              <a:latin typeface="Calibri Light"/>
            </a:endParaRPr>
          </a:p>
        </p:txBody>
      </p:sp>
      <p:sp>
        <p:nvSpPr>
          <p:cNvPr id="327" name="Freeform 266"/>
          <p:cNvSpPr>
            <a:spLocks noChangeArrowheads="1"/>
          </p:cNvSpPr>
          <p:nvPr/>
        </p:nvSpPr>
        <p:spPr bwMode="auto">
          <a:xfrm>
            <a:off x="6428582" y="2695575"/>
            <a:ext cx="473869" cy="715169"/>
          </a:xfrm>
          <a:custGeom>
            <a:avLst/>
            <a:gdLst>
              <a:gd name="T0" fmla="*/ 1055 w 1821"/>
              <a:gd name="T1" fmla="*/ 1381 h 2746"/>
              <a:gd name="T2" fmla="*/ 1055 w 1821"/>
              <a:gd name="T3" fmla="*/ 1381 h 2746"/>
              <a:gd name="T4" fmla="*/ 1055 w 1821"/>
              <a:gd name="T5" fmla="*/ 1381 h 2746"/>
              <a:gd name="T6" fmla="*/ 1055 w 1821"/>
              <a:gd name="T7" fmla="*/ 1381 h 2746"/>
              <a:gd name="T8" fmla="*/ 1055 w 1821"/>
              <a:gd name="T9" fmla="*/ 1381 h 2746"/>
              <a:gd name="T10" fmla="*/ 1055 w 1821"/>
              <a:gd name="T11" fmla="*/ 1381 h 2746"/>
              <a:gd name="T12" fmla="*/ 1067 w 1821"/>
              <a:gd name="T13" fmla="*/ 1375 h 2746"/>
              <a:gd name="T14" fmla="*/ 1067 w 1821"/>
              <a:gd name="T15" fmla="*/ 1375 h 2746"/>
              <a:gd name="T16" fmla="*/ 771 w 1821"/>
              <a:gd name="T17" fmla="*/ 0 h 2746"/>
              <a:gd name="T18" fmla="*/ 6 w 1821"/>
              <a:gd name="T19" fmla="*/ 0 h 2746"/>
              <a:gd name="T20" fmla="*/ 1055 w 1821"/>
              <a:gd name="T21" fmla="*/ 1369 h 2746"/>
              <a:gd name="T22" fmla="*/ 0 w 1821"/>
              <a:gd name="T23" fmla="*/ 2745 h 2746"/>
              <a:gd name="T24" fmla="*/ 765 w 1821"/>
              <a:gd name="T25" fmla="*/ 2745 h 2746"/>
              <a:gd name="T26" fmla="*/ 1820 w 1821"/>
              <a:gd name="T27" fmla="*/ 1369 h 2746"/>
              <a:gd name="T28" fmla="*/ 771 w 1821"/>
              <a:gd name="T29" fmla="*/ 0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1" h="2746">
                <a:moveTo>
                  <a:pt x="1055" y="1381"/>
                </a:moveTo>
                <a:lnTo>
                  <a:pt x="1055" y="1381"/>
                </a:lnTo>
                <a:close/>
                <a:moveTo>
                  <a:pt x="1055" y="1381"/>
                </a:moveTo>
                <a:lnTo>
                  <a:pt x="1055" y="1381"/>
                </a:lnTo>
                <a:close/>
                <a:moveTo>
                  <a:pt x="1055" y="1381"/>
                </a:moveTo>
                <a:lnTo>
                  <a:pt x="1055" y="1381"/>
                </a:lnTo>
                <a:close/>
                <a:moveTo>
                  <a:pt x="1067" y="1375"/>
                </a:moveTo>
                <a:lnTo>
                  <a:pt x="1067" y="1375"/>
                </a:lnTo>
                <a:close/>
                <a:moveTo>
                  <a:pt x="771" y="0"/>
                </a:moveTo>
                <a:lnTo>
                  <a:pt x="6" y="0"/>
                </a:lnTo>
                <a:lnTo>
                  <a:pt x="1055" y="1369"/>
                </a:lnTo>
                <a:lnTo>
                  <a:pt x="0" y="2745"/>
                </a:lnTo>
                <a:lnTo>
                  <a:pt x="765" y="2745"/>
                </a:lnTo>
                <a:lnTo>
                  <a:pt x="1820" y="1369"/>
                </a:lnTo>
                <a:lnTo>
                  <a:pt x="771" y="0"/>
                </a:lnTo>
                <a:close/>
              </a:path>
            </a:pathLst>
          </a:custGeom>
          <a:solidFill>
            <a:schemeClr val="accent1">
              <a:lumMod val="40000"/>
              <a:lumOff val="60000"/>
            </a:schemeClr>
          </a:solidFill>
          <a:ln>
            <a:noFill/>
          </a:ln>
          <a:effectLst/>
        </p:spPr>
        <p:txBody>
          <a:bodyPr wrap="none" anchor="ctr"/>
          <a:lstStyle/>
          <a:p>
            <a:pPr defTabSz="914217">
              <a:defRPr/>
            </a:pPr>
            <a:endParaRPr lang="en-US" sz="900">
              <a:latin typeface="Calibri Light"/>
            </a:endParaRPr>
          </a:p>
        </p:txBody>
      </p:sp>
      <p:sp>
        <p:nvSpPr>
          <p:cNvPr id="347" name="Freeform 286"/>
          <p:cNvSpPr>
            <a:spLocks noChangeArrowheads="1"/>
          </p:cNvSpPr>
          <p:nvPr/>
        </p:nvSpPr>
        <p:spPr bwMode="auto">
          <a:xfrm>
            <a:off x="6092032" y="2695575"/>
            <a:ext cx="473869" cy="715169"/>
          </a:xfrm>
          <a:custGeom>
            <a:avLst/>
            <a:gdLst>
              <a:gd name="T0" fmla="*/ 1055 w 1820"/>
              <a:gd name="T1" fmla="*/ 1381 h 2746"/>
              <a:gd name="T2" fmla="*/ 1055 w 1820"/>
              <a:gd name="T3" fmla="*/ 1381 h 2746"/>
              <a:gd name="T4" fmla="*/ 1055 w 1820"/>
              <a:gd name="T5" fmla="*/ 1381 h 2746"/>
              <a:gd name="T6" fmla="*/ 1055 w 1820"/>
              <a:gd name="T7" fmla="*/ 1381 h 2746"/>
              <a:gd name="T8" fmla="*/ 1055 w 1820"/>
              <a:gd name="T9" fmla="*/ 1381 h 2746"/>
              <a:gd name="T10" fmla="*/ 1055 w 1820"/>
              <a:gd name="T11" fmla="*/ 1381 h 2746"/>
              <a:gd name="T12" fmla="*/ 1067 w 1820"/>
              <a:gd name="T13" fmla="*/ 1375 h 2746"/>
              <a:gd name="T14" fmla="*/ 1067 w 1820"/>
              <a:gd name="T15" fmla="*/ 1375 h 2746"/>
              <a:gd name="T16" fmla="*/ 771 w 1820"/>
              <a:gd name="T17" fmla="*/ 0 h 2746"/>
              <a:gd name="T18" fmla="*/ 6 w 1820"/>
              <a:gd name="T19" fmla="*/ 0 h 2746"/>
              <a:gd name="T20" fmla="*/ 1055 w 1820"/>
              <a:gd name="T21" fmla="*/ 1369 h 2746"/>
              <a:gd name="T22" fmla="*/ 0 w 1820"/>
              <a:gd name="T23" fmla="*/ 2745 h 2746"/>
              <a:gd name="T24" fmla="*/ 765 w 1820"/>
              <a:gd name="T25" fmla="*/ 2745 h 2746"/>
              <a:gd name="T26" fmla="*/ 1819 w 1820"/>
              <a:gd name="T27" fmla="*/ 1369 h 2746"/>
              <a:gd name="T28" fmla="*/ 771 w 1820"/>
              <a:gd name="T29" fmla="*/ 0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0" h="2746">
                <a:moveTo>
                  <a:pt x="1055" y="1381"/>
                </a:moveTo>
                <a:lnTo>
                  <a:pt x="1055" y="1381"/>
                </a:lnTo>
                <a:close/>
                <a:moveTo>
                  <a:pt x="1055" y="1381"/>
                </a:moveTo>
                <a:lnTo>
                  <a:pt x="1055" y="1381"/>
                </a:lnTo>
                <a:close/>
                <a:moveTo>
                  <a:pt x="1055" y="1381"/>
                </a:moveTo>
                <a:lnTo>
                  <a:pt x="1055" y="1381"/>
                </a:lnTo>
                <a:close/>
                <a:moveTo>
                  <a:pt x="1067" y="1375"/>
                </a:moveTo>
                <a:lnTo>
                  <a:pt x="1067" y="1375"/>
                </a:lnTo>
                <a:close/>
                <a:moveTo>
                  <a:pt x="771" y="0"/>
                </a:moveTo>
                <a:lnTo>
                  <a:pt x="6" y="0"/>
                </a:lnTo>
                <a:lnTo>
                  <a:pt x="1055" y="1369"/>
                </a:lnTo>
                <a:lnTo>
                  <a:pt x="0" y="2745"/>
                </a:lnTo>
                <a:lnTo>
                  <a:pt x="765" y="2745"/>
                </a:lnTo>
                <a:lnTo>
                  <a:pt x="1819" y="1369"/>
                </a:lnTo>
                <a:lnTo>
                  <a:pt x="771" y="0"/>
                </a:lnTo>
                <a:close/>
              </a:path>
            </a:pathLst>
          </a:custGeom>
          <a:solidFill>
            <a:schemeClr val="accent1">
              <a:lumMod val="20000"/>
              <a:lumOff val="80000"/>
            </a:schemeClr>
          </a:solidFill>
          <a:ln>
            <a:noFill/>
          </a:ln>
          <a:effectLst/>
        </p:spPr>
        <p:txBody>
          <a:bodyPr wrap="none" anchor="ctr"/>
          <a:lstStyle/>
          <a:p>
            <a:pPr defTabSz="914217">
              <a:defRPr/>
            </a:pPr>
            <a:endParaRPr lang="en-US" sz="900">
              <a:latin typeface="Calibri Light"/>
            </a:endParaRPr>
          </a:p>
        </p:txBody>
      </p:sp>
      <p:sp>
        <p:nvSpPr>
          <p:cNvPr id="365" name="Freeform 304"/>
          <p:cNvSpPr>
            <a:spLocks noChangeArrowheads="1"/>
          </p:cNvSpPr>
          <p:nvPr/>
        </p:nvSpPr>
        <p:spPr bwMode="auto">
          <a:xfrm>
            <a:off x="8639969" y="5245894"/>
            <a:ext cx="737394" cy="244475"/>
          </a:xfrm>
          <a:custGeom>
            <a:avLst/>
            <a:gdLst>
              <a:gd name="T0" fmla="*/ 2103 w 2832"/>
              <a:gd name="T1" fmla="*/ 0 h 938"/>
              <a:gd name="T2" fmla="*/ 0 w 2832"/>
              <a:gd name="T3" fmla="*/ 0 h 938"/>
              <a:gd name="T4" fmla="*/ 727 w 2832"/>
              <a:gd name="T5" fmla="*/ 937 h 938"/>
              <a:gd name="T6" fmla="*/ 2831 w 2832"/>
              <a:gd name="T7" fmla="*/ 937 h 938"/>
              <a:gd name="T8" fmla="*/ 2103 w 2832"/>
              <a:gd name="T9" fmla="*/ 0 h 938"/>
            </a:gdLst>
            <a:ahLst/>
            <a:cxnLst>
              <a:cxn ang="0">
                <a:pos x="T0" y="T1"/>
              </a:cxn>
              <a:cxn ang="0">
                <a:pos x="T2" y="T3"/>
              </a:cxn>
              <a:cxn ang="0">
                <a:pos x="T4" y="T5"/>
              </a:cxn>
              <a:cxn ang="0">
                <a:pos x="T6" y="T7"/>
              </a:cxn>
              <a:cxn ang="0">
                <a:pos x="T8" y="T9"/>
              </a:cxn>
            </a:cxnLst>
            <a:rect l="0" t="0" r="r" b="b"/>
            <a:pathLst>
              <a:path w="2832" h="938">
                <a:moveTo>
                  <a:pt x="2103" y="0"/>
                </a:moveTo>
                <a:lnTo>
                  <a:pt x="0" y="0"/>
                </a:lnTo>
                <a:lnTo>
                  <a:pt x="727" y="937"/>
                </a:lnTo>
                <a:lnTo>
                  <a:pt x="2831" y="937"/>
                </a:lnTo>
                <a:lnTo>
                  <a:pt x="2103" y="0"/>
                </a:lnTo>
              </a:path>
            </a:pathLst>
          </a:custGeom>
          <a:solidFill>
            <a:schemeClr val="accent5"/>
          </a:solidFill>
          <a:ln>
            <a:noFill/>
          </a:ln>
          <a:effectLst/>
        </p:spPr>
        <p:txBody>
          <a:bodyPr wrap="none" anchor="ctr"/>
          <a:lstStyle/>
          <a:p>
            <a:pPr defTabSz="914217">
              <a:defRPr/>
            </a:pPr>
            <a:endParaRPr lang="en-US" sz="900">
              <a:latin typeface="Calibri Light"/>
            </a:endParaRPr>
          </a:p>
        </p:txBody>
      </p:sp>
      <p:sp>
        <p:nvSpPr>
          <p:cNvPr id="367" name="Freeform 306"/>
          <p:cNvSpPr>
            <a:spLocks noChangeArrowheads="1"/>
          </p:cNvSpPr>
          <p:nvPr/>
        </p:nvSpPr>
        <p:spPr bwMode="auto">
          <a:xfrm>
            <a:off x="8636794" y="4891088"/>
            <a:ext cx="550863" cy="356394"/>
          </a:xfrm>
          <a:custGeom>
            <a:avLst/>
            <a:gdLst>
              <a:gd name="T0" fmla="*/ 1048 w 2116"/>
              <a:gd name="T1" fmla="*/ 0 h 1365"/>
              <a:gd name="T2" fmla="*/ 1035 w 2116"/>
              <a:gd name="T3" fmla="*/ 13 h 1365"/>
              <a:gd name="T4" fmla="*/ 0 w 2116"/>
              <a:gd name="T5" fmla="*/ 1351 h 1365"/>
              <a:gd name="T6" fmla="*/ 12 w 2116"/>
              <a:gd name="T7" fmla="*/ 1364 h 1365"/>
              <a:gd name="T8" fmla="*/ 2115 w 2116"/>
              <a:gd name="T9" fmla="*/ 1364 h 1365"/>
              <a:gd name="T10" fmla="*/ 1665 w 2116"/>
              <a:gd name="T11" fmla="*/ 790 h 1365"/>
              <a:gd name="T12" fmla="*/ 1665 w 2116"/>
              <a:gd name="T13" fmla="*/ 790 h 1365"/>
              <a:gd name="T14" fmla="*/ 1048 w 2116"/>
              <a:gd name="T15" fmla="*/ 7 h 1365"/>
              <a:gd name="T16" fmla="*/ 1048 w 2116"/>
              <a:gd name="T17"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6" h="1365">
                <a:moveTo>
                  <a:pt x="1048" y="0"/>
                </a:moveTo>
                <a:lnTo>
                  <a:pt x="1035" y="13"/>
                </a:lnTo>
                <a:lnTo>
                  <a:pt x="0" y="1351"/>
                </a:lnTo>
                <a:lnTo>
                  <a:pt x="12" y="1364"/>
                </a:lnTo>
                <a:lnTo>
                  <a:pt x="2115" y="1364"/>
                </a:lnTo>
                <a:lnTo>
                  <a:pt x="1665" y="790"/>
                </a:lnTo>
                <a:lnTo>
                  <a:pt x="1665" y="790"/>
                </a:lnTo>
                <a:lnTo>
                  <a:pt x="1048" y="7"/>
                </a:lnTo>
                <a:lnTo>
                  <a:pt x="1048" y="0"/>
                </a:lnTo>
              </a:path>
            </a:pathLst>
          </a:custGeom>
          <a:solidFill>
            <a:schemeClr val="accent5">
              <a:lumMod val="75000"/>
            </a:schemeClr>
          </a:solidFill>
          <a:ln>
            <a:noFill/>
          </a:ln>
          <a:effectLst/>
        </p:spPr>
        <p:txBody>
          <a:bodyPr wrap="none" anchor="ctr"/>
          <a:lstStyle/>
          <a:p>
            <a:pPr defTabSz="914217">
              <a:defRPr/>
            </a:pPr>
            <a:endParaRPr lang="en-US" sz="900">
              <a:latin typeface="Calibri Light"/>
            </a:endParaRPr>
          </a:p>
        </p:txBody>
      </p:sp>
      <p:sp>
        <p:nvSpPr>
          <p:cNvPr id="369" name="Freeform 308"/>
          <p:cNvSpPr>
            <a:spLocks noChangeArrowheads="1"/>
          </p:cNvSpPr>
          <p:nvPr/>
        </p:nvSpPr>
        <p:spPr bwMode="auto">
          <a:xfrm>
            <a:off x="8358982" y="4296569"/>
            <a:ext cx="1014413" cy="950913"/>
          </a:xfrm>
          <a:custGeom>
            <a:avLst/>
            <a:gdLst>
              <a:gd name="T0" fmla="*/ 6250 w 3898"/>
              <a:gd name="T1" fmla="*/ 1194808 h 3653"/>
              <a:gd name="T2" fmla="*/ 6250 w 3898"/>
              <a:gd name="T3" fmla="*/ 1194808 h 3653"/>
              <a:gd name="T4" fmla="*/ 6250 w 3898"/>
              <a:gd name="T5" fmla="*/ 1194808 h 3653"/>
              <a:gd name="T6" fmla="*/ 6250 w 3898"/>
              <a:gd name="T7" fmla="*/ 1194808 h 3653"/>
              <a:gd name="T8" fmla="*/ 6250 w 3898"/>
              <a:gd name="T9" fmla="*/ 1188040 h 3653"/>
              <a:gd name="T10" fmla="*/ 0 w 3898"/>
              <a:gd name="T11" fmla="*/ 1197932 h 3653"/>
              <a:gd name="T12" fmla="*/ 546377 w 3898"/>
              <a:gd name="T13" fmla="*/ 1901280 h 3653"/>
              <a:gd name="T14" fmla="*/ 549502 w 3898"/>
              <a:gd name="T15" fmla="*/ 1898157 h 3653"/>
              <a:gd name="T16" fmla="*/ 99483 w 3898"/>
              <a:gd name="T17" fmla="*/ 1307260 h 3653"/>
              <a:gd name="T18" fmla="*/ 6250 w 3898"/>
              <a:gd name="T19" fmla="*/ 1191684 h 3653"/>
              <a:gd name="T20" fmla="*/ 6250 w 3898"/>
              <a:gd name="T21" fmla="*/ 1191684 h 3653"/>
              <a:gd name="T22" fmla="*/ 6250 w 3898"/>
              <a:gd name="T23" fmla="*/ 1188040 h 3653"/>
              <a:gd name="T24" fmla="*/ 6250 w 3898"/>
              <a:gd name="T25" fmla="*/ 1191684 h 3653"/>
              <a:gd name="T26" fmla="*/ 6250 w 3898"/>
              <a:gd name="T27" fmla="*/ 1188040 h 3653"/>
              <a:gd name="T28" fmla="*/ 2029773 w 3898"/>
              <a:gd name="T29" fmla="*/ 0 h 3653"/>
              <a:gd name="T30" fmla="*/ 934414 w 3898"/>
              <a:gd name="T31" fmla="*/ 0 h 3653"/>
              <a:gd name="T32" fmla="*/ 565649 w 3898"/>
              <a:gd name="T33" fmla="*/ 469073 h 3653"/>
              <a:gd name="T34" fmla="*/ 1660487 w 3898"/>
              <a:gd name="T35" fmla="*/ 469073 h 3653"/>
              <a:gd name="T36" fmla="*/ 2029773 w 3898"/>
              <a:gd name="T37" fmla="*/ 0 h 36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8" h="3653">
                <a:moveTo>
                  <a:pt x="12" y="2295"/>
                </a:moveTo>
                <a:lnTo>
                  <a:pt x="12" y="2295"/>
                </a:lnTo>
                <a:close/>
                <a:moveTo>
                  <a:pt x="12" y="2295"/>
                </a:moveTo>
                <a:lnTo>
                  <a:pt x="12" y="2295"/>
                </a:lnTo>
                <a:close/>
                <a:moveTo>
                  <a:pt x="12" y="2282"/>
                </a:moveTo>
                <a:lnTo>
                  <a:pt x="0" y="2301"/>
                </a:lnTo>
                <a:lnTo>
                  <a:pt x="1049" y="3652"/>
                </a:lnTo>
                <a:lnTo>
                  <a:pt x="1055" y="3646"/>
                </a:lnTo>
                <a:lnTo>
                  <a:pt x="191" y="2511"/>
                </a:lnTo>
                <a:lnTo>
                  <a:pt x="12" y="2289"/>
                </a:lnTo>
                <a:lnTo>
                  <a:pt x="12" y="2282"/>
                </a:lnTo>
                <a:lnTo>
                  <a:pt x="12" y="2289"/>
                </a:lnTo>
                <a:lnTo>
                  <a:pt x="12" y="2282"/>
                </a:lnTo>
                <a:close/>
                <a:moveTo>
                  <a:pt x="3897" y="0"/>
                </a:moveTo>
                <a:lnTo>
                  <a:pt x="1794" y="0"/>
                </a:lnTo>
                <a:lnTo>
                  <a:pt x="1086" y="901"/>
                </a:lnTo>
                <a:lnTo>
                  <a:pt x="3188" y="901"/>
                </a:lnTo>
                <a:lnTo>
                  <a:pt x="3897" y="0"/>
                </a:lnTo>
                <a:close/>
              </a:path>
            </a:pathLst>
          </a:custGeom>
          <a:solidFill>
            <a:srgbClr val="F061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0" name="Freeform 309"/>
          <p:cNvSpPr>
            <a:spLocks noChangeArrowheads="1"/>
          </p:cNvSpPr>
          <p:nvPr/>
        </p:nvSpPr>
        <p:spPr bwMode="auto">
          <a:xfrm>
            <a:off x="8362157" y="4894263"/>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1" name="Freeform 310"/>
          <p:cNvSpPr>
            <a:spLocks noChangeArrowheads="1"/>
          </p:cNvSpPr>
          <p:nvPr/>
        </p:nvSpPr>
        <p:spPr bwMode="auto">
          <a:xfrm>
            <a:off x="8362157" y="4894263"/>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2" name="Freeform 311"/>
          <p:cNvSpPr>
            <a:spLocks noChangeArrowheads="1"/>
          </p:cNvSpPr>
          <p:nvPr/>
        </p:nvSpPr>
        <p:spPr bwMode="auto">
          <a:xfrm>
            <a:off x="8358982" y="4891088"/>
            <a:ext cx="273844" cy="357188"/>
          </a:xfrm>
          <a:custGeom>
            <a:avLst/>
            <a:gdLst>
              <a:gd name="T0" fmla="*/ 6238 w 1056"/>
              <a:gd name="T1" fmla="*/ 0 h 1371"/>
              <a:gd name="T2" fmla="*/ 0 w 1056"/>
              <a:gd name="T3" fmla="*/ 9899 h 1371"/>
              <a:gd name="T4" fmla="*/ 545274 w 1056"/>
              <a:gd name="T5" fmla="*/ 713804 h 1371"/>
              <a:gd name="T6" fmla="*/ 548393 w 1056"/>
              <a:gd name="T7" fmla="*/ 710678 h 1371"/>
              <a:gd name="T8" fmla="*/ 99283 w 1056"/>
              <a:gd name="T9" fmla="*/ 119315 h 1371"/>
              <a:gd name="T10" fmla="*/ 6238 w 1056"/>
              <a:gd name="T11" fmla="*/ 3647 h 1371"/>
              <a:gd name="T12" fmla="*/ 6238 w 1056"/>
              <a:gd name="T13" fmla="*/ 3647 h 1371"/>
              <a:gd name="T14" fmla="*/ 6238 w 1056"/>
              <a:gd name="T15" fmla="*/ 0 h 1371"/>
              <a:gd name="T16" fmla="*/ 6238 w 1056"/>
              <a:gd name="T17" fmla="*/ 3647 h 1371"/>
              <a:gd name="T18" fmla="*/ 6238 w 1056"/>
              <a:gd name="T19" fmla="*/ 0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6" h="1371">
                <a:moveTo>
                  <a:pt x="12" y="0"/>
                </a:moveTo>
                <a:lnTo>
                  <a:pt x="0" y="19"/>
                </a:lnTo>
                <a:lnTo>
                  <a:pt x="1049" y="1370"/>
                </a:lnTo>
                <a:lnTo>
                  <a:pt x="1055" y="1364"/>
                </a:lnTo>
                <a:lnTo>
                  <a:pt x="191" y="229"/>
                </a:lnTo>
                <a:lnTo>
                  <a:pt x="12" y="7"/>
                </a:lnTo>
                <a:lnTo>
                  <a:pt x="12" y="0"/>
                </a:lnTo>
                <a:lnTo>
                  <a:pt x="12" y="7"/>
                </a:lnTo>
                <a:lnTo>
                  <a:pt x="12"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3" name="Freeform 312"/>
          <p:cNvSpPr>
            <a:spLocks noChangeArrowheads="1"/>
          </p:cNvSpPr>
          <p:nvPr/>
        </p:nvSpPr>
        <p:spPr bwMode="auto">
          <a:xfrm>
            <a:off x="8640763" y="4296569"/>
            <a:ext cx="732632" cy="234950"/>
          </a:xfrm>
          <a:custGeom>
            <a:avLst/>
            <a:gdLst>
              <a:gd name="T0" fmla="*/ 2811 w 2812"/>
              <a:gd name="T1" fmla="*/ 0 h 902"/>
              <a:gd name="T2" fmla="*/ 708 w 2812"/>
              <a:gd name="T3" fmla="*/ 0 h 902"/>
              <a:gd name="T4" fmla="*/ 0 w 2812"/>
              <a:gd name="T5" fmla="*/ 901 h 902"/>
              <a:gd name="T6" fmla="*/ 2102 w 2812"/>
              <a:gd name="T7" fmla="*/ 901 h 902"/>
              <a:gd name="T8" fmla="*/ 2811 w 2812"/>
              <a:gd name="T9" fmla="*/ 0 h 902"/>
            </a:gdLst>
            <a:ahLst/>
            <a:cxnLst>
              <a:cxn ang="0">
                <a:pos x="T0" y="T1"/>
              </a:cxn>
              <a:cxn ang="0">
                <a:pos x="T2" y="T3"/>
              </a:cxn>
              <a:cxn ang="0">
                <a:pos x="T4" y="T5"/>
              </a:cxn>
              <a:cxn ang="0">
                <a:pos x="T6" y="T7"/>
              </a:cxn>
              <a:cxn ang="0">
                <a:pos x="T8" y="T9"/>
              </a:cxn>
            </a:cxnLst>
            <a:rect l="0" t="0" r="r" b="b"/>
            <a:pathLst>
              <a:path w="2812" h="902">
                <a:moveTo>
                  <a:pt x="2811" y="0"/>
                </a:moveTo>
                <a:lnTo>
                  <a:pt x="708" y="0"/>
                </a:lnTo>
                <a:lnTo>
                  <a:pt x="0" y="901"/>
                </a:lnTo>
                <a:lnTo>
                  <a:pt x="2102" y="901"/>
                </a:lnTo>
                <a:lnTo>
                  <a:pt x="2811" y="0"/>
                </a:lnTo>
              </a:path>
            </a:pathLst>
          </a:custGeom>
          <a:solidFill>
            <a:schemeClr val="accent5"/>
          </a:solidFill>
          <a:ln>
            <a:noFill/>
          </a:ln>
          <a:effectLst/>
        </p:spPr>
        <p:txBody>
          <a:bodyPr wrap="none" anchor="ctr"/>
          <a:lstStyle/>
          <a:p>
            <a:pPr defTabSz="914217">
              <a:defRPr/>
            </a:pPr>
            <a:endParaRPr lang="en-US" sz="900">
              <a:latin typeface="Calibri Light"/>
            </a:endParaRPr>
          </a:p>
        </p:txBody>
      </p:sp>
      <p:sp>
        <p:nvSpPr>
          <p:cNvPr id="374" name="Freeform 313"/>
          <p:cNvSpPr>
            <a:spLocks noChangeArrowheads="1"/>
          </p:cNvSpPr>
          <p:nvPr/>
        </p:nvSpPr>
        <p:spPr bwMode="auto">
          <a:xfrm>
            <a:off x="8362157" y="4530725"/>
            <a:ext cx="827088" cy="715169"/>
          </a:xfrm>
          <a:custGeom>
            <a:avLst/>
            <a:gdLst>
              <a:gd name="T0" fmla="*/ 93170 w 3177"/>
              <a:gd name="T1" fmla="*/ 838974 h 2746"/>
              <a:gd name="T2" fmla="*/ 542883 w 3177"/>
              <a:gd name="T3" fmla="*/ 1430424 h 2746"/>
              <a:gd name="T4" fmla="*/ 549129 w 3177"/>
              <a:gd name="T5" fmla="*/ 1423650 h 2746"/>
              <a:gd name="T6" fmla="*/ 93170 w 3177"/>
              <a:gd name="T7" fmla="*/ 838974 h 2746"/>
              <a:gd name="T8" fmla="*/ 1653112 w 3177"/>
              <a:gd name="T9" fmla="*/ 0 h 2746"/>
              <a:gd name="T10" fmla="*/ 559019 w 3177"/>
              <a:gd name="T11" fmla="*/ 0 h 2746"/>
              <a:gd name="T12" fmla="*/ 0 w 3177"/>
              <a:gd name="T13" fmla="*/ 719641 h 2746"/>
              <a:gd name="T14" fmla="*/ 0 w 3177"/>
              <a:gd name="T15" fmla="*/ 719641 h 2746"/>
              <a:gd name="T16" fmla="*/ 549129 w 3177"/>
              <a:gd name="T17" fmla="*/ 19281 h 2746"/>
              <a:gd name="T18" fmla="*/ 1094614 w 3177"/>
              <a:gd name="T19" fmla="*/ 719641 h 2746"/>
              <a:gd name="T20" fmla="*/ 1405874 w 3177"/>
              <a:gd name="T21" fmla="*/ 314745 h 2746"/>
              <a:gd name="T22" fmla="*/ 1405874 w 3177"/>
              <a:gd name="T23" fmla="*/ 314745 h 2746"/>
              <a:gd name="T24" fmla="*/ 1653112 w 3177"/>
              <a:gd name="T25" fmla="*/ 0 h 27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77" h="2746">
                <a:moveTo>
                  <a:pt x="179" y="1610"/>
                </a:moveTo>
                <a:lnTo>
                  <a:pt x="1043" y="2745"/>
                </a:lnTo>
                <a:lnTo>
                  <a:pt x="1055" y="2732"/>
                </a:lnTo>
                <a:lnTo>
                  <a:pt x="179" y="1610"/>
                </a:lnTo>
                <a:close/>
                <a:moveTo>
                  <a:pt x="3176" y="0"/>
                </a:moveTo>
                <a:lnTo>
                  <a:pt x="1074" y="0"/>
                </a:lnTo>
                <a:lnTo>
                  <a:pt x="0" y="1381"/>
                </a:lnTo>
                <a:lnTo>
                  <a:pt x="1055" y="37"/>
                </a:lnTo>
                <a:lnTo>
                  <a:pt x="2103" y="1381"/>
                </a:lnTo>
                <a:lnTo>
                  <a:pt x="2701" y="604"/>
                </a:lnTo>
                <a:lnTo>
                  <a:pt x="3176" y="0"/>
                </a:lnTo>
                <a:close/>
              </a:path>
            </a:pathLst>
          </a:custGeom>
          <a:solidFill>
            <a:srgbClr val="EE3F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5" name="Freeform 314"/>
          <p:cNvSpPr>
            <a:spLocks noChangeArrowheads="1"/>
          </p:cNvSpPr>
          <p:nvPr/>
        </p:nvSpPr>
        <p:spPr bwMode="auto">
          <a:xfrm>
            <a:off x="8408194" y="4950619"/>
            <a:ext cx="228600" cy="296863"/>
          </a:xfrm>
          <a:custGeom>
            <a:avLst/>
            <a:gdLst>
              <a:gd name="T0" fmla="*/ 0 w 877"/>
              <a:gd name="T1" fmla="*/ 0 h 1136"/>
              <a:gd name="T2" fmla="*/ 450271 w 877"/>
              <a:gd name="T3" fmla="*/ 592068 h 1136"/>
              <a:gd name="T4" fmla="*/ 456525 w 877"/>
              <a:gd name="T5" fmla="*/ 585287 h 1136"/>
              <a:gd name="T6" fmla="*/ 0 w 877"/>
              <a:gd name="T7" fmla="*/ 0 h 1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7" h="1136">
                <a:moveTo>
                  <a:pt x="0" y="0"/>
                </a:moveTo>
                <a:lnTo>
                  <a:pt x="864" y="1135"/>
                </a:lnTo>
                <a:lnTo>
                  <a:pt x="876" y="1122"/>
                </a:ln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6" name="Freeform 315"/>
          <p:cNvSpPr>
            <a:spLocks noChangeArrowheads="1"/>
          </p:cNvSpPr>
          <p:nvPr/>
        </p:nvSpPr>
        <p:spPr bwMode="auto">
          <a:xfrm>
            <a:off x="8362157" y="4530725"/>
            <a:ext cx="827088" cy="359569"/>
          </a:xfrm>
          <a:custGeom>
            <a:avLst/>
            <a:gdLst>
              <a:gd name="T0" fmla="*/ 3176 w 3177"/>
              <a:gd name="T1" fmla="*/ 0 h 1382"/>
              <a:gd name="T2" fmla="*/ 1074 w 3177"/>
              <a:gd name="T3" fmla="*/ 0 h 1382"/>
              <a:gd name="T4" fmla="*/ 0 w 3177"/>
              <a:gd name="T5" fmla="*/ 1381 h 1382"/>
              <a:gd name="T6" fmla="*/ 0 w 3177"/>
              <a:gd name="T7" fmla="*/ 1381 h 1382"/>
              <a:gd name="T8" fmla="*/ 1055 w 3177"/>
              <a:gd name="T9" fmla="*/ 37 h 1382"/>
              <a:gd name="T10" fmla="*/ 2103 w 3177"/>
              <a:gd name="T11" fmla="*/ 1381 h 1382"/>
              <a:gd name="T12" fmla="*/ 2701 w 3177"/>
              <a:gd name="T13" fmla="*/ 604 h 1382"/>
              <a:gd name="T14" fmla="*/ 2701 w 3177"/>
              <a:gd name="T15" fmla="*/ 604 h 1382"/>
              <a:gd name="T16" fmla="*/ 3176 w 3177"/>
              <a:gd name="T17" fmla="*/ 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7" h="1382">
                <a:moveTo>
                  <a:pt x="3176" y="0"/>
                </a:moveTo>
                <a:lnTo>
                  <a:pt x="1074" y="0"/>
                </a:lnTo>
                <a:lnTo>
                  <a:pt x="0" y="1381"/>
                </a:lnTo>
                <a:lnTo>
                  <a:pt x="0" y="1381"/>
                </a:lnTo>
                <a:lnTo>
                  <a:pt x="1055" y="37"/>
                </a:lnTo>
                <a:lnTo>
                  <a:pt x="2103" y="1381"/>
                </a:lnTo>
                <a:lnTo>
                  <a:pt x="2701" y="604"/>
                </a:lnTo>
                <a:lnTo>
                  <a:pt x="2701" y="604"/>
                </a:lnTo>
                <a:lnTo>
                  <a:pt x="3176" y="0"/>
                </a:lnTo>
              </a:path>
            </a:pathLst>
          </a:custGeom>
          <a:solidFill>
            <a:schemeClr val="accent5">
              <a:lumMod val="75000"/>
            </a:schemeClr>
          </a:solidFill>
          <a:ln>
            <a:noFill/>
          </a:ln>
          <a:effectLst/>
        </p:spPr>
        <p:txBody>
          <a:bodyPr wrap="none" anchor="ctr"/>
          <a:lstStyle/>
          <a:p>
            <a:pPr defTabSz="914217">
              <a:defRPr/>
            </a:pPr>
            <a:endParaRPr lang="en-US" sz="900">
              <a:latin typeface="Calibri Light"/>
            </a:endParaRPr>
          </a:p>
        </p:txBody>
      </p:sp>
      <p:sp>
        <p:nvSpPr>
          <p:cNvPr id="377" name="Freeform 316"/>
          <p:cNvSpPr>
            <a:spLocks noChangeArrowheads="1"/>
          </p:cNvSpPr>
          <p:nvPr/>
        </p:nvSpPr>
        <p:spPr bwMode="auto">
          <a:xfrm>
            <a:off x="8362157" y="4894263"/>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8" name="Freeform 317"/>
          <p:cNvSpPr>
            <a:spLocks noChangeArrowheads="1"/>
          </p:cNvSpPr>
          <p:nvPr/>
        </p:nvSpPr>
        <p:spPr bwMode="auto">
          <a:xfrm>
            <a:off x="8362157" y="4894263"/>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79" name="Freeform 318"/>
          <p:cNvSpPr>
            <a:spLocks noChangeArrowheads="1"/>
          </p:cNvSpPr>
          <p:nvPr/>
        </p:nvSpPr>
        <p:spPr bwMode="auto">
          <a:xfrm>
            <a:off x="8362157" y="4894263"/>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0" name="Freeform 319"/>
          <p:cNvSpPr>
            <a:spLocks noChangeArrowheads="1"/>
          </p:cNvSpPr>
          <p:nvPr/>
        </p:nvSpPr>
        <p:spPr bwMode="auto">
          <a:xfrm>
            <a:off x="8362157" y="4894263"/>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EE3F8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1" name="Freeform 320"/>
          <p:cNvSpPr>
            <a:spLocks noChangeArrowheads="1"/>
          </p:cNvSpPr>
          <p:nvPr/>
        </p:nvSpPr>
        <p:spPr bwMode="auto">
          <a:xfrm>
            <a:off x="8358982" y="4895850"/>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061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2" name="Freeform 321"/>
          <p:cNvSpPr>
            <a:spLocks noChangeArrowheads="1"/>
          </p:cNvSpPr>
          <p:nvPr/>
        </p:nvSpPr>
        <p:spPr bwMode="auto">
          <a:xfrm>
            <a:off x="8358982" y="4895850"/>
            <a:ext cx="794" cy="794"/>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0618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3" name="Freeform 322"/>
          <p:cNvSpPr>
            <a:spLocks noChangeArrowheads="1"/>
          </p:cNvSpPr>
          <p:nvPr/>
        </p:nvSpPr>
        <p:spPr bwMode="auto">
          <a:xfrm>
            <a:off x="8362157" y="4891088"/>
            <a:ext cx="46831" cy="59532"/>
          </a:xfrm>
          <a:custGeom>
            <a:avLst/>
            <a:gdLst>
              <a:gd name="T0" fmla="*/ 0 w 180"/>
              <a:gd name="T1" fmla="*/ 0 h 230"/>
              <a:gd name="T2" fmla="*/ 0 w 180"/>
              <a:gd name="T3" fmla="*/ 3635 h 230"/>
              <a:gd name="T4" fmla="*/ 93643 w 180"/>
              <a:gd name="T5" fmla="*/ 118918 h 230"/>
              <a:gd name="T6" fmla="*/ 0 w 180"/>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230">
                <a:moveTo>
                  <a:pt x="0" y="0"/>
                </a:moveTo>
                <a:lnTo>
                  <a:pt x="0" y="7"/>
                </a:lnTo>
                <a:lnTo>
                  <a:pt x="179" y="229"/>
                </a:lnTo>
                <a:lnTo>
                  <a:pt x="0" y="0"/>
                </a:lnTo>
              </a:path>
            </a:pathLst>
          </a:custGeom>
          <a:solidFill>
            <a:srgbClr val="EE34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4" name="Freeform 323"/>
          <p:cNvSpPr>
            <a:spLocks noChangeArrowheads="1"/>
          </p:cNvSpPr>
          <p:nvPr/>
        </p:nvSpPr>
        <p:spPr bwMode="auto">
          <a:xfrm>
            <a:off x="8362157" y="4891088"/>
            <a:ext cx="46831" cy="59532"/>
          </a:xfrm>
          <a:custGeom>
            <a:avLst/>
            <a:gdLst>
              <a:gd name="T0" fmla="*/ 0 w 180"/>
              <a:gd name="T1" fmla="*/ 0 h 230"/>
              <a:gd name="T2" fmla="*/ 0 w 180"/>
              <a:gd name="T3" fmla="*/ 3635 h 230"/>
              <a:gd name="T4" fmla="*/ 93643 w 180"/>
              <a:gd name="T5" fmla="*/ 118918 h 230"/>
              <a:gd name="T6" fmla="*/ 0 w 180"/>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 h="230">
                <a:moveTo>
                  <a:pt x="0" y="0"/>
                </a:moveTo>
                <a:lnTo>
                  <a:pt x="0" y="7"/>
                </a:lnTo>
                <a:lnTo>
                  <a:pt x="179" y="229"/>
                </a:lnTo>
                <a:lnTo>
                  <a:pt x="0" y="0"/>
                </a:lnTo>
              </a:path>
            </a:pathLst>
          </a:custGeom>
          <a:solidFill>
            <a:srgbClr val="EE347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5" name="Freeform 324"/>
          <p:cNvSpPr>
            <a:spLocks noChangeArrowheads="1"/>
          </p:cNvSpPr>
          <p:nvPr/>
        </p:nvSpPr>
        <p:spPr bwMode="auto">
          <a:xfrm>
            <a:off x="8362157" y="4541044"/>
            <a:ext cx="547688" cy="701675"/>
          </a:xfrm>
          <a:custGeom>
            <a:avLst/>
            <a:gdLst>
              <a:gd name="T0" fmla="*/ 549329 w 2104"/>
              <a:gd name="T1" fmla="*/ 0 h 2696"/>
              <a:gd name="T2" fmla="*/ 0 w 2104"/>
              <a:gd name="T3" fmla="*/ 699609 h 2696"/>
              <a:gd name="T4" fmla="*/ 93204 w 2104"/>
              <a:gd name="T5" fmla="*/ 818813 h 2696"/>
              <a:gd name="T6" fmla="*/ 549329 w 2104"/>
              <a:gd name="T7" fmla="*/ 1402861 h 2696"/>
              <a:gd name="T8" fmla="*/ 1088243 w 2104"/>
              <a:gd name="T9" fmla="*/ 706376 h 2696"/>
              <a:gd name="T10" fmla="*/ 1095012 w 2104"/>
              <a:gd name="T11" fmla="*/ 699609 h 2696"/>
              <a:gd name="T12" fmla="*/ 549329 w 2104"/>
              <a:gd name="T13" fmla="*/ 0 h 2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4" h="2696">
                <a:moveTo>
                  <a:pt x="1055" y="0"/>
                </a:moveTo>
                <a:lnTo>
                  <a:pt x="0" y="1344"/>
                </a:lnTo>
                <a:lnTo>
                  <a:pt x="179" y="1573"/>
                </a:lnTo>
                <a:lnTo>
                  <a:pt x="1055" y="2695"/>
                </a:lnTo>
                <a:lnTo>
                  <a:pt x="2090" y="1357"/>
                </a:lnTo>
                <a:lnTo>
                  <a:pt x="2103" y="1344"/>
                </a:lnTo>
                <a:lnTo>
                  <a:pt x="1055" y="0"/>
                </a:lnTo>
              </a:path>
            </a:pathLst>
          </a:custGeom>
          <a:solidFill>
            <a:srgbClr val="EE2A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6" name="Freeform 325"/>
          <p:cNvSpPr>
            <a:spLocks noChangeArrowheads="1"/>
          </p:cNvSpPr>
          <p:nvPr/>
        </p:nvSpPr>
        <p:spPr bwMode="auto">
          <a:xfrm>
            <a:off x="8362157" y="4541044"/>
            <a:ext cx="547688" cy="701675"/>
          </a:xfrm>
          <a:custGeom>
            <a:avLst/>
            <a:gdLst>
              <a:gd name="T0" fmla="*/ 1055 w 2104"/>
              <a:gd name="T1" fmla="*/ 0 h 2696"/>
              <a:gd name="T2" fmla="*/ 0 w 2104"/>
              <a:gd name="T3" fmla="*/ 1344 h 2696"/>
              <a:gd name="T4" fmla="*/ 179 w 2104"/>
              <a:gd name="T5" fmla="*/ 1573 h 2696"/>
              <a:gd name="T6" fmla="*/ 1055 w 2104"/>
              <a:gd name="T7" fmla="*/ 2695 h 2696"/>
              <a:gd name="T8" fmla="*/ 2090 w 2104"/>
              <a:gd name="T9" fmla="*/ 1357 h 2696"/>
              <a:gd name="T10" fmla="*/ 2103 w 2104"/>
              <a:gd name="T11" fmla="*/ 1344 h 2696"/>
              <a:gd name="T12" fmla="*/ 1055 w 2104"/>
              <a:gd name="T13" fmla="*/ 0 h 2696"/>
            </a:gdLst>
            <a:ahLst/>
            <a:cxnLst>
              <a:cxn ang="0">
                <a:pos x="T0" y="T1"/>
              </a:cxn>
              <a:cxn ang="0">
                <a:pos x="T2" y="T3"/>
              </a:cxn>
              <a:cxn ang="0">
                <a:pos x="T4" y="T5"/>
              </a:cxn>
              <a:cxn ang="0">
                <a:pos x="T6" y="T7"/>
              </a:cxn>
              <a:cxn ang="0">
                <a:pos x="T8" y="T9"/>
              </a:cxn>
              <a:cxn ang="0">
                <a:pos x="T10" y="T11"/>
              </a:cxn>
              <a:cxn ang="0">
                <a:pos x="T12" y="T13"/>
              </a:cxn>
            </a:cxnLst>
            <a:rect l="0" t="0" r="r" b="b"/>
            <a:pathLst>
              <a:path w="2104" h="2696">
                <a:moveTo>
                  <a:pt x="1055" y="0"/>
                </a:moveTo>
                <a:lnTo>
                  <a:pt x="0" y="1344"/>
                </a:lnTo>
                <a:lnTo>
                  <a:pt x="179" y="1573"/>
                </a:lnTo>
                <a:lnTo>
                  <a:pt x="1055" y="2695"/>
                </a:lnTo>
                <a:lnTo>
                  <a:pt x="2090" y="1357"/>
                </a:lnTo>
                <a:lnTo>
                  <a:pt x="2103" y="1344"/>
                </a:lnTo>
                <a:lnTo>
                  <a:pt x="1055" y="0"/>
                </a:lnTo>
              </a:path>
            </a:pathLst>
          </a:custGeom>
          <a:solidFill>
            <a:schemeClr val="accent5">
              <a:lumMod val="50000"/>
            </a:schemeClr>
          </a:solidFill>
          <a:ln>
            <a:noFill/>
          </a:ln>
          <a:effectLst/>
        </p:spPr>
        <p:txBody>
          <a:bodyPr wrap="none" anchor="ctr"/>
          <a:lstStyle/>
          <a:p>
            <a:pPr defTabSz="914217">
              <a:defRPr/>
            </a:pPr>
            <a:endParaRPr lang="en-US" sz="900">
              <a:latin typeface="Calibri Light"/>
            </a:endParaRPr>
          </a:p>
        </p:txBody>
      </p:sp>
      <p:sp>
        <p:nvSpPr>
          <p:cNvPr id="387" name="Freeform 326"/>
          <p:cNvSpPr>
            <a:spLocks noChangeArrowheads="1"/>
          </p:cNvSpPr>
          <p:nvPr/>
        </p:nvSpPr>
        <p:spPr bwMode="auto">
          <a:xfrm>
            <a:off x="8362157" y="4891088"/>
            <a:ext cx="794" cy="2382"/>
          </a:xfrm>
          <a:custGeom>
            <a:avLst/>
            <a:gdLst>
              <a:gd name="T0" fmla="*/ 0 w 1"/>
              <a:gd name="T1" fmla="*/ 0 h 8"/>
              <a:gd name="T2" fmla="*/ 0 w 1"/>
              <a:gd name="T3" fmla="*/ 4020 h 8"/>
              <a:gd name="T4" fmla="*/ 0 w 1"/>
              <a:gd name="T5" fmla="*/ 4020 h 8"/>
              <a:gd name="T6" fmla="*/ 0 w 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8">
                <a:moveTo>
                  <a:pt x="0" y="0"/>
                </a:moveTo>
                <a:lnTo>
                  <a:pt x="0" y="7"/>
                </a:lnTo>
                <a:lnTo>
                  <a:pt x="0" y="0"/>
                </a:lnTo>
              </a:path>
            </a:pathLst>
          </a:custGeom>
          <a:solidFill>
            <a:srgbClr val="EE34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8" name="Freeform 327"/>
          <p:cNvSpPr>
            <a:spLocks noChangeArrowheads="1"/>
          </p:cNvSpPr>
          <p:nvPr/>
        </p:nvSpPr>
        <p:spPr bwMode="auto">
          <a:xfrm>
            <a:off x="8362157" y="4891088"/>
            <a:ext cx="794" cy="2382"/>
          </a:xfrm>
          <a:custGeom>
            <a:avLst/>
            <a:gdLst>
              <a:gd name="T0" fmla="*/ 0 w 1"/>
              <a:gd name="T1" fmla="*/ 0 h 8"/>
              <a:gd name="T2" fmla="*/ 0 w 1"/>
              <a:gd name="T3" fmla="*/ 4020 h 8"/>
              <a:gd name="T4" fmla="*/ 0 w 1"/>
              <a:gd name="T5" fmla="*/ 4020 h 8"/>
              <a:gd name="T6" fmla="*/ 0 w 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8">
                <a:moveTo>
                  <a:pt x="0" y="0"/>
                </a:moveTo>
                <a:lnTo>
                  <a:pt x="0" y="7"/>
                </a:lnTo>
                <a:lnTo>
                  <a:pt x="0" y="0"/>
                </a:lnTo>
              </a:path>
            </a:pathLst>
          </a:custGeom>
          <a:solidFill>
            <a:srgbClr val="EE347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89" name="Freeform 328"/>
          <p:cNvSpPr>
            <a:spLocks noChangeArrowheads="1"/>
          </p:cNvSpPr>
          <p:nvPr/>
        </p:nvSpPr>
        <p:spPr bwMode="auto">
          <a:xfrm>
            <a:off x="8794750" y="5518944"/>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80C2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90" name="Freeform 329"/>
          <p:cNvSpPr>
            <a:spLocks noChangeArrowheads="1"/>
          </p:cNvSpPr>
          <p:nvPr/>
        </p:nvSpPr>
        <p:spPr bwMode="auto">
          <a:xfrm>
            <a:off x="8794750" y="5518944"/>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80C2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391" name="Freeform 330"/>
          <p:cNvSpPr>
            <a:spLocks noChangeArrowheads="1"/>
          </p:cNvSpPr>
          <p:nvPr/>
        </p:nvSpPr>
        <p:spPr bwMode="auto">
          <a:xfrm>
            <a:off x="7258844" y="5160963"/>
            <a:ext cx="1521619" cy="707232"/>
          </a:xfrm>
          <a:custGeom>
            <a:avLst/>
            <a:gdLst>
              <a:gd name="T0" fmla="*/ 1055 w 5841"/>
              <a:gd name="T1" fmla="*/ 1375 h 2715"/>
              <a:gd name="T2" fmla="*/ 1055 w 5841"/>
              <a:gd name="T3" fmla="*/ 1375 h 2715"/>
              <a:gd name="T4" fmla="*/ 1055 w 5841"/>
              <a:gd name="T5" fmla="*/ 1375 h 2715"/>
              <a:gd name="T6" fmla="*/ 1055 w 5841"/>
              <a:gd name="T7" fmla="*/ 1375 h 2715"/>
              <a:gd name="T8" fmla="*/ 1055 w 5841"/>
              <a:gd name="T9" fmla="*/ 1375 h 2715"/>
              <a:gd name="T10" fmla="*/ 1055 w 5841"/>
              <a:gd name="T11" fmla="*/ 1375 h 2715"/>
              <a:gd name="T12" fmla="*/ 1067 w 5841"/>
              <a:gd name="T13" fmla="*/ 1375 h 2715"/>
              <a:gd name="T14" fmla="*/ 1067 w 5841"/>
              <a:gd name="T15" fmla="*/ 1375 h 2715"/>
              <a:gd name="T16" fmla="*/ 2720 w 5841"/>
              <a:gd name="T17" fmla="*/ 0 h 2715"/>
              <a:gd name="T18" fmla="*/ 6 w 5841"/>
              <a:gd name="T19" fmla="*/ 0 h 2715"/>
              <a:gd name="T20" fmla="*/ 1055 w 5841"/>
              <a:gd name="T21" fmla="*/ 1357 h 2715"/>
              <a:gd name="T22" fmla="*/ 0 w 5841"/>
              <a:gd name="T23" fmla="*/ 2714 h 2715"/>
              <a:gd name="T24" fmla="*/ 2739 w 5841"/>
              <a:gd name="T25" fmla="*/ 2714 h 2715"/>
              <a:gd name="T26" fmla="*/ 3183 w 5841"/>
              <a:gd name="T27" fmla="*/ 2140 h 2715"/>
              <a:gd name="T28" fmla="*/ 3183 w 5841"/>
              <a:gd name="T29" fmla="*/ 2140 h 2715"/>
              <a:gd name="T30" fmla="*/ 3787 w 5841"/>
              <a:gd name="T31" fmla="*/ 1375 h 2715"/>
              <a:gd name="T32" fmla="*/ 3781 w 5841"/>
              <a:gd name="T33" fmla="*/ 1369 h 2715"/>
              <a:gd name="T34" fmla="*/ 3170 w 5841"/>
              <a:gd name="T35" fmla="*/ 573 h 2715"/>
              <a:gd name="T36" fmla="*/ 3170 w 5841"/>
              <a:gd name="T37" fmla="*/ 573 h 2715"/>
              <a:gd name="T38" fmla="*/ 2720 w 5841"/>
              <a:gd name="T39" fmla="*/ 0 h 2715"/>
              <a:gd name="T40" fmla="*/ 4842 w 5841"/>
              <a:gd name="T41" fmla="*/ 0 h 2715"/>
              <a:gd name="T42" fmla="*/ 4817 w 5841"/>
              <a:gd name="T43" fmla="*/ 0 h 2715"/>
              <a:gd name="T44" fmla="*/ 4842 w 5841"/>
              <a:gd name="T45" fmla="*/ 30 h 2715"/>
              <a:gd name="T46" fmla="*/ 4848 w 5841"/>
              <a:gd name="T47" fmla="*/ 18 h 2715"/>
              <a:gd name="T48" fmla="*/ 5840 w 5841"/>
              <a:gd name="T49" fmla="*/ 1289 h 2715"/>
              <a:gd name="T50" fmla="*/ 4842 w 5841"/>
              <a:gd name="T51" fmla="*/ 0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41" h="2715">
                <a:moveTo>
                  <a:pt x="1055" y="1375"/>
                </a:moveTo>
                <a:lnTo>
                  <a:pt x="1055" y="1375"/>
                </a:lnTo>
                <a:close/>
                <a:moveTo>
                  <a:pt x="1055" y="1375"/>
                </a:moveTo>
                <a:lnTo>
                  <a:pt x="1055" y="1375"/>
                </a:lnTo>
                <a:close/>
                <a:moveTo>
                  <a:pt x="1055" y="1375"/>
                </a:moveTo>
                <a:lnTo>
                  <a:pt x="1055" y="1375"/>
                </a:lnTo>
                <a:close/>
                <a:moveTo>
                  <a:pt x="1067" y="1375"/>
                </a:moveTo>
                <a:lnTo>
                  <a:pt x="1067" y="1375"/>
                </a:lnTo>
                <a:close/>
                <a:moveTo>
                  <a:pt x="2720" y="0"/>
                </a:moveTo>
                <a:lnTo>
                  <a:pt x="6" y="0"/>
                </a:lnTo>
                <a:lnTo>
                  <a:pt x="1055" y="1357"/>
                </a:lnTo>
                <a:lnTo>
                  <a:pt x="0" y="2714"/>
                </a:lnTo>
                <a:lnTo>
                  <a:pt x="2739" y="2714"/>
                </a:lnTo>
                <a:lnTo>
                  <a:pt x="3183" y="2140"/>
                </a:lnTo>
                <a:lnTo>
                  <a:pt x="3183" y="2140"/>
                </a:lnTo>
                <a:lnTo>
                  <a:pt x="3787" y="1375"/>
                </a:lnTo>
                <a:lnTo>
                  <a:pt x="3781" y="1369"/>
                </a:lnTo>
                <a:lnTo>
                  <a:pt x="3170" y="573"/>
                </a:lnTo>
                <a:lnTo>
                  <a:pt x="3170" y="573"/>
                </a:lnTo>
                <a:lnTo>
                  <a:pt x="2720" y="0"/>
                </a:lnTo>
                <a:close/>
                <a:moveTo>
                  <a:pt x="4842" y="0"/>
                </a:moveTo>
                <a:lnTo>
                  <a:pt x="4817" y="0"/>
                </a:lnTo>
                <a:lnTo>
                  <a:pt x="4842" y="30"/>
                </a:lnTo>
                <a:lnTo>
                  <a:pt x="4848" y="18"/>
                </a:lnTo>
                <a:lnTo>
                  <a:pt x="5840" y="1289"/>
                </a:lnTo>
                <a:lnTo>
                  <a:pt x="4842" y="0"/>
                </a:lnTo>
                <a:close/>
              </a:path>
            </a:pathLst>
          </a:custGeom>
          <a:solidFill>
            <a:schemeClr val="accent6">
              <a:lumMod val="60000"/>
              <a:lumOff val="40000"/>
            </a:schemeClr>
          </a:solidFill>
          <a:ln>
            <a:noFill/>
          </a:ln>
          <a:effectLst/>
        </p:spPr>
        <p:txBody>
          <a:bodyPr wrap="none" anchor="ctr"/>
          <a:lstStyle/>
          <a:p>
            <a:pPr defTabSz="914217">
              <a:defRPr/>
            </a:pPr>
            <a:endParaRPr lang="en-US" sz="900">
              <a:latin typeface="Calibri Light"/>
            </a:endParaRPr>
          </a:p>
        </p:txBody>
      </p:sp>
      <p:sp>
        <p:nvSpPr>
          <p:cNvPr id="397" name="Freeform 336"/>
          <p:cNvSpPr>
            <a:spLocks noChangeArrowheads="1"/>
          </p:cNvSpPr>
          <p:nvPr/>
        </p:nvSpPr>
        <p:spPr bwMode="auto">
          <a:xfrm>
            <a:off x="8512175" y="5160963"/>
            <a:ext cx="266700" cy="336550"/>
          </a:xfrm>
          <a:custGeom>
            <a:avLst/>
            <a:gdLst>
              <a:gd name="T0" fmla="*/ 13009 w 1024"/>
              <a:gd name="T1" fmla="*/ 0 h 1290"/>
              <a:gd name="T2" fmla="*/ 0 w 1024"/>
              <a:gd name="T3" fmla="*/ 0 h 1290"/>
              <a:gd name="T4" fmla="*/ 13009 w 1024"/>
              <a:gd name="T5" fmla="*/ 15651 h 1290"/>
              <a:gd name="T6" fmla="*/ 16131 w 1024"/>
              <a:gd name="T7" fmla="*/ 9390 h 1290"/>
              <a:gd name="T8" fmla="*/ 532317 w 1024"/>
              <a:gd name="T9" fmla="*/ 672458 h 1290"/>
              <a:gd name="T10" fmla="*/ 13009 w 1024"/>
              <a:gd name="T11" fmla="*/ 0 h 1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4" h="1290">
                <a:moveTo>
                  <a:pt x="25" y="0"/>
                </a:moveTo>
                <a:lnTo>
                  <a:pt x="0" y="0"/>
                </a:lnTo>
                <a:lnTo>
                  <a:pt x="25" y="30"/>
                </a:lnTo>
                <a:lnTo>
                  <a:pt x="31" y="18"/>
                </a:lnTo>
                <a:lnTo>
                  <a:pt x="1023" y="1289"/>
                </a:lnTo>
                <a:lnTo>
                  <a:pt x="25" y="0"/>
                </a:lnTo>
              </a:path>
            </a:pathLst>
          </a:custGeom>
          <a:solidFill>
            <a:srgbClr val="80C2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06" name="Freeform 345"/>
          <p:cNvSpPr>
            <a:spLocks noChangeArrowheads="1"/>
          </p:cNvSpPr>
          <p:nvPr/>
        </p:nvSpPr>
        <p:spPr bwMode="auto">
          <a:xfrm>
            <a:off x="7775575" y="4917282"/>
            <a:ext cx="736600" cy="243681"/>
          </a:xfrm>
          <a:custGeom>
            <a:avLst/>
            <a:gdLst>
              <a:gd name="T0" fmla="*/ 2110 w 2832"/>
              <a:gd name="T1" fmla="*/ 0 h 933"/>
              <a:gd name="T2" fmla="*/ 0 w 2832"/>
              <a:gd name="T3" fmla="*/ 0 h 933"/>
              <a:gd name="T4" fmla="*/ 734 w 2832"/>
              <a:gd name="T5" fmla="*/ 932 h 933"/>
              <a:gd name="T6" fmla="*/ 2831 w 2832"/>
              <a:gd name="T7" fmla="*/ 932 h 933"/>
              <a:gd name="T8" fmla="*/ 2110 w 2832"/>
              <a:gd name="T9" fmla="*/ 0 h 933"/>
            </a:gdLst>
            <a:ahLst/>
            <a:cxnLst>
              <a:cxn ang="0">
                <a:pos x="T0" y="T1"/>
              </a:cxn>
              <a:cxn ang="0">
                <a:pos x="T2" y="T3"/>
              </a:cxn>
              <a:cxn ang="0">
                <a:pos x="T4" y="T5"/>
              </a:cxn>
              <a:cxn ang="0">
                <a:pos x="T6" y="T7"/>
              </a:cxn>
              <a:cxn ang="0">
                <a:pos x="T8" y="T9"/>
              </a:cxn>
            </a:cxnLst>
            <a:rect l="0" t="0" r="r" b="b"/>
            <a:pathLst>
              <a:path w="2832" h="933">
                <a:moveTo>
                  <a:pt x="2110" y="0"/>
                </a:moveTo>
                <a:lnTo>
                  <a:pt x="0" y="0"/>
                </a:lnTo>
                <a:lnTo>
                  <a:pt x="734" y="932"/>
                </a:lnTo>
                <a:lnTo>
                  <a:pt x="2831" y="932"/>
                </a:lnTo>
                <a:lnTo>
                  <a:pt x="2110" y="0"/>
                </a:lnTo>
              </a:path>
            </a:pathLst>
          </a:custGeom>
          <a:solidFill>
            <a:schemeClr val="accent6"/>
          </a:solidFill>
          <a:ln>
            <a:noFill/>
          </a:ln>
          <a:effectLst/>
        </p:spPr>
        <p:txBody>
          <a:bodyPr wrap="none" anchor="ctr"/>
          <a:lstStyle/>
          <a:p>
            <a:pPr defTabSz="914217">
              <a:defRPr/>
            </a:pPr>
            <a:endParaRPr lang="en-US" sz="900">
              <a:latin typeface="Calibri Light"/>
            </a:endParaRPr>
          </a:p>
        </p:txBody>
      </p:sp>
      <p:sp>
        <p:nvSpPr>
          <p:cNvPr id="408" name="Freeform 347"/>
          <p:cNvSpPr>
            <a:spLocks noChangeArrowheads="1"/>
          </p:cNvSpPr>
          <p:nvPr/>
        </p:nvSpPr>
        <p:spPr bwMode="auto">
          <a:xfrm>
            <a:off x="7966869" y="5160963"/>
            <a:ext cx="552450" cy="357982"/>
          </a:xfrm>
          <a:custGeom>
            <a:avLst/>
            <a:gdLst>
              <a:gd name="T0" fmla="*/ 2097 w 2123"/>
              <a:gd name="T1" fmla="*/ 0 h 1376"/>
              <a:gd name="T2" fmla="*/ 0 w 2123"/>
              <a:gd name="T3" fmla="*/ 0 h 1376"/>
              <a:gd name="T4" fmla="*/ 450 w 2123"/>
              <a:gd name="T5" fmla="*/ 573 h 1376"/>
              <a:gd name="T6" fmla="*/ 450 w 2123"/>
              <a:gd name="T7" fmla="*/ 573 h 1376"/>
              <a:gd name="T8" fmla="*/ 1061 w 2123"/>
              <a:gd name="T9" fmla="*/ 1369 h 1376"/>
              <a:gd name="T10" fmla="*/ 1067 w 2123"/>
              <a:gd name="T11" fmla="*/ 1375 h 1376"/>
              <a:gd name="T12" fmla="*/ 1073 w 2123"/>
              <a:gd name="T13" fmla="*/ 1363 h 1376"/>
              <a:gd name="T14" fmla="*/ 2122 w 2123"/>
              <a:gd name="T15" fmla="*/ 30 h 1376"/>
              <a:gd name="T16" fmla="*/ 2097 w 2123"/>
              <a:gd name="T17" fmla="*/ 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3" h="1376">
                <a:moveTo>
                  <a:pt x="2097" y="0"/>
                </a:moveTo>
                <a:lnTo>
                  <a:pt x="0" y="0"/>
                </a:lnTo>
                <a:lnTo>
                  <a:pt x="450" y="573"/>
                </a:lnTo>
                <a:lnTo>
                  <a:pt x="450" y="573"/>
                </a:lnTo>
                <a:lnTo>
                  <a:pt x="1061" y="1369"/>
                </a:lnTo>
                <a:lnTo>
                  <a:pt x="1067" y="1375"/>
                </a:lnTo>
                <a:lnTo>
                  <a:pt x="1073" y="1363"/>
                </a:lnTo>
                <a:lnTo>
                  <a:pt x="2122" y="30"/>
                </a:lnTo>
                <a:lnTo>
                  <a:pt x="2097" y="0"/>
                </a:lnTo>
              </a:path>
            </a:pathLst>
          </a:custGeom>
          <a:solidFill>
            <a:schemeClr val="accent6">
              <a:lumMod val="75000"/>
            </a:schemeClr>
          </a:solidFill>
          <a:ln>
            <a:noFill/>
          </a:ln>
          <a:effectLst/>
        </p:spPr>
        <p:txBody>
          <a:bodyPr wrap="none" anchor="ctr"/>
          <a:lstStyle/>
          <a:p>
            <a:pPr defTabSz="914217">
              <a:defRPr/>
            </a:pPr>
            <a:endParaRPr lang="en-US" sz="900">
              <a:latin typeface="Calibri Light"/>
            </a:endParaRPr>
          </a:p>
        </p:txBody>
      </p:sp>
      <p:sp>
        <p:nvSpPr>
          <p:cNvPr id="410" name="Freeform 349"/>
          <p:cNvSpPr>
            <a:spLocks noChangeArrowheads="1"/>
          </p:cNvSpPr>
          <p:nvPr/>
        </p:nvSpPr>
        <p:spPr bwMode="auto">
          <a:xfrm>
            <a:off x="7778750" y="5496719"/>
            <a:ext cx="1017588" cy="622300"/>
          </a:xfrm>
          <a:custGeom>
            <a:avLst/>
            <a:gdLst>
              <a:gd name="T0" fmla="*/ 3891 w 3905"/>
              <a:gd name="T1" fmla="*/ 86 h 2388"/>
              <a:gd name="T2" fmla="*/ 3891 w 3905"/>
              <a:gd name="T3" fmla="*/ 86 h 2388"/>
              <a:gd name="T4" fmla="*/ 3891 w 3905"/>
              <a:gd name="T5" fmla="*/ 86 h 2388"/>
              <a:gd name="T6" fmla="*/ 3891 w 3905"/>
              <a:gd name="T7" fmla="*/ 86 h 2388"/>
              <a:gd name="T8" fmla="*/ 3842 w 3905"/>
              <a:gd name="T9" fmla="*/ 0 h 2388"/>
              <a:gd name="T10" fmla="*/ 3891 w 3905"/>
              <a:gd name="T11" fmla="*/ 68 h 2388"/>
              <a:gd name="T12" fmla="*/ 3879 w 3905"/>
              <a:gd name="T13" fmla="*/ 74 h 2388"/>
              <a:gd name="T14" fmla="*/ 3891 w 3905"/>
              <a:gd name="T15" fmla="*/ 86 h 2388"/>
              <a:gd name="T16" fmla="*/ 3891 w 3905"/>
              <a:gd name="T17" fmla="*/ 86 h 2388"/>
              <a:gd name="T18" fmla="*/ 2838 w 3905"/>
              <a:gd name="T19" fmla="*/ 1443 h 2388"/>
              <a:gd name="T20" fmla="*/ 2825 w 3905"/>
              <a:gd name="T21" fmla="*/ 1425 h 2388"/>
              <a:gd name="T22" fmla="*/ 741 w 3905"/>
              <a:gd name="T23" fmla="*/ 1425 h 2388"/>
              <a:gd name="T24" fmla="*/ 0 w 3905"/>
              <a:gd name="T25" fmla="*/ 2387 h 2388"/>
              <a:gd name="T26" fmla="*/ 2110 w 3905"/>
              <a:gd name="T27" fmla="*/ 2387 h 2388"/>
              <a:gd name="T28" fmla="*/ 3904 w 3905"/>
              <a:gd name="T29" fmla="*/ 86 h 2388"/>
              <a:gd name="T30" fmla="*/ 3842 w 3905"/>
              <a:gd name="T31" fmla="*/ 0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5" h="2388">
                <a:moveTo>
                  <a:pt x="3891" y="86"/>
                </a:moveTo>
                <a:lnTo>
                  <a:pt x="3891" y="86"/>
                </a:lnTo>
                <a:close/>
                <a:moveTo>
                  <a:pt x="3891" y="86"/>
                </a:moveTo>
                <a:lnTo>
                  <a:pt x="3891" y="86"/>
                </a:lnTo>
                <a:close/>
                <a:moveTo>
                  <a:pt x="3842" y="0"/>
                </a:moveTo>
                <a:lnTo>
                  <a:pt x="3891" y="68"/>
                </a:lnTo>
                <a:lnTo>
                  <a:pt x="3879" y="74"/>
                </a:lnTo>
                <a:lnTo>
                  <a:pt x="3891" y="86"/>
                </a:lnTo>
                <a:lnTo>
                  <a:pt x="3891" y="86"/>
                </a:lnTo>
                <a:lnTo>
                  <a:pt x="2838" y="1443"/>
                </a:lnTo>
                <a:lnTo>
                  <a:pt x="2825" y="1425"/>
                </a:lnTo>
                <a:lnTo>
                  <a:pt x="741" y="1425"/>
                </a:lnTo>
                <a:lnTo>
                  <a:pt x="0" y="2387"/>
                </a:lnTo>
                <a:lnTo>
                  <a:pt x="2110" y="2387"/>
                </a:lnTo>
                <a:lnTo>
                  <a:pt x="3904" y="86"/>
                </a:lnTo>
                <a:lnTo>
                  <a:pt x="3842" y="0"/>
                </a:lnTo>
                <a:close/>
              </a:path>
            </a:pathLst>
          </a:custGeom>
          <a:solidFill>
            <a:schemeClr val="accent6"/>
          </a:solidFill>
          <a:ln>
            <a:noFill/>
          </a:ln>
          <a:effectLst/>
        </p:spPr>
        <p:txBody>
          <a:bodyPr wrap="none" anchor="ctr"/>
          <a:lstStyle/>
          <a:p>
            <a:pPr defTabSz="914217">
              <a:defRPr/>
            </a:pPr>
            <a:endParaRPr lang="en-US" sz="900">
              <a:latin typeface="Calibri Light"/>
            </a:endParaRPr>
          </a:p>
        </p:txBody>
      </p:sp>
      <p:sp>
        <p:nvSpPr>
          <p:cNvPr id="411" name="Freeform 350"/>
          <p:cNvSpPr>
            <a:spLocks noChangeArrowheads="1"/>
          </p:cNvSpPr>
          <p:nvPr/>
        </p:nvSpPr>
        <p:spPr bwMode="auto">
          <a:xfrm>
            <a:off x="8791575" y="5518944"/>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5DB6A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12" name="Freeform 351"/>
          <p:cNvSpPr>
            <a:spLocks noChangeArrowheads="1"/>
          </p:cNvSpPr>
          <p:nvPr/>
        </p:nvSpPr>
        <p:spPr bwMode="auto">
          <a:xfrm>
            <a:off x="8791575" y="5518944"/>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5DB6A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14" name="Freeform 353"/>
          <p:cNvSpPr>
            <a:spLocks noChangeArrowheads="1"/>
          </p:cNvSpPr>
          <p:nvPr/>
        </p:nvSpPr>
        <p:spPr bwMode="auto">
          <a:xfrm>
            <a:off x="7971632" y="5165725"/>
            <a:ext cx="820738" cy="702469"/>
          </a:xfrm>
          <a:custGeom>
            <a:avLst/>
            <a:gdLst>
              <a:gd name="T0" fmla="*/ 1048 w 3151"/>
              <a:gd name="T1" fmla="*/ 1357 h 2697"/>
              <a:gd name="T2" fmla="*/ 444 w 3151"/>
              <a:gd name="T3" fmla="*/ 2122 h 2697"/>
              <a:gd name="T4" fmla="*/ 444 w 3151"/>
              <a:gd name="T5" fmla="*/ 2122 h 2697"/>
              <a:gd name="T6" fmla="*/ 0 w 3151"/>
              <a:gd name="T7" fmla="*/ 2696 h 2697"/>
              <a:gd name="T8" fmla="*/ 2084 w 3151"/>
              <a:gd name="T9" fmla="*/ 2696 h 2697"/>
              <a:gd name="T10" fmla="*/ 1048 w 3151"/>
              <a:gd name="T11" fmla="*/ 1357 h 2697"/>
              <a:gd name="T12" fmla="*/ 2109 w 3151"/>
              <a:gd name="T13" fmla="*/ 0 h 2697"/>
              <a:gd name="T14" fmla="*/ 2103 w 3151"/>
              <a:gd name="T15" fmla="*/ 12 h 2697"/>
              <a:gd name="T16" fmla="*/ 3138 w 3151"/>
              <a:gd name="T17" fmla="*/ 1345 h 2697"/>
              <a:gd name="T18" fmla="*/ 3150 w 3151"/>
              <a:gd name="T19" fmla="*/ 1339 h 2697"/>
              <a:gd name="T20" fmla="*/ 3101 w 3151"/>
              <a:gd name="T21" fmla="*/ 1271 h 2697"/>
              <a:gd name="T22" fmla="*/ 2109 w 3151"/>
              <a:gd name="T23" fmla="*/ 0 h 2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1" h="2697">
                <a:moveTo>
                  <a:pt x="1048" y="1357"/>
                </a:moveTo>
                <a:lnTo>
                  <a:pt x="444" y="2122"/>
                </a:lnTo>
                <a:lnTo>
                  <a:pt x="444" y="2122"/>
                </a:lnTo>
                <a:lnTo>
                  <a:pt x="0" y="2696"/>
                </a:lnTo>
                <a:lnTo>
                  <a:pt x="2084" y="2696"/>
                </a:lnTo>
                <a:lnTo>
                  <a:pt x="1048" y="1357"/>
                </a:lnTo>
                <a:close/>
                <a:moveTo>
                  <a:pt x="2109" y="0"/>
                </a:moveTo>
                <a:lnTo>
                  <a:pt x="2103" y="12"/>
                </a:lnTo>
                <a:lnTo>
                  <a:pt x="3138" y="1345"/>
                </a:lnTo>
                <a:lnTo>
                  <a:pt x="3150" y="1339"/>
                </a:lnTo>
                <a:lnTo>
                  <a:pt x="3101" y="1271"/>
                </a:lnTo>
                <a:lnTo>
                  <a:pt x="2109" y="0"/>
                </a:lnTo>
                <a:close/>
              </a:path>
            </a:pathLst>
          </a:custGeom>
          <a:solidFill>
            <a:schemeClr val="accent6">
              <a:lumMod val="75000"/>
            </a:schemeClr>
          </a:solidFill>
          <a:ln>
            <a:noFill/>
          </a:ln>
          <a:effectLst/>
        </p:spPr>
        <p:txBody>
          <a:bodyPr wrap="none" anchor="ctr"/>
          <a:lstStyle/>
          <a:p>
            <a:pPr defTabSz="914217">
              <a:defRPr/>
            </a:pPr>
            <a:endParaRPr lang="en-US" sz="900">
              <a:latin typeface="Calibri Light"/>
            </a:endParaRPr>
          </a:p>
        </p:txBody>
      </p:sp>
      <p:sp>
        <p:nvSpPr>
          <p:cNvPr id="416" name="Freeform 355"/>
          <p:cNvSpPr>
            <a:spLocks noChangeArrowheads="1"/>
          </p:cNvSpPr>
          <p:nvPr/>
        </p:nvSpPr>
        <p:spPr bwMode="auto">
          <a:xfrm>
            <a:off x="8519319" y="5165725"/>
            <a:ext cx="273050" cy="350044"/>
          </a:xfrm>
          <a:custGeom>
            <a:avLst/>
            <a:gdLst>
              <a:gd name="T0" fmla="*/ 3129 w 1048"/>
              <a:gd name="T1" fmla="*/ 0 h 1346"/>
              <a:gd name="T2" fmla="*/ 0 w 1048"/>
              <a:gd name="T3" fmla="*/ 6246 h 1346"/>
              <a:gd name="T4" fmla="*/ 539836 w 1048"/>
              <a:gd name="T5" fmla="*/ 700022 h 1346"/>
              <a:gd name="T6" fmla="*/ 546095 w 1048"/>
              <a:gd name="T7" fmla="*/ 696899 h 1346"/>
              <a:gd name="T8" fmla="*/ 520538 w 1048"/>
              <a:gd name="T9" fmla="*/ 661507 h 1346"/>
              <a:gd name="T10" fmla="*/ 3129 w 1048"/>
              <a:gd name="T11" fmla="*/ 0 h 13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8" h="1346">
                <a:moveTo>
                  <a:pt x="6" y="0"/>
                </a:moveTo>
                <a:lnTo>
                  <a:pt x="0" y="12"/>
                </a:lnTo>
                <a:lnTo>
                  <a:pt x="1035" y="1345"/>
                </a:lnTo>
                <a:lnTo>
                  <a:pt x="1047" y="1339"/>
                </a:lnTo>
                <a:lnTo>
                  <a:pt x="998" y="1271"/>
                </a:lnTo>
                <a:lnTo>
                  <a:pt x="6" y="0"/>
                </a:lnTo>
              </a:path>
            </a:pathLst>
          </a:custGeom>
          <a:solidFill>
            <a:srgbClr val="36AE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17" name="Freeform 356"/>
          <p:cNvSpPr>
            <a:spLocks noChangeArrowheads="1"/>
          </p:cNvSpPr>
          <p:nvPr/>
        </p:nvSpPr>
        <p:spPr bwMode="auto">
          <a:xfrm>
            <a:off x="8791575" y="5518944"/>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18" name="Freeform 357"/>
          <p:cNvSpPr>
            <a:spLocks noChangeArrowheads="1"/>
          </p:cNvSpPr>
          <p:nvPr/>
        </p:nvSpPr>
        <p:spPr bwMode="auto">
          <a:xfrm>
            <a:off x="8791575" y="5518944"/>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19" name="Freeform 358"/>
          <p:cNvSpPr>
            <a:spLocks noChangeArrowheads="1"/>
          </p:cNvSpPr>
          <p:nvPr/>
        </p:nvSpPr>
        <p:spPr bwMode="auto">
          <a:xfrm>
            <a:off x="8791575" y="5518944"/>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0" name="Freeform 359"/>
          <p:cNvSpPr>
            <a:spLocks noChangeArrowheads="1"/>
          </p:cNvSpPr>
          <p:nvPr/>
        </p:nvSpPr>
        <p:spPr bwMode="auto">
          <a:xfrm>
            <a:off x="8791575" y="5518944"/>
            <a:ext cx="794"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1" name="Freeform 360"/>
          <p:cNvSpPr>
            <a:spLocks noChangeArrowheads="1"/>
          </p:cNvSpPr>
          <p:nvPr/>
        </p:nvSpPr>
        <p:spPr bwMode="auto">
          <a:xfrm>
            <a:off x="8794750" y="5517357"/>
            <a:ext cx="1588" cy="1588"/>
          </a:xfrm>
          <a:custGeom>
            <a:avLst/>
            <a:gdLst>
              <a:gd name="T0" fmla="*/ 0 w 1"/>
              <a:gd name="T1" fmla="*/ 0 h 7"/>
              <a:gd name="T2" fmla="*/ 0 w 1"/>
              <a:gd name="T3" fmla="*/ 3938 h 7"/>
              <a:gd name="T4" fmla="*/ 0 w 1"/>
              <a:gd name="T5" fmla="*/ 3938 h 7"/>
              <a:gd name="T6" fmla="*/ 0 w 1"/>
              <a:gd name="T7" fmla="*/ 3938 h 7"/>
              <a:gd name="T8" fmla="*/ 0 w 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7">
                <a:moveTo>
                  <a:pt x="0" y="0"/>
                </a:moveTo>
                <a:lnTo>
                  <a:pt x="0" y="6"/>
                </a:lnTo>
                <a:lnTo>
                  <a:pt x="0" y="0"/>
                </a:lnTo>
              </a:path>
            </a:pathLst>
          </a:custGeom>
          <a:solidFill>
            <a:srgbClr val="5DB6A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2" name="Freeform 361"/>
          <p:cNvSpPr>
            <a:spLocks noChangeArrowheads="1"/>
          </p:cNvSpPr>
          <p:nvPr/>
        </p:nvSpPr>
        <p:spPr bwMode="auto">
          <a:xfrm>
            <a:off x="8794750" y="5517357"/>
            <a:ext cx="1588" cy="1588"/>
          </a:xfrm>
          <a:custGeom>
            <a:avLst/>
            <a:gdLst>
              <a:gd name="T0" fmla="*/ 0 w 1"/>
              <a:gd name="T1" fmla="*/ 0 h 7"/>
              <a:gd name="T2" fmla="*/ 0 w 1"/>
              <a:gd name="T3" fmla="*/ 3938 h 7"/>
              <a:gd name="T4" fmla="*/ 0 w 1"/>
              <a:gd name="T5" fmla="*/ 3938 h 7"/>
              <a:gd name="T6" fmla="*/ 0 w 1"/>
              <a:gd name="T7" fmla="*/ 3938 h 7"/>
              <a:gd name="T8" fmla="*/ 0 w 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7">
                <a:moveTo>
                  <a:pt x="0" y="0"/>
                </a:moveTo>
                <a:lnTo>
                  <a:pt x="0" y="6"/>
                </a:lnTo>
                <a:lnTo>
                  <a:pt x="0" y="0"/>
                </a:lnTo>
              </a:path>
            </a:pathLst>
          </a:custGeom>
          <a:solidFill>
            <a:srgbClr val="5DB6A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3" name="Freeform 362"/>
          <p:cNvSpPr>
            <a:spLocks noChangeArrowheads="1"/>
          </p:cNvSpPr>
          <p:nvPr/>
        </p:nvSpPr>
        <p:spPr bwMode="auto">
          <a:xfrm>
            <a:off x="8794750" y="5518944"/>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4" name="Freeform 363"/>
          <p:cNvSpPr>
            <a:spLocks noChangeArrowheads="1"/>
          </p:cNvSpPr>
          <p:nvPr/>
        </p:nvSpPr>
        <p:spPr bwMode="auto">
          <a:xfrm>
            <a:off x="8794750" y="5518944"/>
            <a:ext cx="1588"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6AEA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5" name="Freeform 364"/>
          <p:cNvSpPr>
            <a:spLocks noChangeArrowheads="1"/>
          </p:cNvSpPr>
          <p:nvPr/>
        </p:nvSpPr>
        <p:spPr bwMode="auto">
          <a:xfrm>
            <a:off x="8514557" y="5515769"/>
            <a:ext cx="277813" cy="357188"/>
          </a:xfrm>
          <a:custGeom>
            <a:avLst/>
            <a:gdLst>
              <a:gd name="T0" fmla="*/ 549032 w 1067"/>
              <a:gd name="T1" fmla="*/ 0 h 1370"/>
              <a:gd name="T2" fmla="*/ 6772 w 1067"/>
              <a:gd name="T3" fmla="*/ 704418 h 1370"/>
              <a:gd name="T4" fmla="*/ 0 w 1067"/>
              <a:gd name="T5" fmla="*/ 704418 h 1370"/>
              <a:gd name="T6" fmla="*/ 6772 w 1067"/>
              <a:gd name="T7" fmla="*/ 713804 h 1370"/>
              <a:gd name="T8" fmla="*/ 555283 w 1067"/>
              <a:gd name="T9" fmla="*/ 6257 h 1370"/>
              <a:gd name="T10" fmla="*/ 555283 w 1067"/>
              <a:gd name="T11" fmla="*/ 6257 h 1370"/>
              <a:gd name="T12" fmla="*/ 549032 w 1067"/>
              <a:gd name="T13" fmla="*/ 0 h 13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7" h="1370">
                <a:moveTo>
                  <a:pt x="1054" y="0"/>
                </a:moveTo>
                <a:lnTo>
                  <a:pt x="13" y="1351"/>
                </a:lnTo>
                <a:lnTo>
                  <a:pt x="0" y="1351"/>
                </a:lnTo>
                <a:lnTo>
                  <a:pt x="13" y="1369"/>
                </a:lnTo>
                <a:lnTo>
                  <a:pt x="1066" y="12"/>
                </a:lnTo>
                <a:lnTo>
                  <a:pt x="1054" y="0"/>
                </a:lnTo>
              </a:path>
            </a:pathLst>
          </a:custGeom>
          <a:solidFill>
            <a:srgbClr val="27ACA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6" name="Freeform 365"/>
          <p:cNvSpPr>
            <a:spLocks noChangeArrowheads="1"/>
          </p:cNvSpPr>
          <p:nvPr/>
        </p:nvSpPr>
        <p:spPr bwMode="auto">
          <a:xfrm>
            <a:off x="8514557" y="5515769"/>
            <a:ext cx="277813" cy="357188"/>
          </a:xfrm>
          <a:custGeom>
            <a:avLst/>
            <a:gdLst>
              <a:gd name="T0" fmla="*/ 549032 w 1067"/>
              <a:gd name="T1" fmla="*/ 0 h 1370"/>
              <a:gd name="T2" fmla="*/ 6772 w 1067"/>
              <a:gd name="T3" fmla="*/ 704418 h 1370"/>
              <a:gd name="T4" fmla="*/ 0 w 1067"/>
              <a:gd name="T5" fmla="*/ 704418 h 1370"/>
              <a:gd name="T6" fmla="*/ 6772 w 1067"/>
              <a:gd name="T7" fmla="*/ 713804 h 1370"/>
              <a:gd name="T8" fmla="*/ 555283 w 1067"/>
              <a:gd name="T9" fmla="*/ 6257 h 1370"/>
              <a:gd name="T10" fmla="*/ 555283 w 1067"/>
              <a:gd name="T11" fmla="*/ 6257 h 1370"/>
              <a:gd name="T12" fmla="*/ 549032 w 1067"/>
              <a:gd name="T13" fmla="*/ 0 h 13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7" h="1370">
                <a:moveTo>
                  <a:pt x="1054" y="0"/>
                </a:moveTo>
                <a:lnTo>
                  <a:pt x="13" y="1351"/>
                </a:lnTo>
                <a:lnTo>
                  <a:pt x="0" y="1351"/>
                </a:lnTo>
                <a:lnTo>
                  <a:pt x="13" y="1369"/>
                </a:lnTo>
                <a:lnTo>
                  <a:pt x="1066" y="12"/>
                </a:lnTo>
                <a:lnTo>
                  <a:pt x="1054" y="0"/>
                </a:lnTo>
              </a:path>
            </a:pathLst>
          </a:custGeom>
          <a:solidFill>
            <a:srgbClr val="27AC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427" name="Freeform 366"/>
          <p:cNvSpPr>
            <a:spLocks noChangeArrowheads="1"/>
          </p:cNvSpPr>
          <p:nvPr/>
        </p:nvSpPr>
        <p:spPr bwMode="auto">
          <a:xfrm>
            <a:off x="8244682" y="5168900"/>
            <a:ext cx="544513" cy="699294"/>
          </a:xfrm>
          <a:custGeom>
            <a:avLst/>
            <a:gdLst>
              <a:gd name="T0" fmla="*/ 1055 w 2091"/>
              <a:gd name="T1" fmla="*/ 0 h 2685"/>
              <a:gd name="T2" fmla="*/ 6 w 2091"/>
              <a:gd name="T3" fmla="*/ 1333 h 2685"/>
              <a:gd name="T4" fmla="*/ 0 w 2091"/>
              <a:gd name="T5" fmla="*/ 1345 h 2685"/>
              <a:gd name="T6" fmla="*/ 1036 w 2091"/>
              <a:gd name="T7" fmla="*/ 2684 h 2685"/>
              <a:gd name="T8" fmla="*/ 1049 w 2091"/>
              <a:gd name="T9" fmla="*/ 2684 h 2685"/>
              <a:gd name="T10" fmla="*/ 2090 w 2091"/>
              <a:gd name="T11" fmla="*/ 1333 h 2685"/>
              <a:gd name="T12" fmla="*/ 1055 w 2091"/>
              <a:gd name="T13" fmla="*/ 0 h 2685"/>
            </a:gdLst>
            <a:ahLst/>
            <a:cxnLst>
              <a:cxn ang="0">
                <a:pos x="T0" y="T1"/>
              </a:cxn>
              <a:cxn ang="0">
                <a:pos x="T2" y="T3"/>
              </a:cxn>
              <a:cxn ang="0">
                <a:pos x="T4" y="T5"/>
              </a:cxn>
              <a:cxn ang="0">
                <a:pos x="T6" y="T7"/>
              </a:cxn>
              <a:cxn ang="0">
                <a:pos x="T8" y="T9"/>
              </a:cxn>
              <a:cxn ang="0">
                <a:pos x="T10" y="T11"/>
              </a:cxn>
              <a:cxn ang="0">
                <a:pos x="T12" y="T13"/>
              </a:cxn>
            </a:cxnLst>
            <a:rect l="0" t="0" r="r" b="b"/>
            <a:pathLst>
              <a:path w="2091" h="2685">
                <a:moveTo>
                  <a:pt x="1055" y="0"/>
                </a:moveTo>
                <a:lnTo>
                  <a:pt x="6" y="1333"/>
                </a:lnTo>
                <a:lnTo>
                  <a:pt x="0" y="1345"/>
                </a:lnTo>
                <a:lnTo>
                  <a:pt x="1036" y="2684"/>
                </a:lnTo>
                <a:lnTo>
                  <a:pt x="1049" y="2684"/>
                </a:lnTo>
                <a:lnTo>
                  <a:pt x="2090" y="1333"/>
                </a:lnTo>
                <a:lnTo>
                  <a:pt x="1055" y="0"/>
                </a:lnTo>
              </a:path>
            </a:pathLst>
          </a:custGeom>
          <a:solidFill>
            <a:schemeClr val="accent6">
              <a:lumMod val="50000"/>
            </a:schemeClr>
          </a:solidFill>
          <a:ln>
            <a:noFill/>
          </a:ln>
          <a:effectLst/>
        </p:spPr>
        <p:txBody>
          <a:bodyPr wrap="none" anchor="ctr"/>
          <a:lstStyle/>
          <a:p>
            <a:pPr defTabSz="914217">
              <a:defRPr/>
            </a:pPr>
            <a:endParaRPr lang="en-US" sz="900">
              <a:latin typeface="Calibri Light"/>
            </a:endParaRPr>
          </a:p>
        </p:txBody>
      </p:sp>
      <p:sp>
        <p:nvSpPr>
          <p:cNvPr id="68764" name="TextBox 501"/>
          <p:cNvSpPr txBox="1">
            <a:spLocks noChangeArrowheads="1"/>
          </p:cNvSpPr>
          <p:nvPr/>
        </p:nvSpPr>
        <p:spPr bwMode="auto">
          <a:xfrm>
            <a:off x="8405813" y="2220119"/>
            <a:ext cx="42828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800" b="1">
                <a:solidFill>
                  <a:schemeClr val="bg1"/>
                </a:solidFill>
                <a:latin typeface="Source Sans Pro" panose="020B0503030403020204" pitchFamily="34" charset="0"/>
              </a:rPr>
              <a:t>01</a:t>
            </a:r>
          </a:p>
        </p:txBody>
      </p:sp>
      <p:sp>
        <p:nvSpPr>
          <p:cNvPr id="68765" name="TextBox 502"/>
          <p:cNvSpPr txBox="1">
            <a:spLocks noChangeArrowheads="1"/>
          </p:cNvSpPr>
          <p:nvPr/>
        </p:nvSpPr>
        <p:spPr bwMode="auto">
          <a:xfrm>
            <a:off x="8284369" y="2874963"/>
            <a:ext cx="42828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800" b="1">
                <a:solidFill>
                  <a:schemeClr val="bg1"/>
                </a:solidFill>
                <a:latin typeface="Source Sans Pro" panose="020B0503030403020204" pitchFamily="34" charset="0"/>
              </a:rPr>
              <a:t>02</a:t>
            </a:r>
          </a:p>
        </p:txBody>
      </p:sp>
      <p:sp>
        <p:nvSpPr>
          <p:cNvPr id="68766" name="TextBox 503"/>
          <p:cNvSpPr txBox="1">
            <a:spLocks noChangeArrowheads="1"/>
          </p:cNvSpPr>
          <p:nvPr/>
        </p:nvSpPr>
        <p:spPr bwMode="auto">
          <a:xfrm>
            <a:off x="8394700" y="3475038"/>
            <a:ext cx="42828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800" b="1">
                <a:solidFill>
                  <a:schemeClr val="bg1"/>
                </a:solidFill>
                <a:latin typeface="Source Sans Pro" panose="020B0503030403020204" pitchFamily="34" charset="0"/>
              </a:rPr>
              <a:t>03</a:t>
            </a:r>
          </a:p>
        </p:txBody>
      </p:sp>
      <p:sp>
        <p:nvSpPr>
          <p:cNvPr id="68767" name="TextBox 504"/>
          <p:cNvSpPr txBox="1">
            <a:spLocks noChangeArrowheads="1"/>
          </p:cNvSpPr>
          <p:nvPr/>
        </p:nvSpPr>
        <p:spPr bwMode="auto">
          <a:xfrm>
            <a:off x="8284369" y="4088607"/>
            <a:ext cx="42828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800" b="1">
                <a:solidFill>
                  <a:schemeClr val="bg1"/>
                </a:solidFill>
                <a:latin typeface="Source Sans Pro" panose="020B0503030403020204" pitchFamily="34" charset="0"/>
              </a:rPr>
              <a:t>04</a:t>
            </a:r>
          </a:p>
        </p:txBody>
      </p:sp>
      <p:sp>
        <p:nvSpPr>
          <p:cNvPr id="68768" name="TextBox 505"/>
          <p:cNvSpPr txBox="1">
            <a:spLocks noChangeArrowheads="1"/>
          </p:cNvSpPr>
          <p:nvPr/>
        </p:nvSpPr>
        <p:spPr bwMode="auto">
          <a:xfrm>
            <a:off x="8416132" y="4712494"/>
            <a:ext cx="42828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800" b="1">
                <a:solidFill>
                  <a:schemeClr val="bg1"/>
                </a:solidFill>
                <a:latin typeface="Source Sans Pro" panose="020B0503030403020204" pitchFamily="34" charset="0"/>
              </a:rPr>
              <a:t>05</a:t>
            </a:r>
          </a:p>
        </p:txBody>
      </p:sp>
      <p:sp>
        <p:nvSpPr>
          <p:cNvPr id="68769" name="TextBox 506"/>
          <p:cNvSpPr txBox="1">
            <a:spLocks noChangeArrowheads="1"/>
          </p:cNvSpPr>
          <p:nvPr/>
        </p:nvSpPr>
        <p:spPr bwMode="auto">
          <a:xfrm>
            <a:off x="8282782" y="5330825"/>
            <a:ext cx="428286"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800" b="1">
                <a:solidFill>
                  <a:schemeClr val="bg1"/>
                </a:solidFill>
                <a:latin typeface="Source Sans Pro" panose="020B0503030403020204" pitchFamily="34" charset="0"/>
              </a:rPr>
              <a:t>06</a:t>
            </a:r>
          </a:p>
        </p:txBody>
      </p:sp>
      <p:sp>
        <p:nvSpPr>
          <p:cNvPr id="68770" name="TextBox 507"/>
          <p:cNvSpPr txBox="1">
            <a:spLocks noChangeArrowheads="1"/>
          </p:cNvSpPr>
          <p:nvPr/>
        </p:nvSpPr>
        <p:spPr bwMode="auto">
          <a:xfrm>
            <a:off x="1130300" y="1979613"/>
            <a:ext cx="3610769" cy="4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200" dirty="0">
                <a:ea typeface="Lato" panose="020F0502020204030203" pitchFamily="34" charset="0"/>
              </a:rPr>
              <a:t>Lorem Ipsum has two main statistical methodologies are used in data analysis which summarizes data.</a:t>
            </a:r>
          </a:p>
        </p:txBody>
      </p:sp>
      <p:sp>
        <p:nvSpPr>
          <p:cNvPr id="68771" name="TextBox 508"/>
          <p:cNvSpPr txBox="1">
            <a:spLocks noChangeArrowheads="1"/>
          </p:cNvSpPr>
          <p:nvPr/>
        </p:nvSpPr>
        <p:spPr bwMode="auto">
          <a:xfrm>
            <a:off x="1130300" y="2599532"/>
            <a:ext cx="3610769" cy="4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200">
                <a:ea typeface="Lato" panose="020F0502020204030203" pitchFamily="34" charset="0"/>
              </a:rPr>
              <a:t>Lorem Ipsum has two main statistical methodologies are used in data analysis which summarizes data.</a:t>
            </a:r>
          </a:p>
        </p:txBody>
      </p:sp>
      <p:sp>
        <p:nvSpPr>
          <p:cNvPr id="68772" name="TextBox 509"/>
          <p:cNvSpPr txBox="1">
            <a:spLocks noChangeArrowheads="1"/>
          </p:cNvSpPr>
          <p:nvPr/>
        </p:nvSpPr>
        <p:spPr bwMode="auto">
          <a:xfrm>
            <a:off x="1130300" y="3218657"/>
            <a:ext cx="3610769" cy="4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200">
                <a:ea typeface="Lato" panose="020F0502020204030203" pitchFamily="34" charset="0"/>
              </a:rPr>
              <a:t>Lorem Ipsum has two main statistical methodologies are used in data analysis which summarizes data.</a:t>
            </a:r>
          </a:p>
        </p:txBody>
      </p:sp>
      <p:sp>
        <p:nvSpPr>
          <p:cNvPr id="68773" name="TextBox 510"/>
          <p:cNvSpPr txBox="1">
            <a:spLocks noChangeArrowheads="1"/>
          </p:cNvSpPr>
          <p:nvPr/>
        </p:nvSpPr>
        <p:spPr bwMode="auto">
          <a:xfrm>
            <a:off x="1130300" y="3837782"/>
            <a:ext cx="3610769" cy="4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200">
                <a:ea typeface="Lato" panose="020F0502020204030203" pitchFamily="34" charset="0"/>
              </a:rPr>
              <a:t>Lorem Ipsum has two main statistical methodologies are used in data analysis which summarizes data.</a:t>
            </a:r>
          </a:p>
        </p:txBody>
      </p:sp>
      <p:sp>
        <p:nvSpPr>
          <p:cNvPr id="512" name="Round Same Side Corner Rectangle 511"/>
          <p:cNvSpPr/>
          <p:nvPr/>
        </p:nvSpPr>
        <p:spPr>
          <a:xfrm rot="10800000" flipH="1">
            <a:off x="1139032" y="2644775"/>
            <a:ext cx="54769" cy="456407"/>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solidFill>
                <a:schemeClr val="tx1"/>
              </a:solidFill>
              <a:latin typeface="Calibri Light"/>
            </a:endParaRPr>
          </a:p>
        </p:txBody>
      </p:sp>
      <p:sp>
        <p:nvSpPr>
          <p:cNvPr id="513" name="Round Same Side Corner Rectangle 512"/>
          <p:cNvSpPr/>
          <p:nvPr/>
        </p:nvSpPr>
        <p:spPr>
          <a:xfrm rot="10800000" flipH="1">
            <a:off x="1139032" y="3259932"/>
            <a:ext cx="54769" cy="456406"/>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solidFill>
                <a:schemeClr val="tx1"/>
              </a:solidFill>
              <a:latin typeface="Calibri Light"/>
            </a:endParaRPr>
          </a:p>
        </p:txBody>
      </p:sp>
      <p:sp>
        <p:nvSpPr>
          <p:cNvPr id="514" name="Round Same Side Corner Rectangle 513"/>
          <p:cNvSpPr/>
          <p:nvPr/>
        </p:nvSpPr>
        <p:spPr>
          <a:xfrm rot="10800000" flipH="1">
            <a:off x="1139032" y="3875088"/>
            <a:ext cx="54769" cy="456407"/>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solidFill>
                <a:schemeClr val="tx1"/>
              </a:solidFill>
              <a:latin typeface="Calibri Light"/>
            </a:endParaRPr>
          </a:p>
        </p:txBody>
      </p:sp>
      <p:sp>
        <p:nvSpPr>
          <p:cNvPr id="515" name="Round Same Side Corner Rectangle 514"/>
          <p:cNvSpPr/>
          <p:nvPr/>
        </p:nvSpPr>
        <p:spPr>
          <a:xfrm rot="10800000" flipH="1">
            <a:off x="1139032" y="2034382"/>
            <a:ext cx="54769" cy="45640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solidFill>
                <a:schemeClr val="tx1"/>
              </a:solidFill>
              <a:latin typeface="Calibri Light"/>
            </a:endParaRPr>
          </a:p>
        </p:txBody>
      </p:sp>
      <p:sp>
        <p:nvSpPr>
          <p:cNvPr id="68778" name="TextBox 515"/>
          <p:cNvSpPr txBox="1">
            <a:spLocks noChangeArrowheads="1"/>
          </p:cNvSpPr>
          <p:nvPr/>
        </p:nvSpPr>
        <p:spPr bwMode="auto">
          <a:xfrm>
            <a:off x="1139032" y="4456113"/>
            <a:ext cx="3610769" cy="4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200">
                <a:ea typeface="Lato" panose="020F0502020204030203" pitchFamily="34" charset="0"/>
              </a:rPr>
              <a:t>Lorem Ipsum has two main statistical methodologies are used in data analysis which summarizes data.</a:t>
            </a:r>
          </a:p>
        </p:txBody>
      </p:sp>
      <p:sp>
        <p:nvSpPr>
          <p:cNvPr id="68779" name="TextBox 516"/>
          <p:cNvSpPr txBox="1">
            <a:spLocks noChangeArrowheads="1"/>
          </p:cNvSpPr>
          <p:nvPr/>
        </p:nvSpPr>
        <p:spPr bwMode="auto">
          <a:xfrm>
            <a:off x="1139032" y="5075238"/>
            <a:ext cx="3610769" cy="4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200">
                <a:ea typeface="Lato" panose="020F0502020204030203" pitchFamily="34" charset="0"/>
              </a:rPr>
              <a:t>Lorem Ipsum has two main statistical methodologies are used in data analysis which summarizes data.</a:t>
            </a:r>
          </a:p>
        </p:txBody>
      </p:sp>
      <p:sp>
        <p:nvSpPr>
          <p:cNvPr id="518" name="Round Same Side Corner Rectangle 517"/>
          <p:cNvSpPr/>
          <p:nvPr/>
        </p:nvSpPr>
        <p:spPr>
          <a:xfrm rot="10800000" flipH="1">
            <a:off x="1147763" y="4497388"/>
            <a:ext cx="54769" cy="4572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solidFill>
                <a:schemeClr val="tx1"/>
              </a:solidFill>
              <a:latin typeface="Calibri Light"/>
            </a:endParaRPr>
          </a:p>
        </p:txBody>
      </p:sp>
      <p:sp>
        <p:nvSpPr>
          <p:cNvPr id="519" name="Round Same Side Corner Rectangle 518"/>
          <p:cNvSpPr/>
          <p:nvPr/>
        </p:nvSpPr>
        <p:spPr>
          <a:xfrm rot="10800000" flipH="1">
            <a:off x="1147763" y="5112544"/>
            <a:ext cx="54769" cy="4572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dirty="0">
              <a:solidFill>
                <a:schemeClr val="tx1"/>
              </a:solidFill>
              <a:latin typeface="Calibri Light"/>
            </a:endParaRPr>
          </a:p>
        </p:txBody>
      </p:sp>
      <p:grpSp>
        <p:nvGrpSpPr>
          <p:cNvPr id="188" name="Group 59">
            <a:extLst>
              <a:ext uri="{FF2B5EF4-FFF2-40B4-BE49-F238E27FC236}">
                <a16:creationId xmlns:a16="http://schemas.microsoft.com/office/drawing/2014/main" id="{C0BB70FA-7A63-4387-8EB9-57753D605508}"/>
              </a:ext>
            </a:extLst>
          </p:cNvPr>
          <p:cNvGrpSpPr>
            <a:grpSpLocks/>
          </p:cNvGrpSpPr>
          <p:nvPr/>
        </p:nvGrpSpPr>
        <p:grpSpPr bwMode="auto">
          <a:xfrm>
            <a:off x="873919" y="1076325"/>
            <a:ext cx="738981" cy="129382"/>
            <a:chOff x="1703388" y="2006913"/>
            <a:chExt cx="1478230" cy="258682"/>
          </a:xfrm>
        </p:grpSpPr>
        <p:sp>
          <p:nvSpPr>
            <p:cNvPr id="193" name="Oval 192">
              <a:extLst>
                <a:ext uri="{FF2B5EF4-FFF2-40B4-BE49-F238E27FC236}">
                  <a16:creationId xmlns:a16="http://schemas.microsoft.com/office/drawing/2014/main" id="{4DD20AAA-F504-441D-86EA-1A59508099EA}"/>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94" name="Oval 193">
              <a:extLst>
                <a:ext uri="{FF2B5EF4-FFF2-40B4-BE49-F238E27FC236}">
                  <a16:creationId xmlns:a16="http://schemas.microsoft.com/office/drawing/2014/main" id="{EF226FA1-2071-442E-BF8D-CE81A51BDBA8}"/>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95" name="Oval 194">
              <a:extLst>
                <a:ext uri="{FF2B5EF4-FFF2-40B4-BE49-F238E27FC236}">
                  <a16:creationId xmlns:a16="http://schemas.microsoft.com/office/drawing/2014/main" id="{E3F248BF-DB9C-40DC-B164-48D858A82546}"/>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96" name="Oval 195">
              <a:extLst>
                <a:ext uri="{FF2B5EF4-FFF2-40B4-BE49-F238E27FC236}">
                  <a16:creationId xmlns:a16="http://schemas.microsoft.com/office/drawing/2014/main" id="{0006F2C8-AFCD-4DBF-B244-0823FEDBEEBD}"/>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97" name="Oval 196">
              <a:extLst>
                <a:ext uri="{FF2B5EF4-FFF2-40B4-BE49-F238E27FC236}">
                  <a16:creationId xmlns:a16="http://schemas.microsoft.com/office/drawing/2014/main" id="{37955E74-E5EB-44EF-B465-D93A53FDBFCC}"/>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99" name="TextBox 32">
            <a:extLst>
              <a:ext uri="{FF2B5EF4-FFF2-40B4-BE49-F238E27FC236}">
                <a16:creationId xmlns:a16="http://schemas.microsoft.com/office/drawing/2014/main" id="{16694857-35A7-408F-A5B9-B4BE2BBEBEA7}"/>
              </a:ext>
            </a:extLst>
          </p:cNvPr>
          <p:cNvSpPr txBox="1">
            <a:spLocks noChangeArrowheads="1"/>
          </p:cNvSpPr>
          <p:nvPr/>
        </p:nvSpPr>
        <p:spPr bwMode="auto">
          <a:xfrm>
            <a:off x="716308" y="348704"/>
            <a:ext cx="2072683"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pPr>
            <a:r>
              <a:rPr lang="en-US" altLang="es-MX" sz="1400" dirty="0"/>
              <a:t>Something About</a:t>
            </a:r>
          </a:p>
          <a:p>
            <a:pPr>
              <a:lnSpc>
                <a:spcPct val="90000"/>
              </a:lnSpc>
            </a:pPr>
            <a:r>
              <a:rPr lang="en-US" altLang="es-MX" sz="2400" dirty="0">
                <a:solidFill>
                  <a:schemeClr val="accent1"/>
                </a:solidFill>
              </a:rPr>
              <a:t>Main Features</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9" name="Group 59"/>
          <p:cNvGrpSpPr>
            <a:grpSpLocks/>
          </p:cNvGrpSpPr>
          <p:nvPr/>
        </p:nvGrpSpPr>
        <p:grpSpPr bwMode="auto">
          <a:xfrm>
            <a:off x="873919" y="1076325"/>
            <a:ext cx="738981" cy="129382"/>
            <a:chOff x="1703388" y="2006913"/>
            <a:chExt cx="1478230" cy="258682"/>
          </a:xfrm>
        </p:grpSpPr>
        <p:sp>
          <p:nvSpPr>
            <p:cNvPr id="203" name="Oval 202"/>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04" name="Oval 203"/>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05" name="Oval 204"/>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06" name="Oval 205"/>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08" name="Oval 207"/>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cxnSp>
        <p:nvCxnSpPr>
          <p:cNvPr id="188" name="Straight Connector 187"/>
          <p:cNvCxnSpPr/>
          <p:nvPr/>
        </p:nvCxnSpPr>
        <p:spPr>
          <a:xfrm flipV="1">
            <a:off x="7393782" y="4593432"/>
            <a:ext cx="1431131" cy="0"/>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214" idx="4"/>
          </p:cNvCxnSpPr>
          <p:nvPr/>
        </p:nvCxnSpPr>
        <p:spPr>
          <a:xfrm>
            <a:off x="8824913" y="3654425"/>
            <a:ext cx="0" cy="945357"/>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9474200" y="2727325"/>
            <a:ext cx="2716213" cy="0"/>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6200000">
            <a:off x="5512594" y="3783807"/>
            <a:ext cx="0" cy="1619250"/>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6200000">
            <a:off x="3414713" y="2007394"/>
            <a:ext cx="0" cy="1439863"/>
          </a:xfrm>
          <a:prstGeom prst="line">
            <a:avLst/>
          </a:prstGeom>
          <a:ln w="25400" cmpd="sng">
            <a:solidFill>
              <a:schemeClr val="bg1">
                <a:lumMod val="50000"/>
              </a:schemeClr>
            </a:solidFill>
            <a:prstDash val="solid"/>
            <a:headEnd type="oval" w="lg" len="lg"/>
            <a:tailEnd type="none" w="med" len="med"/>
          </a:ln>
        </p:spPr>
        <p:style>
          <a:lnRef idx="1">
            <a:schemeClr val="accent1"/>
          </a:lnRef>
          <a:fillRef idx="0">
            <a:schemeClr val="accent1"/>
          </a:fillRef>
          <a:effectRef idx="0">
            <a:schemeClr val="accent1"/>
          </a:effectRef>
          <a:fontRef idx="minor">
            <a:schemeClr val="tx1"/>
          </a:fontRef>
        </p:style>
      </p:cxnSp>
      <p:sp>
        <p:nvSpPr>
          <p:cNvPr id="197" name="Oval 196"/>
          <p:cNvSpPr>
            <a:spLocks noChangeAspect="1"/>
          </p:cNvSpPr>
          <p:nvPr/>
        </p:nvSpPr>
        <p:spPr>
          <a:xfrm>
            <a:off x="4137819" y="2187575"/>
            <a:ext cx="1079500" cy="1079500"/>
          </a:xfrm>
          <a:prstGeom prst="ellipse">
            <a:avLst/>
          </a:prstGeom>
          <a:solidFill>
            <a:schemeClr val="accent1"/>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cxnSp>
        <p:nvCxnSpPr>
          <p:cNvPr id="210" name="Straight Connector 209"/>
          <p:cNvCxnSpPr/>
          <p:nvPr/>
        </p:nvCxnSpPr>
        <p:spPr>
          <a:xfrm>
            <a:off x="4705350" y="3267075"/>
            <a:ext cx="0" cy="1332707"/>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667" name="TextBox 240"/>
          <p:cNvSpPr txBox="1">
            <a:spLocks noChangeArrowheads="1"/>
          </p:cNvSpPr>
          <p:nvPr/>
        </p:nvSpPr>
        <p:spPr bwMode="auto">
          <a:xfrm>
            <a:off x="9772650" y="3113088"/>
            <a:ext cx="1678782"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b="1">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 in the future and primary</a:t>
            </a:r>
          </a:p>
        </p:txBody>
      </p:sp>
      <p:sp>
        <p:nvSpPr>
          <p:cNvPr id="70668" name="TextBox 241"/>
          <p:cNvSpPr txBox="1">
            <a:spLocks noChangeArrowheads="1"/>
          </p:cNvSpPr>
          <p:nvPr/>
        </p:nvSpPr>
        <p:spPr bwMode="auto">
          <a:xfrm>
            <a:off x="9779000" y="2865438"/>
            <a:ext cx="1087121"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latin typeface="Lato Black" panose="020F0A02020204030203" pitchFamily="34" charset="0"/>
              </a:rPr>
              <a:t>My vision</a:t>
            </a:r>
            <a:endParaRPr lang="id-ID" altLang="es-MX" sz="1600" b="1" dirty="0">
              <a:latin typeface="Lato Black" panose="020F0A02020204030203" pitchFamily="34" charset="0"/>
            </a:endParaRPr>
          </a:p>
        </p:txBody>
      </p:sp>
      <p:sp>
        <p:nvSpPr>
          <p:cNvPr id="70669" name="TextBox 242"/>
          <p:cNvSpPr txBox="1">
            <a:spLocks noChangeArrowheads="1"/>
          </p:cNvSpPr>
          <p:nvPr/>
        </p:nvSpPr>
        <p:spPr bwMode="auto">
          <a:xfrm>
            <a:off x="2991644" y="3563938"/>
            <a:ext cx="1575594"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b="1" dirty="0">
                <a:solidFill>
                  <a:schemeClr val="tx2"/>
                </a:solidFill>
                <a:cs typeface="Calibri Light" panose="020F0302020204030204" pitchFamily="34" charset="0"/>
              </a:rPr>
              <a:t>Creativity is the key </a:t>
            </a:r>
            <a:r>
              <a:rPr lang="en-US" altLang="es-MX" sz="1200" dirty="0">
                <a:cs typeface="Calibri Light" panose="020F0302020204030204" pitchFamily="34" charset="0"/>
              </a:rPr>
              <a:t>to success in the future and primary</a:t>
            </a:r>
          </a:p>
        </p:txBody>
      </p:sp>
      <p:sp>
        <p:nvSpPr>
          <p:cNvPr id="70670" name="TextBox 243"/>
          <p:cNvSpPr txBox="1">
            <a:spLocks noChangeArrowheads="1"/>
          </p:cNvSpPr>
          <p:nvPr/>
        </p:nvSpPr>
        <p:spPr bwMode="auto">
          <a:xfrm>
            <a:off x="2865653" y="3315494"/>
            <a:ext cx="167221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dirty="0">
                <a:latin typeface="Lato Black" panose="020F0A02020204030203" pitchFamily="34" charset="0"/>
              </a:rPr>
              <a:t>Short Beginning</a:t>
            </a:r>
            <a:endParaRPr lang="id-ID" altLang="es-MX" sz="1600" b="1" dirty="0">
              <a:latin typeface="Lato Black" panose="020F0A02020204030203" pitchFamily="34" charset="0"/>
            </a:endParaRPr>
          </a:p>
        </p:txBody>
      </p:sp>
      <p:sp>
        <p:nvSpPr>
          <p:cNvPr id="70671" name="TextBox 247"/>
          <p:cNvSpPr txBox="1">
            <a:spLocks noChangeArrowheads="1"/>
          </p:cNvSpPr>
          <p:nvPr/>
        </p:nvSpPr>
        <p:spPr bwMode="auto">
          <a:xfrm>
            <a:off x="5753894" y="5353050"/>
            <a:ext cx="2224088"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b="1">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 in the future and primary</a:t>
            </a:r>
          </a:p>
        </p:txBody>
      </p:sp>
      <p:sp>
        <p:nvSpPr>
          <p:cNvPr id="70672" name="TextBox 248"/>
          <p:cNvSpPr txBox="1">
            <a:spLocks noChangeArrowheads="1"/>
          </p:cNvSpPr>
          <p:nvPr/>
        </p:nvSpPr>
        <p:spPr bwMode="auto">
          <a:xfrm>
            <a:off x="6229492" y="5105400"/>
            <a:ext cx="125543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latin typeface="Lato Black" panose="020F0A02020204030203" pitchFamily="34" charset="0"/>
              </a:rPr>
              <a:t>My Mission</a:t>
            </a:r>
            <a:endParaRPr lang="id-ID" altLang="es-MX" sz="1600" b="1" dirty="0">
              <a:latin typeface="Lato Black" panose="020F0A02020204030203" pitchFamily="34" charset="0"/>
            </a:endParaRPr>
          </a:p>
        </p:txBody>
      </p:sp>
      <p:sp>
        <p:nvSpPr>
          <p:cNvPr id="70673" name="TextBox 249"/>
          <p:cNvSpPr txBox="1">
            <a:spLocks noChangeArrowheads="1"/>
          </p:cNvSpPr>
          <p:nvPr/>
        </p:nvSpPr>
        <p:spPr bwMode="auto">
          <a:xfrm>
            <a:off x="1206692" y="2469357"/>
            <a:ext cx="1411890" cy="4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2200" b="1" dirty="0">
                <a:latin typeface="Lato Black" panose="020F0A02020204030203" pitchFamily="34" charset="0"/>
              </a:rPr>
              <a:t>Welcome</a:t>
            </a:r>
          </a:p>
        </p:txBody>
      </p:sp>
      <p:sp>
        <p:nvSpPr>
          <p:cNvPr id="251" name="AutoShape 19"/>
          <p:cNvSpPr>
            <a:spLocks/>
          </p:cNvSpPr>
          <p:nvPr/>
        </p:nvSpPr>
        <p:spPr bwMode="auto">
          <a:xfrm>
            <a:off x="4406900" y="2451100"/>
            <a:ext cx="531019" cy="530225"/>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098">
              <a:defRPr/>
            </a:pPr>
            <a:endParaRPr lang="es-ES" sz="2900" dirty="0">
              <a:effectLst>
                <a:outerShdw blurRad="38100" dist="38100" dir="2700000" algn="tl">
                  <a:srgbClr val="000000"/>
                </a:outerShdw>
              </a:effectLst>
              <a:latin typeface="Gill Sans" charset="0"/>
              <a:cs typeface="Gill Sans" charset="0"/>
              <a:sym typeface="Gill Sans" charset="0"/>
            </a:endParaRPr>
          </a:p>
        </p:txBody>
      </p:sp>
      <p:sp>
        <p:nvSpPr>
          <p:cNvPr id="199" name="Oval 198"/>
          <p:cNvSpPr>
            <a:spLocks noChangeAspect="1"/>
          </p:cNvSpPr>
          <p:nvPr/>
        </p:nvSpPr>
        <p:spPr>
          <a:xfrm>
            <a:off x="6342063" y="4066382"/>
            <a:ext cx="1035050" cy="1035844"/>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sp>
        <p:nvSpPr>
          <p:cNvPr id="70676" name="Freeform 188"/>
          <p:cNvSpPr>
            <a:spLocks noChangeArrowheads="1"/>
          </p:cNvSpPr>
          <p:nvPr/>
        </p:nvSpPr>
        <p:spPr bwMode="auto">
          <a:xfrm>
            <a:off x="6579394" y="4351338"/>
            <a:ext cx="567531" cy="398463"/>
          </a:xfrm>
          <a:custGeom>
            <a:avLst/>
            <a:gdLst>
              <a:gd name="T0" fmla="*/ 1003476 w 560"/>
              <a:gd name="T1" fmla="*/ 367439 h 392"/>
              <a:gd name="T2" fmla="*/ 1003476 w 560"/>
              <a:gd name="T3" fmla="*/ 367439 h 392"/>
              <a:gd name="T4" fmla="*/ 1003476 w 560"/>
              <a:gd name="T5" fmla="*/ 343079 h 392"/>
              <a:gd name="T6" fmla="*/ 660875 w 560"/>
              <a:gd name="T7" fmla="*/ 0 h 392"/>
              <a:gd name="T8" fmla="*/ 354764 w 560"/>
              <a:gd name="T9" fmla="*/ 200975 h 392"/>
              <a:gd name="T10" fmla="*/ 259485 w 560"/>
              <a:gd name="T11" fmla="*/ 166464 h 392"/>
              <a:gd name="T12" fmla="*/ 105416 w 560"/>
              <a:gd name="T13" fmla="*/ 320748 h 392"/>
              <a:gd name="T14" fmla="*/ 117579 w 560"/>
              <a:gd name="T15" fmla="*/ 367439 h 392"/>
              <a:gd name="T16" fmla="*/ 0 w 560"/>
              <a:gd name="T17" fmla="*/ 568414 h 392"/>
              <a:gd name="T18" fmla="*/ 225022 w 560"/>
              <a:gd name="T19" fmla="*/ 793750 h 392"/>
              <a:gd name="T20" fmla="*/ 225022 w 560"/>
              <a:gd name="T21" fmla="*/ 793750 h 392"/>
              <a:gd name="T22" fmla="*/ 225022 w 560"/>
              <a:gd name="T23" fmla="*/ 793750 h 392"/>
              <a:gd name="T24" fmla="*/ 235158 w 560"/>
              <a:gd name="T25" fmla="*/ 793750 h 392"/>
              <a:gd name="T26" fmla="*/ 235158 w 560"/>
              <a:gd name="T27" fmla="*/ 793750 h 392"/>
              <a:gd name="T28" fmla="*/ 496670 w 560"/>
              <a:gd name="T29" fmla="*/ 793750 h 392"/>
              <a:gd name="T30" fmla="*/ 496670 w 560"/>
              <a:gd name="T31" fmla="*/ 568414 h 392"/>
              <a:gd name="T32" fmla="*/ 460180 w 560"/>
              <a:gd name="T33" fmla="*/ 568414 h 392"/>
              <a:gd name="T34" fmla="*/ 354764 w 560"/>
              <a:gd name="T35" fmla="*/ 568414 h 392"/>
              <a:gd name="T36" fmla="*/ 342601 w 560"/>
              <a:gd name="T37" fmla="*/ 544054 h 392"/>
              <a:gd name="T38" fmla="*/ 543296 w 560"/>
              <a:gd name="T39" fmla="*/ 308568 h 392"/>
              <a:gd name="T40" fmla="*/ 589922 w 560"/>
              <a:gd name="T41" fmla="*/ 308568 h 392"/>
              <a:gd name="T42" fmla="*/ 790618 w 560"/>
              <a:gd name="T43" fmla="*/ 544054 h 392"/>
              <a:gd name="T44" fmla="*/ 780482 w 560"/>
              <a:gd name="T45" fmla="*/ 568414 h 392"/>
              <a:gd name="T46" fmla="*/ 673039 w 560"/>
              <a:gd name="T47" fmla="*/ 568414 h 392"/>
              <a:gd name="T48" fmla="*/ 626413 w 560"/>
              <a:gd name="T49" fmla="*/ 568414 h 392"/>
              <a:gd name="T50" fmla="*/ 626413 w 560"/>
              <a:gd name="T51" fmla="*/ 793750 h 392"/>
              <a:gd name="T52" fmla="*/ 898061 w 560"/>
              <a:gd name="T53" fmla="*/ 793750 h 392"/>
              <a:gd name="T54" fmla="*/ 910224 w 560"/>
              <a:gd name="T55" fmla="*/ 793750 h 392"/>
              <a:gd name="T56" fmla="*/ 1133219 w 560"/>
              <a:gd name="T57" fmla="*/ 568414 h 392"/>
              <a:gd name="T58" fmla="*/ 1003476 w 560"/>
              <a:gd name="T59" fmla="*/ 367439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214" name="Oval 213"/>
          <p:cNvSpPr>
            <a:spLocks noChangeAspect="1"/>
          </p:cNvSpPr>
          <p:nvPr/>
        </p:nvSpPr>
        <p:spPr>
          <a:xfrm>
            <a:off x="7877969" y="1758950"/>
            <a:ext cx="1894681" cy="1895475"/>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sp>
        <p:nvSpPr>
          <p:cNvPr id="253" name="Freeform 21"/>
          <p:cNvSpPr>
            <a:spLocks noChangeArrowheads="1"/>
          </p:cNvSpPr>
          <p:nvPr/>
        </p:nvSpPr>
        <p:spPr bwMode="auto">
          <a:xfrm>
            <a:off x="8235157" y="2370932"/>
            <a:ext cx="1237456" cy="690563"/>
          </a:xfrm>
          <a:custGeom>
            <a:avLst/>
            <a:gdLst>
              <a:gd name="T0" fmla="*/ 1240129 w 497"/>
              <a:gd name="T1" fmla="*/ 0 h 276"/>
              <a:gd name="T2" fmla="*/ 1240129 w 497"/>
              <a:gd name="T3" fmla="*/ 0 h 276"/>
              <a:gd name="T4" fmla="*/ 0 w 497"/>
              <a:gd name="T5" fmla="*/ 665013 h 276"/>
              <a:gd name="T6" fmla="*/ 1240129 w 497"/>
              <a:gd name="T7" fmla="*/ 1375028 h 276"/>
              <a:gd name="T8" fmla="*/ 2470297 w 497"/>
              <a:gd name="T9" fmla="*/ 665013 h 276"/>
              <a:gd name="T10" fmla="*/ 1240129 w 497"/>
              <a:gd name="T11" fmla="*/ 0 h 276"/>
              <a:gd name="T12" fmla="*/ 1240129 w 497"/>
              <a:gd name="T13" fmla="*/ 1195024 h 276"/>
              <a:gd name="T14" fmla="*/ 1240129 w 497"/>
              <a:gd name="T15" fmla="*/ 1195024 h 276"/>
              <a:gd name="T16" fmla="*/ 707222 w 497"/>
              <a:gd name="T17" fmla="*/ 665013 h 276"/>
              <a:gd name="T18" fmla="*/ 1240129 w 497"/>
              <a:gd name="T19" fmla="*/ 130003 h 276"/>
              <a:gd name="T20" fmla="*/ 1768055 w 497"/>
              <a:gd name="T21" fmla="*/ 665013 h 276"/>
              <a:gd name="T22" fmla="*/ 1240129 w 497"/>
              <a:gd name="T23" fmla="*/ 1195024 h 276"/>
              <a:gd name="T24" fmla="*/ 1240129 w 497"/>
              <a:gd name="T25" fmla="*/ 665013 h 276"/>
              <a:gd name="T26" fmla="*/ 1240129 w 497"/>
              <a:gd name="T27" fmla="*/ 665013 h 276"/>
              <a:gd name="T28" fmla="*/ 1240129 w 497"/>
              <a:gd name="T29" fmla="*/ 395008 h 276"/>
              <a:gd name="T30" fmla="*/ 971185 w 497"/>
              <a:gd name="T31" fmla="*/ 665013 h 276"/>
              <a:gd name="T32" fmla="*/ 1240129 w 497"/>
              <a:gd name="T33" fmla="*/ 930019 h 276"/>
              <a:gd name="T34" fmla="*/ 1504092 w 497"/>
              <a:gd name="T35" fmla="*/ 665013 h 276"/>
              <a:gd name="T36" fmla="*/ 1240129 w 497"/>
              <a:gd name="T37" fmla="*/ 665013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9" name="TextBox 32">
            <a:extLst>
              <a:ext uri="{FF2B5EF4-FFF2-40B4-BE49-F238E27FC236}">
                <a16:creationId xmlns:a16="http://schemas.microsoft.com/office/drawing/2014/main" id="{34F9C68D-6EB4-461F-BA50-6850919482DB}"/>
              </a:ext>
            </a:extLst>
          </p:cNvPr>
          <p:cNvSpPr txBox="1">
            <a:spLocks noChangeArrowheads="1"/>
          </p:cNvSpPr>
          <p:nvPr/>
        </p:nvSpPr>
        <p:spPr bwMode="auto">
          <a:xfrm>
            <a:off x="716308" y="348704"/>
            <a:ext cx="3589444"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pPr>
            <a:r>
              <a:rPr lang="en-US" altLang="es-MX" sz="1400" dirty="0"/>
              <a:t>Something About</a:t>
            </a:r>
          </a:p>
          <a:p>
            <a:pPr>
              <a:lnSpc>
                <a:spcPct val="90000"/>
              </a:lnSpc>
            </a:pPr>
            <a:r>
              <a:rPr lang="en-US" altLang="es-MX" sz="2400" dirty="0">
                <a:solidFill>
                  <a:schemeClr val="accent1"/>
                </a:solidFill>
              </a:rPr>
              <a:t>The History  of Mrs. Smith</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6544469" y="3772694"/>
            <a:ext cx="0" cy="1619250"/>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51713" y="3267075"/>
            <a:ext cx="0" cy="1332707"/>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87694" y="4941094"/>
            <a:ext cx="0" cy="2160588"/>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841750" y="3772694"/>
            <a:ext cx="0" cy="1619250"/>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239838" y="1467644"/>
            <a:ext cx="0" cy="2519363"/>
          </a:xfrm>
          <a:prstGeom prst="line">
            <a:avLst/>
          </a:prstGeom>
          <a:ln w="25400" cmpd="sng">
            <a:solidFill>
              <a:schemeClr val="bg1">
                <a:lumMod val="50000"/>
              </a:schemeClr>
            </a:solidFill>
            <a:prstDash val="solid"/>
            <a:headEnd type="none" w="lg" len="lg"/>
            <a:tailEnd type="none" w="med" len="med"/>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2478088" y="2187575"/>
            <a:ext cx="1080294" cy="1079500"/>
          </a:xfrm>
          <a:prstGeom prst="ellipse">
            <a:avLst/>
          </a:prstGeom>
          <a:solidFill>
            <a:schemeClr val="accent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cxnSp>
        <p:nvCxnSpPr>
          <p:cNvPr id="11" name="Straight Connector 10"/>
          <p:cNvCxnSpPr/>
          <p:nvPr/>
        </p:nvCxnSpPr>
        <p:spPr>
          <a:xfrm>
            <a:off x="3046413" y="3267075"/>
            <a:ext cx="0" cy="1332707"/>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6826250" y="2187575"/>
            <a:ext cx="1079500" cy="10795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cxnSp>
        <p:nvCxnSpPr>
          <p:cNvPr id="16" name="Straight Connector 15"/>
          <p:cNvCxnSpPr/>
          <p:nvPr/>
        </p:nvCxnSpPr>
        <p:spPr>
          <a:xfrm rot="-5400000">
            <a:off x="8693944" y="1913732"/>
            <a:ext cx="0" cy="1619250"/>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501188" y="2730500"/>
            <a:ext cx="0" cy="1331913"/>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691" name="TextBox 30"/>
          <p:cNvSpPr txBox="1">
            <a:spLocks noChangeArrowheads="1"/>
          </p:cNvSpPr>
          <p:nvPr/>
        </p:nvSpPr>
        <p:spPr bwMode="auto">
          <a:xfrm>
            <a:off x="5291138" y="2681288"/>
            <a:ext cx="1576388"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b="1">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 in the future and primary</a:t>
            </a:r>
          </a:p>
        </p:txBody>
      </p:sp>
      <p:sp>
        <p:nvSpPr>
          <p:cNvPr id="71692" name="TextBox 31"/>
          <p:cNvSpPr txBox="1">
            <a:spLocks noChangeArrowheads="1"/>
          </p:cNvSpPr>
          <p:nvPr/>
        </p:nvSpPr>
        <p:spPr bwMode="auto">
          <a:xfrm>
            <a:off x="5053025" y="2433638"/>
            <a:ext cx="178513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dirty="0">
                <a:latin typeface="Lato Black" panose="020F0A02020204030203" pitchFamily="34" charset="0"/>
              </a:rPr>
              <a:t>Some of my goals</a:t>
            </a:r>
            <a:endParaRPr lang="id-ID" altLang="es-MX" sz="1600" b="1" dirty="0">
              <a:latin typeface="Lato Black" panose="020F0A02020204030203" pitchFamily="34" charset="0"/>
            </a:endParaRPr>
          </a:p>
        </p:txBody>
      </p:sp>
      <p:sp>
        <p:nvSpPr>
          <p:cNvPr id="71693" name="TextBox 32"/>
          <p:cNvSpPr txBox="1">
            <a:spLocks noChangeArrowheads="1"/>
          </p:cNvSpPr>
          <p:nvPr/>
        </p:nvSpPr>
        <p:spPr bwMode="auto">
          <a:xfrm>
            <a:off x="938213" y="3280569"/>
            <a:ext cx="1575594"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b="1" dirty="0">
                <a:solidFill>
                  <a:schemeClr val="tx2"/>
                </a:solidFill>
                <a:cs typeface="Calibri Light" panose="020F0302020204030204" pitchFamily="34" charset="0"/>
              </a:rPr>
              <a:t>Creativity is the key </a:t>
            </a:r>
            <a:r>
              <a:rPr lang="en-US" altLang="es-MX" sz="1200" dirty="0">
                <a:cs typeface="Calibri Light" panose="020F0302020204030204" pitchFamily="34" charset="0"/>
              </a:rPr>
              <a:t>to success in the future and primary</a:t>
            </a:r>
          </a:p>
        </p:txBody>
      </p:sp>
      <p:sp>
        <p:nvSpPr>
          <p:cNvPr id="71694" name="TextBox 33"/>
          <p:cNvSpPr txBox="1">
            <a:spLocks noChangeArrowheads="1"/>
          </p:cNvSpPr>
          <p:nvPr/>
        </p:nvSpPr>
        <p:spPr bwMode="auto">
          <a:xfrm>
            <a:off x="1265063" y="3032919"/>
            <a:ext cx="1220169"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dirty="0">
                <a:latin typeface="Lato Black" panose="020F0A02020204030203" pitchFamily="34" charset="0"/>
              </a:rPr>
              <a:t>My Studies</a:t>
            </a:r>
            <a:endParaRPr lang="id-ID" altLang="es-MX" sz="1600" b="1" dirty="0">
              <a:latin typeface="Lato Black" panose="020F0A02020204030203" pitchFamily="34" charset="0"/>
            </a:endParaRPr>
          </a:p>
        </p:txBody>
      </p:sp>
      <p:sp>
        <p:nvSpPr>
          <p:cNvPr id="71695" name="TextBox 36"/>
          <p:cNvSpPr txBox="1">
            <a:spLocks noChangeArrowheads="1"/>
          </p:cNvSpPr>
          <p:nvPr/>
        </p:nvSpPr>
        <p:spPr bwMode="auto">
          <a:xfrm>
            <a:off x="4047332" y="5776119"/>
            <a:ext cx="2224088"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b="1">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 in the future and primary</a:t>
            </a:r>
          </a:p>
        </p:txBody>
      </p:sp>
      <p:sp>
        <p:nvSpPr>
          <p:cNvPr id="71696" name="TextBox 37"/>
          <p:cNvSpPr txBox="1">
            <a:spLocks noChangeArrowheads="1"/>
          </p:cNvSpPr>
          <p:nvPr/>
        </p:nvSpPr>
        <p:spPr bwMode="auto">
          <a:xfrm>
            <a:off x="3888998" y="5528469"/>
            <a:ext cx="2522514"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MX" altLang="es-MX" sz="1600" b="1" dirty="0">
                <a:latin typeface="Lato Black" panose="020F0A02020204030203" pitchFamily="34" charset="0"/>
              </a:rPr>
              <a:t>W</a:t>
            </a:r>
            <a:r>
              <a:rPr lang="en-US" altLang="es-MX" sz="1600" b="1" dirty="0">
                <a:latin typeface="Lato Black" panose="020F0A02020204030203" pitchFamily="34" charset="0"/>
              </a:rPr>
              <a:t>here I’ve been working</a:t>
            </a:r>
            <a:endParaRPr lang="id-ID" altLang="es-MX" sz="1600" b="1" dirty="0">
              <a:latin typeface="Lato Black" panose="020F0A02020204030203" pitchFamily="34" charset="0"/>
            </a:endParaRPr>
          </a:p>
        </p:txBody>
      </p:sp>
      <p:sp>
        <p:nvSpPr>
          <p:cNvPr id="71697" name="TextBox 38"/>
          <p:cNvSpPr txBox="1">
            <a:spLocks noChangeArrowheads="1"/>
          </p:cNvSpPr>
          <p:nvPr/>
        </p:nvSpPr>
        <p:spPr bwMode="auto">
          <a:xfrm>
            <a:off x="9659144" y="5155407"/>
            <a:ext cx="1679575"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b="1">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 in the future and primary</a:t>
            </a:r>
          </a:p>
        </p:txBody>
      </p:sp>
      <p:sp>
        <p:nvSpPr>
          <p:cNvPr id="71698" name="TextBox 39"/>
          <p:cNvSpPr txBox="1">
            <a:spLocks noChangeArrowheads="1"/>
          </p:cNvSpPr>
          <p:nvPr/>
        </p:nvSpPr>
        <p:spPr bwMode="auto">
          <a:xfrm>
            <a:off x="9666288" y="4907757"/>
            <a:ext cx="2042510"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latin typeface="Lato Black" panose="020F0A02020204030203" pitchFamily="34" charset="0"/>
              </a:rPr>
              <a:t>Important Statistics</a:t>
            </a:r>
            <a:endParaRPr lang="id-ID" altLang="es-MX" sz="1600" b="1" dirty="0">
              <a:latin typeface="Lato Black" panose="020F0A02020204030203" pitchFamily="34" charset="0"/>
            </a:endParaRPr>
          </a:p>
        </p:txBody>
      </p:sp>
      <p:sp>
        <p:nvSpPr>
          <p:cNvPr id="71699" name="Freeform 22"/>
          <p:cNvSpPr>
            <a:spLocks noChangeArrowheads="1"/>
          </p:cNvSpPr>
          <p:nvPr/>
        </p:nvSpPr>
        <p:spPr bwMode="auto">
          <a:xfrm>
            <a:off x="7071519" y="2418557"/>
            <a:ext cx="587375" cy="587375"/>
          </a:xfrm>
          <a:custGeom>
            <a:avLst/>
            <a:gdLst>
              <a:gd name="T0" fmla="*/ 586210 w 461"/>
              <a:gd name="T1" fmla="*/ 20390 h 461"/>
              <a:gd name="T2" fmla="*/ 586210 w 461"/>
              <a:gd name="T3" fmla="*/ 20390 h 461"/>
              <a:gd name="T4" fmla="*/ 0 w 461"/>
              <a:gd name="T5" fmla="*/ 609145 h 461"/>
              <a:gd name="T6" fmla="*/ 586210 w 461"/>
              <a:gd name="T7" fmla="*/ 1172413 h 461"/>
              <a:gd name="T8" fmla="*/ 1172419 w 461"/>
              <a:gd name="T9" fmla="*/ 586207 h 461"/>
              <a:gd name="T10" fmla="*/ 586210 w 461"/>
              <a:gd name="T11" fmla="*/ 20390 h 461"/>
              <a:gd name="T12" fmla="*/ 586210 w 461"/>
              <a:gd name="T13" fmla="*/ 89205 h 461"/>
              <a:gd name="T14" fmla="*/ 586210 w 461"/>
              <a:gd name="T15" fmla="*/ 89205 h 461"/>
              <a:gd name="T16" fmla="*/ 813047 w 461"/>
              <a:gd name="T17" fmla="*/ 135082 h 461"/>
              <a:gd name="T18" fmla="*/ 741683 w 461"/>
              <a:gd name="T19" fmla="*/ 270165 h 461"/>
              <a:gd name="T20" fmla="*/ 586210 w 461"/>
              <a:gd name="T21" fmla="*/ 247226 h 461"/>
              <a:gd name="T22" fmla="*/ 428188 w 461"/>
              <a:gd name="T23" fmla="*/ 270165 h 461"/>
              <a:gd name="T24" fmla="*/ 359372 w 461"/>
              <a:gd name="T25" fmla="*/ 135082 h 461"/>
              <a:gd name="T26" fmla="*/ 586210 w 461"/>
              <a:gd name="T27" fmla="*/ 89205 h 461"/>
              <a:gd name="T28" fmla="*/ 270166 w 461"/>
              <a:gd name="T29" fmla="*/ 744228 h 461"/>
              <a:gd name="T30" fmla="*/ 270166 w 461"/>
              <a:gd name="T31" fmla="*/ 744228 h 461"/>
              <a:gd name="T32" fmla="*/ 135083 w 461"/>
              <a:gd name="T33" fmla="*/ 833433 h 461"/>
              <a:gd name="T34" fmla="*/ 89206 w 461"/>
              <a:gd name="T35" fmla="*/ 609145 h 461"/>
              <a:gd name="T36" fmla="*/ 135083 w 461"/>
              <a:gd name="T37" fmla="*/ 359370 h 461"/>
              <a:gd name="T38" fmla="*/ 270166 w 461"/>
              <a:gd name="T39" fmla="*/ 425637 h 461"/>
              <a:gd name="T40" fmla="*/ 224289 w 461"/>
              <a:gd name="T41" fmla="*/ 586207 h 461"/>
              <a:gd name="T42" fmla="*/ 270166 w 461"/>
              <a:gd name="T43" fmla="*/ 744228 h 461"/>
              <a:gd name="T44" fmla="*/ 586210 w 461"/>
              <a:gd name="T45" fmla="*/ 1103598 h 461"/>
              <a:gd name="T46" fmla="*/ 586210 w 461"/>
              <a:gd name="T47" fmla="*/ 1103598 h 461"/>
              <a:gd name="T48" fmla="*/ 359372 w 461"/>
              <a:gd name="T49" fmla="*/ 1037331 h 461"/>
              <a:gd name="T50" fmla="*/ 428188 w 461"/>
              <a:gd name="T51" fmla="*/ 902248 h 461"/>
              <a:gd name="T52" fmla="*/ 586210 w 461"/>
              <a:gd name="T53" fmla="*/ 948126 h 461"/>
              <a:gd name="T54" fmla="*/ 741683 w 461"/>
              <a:gd name="T55" fmla="*/ 902248 h 461"/>
              <a:gd name="T56" fmla="*/ 813047 w 461"/>
              <a:gd name="T57" fmla="*/ 1037331 h 461"/>
              <a:gd name="T58" fmla="*/ 586210 w 461"/>
              <a:gd name="T59" fmla="*/ 1103598 h 461"/>
              <a:gd name="T60" fmla="*/ 586210 w 461"/>
              <a:gd name="T61" fmla="*/ 879310 h 461"/>
              <a:gd name="T62" fmla="*/ 586210 w 461"/>
              <a:gd name="T63" fmla="*/ 879310 h 461"/>
              <a:gd name="T64" fmla="*/ 316043 w 461"/>
              <a:gd name="T65" fmla="*/ 586207 h 461"/>
              <a:gd name="T66" fmla="*/ 586210 w 461"/>
              <a:gd name="T67" fmla="*/ 313493 h 461"/>
              <a:gd name="T68" fmla="*/ 856376 w 461"/>
              <a:gd name="T69" fmla="*/ 586207 h 461"/>
              <a:gd name="T70" fmla="*/ 586210 w 461"/>
              <a:gd name="T71" fmla="*/ 879310 h 461"/>
              <a:gd name="T72" fmla="*/ 902253 w 461"/>
              <a:gd name="T73" fmla="*/ 744228 h 461"/>
              <a:gd name="T74" fmla="*/ 902253 w 461"/>
              <a:gd name="T75" fmla="*/ 744228 h 461"/>
              <a:gd name="T76" fmla="*/ 948130 w 461"/>
              <a:gd name="T77" fmla="*/ 586207 h 461"/>
              <a:gd name="T78" fmla="*/ 902253 w 461"/>
              <a:gd name="T79" fmla="*/ 425637 h 461"/>
              <a:gd name="T80" fmla="*/ 1037336 w 461"/>
              <a:gd name="T81" fmla="*/ 359370 h 461"/>
              <a:gd name="T82" fmla="*/ 1083213 w 461"/>
              <a:gd name="T83" fmla="*/ 586207 h 461"/>
              <a:gd name="T84" fmla="*/ 1037336 w 461"/>
              <a:gd name="T85" fmla="*/ 833433 h 461"/>
              <a:gd name="T86" fmla="*/ 902253 w 461"/>
              <a:gd name="T87" fmla="*/ 744228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7145" tIns="8573" rIns="17145" bIns="8573" anchor="ctr"/>
          <a:lstStyle/>
          <a:p>
            <a:endParaRPr lang="es-MX" sz="900"/>
          </a:p>
        </p:txBody>
      </p:sp>
      <p:sp>
        <p:nvSpPr>
          <p:cNvPr id="71700" name="Freeform 47"/>
          <p:cNvSpPr>
            <a:spLocks noChangeArrowheads="1"/>
          </p:cNvSpPr>
          <p:nvPr/>
        </p:nvSpPr>
        <p:spPr bwMode="auto">
          <a:xfrm>
            <a:off x="2726532" y="2409032"/>
            <a:ext cx="627856" cy="551656"/>
          </a:xfrm>
          <a:custGeom>
            <a:avLst/>
            <a:gdLst>
              <a:gd name="T0" fmla="*/ 1253167 w 498"/>
              <a:gd name="T1" fmla="*/ 1100673 h 435"/>
              <a:gd name="T2" fmla="*/ 1253167 w 498"/>
              <a:gd name="T3" fmla="*/ 1100673 h 435"/>
              <a:gd name="T4" fmla="*/ 1227952 w 498"/>
              <a:gd name="T5" fmla="*/ 831845 h 435"/>
              <a:gd name="T6" fmla="*/ 1071621 w 498"/>
              <a:gd name="T7" fmla="*/ 743081 h 435"/>
              <a:gd name="T8" fmla="*/ 937984 w 498"/>
              <a:gd name="T9" fmla="*/ 585842 h 435"/>
              <a:gd name="T10" fmla="*/ 983370 w 498"/>
              <a:gd name="T11" fmla="*/ 497078 h 435"/>
              <a:gd name="T12" fmla="*/ 1028756 w 498"/>
              <a:gd name="T13" fmla="*/ 403242 h 435"/>
              <a:gd name="T14" fmla="*/ 1006063 w 498"/>
              <a:gd name="T15" fmla="*/ 382953 h 435"/>
              <a:gd name="T16" fmla="*/ 1028756 w 498"/>
              <a:gd name="T17" fmla="*/ 291653 h 435"/>
              <a:gd name="T18" fmla="*/ 872426 w 498"/>
              <a:gd name="T19" fmla="*/ 157239 h 435"/>
              <a:gd name="T20" fmla="*/ 716095 w 498"/>
              <a:gd name="T21" fmla="*/ 291653 h 435"/>
              <a:gd name="T22" fmla="*/ 738788 w 498"/>
              <a:gd name="T23" fmla="*/ 382953 h 435"/>
              <a:gd name="T24" fmla="*/ 716095 w 498"/>
              <a:gd name="T25" fmla="*/ 403242 h 435"/>
              <a:gd name="T26" fmla="*/ 761481 w 498"/>
              <a:gd name="T27" fmla="*/ 497078 h 435"/>
              <a:gd name="T28" fmla="*/ 784175 w 498"/>
              <a:gd name="T29" fmla="*/ 585842 h 435"/>
              <a:gd name="T30" fmla="*/ 738788 w 498"/>
              <a:gd name="T31" fmla="*/ 697431 h 435"/>
              <a:gd name="T32" fmla="*/ 960677 w 498"/>
              <a:gd name="T33" fmla="*/ 923145 h 435"/>
              <a:gd name="T34" fmla="*/ 960677 w 498"/>
              <a:gd name="T35" fmla="*/ 1100673 h 435"/>
              <a:gd name="T36" fmla="*/ 1253167 w 498"/>
              <a:gd name="T37" fmla="*/ 1100673 h 435"/>
              <a:gd name="T38" fmla="*/ 650537 w 498"/>
              <a:gd name="T39" fmla="*/ 765906 h 435"/>
              <a:gd name="T40" fmla="*/ 650537 w 498"/>
              <a:gd name="T41" fmla="*/ 765906 h 435"/>
              <a:gd name="T42" fmla="*/ 471513 w 498"/>
              <a:gd name="T43" fmla="*/ 585842 h 435"/>
              <a:gd name="T44" fmla="*/ 537071 w 498"/>
              <a:gd name="T45" fmla="*/ 426067 h 435"/>
              <a:gd name="T46" fmla="*/ 582458 w 498"/>
              <a:gd name="T47" fmla="*/ 337303 h 435"/>
              <a:gd name="T48" fmla="*/ 559765 w 498"/>
              <a:gd name="T49" fmla="*/ 291653 h 435"/>
              <a:gd name="T50" fmla="*/ 582458 w 498"/>
              <a:gd name="T51" fmla="*/ 180064 h 435"/>
              <a:gd name="T52" fmla="*/ 380741 w 498"/>
              <a:gd name="T53" fmla="*/ 0 h 435"/>
              <a:gd name="T54" fmla="*/ 179024 w 498"/>
              <a:gd name="T55" fmla="*/ 180064 h 435"/>
              <a:gd name="T56" fmla="*/ 179024 w 498"/>
              <a:gd name="T57" fmla="*/ 291653 h 435"/>
              <a:gd name="T58" fmla="*/ 179024 w 498"/>
              <a:gd name="T59" fmla="*/ 337303 h 435"/>
              <a:gd name="T60" fmla="*/ 224410 w 498"/>
              <a:gd name="T61" fmla="*/ 426067 h 435"/>
              <a:gd name="T62" fmla="*/ 269796 w 498"/>
              <a:gd name="T63" fmla="*/ 585842 h 435"/>
              <a:gd name="T64" fmla="*/ 113466 w 498"/>
              <a:gd name="T65" fmla="*/ 765906 h 435"/>
              <a:gd name="T66" fmla="*/ 0 w 498"/>
              <a:gd name="T67" fmla="*/ 877495 h 435"/>
              <a:gd name="T68" fmla="*/ 0 w 498"/>
              <a:gd name="T69" fmla="*/ 1100673 h 435"/>
              <a:gd name="T70" fmla="*/ 872426 w 498"/>
              <a:gd name="T71" fmla="*/ 1100673 h 435"/>
              <a:gd name="T72" fmla="*/ 872426 w 498"/>
              <a:gd name="T73" fmla="*/ 923145 h 435"/>
              <a:gd name="T74" fmla="*/ 650537 w 498"/>
              <a:gd name="T75" fmla="*/ 765906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7145" tIns="8573" rIns="17145" bIns="8573" anchor="ctr"/>
          <a:lstStyle/>
          <a:p>
            <a:endParaRPr lang="es-MX" sz="900"/>
          </a:p>
        </p:txBody>
      </p:sp>
      <p:grpSp>
        <p:nvGrpSpPr>
          <p:cNvPr id="71701" name="Group 2"/>
          <p:cNvGrpSpPr>
            <a:grpSpLocks/>
          </p:cNvGrpSpPr>
          <p:nvPr/>
        </p:nvGrpSpPr>
        <p:grpSpPr bwMode="auto">
          <a:xfrm>
            <a:off x="4220369" y="3636169"/>
            <a:ext cx="1858963" cy="1859756"/>
            <a:chOff x="9356037" y="8084734"/>
            <a:chExt cx="2159438" cy="2160000"/>
          </a:xfrm>
        </p:grpSpPr>
        <p:sp>
          <p:nvSpPr>
            <p:cNvPr id="10" name="Oval 9"/>
            <p:cNvSpPr>
              <a:spLocks noChangeAspect="1"/>
            </p:cNvSpPr>
            <p:nvPr/>
          </p:nvSpPr>
          <p:spPr>
            <a:xfrm>
              <a:off x="9356037" y="8084734"/>
              <a:ext cx="2159438" cy="2160000"/>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sp>
          <p:nvSpPr>
            <p:cNvPr id="71706" name="Freeform 155"/>
            <p:cNvSpPr>
              <a:spLocks noChangeArrowheads="1"/>
            </p:cNvSpPr>
            <p:nvPr/>
          </p:nvSpPr>
          <p:spPr bwMode="auto">
            <a:xfrm>
              <a:off x="9965626" y="8642764"/>
              <a:ext cx="926035" cy="1004389"/>
            </a:xfrm>
            <a:custGeom>
              <a:avLst/>
              <a:gdLst>
                <a:gd name="T0" fmla="*/ 158691 w 461"/>
                <a:gd name="T1" fmla="*/ 18188 h 497"/>
                <a:gd name="T2" fmla="*/ 158691 w 461"/>
                <a:gd name="T3" fmla="*/ 18188 h 497"/>
                <a:gd name="T4" fmla="*/ 142621 w 461"/>
                <a:gd name="T5" fmla="*/ 18188 h 497"/>
                <a:gd name="T6" fmla="*/ 0 w 461"/>
                <a:gd name="T7" fmla="*/ 394076 h 497"/>
                <a:gd name="T8" fmla="*/ 158691 w 461"/>
                <a:gd name="T9" fmla="*/ 553728 h 497"/>
                <a:gd name="T10" fmla="*/ 319392 w 461"/>
                <a:gd name="T11" fmla="*/ 394076 h 497"/>
                <a:gd name="T12" fmla="*/ 158691 w 461"/>
                <a:gd name="T13" fmla="*/ 18188 h 497"/>
                <a:gd name="T14" fmla="*/ 783414 w 461"/>
                <a:gd name="T15" fmla="*/ 18188 h 497"/>
                <a:gd name="T16" fmla="*/ 783414 w 461"/>
                <a:gd name="T17" fmla="*/ 18188 h 497"/>
                <a:gd name="T18" fmla="*/ 765335 w 461"/>
                <a:gd name="T19" fmla="*/ 18188 h 497"/>
                <a:gd name="T20" fmla="*/ 604635 w 461"/>
                <a:gd name="T21" fmla="*/ 394076 h 497"/>
                <a:gd name="T22" fmla="*/ 765335 w 461"/>
                <a:gd name="T23" fmla="*/ 553728 h 497"/>
                <a:gd name="T24" fmla="*/ 924026 w 461"/>
                <a:gd name="T25" fmla="*/ 394076 h 497"/>
                <a:gd name="T26" fmla="*/ 783414 w 461"/>
                <a:gd name="T27" fmla="*/ 18188 h 497"/>
                <a:gd name="T28" fmla="*/ 462013 w 461"/>
                <a:gd name="T29" fmla="*/ 446620 h 497"/>
                <a:gd name="T30" fmla="*/ 462013 w 461"/>
                <a:gd name="T31" fmla="*/ 446620 h 497"/>
                <a:gd name="T32" fmla="*/ 301313 w 461"/>
                <a:gd name="T33" fmla="*/ 842717 h 497"/>
                <a:gd name="T34" fmla="*/ 462013 w 461"/>
                <a:gd name="T35" fmla="*/ 1002368 h 497"/>
                <a:gd name="T36" fmla="*/ 622713 w 461"/>
                <a:gd name="T37" fmla="*/ 842717 h 497"/>
                <a:gd name="T38" fmla="*/ 462013 w 461"/>
                <a:gd name="T39" fmla="*/ 446620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7145" tIns="8573" rIns="17145" bIns="8573" anchor="ctr"/>
            <a:lstStyle/>
            <a:p>
              <a:endParaRPr lang="es-MX" sz="900"/>
            </a:p>
          </p:txBody>
        </p:sp>
      </p:grpSp>
      <p:grpSp>
        <p:nvGrpSpPr>
          <p:cNvPr id="71702" name="Group 19"/>
          <p:cNvGrpSpPr>
            <a:grpSpLocks/>
          </p:cNvGrpSpPr>
          <p:nvPr/>
        </p:nvGrpSpPr>
        <p:grpSpPr bwMode="auto">
          <a:xfrm>
            <a:off x="8900319" y="3759200"/>
            <a:ext cx="1184275" cy="1184275"/>
            <a:chOff x="17149336" y="6239655"/>
            <a:chExt cx="3689197" cy="3690158"/>
          </a:xfrm>
        </p:grpSpPr>
        <p:sp>
          <p:nvSpPr>
            <p:cNvPr id="18" name="Oval 17"/>
            <p:cNvSpPr>
              <a:spLocks noChangeAspect="1"/>
            </p:cNvSpPr>
            <p:nvPr/>
          </p:nvSpPr>
          <p:spPr>
            <a:xfrm>
              <a:off x="17149336" y="6239655"/>
              <a:ext cx="3689197" cy="369015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sp>
          <p:nvSpPr>
            <p:cNvPr id="71704" name="Freeform 169"/>
            <p:cNvSpPr>
              <a:spLocks noChangeArrowheads="1"/>
            </p:cNvSpPr>
            <p:nvPr/>
          </p:nvSpPr>
          <p:spPr bwMode="auto">
            <a:xfrm>
              <a:off x="17602119" y="6949546"/>
              <a:ext cx="2463418" cy="1963595"/>
            </a:xfrm>
            <a:custGeom>
              <a:avLst/>
              <a:gdLst>
                <a:gd name="T0" fmla="*/ 2417893 w 487"/>
                <a:gd name="T1" fmla="*/ 45314 h 390"/>
                <a:gd name="T2" fmla="*/ 2417893 w 487"/>
                <a:gd name="T3" fmla="*/ 45314 h 390"/>
                <a:gd name="T4" fmla="*/ 1881707 w 487"/>
                <a:gd name="T5" fmla="*/ 981798 h 390"/>
                <a:gd name="T6" fmla="*/ 1745132 w 487"/>
                <a:gd name="T7" fmla="*/ 981798 h 390"/>
                <a:gd name="T8" fmla="*/ 1477039 w 487"/>
                <a:gd name="T9" fmla="*/ 755229 h 390"/>
                <a:gd name="T10" fmla="*/ 1385989 w 487"/>
                <a:gd name="T11" fmla="*/ 755229 h 390"/>
                <a:gd name="T12" fmla="*/ 981321 w 487"/>
                <a:gd name="T13" fmla="*/ 1339272 h 390"/>
                <a:gd name="T14" fmla="*/ 895329 w 487"/>
                <a:gd name="T15" fmla="*/ 1339272 h 390"/>
                <a:gd name="T16" fmla="*/ 713228 w 487"/>
                <a:gd name="T17" fmla="*/ 1203331 h 390"/>
                <a:gd name="T18" fmla="*/ 622177 w 487"/>
                <a:gd name="T19" fmla="*/ 1203331 h 390"/>
                <a:gd name="T20" fmla="*/ 40467 w 487"/>
                <a:gd name="T21" fmla="*/ 1918281 h 390"/>
                <a:gd name="T22" fmla="*/ 40467 w 487"/>
                <a:gd name="T23" fmla="*/ 1958560 h 390"/>
                <a:gd name="T24" fmla="*/ 2458360 w 487"/>
                <a:gd name="T25" fmla="*/ 1958560 h 390"/>
                <a:gd name="T26" fmla="*/ 2458360 w 487"/>
                <a:gd name="T27" fmla="*/ 45314 h 390"/>
                <a:gd name="T28" fmla="*/ 2417893 w 487"/>
                <a:gd name="T29" fmla="*/ 45314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7145" tIns="8573" rIns="17145" bIns="8573" anchor="ctr"/>
            <a:lstStyle/>
            <a:p>
              <a:endParaRPr lang="es-MX" sz="900"/>
            </a:p>
          </p:txBody>
        </p:sp>
      </p:gr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a:spLocks noChangeAspect="1"/>
          </p:cNvSpPr>
          <p:nvPr/>
        </p:nvSpPr>
        <p:spPr>
          <a:xfrm>
            <a:off x="1512094" y="2255044"/>
            <a:ext cx="2153444" cy="215423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cxnSp>
        <p:nvCxnSpPr>
          <p:cNvPr id="4" name="Straight Connector 3"/>
          <p:cNvCxnSpPr/>
          <p:nvPr/>
        </p:nvCxnSpPr>
        <p:spPr>
          <a:xfrm rot="-5400000">
            <a:off x="4953001" y="2072481"/>
            <a:ext cx="0" cy="2519363"/>
          </a:xfrm>
          <a:prstGeom prst="line">
            <a:avLst/>
          </a:prstGeom>
          <a:ln w="25400" cmpd="sng">
            <a:solidFill>
              <a:schemeClr val="bg1">
                <a:lumMod val="50000"/>
              </a:schemeClr>
            </a:solidFill>
            <a:prstDash val="solid"/>
            <a:headEnd type="oval" w="lg" len="lg"/>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a:spLocks noChangeAspect="1"/>
          </p:cNvSpPr>
          <p:nvPr/>
        </p:nvSpPr>
        <p:spPr>
          <a:xfrm>
            <a:off x="6179344" y="2792413"/>
            <a:ext cx="1079500" cy="10795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cxnSp>
        <p:nvCxnSpPr>
          <p:cNvPr id="8" name="Straight Connector 7"/>
          <p:cNvCxnSpPr/>
          <p:nvPr/>
        </p:nvCxnSpPr>
        <p:spPr>
          <a:xfrm rot="-5400000">
            <a:off x="8137129" y="2428478"/>
            <a:ext cx="0" cy="1799432"/>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01188" y="-26988"/>
            <a:ext cx="0" cy="2880519"/>
          </a:xfrm>
          <a:prstGeom prst="line">
            <a:avLst/>
          </a:prstGeom>
          <a:ln w="25400" cmpd="sng">
            <a:solidFill>
              <a:schemeClr val="bg1">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710" name="TextBox 19"/>
          <p:cNvSpPr txBox="1">
            <a:spLocks noChangeArrowheads="1"/>
          </p:cNvSpPr>
          <p:nvPr/>
        </p:nvSpPr>
        <p:spPr bwMode="auto">
          <a:xfrm>
            <a:off x="8659813" y="4164013"/>
            <a:ext cx="1679575"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b="1">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 in the future and primary</a:t>
            </a:r>
          </a:p>
        </p:txBody>
      </p:sp>
      <p:sp>
        <p:nvSpPr>
          <p:cNvPr id="72711" name="TextBox 20"/>
          <p:cNvSpPr txBox="1">
            <a:spLocks noChangeArrowheads="1"/>
          </p:cNvSpPr>
          <p:nvPr/>
        </p:nvSpPr>
        <p:spPr bwMode="auto">
          <a:xfrm>
            <a:off x="8700802" y="3916363"/>
            <a:ext cx="160078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latin typeface="Lato Black" panose="020F0A02020204030203" pitchFamily="34" charset="0"/>
              </a:rPr>
              <a:t>I can do for you</a:t>
            </a:r>
            <a:endParaRPr lang="id-ID" altLang="es-MX" sz="1600" b="1" dirty="0">
              <a:latin typeface="Lato Black" panose="020F0A02020204030203" pitchFamily="34" charset="0"/>
            </a:endParaRPr>
          </a:p>
        </p:txBody>
      </p:sp>
      <p:sp>
        <p:nvSpPr>
          <p:cNvPr id="72712" name="TextBox 21"/>
          <p:cNvSpPr txBox="1">
            <a:spLocks noChangeArrowheads="1"/>
          </p:cNvSpPr>
          <p:nvPr/>
        </p:nvSpPr>
        <p:spPr bwMode="auto">
          <a:xfrm>
            <a:off x="5661819" y="4173538"/>
            <a:ext cx="1575594" cy="71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b="1" dirty="0">
                <a:solidFill>
                  <a:schemeClr val="tx2"/>
                </a:solidFill>
                <a:cs typeface="Calibri Light" panose="020F0302020204030204" pitchFamily="34" charset="0"/>
              </a:rPr>
              <a:t>Creativity is the key </a:t>
            </a:r>
            <a:r>
              <a:rPr lang="en-US" altLang="es-MX" sz="1200" dirty="0">
                <a:cs typeface="Calibri Light" panose="020F0302020204030204" pitchFamily="34" charset="0"/>
              </a:rPr>
              <a:t>to success in the future and primary</a:t>
            </a:r>
          </a:p>
        </p:txBody>
      </p:sp>
      <p:sp>
        <p:nvSpPr>
          <p:cNvPr id="72713" name="TextBox 22"/>
          <p:cNvSpPr txBox="1">
            <a:spLocks noChangeArrowheads="1"/>
          </p:cNvSpPr>
          <p:nvPr/>
        </p:nvSpPr>
        <p:spPr bwMode="auto">
          <a:xfrm>
            <a:off x="5773906" y="3925888"/>
            <a:ext cx="1434139"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dirty="0">
                <a:latin typeface="Lato Black" panose="020F0A02020204030203" pitchFamily="34" charset="0"/>
              </a:rPr>
              <a:t>Organization</a:t>
            </a:r>
            <a:endParaRPr lang="id-ID" altLang="es-MX" sz="1600" b="1" dirty="0">
              <a:latin typeface="Lato Black" panose="020F0A02020204030203" pitchFamily="34" charset="0"/>
            </a:endParaRPr>
          </a:p>
        </p:txBody>
      </p:sp>
      <p:sp>
        <p:nvSpPr>
          <p:cNvPr id="72714" name="TextBox 24"/>
          <p:cNvSpPr txBox="1">
            <a:spLocks noChangeArrowheads="1"/>
          </p:cNvSpPr>
          <p:nvPr/>
        </p:nvSpPr>
        <p:spPr bwMode="auto">
          <a:xfrm>
            <a:off x="1565314" y="2934610"/>
            <a:ext cx="2020068" cy="7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4400" b="1" dirty="0">
                <a:solidFill>
                  <a:schemeClr val="bg1"/>
                </a:solidFill>
                <a:latin typeface="Lato Black" panose="020F0A02020204030203" pitchFamily="34" charset="0"/>
              </a:rPr>
              <a:t>FINISH</a:t>
            </a:r>
            <a:endParaRPr lang="id-ID" altLang="es-MX" sz="4400" b="1" dirty="0">
              <a:solidFill>
                <a:schemeClr val="bg1"/>
              </a:solidFill>
              <a:latin typeface="Lato Black" panose="020F0A02020204030203" pitchFamily="34" charset="0"/>
            </a:endParaRPr>
          </a:p>
        </p:txBody>
      </p:sp>
      <p:grpSp>
        <p:nvGrpSpPr>
          <p:cNvPr id="72715" name="Group 2"/>
          <p:cNvGrpSpPr>
            <a:grpSpLocks/>
          </p:cNvGrpSpPr>
          <p:nvPr/>
        </p:nvGrpSpPr>
        <p:grpSpPr bwMode="auto">
          <a:xfrm>
            <a:off x="8949532" y="2770982"/>
            <a:ext cx="1103313" cy="1104106"/>
            <a:chOff x="17153801" y="4047941"/>
            <a:chExt cx="3691776" cy="3692738"/>
          </a:xfrm>
        </p:grpSpPr>
        <p:sp>
          <p:nvSpPr>
            <p:cNvPr id="10" name="Oval 9"/>
            <p:cNvSpPr>
              <a:spLocks noChangeAspect="1"/>
            </p:cNvSpPr>
            <p:nvPr/>
          </p:nvSpPr>
          <p:spPr>
            <a:xfrm>
              <a:off x="17153801" y="4047941"/>
              <a:ext cx="3691776" cy="369273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1400">
                <a:solidFill>
                  <a:schemeClr val="bg2">
                    <a:lumMod val="75000"/>
                  </a:schemeClr>
                </a:solidFill>
              </a:endParaRPr>
            </a:p>
          </p:txBody>
        </p:sp>
        <p:sp>
          <p:nvSpPr>
            <p:cNvPr id="72718" name="Freeform 65"/>
            <p:cNvSpPr>
              <a:spLocks noEditPoints="1"/>
            </p:cNvSpPr>
            <p:nvPr/>
          </p:nvSpPr>
          <p:spPr bwMode="auto">
            <a:xfrm>
              <a:off x="18328142" y="5017584"/>
              <a:ext cx="1343094" cy="1728617"/>
            </a:xfrm>
            <a:custGeom>
              <a:avLst/>
              <a:gdLst>
                <a:gd name="T0" fmla="*/ 2118515890 w 50"/>
                <a:gd name="T1" fmla="*/ 2147483647 h 64"/>
                <a:gd name="T2" fmla="*/ 1657968957 w 50"/>
                <a:gd name="T3" fmla="*/ 2147483647 h 64"/>
                <a:gd name="T4" fmla="*/ 1657968957 w 50"/>
                <a:gd name="T5" fmla="*/ 2147483647 h 64"/>
                <a:gd name="T6" fmla="*/ 1197422025 w 50"/>
                <a:gd name="T7" fmla="*/ 2147483647 h 64"/>
                <a:gd name="T8" fmla="*/ 828984479 w 50"/>
                <a:gd name="T9" fmla="*/ 2147483647 h 64"/>
                <a:gd name="T10" fmla="*/ 368437546 w 50"/>
                <a:gd name="T11" fmla="*/ 2147483647 h 64"/>
                <a:gd name="T12" fmla="*/ 368437546 w 50"/>
                <a:gd name="T13" fmla="*/ 2147483647 h 64"/>
                <a:gd name="T14" fmla="*/ 0 w 50"/>
                <a:gd name="T15" fmla="*/ 2147483647 h 64"/>
                <a:gd name="T16" fmla="*/ 0 w 50"/>
                <a:gd name="T17" fmla="*/ 186258482 h 64"/>
                <a:gd name="T18" fmla="*/ 184218773 w 50"/>
                <a:gd name="T19" fmla="*/ 0 h 64"/>
                <a:gd name="T20" fmla="*/ 368437546 w 50"/>
                <a:gd name="T21" fmla="*/ 186258482 h 64"/>
                <a:gd name="T22" fmla="*/ 368437546 w 50"/>
                <a:gd name="T23" fmla="*/ 1583143076 h 64"/>
                <a:gd name="T24" fmla="*/ 644765706 w 50"/>
                <a:gd name="T25" fmla="*/ 1769374548 h 64"/>
                <a:gd name="T26" fmla="*/ 828984479 w 50"/>
                <a:gd name="T27" fmla="*/ 1583143076 h 64"/>
                <a:gd name="T28" fmla="*/ 828984479 w 50"/>
                <a:gd name="T29" fmla="*/ 186258482 h 64"/>
                <a:gd name="T30" fmla="*/ 1013203252 w 50"/>
                <a:gd name="T31" fmla="*/ 0 h 64"/>
                <a:gd name="T32" fmla="*/ 1197422025 w 50"/>
                <a:gd name="T33" fmla="*/ 186258482 h 64"/>
                <a:gd name="T34" fmla="*/ 1197422025 w 50"/>
                <a:gd name="T35" fmla="*/ 1583143076 h 64"/>
                <a:gd name="T36" fmla="*/ 1473750184 w 50"/>
                <a:gd name="T37" fmla="*/ 1769374548 h 64"/>
                <a:gd name="T38" fmla="*/ 1657968957 w 50"/>
                <a:gd name="T39" fmla="*/ 1583143076 h 64"/>
                <a:gd name="T40" fmla="*/ 1657968957 w 50"/>
                <a:gd name="T41" fmla="*/ 186258482 h 64"/>
                <a:gd name="T42" fmla="*/ 1842187730 w 50"/>
                <a:gd name="T43" fmla="*/ 0 h 64"/>
                <a:gd name="T44" fmla="*/ 2118515890 w 50"/>
                <a:gd name="T45" fmla="*/ 186258482 h 64"/>
                <a:gd name="T46" fmla="*/ 2118515890 w 50"/>
                <a:gd name="T47" fmla="*/ 2147483647 h 64"/>
                <a:gd name="T48" fmla="*/ 2147483647 w 50"/>
                <a:gd name="T49" fmla="*/ 2147483647 h 64"/>
                <a:gd name="T50" fmla="*/ 2147483647 w 50"/>
                <a:gd name="T51" fmla="*/ 2147483647 h 64"/>
                <a:gd name="T52" fmla="*/ 2147483647 w 50"/>
                <a:gd name="T53" fmla="*/ 2147483647 h 64"/>
                <a:gd name="T54" fmla="*/ 2147483647 w 50"/>
                <a:gd name="T55" fmla="*/ 2147483647 h 64"/>
                <a:gd name="T56" fmla="*/ 2147483647 w 50"/>
                <a:gd name="T57" fmla="*/ 2147483647 h 64"/>
                <a:gd name="T58" fmla="*/ 2147483647 w 50"/>
                <a:gd name="T59" fmla="*/ 2147483647 h 64"/>
                <a:gd name="T60" fmla="*/ 2147483647 w 50"/>
                <a:gd name="T61" fmla="*/ 2147483647 h 64"/>
                <a:gd name="T62" fmla="*/ 2147483647 w 50"/>
                <a:gd name="T63" fmla="*/ 1024367630 h 64"/>
                <a:gd name="T64" fmla="*/ 2147483647 w 50"/>
                <a:gd name="T65" fmla="*/ 0 h 64"/>
                <a:gd name="T66" fmla="*/ 2147483647 w 50"/>
                <a:gd name="T67" fmla="*/ 0 h 64"/>
                <a:gd name="T68" fmla="*/ 2147483647 w 50"/>
                <a:gd name="T69" fmla="*/ 186258482 h 64"/>
                <a:gd name="T70" fmla="*/ 2147483647 w 5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 h="64">
                  <a:moveTo>
                    <a:pt x="23" y="25"/>
                  </a:moveTo>
                  <a:cubicBezTo>
                    <a:pt x="23" y="28"/>
                    <a:pt x="21" y="31"/>
                    <a:pt x="18" y="32"/>
                  </a:cubicBezTo>
                  <a:cubicBezTo>
                    <a:pt x="18" y="59"/>
                    <a:pt x="18" y="59"/>
                    <a:pt x="18" y="59"/>
                  </a:cubicBezTo>
                  <a:cubicBezTo>
                    <a:pt x="18" y="62"/>
                    <a:pt x="16" y="64"/>
                    <a:pt x="13" y="64"/>
                  </a:cubicBezTo>
                  <a:cubicBezTo>
                    <a:pt x="9" y="64"/>
                    <a:pt x="9" y="64"/>
                    <a:pt x="9" y="64"/>
                  </a:cubicBezTo>
                  <a:cubicBezTo>
                    <a:pt x="6" y="64"/>
                    <a:pt x="4" y="62"/>
                    <a:pt x="4" y="59"/>
                  </a:cubicBezTo>
                  <a:cubicBezTo>
                    <a:pt x="4" y="32"/>
                    <a:pt x="4" y="32"/>
                    <a:pt x="4" y="32"/>
                  </a:cubicBezTo>
                  <a:cubicBezTo>
                    <a:pt x="2" y="31"/>
                    <a:pt x="0" y="28"/>
                    <a:pt x="0" y="25"/>
                  </a:cubicBezTo>
                  <a:cubicBezTo>
                    <a:pt x="0" y="2"/>
                    <a:pt x="0" y="2"/>
                    <a:pt x="0" y="2"/>
                  </a:cubicBezTo>
                  <a:cubicBezTo>
                    <a:pt x="0" y="1"/>
                    <a:pt x="1" y="0"/>
                    <a:pt x="2" y="0"/>
                  </a:cubicBezTo>
                  <a:cubicBezTo>
                    <a:pt x="3" y="0"/>
                    <a:pt x="4" y="1"/>
                    <a:pt x="4" y="2"/>
                  </a:cubicBezTo>
                  <a:cubicBezTo>
                    <a:pt x="4" y="17"/>
                    <a:pt x="4" y="17"/>
                    <a:pt x="4" y="17"/>
                  </a:cubicBezTo>
                  <a:cubicBezTo>
                    <a:pt x="4" y="18"/>
                    <a:pt x="5" y="19"/>
                    <a:pt x="7" y="19"/>
                  </a:cubicBezTo>
                  <a:cubicBezTo>
                    <a:pt x="8" y="19"/>
                    <a:pt x="9" y="18"/>
                    <a:pt x="9" y="17"/>
                  </a:cubicBezTo>
                  <a:cubicBezTo>
                    <a:pt x="9" y="2"/>
                    <a:pt x="9" y="2"/>
                    <a:pt x="9" y="2"/>
                  </a:cubicBezTo>
                  <a:cubicBezTo>
                    <a:pt x="9" y="1"/>
                    <a:pt x="10" y="0"/>
                    <a:pt x="11" y="0"/>
                  </a:cubicBezTo>
                  <a:cubicBezTo>
                    <a:pt x="12" y="0"/>
                    <a:pt x="13" y="1"/>
                    <a:pt x="13" y="2"/>
                  </a:cubicBezTo>
                  <a:cubicBezTo>
                    <a:pt x="13" y="17"/>
                    <a:pt x="13" y="17"/>
                    <a:pt x="13" y="17"/>
                  </a:cubicBezTo>
                  <a:cubicBezTo>
                    <a:pt x="13" y="18"/>
                    <a:pt x="15" y="19"/>
                    <a:pt x="16" y="19"/>
                  </a:cubicBezTo>
                  <a:cubicBezTo>
                    <a:pt x="17" y="19"/>
                    <a:pt x="18" y="18"/>
                    <a:pt x="18" y="17"/>
                  </a:cubicBezTo>
                  <a:cubicBezTo>
                    <a:pt x="18" y="2"/>
                    <a:pt x="18" y="2"/>
                    <a:pt x="18" y="2"/>
                  </a:cubicBezTo>
                  <a:cubicBezTo>
                    <a:pt x="18" y="1"/>
                    <a:pt x="19" y="0"/>
                    <a:pt x="20" y="0"/>
                  </a:cubicBezTo>
                  <a:cubicBezTo>
                    <a:pt x="22" y="0"/>
                    <a:pt x="23" y="1"/>
                    <a:pt x="23" y="2"/>
                  </a:cubicBezTo>
                  <a:lnTo>
                    <a:pt x="23" y="25"/>
                  </a:lnTo>
                  <a:close/>
                  <a:moveTo>
                    <a:pt x="50" y="59"/>
                  </a:moveTo>
                  <a:cubicBezTo>
                    <a:pt x="50" y="62"/>
                    <a:pt x="48" y="64"/>
                    <a:pt x="45" y="64"/>
                  </a:cubicBezTo>
                  <a:cubicBezTo>
                    <a:pt x="41" y="64"/>
                    <a:pt x="41" y="64"/>
                    <a:pt x="41" y="64"/>
                  </a:cubicBezTo>
                  <a:cubicBezTo>
                    <a:pt x="38" y="64"/>
                    <a:pt x="36" y="62"/>
                    <a:pt x="36" y="59"/>
                  </a:cubicBezTo>
                  <a:cubicBezTo>
                    <a:pt x="36" y="41"/>
                    <a:pt x="36" y="41"/>
                    <a:pt x="36" y="41"/>
                  </a:cubicBezTo>
                  <a:cubicBezTo>
                    <a:pt x="28" y="41"/>
                    <a:pt x="28" y="41"/>
                    <a:pt x="28" y="41"/>
                  </a:cubicBezTo>
                  <a:cubicBezTo>
                    <a:pt x="28" y="41"/>
                    <a:pt x="27" y="41"/>
                    <a:pt x="27" y="40"/>
                  </a:cubicBezTo>
                  <a:cubicBezTo>
                    <a:pt x="27" y="11"/>
                    <a:pt x="27" y="11"/>
                    <a:pt x="27" y="11"/>
                  </a:cubicBezTo>
                  <a:cubicBezTo>
                    <a:pt x="27" y="5"/>
                    <a:pt x="32" y="0"/>
                    <a:pt x="39" y="0"/>
                  </a:cubicBezTo>
                  <a:cubicBezTo>
                    <a:pt x="48" y="0"/>
                    <a:pt x="48" y="0"/>
                    <a:pt x="48" y="0"/>
                  </a:cubicBezTo>
                  <a:cubicBezTo>
                    <a:pt x="49" y="0"/>
                    <a:pt x="50" y="1"/>
                    <a:pt x="50" y="2"/>
                  </a:cubicBezTo>
                  <a:lnTo>
                    <a:pt x="50" y="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grpSp>
      <p:sp>
        <p:nvSpPr>
          <p:cNvPr id="72716" name="Freeform 145"/>
          <p:cNvSpPr>
            <a:spLocks/>
          </p:cNvSpPr>
          <p:nvPr/>
        </p:nvSpPr>
        <p:spPr bwMode="auto">
          <a:xfrm>
            <a:off x="6429375" y="3049588"/>
            <a:ext cx="594519" cy="513557"/>
          </a:xfrm>
          <a:custGeom>
            <a:avLst/>
            <a:gdLst>
              <a:gd name="T0" fmla="*/ 2147483647 w 64"/>
              <a:gd name="T1" fmla="*/ 2147483647 h 55"/>
              <a:gd name="T2" fmla="*/ 2147483647 w 64"/>
              <a:gd name="T3" fmla="*/ 2147483647 h 55"/>
              <a:gd name="T4" fmla="*/ 2147483647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1922415172 h 55"/>
              <a:gd name="T16" fmla="*/ 2147483647 w 64"/>
              <a:gd name="T17" fmla="*/ 1922415172 h 55"/>
              <a:gd name="T18" fmla="*/ 2147483647 w 64"/>
              <a:gd name="T19" fmla="*/ 2147483647 h 55"/>
              <a:gd name="T20" fmla="*/ 2147483647 w 64"/>
              <a:gd name="T21" fmla="*/ 2147483647 h 55"/>
              <a:gd name="T22" fmla="*/ 2147483647 w 64"/>
              <a:gd name="T23" fmla="*/ 2147483647 h 55"/>
              <a:gd name="T24" fmla="*/ 2147483647 w 64"/>
              <a:gd name="T25" fmla="*/ 2147483647 h 55"/>
              <a:gd name="T26" fmla="*/ 2147483647 w 64"/>
              <a:gd name="T27" fmla="*/ 2147483647 h 55"/>
              <a:gd name="T28" fmla="*/ 1654738938 w 64"/>
              <a:gd name="T29" fmla="*/ 2147483647 h 55"/>
              <a:gd name="T30" fmla="*/ 1463809668 w 64"/>
              <a:gd name="T31" fmla="*/ 2147483647 h 55"/>
              <a:gd name="T32" fmla="*/ 1463809668 w 64"/>
              <a:gd name="T33" fmla="*/ 2147483647 h 55"/>
              <a:gd name="T34" fmla="*/ 1654738938 w 64"/>
              <a:gd name="T35" fmla="*/ 2147483647 h 55"/>
              <a:gd name="T36" fmla="*/ 1845668209 w 64"/>
              <a:gd name="T37" fmla="*/ 2147483647 h 55"/>
              <a:gd name="T38" fmla="*/ 1845668209 w 64"/>
              <a:gd name="T39" fmla="*/ 1922415172 h 55"/>
              <a:gd name="T40" fmla="*/ 700092585 w 64"/>
              <a:gd name="T41" fmla="*/ 1922415172 h 55"/>
              <a:gd name="T42" fmla="*/ 700092585 w 64"/>
              <a:gd name="T43" fmla="*/ 2147483647 h 55"/>
              <a:gd name="T44" fmla="*/ 954664946 w 64"/>
              <a:gd name="T45" fmla="*/ 2147483647 h 55"/>
              <a:gd name="T46" fmla="*/ 1145594217 w 64"/>
              <a:gd name="T47" fmla="*/ 2147483647 h 55"/>
              <a:gd name="T48" fmla="*/ 1145594217 w 64"/>
              <a:gd name="T49" fmla="*/ 2147483647 h 55"/>
              <a:gd name="T50" fmla="*/ 954664946 w 64"/>
              <a:gd name="T51" fmla="*/ 2147483647 h 55"/>
              <a:gd name="T52" fmla="*/ 190929271 w 64"/>
              <a:gd name="T53" fmla="*/ 2147483647 h 55"/>
              <a:gd name="T54" fmla="*/ 0 w 64"/>
              <a:gd name="T55" fmla="*/ 2147483647 h 55"/>
              <a:gd name="T56" fmla="*/ 0 w 64"/>
              <a:gd name="T57" fmla="*/ 2147483647 h 55"/>
              <a:gd name="T58" fmla="*/ 190929271 w 64"/>
              <a:gd name="T59" fmla="*/ 2147483647 h 55"/>
              <a:gd name="T60" fmla="*/ 445501632 w 64"/>
              <a:gd name="T61" fmla="*/ 2147483647 h 55"/>
              <a:gd name="T62" fmla="*/ 445501632 w 64"/>
              <a:gd name="T63" fmla="*/ 1922415172 h 55"/>
              <a:gd name="T64" fmla="*/ 700092585 w 64"/>
              <a:gd name="T65" fmla="*/ 1602009534 h 55"/>
              <a:gd name="T66" fmla="*/ 1845668209 w 64"/>
              <a:gd name="T67" fmla="*/ 1602009534 h 55"/>
              <a:gd name="T68" fmla="*/ 1845668209 w 64"/>
              <a:gd name="T69" fmla="*/ 1153452835 h 55"/>
              <a:gd name="T70" fmla="*/ 1654738938 w 64"/>
              <a:gd name="T71" fmla="*/ 1153452835 h 55"/>
              <a:gd name="T72" fmla="*/ 1463809668 w 64"/>
              <a:gd name="T73" fmla="*/ 961198258 h 55"/>
              <a:gd name="T74" fmla="*/ 1463809668 w 64"/>
              <a:gd name="T75" fmla="*/ 192235920 h 55"/>
              <a:gd name="T76" fmla="*/ 1654738938 w 64"/>
              <a:gd name="T77" fmla="*/ 0 h 55"/>
              <a:gd name="T78" fmla="*/ 2147483647 w 64"/>
              <a:gd name="T79" fmla="*/ 0 h 55"/>
              <a:gd name="T80" fmla="*/ 2147483647 w 64"/>
              <a:gd name="T81" fmla="*/ 192235920 h 55"/>
              <a:gd name="T82" fmla="*/ 2147483647 w 64"/>
              <a:gd name="T83" fmla="*/ 961198258 h 55"/>
              <a:gd name="T84" fmla="*/ 2147483647 w 64"/>
              <a:gd name="T85" fmla="*/ 1153452835 h 55"/>
              <a:gd name="T86" fmla="*/ 2147483647 w 64"/>
              <a:gd name="T87" fmla="*/ 1153452835 h 55"/>
              <a:gd name="T88" fmla="*/ 2147483647 w 64"/>
              <a:gd name="T89" fmla="*/ 1602009534 h 55"/>
              <a:gd name="T90" fmla="*/ 2147483647 w 64"/>
              <a:gd name="T91" fmla="*/ 1602009534 h 55"/>
              <a:gd name="T92" fmla="*/ 2147483647 w 64"/>
              <a:gd name="T93" fmla="*/ 1922415172 h 55"/>
              <a:gd name="T94" fmla="*/ 2147483647 w 64"/>
              <a:gd name="T95" fmla="*/ 2147483647 h 55"/>
              <a:gd name="T96" fmla="*/ 2147483647 w 64"/>
              <a:gd name="T97" fmla="*/ 2147483647 h 55"/>
              <a:gd name="T98" fmla="*/ 2147483647 w 64"/>
              <a:gd name="T99" fmla="*/ 2147483647 h 55"/>
              <a:gd name="T100" fmla="*/ 2147483647 w 64"/>
              <a:gd name="T101" fmla="*/ 2147483647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reeform 77"/>
          <p:cNvSpPr>
            <a:spLocks noChangeArrowheads="1"/>
          </p:cNvSpPr>
          <p:nvPr/>
        </p:nvSpPr>
        <p:spPr bwMode="auto">
          <a:xfrm>
            <a:off x="9005888" y="3035300"/>
            <a:ext cx="238125" cy="668338"/>
          </a:xfrm>
          <a:custGeom>
            <a:avLst/>
            <a:gdLst>
              <a:gd name="T0" fmla="*/ 474078 w 568"/>
              <a:gd name="T1" fmla="*/ 1334942 h 1594"/>
              <a:gd name="T2" fmla="*/ 474078 w 568"/>
              <a:gd name="T3" fmla="*/ 561463 h 1594"/>
              <a:gd name="T4" fmla="*/ 23411 w 568"/>
              <a:gd name="T5" fmla="*/ 561463 h 1594"/>
              <a:gd name="T6" fmla="*/ 23411 w 568"/>
              <a:gd name="T7" fmla="*/ 0 h 1594"/>
              <a:gd name="T8" fmla="*/ 0 w 568"/>
              <a:gd name="T9" fmla="*/ 0 h 1594"/>
              <a:gd name="T10" fmla="*/ 0 w 568"/>
              <a:gd name="T11" fmla="*/ 577385 h 1594"/>
              <a:gd name="T12" fmla="*/ 451503 w 568"/>
              <a:gd name="T13" fmla="*/ 577385 h 1594"/>
              <a:gd name="T14" fmla="*/ 451503 w 568"/>
              <a:gd name="T15" fmla="*/ 1334942 h 1594"/>
              <a:gd name="T16" fmla="*/ 474078 w 568"/>
              <a:gd name="T17" fmla="*/ 1334942 h 15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594">
                <a:moveTo>
                  <a:pt x="567" y="1593"/>
                </a:moveTo>
                <a:lnTo>
                  <a:pt x="567" y="670"/>
                </a:lnTo>
                <a:lnTo>
                  <a:pt x="28" y="670"/>
                </a:lnTo>
                <a:lnTo>
                  <a:pt x="28" y="0"/>
                </a:lnTo>
                <a:lnTo>
                  <a:pt x="0" y="0"/>
                </a:lnTo>
                <a:lnTo>
                  <a:pt x="0" y="689"/>
                </a:lnTo>
                <a:lnTo>
                  <a:pt x="540" y="689"/>
                </a:lnTo>
                <a:lnTo>
                  <a:pt x="540" y="1593"/>
                </a:lnTo>
                <a:lnTo>
                  <a:pt x="567" y="1593"/>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40" name="Freeform 70"/>
          <p:cNvSpPr>
            <a:spLocks noChangeArrowheads="1"/>
          </p:cNvSpPr>
          <p:nvPr/>
        </p:nvSpPr>
        <p:spPr bwMode="auto">
          <a:xfrm>
            <a:off x="9657557" y="3705225"/>
            <a:ext cx="205581" cy="703263"/>
          </a:xfrm>
          <a:custGeom>
            <a:avLst/>
            <a:gdLst>
              <a:gd name="T0" fmla="*/ 0 w 494"/>
              <a:gd name="T1" fmla="*/ 0 h 1677"/>
              <a:gd name="T2" fmla="*/ 0 w 494"/>
              <a:gd name="T3" fmla="*/ 978 h 1677"/>
              <a:gd name="T4" fmla="*/ 466 w 494"/>
              <a:gd name="T5" fmla="*/ 978 h 1677"/>
              <a:gd name="T6" fmla="*/ 466 w 494"/>
              <a:gd name="T7" fmla="*/ 1676 h 1677"/>
              <a:gd name="T8" fmla="*/ 493 w 494"/>
              <a:gd name="T9" fmla="*/ 1676 h 1677"/>
              <a:gd name="T10" fmla="*/ 493 w 494"/>
              <a:gd name="T11" fmla="*/ 958 h 1677"/>
              <a:gd name="T12" fmla="*/ 18 w 494"/>
              <a:gd name="T13" fmla="*/ 958 h 1677"/>
              <a:gd name="T14" fmla="*/ 18 w 494"/>
              <a:gd name="T15" fmla="*/ 0 h 1677"/>
              <a:gd name="T16" fmla="*/ 0 w 494"/>
              <a:gd name="T17" fmla="*/ 0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1677">
                <a:moveTo>
                  <a:pt x="0" y="0"/>
                </a:moveTo>
                <a:lnTo>
                  <a:pt x="0" y="978"/>
                </a:lnTo>
                <a:lnTo>
                  <a:pt x="466" y="978"/>
                </a:lnTo>
                <a:lnTo>
                  <a:pt x="466" y="1676"/>
                </a:lnTo>
                <a:lnTo>
                  <a:pt x="493" y="1676"/>
                </a:lnTo>
                <a:lnTo>
                  <a:pt x="493" y="958"/>
                </a:lnTo>
                <a:lnTo>
                  <a:pt x="18" y="958"/>
                </a:lnTo>
                <a:lnTo>
                  <a:pt x="18" y="0"/>
                </a:lnTo>
                <a:lnTo>
                  <a:pt x="0" y="0"/>
                </a:lnTo>
              </a:path>
            </a:pathLst>
          </a:custGeom>
          <a:solidFill>
            <a:schemeClr val="accent3"/>
          </a:solidFill>
          <a:ln>
            <a:noFill/>
          </a:ln>
          <a:effectLst/>
        </p:spPr>
        <p:txBody>
          <a:bodyPr wrap="none" anchor="ctr"/>
          <a:lstStyle/>
          <a:p>
            <a:pPr defTabSz="914217">
              <a:defRPr/>
            </a:pPr>
            <a:endParaRPr lang="en-US" sz="900">
              <a:latin typeface="Calibri Light"/>
            </a:endParaRPr>
          </a:p>
        </p:txBody>
      </p:sp>
      <p:grpSp>
        <p:nvGrpSpPr>
          <p:cNvPr id="6" name="Group 5"/>
          <p:cNvGrpSpPr/>
          <p:nvPr/>
        </p:nvGrpSpPr>
        <p:grpSpPr>
          <a:xfrm>
            <a:off x="6855062" y="3035561"/>
            <a:ext cx="230036" cy="781061"/>
            <a:chOff x="13212946" y="5870601"/>
            <a:chExt cx="460072" cy="1562121"/>
          </a:xfrm>
          <a:solidFill>
            <a:schemeClr val="accent5"/>
          </a:solidFill>
        </p:grpSpPr>
        <p:sp>
          <p:nvSpPr>
            <p:cNvPr id="46" name="Freeform 76"/>
            <p:cNvSpPr>
              <a:spLocks noChangeArrowheads="1"/>
            </p:cNvSpPr>
            <p:nvPr/>
          </p:nvSpPr>
          <p:spPr bwMode="auto">
            <a:xfrm>
              <a:off x="13431850" y="5870601"/>
              <a:ext cx="207774" cy="1335780"/>
            </a:xfrm>
            <a:custGeom>
              <a:avLst/>
              <a:gdLst>
                <a:gd name="T0" fmla="*/ 18 w 253"/>
                <a:gd name="T1" fmla="*/ 1593 h 1594"/>
                <a:gd name="T2" fmla="*/ 18 w 253"/>
                <a:gd name="T3" fmla="*/ 689 h 1594"/>
                <a:gd name="T4" fmla="*/ 252 w 253"/>
                <a:gd name="T5" fmla="*/ 689 h 1594"/>
                <a:gd name="T6" fmla="*/ 252 w 253"/>
                <a:gd name="T7" fmla="*/ 0 h 1594"/>
                <a:gd name="T8" fmla="*/ 234 w 253"/>
                <a:gd name="T9" fmla="*/ 0 h 1594"/>
                <a:gd name="T10" fmla="*/ 234 w 253"/>
                <a:gd name="T11" fmla="*/ 670 h 1594"/>
                <a:gd name="T12" fmla="*/ 0 w 253"/>
                <a:gd name="T13" fmla="*/ 670 h 1594"/>
                <a:gd name="T14" fmla="*/ 0 w 253"/>
                <a:gd name="T15" fmla="*/ 1593 h 1594"/>
                <a:gd name="T16" fmla="*/ 18 w 253"/>
                <a:gd name="T17" fmla="*/ 1593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594">
                  <a:moveTo>
                    <a:pt x="18" y="1593"/>
                  </a:moveTo>
                  <a:lnTo>
                    <a:pt x="18" y="689"/>
                  </a:lnTo>
                  <a:lnTo>
                    <a:pt x="252" y="689"/>
                  </a:lnTo>
                  <a:lnTo>
                    <a:pt x="252" y="0"/>
                  </a:lnTo>
                  <a:lnTo>
                    <a:pt x="234" y="0"/>
                  </a:lnTo>
                  <a:lnTo>
                    <a:pt x="234" y="670"/>
                  </a:lnTo>
                  <a:lnTo>
                    <a:pt x="0" y="670"/>
                  </a:lnTo>
                  <a:lnTo>
                    <a:pt x="0" y="1593"/>
                  </a:lnTo>
                  <a:lnTo>
                    <a:pt x="18" y="159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75" name="Freeform 105"/>
            <p:cNvSpPr>
              <a:spLocks noChangeArrowheads="1"/>
            </p:cNvSpPr>
            <p:nvPr/>
          </p:nvSpPr>
          <p:spPr bwMode="auto">
            <a:xfrm>
              <a:off x="13212946" y="6972620"/>
              <a:ext cx="460072" cy="460102"/>
            </a:xfrm>
            <a:custGeom>
              <a:avLst/>
              <a:gdLst>
                <a:gd name="T0" fmla="*/ 269 w 550"/>
                <a:gd name="T1" fmla="*/ 19 h 550"/>
                <a:gd name="T2" fmla="*/ 269 w 550"/>
                <a:gd name="T3" fmla="*/ 19 h 550"/>
                <a:gd name="T4" fmla="*/ 521 w 550"/>
                <a:gd name="T5" fmla="*/ 280 h 550"/>
                <a:gd name="T6" fmla="*/ 269 w 550"/>
                <a:gd name="T7" fmla="*/ 531 h 550"/>
                <a:gd name="T8" fmla="*/ 18 w 550"/>
                <a:gd name="T9" fmla="*/ 280 h 550"/>
                <a:gd name="T10" fmla="*/ 269 w 550"/>
                <a:gd name="T11" fmla="*/ 19 h 550"/>
                <a:gd name="T12" fmla="*/ 269 w 550"/>
                <a:gd name="T13" fmla="*/ 0 h 550"/>
                <a:gd name="T14" fmla="*/ 269 w 550"/>
                <a:gd name="T15" fmla="*/ 0 h 550"/>
                <a:gd name="T16" fmla="*/ 0 w 550"/>
                <a:gd name="T17" fmla="*/ 280 h 550"/>
                <a:gd name="T18" fmla="*/ 269 w 550"/>
                <a:gd name="T19" fmla="*/ 549 h 550"/>
                <a:gd name="T20" fmla="*/ 549 w 550"/>
                <a:gd name="T21" fmla="*/ 280 h 550"/>
                <a:gd name="T22" fmla="*/ 269 w 550"/>
                <a:gd name="T23" fmla="*/ 0 h 550"/>
                <a:gd name="T24" fmla="*/ 269 w 550"/>
                <a:gd name="T25" fmla="*/ 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550">
                  <a:moveTo>
                    <a:pt x="269" y="19"/>
                  </a:moveTo>
                  <a:lnTo>
                    <a:pt x="269" y="19"/>
                  </a:lnTo>
                  <a:cubicBezTo>
                    <a:pt x="409" y="19"/>
                    <a:pt x="521" y="140"/>
                    <a:pt x="521" y="280"/>
                  </a:cubicBezTo>
                  <a:cubicBezTo>
                    <a:pt x="521" y="411"/>
                    <a:pt x="409" y="531"/>
                    <a:pt x="269" y="531"/>
                  </a:cubicBezTo>
                  <a:cubicBezTo>
                    <a:pt x="129" y="531"/>
                    <a:pt x="18" y="411"/>
                    <a:pt x="18" y="280"/>
                  </a:cubicBezTo>
                  <a:cubicBezTo>
                    <a:pt x="18" y="140"/>
                    <a:pt x="129" y="19"/>
                    <a:pt x="269" y="19"/>
                  </a:cubicBezTo>
                  <a:lnTo>
                    <a:pt x="269" y="0"/>
                  </a:lnTo>
                  <a:lnTo>
                    <a:pt x="269" y="0"/>
                  </a:lnTo>
                  <a:cubicBezTo>
                    <a:pt x="120" y="0"/>
                    <a:pt x="0" y="122"/>
                    <a:pt x="0" y="280"/>
                  </a:cubicBezTo>
                  <a:cubicBezTo>
                    <a:pt x="0" y="429"/>
                    <a:pt x="120" y="549"/>
                    <a:pt x="269" y="549"/>
                  </a:cubicBezTo>
                  <a:cubicBezTo>
                    <a:pt x="427" y="549"/>
                    <a:pt x="549" y="429"/>
                    <a:pt x="549" y="280"/>
                  </a:cubicBezTo>
                  <a:cubicBezTo>
                    <a:pt x="549" y="122"/>
                    <a:pt x="427" y="0"/>
                    <a:pt x="269" y="0"/>
                  </a:cubicBezTo>
                  <a:lnTo>
                    <a:pt x="269" y="1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grpSp>
      <p:grpSp>
        <p:nvGrpSpPr>
          <p:cNvPr id="7" name="Group 6"/>
          <p:cNvGrpSpPr/>
          <p:nvPr/>
        </p:nvGrpSpPr>
        <p:grpSpPr>
          <a:xfrm>
            <a:off x="7274322" y="3586570"/>
            <a:ext cx="441521" cy="821876"/>
            <a:chOff x="14051465" y="6972620"/>
            <a:chExt cx="883041" cy="1643751"/>
          </a:xfrm>
          <a:solidFill>
            <a:schemeClr val="accent1"/>
          </a:solidFill>
        </p:grpSpPr>
        <p:sp>
          <p:nvSpPr>
            <p:cNvPr id="43" name="Freeform 73"/>
            <p:cNvSpPr>
              <a:spLocks noChangeArrowheads="1"/>
            </p:cNvSpPr>
            <p:nvPr/>
          </p:nvSpPr>
          <p:spPr bwMode="auto">
            <a:xfrm>
              <a:off x="14277791" y="7288012"/>
              <a:ext cx="656715" cy="1328359"/>
            </a:xfrm>
            <a:custGeom>
              <a:avLst/>
              <a:gdLst>
                <a:gd name="T0" fmla="*/ 0 w 784"/>
                <a:gd name="T1" fmla="*/ 0 h 1585"/>
                <a:gd name="T2" fmla="*/ 0 w 784"/>
                <a:gd name="T3" fmla="*/ 1015 h 1585"/>
                <a:gd name="T4" fmla="*/ 756 w 784"/>
                <a:gd name="T5" fmla="*/ 1015 h 1585"/>
                <a:gd name="T6" fmla="*/ 756 w 784"/>
                <a:gd name="T7" fmla="*/ 1584 h 1585"/>
                <a:gd name="T8" fmla="*/ 783 w 784"/>
                <a:gd name="T9" fmla="*/ 1584 h 1585"/>
                <a:gd name="T10" fmla="*/ 783 w 784"/>
                <a:gd name="T11" fmla="*/ 987 h 1585"/>
                <a:gd name="T12" fmla="*/ 19 w 784"/>
                <a:gd name="T13" fmla="*/ 987 h 1585"/>
                <a:gd name="T14" fmla="*/ 19 w 784"/>
                <a:gd name="T15" fmla="*/ 0 h 1585"/>
                <a:gd name="T16" fmla="*/ 0 w 784"/>
                <a:gd name="T17" fmla="*/ 0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1585">
                  <a:moveTo>
                    <a:pt x="0" y="0"/>
                  </a:moveTo>
                  <a:lnTo>
                    <a:pt x="0" y="1015"/>
                  </a:lnTo>
                  <a:lnTo>
                    <a:pt x="756" y="1015"/>
                  </a:lnTo>
                  <a:lnTo>
                    <a:pt x="756" y="1584"/>
                  </a:lnTo>
                  <a:lnTo>
                    <a:pt x="783" y="1584"/>
                  </a:lnTo>
                  <a:lnTo>
                    <a:pt x="783" y="987"/>
                  </a:lnTo>
                  <a:lnTo>
                    <a:pt x="19" y="987"/>
                  </a:lnTo>
                  <a:lnTo>
                    <a:pt x="19"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77" name="Freeform 107"/>
            <p:cNvSpPr>
              <a:spLocks noChangeArrowheads="1"/>
            </p:cNvSpPr>
            <p:nvPr/>
          </p:nvSpPr>
          <p:spPr bwMode="auto">
            <a:xfrm>
              <a:off x="14051465" y="6972620"/>
              <a:ext cx="460072" cy="460102"/>
            </a:xfrm>
            <a:custGeom>
              <a:avLst/>
              <a:gdLst>
                <a:gd name="T0" fmla="*/ 279 w 550"/>
                <a:gd name="T1" fmla="*/ 19 h 550"/>
                <a:gd name="T2" fmla="*/ 279 w 550"/>
                <a:gd name="T3" fmla="*/ 19 h 550"/>
                <a:gd name="T4" fmla="*/ 531 w 550"/>
                <a:gd name="T5" fmla="*/ 280 h 550"/>
                <a:gd name="T6" fmla="*/ 279 w 550"/>
                <a:gd name="T7" fmla="*/ 531 h 550"/>
                <a:gd name="T8" fmla="*/ 28 w 550"/>
                <a:gd name="T9" fmla="*/ 280 h 550"/>
                <a:gd name="T10" fmla="*/ 279 w 550"/>
                <a:gd name="T11" fmla="*/ 19 h 550"/>
                <a:gd name="T12" fmla="*/ 279 w 550"/>
                <a:gd name="T13" fmla="*/ 0 h 550"/>
                <a:gd name="T14" fmla="*/ 279 w 550"/>
                <a:gd name="T15" fmla="*/ 0 h 550"/>
                <a:gd name="T16" fmla="*/ 0 w 550"/>
                <a:gd name="T17" fmla="*/ 280 h 550"/>
                <a:gd name="T18" fmla="*/ 279 w 550"/>
                <a:gd name="T19" fmla="*/ 549 h 550"/>
                <a:gd name="T20" fmla="*/ 549 w 550"/>
                <a:gd name="T21" fmla="*/ 280 h 550"/>
                <a:gd name="T22" fmla="*/ 279 w 550"/>
                <a:gd name="T23" fmla="*/ 0 h 550"/>
                <a:gd name="T24" fmla="*/ 279 w 550"/>
                <a:gd name="T25" fmla="*/ 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550">
                  <a:moveTo>
                    <a:pt x="279" y="19"/>
                  </a:moveTo>
                  <a:lnTo>
                    <a:pt x="279" y="19"/>
                  </a:lnTo>
                  <a:cubicBezTo>
                    <a:pt x="419" y="19"/>
                    <a:pt x="531" y="140"/>
                    <a:pt x="531" y="280"/>
                  </a:cubicBezTo>
                  <a:cubicBezTo>
                    <a:pt x="531" y="411"/>
                    <a:pt x="419" y="531"/>
                    <a:pt x="279" y="531"/>
                  </a:cubicBezTo>
                  <a:cubicBezTo>
                    <a:pt x="139" y="531"/>
                    <a:pt x="28" y="411"/>
                    <a:pt x="28" y="280"/>
                  </a:cubicBezTo>
                  <a:cubicBezTo>
                    <a:pt x="28" y="140"/>
                    <a:pt x="139" y="19"/>
                    <a:pt x="279" y="19"/>
                  </a:cubicBezTo>
                  <a:lnTo>
                    <a:pt x="279" y="0"/>
                  </a:lnTo>
                  <a:lnTo>
                    <a:pt x="279" y="0"/>
                  </a:lnTo>
                  <a:cubicBezTo>
                    <a:pt x="120" y="0"/>
                    <a:pt x="0" y="122"/>
                    <a:pt x="0" y="280"/>
                  </a:cubicBezTo>
                  <a:cubicBezTo>
                    <a:pt x="0" y="429"/>
                    <a:pt x="120" y="549"/>
                    <a:pt x="279" y="549"/>
                  </a:cubicBezTo>
                  <a:cubicBezTo>
                    <a:pt x="428" y="549"/>
                    <a:pt x="549" y="429"/>
                    <a:pt x="549" y="280"/>
                  </a:cubicBezTo>
                  <a:cubicBezTo>
                    <a:pt x="549" y="122"/>
                    <a:pt x="428" y="0"/>
                    <a:pt x="279" y="0"/>
                  </a:cubicBezTo>
                  <a:lnTo>
                    <a:pt x="279" y="1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grpSp>
      <p:sp>
        <p:nvSpPr>
          <p:cNvPr id="39" name="Freeform 69"/>
          <p:cNvSpPr>
            <a:spLocks noChangeArrowheads="1"/>
          </p:cNvSpPr>
          <p:nvPr/>
        </p:nvSpPr>
        <p:spPr bwMode="auto">
          <a:xfrm>
            <a:off x="1494632" y="3681413"/>
            <a:ext cx="9178925" cy="21432"/>
          </a:xfrm>
          <a:custGeom>
            <a:avLst/>
            <a:gdLst>
              <a:gd name="T0" fmla="*/ 18 w 18475"/>
              <a:gd name="T1" fmla="*/ 27 h 28"/>
              <a:gd name="T2" fmla="*/ 18 w 18475"/>
              <a:gd name="T3" fmla="*/ 27 h 28"/>
              <a:gd name="T4" fmla="*/ 18465 w 18475"/>
              <a:gd name="T5" fmla="*/ 27 h 28"/>
              <a:gd name="T6" fmla="*/ 18474 w 18475"/>
              <a:gd name="T7" fmla="*/ 18 h 28"/>
              <a:gd name="T8" fmla="*/ 18465 w 18475"/>
              <a:gd name="T9" fmla="*/ 0 h 28"/>
              <a:gd name="T10" fmla="*/ 18 w 18475"/>
              <a:gd name="T11" fmla="*/ 0 h 28"/>
              <a:gd name="T12" fmla="*/ 0 w 18475"/>
              <a:gd name="T13" fmla="*/ 18 h 28"/>
              <a:gd name="T14" fmla="*/ 18 w 18475"/>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75" h="28">
                <a:moveTo>
                  <a:pt x="18" y="27"/>
                </a:moveTo>
                <a:lnTo>
                  <a:pt x="18" y="27"/>
                </a:lnTo>
                <a:cubicBezTo>
                  <a:pt x="18465" y="27"/>
                  <a:pt x="18465" y="27"/>
                  <a:pt x="18465" y="27"/>
                </a:cubicBezTo>
                <a:cubicBezTo>
                  <a:pt x="18474" y="27"/>
                  <a:pt x="18474" y="18"/>
                  <a:pt x="18474" y="18"/>
                </a:cubicBezTo>
                <a:cubicBezTo>
                  <a:pt x="18474" y="9"/>
                  <a:pt x="18474" y="0"/>
                  <a:pt x="18465" y="0"/>
                </a:cubicBezTo>
                <a:cubicBezTo>
                  <a:pt x="18" y="0"/>
                  <a:pt x="18" y="0"/>
                  <a:pt x="18" y="0"/>
                </a:cubicBezTo>
                <a:cubicBezTo>
                  <a:pt x="9" y="0"/>
                  <a:pt x="0" y="9"/>
                  <a:pt x="0" y="18"/>
                </a:cubicBezTo>
                <a:cubicBezTo>
                  <a:pt x="0" y="18"/>
                  <a:pt x="9" y="27"/>
                  <a:pt x="18" y="27"/>
                </a:cubicBezTo>
              </a:path>
            </a:pathLst>
          </a:custGeom>
          <a:solidFill>
            <a:schemeClr val="accent3"/>
          </a:solidFill>
          <a:ln>
            <a:noFill/>
          </a:ln>
          <a:effectLst/>
        </p:spPr>
        <p:txBody>
          <a:bodyPr wrap="none" anchor="ctr"/>
          <a:lstStyle/>
          <a:p>
            <a:pPr defTabSz="914217">
              <a:defRPr/>
            </a:pPr>
            <a:endParaRPr lang="en-US" sz="900">
              <a:latin typeface="Calibri Light"/>
            </a:endParaRPr>
          </a:p>
        </p:txBody>
      </p:sp>
      <p:sp>
        <p:nvSpPr>
          <p:cNvPr id="64518" name="Freeform 71"/>
          <p:cNvSpPr>
            <a:spLocks noChangeArrowheads="1"/>
          </p:cNvSpPr>
          <p:nvPr/>
        </p:nvSpPr>
        <p:spPr bwMode="auto">
          <a:xfrm>
            <a:off x="3088482" y="3705225"/>
            <a:ext cx="222250" cy="746125"/>
          </a:xfrm>
          <a:custGeom>
            <a:avLst/>
            <a:gdLst>
              <a:gd name="T0" fmla="*/ 0 w 533"/>
              <a:gd name="T1" fmla="*/ 0 h 1779"/>
              <a:gd name="T2" fmla="*/ 0 w 533"/>
              <a:gd name="T3" fmla="*/ 718561 h 1779"/>
              <a:gd name="T4" fmla="*/ 421843 w 533"/>
              <a:gd name="T5" fmla="*/ 718561 h 1779"/>
              <a:gd name="T6" fmla="*/ 421843 w 533"/>
              <a:gd name="T7" fmla="*/ 1490783 h 1779"/>
              <a:gd name="T8" fmla="*/ 444397 w 533"/>
              <a:gd name="T9" fmla="*/ 1490783 h 1779"/>
              <a:gd name="T10" fmla="*/ 444397 w 533"/>
              <a:gd name="T11" fmla="*/ 695084 h 1779"/>
              <a:gd name="T12" fmla="*/ 16707 w 533"/>
              <a:gd name="T13" fmla="*/ 695084 h 1779"/>
              <a:gd name="T14" fmla="*/ 16707 w 533"/>
              <a:gd name="T15" fmla="*/ 0 h 1779"/>
              <a:gd name="T16" fmla="*/ 0 w 533"/>
              <a:gd name="T17" fmla="*/ 0 h 17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3" h="1779">
                <a:moveTo>
                  <a:pt x="0" y="0"/>
                </a:moveTo>
                <a:lnTo>
                  <a:pt x="0" y="857"/>
                </a:lnTo>
                <a:lnTo>
                  <a:pt x="505" y="857"/>
                </a:lnTo>
                <a:lnTo>
                  <a:pt x="505" y="1778"/>
                </a:lnTo>
                <a:lnTo>
                  <a:pt x="532" y="1778"/>
                </a:lnTo>
                <a:lnTo>
                  <a:pt x="532" y="829"/>
                </a:lnTo>
                <a:lnTo>
                  <a:pt x="20" y="829"/>
                </a:lnTo>
                <a:lnTo>
                  <a:pt x="20" y="0"/>
                </a:lnTo>
                <a:lnTo>
                  <a:pt x="0"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42" name="Freeform 72"/>
          <p:cNvSpPr>
            <a:spLocks noChangeArrowheads="1"/>
          </p:cNvSpPr>
          <p:nvPr/>
        </p:nvSpPr>
        <p:spPr bwMode="auto">
          <a:xfrm>
            <a:off x="5245100" y="3705225"/>
            <a:ext cx="417513" cy="727075"/>
          </a:xfrm>
          <a:custGeom>
            <a:avLst/>
            <a:gdLst>
              <a:gd name="T0" fmla="*/ 0 w 997"/>
              <a:gd name="T1" fmla="*/ 0 h 1732"/>
              <a:gd name="T2" fmla="*/ 0 w 997"/>
              <a:gd name="T3" fmla="*/ 1033 h 1732"/>
              <a:gd name="T4" fmla="*/ 969 w 997"/>
              <a:gd name="T5" fmla="*/ 1033 h 1732"/>
              <a:gd name="T6" fmla="*/ 969 w 997"/>
              <a:gd name="T7" fmla="*/ 1731 h 1732"/>
              <a:gd name="T8" fmla="*/ 996 w 997"/>
              <a:gd name="T9" fmla="*/ 1731 h 1732"/>
              <a:gd name="T10" fmla="*/ 996 w 997"/>
              <a:gd name="T11" fmla="*/ 1006 h 1732"/>
              <a:gd name="T12" fmla="*/ 18 w 997"/>
              <a:gd name="T13" fmla="*/ 1006 h 1732"/>
              <a:gd name="T14" fmla="*/ 18 w 997"/>
              <a:gd name="T15" fmla="*/ 0 h 1732"/>
              <a:gd name="T16" fmla="*/ 0 w 997"/>
              <a:gd name="T17"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 h="1732">
                <a:moveTo>
                  <a:pt x="0" y="0"/>
                </a:moveTo>
                <a:lnTo>
                  <a:pt x="0" y="1033"/>
                </a:lnTo>
                <a:lnTo>
                  <a:pt x="969" y="1033"/>
                </a:lnTo>
                <a:lnTo>
                  <a:pt x="969" y="1731"/>
                </a:lnTo>
                <a:lnTo>
                  <a:pt x="996" y="1731"/>
                </a:lnTo>
                <a:lnTo>
                  <a:pt x="996" y="1006"/>
                </a:lnTo>
                <a:lnTo>
                  <a:pt x="18" y="1006"/>
                </a:lnTo>
                <a:lnTo>
                  <a:pt x="18" y="0"/>
                </a:lnTo>
                <a:lnTo>
                  <a:pt x="0" y="0"/>
                </a:lnTo>
              </a:path>
            </a:pathLst>
          </a:custGeom>
          <a:solidFill>
            <a:schemeClr val="accent4"/>
          </a:solidFill>
          <a:ln>
            <a:noFill/>
          </a:ln>
          <a:effectLst/>
        </p:spPr>
        <p:txBody>
          <a:bodyPr wrap="none" anchor="ctr"/>
          <a:lstStyle/>
          <a:p>
            <a:pPr defTabSz="914217">
              <a:defRPr/>
            </a:pPr>
            <a:endParaRPr lang="en-US" sz="900">
              <a:latin typeface="Calibri Light"/>
            </a:endParaRPr>
          </a:p>
        </p:txBody>
      </p:sp>
      <p:sp>
        <p:nvSpPr>
          <p:cNvPr id="64520" name="Freeform 74"/>
          <p:cNvSpPr>
            <a:spLocks noChangeArrowheads="1"/>
          </p:cNvSpPr>
          <p:nvPr/>
        </p:nvSpPr>
        <p:spPr bwMode="auto">
          <a:xfrm>
            <a:off x="2665413" y="3032125"/>
            <a:ext cx="211138" cy="673100"/>
          </a:xfrm>
          <a:custGeom>
            <a:avLst/>
            <a:gdLst>
              <a:gd name="T0" fmla="*/ 25077 w 506"/>
              <a:gd name="T1" fmla="*/ 1346072 h 1603"/>
              <a:gd name="T2" fmla="*/ 25077 w 506"/>
              <a:gd name="T3" fmla="*/ 610858 h 1603"/>
              <a:gd name="T4" fmla="*/ 422133 w 506"/>
              <a:gd name="T5" fmla="*/ 610858 h 1603"/>
              <a:gd name="T6" fmla="*/ 422133 w 506"/>
              <a:gd name="T7" fmla="*/ 0 h 1603"/>
              <a:gd name="T8" fmla="*/ 397892 w 506"/>
              <a:gd name="T9" fmla="*/ 0 h 1603"/>
              <a:gd name="T10" fmla="*/ 397892 w 506"/>
              <a:gd name="T11" fmla="*/ 586491 h 1603"/>
              <a:gd name="T12" fmla="*/ 0 w 506"/>
              <a:gd name="T13" fmla="*/ 586491 h 1603"/>
              <a:gd name="T14" fmla="*/ 0 w 506"/>
              <a:gd name="T15" fmla="*/ 1346072 h 1603"/>
              <a:gd name="T16" fmla="*/ 25077 w 506"/>
              <a:gd name="T17" fmla="*/ 1346072 h 1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6" h="1603">
                <a:moveTo>
                  <a:pt x="30" y="1602"/>
                </a:moveTo>
                <a:lnTo>
                  <a:pt x="30" y="727"/>
                </a:lnTo>
                <a:lnTo>
                  <a:pt x="505" y="727"/>
                </a:lnTo>
                <a:lnTo>
                  <a:pt x="505" y="0"/>
                </a:lnTo>
                <a:lnTo>
                  <a:pt x="476" y="0"/>
                </a:lnTo>
                <a:lnTo>
                  <a:pt x="476" y="698"/>
                </a:lnTo>
                <a:lnTo>
                  <a:pt x="0" y="698"/>
                </a:lnTo>
                <a:lnTo>
                  <a:pt x="0" y="1602"/>
                </a:lnTo>
                <a:lnTo>
                  <a:pt x="30" y="160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45" name="Freeform 75"/>
          <p:cNvSpPr>
            <a:spLocks noChangeArrowheads="1"/>
          </p:cNvSpPr>
          <p:nvPr/>
        </p:nvSpPr>
        <p:spPr bwMode="auto">
          <a:xfrm>
            <a:off x="4649788" y="2957513"/>
            <a:ext cx="241300" cy="723900"/>
          </a:xfrm>
          <a:custGeom>
            <a:avLst/>
            <a:gdLst>
              <a:gd name="T0" fmla="*/ 28 w 578"/>
              <a:gd name="T1" fmla="*/ 1722 h 1723"/>
              <a:gd name="T2" fmla="*/ 28 w 578"/>
              <a:gd name="T3" fmla="*/ 987 h 1723"/>
              <a:gd name="T4" fmla="*/ 577 w 578"/>
              <a:gd name="T5" fmla="*/ 987 h 1723"/>
              <a:gd name="T6" fmla="*/ 577 w 578"/>
              <a:gd name="T7" fmla="*/ 0 h 1723"/>
              <a:gd name="T8" fmla="*/ 549 w 578"/>
              <a:gd name="T9" fmla="*/ 0 h 1723"/>
              <a:gd name="T10" fmla="*/ 549 w 578"/>
              <a:gd name="T11" fmla="*/ 969 h 1723"/>
              <a:gd name="T12" fmla="*/ 0 w 578"/>
              <a:gd name="T13" fmla="*/ 969 h 1723"/>
              <a:gd name="T14" fmla="*/ 0 w 578"/>
              <a:gd name="T15" fmla="*/ 1722 h 1723"/>
              <a:gd name="T16" fmla="*/ 28 w 578"/>
              <a:gd name="T17" fmla="*/ 1722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 h="1723">
                <a:moveTo>
                  <a:pt x="28" y="1722"/>
                </a:moveTo>
                <a:lnTo>
                  <a:pt x="28" y="987"/>
                </a:lnTo>
                <a:lnTo>
                  <a:pt x="577" y="987"/>
                </a:lnTo>
                <a:lnTo>
                  <a:pt x="577" y="0"/>
                </a:lnTo>
                <a:lnTo>
                  <a:pt x="549" y="0"/>
                </a:lnTo>
                <a:lnTo>
                  <a:pt x="549" y="969"/>
                </a:lnTo>
                <a:lnTo>
                  <a:pt x="0" y="969"/>
                </a:lnTo>
                <a:lnTo>
                  <a:pt x="0" y="1722"/>
                </a:lnTo>
                <a:lnTo>
                  <a:pt x="28" y="1722"/>
                </a:lnTo>
              </a:path>
            </a:pathLst>
          </a:custGeom>
          <a:solidFill>
            <a:schemeClr val="accent3"/>
          </a:solidFill>
          <a:ln>
            <a:noFill/>
          </a:ln>
          <a:effectLst/>
        </p:spPr>
        <p:txBody>
          <a:bodyPr wrap="none" anchor="ctr"/>
          <a:lstStyle/>
          <a:p>
            <a:pPr defTabSz="914217">
              <a:defRPr/>
            </a:pPr>
            <a:endParaRPr lang="en-US" sz="900">
              <a:latin typeface="Calibri Light"/>
            </a:endParaRPr>
          </a:p>
        </p:txBody>
      </p:sp>
      <p:sp>
        <p:nvSpPr>
          <p:cNvPr id="66" name="Freeform 96"/>
          <p:cNvSpPr>
            <a:spLocks noChangeArrowheads="1"/>
          </p:cNvSpPr>
          <p:nvPr/>
        </p:nvSpPr>
        <p:spPr bwMode="auto">
          <a:xfrm>
            <a:off x="2559050" y="3592513"/>
            <a:ext cx="221457" cy="222250"/>
          </a:xfrm>
          <a:custGeom>
            <a:avLst/>
            <a:gdLst>
              <a:gd name="T0" fmla="*/ 225333 w 531"/>
              <a:gd name="T1" fmla="*/ 444423 h 532"/>
              <a:gd name="T2" fmla="*/ 225333 w 531"/>
              <a:gd name="T3" fmla="*/ 444423 h 532"/>
              <a:gd name="T4" fmla="*/ 0 w 531"/>
              <a:gd name="T5" fmla="*/ 226815 h 532"/>
              <a:gd name="T6" fmla="*/ 225333 w 531"/>
              <a:gd name="T7" fmla="*/ 0 h 532"/>
              <a:gd name="T8" fmla="*/ 440689 w 531"/>
              <a:gd name="T9" fmla="*/ 226815 h 532"/>
              <a:gd name="T10" fmla="*/ 225333 w 531"/>
              <a:gd name="T11" fmla="*/ 444423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1" h="532">
                <a:moveTo>
                  <a:pt x="271" y="531"/>
                </a:moveTo>
                <a:lnTo>
                  <a:pt x="271" y="531"/>
                </a:lnTo>
                <a:cubicBezTo>
                  <a:pt x="122" y="531"/>
                  <a:pt x="0" y="411"/>
                  <a:pt x="0" y="271"/>
                </a:cubicBezTo>
                <a:cubicBezTo>
                  <a:pt x="0" y="122"/>
                  <a:pt x="122" y="0"/>
                  <a:pt x="271" y="0"/>
                </a:cubicBezTo>
                <a:cubicBezTo>
                  <a:pt x="411" y="0"/>
                  <a:pt x="530" y="122"/>
                  <a:pt x="530" y="271"/>
                </a:cubicBezTo>
                <a:cubicBezTo>
                  <a:pt x="530" y="411"/>
                  <a:pt x="411" y="531"/>
                  <a:pt x="271" y="5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4523" name="Freeform 97"/>
          <p:cNvSpPr>
            <a:spLocks noChangeArrowheads="1"/>
          </p:cNvSpPr>
          <p:nvPr/>
        </p:nvSpPr>
        <p:spPr bwMode="auto">
          <a:xfrm>
            <a:off x="2555875" y="3586957"/>
            <a:ext cx="230188" cy="229394"/>
          </a:xfrm>
          <a:custGeom>
            <a:avLst/>
            <a:gdLst>
              <a:gd name="T0" fmla="*/ 234218 w 550"/>
              <a:gd name="T1" fmla="*/ 15894 h 550"/>
              <a:gd name="T2" fmla="*/ 234218 w 550"/>
              <a:gd name="T3" fmla="*/ 15894 h 550"/>
              <a:gd name="T4" fmla="*/ 443342 w 550"/>
              <a:gd name="T5" fmla="*/ 234234 h 550"/>
              <a:gd name="T6" fmla="*/ 234218 w 550"/>
              <a:gd name="T7" fmla="*/ 444208 h 550"/>
              <a:gd name="T8" fmla="*/ 22585 w 550"/>
              <a:gd name="T9" fmla="*/ 234234 h 550"/>
              <a:gd name="T10" fmla="*/ 234218 w 550"/>
              <a:gd name="T11" fmla="*/ 15894 h 550"/>
              <a:gd name="T12" fmla="*/ 234218 w 550"/>
              <a:gd name="T13" fmla="*/ 0 h 550"/>
              <a:gd name="T14" fmla="*/ 234218 w 550"/>
              <a:gd name="T15" fmla="*/ 0 h 550"/>
              <a:gd name="T16" fmla="*/ 0 w 550"/>
              <a:gd name="T17" fmla="*/ 234234 h 550"/>
              <a:gd name="T18" fmla="*/ 234218 w 550"/>
              <a:gd name="T19" fmla="*/ 459265 h 550"/>
              <a:gd name="T20" fmla="*/ 459236 w 550"/>
              <a:gd name="T21" fmla="*/ 234234 h 550"/>
              <a:gd name="T22" fmla="*/ 234218 w 550"/>
              <a:gd name="T23" fmla="*/ 0 h 550"/>
              <a:gd name="T24" fmla="*/ 234218 w 550"/>
              <a:gd name="T25" fmla="*/ 15894 h 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0" h="550">
                <a:moveTo>
                  <a:pt x="280" y="19"/>
                </a:moveTo>
                <a:lnTo>
                  <a:pt x="280" y="19"/>
                </a:lnTo>
                <a:cubicBezTo>
                  <a:pt x="420" y="19"/>
                  <a:pt x="530" y="140"/>
                  <a:pt x="530" y="280"/>
                </a:cubicBezTo>
                <a:cubicBezTo>
                  <a:pt x="530" y="411"/>
                  <a:pt x="420" y="531"/>
                  <a:pt x="280" y="531"/>
                </a:cubicBezTo>
                <a:cubicBezTo>
                  <a:pt x="140" y="531"/>
                  <a:pt x="27" y="411"/>
                  <a:pt x="27" y="280"/>
                </a:cubicBezTo>
                <a:cubicBezTo>
                  <a:pt x="27" y="140"/>
                  <a:pt x="140" y="19"/>
                  <a:pt x="280" y="19"/>
                </a:cubicBezTo>
                <a:lnTo>
                  <a:pt x="280" y="0"/>
                </a:lnTo>
                <a:cubicBezTo>
                  <a:pt x="121" y="0"/>
                  <a:pt x="0" y="122"/>
                  <a:pt x="0" y="280"/>
                </a:cubicBezTo>
                <a:cubicBezTo>
                  <a:pt x="0" y="429"/>
                  <a:pt x="121" y="549"/>
                  <a:pt x="280" y="549"/>
                </a:cubicBezTo>
                <a:cubicBezTo>
                  <a:pt x="429" y="549"/>
                  <a:pt x="549" y="429"/>
                  <a:pt x="549" y="280"/>
                </a:cubicBezTo>
                <a:cubicBezTo>
                  <a:pt x="549" y="122"/>
                  <a:pt x="429" y="0"/>
                  <a:pt x="280" y="0"/>
                </a:cubicBezTo>
                <a:lnTo>
                  <a:pt x="280" y="19"/>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8" name="Freeform 98"/>
          <p:cNvSpPr>
            <a:spLocks noChangeArrowheads="1"/>
          </p:cNvSpPr>
          <p:nvPr/>
        </p:nvSpPr>
        <p:spPr bwMode="auto">
          <a:xfrm>
            <a:off x="2982119" y="3592513"/>
            <a:ext cx="217488" cy="222250"/>
          </a:xfrm>
          <a:custGeom>
            <a:avLst/>
            <a:gdLst>
              <a:gd name="T0" fmla="*/ 217050 w 522"/>
              <a:gd name="T1" fmla="*/ 444423 h 532"/>
              <a:gd name="T2" fmla="*/ 217050 w 522"/>
              <a:gd name="T3" fmla="*/ 444423 h 532"/>
              <a:gd name="T4" fmla="*/ 0 w 522"/>
              <a:gd name="T5" fmla="*/ 226815 h 532"/>
              <a:gd name="T6" fmla="*/ 217050 w 522"/>
              <a:gd name="T7" fmla="*/ 0 h 532"/>
              <a:gd name="T8" fmla="*/ 433267 w 522"/>
              <a:gd name="T9" fmla="*/ 226815 h 532"/>
              <a:gd name="T10" fmla="*/ 217050 w 522"/>
              <a:gd name="T11" fmla="*/ 444423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2" h="532">
                <a:moveTo>
                  <a:pt x="261" y="531"/>
                </a:moveTo>
                <a:lnTo>
                  <a:pt x="261" y="531"/>
                </a:lnTo>
                <a:cubicBezTo>
                  <a:pt x="112" y="531"/>
                  <a:pt x="0" y="411"/>
                  <a:pt x="0" y="271"/>
                </a:cubicBezTo>
                <a:cubicBezTo>
                  <a:pt x="0" y="122"/>
                  <a:pt x="112" y="0"/>
                  <a:pt x="261" y="0"/>
                </a:cubicBezTo>
                <a:cubicBezTo>
                  <a:pt x="409" y="0"/>
                  <a:pt x="521" y="122"/>
                  <a:pt x="521" y="271"/>
                </a:cubicBezTo>
                <a:cubicBezTo>
                  <a:pt x="521" y="411"/>
                  <a:pt x="409" y="531"/>
                  <a:pt x="261" y="5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4525" name="Freeform 99"/>
          <p:cNvSpPr>
            <a:spLocks noChangeArrowheads="1"/>
          </p:cNvSpPr>
          <p:nvPr/>
        </p:nvSpPr>
        <p:spPr bwMode="auto">
          <a:xfrm>
            <a:off x="2978944" y="3586957"/>
            <a:ext cx="229394" cy="229394"/>
          </a:xfrm>
          <a:custGeom>
            <a:avLst/>
            <a:gdLst>
              <a:gd name="T0" fmla="*/ 226690 w 550"/>
              <a:gd name="T1" fmla="*/ 15894 h 550"/>
              <a:gd name="T2" fmla="*/ 226690 w 550"/>
              <a:gd name="T3" fmla="*/ 15894 h 550"/>
              <a:gd name="T4" fmla="*/ 436650 w 550"/>
              <a:gd name="T5" fmla="*/ 234234 h 550"/>
              <a:gd name="T6" fmla="*/ 226690 w 550"/>
              <a:gd name="T7" fmla="*/ 444208 h 550"/>
              <a:gd name="T8" fmla="*/ 15893 w 550"/>
              <a:gd name="T9" fmla="*/ 234234 h 550"/>
              <a:gd name="T10" fmla="*/ 226690 w 550"/>
              <a:gd name="T11" fmla="*/ 15894 h 550"/>
              <a:gd name="T12" fmla="*/ 226690 w 550"/>
              <a:gd name="T13" fmla="*/ 0 h 550"/>
              <a:gd name="T14" fmla="*/ 226690 w 550"/>
              <a:gd name="T15" fmla="*/ 0 h 550"/>
              <a:gd name="T16" fmla="*/ 0 w 550"/>
              <a:gd name="T17" fmla="*/ 234234 h 550"/>
              <a:gd name="T18" fmla="*/ 226690 w 550"/>
              <a:gd name="T19" fmla="*/ 459265 h 550"/>
              <a:gd name="T20" fmla="*/ 459236 w 550"/>
              <a:gd name="T21" fmla="*/ 234234 h 550"/>
              <a:gd name="T22" fmla="*/ 226690 w 550"/>
              <a:gd name="T23" fmla="*/ 0 h 550"/>
              <a:gd name="T24" fmla="*/ 226690 w 550"/>
              <a:gd name="T25" fmla="*/ 15894 h 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0" h="550">
                <a:moveTo>
                  <a:pt x="271" y="19"/>
                </a:moveTo>
                <a:lnTo>
                  <a:pt x="271" y="19"/>
                </a:lnTo>
                <a:cubicBezTo>
                  <a:pt x="409" y="19"/>
                  <a:pt x="522" y="140"/>
                  <a:pt x="522" y="280"/>
                </a:cubicBezTo>
                <a:cubicBezTo>
                  <a:pt x="522" y="411"/>
                  <a:pt x="409" y="531"/>
                  <a:pt x="271" y="531"/>
                </a:cubicBezTo>
                <a:cubicBezTo>
                  <a:pt x="131" y="531"/>
                  <a:pt x="19" y="411"/>
                  <a:pt x="19" y="280"/>
                </a:cubicBezTo>
                <a:cubicBezTo>
                  <a:pt x="19" y="140"/>
                  <a:pt x="131" y="19"/>
                  <a:pt x="271" y="19"/>
                </a:cubicBezTo>
                <a:lnTo>
                  <a:pt x="271" y="0"/>
                </a:lnTo>
                <a:cubicBezTo>
                  <a:pt x="122" y="0"/>
                  <a:pt x="0" y="122"/>
                  <a:pt x="0" y="280"/>
                </a:cubicBezTo>
                <a:cubicBezTo>
                  <a:pt x="0" y="429"/>
                  <a:pt x="122" y="549"/>
                  <a:pt x="271" y="549"/>
                </a:cubicBezTo>
                <a:cubicBezTo>
                  <a:pt x="419" y="549"/>
                  <a:pt x="549" y="429"/>
                  <a:pt x="549" y="280"/>
                </a:cubicBezTo>
                <a:cubicBezTo>
                  <a:pt x="549" y="122"/>
                  <a:pt x="419" y="0"/>
                  <a:pt x="271" y="0"/>
                </a:cubicBezTo>
                <a:lnTo>
                  <a:pt x="271" y="19"/>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70" name="Freeform 100"/>
          <p:cNvSpPr>
            <a:spLocks noChangeArrowheads="1"/>
          </p:cNvSpPr>
          <p:nvPr/>
        </p:nvSpPr>
        <p:spPr bwMode="auto">
          <a:xfrm>
            <a:off x="4544219" y="3592513"/>
            <a:ext cx="220663" cy="222250"/>
          </a:xfrm>
          <a:custGeom>
            <a:avLst/>
            <a:gdLst>
              <a:gd name="T0" fmla="*/ 225333 w 531"/>
              <a:gd name="T1" fmla="*/ 444423 h 532"/>
              <a:gd name="T2" fmla="*/ 225333 w 531"/>
              <a:gd name="T3" fmla="*/ 444423 h 532"/>
              <a:gd name="T4" fmla="*/ 0 w 531"/>
              <a:gd name="T5" fmla="*/ 226815 h 532"/>
              <a:gd name="T6" fmla="*/ 225333 w 531"/>
              <a:gd name="T7" fmla="*/ 0 h 532"/>
              <a:gd name="T8" fmla="*/ 440689 w 531"/>
              <a:gd name="T9" fmla="*/ 226815 h 532"/>
              <a:gd name="T10" fmla="*/ 225333 w 531"/>
              <a:gd name="T11" fmla="*/ 444423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1" h="532">
                <a:moveTo>
                  <a:pt x="271" y="531"/>
                </a:moveTo>
                <a:lnTo>
                  <a:pt x="271" y="531"/>
                </a:lnTo>
                <a:cubicBezTo>
                  <a:pt x="121" y="531"/>
                  <a:pt x="0" y="411"/>
                  <a:pt x="0" y="271"/>
                </a:cubicBezTo>
                <a:cubicBezTo>
                  <a:pt x="0" y="122"/>
                  <a:pt x="121" y="0"/>
                  <a:pt x="271" y="0"/>
                </a:cubicBezTo>
                <a:cubicBezTo>
                  <a:pt x="409" y="0"/>
                  <a:pt x="530" y="122"/>
                  <a:pt x="530" y="271"/>
                </a:cubicBezTo>
                <a:cubicBezTo>
                  <a:pt x="530" y="411"/>
                  <a:pt x="409" y="531"/>
                  <a:pt x="271" y="5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1" name="Freeform 101"/>
          <p:cNvSpPr>
            <a:spLocks noChangeArrowheads="1"/>
          </p:cNvSpPr>
          <p:nvPr/>
        </p:nvSpPr>
        <p:spPr bwMode="auto">
          <a:xfrm>
            <a:off x="4540250" y="3586957"/>
            <a:ext cx="230188" cy="229394"/>
          </a:xfrm>
          <a:custGeom>
            <a:avLst/>
            <a:gdLst>
              <a:gd name="T0" fmla="*/ 280 w 550"/>
              <a:gd name="T1" fmla="*/ 19 h 550"/>
              <a:gd name="T2" fmla="*/ 280 w 550"/>
              <a:gd name="T3" fmla="*/ 19 h 550"/>
              <a:gd name="T4" fmla="*/ 530 w 550"/>
              <a:gd name="T5" fmla="*/ 280 h 550"/>
              <a:gd name="T6" fmla="*/ 280 w 550"/>
              <a:gd name="T7" fmla="*/ 531 h 550"/>
              <a:gd name="T8" fmla="*/ 18 w 550"/>
              <a:gd name="T9" fmla="*/ 280 h 550"/>
              <a:gd name="T10" fmla="*/ 280 w 550"/>
              <a:gd name="T11" fmla="*/ 19 h 550"/>
              <a:gd name="T12" fmla="*/ 280 w 550"/>
              <a:gd name="T13" fmla="*/ 0 h 550"/>
              <a:gd name="T14" fmla="*/ 280 w 550"/>
              <a:gd name="T15" fmla="*/ 0 h 550"/>
              <a:gd name="T16" fmla="*/ 0 w 550"/>
              <a:gd name="T17" fmla="*/ 280 h 550"/>
              <a:gd name="T18" fmla="*/ 280 w 550"/>
              <a:gd name="T19" fmla="*/ 549 h 550"/>
              <a:gd name="T20" fmla="*/ 549 w 550"/>
              <a:gd name="T21" fmla="*/ 280 h 550"/>
              <a:gd name="T22" fmla="*/ 280 w 550"/>
              <a:gd name="T23" fmla="*/ 0 h 550"/>
              <a:gd name="T24" fmla="*/ 280 w 550"/>
              <a:gd name="T25" fmla="*/ 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550">
                <a:moveTo>
                  <a:pt x="280" y="19"/>
                </a:moveTo>
                <a:lnTo>
                  <a:pt x="280" y="19"/>
                </a:lnTo>
                <a:cubicBezTo>
                  <a:pt x="418" y="19"/>
                  <a:pt x="530" y="140"/>
                  <a:pt x="530" y="280"/>
                </a:cubicBezTo>
                <a:cubicBezTo>
                  <a:pt x="530" y="411"/>
                  <a:pt x="418" y="531"/>
                  <a:pt x="280" y="531"/>
                </a:cubicBezTo>
                <a:cubicBezTo>
                  <a:pt x="140" y="531"/>
                  <a:pt x="18" y="411"/>
                  <a:pt x="18" y="280"/>
                </a:cubicBezTo>
                <a:cubicBezTo>
                  <a:pt x="18" y="140"/>
                  <a:pt x="140" y="19"/>
                  <a:pt x="280" y="19"/>
                </a:cubicBezTo>
                <a:lnTo>
                  <a:pt x="280" y="0"/>
                </a:lnTo>
                <a:lnTo>
                  <a:pt x="280" y="0"/>
                </a:lnTo>
                <a:cubicBezTo>
                  <a:pt x="121" y="0"/>
                  <a:pt x="0" y="122"/>
                  <a:pt x="0" y="280"/>
                </a:cubicBezTo>
                <a:cubicBezTo>
                  <a:pt x="0" y="429"/>
                  <a:pt x="121" y="549"/>
                  <a:pt x="280" y="549"/>
                </a:cubicBezTo>
                <a:cubicBezTo>
                  <a:pt x="429" y="549"/>
                  <a:pt x="549" y="429"/>
                  <a:pt x="549" y="280"/>
                </a:cubicBezTo>
                <a:cubicBezTo>
                  <a:pt x="549" y="122"/>
                  <a:pt x="429" y="0"/>
                  <a:pt x="280" y="0"/>
                </a:cubicBezTo>
                <a:lnTo>
                  <a:pt x="280" y="19"/>
                </a:lnTo>
              </a:path>
            </a:pathLst>
          </a:custGeom>
          <a:solidFill>
            <a:schemeClr val="accent3"/>
          </a:solidFill>
          <a:ln>
            <a:noFill/>
          </a:ln>
          <a:effectLst/>
        </p:spPr>
        <p:txBody>
          <a:bodyPr wrap="none" anchor="ctr"/>
          <a:lstStyle/>
          <a:p>
            <a:pPr defTabSz="914217">
              <a:defRPr/>
            </a:pPr>
            <a:endParaRPr lang="en-US" sz="900">
              <a:latin typeface="Calibri Light"/>
            </a:endParaRPr>
          </a:p>
        </p:txBody>
      </p:sp>
      <p:sp>
        <p:nvSpPr>
          <p:cNvPr id="72" name="Freeform 102"/>
          <p:cNvSpPr>
            <a:spLocks noChangeArrowheads="1"/>
          </p:cNvSpPr>
          <p:nvPr/>
        </p:nvSpPr>
        <p:spPr bwMode="auto">
          <a:xfrm>
            <a:off x="5137150" y="3592513"/>
            <a:ext cx="223044" cy="222250"/>
          </a:xfrm>
          <a:custGeom>
            <a:avLst/>
            <a:gdLst>
              <a:gd name="T0" fmla="*/ 218447 w 534"/>
              <a:gd name="T1" fmla="*/ 444423 h 532"/>
              <a:gd name="T2" fmla="*/ 218447 w 534"/>
              <a:gd name="T3" fmla="*/ 444423 h 532"/>
              <a:gd name="T4" fmla="*/ 0 w 534"/>
              <a:gd name="T5" fmla="*/ 226815 h 532"/>
              <a:gd name="T6" fmla="*/ 218447 w 534"/>
              <a:gd name="T7" fmla="*/ 0 h 532"/>
              <a:gd name="T8" fmla="*/ 444398 w 534"/>
              <a:gd name="T9" fmla="*/ 226815 h 532"/>
              <a:gd name="T10" fmla="*/ 218447 w 534"/>
              <a:gd name="T11" fmla="*/ 444423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 h="532">
                <a:moveTo>
                  <a:pt x="262" y="531"/>
                </a:moveTo>
                <a:lnTo>
                  <a:pt x="262" y="531"/>
                </a:lnTo>
                <a:cubicBezTo>
                  <a:pt x="122" y="531"/>
                  <a:pt x="0" y="411"/>
                  <a:pt x="0" y="271"/>
                </a:cubicBezTo>
                <a:cubicBezTo>
                  <a:pt x="0" y="122"/>
                  <a:pt x="122" y="0"/>
                  <a:pt x="262" y="0"/>
                </a:cubicBezTo>
                <a:cubicBezTo>
                  <a:pt x="411" y="0"/>
                  <a:pt x="533" y="122"/>
                  <a:pt x="533" y="271"/>
                </a:cubicBezTo>
                <a:cubicBezTo>
                  <a:pt x="533" y="411"/>
                  <a:pt x="411" y="531"/>
                  <a:pt x="262" y="5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3" name="Freeform 103"/>
          <p:cNvSpPr>
            <a:spLocks noChangeArrowheads="1"/>
          </p:cNvSpPr>
          <p:nvPr/>
        </p:nvSpPr>
        <p:spPr bwMode="auto">
          <a:xfrm>
            <a:off x="5133975" y="3586957"/>
            <a:ext cx="230188" cy="229394"/>
          </a:xfrm>
          <a:custGeom>
            <a:avLst/>
            <a:gdLst>
              <a:gd name="T0" fmla="*/ 271 w 552"/>
              <a:gd name="T1" fmla="*/ 19 h 550"/>
              <a:gd name="T2" fmla="*/ 271 w 552"/>
              <a:gd name="T3" fmla="*/ 19 h 550"/>
              <a:gd name="T4" fmla="*/ 521 w 552"/>
              <a:gd name="T5" fmla="*/ 280 h 550"/>
              <a:gd name="T6" fmla="*/ 271 w 552"/>
              <a:gd name="T7" fmla="*/ 531 h 550"/>
              <a:gd name="T8" fmla="*/ 20 w 552"/>
              <a:gd name="T9" fmla="*/ 280 h 550"/>
              <a:gd name="T10" fmla="*/ 271 w 552"/>
              <a:gd name="T11" fmla="*/ 19 h 550"/>
              <a:gd name="T12" fmla="*/ 271 w 552"/>
              <a:gd name="T13" fmla="*/ 0 h 550"/>
              <a:gd name="T14" fmla="*/ 271 w 552"/>
              <a:gd name="T15" fmla="*/ 0 h 550"/>
              <a:gd name="T16" fmla="*/ 0 w 552"/>
              <a:gd name="T17" fmla="*/ 280 h 550"/>
              <a:gd name="T18" fmla="*/ 271 w 552"/>
              <a:gd name="T19" fmla="*/ 549 h 550"/>
              <a:gd name="T20" fmla="*/ 551 w 552"/>
              <a:gd name="T21" fmla="*/ 280 h 550"/>
              <a:gd name="T22" fmla="*/ 271 w 552"/>
              <a:gd name="T23" fmla="*/ 0 h 550"/>
              <a:gd name="T24" fmla="*/ 271 w 552"/>
              <a:gd name="T25" fmla="*/ 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550">
                <a:moveTo>
                  <a:pt x="271" y="19"/>
                </a:moveTo>
                <a:lnTo>
                  <a:pt x="271" y="19"/>
                </a:lnTo>
                <a:cubicBezTo>
                  <a:pt x="411" y="19"/>
                  <a:pt x="521" y="140"/>
                  <a:pt x="521" y="280"/>
                </a:cubicBezTo>
                <a:cubicBezTo>
                  <a:pt x="521" y="411"/>
                  <a:pt x="411" y="531"/>
                  <a:pt x="271" y="531"/>
                </a:cubicBezTo>
                <a:cubicBezTo>
                  <a:pt x="131" y="531"/>
                  <a:pt x="20" y="411"/>
                  <a:pt x="20" y="280"/>
                </a:cubicBezTo>
                <a:cubicBezTo>
                  <a:pt x="20" y="140"/>
                  <a:pt x="131" y="19"/>
                  <a:pt x="271" y="19"/>
                </a:cubicBezTo>
                <a:lnTo>
                  <a:pt x="271" y="0"/>
                </a:lnTo>
                <a:lnTo>
                  <a:pt x="271" y="0"/>
                </a:lnTo>
                <a:cubicBezTo>
                  <a:pt x="122" y="0"/>
                  <a:pt x="0" y="122"/>
                  <a:pt x="0" y="280"/>
                </a:cubicBezTo>
                <a:cubicBezTo>
                  <a:pt x="0" y="429"/>
                  <a:pt x="122" y="549"/>
                  <a:pt x="271" y="549"/>
                </a:cubicBezTo>
                <a:cubicBezTo>
                  <a:pt x="429" y="549"/>
                  <a:pt x="551" y="429"/>
                  <a:pt x="551" y="280"/>
                </a:cubicBezTo>
                <a:cubicBezTo>
                  <a:pt x="551" y="122"/>
                  <a:pt x="429" y="0"/>
                  <a:pt x="271" y="0"/>
                </a:cubicBezTo>
                <a:lnTo>
                  <a:pt x="271" y="19"/>
                </a:lnTo>
              </a:path>
            </a:pathLst>
          </a:custGeom>
          <a:solidFill>
            <a:schemeClr val="accent4"/>
          </a:solidFill>
          <a:ln>
            <a:noFill/>
          </a:ln>
          <a:effectLst/>
        </p:spPr>
        <p:txBody>
          <a:bodyPr wrap="none" anchor="ctr"/>
          <a:lstStyle/>
          <a:p>
            <a:pPr defTabSz="914217">
              <a:defRPr/>
            </a:pPr>
            <a:endParaRPr lang="en-US" sz="900">
              <a:latin typeface="Calibri Light"/>
            </a:endParaRPr>
          </a:p>
        </p:txBody>
      </p:sp>
      <p:sp>
        <p:nvSpPr>
          <p:cNvPr id="64530" name="Freeform 109"/>
          <p:cNvSpPr>
            <a:spLocks noChangeArrowheads="1"/>
          </p:cNvSpPr>
          <p:nvPr/>
        </p:nvSpPr>
        <p:spPr bwMode="auto">
          <a:xfrm>
            <a:off x="9124950" y="3586957"/>
            <a:ext cx="230188" cy="229394"/>
          </a:xfrm>
          <a:custGeom>
            <a:avLst/>
            <a:gdLst>
              <a:gd name="T0" fmla="*/ 225017 w 550"/>
              <a:gd name="T1" fmla="*/ 15894 h 550"/>
              <a:gd name="T2" fmla="*/ 225017 w 550"/>
              <a:gd name="T3" fmla="*/ 15894 h 550"/>
              <a:gd name="T4" fmla="*/ 444179 w 550"/>
              <a:gd name="T5" fmla="*/ 234234 h 550"/>
              <a:gd name="T6" fmla="*/ 225017 w 550"/>
              <a:gd name="T7" fmla="*/ 444208 h 550"/>
              <a:gd name="T8" fmla="*/ 15893 w 550"/>
              <a:gd name="T9" fmla="*/ 234234 h 550"/>
              <a:gd name="T10" fmla="*/ 225017 w 550"/>
              <a:gd name="T11" fmla="*/ 15894 h 550"/>
              <a:gd name="T12" fmla="*/ 225017 w 550"/>
              <a:gd name="T13" fmla="*/ 0 h 550"/>
              <a:gd name="T14" fmla="*/ 225017 w 550"/>
              <a:gd name="T15" fmla="*/ 0 h 550"/>
              <a:gd name="T16" fmla="*/ 0 w 550"/>
              <a:gd name="T17" fmla="*/ 234234 h 550"/>
              <a:gd name="T18" fmla="*/ 225017 w 550"/>
              <a:gd name="T19" fmla="*/ 459265 h 550"/>
              <a:gd name="T20" fmla="*/ 459236 w 550"/>
              <a:gd name="T21" fmla="*/ 234234 h 550"/>
              <a:gd name="T22" fmla="*/ 225017 w 550"/>
              <a:gd name="T23" fmla="*/ 0 h 550"/>
              <a:gd name="T24" fmla="*/ 225017 w 550"/>
              <a:gd name="T25" fmla="*/ 15894 h 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0" h="550">
                <a:moveTo>
                  <a:pt x="269" y="19"/>
                </a:moveTo>
                <a:lnTo>
                  <a:pt x="269" y="19"/>
                </a:lnTo>
                <a:cubicBezTo>
                  <a:pt x="409" y="19"/>
                  <a:pt x="531" y="140"/>
                  <a:pt x="531" y="280"/>
                </a:cubicBezTo>
                <a:cubicBezTo>
                  <a:pt x="531" y="411"/>
                  <a:pt x="409" y="531"/>
                  <a:pt x="269" y="531"/>
                </a:cubicBezTo>
                <a:cubicBezTo>
                  <a:pt x="129" y="531"/>
                  <a:pt x="19" y="411"/>
                  <a:pt x="19" y="280"/>
                </a:cubicBezTo>
                <a:cubicBezTo>
                  <a:pt x="19" y="140"/>
                  <a:pt x="129" y="19"/>
                  <a:pt x="269" y="19"/>
                </a:cubicBezTo>
                <a:lnTo>
                  <a:pt x="269" y="0"/>
                </a:lnTo>
                <a:cubicBezTo>
                  <a:pt x="120" y="0"/>
                  <a:pt x="0" y="122"/>
                  <a:pt x="0" y="280"/>
                </a:cubicBezTo>
                <a:cubicBezTo>
                  <a:pt x="0" y="429"/>
                  <a:pt x="120" y="549"/>
                  <a:pt x="269" y="549"/>
                </a:cubicBezTo>
                <a:cubicBezTo>
                  <a:pt x="427" y="549"/>
                  <a:pt x="549" y="429"/>
                  <a:pt x="549" y="280"/>
                </a:cubicBezTo>
                <a:cubicBezTo>
                  <a:pt x="549" y="122"/>
                  <a:pt x="427" y="0"/>
                  <a:pt x="269" y="0"/>
                </a:cubicBezTo>
                <a:lnTo>
                  <a:pt x="269" y="19"/>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81" name="Freeform 111"/>
          <p:cNvSpPr>
            <a:spLocks noChangeArrowheads="1"/>
          </p:cNvSpPr>
          <p:nvPr/>
        </p:nvSpPr>
        <p:spPr bwMode="auto">
          <a:xfrm>
            <a:off x="9544050" y="3586957"/>
            <a:ext cx="230188" cy="229394"/>
          </a:xfrm>
          <a:custGeom>
            <a:avLst/>
            <a:gdLst>
              <a:gd name="T0" fmla="*/ 278 w 550"/>
              <a:gd name="T1" fmla="*/ 19 h 550"/>
              <a:gd name="T2" fmla="*/ 278 w 550"/>
              <a:gd name="T3" fmla="*/ 19 h 550"/>
              <a:gd name="T4" fmla="*/ 530 w 550"/>
              <a:gd name="T5" fmla="*/ 280 h 550"/>
              <a:gd name="T6" fmla="*/ 278 w 550"/>
              <a:gd name="T7" fmla="*/ 531 h 550"/>
              <a:gd name="T8" fmla="*/ 27 w 550"/>
              <a:gd name="T9" fmla="*/ 280 h 550"/>
              <a:gd name="T10" fmla="*/ 278 w 550"/>
              <a:gd name="T11" fmla="*/ 19 h 550"/>
              <a:gd name="T12" fmla="*/ 278 w 550"/>
              <a:gd name="T13" fmla="*/ 0 h 550"/>
              <a:gd name="T14" fmla="*/ 278 w 550"/>
              <a:gd name="T15" fmla="*/ 0 h 550"/>
              <a:gd name="T16" fmla="*/ 0 w 550"/>
              <a:gd name="T17" fmla="*/ 280 h 550"/>
              <a:gd name="T18" fmla="*/ 278 w 550"/>
              <a:gd name="T19" fmla="*/ 549 h 550"/>
              <a:gd name="T20" fmla="*/ 549 w 550"/>
              <a:gd name="T21" fmla="*/ 280 h 550"/>
              <a:gd name="T22" fmla="*/ 278 w 550"/>
              <a:gd name="T23" fmla="*/ 0 h 550"/>
              <a:gd name="T24" fmla="*/ 278 w 550"/>
              <a:gd name="T25" fmla="*/ 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550">
                <a:moveTo>
                  <a:pt x="278" y="19"/>
                </a:moveTo>
                <a:lnTo>
                  <a:pt x="278" y="19"/>
                </a:lnTo>
                <a:cubicBezTo>
                  <a:pt x="418" y="19"/>
                  <a:pt x="530" y="140"/>
                  <a:pt x="530" y="280"/>
                </a:cubicBezTo>
                <a:cubicBezTo>
                  <a:pt x="530" y="411"/>
                  <a:pt x="418" y="531"/>
                  <a:pt x="278" y="531"/>
                </a:cubicBezTo>
                <a:cubicBezTo>
                  <a:pt x="138" y="531"/>
                  <a:pt x="27" y="411"/>
                  <a:pt x="27" y="280"/>
                </a:cubicBezTo>
                <a:cubicBezTo>
                  <a:pt x="27" y="140"/>
                  <a:pt x="138" y="19"/>
                  <a:pt x="278" y="19"/>
                </a:cubicBezTo>
                <a:lnTo>
                  <a:pt x="278" y="0"/>
                </a:lnTo>
                <a:lnTo>
                  <a:pt x="278" y="0"/>
                </a:lnTo>
                <a:cubicBezTo>
                  <a:pt x="129" y="0"/>
                  <a:pt x="0" y="122"/>
                  <a:pt x="0" y="280"/>
                </a:cubicBezTo>
                <a:cubicBezTo>
                  <a:pt x="0" y="429"/>
                  <a:pt x="129" y="549"/>
                  <a:pt x="278" y="549"/>
                </a:cubicBezTo>
                <a:cubicBezTo>
                  <a:pt x="427" y="549"/>
                  <a:pt x="549" y="429"/>
                  <a:pt x="549" y="280"/>
                </a:cubicBezTo>
                <a:cubicBezTo>
                  <a:pt x="549" y="122"/>
                  <a:pt x="427" y="0"/>
                  <a:pt x="278" y="0"/>
                </a:cubicBezTo>
                <a:lnTo>
                  <a:pt x="278" y="19"/>
                </a:lnTo>
              </a:path>
            </a:pathLst>
          </a:custGeom>
          <a:solidFill>
            <a:schemeClr val="accent3"/>
          </a:solidFill>
          <a:ln>
            <a:noFill/>
          </a:ln>
          <a:effectLst/>
        </p:spPr>
        <p:txBody>
          <a:bodyPr wrap="none" anchor="ctr"/>
          <a:lstStyle/>
          <a:p>
            <a:pPr defTabSz="914217">
              <a:defRPr/>
            </a:pPr>
            <a:endParaRPr lang="en-US" sz="900">
              <a:latin typeface="Calibri Light"/>
            </a:endParaRPr>
          </a:p>
        </p:txBody>
      </p:sp>
      <p:grpSp>
        <p:nvGrpSpPr>
          <p:cNvPr id="82" name="Group 81"/>
          <p:cNvGrpSpPr/>
          <p:nvPr/>
        </p:nvGrpSpPr>
        <p:grpSpPr>
          <a:xfrm>
            <a:off x="9507762" y="4395698"/>
            <a:ext cx="702462" cy="647130"/>
            <a:chOff x="13296064" y="10607541"/>
            <a:chExt cx="1265763" cy="1166060"/>
          </a:xfrm>
          <a:solidFill>
            <a:schemeClr val="accent3"/>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nvGrpSpPr>
          <p:cNvPr id="85" name="Group 84"/>
          <p:cNvGrpSpPr/>
          <p:nvPr/>
        </p:nvGrpSpPr>
        <p:grpSpPr>
          <a:xfrm>
            <a:off x="8661298" y="2397770"/>
            <a:ext cx="702462" cy="647130"/>
            <a:chOff x="13296063" y="10607541"/>
            <a:chExt cx="1265763" cy="1166060"/>
          </a:xfrm>
          <a:solidFill>
            <a:schemeClr val="accent2"/>
          </a:solidFill>
        </p:grpSpPr>
        <p:sp>
          <p:nvSpPr>
            <p:cNvPr id="86"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87"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nvGrpSpPr>
          <p:cNvPr id="88" name="Group 87"/>
          <p:cNvGrpSpPr/>
          <p:nvPr/>
        </p:nvGrpSpPr>
        <p:grpSpPr>
          <a:xfrm>
            <a:off x="7364611" y="4405128"/>
            <a:ext cx="702462" cy="647130"/>
            <a:chOff x="13296064" y="10607541"/>
            <a:chExt cx="1265763" cy="1166060"/>
          </a:xfrm>
          <a:solidFill>
            <a:schemeClr val="accent1"/>
          </a:solidFill>
        </p:grpSpPr>
        <p:sp>
          <p:nvSpPr>
            <p:cNvPr id="8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90"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64535" name="Freeform 98"/>
          <p:cNvSpPr>
            <a:spLocks noChangeArrowheads="1"/>
          </p:cNvSpPr>
          <p:nvPr/>
        </p:nvSpPr>
        <p:spPr bwMode="auto">
          <a:xfrm>
            <a:off x="9717882" y="4600575"/>
            <a:ext cx="272256" cy="238125"/>
          </a:xfrm>
          <a:custGeom>
            <a:avLst/>
            <a:gdLst>
              <a:gd name="T0" fmla="*/ 393508 w 589"/>
              <a:gd name="T1" fmla="*/ 13855 h 516"/>
              <a:gd name="T2" fmla="*/ 393508 w 589"/>
              <a:gd name="T3" fmla="*/ 13855 h 516"/>
              <a:gd name="T4" fmla="*/ 366719 w 589"/>
              <a:gd name="T5" fmla="*/ 13855 h 516"/>
              <a:gd name="T6" fmla="*/ 149644 w 589"/>
              <a:gd name="T7" fmla="*/ 448902 h 516"/>
              <a:gd name="T8" fmla="*/ 149644 w 589"/>
              <a:gd name="T9" fmla="*/ 475688 h 516"/>
              <a:gd name="T10" fmla="*/ 176432 w 589"/>
              <a:gd name="T11" fmla="*/ 475688 h 516"/>
              <a:gd name="T12" fmla="*/ 407363 w 589"/>
              <a:gd name="T13" fmla="*/ 40641 h 516"/>
              <a:gd name="T14" fmla="*/ 393508 w 589"/>
              <a:gd name="T15" fmla="*/ 13855 h 516"/>
              <a:gd name="T16" fmla="*/ 135788 w 589"/>
              <a:gd name="T17" fmla="*/ 326054 h 516"/>
              <a:gd name="T18" fmla="*/ 135788 w 589"/>
              <a:gd name="T19" fmla="*/ 326054 h 516"/>
              <a:gd name="T20" fmla="*/ 40644 w 589"/>
              <a:gd name="T21" fmla="*/ 244772 h 516"/>
              <a:gd name="T22" fmla="*/ 135788 w 589"/>
              <a:gd name="T23" fmla="*/ 176420 h 516"/>
              <a:gd name="T24" fmla="*/ 135788 w 589"/>
              <a:gd name="T25" fmla="*/ 149634 h 516"/>
              <a:gd name="T26" fmla="*/ 108076 w 589"/>
              <a:gd name="T27" fmla="*/ 149634 h 516"/>
              <a:gd name="T28" fmla="*/ 0 w 589"/>
              <a:gd name="T29" fmla="*/ 230917 h 516"/>
              <a:gd name="T30" fmla="*/ 0 w 589"/>
              <a:gd name="T31" fmla="*/ 244772 h 516"/>
              <a:gd name="T32" fmla="*/ 0 w 589"/>
              <a:gd name="T33" fmla="*/ 257703 h 516"/>
              <a:gd name="T34" fmla="*/ 108076 w 589"/>
              <a:gd name="T35" fmla="*/ 353764 h 516"/>
              <a:gd name="T36" fmla="*/ 135788 w 589"/>
              <a:gd name="T37" fmla="*/ 353764 h 516"/>
              <a:gd name="T38" fmla="*/ 135788 w 589"/>
              <a:gd name="T39" fmla="*/ 326054 h 516"/>
              <a:gd name="T40" fmla="*/ 543151 w 589"/>
              <a:gd name="T41" fmla="*/ 230917 h 516"/>
              <a:gd name="T42" fmla="*/ 543151 w 589"/>
              <a:gd name="T43" fmla="*/ 230917 h 516"/>
              <a:gd name="T44" fmla="*/ 435075 w 589"/>
              <a:gd name="T45" fmla="*/ 149634 h 516"/>
              <a:gd name="T46" fmla="*/ 407363 w 589"/>
              <a:gd name="T47" fmla="*/ 149634 h 516"/>
              <a:gd name="T48" fmla="*/ 407363 w 589"/>
              <a:gd name="T49" fmla="*/ 176420 h 516"/>
              <a:gd name="T50" fmla="*/ 502507 w 589"/>
              <a:gd name="T51" fmla="*/ 244772 h 516"/>
              <a:gd name="T52" fmla="*/ 407363 w 589"/>
              <a:gd name="T53" fmla="*/ 326054 h 516"/>
              <a:gd name="T54" fmla="*/ 407363 w 589"/>
              <a:gd name="T55" fmla="*/ 353764 h 516"/>
              <a:gd name="T56" fmla="*/ 435075 w 589"/>
              <a:gd name="T57" fmla="*/ 353764 h 516"/>
              <a:gd name="T58" fmla="*/ 543151 w 589"/>
              <a:gd name="T59" fmla="*/ 257703 h 516"/>
              <a:gd name="T60" fmla="*/ 543151 w 589"/>
              <a:gd name="T61" fmla="*/ 244772 h 516"/>
              <a:gd name="T62" fmla="*/ 543151 w 589"/>
              <a:gd name="T63" fmla="*/ 230917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9" h="516">
                <a:moveTo>
                  <a:pt x="426" y="15"/>
                </a:moveTo>
                <a:lnTo>
                  <a:pt x="426" y="15"/>
                </a:lnTo>
                <a:cubicBezTo>
                  <a:pt x="426" y="0"/>
                  <a:pt x="412" y="15"/>
                  <a:pt x="397" y="15"/>
                </a:cubicBezTo>
                <a:cubicBezTo>
                  <a:pt x="162" y="486"/>
                  <a:pt x="162" y="486"/>
                  <a:pt x="162" y="486"/>
                </a:cubicBezTo>
                <a:cubicBezTo>
                  <a:pt x="147" y="500"/>
                  <a:pt x="162" y="515"/>
                  <a:pt x="162" y="515"/>
                </a:cubicBezTo>
                <a:cubicBezTo>
                  <a:pt x="176" y="515"/>
                  <a:pt x="191" y="515"/>
                  <a:pt x="191" y="515"/>
                </a:cubicBezTo>
                <a:cubicBezTo>
                  <a:pt x="441" y="44"/>
                  <a:pt x="441" y="44"/>
                  <a:pt x="441" y="44"/>
                </a:cubicBezTo>
                <a:cubicBezTo>
                  <a:pt x="441" y="29"/>
                  <a:pt x="441" y="15"/>
                  <a:pt x="426" y="15"/>
                </a:cubicBezTo>
                <a:close/>
                <a:moveTo>
                  <a:pt x="147" y="353"/>
                </a:moveTo>
                <a:lnTo>
                  <a:pt x="147" y="353"/>
                </a:lnTo>
                <a:cubicBezTo>
                  <a:pt x="44" y="265"/>
                  <a:pt x="44" y="265"/>
                  <a:pt x="44" y="265"/>
                </a:cubicBezTo>
                <a:cubicBezTo>
                  <a:pt x="147" y="191"/>
                  <a:pt x="147" y="191"/>
                  <a:pt x="147" y="191"/>
                </a:cubicBezTo>
                <a:cubicBezTo>
                  <a:pt x="162" y="177"/>
                  <a:pt x="162" y="162"/>
                  <a:pt x="147" y="162"/>
                </a:cubicBezTo>
                <a:cubicBezTo>
                  <a:pt x="147" y="147"/>
                  <a:pt x="132" y="147"/>
                  <a:pt x="117" y="162"/>
                </a:cubicBezTo>
                <a:cubicBezTo>
                  <a:pt x="0" y="250"/>
                  <a:pt x="0" y="250"/>
                  <a:pt x="0" y="250"/>
                </a:cubicBezTo>
                <a:cubicBezTo>
                  <a:pt x="0" y="265"/>
                  <a:pt x="0" y="265"/>
                  <a:pt x="0" y="265"/>
                </a:cubicBezTo>
                <a:cubicBezTo>
                  <a:pt x="0" y="279"/>
                  <a:pt x="0" y="279"/>
                  <a:pt x="0" y="279"/>
                </a:cubicBezTo>
                <a:cubicBezTo>
                  <a:pt x="117" y="383"/>
                  <a:pt x="117" y="383"/>
                  <a:pt x="117" y="383"/>
                </a:cubicBezTo>
                <a:cubicBezTo>
                  <a:pt x="132" y="383"/>
                  <a:pt x="147" y="383"/>
                  <a:pt x="147" y="383"/>
                </a:cubicBezTo>
                <a:cubicBezTo>
                  <a:pt x="162" y="368"/>
                  <a:pt x="162" y="353"/>
                  <a:pt x="147" y="353"/>
                </a:cubicBezTo>
                <a:close/>
                <a:moveTo>
                  <a:pt x="588" y="250"/>
                </a:moveTo>
                <a:lnTo>
                  <a:pt x="588" y="250"/>
                </a:lnTo>
                <a:cubicBezTo>
                  <a:pt x="471" y="162"/>
                  <a:pt x="471" y="162"/>
                  <a:pt x="471" y="162"/>
                </a:cubicBezTo>
                <a:cubicBezTo>
                  <a:pt x="456" y="147"/>
                  <a:pt x="441" y="147"/>
                  <a:pt x="441" y="162"/>
                </a:cubicBezTo>
                <a:cubicBezTo>
                  <a:pt x="426" y="162"/>
                  <a:pt x="426" y="177"/>
                  <a:pt x="441" y="191"/>
                </a:cubicBezTo>
                <a:cubicBezTo>
                  <a:pt x="544" y="265"/>
                  <a:pt x="544" y="265"/>
                  <a:pt x="544" y="265"/>
                </a:cubicBezTo>
                <a:cubicBezTo>
                  <a:pt x="441" y="353"/>
                  <a:pt x="441" y="353"/>
                  <a:pt x="441" y="353"/>
                </a:cubicBezTo>
                <a:cubicBezTo>
                  <a:pt x="426" y="353"/>
                  <a:pt x="426" y="368"/>
                  <a:pt x="441" y="383"/>
                </a:cubicBezTo>
                <a:cubicBezTo>
                  <a:pt x="441" y="383"/>
                  <a:pt x="456" y="383"/>
                  <a:pt x="471" y="383"/>
                </a:cubicBezTo>
                <a:cubicBezTo>
                  <a:pt x="588" y="279"/>
                  <a:pt x="588" y="279"/>
                  <a:pt x="588" y="279"/>
                </a:cubicBezTo>
                <a:cubicBezTo>
                  <a:pt x="588" y="279"/>
                  <a:pt x="588" y="279"/>
                  <a:pt x="588" y="265"/>
                </a:cubicBezTo>
                <a:cubicBezTo>
                  <a:pt x="588" y="265"/>
                  <a:pt x="588" y="265"/>
                  <a:pt x="588" y="2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9" tIns="60950" rIns="121899" bIns="60950" anchor="ctr"/>
          <a:lstStyle/>
          <a:p>
            <a:endParaRPr lang="es-MX" sz="900"/>
          </a:p>
        </p:txBody>
      </p:sp>
      <p:sp>
        <p:nvSpPr>
          <p:cNvPr id="64536" name="Freeform 108"/>
          <p:cNvSpPr>
            <a:spLocks noChangeArrowheads="1"/>
          </p:cNvSpPr>
          <p:nvPr/>
        </p:nvSpPr>
        <p:spPr bwMode="auto">
          <a:xfrm>
            <a:off x="7573963" y="4588669"/>
            <a:ext cx="284163" cy="292894"/>
          </a:xfrm>
          <a:custGeom>
            <a:avLst/>
            <a:gdLst>
              <a:gd name="T0" fmla="*/ 80711 w 619"/>
              <a:gd name="T1" fmla="*/ 82090 h 634"/>
              <a:gd name="T2" fmla="*/ 80711 w 619"/>
              <a:gd name="T3" fmla="*/ 82090 h 634"/>
              <a:gd name="T4" fmla="*/ 66954 w 619"/>
              <a:gd name="T5" fmla="*/ 95003 h 634"/>
              <a:gd name="T6" fmla="*/ 80711 w 619"/>
              <a:gd name="T7" fmla="*/ 108839 h 634"/>
              <a:gd name="T8" fmla="*/ 108226 w 619"/>
              <a:gd name="T9" fmla="*/ 95003 h 634"/>
              <a:gd name="T10" fmla="*/ 80711 w 619"/>
              <a:gd name="T11" fmla="*/ 82090 h 634"/>
              <a:gd name="T12" fmla="*/ 499859 w 619"/>
              <a:gd name="T13" fmla="*/ 0 h 634"/>
              <a:gd name="T14" fmla="*/ 499859 w 619"/>
              <a:gd name="T15" fmla="*/ 0 h 634"/>
              <a:gd name="T16" fmla="*/ 66954 w 619"/>
              <a:gd name="T17" fmla="*/ 0 h 634"/>
              <a:gd name="T18" fmla="*/ 0 w 619"/>
              <a:gd name="T19" fmla="*/ 82090 h 634"/>
              <a:gd name="T20" fmla="*/ 0 w 619"/>
              <a:gd name="T21" fmla="*/ 516522 h 634"/>
              <a:gd name="T22" fmla="*/ 66954 w 619"/>
              <a:gd name="T23" fmla="*/ 583855 h 634"/>
              <a:gd name="T24" fmla="*/ 499859 w 619"/>
              <a:gd name="T25" fmla="*/ 583855 h 634"/>
              <a:gd name="T26" fmla="*/ 566813 w 619"/>
              <a:gd name="T27" fmla="*/ 516522 h 634"/>
              <a:gd name="T28" fmla="*/ 566813 w 619"/>
              <a:gd name="T29" fmla="*/ 82090 h 634"/>
              <a:gd name="T30" fmla="*/ 499859 w 619"/>
              <a:gd name="T31" fmla="*/ 0 h 634"/>
              <a:gd name="T32" fmla="*/ 540215 w 619"/>
              <a:gd name="T33" fmla="*/ 516522 h 634"/>
              <a:gd name="T34" fmla="*/ 540215 w 619"/>
              <a:gd name="T35" fmla="*/ 516522 h 634"/>
              <a:gd name="T36" fmla="*/ 499859 w 619"/>
              <a:gd name="T37" fmla="*/ 543271 h 634"/>
              <a:gd name="T38" fmla="*/ 66954 w 619"/>
              <a:gd name="T39" fmla="*/ 543271 h 634"/>
              <a:gd name="T40" fmla="*/ 26598 w 619"/>
              <a:gd name="T41" fmla="*/ 516522 h 634"/>
              <a:gd name="T42" fmla="*/ 26598 w 619"/>
              <a:gd name="T43" fmla="*/ 190006 h 634"/>
              <a:gd name="T44" fmla="*/ 540215 w 619"/>
              <a:gd name="T45" fmla="*/ 190006 h 634"/>
              <a:gd name="T46" fmla="*/ 540215 w 619"/>
              <a:gd name="T47" fmla="*/ 516522 h 634"/>
              <a:gd name="T48" fmla="*/ 540215 w 619"/>
              <a:gd name="T49" fmla="*/ 149423 h 634"/>
              <a:gd name="T50" fmla="*/ 540215 w 619"/>
              <a:gd name="T51" fmla="*/ 149423 h 634"/>
              <a:gd name="T52" fmla="*/ 26598 w 619"/>
              <a:gd name="T53" fmla="*/ 149423 h 634"/>
              <a:gd name="T54" fmla="*/ 26598 w 619"/>
              <a:gd name="T55" fmla="*/ 82090 h 634"/>
              <a:gd name="T56" fmla="*/ 66954 w 619"/>
              <a:gd name="T57" fmla="*/ 40584 h 634"/>
              <a:gd name="T58" fmla="*/ 499859 w 619"/>
              <a:gd name="T59" fmla="*/ 40584 h 634"/>
              <a:gd name="T60" fmla="*/ 540215 w 619"/>
              <a:gd name="T61" fmla="*/ 82090 h 634"/>
              <a:gd name="T62" fmla="*/ 540215 w 619"/>
              <a:gd name="T63" fmla="*/ 149423 h 634"/>
              <a:gd name="T64" fmla="*/ 229293 w 619"/>
              <a:gd name="T65" fmla="*/ 82090 h 634"/>
              <a:gd name="T66" fmla="*/ 229293 w 619"/>
              <a:gd name="T67" fmla="*/ 82090 h 634"/>
              <a:gd name="T68" fmla="*/ 215536 w 619"/>
              <a:gd name="T69" fmla="*/ 95003 h 634"/>
              <a:gd name="T70" fmla="*/ 229293 w 619"/>
              <a:gd name="T71" fmla="*/ 108839 h 634"/>
              <a:gd name="T72" fmla="*/ 243051 w 619"/>
              <a:gd name="T73" fmla="*/ 95003 h 634"/>
              <a:gd name="T74" fmla="*/ 229293 w 619"/>
              <a:gd name="T75" fmla="*/ 82090 h 634"/>
              <a:gd name="T76" fmla="*/ 162340 w 619"/>
              <a:gd name="T77" fmla="*/ 82090 h 634"/>
              <a:gd name="T78" fmla="*/ 162340 w 619"/>
              <a:gd name="T79" fmla="*/ 82090 h 634"/>
              <a:gd name="T80" fmla="*/ 134824 w 619"/>
              <a:gd name="T81" fmla="*/ 95003 h 634"/>
              <a:gd name="T82" fmla="*/ 162340 w 619"/>
              <a:gd name="T83" fmla="*/ 108839 h 634"/>
              <a:gd name="T84" fmla="*/ 175180 w 619"/>
              <a:gd name="T85" fmla="*/ 95003 h 634"/>
              <a:gd name="T86" fmla="*/ 162340 w 619"/>
              <a:gd name="T87" fmla="*/ 82090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9" tIns="60950" rIns="121899" bIns="60950" anchor="ctr"/>
          <a:lstStyle/>
          <a:p>
            <a:endParaRPr lang="es-MX" sz="900"/>
          </a:p>
        </p:txBody>
      </p:sp>
      <p:sp>
        <p:nvSpPr>
          <p:cNvPr id="64537" name="Freeform 142"/>
          <p:cNvSpPr>
            <a:spLocks noChangeArrowheads="1"/>
          </p:cNvSpPr>
          <p:nvPr/>
        </p:nvSpPr>
        <p:spPr bwMode="auto">
          <a:xfrm>
            <a:off x="8870950" y="2593182"/>
            <a:ext cx="278607" cy="293688"/>
          </a:xfrm>
          <a:custGeom>
            <a:avLst/>
            <a:gdLst>
              <a:gd name="T0" fmla="*/ 489278 w 604"/>
              <a:gd name="T1" fmla="*/ 0 h 634"/>
              <a:gd name="T2" fmla="*/ 489278 w 604"/>
              <a:gd name="T3" fmla="*/ 0 h 634"/>
              <a:gd name="T4" fmla="*/ 68314 w 604"/>
              <a:gd name="T5" fmla="*/ 0 h 634"/>
              <a:gd name="T6" fmla="*/ 0 w 604"/>
              <a:gd name="T7" fmla="*/ 68649 h 634"/>
              <a:gd name="T8" fmla="*/ 0 w 604"/>
              <a:gd name="T9" fmla="*/ 396126 h 634"/>
              <a:gd name="T10" fmla="*/ 68314 w 604"/>
              <a:gd name="T11" fmla="*/ 478691 h 634"/>
              <a:gd name="T12" fmla="*/ 217867 w 604"/>
              <a:gd name="T13" fmla="*/ 478691 h 634"/>
              <a:gd name="T14" fmla="*/ 217867 w 604"/>
              <a:gd name="T15" fmla="*/ 546413 h 634"/>
              <a:gd name="T16" fmla="*/ 176325 w 604"/>
              <a:gd name="T17" fmla="*/ 546413 h 634"/>
              <a:gd name="T18" fmla="*/ 163400 w 604"/>
              <a:gd name="T19" fmla="*/ 560328 h 634"/>
              <a:gd name="T20" fmla="*/ 176325 w 604"/>
              <a:gd name="T21" fmla="*/ 587231 h 634"/>
              <a:gd name="T22" fmla="*/ 394192 w 604"/>
              <a:gd name="T23" fmla="*/ 587231 h 634"/>
              <a:gd name="T24" fmla="*/ 407116 w 604"/>
              <a:gd name="T25" fmla="*/ 560328 h 634"/>
              <a:gd name="T26" fmla="*/ 394192 w 604"/>
              <a:gd name="T27" fmla="*/ 546413 h 634"/>
              <a:gd name="T28" fmla="*/ 353572 w 604"/>
              <a:gd name="T29" fmla="*/ 546413 h 634"/>
              <a:gd name="T30" fmla="*/ 353572 w 604"/>
              <a:gd name="T31" fmla="*/ 478691 h 634"/>
              <a:gd name="T32" fmla="*/ 489278 w 604"/>
              <a:gd name="T33" fmla="*/ 478691 h 634"/>
              <a:gd name="T34" fmla="*/ 556669 w 604"/>
              <a:gd name="T35" fmla="*/ 396126 h 634"/>
              <a:gd name="T36" fmla="*/ 556669 w 604"/>
              <a:gd name="T37" fmla="*/ 68649 h 634"/>
              <a:gd name="T38" fmla="*/ 489278 w 604"/>
              <a:gd name="T39" fmla="*/ 0 h 634"/>
              <a:gd name="T40" fmla="*/ 325877 w 604"/>
              <a:gd name="T41" fmla="*/ 546413 h 634"/>
              <a:gd name="T42" fmla="*/ 325877 w 604"/>
              <a:gd name="T43" fmla="*/ 546413 h 634"/>
              <a:gd name="T44" fmla="*/ 244639 w 604"/>
              <a:gd name="T45" fmla="*/ 546413 h 634"/>
              <a:gd name="T46" fmla="*/ 244639 w 604"/>
              <a:gd name="T47" fmla="*/ 478691 h 634"/>
              <a:gd name="T48" fmla="*/ 325877 w 604"/>
              <a:gd name="T49" fmla="*/ 478691 h 634"/>
              <a:gd name="T50" fmla="*/ 325877 w 604"/>
              <a:gd name="T51" fmla="*/ 546413 h 634"/>
              <a:gd name="T52" fmla="*/ 516050 w 604"/>
              <a:gd name="T53" fmla="*/ 396126 h 634"/>
              <a:gd name="T54" fmla="*/ 516050 w 604"/>
              <a:gd name="T55" fmla="*/ 396126 h 634"/>
              <a:gd name="T56" fmla="*/ 489278 w 604"/>
              <a:gd name="T57" fmla="*/ 436945 h 634"/>
              <a:gd name="T58" fmla="*/ 68314 w 604"/>
              <a:gd name="T59" fmla="*/ 436945 h 634"/>
              <a:gd name="T60" fmla="*/ 26772 w 604"/>
              <a:gd name="T61" fmla="*/ 396126 h 634"/>
              <a:gd name="T62" fmla="*/ 26772 w 604"/>
              <a:gd name="T63" fmla="*/ 369223 h 634"/>
              <a:gd name="T64" fmla="*/ 516050 w 604"/>
              <a:gd name="T65" fmla="*/ 369223 h 634"/>
              <a:gd name="T66" fmla="*/ 516050 w 604"/>
              <a:gd name="T67" fmla="*/ 396126 h 634"/>
              <a:gd name="T68" fmla="*/ 516050 w 604"/>
              <a:gd name="T69" fmla="*/ 328404 h 634"/>
              <a:gd name="T70" fmla="*/ 516050 w 604"/>
              <a:gd name="T71" fmla="*/ 328404 h 634"/>
              <a:gd name="T72" fmla="*/ 26772 w 604"/>
              <a:gd name="T73" fmla="*/ 328404 h 634"/>
              <a:gd name="T74" fmla="*/ 26772 w 604"/>
              <a:gd name="T75" fmla="*/ 68649 h 634"/>
              <a:gd name="T76" fmla="*/ 68314 w 604"/>
              <a:gd name="T77" fmla="*/ 40819 h 634"/>
              <a:gd name="T78" fmla="*/ 489278 w 604"/>
              <a:gd name="T79" fmla="*/ 40819 h 634"/>
              <a:gd name="T80" fmla="*/ 516050 w 604"/>
              <a:gd name="T81" fmla="*/ 68649 h 634"/>
              <a:gd name="T82" fmla="*/ 516050 w 604"/>
              <a:gd name="T83" fmla="*/ 328404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9" tIns="60950" rIns="121899" bIns="60950" anchor="ctr"/>
          <a:lstStyle/>
          <a:p>
            <a:endParaRPr lang="es-MX" sz="900"/>
          </a:p>
        </p:txBody>
      </p:sp>
      <p:grpSp>
        <p:nvGrpSpPr>
          <p:cNvPr id="98" name="Group 97"/>
          <p:cNvGrpSpPr/>
          <p:nvPr/>
        </p:nvGrpSpPr>
        <p:grpSpPr>
          <a:xfrm>
            <a:off x="6710366" y="2399520"/>
            <a:ext cx="702462" cy="647130"/>
            <a:chOff x="13296063" y="10607541"/>
            <a:chExt cx="1265763" cy="1166060"/>
          </a:xfrm>
          <a:solidFill>
            <a:schemeClr val="accent5"/>
          </a:solidFill>
        </p:grpSpPr>
        <p:sp>
          <p:nvSpPr>
            <p:cNvPr id="9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100"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64539" name="Freeform 100"/>
          <p:cNvSpPr>
            <a:spLocks noChangeArrowheads="1"/>
          </p:cNvSpPr>
          <p:nvPr/>
        </p:nvSpPr>
        <p:spPr bwMode="auto">
          <a:xfrm>
            <a:off x="6908800" y="2573338"/>
            <a:ext cx="292100" cy="285750"/>
          </a:xfrm>
          <a:custGeom>
            <a:avLst/>
            <a:gdLst>
              <a:gd name="T0" fmla="*/ 108811 w 634"/>
              <a:gd name="T1" fmla="*/ 502042 h 619"/>
              <a:gd name="T2" fmla="*/ 108811 w 634"/>
              <a:gd name="T3" fmla="*/ 502042 h 619"/>
              <a:gd name="T4" fmla="*/ 190880 w 634"/>
              <a:gd name="T5" fmla="*/ 570334 h 619"/>
              <a:gd name="T6" fmla="*/ 258195 w 634"/>
              <a:gd name="T7" fmla="*/ 502042 h 619"/>
              <a:gd name="T8" fmla="*/ 190880 w 634"/>
              <a:gd name="T9" fmla="*/ 434672 h 619"/>
              <a:gd name="T10" fmla="*/ 108811 w 634"/>
              <a:gd name="T11" fmla="*/ 502042 h 619"/>
              <a:gd name="T12" fmla="*/ 190880 w 634"/>
              <a:gd name="T13" fmla="*/ 461435 h 619"/>
              <a:gd name="T14" fmla="*/ 190880 w 634"/>
              <a:gd name="T15" fmla="*/ 461435 h 619"/>
              <a:gd name="T16" fmla="*/ 217621 w 634"/>
              <a:gd name="T17" fmla="*/ 502042 h 619"/>
              <a:gd name="T18" fmla="*/ 190880 w 634"/>
              <a:gd name="T19" fmla="*/ 543571 h 619"/>
              <a:gd name="T20" fmla="*/ 149384 w 634"/>
              <a:gd name="T21" fmla="*/ 502042 h 619"/>
              <a:gd name="T22" fmla="*/ 190880 w 634"/>
              <a:gd name="T23" fmla="*/ 461435 h 619"/>
              <a:gd name="T24" fmla="*/ 149384 w 634"/>
              <a:gd name="T25" fmla="*/ 394066 h 619"/>
              <a:gd name="T26" fmla="*/ 149384 w 634"/>
              <a:gd name="T27" fmla="*/ 394066 h 619"/>
              <a:gd name="T28" fmla="*/ 108811 w 634"/>
              <a:gd name="T29" fmla="*/ 352537 h 619"/>
              <a:gd name="T30" fmla="*/ 530222 w 634"/>
              <a:gd name="T31" fmla="*/ 325773 h 619"/>
              <a:gd name="T32" fmla="*/ 583705 w 634"/>
              <a:gd name="T33" fmla="*/ 81213 h 619"/>
              <a:gd name="T34" fmla="*/ 570795 w 634"/>
              <a:gd name="T35" fmla="*/ 67370 h 619"/>
              <a:gd name="T36" fmla="*/ 108811 w 634"/>
              <a:gd name="T37" fmla="*/ 67370 h 619"/>
              <a:gd name="T38" fmla="*/ 108811 w 634"/>
              <a:gd name="T39" fmla="*/ 26763 h 619"/>
              <a:gd name="T40" fmla="*/ 136474 w 634"/>
              <a:gd name="T41" fmla="*/ 26763 h 619"/>
              <a:gd name="T42" fmla="*/ 149384 w 634"/>
              <a:gd name="T43" fmla="*/ 12920 h 619"/>
              <a:gd name="T44" fmla="*/ 136474 w 634"/>
              <a:gd name="T45" fmla="*/ 0 h 619"/>
              <a:gd name="T46" fmla="*/ 27664 w 634"/>
              <a:gd name="T47" fmla="*/ 0 h 619"/>
              <a:gd name="T48" fmla="*/ 0 w 634"/>
              <a:gd name="T49" fmla="*/ 12920 h 619"/>
              <a:gd name="T50" fmla="*/ 27664 w 634"/>
              <a:gd name="T51" fmla="*/ 26763 h 619"/>
              <a:gd name="T52" fmla="*/ 82069 w 634"/>
              <a:gd name="T53" fmla="*/ 26763 h 619"/>
              <a:gd name="T54" fmla="*/ 82069 w 634"/>
              <a:gd name="T55" fmla="*/ 352537 h 619"/>
              <a:gd name="T56" fmla="*/ 149384 w 634"/>
              <a:gd name="T57" fmla="*/ 434672 h 619"/>
              <a:gd name="T58" fmla="*/ 190880 w 634"/>
              <a:gd name="T59" fmla="*/ 434672 h 619"/>
              <a:gd name="T60" fmla="*/ 407579 w 634"/>
              <a:gd name="T61" fmla="*/ 434672 h 619"/>
              <a:gd name="T62" fmla="*/ 570795 w 634"/>
              <a:gd name="T63" fmla="*/ 434672 h 619"/>
              <a:gd name="T64" fmla="*/ 570795 w 634"/>
              <a:gd name="T65" fmla="*/ 394066 h 619"/>
              <a:gd name="T66" fmla="*/ 149384 w 634"/>
              <a:gd name="T67" fmla="*/ 394066 h 619"/>
              <a:gd name="T68" fmla="*/ 108811 w 634"/>
              <a:gd name="T69" fmla="*/ 108899 h 619"/>
              <a:gd name="T70" fmla="*/ 108811 w 634"/>
              <a:gd name="T71" fmla="*/ 108899 h 619"/>
              <a:gd name="T72" fmla="*/ 543131 w 634"/>
              <a:gd name="T73" fmla="*/ 108899 h 619"/>
              <a:gd name="T74" fmla="*/ 502558 w 634"/>
              <a:gd name="T75" fmla="*/ 285167 h 619"/>
              <a:gd name="T76" fmla="*/ 108811 w 634"/>
              <a:gd name="T77" fmla="*/ 325773 h 619"/>
              <a:gd name="T78" fmla="*/ 108811 w 634"/>
              <a:gd name="T79" fmla="*/ 108899 h 619"/>
              <a:gd name="T80" fmla="*/ 326432 w 634"/>
              <a:gd name="T81" fmla="*/ 502042 h 619"/>
              <a:gd name="T82" fmla="*/ 326432 w 634"/>
              <a:gd name="T83" fmla="*/ 502042 h 619"/>
              <a:gd name="T84" fmla="*/ 407579 w 634"/>
              <a:gd name="T85" fmla="*/ 570334 h 619"/>
              <a:gd name="T86" fmla="*/ 475816 w 634"/>
              <a:gd name="T87" fmla="*/ 502042 h 619"/>
              <a:gd name="T88" fmla="*/ 407579 w 634"/>
              <a:gd name="T89" fmla="*/ 434672 h 619"/>
              <a:gd name="T90" fmla="*/ 326432 w 634"/>
              <a:gd name="T91" fmla="*/ 502042 h 619"/>
              <a:gd name="T92" fmla="*/ 407579 w 634"/>
              <a:gd name="T93" fmla="*/ 461435 h 619"/>
              <a:gd name="T94" fmla="*/ 407579 w 634"/>
              <a:gd name="T95" fmla="*/ 461435 h 619"/>
              <a:gd name="T96" fmla="*/ 434321 w 634"/>
              <a:gd name="T97" fmla="*/ 502042 h 619"/>
              <a:gd name="T98" fmla="*/ 407579 w 634"/>
              <a:gd name="T99" fmla="*/ 543571 h 619"/>
              <a:gd name="T100" fmla="*/ 367006 w 634"/>
              <a:gd name="T101" fmla="*/ 502042 h 619"/>
              <a:gd name="T102" fmla="*/ 407579 w 634"/>
              <a:gd name="T103" fmla="*/ 461435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9" tIns="60950" rIns="121899" bIns="60950" anchor="ctr"/>
          <a:lstStyle/>
          <a:p>
            <a:endParaRPr lang="es-MX" sz="900"/>
          </a:p>
        </p:txBody>
      </p:sp>
      <p:grpSp>
        <p:nvGrpSpPr>
          <p:cNvPr id="102" name="Group 101"/>
          <p:cNvGrpSpPr/>
          <p:nvPr/>
        </p:nvGrpSpPr>
        <p:grpSpPr>
          <a:xfrm>
            <a:off x="5311301" y="4417978"/>
            <a:ext cx="702462" cy="647130"/>
            <a:chOff x="13296064" y="10607541"/>
            <a:chExt cx="1265763" cy="1166060"/>
          </a:xfrm>
          <a:solidFill>
            <a:schemeClr val="accent4"/>
          </a:solidFill>
        </p:grpSpPr>
        <p:sp>
          <p:nvSpPr>
            <p:cNvPr id="10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10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nvGrpSpPr>
          <p:cNvPr id="105" name="Group 104"/>
          <p:cNvGrpSpPr/>
          <p:nvPr/>
        </p:nvGrpSpPr>
        <p:grpSpPr>
          <a:xfrm>
            <a:off x="2960118" y="4449688"/>
            <a:ext cx="702462" cy="647130"/>
            <a:chOff x="13296064" y="10607541"/>
            <a:chExt cx="1265763" cy="1166060"/>
          </a:xfrm>
          <a:solidFill>
            <a:schemeClr val="accent2"/>
          </a:solidFill>
        </p:grpSpPr>
        <p:sp>
          <p:nvSpPr>
            <p:cNvPr id="106"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107"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64542" name="Freeform 98"/>
          <p:cNvSpPr>
            <a:spLocks noChangeArrowheads="1"/>
          </p:cNvSpPr>
          <p:nvPr/>
        </p:nvSpPr>
        <p:spPr bwMode="auto">
          <a:xfrm>
            <a:off x="5521325" y="4622800"/>
            <a:ext cx="272257" cy="238125"/>
          </a:xfrm>
          <a:custGeom>
            <a:avLst/>
            <a:gdLst>
              <a:gd name="T0" fmla="*/ 393508 w 589"/>
              <a:gd name="T1" fmla="*/ 13855 h 516"/>
              <a:gd name="T2" fmla="*/ 393508 w 589"/>
              <a:gd name="T3" fmla="*/ 13855 h 516"/>
              <a:gd name="T4" fmla="*/ 366719 w 589"/>
              <a:gd name="T5" fmla="*/ 13855 h 516"/>
              <a:gd name="T6" fmla="*/ 149644 w 589"/>
              <a:gd name="T7" fmla="*/ 448902 h 516"/>
              <a:gd name="T8" fmla="*/ 149644 w 589"/>
              <a:gd name="T9" fmla="*/ 475688 h 516"/>
              <a:gd name="T10" fmla="*/ 176432 w 589"/>
              <a:gd name="T11" fmla="*/ 475688 h 516"/>
              <a:gd name="T12" fmla="*/ 407363 w 589"/>
              <a:gd name="T13" fmla="*/ 40641 h 516"/>
              <a:gd name="T14" fmla="*/ 393508 w 589"/>
              <a:gd name="T15" fmla="*/ 13855 h 516"/>
              <a:gd name="T16" fmla="*/ 135788 w 589"/>
              <a:gd name="T17" fmla="*/ 326054 h 516"/>
              <a:gd name="T18" fmla="*/ 135788 w 589"/>
              <a:gd name="T19" fmla="*/ 326054 h 516"/>
              <a:gd name="T20" fmla="*/ 40644 w 589"/>
              <a:gd name="T21" fmla="*/ 244772 h 516"/>
              <a:gd name="T22" fmla="*/ 135788 w 589"/>
              <a:gd name="T23" fmla="*/ 176420 h 516"/>
              <a:gd name="T24" fmla="*/ 135788 w 589"/>
              <a:gd name="T25" fmla="*/ 149634 h 516"/>
              <a:gd name="T26" fmla="*/ 108076 w 589"/>
              <a:gd name="T27" fmla="*/ 149634 h 516"/>
              <a:gd name="T28" fmla="*/ 0 w 589"/>
              <a:gd name="T29" fmla="*/ 230917 h 516"/>
              <a:gd name="T30" fmla="*/ 0 w 589"/>
              <a:gd name="T31" fmla="*/ 244772 h 516"/>
              <a:gd name="T32" fmla="*/ 0 w 589"/>
              <a:gd name="T33" fmla="*/ 257703 h 516"/>
              <a:gd name="T34" fmla="*/ 108076 w 589"/>
              <a:gd name="T35" fmla="*/ 353764 h 516"/>
              <a:gd name="T36" fmla="*/ 135788 w 589"/>
              <a:gd name="T37" fmla="*/ 353764 h 516"/>
              <a:gd name="T38" fmla="*/ 135788 w 589"/>
              <a:gd name="T39" fmla="*/ 326054 h 516"/>
              <a:gd name="T40" fmla="*/ 543151 w 589"/>
              <a:gd name="T41" fmla="*/ 230917 h 516"/>
              <a:gd name="T42" fmla="*/ 543151 w 589"/>
              <a:gd name="T43" fmla="*/ 230917 h 516"/>
              <a:gd name="T44" fmla="*/ 435075 w 589"/>
              <a:gd name="T45" fmla="*/ 149634 h 516"/>
              <a:gd name="T46" fmla="*/ 407363 w 589"/>
              <a:gd name="T47" fmla="*/ 149634 h 516"/>
              <a:gd name="T48" fmla="*/ 407363 w 589"/>
              <a:gd name="T49" fmla="*/ 176420 h 516"/>
              <a:gd name="T50" fmla="*/ 502507 w 589"/>
              <a:gd name="T51" fmla="*/ 244772 h 516"/>
              <a:gd name="T52" fmla="*/ 407363 w 589"/>
              <a:gd name="T53" fmla="*/ 326054 h 516"/>
              <a:gd name="T54" fmla="*/ 407363 w 589"/>
              <a:gd name="T55" fmla="*/ 353764 h 516"/>
              <a:gd name="T56" fmla="*/ 435075 w 589"/>
              <a:gd name="T57" fmla="*/ 353764 h 516"/>
              <a:gd name="T58" fmla="*/ 543151 w 589"/>
              <a:gd name="T59" fmla="*/ 257703 h 516"/>
              <a:gd name="T60" fmla="*/ 543151 w 589"/>
              <a:gd name="T61" fmla="*/ 244772 h 516"/>
              <a:gd name="T62" fmla="*/ 543151 w 589"/>
              <a:gd name="T63" fmla="*/ 230917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9" h="516">
                <a:moveTo>
                  <a:pt x="426" y="15"/>
                </a:moveTo>
                <a:lnTo>
                  <a:pt x="426" y="15"/>
                </a:lnTo>
                <a:cubicBezTo>
                  <a:pt x="426" y="0"/>
                  <a:pt x="412" y="15"/>
                  <a:pt x="397" y="15"/>
                </a:cubicBezTo>
                <a:cubicBezTo>
                  <a:pt x="162" y="486"/>
                  <a:pt x="162" y="486"/>
                  <a:pt x="162" y="486"/>
                </a:cubicBezTo>
                <a:cubicBezTo>
                  <a:pt x="147" y="500"/>
                  <a:pt x="162" y="515"/>
                  <a:pt x="162" y="515"/>
                </a:cubicBezTo>
                <a:cubicBezTo>
                  <a:pt x="176" y="515"/>
                  <a:pt x="191" y="515"/>
                  <a:pt x="191" y="515"/>
                </a:cubicBezTo>
                <a:cubicBezTo>
                  <a:pt x="441" y="44"/>
                  <a:pt x="441" y="44"/>
                  <a:pt x="441" y="44"/>
                </a:cubicBezTo>
                <a:cubicBezTo>
                  <a:pt x="441" y="29"/>
                  <a:pt x="441" y="15"/>
                  <a:pt x="426" y="15"/>
                </a:cubicBezTo>
                <a:close/>
                <a:moveTo>
                  <a:pt x="147" y="353"/>
                </a:moveTo>
                <a:lnTo>
                  <a:pt x="147" y="353"/>
                </a:lnTo>
                <a:cubicBezTo>
                  <a:pt x="44" y="265"/>
                  <a:pt x="44" y="265"/>
                  <a:pt x="44" y="265"/>
                </a:cubicBezTo>
                <a:cubicBezTo>
                  <a:pt x="147" y="191"/>
                  <a:pt x="147" y="191"/>
                  <a:pt x="147" y="191"/>
                </a:cubicBezTo>
                <a:cubicBezTo>
                  <a:pt x="162" y="177"/>
                  <a:pt x="162" y="162"/>
                  <a:pt x="147" y="162"/>
                </a:cubicBezTo>
                <a:cubicBezTo>
                  <a:pt x="147" y="147"/>
                  <a:pt x="132" y="147"/>
                  <a:pt x="117" y="162"/>
                </a:cubicBezTo>
                <a:cubicBezTo>
                  <a:pt x="0" y="250"/>
                  <a:pt x="0" y="250"/>
                  <a:pt x="0" y="250"/>
                </a:cubicBezTo>
                <a:cubicBezTo>
                  <a:pt x="0" y="265"/>
                  <a:pt x="0" y="265"/>
                  <a:pt x="0" y="265"/>
                </a:cubicBezTo>
                <a:cubicBezTo>
                  <a:pt x="0" y="279"/>
                  <a:pt x="0" y="279"/>
                  <a:pt x="0" y="279"/>
                </a:cubicBezTo>
                <a:cubicBezTo>
                  <a:pt x="117" y="383"/>
                  <a:pt x="117" y="383"/>
                  <a:pt x="117" y="383"/>
                </a:cubicBezTo>
                <a:cubicBezTo>
                  <a:pt x="132" y="383"/>
                  <a:pt x="147" y="383"/>
                  <a:pt x="147" y="383"/>
                </a:cubicBezTo>
                <a:cubicBezTo>
                  <a:pt x="162" y="368"/>
                  <a:pt x="162" y="353"/>
                  <a:pt x="147" y="353"/>
                </a:cubicBezTo>
                <a:close/>
                <a:moveTo>
                  <a:pt x="588" y="250"/>
                </a:moveTo>
                <a:lnTo>
                  <a:pt x="588" y="250"/>
                </a:lnTo>
                <a:cubicBezTo>
                  <a:pt x="471" y="162"/>
                  <a:pt x="471" y="162"/>
                  <a:pt x="471" y="162"/>
                </a:cubicBezTo>
                <a:cubicBezTo>
                  <a:pt x="456" y="147"/>
                  <a:pt x="441" y="147"/>
                  <a:pt x="441" y="162"/>
                </a:cubicBezTo>
                <a:cubicBezTo>
                  <a:pt x="426" y="162"/>
                  <a:pt x="426" y="177"/>
                  <a:pt x="441" y="191"/>
                </a:cubicBezTo>
                <a:cubicBezTo>
                  <a:pt x="544" y="265"/>
                  <a:pt x="544" y="265"/>
                  <a:pt x="544" y="265"/>
                </a:cubicBezTo>
                <a:cubicBezTo>
                  <a:pt x="441" y="353"/>
                  <a:pt x="441" y="353"/>
                  <a:pt x="441" y="353"/>
                </a:cubicBezTo>
                <a:cubicBezTo>
                  <a:pt x="426" y="353"/>
                  <a:pt x="426" y="368"/>
                  <a:pt x="441" y="383"/>
                </a:cubicBezTo>
                <a:cubicBezTo>
                  <a:pt x="441" y="383"/>
                  <a:pt x="456" y="383"/>
                  <a:pt x="471" y="383"/>
                </a:cubicBezTo>
                <a:cubicBezTo>
                  <a:pt x="588" y="279"/>
                  <a:pt x="588" y="279"/>
                  <a:pt x="588" y="279"/>
                </a:cubicBezTo>
                <a:cubicBezTo>
                  <a:pt x="588" y="279"/>
                  <a:pt x="588" y="279"/>
                  <a:pt x="588" y="265"/>
                </a:cubicBezTo>
                <a:cubicBezTo>
                  <a:pt x="588" y="265"/>
                  <a:pt x="588" y="265"/>
                  <a:pt x="588" y="2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9" tIns="60950" rIns="121899" bIns="60950" anchor="ctr"/>
          <a:lstStyle/>
          <a:p>
            <a:endParaRPr lang="es-MX" sz="900"/>
          </a:p>
        </p:txBody>
      </p:sp>
      <p:sp>
        <p:nvSpPr>
          <p:cNvPr id="64543" name="Freeform 108"/>
          <p:cNvSpPr>
            <a:spLocks noChangeArrowheads="1"/>
          </p:cNvSpPr>
          <p:nvPr/>
        </p:nvSpPr>
        <p:spPr bwMode="auto">
          <a:xfrm>
            <a:off x="3169444" y="4633119"/>
            <a:ext cx="284163" cy="292894"/>
          </a:xfrm>
          <a:custGeom>
            <a:avLst/>
            <a:gdLst>
              <a:gd name="T0" fmla="*/ 80711 w 619"/>
              <a:gd name="T1" fmla="*/ 82090 h 634"/>
              <a:gd name="T2" fmla="*/ 80711 w 619"/>
              <a:gd name="T3" fmla="*/ 82090 h 634"/>
              <a:gd name="T4" fmla="*/ 66954 w 619"/>
              <a:gd name="T5" fmla="*/ 95003 h 634"/>
              <a:gd name="T6" fmla="*/ 80711 w 619"/>
              <a:gd name="T7" fmla="*/ 108839 h 634"/>
              <a:gd name="T8" fmla="*/ 108226 w 619"/>
              <a:gd name="T9" fmla="*/ 95003 h 634"/>
              <a:gd name="T10" fmla="*/ 80711 w 619"/>
              <a:gd name="T11" fmla="*/ 82090 h 634"/>
              <a:gd name="T12" fmla="*/ 499859 w 619"/>
              <a:gd name="T13" fmla="*/ 0 h 634"/>
              <a:gd name="T14" fmla="*/ 499859 w 619"/>
              <a:gd name="T15" fmla="*/ 0 h 634"/>
              <a:gd name="T16" fmla="*/ 66954 w 619"/>
              <a:gd name="T17" fmla="*/ 0 h 634"/>
              <a:gd name="T18" fmla="*/ 0 w 619"/>
              <a:gd name="T19" fmla="*/ 82090 h 634"/>
              <a:gd name="T20" fmla="*/ 0 w 619"/>
              <a:gd name="T21" fmla="*/ 516522 h 634"/>
              <a:gd name="T22" fmla="*/ 66954 w 619"/>
              <a:gd name="T23" fmla="*/ 583855 h 634"/>
              <a:gd name="T24" fmla="*/ 499859 w 619"/>
              <a:gd name="T25" fmla="*/ 583855 h 634"/>
              <a:gd name="T26" fmla="*/ 566813 w 619"/>
              <a:gd name="T27" fmla="*/ 516522 h 634"/>
              <a:gd name="T28" fmla="*/ 566813 w 619"/>
              <a:gd name="T29" fmla="*/ 82090 h 634"/>
              <a:gd name="T30" fmla="*/ 499859 w 619"/>
              <a:gd name="T31" fmla="*/ 0 h 634"/>
              <a:gd name="T32" fmla="*/ 540215 w 619"/>
              <a:gd name="T33" fmla="*/ 516522 h 634"/>
              <a:gd name="T34" fmla="*/ 540215 w 619"/>
              <a:gd name="T35" fmla="*/ 516522 h 634"/>
              <a:gd name="T36" fmla="*/ 499859 w 619"/>
              <a:gd name="T37" fmla="*/ 543271 h 634"/>
              <a:gd name="T38" fmla="*/ 66954 w 619"/>
              <a:gd name="T39" fmla="*/ 543271 h 634"/>
              <a:gd name="T40" fmla="*/ 26598 w 619"/>
              <a:gd name="T41" fmla="*/ 516522 h 634"/>
              <a:gd name="T42" fmla="*/ 26598 w 619"/>
              <a:gd name="T43" fmla="*/ 190006 h 634"/>
              <a:gd name="T44" fmla="*/ 540215 w 619"/>
              <a:gd name="T45" fmla="*/ 190006 h 634"/>
              <a:gd name="T46" fmla="*/ 540215 w 619"/>
              <a:gd name="T47" fmla="*/ 516522 h 634"/>
              <a:gd name="T48" fmla="*/ 540215 w 619"/>
              <a:gd name="T49" fmla="*/ 149423 h 634"/>
              <a:gd name="T50" fmla="*/ 540215 w 619"/>
              <a:gd name="T51" fmla="*/ 149423 h 634"/>
              <a:gd name="T52" fmla="*/ 26598 w 619"/>
              <a:gd name="T53" fmla="*/ 149423 h 634"/>
              <a:gd name="T54" fmla="*/ 26598 w 619"/>
              <a:gd name="T55" fmla="*/ 82090 h 634"/>
              <a:gd name="T56" fmla="*/ 66954 w 619"/>
              <a:gd name="T57" fmla="*/ 40584 h 634"/>
              <a:gd name="T58" fmla="*/ 499859 w 619"/>
              <a:gd name="T59" fmla="*/ 40584 h 634"/>
              <a:gd name="T60" fmla="*/ 540215 w 619"/>
              <a:gd name="T61" fmla="*/ 82090 h 634"/>
              <a:gd name="T62" fmla="*/ 540215 w 619"/>
              <a:gd name="T63" fmla="*/ 149423 h 634"/>
              <a:gd name="T64" fmla="*/ 229293 w 619"/>
              <a:gd name="T65" fmla="*/ 82090 h 634"/>
              <a:gd name="T66" fmla="*/ 229293 w 619"/>
              <a:gd name="T67" fmla="*/ 82090 h 634"/>
              <a:gd name="T68" fmla="*/ 215536 w 619"/>
              <a:gd name="T69" fmla="*/ 95003 h 634"/>
              <a:gd name="T70" fmla="*/ 229293 w 619"/>
              <a:gd name="T71" fmla="*/ 108839 h 634"/>
              <a:gd name="T72" fmla="*/ 243051 w 619"/>
              <a:gd name="T73" fmla="*/ 95003 h 634"/>
              <a:gd name="T74" fmla="*/ 229293 w 619"/>
              <a:gd name="T75" fmla="*/ 82090 h 634"/>
              <a:gd name="T76" fmla="*/ 162340 w 619"/>
              <a:gd name="T77" fmla="*/ 82090 h 634"/>
              <a:gd name="T78" fmla="*/ 162340 w 619"/>
              <a:gd name="T79" fmla="*/ 82090 h 634"/>
              <a:gd name="T80" fmla="*/ 134824 w 619"/>
              <a:gd name="T81" fmla="*/ 95003 h 634"/>
              <a:gd name="T82" fmla="*/ 162340 w 619"/>
              <a:gd name="T83" fmla="*/ 108839 h 634"/>
              <a:gd name="T84" fmla="*/ 175180 w 619"/>
              <a:gd name="T85" fmla="*/ 95003 h 634"/>
              <a:gd name="T86" fmla="*/ 162340 w 619"/>
              <a:gd name="T87" fmla="*/ 82090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9" tIns="60950" rIns="121899" bIns="60950" anchor="ctr"/>
          <a:lstStyle/>
          <a:p>
            <a:endParaRPr lang="es-MX" sz="900"/>
          </a:p>
        </p:txBody>
      </p:sp>
      <p:grpSp>
        <p:nvGrpSpPr>
          <p:cNvPr id="110" name="Group 109"/>
          <p:cNvGrpSpPr/>
          <p:nvPr/>
        </p:nvGrpSpPr>
        <p:grpSpPr>
          <a:xfrm>
            <a:off x="4539568" y="2319790"/>
            <a:ext cx="702462" cy="647130"/>
            <a:chOff x="13296063" y="10607541"/>
            <a:chExt cx="1265763" cy="1166060"/>
          </a:xfrm>
          <a:solidFill>
            <a:schemeClr val="accent3"/>
          </a:solidFill>
        </p:grpSpPr>
        <p:sp>
          <p:nvSpPr>
            <p:cNvPr id="11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112"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64545" name="Freeform 142"/>
          <p:cNvSpPr>
            <a:spLocks noChangeArrowheads="1"/>
          </p:cNvSpPr>
          <p:nvPr/>
        </p:nvSpPr>
        <p:spPr bwMode="auto">
          <a:xfrm>
            <a:off x="4749007" y="2515394"/>
            <a:ext cx="278606" cy="293688"/>
          </a:xfrm>
          <a:custGeom>
            <a:avLst/>
            <a:gdLst>
              <a:gd name="T0" fmla="*/ 489278 w 604"/>
              <a:gd name="T1" fmla="*/ 0 h 634"/>
              <a:gd name="T2" fmla="*/ 489278 w 604"/>
              <a:gd name="T3" fmla="*/ 0 h 634"/>
              <a:gd name="T4" fmla="*/ 68314 w 604"/>
              <a:gd name="T5" fmla="*/ 0 h 634"/>
              <a:gd name="T6" fmla="*/ 0 w 604"/>
              <a:gd name="T7" fmla="*/ 68649 h 634"/>
              <a:gd name="T8" fmla="*/ 0 w 604"/>
              <a:gd name="T9" fmla="*/ 396126 h 634"/>
              <a:gd name="T10" fmla="*/ 68314 w 604"/>
              <a:gd name="T11" fmla="*/ 478691 h 634"/>
              <a:gd name="T12" fmla="*/ 217867 w 604"/>
              <a:gd name="T13" fmla="*/ 478691 h 634"/>
              <a:gd name="T14" fmla="*/ 217867 w 604"/>
              <a:gd name="T15" fmla="*/ 546413 h 634"/>
              <a:gd name="T16" fmla="*/ 176325 w 604"/>
              <a:gd name="T17" fmla="*/ 546413 h 634"/>
              <a:gd name="T18" fmla="*/ 163400 w 604"/>
              <a:gd name="T19" fmla="*/ 560328 h 634"/>
              <a:gd name="T20" fmla="*/ 176325 w 604"/>
              <a:gd name="T21" fmla="*/ 587231 h 634"/>
              <a:gd name="T22" fmla="*/ 394192 w 604"/>
              <a:gd name="T23" fmla="*/ 587231 h 634"/>
              <a:gd name="T24" fmla="*/ 407116 w 604"/>
              <a:gd name="T25" fmla="*/ 560328 h 634"/>
              <a:gd name="T26" fmla="*/ 394192 w 604"/>
              <a:gd name="T27" fmla="*/ 546413 h 634"/>
              <a:gd name="T28" fmla="*/ 353572 w 604"/>
              <a:gd name="T29" fmla="*/ 546413 h 634"/>
              <a:gd name="T30" fmla="*/ 353572 w 604"/>
              <a:gd name="T31" fmla="*/ 478691 h 634"/>
              <a:gd name="T32" fmla="*/ 489278 w 604"/>
              <a:gd name="T33" fmla="*/ 478691 h 634"/>
              <a:gd name="T34" fmla="*/ 556669 w 604"/>
              <a:gd name="T35" fmla="*/ 396126 h 634"/>
              <a:gd name="T36" fmla="*/ 556669 w 604"/>
              <a:gd name="T37" fmla="*/ 68649 h 634"/>
              <a:gd name="T38" fmla="*/ 489278 w 604"/>
              <a:gd name="T39" fmla="*/ 0 h 634"/>
              <a:gd name="T40" fmla="*/ 325877 w 604"/>
              <a:gd name="T41" fmla="*/ 546413 h 634"/>
              <a:gd name="T42" fmla="*/ 325877 w 604"/>
              <a:gd name="T43" fmla="*/ 546413 h 634"/>
              <a:gd name="T44" fmla="*/ 244639 w 604"/>
              <a:gd name="T45" fmla="*/ 546413 h 634"/>
              <a:gd name="T46" fmla="*/ 244639 w 604"/>
              <a:gd name="T47" fmla="*/ 478691 h 634"/>
              <a:gd name="T48" fmla="*/ 325877 w 604"/>
              <a:gd name="T49" fmla="*/ 478691 h 634"/>
              <a:gd name="T50" fmla="*/ 325877 w 604"/>
              <a:gd name="T51" fmla="*/ 546413 h 634"/>
              <a:gd name="T52" fmla="*/ 516050 w 604"/>
              <a:gd name="T53" fmla="*/ 396126 h 634"/>
              <a:gd name="T54" fmla="*/ 516050 w 604"/>
              <a:gd name="T55" fmla="*/ 396126 h 634"/>
              <a:gd name="T56" fmla="*/ 489278 w 604"/>
              <a:gd name="T57" fmla="*/ 436945 h 634"/>
              <a:gd name="T58" fmla="*/ 68314 w 604"/>
              <a:gd name="T59" fmla="*/ 436945 h 634"/>
              <a:gd name="T60" fmla="*/ 26772 w 604"/>
              <a:gd name="T61" fmla="*/ 396126 h 634"/>
              <a:gd name="T62" fmla="*/ 26772 w 604"/>
              <a:gd name="T63" fmla="*/ 369223 h 634"/>
              <a:gd name="T64" fmla="*/ 516050 w 604"/>
              <a:gd name="T65" fmla="*/ 369223 h 634"/>
              <a:gd name="T66" fmla="*/ 516050 w 604"/>
              <a:gd name="T67" fmla="*/ 396126 h 634"/>
              <a:gd name="T68" fmla="*/ 516050 w 604"/>
              <a:gd name="T69" fmla="*/ 328404 h 634"/>
              <a:gd name="T70" fmla="*/ 516050 w 604"/>
              <a:gd name="T71" fmla="*/ 328404 h 634"/>
              <a:gd name="T72" fmla="*/ 26772 w 604"/>
              <a:gd name="T73" fmla="*/ 328404 h 634"/>
              <a:gd name="T74" fmla="*/ 26772 w 604"/>
              <a:gd name="T75" fmla="*/ 68649 h 634"/>
              <a:gd name="T76" fmla="*/ 68314 w 604"/>
              <a:gd name="T77" fmla="*/ 40819 h 634"/>
              <a:gd name="T78" fmla="*/ 489278 w 604"/>
              <a:gd name="T79" fmla="*/ 40819 h 634"/>
              <a:gd name="T80" fmla="*/ 516050 w 604"/>
              <a:gd name="T81" fmla="*/ 68649 h 634"/>
              <a:gd name="T82" fmla="*/ 516050 w 604"/>
              <a:gd name="T83" fmla="*/ 328404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9" tIns="60950" rIns="121899" bIns="60950" anchor="ctr"/>
          <a:lstStyle/>
          <a:p>
            <a:endParaRPr lang="es-MX" sz="900"/>
          </a:p>
        </p:txBody>
      </p:sp>
      <p:grpSp>
        <p:nvGrpSpPr>
          <p:cNvPr id="114" name="Group 113"/>
          <p:cNvGrpSpPr/>
          <p:nvPr/>
        </p:nvGrpSpPr>
        <p:grpSpPr>
          <a:xfrm>
            <a:off x="2525424" y="2388380"/>
            <a:ext cx="702462" cy="647130"/>
            <a:chOff x="13296063" y="10607541"/>
            <a:chExt cx="1265763" cy="1166060"/>
          </a:xfrm>
          <a:solidFill>
            <a:schemeClr val="accent1"/>
          </a:solidFill>
        </p:grpSpPr>
        <p:sp>
          <p:nvSpPr>
            <p:cNvPr id="11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116" name="Freeform 270"/>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64547" name="Freeform 116"/>
          <p:cNvSpPr>
            <a:spLocks noChangeArrowheads="1"/>
          </p:cNvSpPr>
          <p:nvPr/>
        </p:nvSpPr>
        <p:spPr bwMode="auto">
          <a:xfrm>
            <a:off x="2723357" y="2562225"/>
            <a:ext cx="292894" cy="285750"/>
          </a:xfrm>
          <a:custGeom>
            <a:avLst/>
            <a:gdLst>
              <a:gd name="T0" fmla="*/ 108811 w 634"/>
              <a:gd name="T1" fmla="*/ 502042 h 619"/>
              <a:gd name="T2" fmla="*/ 108811 w 634"/>
              <a:gd name="T3" fmla="*/ 502042 h 619"/>
              <a:gd name="T4" fmla="*/ 190880 w 634"/>
              <a:gd name="T5" fmla="*/ 570334 h 619"/>
              <a:gd name="T6" fmla="*/ 258195 w 634"/>
              <a:gd name="T7" fmla="*/ 502042 h 619"/>
              <a:gd name="T8" fmla="*/ 190880 w 634"/>
              <a:gd name="T9" fmla="*/ 434672 h 619"/>
              <a:gd name="T10" fmla="*/ 108811 w 634"/>
              <a:gd name="T11" fmla="*/ 502042 h 619"/>
              <a:gd name="T12" fmla="*/ 190880 w 634"/>
              <a:gd name="T13" fmla="*/ 461435 h 619"/>
              <a:gd name="T14" fmla="*/ 190880 w 634"/>
              <a:gd name="T15" fmla="*/ 461435 h 619"/>
              <a:gd name="T16" fmla="*/ 217621 w 634"/>
              <a:gd name="T17" fmla="*/ 502042 h 619"/>
              <a:gd name="T18" fmla="*/ 190880 w 634"/>
              <a:gd name="T19" fmla="*/ 543571 h 619"/>
              <a:gd name="T20" fmla="*/ 149384 w 634"/>
              <a:gd name="T21" fmla="*/ 502042 h 619"/>
              <a:gd name="T22" fmla="*/ 190880 w 634"/>
              <a:gd name="T23" fmla="*/ 461435 h 619"/>
              <a:gd name="T24" fmla="*/ 149384 w 634"/>
              <a:gd name="T25" fmla="*/ 394066 h 619"/>
              <a:gd name="T26" fmla="*/ 149384 w 634"/>
              <a:gd name="T27" fmla="*/ 394066 h 619"/>
              <a:gd name="T28" fmla="*/ 108811 w 634"/>
              <a:gd name="T29" fmla="*/ 352537 h 619"/>
              <a:gd name="T30" fmla="*/ 530222 w 634"/>
              <a:gd name="T31" fmla="*/ 325773 h 619"/>
              <a:gd name="T32" fmla="*/ 583705 w 634"/>
              <a:gd name="T33" fmla="*/ 81213 h 619"/>
              <a:gd name="T34" fmla="*/ 570795 w 634"/>
              <a:gd name="T35" fmla="*/ 67370 h 619"/>
              <a:gd name="T36" fmla="*/ 108811 w 634"/>
              <a:gd name="T37" fmla="*/ 67370 h 619"/>
              <a:gd name="T38" fmla="*/ 108811 w 634"/>
              <a:gd name="T39" fmla="*/ 26763 h 619"/>
              <a:gd name="T40" fmla="*/ 136474 w 634"/>
              <a:gd name="T41" fmla="*/ 26763 h 619"/>
              <a:gd name="T42" fmla="*/ 149384 w 634"/>
              <a:gd name="T43" fmla="*/ 12920 h 619"/>
              <a:gd name="T44" fmla="*/ 136474 w 634"/>
              <a:gd name="T45" fmla="*/ 0 h 619"/>
              <a:gd name="T46" fmla="*/ 27664 w 634"/>
              <a:gd name="T47" fmla="*/ 0 h 619"/>
              <a:gd name="T48" fmla="*/ 0 w 634"/>
              <a:gd name="T49" fmla="*/ 12920 h 619"/>
              <a:gd name="T50" fmla="*/ 27664 w 634"/>
              <a:gd name="T51" fmla="*/ 26763 h 619"/>
              <a:gd name="T52" fmla="*/ 82069 w 634"/>
              <a:gd name="T53" fmla="*/ 26763 h 619"/>
              <a:gd name="T54" fmla="*/ 82069 w 634"/>
              <a:gd name="T55" fmla="*/ 352537 h 619"/>
              <a:gd name="T56" fmla="*/ 149384 w 634"/>
              <a:gd name="T57" fmla="*/ 434672 h 619"/>
              <a:gd name="T58" fmla="*/ 190880 w 634"/>
              <a:gd name="T59" fmla="*/ 434672 h 619"/>
              <a:gd name="T60" fmla="*/ 407579 w 634"/>
              <a:gd name="T61" fmla="*/ 434672 h 619"/>
              <a:gd name="T62" fmla="*/ 570795 w 634"/>
              <a:gd name="T63" fmla="*/ 434672 h 619"/>
              <a:gd name="T64" fmla="*/ 570795 w 634"/>
              <a:gd name="T65" fmla="*/ 394066 h 619"/>
              <a:gd name="T66" fmla="*/ 149384 w 634"/>
              <a:gd name="T67" fmla="*/ 394066 h 619"/>
              <a:gd name="T68" fmla="*/ 108811 w 634"/>
              <a:gd name="T69" fmla="*/ 108899 h 619"/>
              <a:gd name="T70" fmla="*/ 108811 w 634"/>
              <a:gd name="T71" fmla="*/ 108899 h 619"/>
              <a:gd name="T72" fmla="*/ 543131 w 634"/>
              <a:gd name="T73" fmla="*/ 108899 h 619"/>
              <a:gd name="T74" fmla="*/ 502558 w 634"/>
              <a:gd name="T75" fmla="*/ 285167 h 619"/>
              <a:gd name="T76" fmla="*/ 108811 w 634"/>
              <a:gd name="T77" fmla="*/ 325773 h 619"/>
              <a:gd name="T78" fmla="*/ 108811 w 634"/>
              <a:gd name="T79" fmla="*/ 108899 h 619"/>
              <a:gd name="T80" fmla="*/ 326432 w 634"/>
              <a:gd name="T81" fmla="*/ 502042 h 619"/>
              <a:gd name="T82" fmla="*/ 326432 w 634"/>
              <a:gd name="T83" fmla="*/ 502042 h 619"/>
              <a:gd name="T84" fmla="*/ 407579 w 634"/>
              <a:gd name="T85" fmla="*/ 570334 h 619"/>
              <a:gd name="T86" fmla="*/ 475816 w 634"/>
              <a:gd name="T87" fmla="*/ 502042 h 619"/>
              <a:gd name="T88" fmla="*/ 407579 w 634"/>
              <a:gd name="T89" fmla="*/ 434672 h 619"/>
              <a:gd name="T90" fmla="*/ 326432 w 634"/>
              <a:gd name="T91" fmla="*/ 502042 h 619"/>
              <a:gd name="T92" fmla="*/ 407579 w 634"/>
              <a:gd name="T93" fmla="*/ 461435 h 619"/>
              <a:gd name="T94" fmla="*/ 407579 w 634"/>
              <a:gd name="T95" fmla="*/ 461435 h 619"/>
              <a:gd name="T96" fmla="*/ 434321 w 634"/>
              <a:gd name="T97" fmla="*/ 502042 h 619"/>
              <a:gd name="T98" fmla="*/ 407579 w 634"/>
              <a:gd name="T99" fmla="*/ 543571 h 619"/>
              <a:gd name="T100" fmla="*/ 367006 w 634"/>
              <a:gd name="T101" fmla="*/ 502042 h 619"/>
              <a:gd name="T102" fmla="*/ 407579 w 634"/>
              <a:gd name="T103" fmla="*/ 461435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9" tIns="60950" rIns="121899" bIns="60950" anchor="ctr"/>
          <a:lstStyle/>
          <a:p>
            <a:endParaRPr lang="es-MX" sz="900"/>
          </a:p>
        </p:txBody>
      </p:sp>
      <p:sp>
        <p:nvSpPr>
          <p:cNvPr id="131" name="Freeform 110"/>
          <p:cNvSpPr>
            <a:spLocks noChangeArrowheads="1"/>
          </p:cNvSpPr>
          <p:nvPr/>
        </p:nvSpPr>
        <p:spPr bwMode="auto">
          <a:xfrm>
            <a:off x="9563100" y="3603625"/>
            <a:ext cx="203200" cy="203994"/>
          </a:xfrm>
          <a:custGeom>
            <a:avLst/>
            <a:gdLst>
              <a:gd name="T0" fmla="*/ 202554 w 522"/>
              <a:gd name="T1" fmla="*/ 407915 h 532"/>
              <a:gd name="T2" fmla="*/ 202554 w 522"/>
              <a:gd name="T3" fmla="*/ 407915 h 532"/>
              <a:gd name="T4" fmla="*/ 0 w 522"/>
              <a:gd name="T5" fmla="*/ 208183 h 532"/>
              <a:gd name="T6" fmla="*/ 202554 w 522"/>
              <a:gd name="T7" fmla="*/ 0 h 532"/>
              <a:gd name="T8" fmla="*/ 405888 w 522"/>
              <a:gd name="T9" fmla="*/ 208183 h 532"/>
              <a:gd name="T10" fmla="*/ 202554 w 522"/>
              <a:gd name="T11" fmla="*/ 407915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2" h="532">
                <a:moveTo>
                  <a:pt x="260" y="531"/>
                </a:moveTo>
                <a:lnTo>
                  <a:pt x="260" y="531"/>
                </a:lnTo>
                <a:cubicBezTo>
                  <a:pt x="111" y="531"/>
                  <a:pt x="0" y="411"/>
                  <a:pt x="0" y="271"/>
                </a:cubicBezTo>
                <a:cubicBezTo>
                  <a:pt x="0" y="122"/>
                  <a:pt x="111" y="0"/>
                  <a:pt x="260" y="0"/>
                </a:cubicBezTo>
                <a:cubicBezTo>
                  <a:pt x="409" y="0"/>
                  <a:pt x="521" y="122"/>
                  <a:pt x="521" y="271"/>
                </a:cubicBezTo>
                <a:cubicBezTo>
                  <a:pt x="521" y="411"/>
                  <a:pt x="409" y="531"/>
                  <a:pt x="260" y="5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2" name="Freeform 104"/>
          <p:cNvSpPr>
            <a:spLocks noChangeArrowheads="1"/>
          </p:cNvSpPr>
          <p:nvPr/>
        </p:nvSpPr>
        <p:spPr bwMode="auto">
          <a:xfrm>
            <a:off x="6869907" y="3603625"/>
            <a:ext cx="203994" cy="203994"/>
          </a:xfrm>
          <a:custGeom>
            <a:avLst/>
            <a:gdLst>
              <a:gd name="T0" fmla="*/ 199719 w 532"/>
              <a:gd name="T1" fmla="*/ 407915 h 532"/>
              <a:gd name="T2" fmla="*/ 199719 w 532"/>
              <a:gd name="T3" fmla="*/ 407915 h 532"/>
              <a:gd name="T4" fmla="*/ 0 w 532"/>
              <a:gd name="T5" fmla="*/ 208183 h 532"/>
              <a:gd name="T6" fmla="*/ 199719 w 532"/>
              <a:gd name="T7" fmla="*/ 0 h 532"/>
              <a:gd name="T8" fmla="*/ 407888 w 532"/>
              <a:gd name="T9" fmla="*/ 208183 h 532"/>
              <a:gd name="T10" fmla="*/ 199719 w 532"/>
              <a:gd name="T11" fmla="*/ 407915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532">
                <a:moveTo>
                  <a:pt x="260" y="531"/>
                </a:moveTo>
                <a:lnTo>
                  <a:pt x="260" y="531"/>
                </a:lnTo>
                <a:cubicBezTo>
                  <a:pt x="120" y="531"/>
                  <a:pt x="0" y="411"/>
                  <a:pt x="0" y="271"/>
                </a:cubicBezTo>
                <a:cubicBezTo>
                  <a:pt x="0" y="122"/>
                  <a:pt x="120" y="0"/>
                  <a:pt x="260" y="0"/>
                </a:cubicBezTo>
                <a:cubicBezTo>
                  <a:pt x="409" y="0"/>
                  <a:pt x="531" y="122"/>
                  <a:pt x="531" y="271"/>
                </a:cubicBezTo>
                <a:cubicBezTo>
                  <a:pt x="531" y="411"/>
                  <a:pt x="409" y="531"/>
                  <a:pt x="260" y="5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3" name="Freeform 106"/>
          <p:cNvSpPr>
            <a:spLocks noChangeArrowheads="1"/>
          </p:cNvSpPr>
          <p:nvPr/>
        </p:nvSpPr>
        <p:spPr bwMode="auto">
          <a:xfrm>
            <a:off x="7289007" y="3603625"/>
            <a:ext cx="202406" cy="203994"/>
          </a:xfrm>
          <a:custGeom>
            <a:avLst/>
            <a:gdLst>
              <a:gd name="T0" fmla="*/ 205141 w 531"/>
              <a:gd name="T1" fmla="*/ 407915 h 532"/>
              <a:gd name="T2" fmla="*/ 205141 w 531"/>
              <a:gd name="T3" fmla="*/ 407915 h 532"/>
              <a:gd name="T4" fmla="*/ 0 w 531"/>
              <a:gd name="T5" fmla="*/ 208183 h 532"/>
              <a:gd name="T6" fmla="*/ 205141 w 531"/>
              <a:gd name="T7" fmla="*/ 0 h 532"/>
              <a:gd name="T8" fmla="*/ 404181 w 531"/>
              <a:gd name="T9" fmla="*/ 208183 h 532"/>
              <a:gd name="T10" fmla="*/ 205141 w 531"/>
              <a:gd name="T11" fmla="*/ 407915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1" h="532">
                <a:moveTo>
                  <a:pt x="269" y="531"/>
                </a:moveTo>
                <a:lnTo>
                  <a:pt x="269" y="531"/>
                </a:lnTo>
                <a:cubicBezTo>
                  <a:pt x="119" y="531"/>
                  <a:pt x="0" y="411"/>
                  <a:pt x="0" y="271"/>
                </a:cubicBezTo>
                <a:cubicBezTo>
                  <a:pt x="0" y="122"/>
                  <a:pt x="119" y="0"/>
                  <a:pt x="269" y="0"/>
                </a:cubicBezTo>
                <a:cubicBezTo>
                  <a:pt x="409" y="0"/>
                  <a:pt x="530" y="122"/>
                  <a:pt x="530" y="271"/>
                </a:cubicBezTo>
                <a:cubicBezTo>
                  <a:pt x="530" y="411"/>
                  <a:pt x="409" y="531"/>
                  <a:pt x="269" y="5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4" name="Freeform 108"/>
          <p:cNvSpPr>
            <a:spLocks noChangeArrowheads="1"/>
          </p:cNvSpPr>
          <p:nvPr/>
        </p:nvSpPr>
        <p:spPr bwMode="auto">
          <a:xfrm>
            <a:off x="9140032" y="3592513"/>
            <a:ext cx="203994" cy="203994"/>
          </a:xfrm>
          <a:custGeom>
            <a:avLst/>
            <a:gdLst>
              <a:gd name="T0" fmla="*/ 199719 w 532"/>
              <a:gd name="T1" fmla="*/ 407915 h 532"/>
              <a:gd name="T2" fmla="*/ 199719 w 532"/>
              <a:gd name="T3" fmla="*/ 407915 h 532"/>
              <a:gd name="T4" fmla="*/ 0 w 532"/>
              <a:gd name="T5" fmla="*/ 208183 h 532"/>
              <a:gd name="T6" fmla="*/ 199719 w 532"/>
              <a:gd name="T7" fmla="*/ 0 h 532"/>
              <a:gd name="T8" fmla="*/ 407888 w 532"/>
              <a:gd name="T9" fmla="*/ 208183 h 532"/>
              <a:gd name="T10" fmla="*/ 199719 w 532"/>
              <a:gd name="T11" fmla="*/ 407915 h 5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532">
                <a:moveTo>
                  <a:pt x="260" y="531"/>
                </a:moveTo>
                <a:lnTo>
                  <a:pt x="260" y="531"/>
                </a:lnTo>
                <a:cubicBezTo>
                  <a:pt x="120" y="531"/>
                  <a:pt x="0" y="411"/>
                  <a:pt x="0" y="271"/>
                </a:cubicBezTo>
                <a:cubicBezTo>
                  <a:pt x="0" y="122"/>
                  <a:pt x="120" y="0"/>
                  <a:pt x="260" y="0"/>
                </a:cubicBezTo>
                <a:cubicBezTo>
                  <a:pt x="409" y="0"/>
                  <a:pt x="531" y="122"/>
                  <a:pt x="531" y="271"/>
                </a:cubicBezTo>
                <a:cubicBezTo>
                  <a:pt x="531" y="411"/>
                  <a:pt x="409" y="531"/>
                  <a:pt x="260" y="5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4552" name="TextBox 79"/>
          <p:cNvSpPr txBox="1">
            <a:spLocks noChangeArrowheads="1"/>
          </p:cNvSpPr>
          <p:nvPr/>
        </p:nvSpPr>
        <p:spPr bwMode="auto">
          <a:xfrm>
            <a:off x="3945732" y="1862932"/>
            <a:ext cx="1878013"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a:t>
            </a:r>
          </a:p>
        </p:txBody>
      </p:sp>
      <p:sp>
        <p:nvSpPr>
          <p:cNvPr id="64553" name="TextBox 90"/>
          <p:cNvSpPr txBox="1">
            <a:spLocks noChangeArrowheads="1"/>
          </p:cNvSpPr>
          <p:nvPr/>
        </p:nvSpPr>
        <p:spPr bwMode="auto">
          <a:xfrm>
            <a:off x="4381798" y="1626394"/>
            <a:ext cx="97651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a:latin typeface="Lato Black" panose="020F0A02020204030203" pitchFamily="34" charset="0"/>
              </a:rPr>
              <a:t>Desktop</a:t>
            </a:r>
            <a:endParaRPr lang="id-ID" altLang="es-MX" sz="1600" b="1">
              <a:latin typeface="Lato Black" panose="020F0A02020204030203" pitchFamily="34" charset="0"/>
            </a:endParaRPr>
          </a:p>
        </p:txBody>
      </p:sp>
      <p:sp>
        <p:nvSpPr>
          <p:cNvPr id="64554" name="TextBox 91"/>
          <p:cNvSpPr txBox="1">
            <a:spLocks noChangeArrowheads="1"/>
          </p:cNvSpPr>
          <p:nvPr/>
        </p:nvSpPr>
        <p:spPr bwMode="auto">
          <a:xfrm>
            <a:off x="4723607" y="5349082"/>
            <a:ext cx="1878013"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a:t>
            </a:r>
          </a:p>
        </p:txBody>
      </p:sp>
      <p:sp>
        <p:nvSpPr>
          <p:cNvPr id="64555" name="TextBox 92"/>
          <p:cNvSpPr txBox="1">
            <a:spLocks noChangeArrowheads="1"/>
          </p:cNvSpPr>
          <p:nvPr/>
        </p:nvSpPr>
        <p:spPr bwMode="auto">
          <a:xfrm>
            <a:off x="5267074" y="5112544"/>
            <a:ext cx="761711"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a:latin typeface="Lato Black" panose="020F0A02020204030203" pitchFamily="34" charset="0"/>
              </a:rPr>
              <a:t>HTML</a:t>
            </a:r>
            <a:endParaRPr lang="id-ID" altLang="es-MX" sz="1600" b="1">
              <a:latin typeface="Lato Black" panose="020F0A02020204030203" pitchFamily="34" charset="0"/>
            </a:endParaRPr>
          </a:p>
        </p:txBody>
      </p:sp>
      <p:sp>
        <p:nvSpPr>
          <p:cNvPr id="64556" name="TextBox 93"/>
          <p:cNvSpPr txBox="1">
            <a:spLocks noChangeArrowheads="1"/>
          </p:cNvSpPr>
          <p:nvPr/>
        </p:nvSpPr>
        <p:spPr bwMode="auto">
          <a:xfrm>
            <a:off x="6777038" y="5349082"/>
            <a:ext cx="1878013"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a:t>
            </a:r>
          </a:p>
        </p:txBody>
      </p:sp>
      <p:sp>
        <p:nvSpPr>
          <p:cNvPr id="64557" name="TextBox 117"/>
          <p:cNvSpPr txBox="1">
            <a:spLocks noChangeArrowheads="1"/>
          </p:cNvSpPr>
          <p:nvPr/>
        </p:nvSpPr>
        <p:spPr bwMode="auto">
          <a:xfrm>
            <a:off x="7221119" y="5112544"/>
            <a:ext cx="96048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a:latin typeface="Lato Black" panose="020F0A02020204030203" pitchFamily="34" charset="0"/>
              </a:rPr>
              <a:t>Internet</a:t>
            </a:r>
            <a:endParaRPr lang="id-ID" altLang="es-MX" sz="1600" b="1">
              <a:latin typeface="Lato Black" panose="020F0A02020204030203" pitchFamily="34" charset="0"/>
            </a:endParaRPr>
          </a:p>
        </p:txBody>
      </p:sp>
      <p:sp>
        <p:nvSpPr>
          <p:cNvPr id="64558" name="TextBox 118"/>
          <p:cNvSpPr txBox="1">
            <a:spLocks noChangeArrowheads="1"/>
          </p:cNvSpPr>
          <p:nvPr/>
        </p:nvSpPr>
        <p:spPr bwMode="auto">
          <a:xfrm>
            <a:off x="8924132" y="5349082"/>
            <a:ext cx="1878013"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a:t>
            </a:r>
          </a:p>
        </p:txBody>
      </p:sp>
      <p:sp>
        <p:nvSpPr>
          <p:cNvPr id="64559" name="TextBox 119"/>
          <p:cNvSpPr txBox="1">
            <a:spLocks noChangeArrowheads="1"/>
          </p:cNvSpPr>
          <p:nvPr/>
        </p:nvSpPr>
        <p:spPr bwMode="auto">
          <a:xfrm>
            <a:off x="9514483" y="5112544"/>
            <a:ext cx="66873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a:latin typeface="Lato Black" panose="020F0A02020204030203" pitchFamily="34" charset="0"/>
              </a:rPr>
              <a:t>Code</a:t>
            </a:r>
            <a:endParaRPr lang="id-ID" altLang="es-MX" sz="1600" b="1">
              <a:latin typeface="Lato Black" panose="020F0A02020204030203" pitchFamily="34" charset="0"/>
            </a:endParaRPr>
          </a:p>
        </p:txBody>
      </p:sp>
      <p:sp>
        <p:nvSpPr>
          <p:cNvPr id="64560" name="TextBox 120"/>
          <p:cNvSpPr txBox="1">
            <a:spLocks noChangeArrowheads="1"/>
          </p:cNvSpPr>
          <p:nvPr/>
        </p:nvSpPr>
        <p:spPr bwMode="auto">
          <a:xfrm>
            <a:off x="2378075" y="5349082"/>
            <a:ext cx="1878013"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a:t>
            </a:r>
          </a:p>
        </p:txBody>
      </p:sp>
      <p:sp>
        <p:nvSpPr>
          <p:cNvPr id="64561" name="TextBox 121"/>
          <p:cNvSpPr txBox="1">
            <a:spLocks noChangeArrowheads="1"/>
          </p:cNvSpPr>
          <p:nvPr/>
        </p:nvSpPr>
        <p:spPr bwMode="auto">
          <a:xfrm>
            <a:off x="2648390" y="5112544"/>
            <a:ext cx="130801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a:latin typeface="Lato Black" panose="020F0A02020204030203" pitchFamily="34" charset="0"/>
              </a:rPr>
              <a:t>Web Design</a:t>
            </a:r>
            <a:endParaRPr lang="id-ID" altLang="es-MX" sz="1600" b="1">
              <a:latin typeface="Lato Black" panose="020F0A02020204030203" pitchFamily="34" charset="0"/>
            </a:endParaRPr>
          </a:p>
        </p:txBody>
      </p:sp>
      <p:sp>
        <p:nvSpPr>
          <p:cNvPr id="64562" name="TextBox 122"/>
          <p:cNvSpPr txBox="1">
            <a:spLocks noChangeArrowheads="1"/>
          </p:cNvSpPr>
          <p:nvPr/>
        </p:nvSpPr>
        <p:spPr bwMode="auto">
          <a:xfrm>
            <a:off x="6114257" y="1862932"/>
            <a:ext cx="1878013"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a:t>
            </a:r>
          </a:p>
        </p:txBody>
      </p:sp>
      <p:sp>
        <p:nvSpPr>
          <p:cNvPr id="64563" name="TextBox 123"/>
          <p:cNvSpPr txBox="1">
            <a:spLocks noChangeArrowheads="1"/>
          </p:cNvSpPr>
          <p:nvPr/>
        </p:nvSpPr>
        <p:spPr bwMode="auto">
          <a:xfrm>
            <a:off x="6740278" y="1626394"/>
            <a:ext cx="59660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a:latin typeface="Lato Black" panose="020F0A02020204030203" pitchFamily="34" charset="0"/>
              </a:rPr>
              <a:t>Cart</a:t>
            </a:r>
            <a:endParaRPr lang="id-ID" altLang="es-MX" sz="1600" b="1">
              <a:latin typeface="Lato Black" panose="020F0A02020204030203" pitchFamily="34" charset="0"/>
            </a:endParaRPr>
          </a:p>
        </p:txBody>
      </p:sp>
      <p:sp>
        <p:nvSpPr>
          <p:cNvPr id="64564" name="TextBox 124"/>
          <p:cNvSpPr txBox="1">
            <a:spLocks noChangeArrowheads="1"/>
          </p:cNvSpPr>
          <p:nvPr/>
        </p:nvSpPr>
        <p:spPr bwMode="auto">
          <a:xfrm>
            <a:off x="8066882" y="1862932"/>
            <a:ext cx="18788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a:solidFill>
                  <a:schemeClr val="tx2"/>
                </a:solidFill>
                <a:cs typeface="Calibri Light" panose="020F0302020204030204" pitchFamily="34" charset="0"/>
              </a:rPr>
              <a:t>Creativity is the key </a:t>
            </a:r>
            <a:r>
              <a:rPr lang="en-US" altLang="es-MX" sz="1200">
                <a:cs typeface="Calibri Light" panose="020F0302020204030204" pitchFamily="34" charset="0"/>
              </a:rPr>
              <a:t>to success</a:t>
            </a:r>
          </a:p>
        </p:txBody>
      </p:sp>
      <p:sp>
        <p:nvSpPr>
          <p:cNvPr id="64565" name="TextBox 125"/>
          <p:cNvSpPr txBox="1">
            <a:spLocks noChangeArrowheads="1"/>
          </p:cNvSpPr>
          <p:nvPr/>
        </p:nvSpPr>
        <p:spPr bwMode="auto">
          <a:xfrm>
            <a:off x="8570669" y="1626394"/>
            <a:ext cx="84186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a:latin typeface="Lato Black" panose="020F0A02020204030203" pitchFamily="34" charset="0"/>
              </a:rPr>
              <a:t>Mobile</a:t>
            </a:r>
            <a:endParaRPr lang="id-ID" altLang="es-MX" sz="1600" b="1">
              <a:latin typeface="Lato Black" panose="020F0A02020204030203" pitchFamily="34" charset="0"/>
            </a:endParaRPr>
          </a:p>
        </p:txBody>
      </p:sp>
      <p:sp>
        <p:nvSpPr>
          <p:cNvPr id="64566" name="TextBox 126"/>
          <p:cNvSpPr txBox="1">
            <a:spLocks noChangeArrowheads="1"/>
          </p:cNvSpPr>
          <p:nvPr/>
        </p:nvSpPr>
        <p:spPr bwMode="auto">
          <a:xfrm>
            <a:off x="1955007" y="1862932"/>
            <a:ext cx="18788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200" dirty="0">
                <a:solidFill>
                  <a:schemeClr val="tx2"/>
                </a:solidFill>
                <a:cs typeface="Calibri Light" panose="020F0302020204030204" pitchFamily="34" charset="0"/>
              </a:rPr>
              <a:t>Creativity is the key </a:t>
            </a:r>
            <a:r>
              <a:rPr lang="en-US" altLang="es-MX" sz="1200" dirty="0">
                <a:cs typeface="Calibri Light" panose="020F0302020204030204" pitchFamily="34" charset="0"/>
              </a:rPr>
              <a:t>to success</a:t>
            </a:r>
          </a:p>
        </p:txBody>
      </p:sp>
      <p:sp>
        <p:nvSpPr>
          <p:cNvPr id="64567" name="TextBox 127"/>
          <p:cNvSpPr txBox="1">
            <a:spLocks noChangeArrowheads="1"/>
          </p:cNvSpPr>
          <p:nvPr/>
        </p:nvSpPr>
        <p:spPr bwMode="auto">
          <a:xfrm>
            <a:off x="2054197" y="1626394"/>
            <a:ext cx="165105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latin typeface="Lato Black" panose="020F0A02020204030203" pitchFamily="34" charset="0"/>
              </a:rPr>
              <a:t>WooCommerce</a:t>
            </a:r>
            <a:endParaRPr lang="id-ID" altLang="es-MX" sz="1600" b="1" dirty="0">
              <a:latin typeface="Lato Black" panose="020F0A02020204030203" pitchFamily="34" charset="0"/>
            </a:endParaRPr>
          </a:p>
        </p:txBody>
      </p:sp>
      <p:grpSp>
        <p:nvGrpSpPr>
          <p:cNvPr id="101" name="Group 59">
            <a:extLst>
              <a:ext uri="{FF2B5EF4-FFF2-40B4-BE49-F238E27FC236}">
                <a16:creationId xmlns:a16="http://schemas.microsoft.com/office/drawing/2014/main" id="{DFCD6CD4-B469-46E6-A053-1AB95895D88B}"/>
              </a:ext>
            </a:extLst>
          </p:cNvPr>
          <p:cNvGrpSpPr>
            <a:grpSpLocks/>
          </p:cNvGrpSpPr>
          <p:nvPr/>
        </p:nvGrpSpPr>
        <p:grpSpPr bwMode="auto">
          <a:xfrm>
            <a:off x="873919" y="1076325"/>
            <a:ext cx="738981" cy="129382"/>
            <a:chOff x="1703388" y="2006913"/>
            <a:chExt cx="1478230" cy="258682"/>
          </a:xfrm>
        </p:grpSpPr>
        <p:sp>
          <p:nvSpPr>
            <p:cNvPr id="108" name="Oval 107">
              <a:extLst>
                <a:ext uri="{FF2B5EF4-FFF2-40B4-BE49-F238E27FC236}">
                  <a16:creationId xmlns:a16="http://schemas.microsoft.com/office/drawing/2014/main" id="{CAE7CC5B-346B-4BC4-932F-DB20F695F7AC}"/>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09" name="Oval 108">
              <a:extLst>
                <a:ext uri="{FF2B5EF4-FFF2-40B4-BE49-F238E27FC236}">
                  <a16:creationId xmlns:a16="http://schemas.microsoft.com/office/drawing/2014/main" id="{39D1AA4F-E61A-4C7C-ABD7-7D1E47B69449}"/>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3" name="Oval 112">
              <a:extLst>
                <a:ext uri="{FF2B5EF4-FFF2-40B4-BE49-F238E27FC236}">
                  <a16:creationId xmlns:a16="http://schemas.microsoft.com/office/drawing/2014/main" id="{F1C0AAFB-3AB2-4861-83E1-C508790BEBC1}"/>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7" name="Oval 116">
              <a:extLst>
                <a:ext uri="{FF2B5EF4-FFF2-40B4-BE49-F238E27FC236}">
                  <a16:creationId xmlns:a16="http://schemas.microsoft.com/office/drawing/2014/main" id="{1E7F329A-8F06-49D3-AD81-A514DDF73C14}"/>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118" name="Oval 117">
              <a:extLst>
                <a:ext uri="{FF2B5EF4-FFF2-40B4-BE49-F238E27FC236}">
                  <a16:creationId xmlns:a16="http://schemas.microsoft.com/office/drawing/2014/main" id="{D10CDF56-A0AA-481E-B7C0-A24E148AAF2D}"/>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119" name="TextBox 32">
            <a:extLst>
              <a:ext uri="{FF2B5EF4-FFF2-40B4-BE49-F238E27FC236}">
                <a16:creationId xmlns:a16="http://schemas.microsoft.com/office/drawing/2014/main" id="{D6B415FD-0DED-4BD6-8921-10026A45DEAC}"/>
              </a:ext>
            </a:extLst>
          </p:cNvPr>
          <p:cNvSpPr txBox="1">
            <a:spLocks noChangeArrowheads="1"/>
          </p:cNvSpPr>
          <p:nvPr/>
        </p:nvSpPr>
        <p:spPr bwMode="auto">
          <a:xfrm>
            <a:off x="716308" y="348704"/>
            <a:ext cx="3015569"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pPr>
            <a:r>
              <a:rPr lang="en-US" altLang="es-MX" sz="1400" dirty="0"/>
              <a:t>Something About</a:t>
            </a:r>
          </a:p>
          <a:p>
            <a:pPr>
              <a:lnSpc>
                <a:spcPct val="90000"/>
              </a:lnSpc>
            </a:pPr>
            <a:r>
              <a:rPr lang="en-US" altLang="es-MX" sz="2400" dirty="0">
                <a:solidFill>
                  <a:schemeClr val="accent1"/>
                </a:solidFill>
              </a:rPr>
              <a:t>The Timeline Projects</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6" name="Group 56"/>
          <p:cNvGrpSpPr>
            <a:grpSpLocks/>
          </p:cNvGrpSpPr>
          <p:nvPr/>
        </p:nvGrpSpPr>
        <p:grpSpPr bwMode="auto">
          <a:xfrm>
            <a:off x="923132" y="2085182"/>
            <a:ext cx="4310063" cy="3500438"/>
            <a:chOff x="268288" y="2463800"/>
            <a:chExt cx="4311650" cy="3500438"/>
          </a:xfrm>
        </p:grpSpPr>
        <p:sp>
          <p:nvSpPr>
            <p:cNvPr id="18453" name="AutoShape 3"/>
            <p:cNvSpPr>
              <a:spLocks noChangeAspect="1" noChangeArrowheads="1" noTextEdit="1"/>
            </p:cNvSpPr>
            <p:nvPr/>
          </p:nvSpPr>
          <p:spPr bwMode="auto">
            <a:xfrm>
              <a:off x="293688" y="2463800"/>
              <a:ext cx="42862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z="900"/>
            </a:p>
          </p:txBody>
        </p:sp>
        <p:grpSp>
          <p:nvGrpSpPr>
            <p:cNvPr id="18454" name="Group 205"/>
            <p:cNvGrpSpPr>
              <a:grpSpLocks/>
            </p:cNvGrpSpPr>
            <p:nvPr/>
          </p:nvGrpSpPr>
          <p:grpSpPr bwMode="auto">
            <a:xfrm>
              <a:off x="655638" y="3460750"/>
              <a:ext cx="3535363" cy="2503488"/>
              <a:chOff x="413" y="2180"/>
              <a:chExt cx="2227" cy="1577"/>
            </a:xfrm>
          </p:grpSpPr>
          <p:sp>
            <p:nvSpPr>
              <p:cNvPr id="18471" name="Freeform 5"/>
              <p:cNvSpPr>
                <a:spLocks/>
              </p:cNvSpPr>
              <p:nvPr/>
            </p:nvSpPr>
            <p:spPr bwMode="auto">
              <a:xfrm>
                <a:off x="413" y="2211"/>
                <a:ext cx="2212" cy="1546"/>
              </a:xfrm>
              <a:custGeom>
                <a:avLst/>
                <a:gdLst>
                  <a:gd name="T0" fmla="*/ 15 w 145"/>
                  <a:gd name="T1" fmla="*/ 0 h 101"/>
                  <a:gd name="T2" fmla="*/ 0 w 145"/>
                  <a:gd name="T3" fmla="*/ 15 h 101"/>
                  <a:gd name="T4" fmla="*/ 0 w 145"/>
                  <a:gd name="T5" fmla="*/ 1515 h 101"/>
                  <a:gd name="T6" fmla="*/ 31 w 145"/>
                  <a:gd name="T7" fmla="*/ 1546 h 101"/>
                  <a:gd name="T8" fmla="*/ 2181 w 145"/>
                  <a:gd name="T9" fmla="*/ 1546 h 101"/>
                  <a:gd name="T10" fmla="*/ 2212 w 145"/>
                  <a:gd name="T11" fmla="*/ 1515 h 101"/>
                  <a:gd name="T12" fmla="*/ 2197 w 145"/>
                  <a:gd name="T13" fmla="*/ 1531 h 101"/>
                  <a:gd name="T14" fmla="*/ 46 w 145"/>
                  <a:gd name="T15" fmla="*/ 1531 h 101"/>
                  <a:gd name="T16" fmla="*/ 15 w 145"/>
                  <a:gd name="T17" fmla="*/ 1500 h 101"/>
                  <a:gd name="T18" fmla="*/ 15 w 145"/>
                  <a:gd name="T19" fmla="*/ 0 h 101"/>
                  <a:gd name="T20" fmla="*/ 15 w 145"/>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01">
                    <a:moveTo>
                      <a:pt x="1" y="0"/>
                    </a:moveTo>
                    <a:cubicBezTo>
                      <a:pt x="1" y="0"/>
                      <a:pt x="0" y="0"/>
                      <a:pt x="0" y="1"/>
                    </a:cubicBezTo>
                    <a:cubicBezTo>
                      <a:pt x="0" y="99"/>
                      <a:pt x="0" y="99"/>
                      <a:pt x="0" y="99"/>
                    </a:cubicBezTo>
                    <a:cubicBezTo>
                      <a:pt x="0" y="100"/>
                      <a:pt x="1" y="101"/>
                      <a:pt x="2" y="101"/>
                    </a:cubicBezTo>
                    <a:cubicBezTo>
                      <a:pt x="143" y="101"/>
                      <a:pt x="143" y="101"/>
                      <a:pt x="143" y="101"/>
                    </a:cubicBezTo>
                    <a:cubicBezTo>
                      <a:pt x="144" y="101"/>
                      <a:pt x="145" y="100"/>
                      <a:pt x="145" y="99"/>
                    </a:cubicBezTo>
                    <a:cubicBezTo>
                      <a:pt x="145" y="100"/>
                      <a:pt x="144" y="100"/>
                      <a:pt x="144" y="100"/>
                    </a:cubicBezTo>
                    <a:cubicBezTo>
                      <a:pt x="3" y="100"/>
                      <a:pt x="3" y="100"/>
                      <a:pt x="3" y="100"/>
                    </a:cubicBezTo>
                    <a:cubicBezTo>
                      <a:pt x="2" y="100"/>
                      <a:pt x="1" y="99"/>
                      <a:pt x="1" y="98"/>
                    </a:cubicBezTo>
                    <a:cubicBezTo>
                      <a:pt x="1" y="0"/>
                      <a:pt x="1" y="0"/>
                      <a:pt x="1" y="0"/>
                    </a:cubicBezTo>
                    <a:cubicBezTo>
                      <a:pt x="1" y="0"/>
                      <a:pt x="1" y="0"/>
                      <a:pt x="1" y="0"/>
                    </a:cubicBezTo>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2" name="Freeform 6"/>
              <p:cNvSpPr>
                <a:spLocks/>
              </p:cNvSpPr>
              <p:nvPr/>
            </p:nvSpPr>
            <p:spPr bwMode="auto">
              <a:xfrm>
                <a:off x="429" y="2180"/>
                <a:ext cx="2211" cy="1562"/>
              </a:xfrm>
              <a:custGeom>
                <a:avLst/>
                <a:gdLst>
                  <a:gd name="T0" fmla="*/ 2211 w 145"/>
                  <a:gd name="T1" fmla="*/ 1531 h 102"/>
                  <a:gd name="T2" fmla="*/ 2181 w 145"/>
                  <a:gd name="T3" fmla="*/ 1562 h 102"/>
                  <a:gd name="T4" fmla="*/ 30 w 145"/>
                  <a:gd name="T5" fmla="*/ 1562 h 102"/>
                  <a:gd name="T6" fmla="*/ 0 w 145"/>
                  <a:gd name="T7" fmla="*/ 1531 h 102"/>
                  <a:gd name="T8" fmla="*/ 0 w 145"/>
                  <a:gd name="T9" fmla="*/ 31 h 102"/>
                  <a:gd name="T10" fmla="*/ 30 w 145"/>
                  <a:gd name="T11" fmla="*/ 0 h 102"/>
                  <a:gd name="T12" fmla="*/ 2181 w 145"/>
                  <a:gd name="T13" fmla="*/ 0 h 102"/>
                  <a:gd name="T14" fmla="*/ 2211 w 145"/>
                  <a:gd name="T15" fmla="*/ 31 h 102"/>
                  <a:gd name="T16" fmla="*/ 2211 w 145"/>
                  <a:gd name="T17" fmla="*/ 1531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02">
                    <a:moveTo>
                      <a:pt x="145" y="100"/>
                    </a:moveTo>
                    <a:cubicBezTo>
                      <a:pt x="145" y="101"/>
                      <a:pt x="144" y="102"/>
                      <a:pt x="143" y="102"/>
                    </a:cubicBezTo>
                    <a:cubicBezTo>
                      <a:pt x="2" y="102"/>
                      <a:pt x="2" y="102"/>
                      <a:pt x="2" y="102"/>
                    </a:cubicBezTo>
                    <a:cubicBezTo>
                      <a:pt x="1" y="102"/>
                      <a:pt x="0" y="101"/>
                      <a:pt x="0" y="100"/>
                    </a:cubicBezTo>
                    <a:cubicBezTo>
                      <a:pt x="0" y="2"/>
                      <a:pt x="0" y="2"/>
                      <a:pt x="0" y="2"/>
                    </a:cubicBezTo>
                    <a:cubicBezTo>
                      <a:pt x="0" y="1"/>
                      <a:pt x="1" y="0"/>
                      <a:pt x="2" y="0"/>
                    </a:cubicBezTo>
                    <a:cubicBezTo>
                      <a:pt x="143" y="0"/>
                      <a:pt x="143" y="0"/>
                      <a:pt x="143" y="0"/>
                    </a:cubicBezTo>
                    <a:cubicBezTo>
                      <a:pt x="144" y="0"/>
                      <a:pt x="145" y="1"/>
                      <a:pt x="145" y="2"/>
                    </a:cubicBezTo>
                    <a:cubicBezTo>
                      <a:pt x="145" y="100"/>
                      <a:pt x="145" y="100"/>
                      <a:pt x="145" y="10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3" name="Freeform 7"/>
              <p:cNvSpPr>
                <a:spLocks/>
              </p:cNvSpPr>
              <p:nvPr/>
            </p:nvSpPr>
            <p:spPr bwMode="auto">
              <a:xfrm>
                <a:off x="566" y="2180"/>
                <a:ext cx="1937" cy="92"/>
              </a:xfrm>
              <a:custGeom>
                <a:avLst/>
                <a:gdLst>
                  <a:gd name="T0" fmla="*/ 0 w 127"/>
                  <a:gd name="T1" fmla="*/ 0 h 6"/>
                  <a:gd name="T2" fmla="*/ 0 w 127"/>
                  <a:gd name="T3" fmla="*/ 31 h 6"/>
                  <a:gd name="T4" fmla="*/ 61 w 127"/>
                  <a:gd name="T5" fmla="*/ 92 h 6"/>
                  <a:gd name="T6" fmla="*/ 1876 w 127"/>
                  <a:gd name="T7" fmla="*/ 92 h 6"/>
                  <a:gd name="T8" fmla="*/ 1937 w 127"/>
                  <a:gd name="T9" fmla="*/ 31 h 6"/>
                  <a:gd name="T10" fmla="*/ 1937 w 127"/>
                  <a:gd name="T11" fmla="*/ 0 h 6"/>
                  <a:gd name="T12" fmla="*/ 0 w 127"/>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6">
                    <a:moveTo>
                      <a:pt x="0" y="0"/>
                    </a:moveTo>
                    <a:cubicBezTo>
                      <a:pt x="0" y="2"/>
                      <a:pt x="0" y="2"/>
                      <a:pt x="0" y="2"/>
                    </a:cubicBezTo>
                    <a:cubicBezTo>
                      <a:pt x="0" y="4"/>
                      <a:pt x="2" y="6"/>
                      <a:pt x="4" y="6"/>
                    </a:cubicBezTo>
                    <a:cubicBezTo>
                      <a:pt x="123" y="6"/>
                      <a:pt x="123" y="6"/>
                      <a:pt x="123" y="6"/>
                    </a:cubicBezTo>
                    <a:cubicBezTo>
                      <a:pt x="125" y="6"/>
                      <a:pt x="127" y="4"/>
                      <a:pt x="127" y="2"/>
                    </a:cubicBezTo>
                    <a:cubicBezTo>
                      <a:pt x="127" y="0"/>
                      <a:pt x="127" y="0"/>
                      <a:pt x="127"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4" name="Freeform 8"/>
              <p:cNvSpPr>
                <a:spLocks/>
              </p:cNvSpPr>
              <p:nvPr/>
            </p:nvSpPr>
            <p:spPr bwMode="auto">
              <a:xfrm>
                <a:off x="1222" y="3681"/>
                <a:ext cx="579" cy="61"/>
              </a:xfrm>
              <a:custGeom>
                <a:avLst/>
                <a:gdLst>
                  <a:gd name="T0" fmla="*/ 518 w 38"/>
                  <a:gd name="T1" fmla="*/ 0 h 4"/>
                  <a:gd name="T2" fmla="*/ 46 w 38"/>
                  <a:gd name="T3" fmla="*/ 0 h 4"/>
                  <a:gd name="T4" fmla="*/ 0 w 38"/>
                  <a:gd name="T5" fmla="*/ 61 h 4"/>
                  <a:gd name="T6" fmla="*/ 579 w 38"/>
                  <a:gd name="T7" fmla="*/ 61 h 4"/>
                  <a:gd name="T8" fmla="*/ 518 w 38"/>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
                    <a:moveTo>
                      <a:pt x="34" y="0"/>
                    </a:moveTo>
                    <a:cubicBezTo>
                      <a:pt x="3" y="0"/>
                      <a:pt x="3" y="0"/>
                      <a:pt x="3" y="0"/>
                    </a:cubicBezTo>
                    <a:cubicBezTo>
                      <a:pt x="2" y="0"/>
                      <a:pt x="0" y="2"/>
                      <a:pt x="0" y="4"/>
                    </a:cubicBezTo>
                    <a:cubicBezTo>
                      <a:pt x="38" y="4"/>
                      <a:pt x="38" y="4"/>
                      <a:pt x="38" y="4"/>
                    </a:cubicBezTo>
                    <a:cubicBezTo>
                      <a:pt x="38" y="2"/>
                      <a:pt x="36" y="0"/>
                      <a:pt x="34" y="0"/>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5" name="Freeform 9"/>
              <p:cNvSpPr>
                <a:spLocks/>
              </p:cNvSpPr>
              <p:nvPr/>
            </p:nvSpPr>
            <p:spPr bwMode="auto">
              <a:xfrm>
                <a:off x="1222" y="3267"/>
                <a:ext cx="579" cy="322"/>
              </a:xfrm>
              <a:custGeom>
                <a:avLst/>
                <a:gdLst>
                  <a:gd name="T0" fmla="*/ 579 w 38"/>
                  <a:gd name="T1" fmla="*/ 61 h 21"/>
                  <a:gd name="T2" fmla="*/ 518 w 38"/>
                  <a:gd name="T3" fmla="*/ 0 h 21"/>
                  <a:gd name="T4" fmla="*/ 61 w 38"/>
                  <a:gd name="T5" fmla="*/ 0 h 21"/>
                  <a:gd name="T6" fmla="*/ 0 w 38"/>
                  <a:gd name="T7" fmla="*/ 61 h 21"/>
                  <a:gd name="T8" fmla="*/ 0 w 38"/>
                  <a:gd name="T9" fmla="*/ 261 h 21"/>
                  <a:gd name="T10" fmla="*/ 61 w 38"/>
                  <a:gd name="T11" fmla="*/ 322 h 21"/>
                  <a:gd name="T12" fmla="*/ 518 w 38"/>
                  <a:gd name="T13" fmla="*/ 322 h 21"/>
                  <a:gd name="T14" fmla="*/ 579 w 38"/>
                  <a:gd name="T15" fmla="*/ 261 h 21"/>
                  <a:gd name="T16" fmla="*/ 579 w 38"/>
                  <a:gd name="T17" fmla="*/ 6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21">
                    <a:moveTo>
                      <a:pt x="38" y="4"/>
                    </a:moveTo>
                    <a:cubicBezTo>
                      <a:pt x="38" y="1"/>
                      <a:pt x="36" y="0"/>
                      <a:pt x="34" y="0"/>
                    </a:cubicBezTo>
                    <a:cubicBezTo>
                      <a:pt x="4" y="0"/>
                      <a:pt x="4" y="0"/>
                      <a:pt x="4" y="0"/>
                    </a:cubicBezTo>
                    <a:cubicBezTo>
                      <a:pt x="2" y="0"/>
                      <a:pt x="0" y="1"/>
                      <a:pt x="0" y="4"/>
                    </a:cubicBezTo>
                    <a:cubicBezTo>
                      <a:pt x="0" y="17"/>
                      <a:pt x="0" y="17"/>
                      <a:pt x="0" y="17"/>
                    </a:cubicBezTo>
                    <a:cubicBezTo>
                      <a:pt x="0" y="19"/>
                      <a:pt x="2" y="21"/>
                      <a:pt x="4" y="21"/>
                    </a:cubicBezTo>
                    <a:cubicBezTo>
                      <a:pt x="34" y="21"/>
                      <a:pt x="34" y="21"/>
                      <a:pt x="34" y="21"/>
                    </a:cubicBezTo>
                    <a:cubicBezTo>
                      <a:pt x="36" y="21"/>
                      <a:pt x="38" y="19"/>
                      <a:pt x="38" y="17"/>
                    </a:cubicBezTo>
                    <a:lnTo>
                      <a:pt x="38" y="4"/>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6" name="Freeform 10"/>
              <p:cNvSpPr>
                <a:spLocks/>
              </p:cNvSpPr>
              <p:nvPr/>
            </p:nvSpPr>
            <p:spPr bwMode="auto">
              <a:xfrm>
                <a:off x="657" y="2441"/>
                <a:ext cx="107" cy="91"/>
              </a:xfrm>
              <a:custGeom>
                <a:avLst/>
                <a:gdLst>
                  <a:gd name="T0" fmla="*/ 107 w 107"/>
                  <a:gd name="T1" fmla="*/ 0 h 91"/>
                  <a:gd name="T2" fmla="*/ 0 w 107"/>
                  <a:gd name="T3" fmla="*/ 0 h 91"/>
                  <a:gd name="T4" fmla="*/ 0 w 107"/>
                  <a:gd name="T5" fmla="*/ 0 h 91"/>
                  <a:gd name="T6" fmla="*/ 0 w 107"/>
                  <a:gd name="T7" fmla="*/ 76 h 91"/>
                  <a:gd name="T8" fmla="*/ 0 w 107"/>
                  <a:gd name="T9" fmla="*/ 91 h 91"/>
                  <a:gd name="T10" fmla="*/ 107 w 107"/>
                  <a:gd name="T11" fmla="*/ 91 h 91"/>
                  <a:gd name="T12" fmla="*/ 107 w 107"/>
                  <a:gd name="T13" fmla="*/ 76 h 91"/>
                  <a:gd name="T14" fmla="*/ 107 w 107"/>
                  <a:gd name="T15" fmla="*/ 0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76"/>
                    </a:lnTo>
                    <a:lnTo>
                      <a:pt x="0" y="91"/>
                    </a:lnTo>
                    <a:lnTo>
                      <a:pt x="107" y="91"/>
                    </a:lnTo>
                    <a:lnTo>
                      <a:pt x="107" y="76"/>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7" name="Freeform 11"/>
              <p:cNvSpPr>
                <a:spLocks/>
              </p:cNvSpPr>
              <p:nvPr/>
            </p:nvSpPr>
            <p:spPr bwMode="auto">
              <a:xfrm>
                <a:off x="657" y="2441"/>
                <a:ext cx="107" cy="91"/>
              </a:xfrm>
              <a:custGeom>
                <a:avLst/>
                <a:gdLst>
                  <a:gd name="T0" fmla="*/ 107 w 107"/>
                  <a:gd name="T1" fmla="*/ 0 h 91"/>
                  <a:gd name="T2" fmla="*/ 0 w 107"/>
                  <a:gd name="T3" fmla="*/ 0 h 91"/>
                  <a:gd name="T4" fmla="*/ 0 w 107"/>
                  <a:gd name="T5" fmla="*/ 0 h 91"/>
                  <a:gd name="T6" fmla="*/ 0 w 107"/>
                  <a:gd name="T7" fmla="*/ 76 h 91"/>
                  <a:gd name="T8" fmla="*/ 0 w 107"/>
                  <a:gd name="T9" fmla="*/ 91 h 91"/>
                  <a:gd name="T10" fmla="*/ 107 w 107"/>
                  <a:gd name="T11" fmla="*/ 91 h 91"/>
                  <a:gd name="T12" fmla="*/ 107 w 107"/>
                  <a:gd name="T13" fmla="*/ 76 h 91"/>
                  <a:gd name="T14" fmla="*/ 107 w 107"/>
                  <a:gd name="T15" fmla="*/ 0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76"/>
                    </a:lnTo>
                    <a:lnTo>
                      <a:pt x="0" y="91"/>
                    </a:lnTo>
                    <a:lnTo>
                      <a:pt x="107" y="91"/>
                    </a:lnTo>
                    <a:lnTo>
                      <a:pt x="107" y="76"/>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8" name="Freeform 12"/>
              <p:cNvSpPr>
                <a:spLocks/>
              </p:cNvSpPr>
              <p:nvPr/>
            </p:nvSpPr>
            <p:spPr bwMode="auto">
              <a:xfrm>
                <a:off x="657" y="2364"/>
                <a:ext cx="107" cy="46"/>
              </a:xfrm>
              <a:custGeom>
                <a:avLst/>
                <a:gdLst>
                  <a:gd name="T0" fmla="*/ 107 w 107"/>
                  <a:gd name="T1" fmla="*/ 0 h 46"/>
                  <a:gd name="T2" fmla="*/ 0 w 107"/>
                  <a:gd name="T3" fmla="*/ 0 h 46"/>
                  <a:gd name="T4" fmla="*/ 0 w 107"/>
                  <a:gd name="T5" fmla="*/ 0 h 46"/>
                  <a:gd name="T6" fmla="*/ 0 w 107"/>
                  <a:gd name="T7" fmla="*/ 46 h 46"/>
                  <a:gd name="T8" fmla="*/ 0 w 107"/>
                  <a:gd name="T9" fmla="*/ 46 h 46"/>
                  <a:gd name="T10" fmla="*/ 107 w 107"/>
                  <a:gd name="T11" fmla="*/ 46 h 46"/>
                  <a:gd name="T12" fmla="*/ 107 w 107"/>
                  <a:gd name="T13" fmla="*/ 46 h 46"/>
                  <a:gd name="T14" fmla="*/ 107 w 107"/>
                  <a:gd name="T15" fmla="*/ 0 h 46"/>
                  <a:gd name="T16" fmla="*/ 107 w 10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46">
                    <a:moveTo>
                      <a:pt x="107" y="0"/>
                    </a:moveTo>
                    <a:lnTo>
                      <a:pt x="0" y="0"/>
                    </a:lnTo>
                    <a:lnTo>
                      <a:pt x="0" y="46"/>
                    </a:lnTo>
                    <a:lnTo>
                      <a:pt x="107" y="46"/>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9" name="Freeform 13"/>
              <p:cNvSpPr>
                <a:spLocks/>
              </p:cNvSpPr>
              <p:nvPr/>
            </p:nvSpPr>
            <p:spPr bwMode="auto">
              <a:xfrm>
                <a:off x="657" y="2364"/>
                <a:ext cx="107" cy="46"/>
              </a:xfrm>
              <a:custGeom>
                <a:avLst/>
                <a:gdLst>
                  <a:gd name="T0" fmla="*/ 107 w 107"/>
                  <a:gd name="T1" fmla="*/ 0 h 46"/>
                  <a:gd name="T2" fmla="*/ 0 w 107"/>
                  <a:gd name="T3" fmla="*/ 0 h 46"/>
                  <a:gd name="T4" fmla="*/ 0 w 107"/>
                  <a:gd name="T5" fmla="*/ 0 h 46"/>
                  <a:gd name="T6" fmla="*/ 0 w 107"/>
                  <a:gd name="T7" fmla="*/ 46 h 46"/>
                  <a:gd name="T8" fmla="*/ 0 w 107"/>
                  <a:gd name="T9" fmla="*/ 46 h 46"/>
                  <a:gd name="T10" fmla="*/ 107 w 107"/>
                  <a:gd name="T11" fmla="*/ 46 h 46"/>
                  <a:gd name="T12" fmla="*/ 107 w 107"/>
                  <a:gd name="T13" fmla="*/ 46 h 46"/>
                  <a:gd name="T14" fmla="*/ 107 w 107"/>
                  <a:gd name="T15" fmla="*/ 0 h 46"/>
                  <a:gd name="T16" fmla="*/ 107 w 10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46">
                    <a:moveTo>
                      <a:pt x="107" y="0"/>
                    </a:moveTo>
                    <a:lnTo>
                      <a:pt x="0" y="0"/>
                    </a:lnTo>
                    <a:lnTo>
                      <a:pt x="0" y="46"/>
                    </a:lnTo>
                    <a:lnTo>
                      <a:pt x="107" y="46"/>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0" name="Freeform 14"/>
              <p:cNvSpPr>
                <a:spLocks/>
              </p:cNvSpPr>
              <p:nvPr/>
            </p:nvSpPr>
            <p:spPr bwMode="auto">
              <a:xfrm>
                <a:off x="795" y="2364"/>
                <a:ext cx="122" cy="46"/>
              </a:xfrm>
              <a:custGeom>
                <a:avLst/>
                <a:gdLst>
                  <a:gd name="T0" fmla="*/ 106 w 122"/>
                  <a:gd name="T1" fmla="*/ 0 h 46"/>
                  <a:gd name="T2" fmla="*/ 15 w 122"/>
                  <a:gd name="T3" fmla="*/ 0 h 46"/>
                  <a:gd name="T4" fmla="*/ 0 w 122"/>
                  <a:gd name="T5" fmla="*/ 0 h 46"/>
                  <a:gd name="T6" fmla="*/ 0 w 122"/>
                  <a:gd name="T7" fmla="*/ 46 h 46"/>
                  <a:gd name="T8" fmla="*/ 15 w 122"/>
                  <a:gd name="T9" fmla="*/ 46 h 46"/>
                  <a:gd name="T10" fmla="*/ 106 w 122"/>
                  <a:gd name="T11" fmla="*/ 46 h 46"/>
                  <a:gd name="T12" fmla="*/ 122 w 122"/>
                  <a:gd name="T13" fmla="*/ 46 h 46"/>
                  <a:gd name="T14" fmla="*/ 122 w 122"/>
                  <a:gd name="T15" fmla="*/ 0 h 46"/>
                  <a:gd name="T16" fmla="*/ 106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6" y="0"/>
                    </a:moveTo>
                    <a:lnTo>
                      <a:pt x="15" y="0"/>
                    </a:lnTo>
                    <a:lnTo>
                      <a:pt x="0" y="0"/>
                    </a:lnTo>
                    <a:lnTo>
                      <a:pt x="0" y="46"/>
                    </a:lnTo>
                    <a:lnTo>
                      <a:pt x="15" y="46"/>
                    </a:lnTo>
                    <a:lnTo>
                      <a:pt x="106" y="46"/>
                    </a:lnTo>
                    <a:lnTo>
                      <a:pt x="122" y="46"/>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1" name="Freeform 15"/>
              <p:cNvSpPr>
                <a:spLocks/>
              </p:cNvSpPr>
              <p:nvPr/>
            </p:nvSpPr>
            <p:spPr bwMode="auto">
              <a:xfrm>
                <a:off x="795" y="2364"/>
                <a:ext cx="122" cy="46"/>
              </a:xfrm>
              <a:custGeom>
                <a:avLst/>
                <a:gdLst>
                  <a:gd name="T0" fmla="*/ 106 w 122"/>
                  <a:gd name="T1" fmla="*/ 0 h 46"/>
                  <a:gd name="T2" fmla="*/ 15 w 122"/>
                  <a:gd name="T3" fmla="*/ 0 h 46"/>
                  <a:gd name="T4" fmla="*/ 0 w 122"/>
                  <a:gd name="T5" fmla="*/ 0 h 46"/>
                  <a:gd name="T6" fmla="*/ 0 w 122"/>
                  <a:gd name="T7" fmla="*/ 46 h 46"/>
                  <a:gd name="T8" fmla="*/ 15 w 122"/>
                  <a:gd name="T9" fmla="*/ 46 h 46"/>
                  <a:gd name="T10" fmla="*/ 106 w 122"/>
                  <a:gd name="T11" fmla="*/ 46 h 46"/>
                  <a:gd name="T12" fmla="*/ 122 w 122"/>
                  <a:gd name="T13" fmla="*/ 46 h 46"/>
                  <a:gd name="T14" fmla="*/ 122 w 122"/>
                  <a:gd name="T15" fmla="*/ 0 h 46"/>
                  <a:gd name="T16" fmla="*/ 106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6" y="0"/>
                    </a:moveTo>
                    <a:lnTo>
                      <a:pt x="15" y="0"/>
                    </a:lnTo>
                    <a:lnTo>
                      <a:pt x="0" y="0"/>
                    </a:lnTo>
                    <a:lnTo>
                      <a:pt x="0" y="46"/>
                    </a:lnTo>
                    <a:lnTo>
                      <a:pt x="15" y="46"/>
                    </a:lnTo>
                    <a:lnTo>
                      <a:pt x="106" y="46"/>
                    </a:lnTo>
                    <a:lnTo>
                      <a:pt x="122" y="46"/>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2" name="Freeform 16"/>
              <p:cNvSpPr>
                <a:spLocks/>
              </p:cNvSpPr>
              <p:nvPr/>
            </p:nvSpPr>
            <p:spPr bwMode="auto">
              <a:xfrm>
                <a:off x="947" y="2364"/>
                <a:ext cx="107" cy="46"/>
              </a:xfrm>
              <a:custGeom>
                <a:avLst/>
                <a:gdLst>
                  <a:gd name="T0" fmla="*/ 107 w 107"/>
                  <a:gd name="T1" fmla="*/ 0 h 46"/>
                  <a:gd name="T2" fmla="*/ 0 w 107"/>
                  <a:gd name="T3" fmla="*/ 0 h 46"/>
                  <a:gd name="T4" fmla="*/ 0 w 107"/>
                  <a:gd name="T5" fmla="*/ 0 h 46"/>
                  <a:gd name="T6" fmla="*/ 0 w 107"/>
                  <a:gd name="T7" fmla="*/ 46 h 46"/>
                  <a:gd name="T8" fmla="*/ 0 w 107"/>
                  <a:gd name="T9" fmla="*/ 46 h 46"/>
                  <a:gd name="T10" fmla="*/ 107 w 107"/>
                  <a:gd name="T11" fmla="*/ 46 h 46"/>
                  <a:gd name="T12" fmla="*/ 107 w 107"/>
                  <a:gd name="T13" fmla="*/ 46 h 46"/>
                  <a:gd name="T14" fmla="*/ 107 w 107"/>
                  <a:gd name="T15" fmla="*/ 0 h 46"/>
                  <a:gd name="T16" fmla="*/ 107 w 10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46">
                    <a:moveTo>
                      <a:pt x="107" y="0"/>
                    </a:moveTo>
                    <a:lnTo>
                      <a:pt x="0" y="0"/>
                    </a:lnTo>
                    <a:lnTo>
                      <a:pt x="0" y="46"/>
                    </a:lnTo>
                    <a:lnTo>
                      <a:pt x="107" y="46"/>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3" name="Freeform 17"/>
              <p:cNvSpPr>
                <a:spLocks/>
              </p:cNvSpPr>
              <p:nvPr/>
            </p:nvSpPr>
            <p:spPr bwMode="auto">
              <a:xfrm>
                <a:off x="947" y="2364"/>
                <a:ext cx="107" cy="46"/>
              </a:xfrm>
              <a:custGeom>
                <a:avLst/>
                <a:gdLst>
                  <a:gd name="T0" fmla="*/ 107 w 107"/>
                  <a:gd name="T1" fmla="*/ 0 h 46"/>
                  <a:gd name="T2" fmla="*/ 0 w 107"/>
                  <a:gd name="T3" fmla="*/ 0 h 46"/>
                  <a:gd name="T4" fmla="*/ 0 w 107"/>
                  <a:gd name="T5" fmla="*/ 0 h 46"/>
                  <a:gd name="T6" fmla="*/ 0 w 107"/>
                  <a:gd name="T7" fmla="*/ 46 h 46"/>
                  <a:gd name="T8" fmla="*/ 0 w 107"/>
                  <a:gd name="T9" fmla="*/ 46 h 46"/>
                  <a:gd name="T10" fmla="*/ 107 w 107"/>
                  <a:gd name="T11" fmla="*/ 46 h 46"/>
                  <a:gd name="T12" fmla="*/ 107 w 107"/>
                  <a:gd name="T13" fmla="*/ 46 h 46"/>
                  <a:gd name="T14" fmla="*/ 107 w 107"/>
                  <a:gd name="T15" fmla="*/ 0 h 46"/>
                  <a:gd name="T16" fmla="*/ 107 w 10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46">
                    <a:moveTo>
                      <a:pt x="107" y="0"/>
                    </a:moveTo>
                    <a:lnTo>
                      <a:pt x="0" y="0"/>
                    </a:lnTo>
                    <a:lnTo>
                      <a:pt x="0" y="46"/>
                    </a:lnTo>
                    <a:lnTo>
                      <a:pt x="107" y="46"/>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4" name="Freeform 18"/>
              <p:cNvSpPr>
                <a:spLocks/>
              </p:cNvSpPr>
              <p:nvPr/>
            </p:nvSpPr>
            <p:spPr bwMode="auto">
              <a:xfrm>
                <a:off x="1085" y="2364"/>
                <a:ext cx="122" cy="46"/>
              </a:xfrm>
              <a:custGeom>
                <a:avLst/>
                <a:gdLst>
                  <a:gd name="T0" fmla="*/ 106 w 122"/>
                  <a:gd name="T1" fmla="*/ 0 h 46"/>
                  <a:gd name="T2" fmla="*/ 15 w 122"/>
                  <a:gd name="T3" fmla="*/ 0 h 46"/>
                  <a:gd name="T4" fmla="*/ 0 w 122"/>
                  <a:gd name="T5" fmla="*/ 0 h 46"/>
                  <a:gd name="T6" fmla="*/ 0 w 122"/>
                  <a:gd name="T7" fmla="*/ 46 h 46"/>
                  <a:gd name="T8" fmla="*/ 15 w 122"/>
                  <a:gd name="T9" fmla="*/ 46 h 46"/>
                  <a:gd name="T10" fmla="*/ 106 w 122"/>
                  <a:gd name="T11" fmla="*/ 46 h 46"/>
                  <a:gd name="T12" fmla="*/ 122 w 122"/>
                  <a:gd name="T13" fmla="*/ 46 h 46"/>
                  <a:gd name="T14" fmla="*/ 122 w 122"/>
                  <a:gd name="T15" fmla="*/ 0 h 46"/>
                  <a:gd name="T16" fmla="*/ 106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6" y="0"/>
                    </a:moveTo>
                    <a:lnTo>
                      <a:pt x="15" y="0"/>
                    </a:lnTo>
                    <a:lnTo>
                      <a:pt x="0" y="0"/>
                    </a:lnTo>
                    <a:lnTo>
                      <a:pt x="0" y="46"/>
                    </a:lnTo>
                    <a:lnTo>
                      <a:pt x="15" y="46"/>
                    </a:lnTo>
                    <a:lnTo>
                      <a:pt x="106" y="46"/>
                    </a:lnTo>
                    <a:lnTo>
                      <a:pt x="122" y="46"/>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5" name="Freeform 19"/>
              <p:cNvSpPr>
                <a:spLocks/>
              </p:cNvSpPr>
              <p:nvPr/>
            </p:nvSpPr>
            <p:spPr bwMode="auto">
              <a:xfrm>
                <a:off x="1085" y="2364"/>
                <a:ext cx="122" cy="46"/>
              </a:xfrm>
              <a:custGeom>
                <a:avLst/>
                <a:gdLst>
                  <a:gd name="T0" fmla="*/ 106 w 122"/>
                  <a:gd name="T1" fmla="*/ 0 h 46"/>
                  <a:gd name="T2" fmla="*/ 15 w 122"/>
                  <a:gd name="T3" fmla="*/ 0 h 46"/>
                  <a:gd name="T4" fmla="*/ 0 w 122"/>
                  <a:gd name="T5" fmla="*/ 0 h 46"/>
                  <a:gd name="T6" fmla="*/ 0 w 122"/>
                  <a:gd name="T7" fmla="*/ 46 h 46"/>
                  <a:gd name="T8" fmla="*/ 15 w 122"/>
                  <a:gd name="T9" fmla="*/ 46 h 46"/>
                  <a:gd name="T10" fmla="*/ 106 w 122"/>
                  <a:gd name="T11" fmla="*/ 46 h 46"/>
                  <a:gd name="T12" fmla="*/ 122 w 122"/>
                  <a:gd name="T13" fmla="*/ 46 h 46"/>
                  <a:gd name="T14" fmla="*/ 122 w 122"/>
                  <a:gd name="T15" fmla="*/ 0 h 46"/>
                  <a:gd name="T16" fmla="*/ 106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6" y="0"/>
                    </a:moveTo>
                    <a:lnTo>
                      <a:pt x="15" y="0"/>
                    </a:lnTo>
                    <a:lnTo>
                      <a:pt x="0" y="0"/>
                    </a:lnTo>
                    <a:lnTo>
                      <a:pt x="0" y="46"/>
                    </a:lnTo>
                    <a:lnTo>
                      <a:pt x="15" y="46"/>
                    </a:lnTo>
                    <a:lnTo>
                      <a:pt x="106" y="46"/>
                    </a:lnTo>
                    <a:lnTo>
                      <a:pt x="122" y="46"/>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6" name="Freeform 20"/>
              <p:cNvSpPr>
                <a:spLocks/>
              </p:cNvSpPr>
              <p:nvPr/>
            </p:nvSpPr>
            <p:spPr bwMode="auto">
              <a:xfrm>
                <a:off x="1237" y="2364"/>
                <a:ext cx="122" cy="46"/>
              </a:xfrm>
              <a:custGeom>
                <a:avLst/>
                <a:gdLst>
                  <a:gd name="T0" fmla="*/ 107 w 122"/>
                  <a:gd name="T1" fmla="*/ 0 h 46"/>
                  <a:gd name="T2" fmla="*/ 15 w 122"/>
                  <a:gd name="T3" fmla="*/ 0 h 46"/>
                  <a:gd name="T4" fmla="*/ 0 w 122"/>
                  <a:gd name="T5" fmla="*/ 0 h 46"/>
                  <a:gd name="T6" fmla="*/ 0 w 122"/>
                  <a:gd name="T7" fmla="*/ 46 h 46"/>
                  <a:gd name="T8" fmla="*/ 15 w 122"/>
                  <a:gd name="T9" fmla="*/ 46 h 46"/>
                  <a:gd name="T10" fmla="*/ 107 w 122"/>
                  <a:gd name="T11" fmla="*/ 46 h 46"/>
                  <a:gd name="T12" fmla="*/ 122 w 122"/>
                  <a:gd name="T13" fmla="*/ 46 h 46"/>
                  <a:gd name="T14" fmla="*/ 122 w 122"/>
                  <a:gd name="T15" fmla="*/ 0 h 46"/>
                  <a:gd name="T16" fmla="*/ 107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7" y="0"/>
                    </a:moveTo>
                    <a:lnTo>
                      <a:pt x="15" y="0"/>
                    </a:lnTo>
                    <a:lnTo>
                      <a:pt x="0" y="0"/>
                    </a:lnTo>
                    <a:lnTo>
                      <a:pt x="0" y="46"/>
                    </a:lnTo>
                    <a:lnTo>
                      <a:pt x="15" y="46"/>
                    </a:lnTo>
                    <a:lnTo>
                      <a:pt x="107" y="46"/>
                    </a:lnTo>
                    <a:lnTo>
                      <a:pt x="122" y="46"/>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7" name="Freeform 21"/>
              <p:cNvSpPr>
                <a:spLocks/>
              </p:cNvSpPr>
              <p:nvPr/>
            </p:nvSpPr>
            <p:spPr bwMode="auto">
              <a:xfrm>
                <a:off x="1237" y="2364"/>
                <a:ext cx="122" cy="46"/>
              </a:xfrm>
              <a:custGeom>
                <a:avLst/>
                <a:gdLst>
                  <a:gd name="T0" fmla="*/ 107 w 122"/>
                  <a:gd name="T1" fmla="*/ 0 h 46"/>
                  <a:gd name="T2" fmla="*/ 15 w 122"/>
                  <a:gd name="T3" fmla="*/ 0 h 46"/>
                  <a:gd name="T4" fmla="*/ 0 w 122"/>
                  <a:gd name="T5" fmla="*/ 0 h 46"/>
                  <a:gd name="T6" fmla="*/ 0 w 122"/>
                  <a:gd name="T7" fmla="*/ 46 h 46"/>
                  <a:gd name="T8" fmla="*/ 15 w 122"/>
                  <a:gd name="T9" fmla="*/ 46 h 46"/>
                  <a:gd name="T10" fmla="*/ 107 w 122"/>
                  <a:gd name="T11" fmla="*/ 46 h 46"/>
                  <a:gd name="T12" fmla="*/ 122 w 122"/>
                  <a:gd name="T13" fmla="*/ 46 h 46"/>
                  <a:gd name="T14" fmla="*/ 122 w 122"/>
                  <a:gd name="T15" fmla="*/ 0 h 46"/>
                  <a:gd name="T16" fmla="*/ 107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7" y="0"/>
                    </a:moveTo>
                    <a:lnTo>
                      <a:pt x="15" y="0"/>
                    </a:lnTo>
                    <a:lnTo>
                      <a:pt x="0" y="0"/>
                    </a:lnTo>
                    <a:lnTo>
                      <a:pt x="0" y="46"/>
                    </a:lnTo>
                    <a:lnTo>
                      <a:pt x="15" y="46"/>
                    </a:lnTo>
                    <a:lnTo>
                      <a:pt x="107" y="46"/>
                    </a:lnTo>
                    <a:lnTo>
                      <a:pt x="122" y="46"/>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8" name="Freeform 22"/>
              <p:cNvSpPr>
                <a:spLocks/>
              </p:cNvSpPr>
              <p:nvPr/>
            </p:nvSpPr>
            <p:spPr bwMode="auto">
              <a:xfrm>
                <a:off x="1390" y="2364"/>
                <a:ext cx="106" cy="46"/>
              </a:xfrm>
              <a:custGeom>
                <a:avLst/>
                <a:gdLst>
                  <a:gd name="T0" fmla="*/ 106 w 106"/>
                  <a:gd name="T1" fmla="*/ 0 h 46"/>
                  <a:gd name="T2" fmla="*/ 0 w 106"/>
                  <a:gd name="T3" fmla="*/ 0 h 46"/>
                  <a:gd name="T4" fmla="*/ 0 w 106"/>
                  <a:gd name="T5" fmla="*/ 0 h 46"/>
                  <a:gd name="T6" fmla="*/ 0 w 106"/>
                  <a:gd name="T7" fmla="*/ 46 h 46"/>
                  <a:gd name="T8" fmla="*/ 0 w 106"/>
                  <a:gd name="T9" fmla="*/ 46 h 46"/>
                  <a:gd name="T10" fmla="*/ 106 w 106"/>
                  <a:gd name="T11" fmla="*/ 46 h 46"/>
                  <a:gd name="T12" fmla="*/ 106 w 106"/>
                  <a:gd name="T13" fmla="*/ 46 h 46"/>
                  <a:gd name="T14" fmla="*/ 106 w 106"/>
                  <a:gd name="T15" fmla="*/ 0 h 46"/>
                  <a:gd name="T16" fmla="*/ 106 w 10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46">
                    <a:moveTo>
                      <a:pt x="106" y="0"/>
                    </a:moveTo>
                    <a:lnTo>
                      <a:pt x="0" y="0"/>
                    </a:lnTo>
                    <a:lnTo>
                      <a:pt x="0" y="46"/>
                    </a:lnTo>
                    <a:lnTo>
                      <a:pt x="106" y="46"/>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89" name="Freeform 23"/>
              <p:cNvSpPr>
                <a:spLocks/>
              </p:cNvSpPr>
              <p:nvPr/>
            </p:nvSpPr>
            <p:spPr bwMode="auto">
              <a:xfrm>
                <a:off x="1390" y="2364"/>
                <a:ext cx="106" cy="46"/>
              </a:xfrm>
              <a:custGeom>
                <a:avLst/>
                <a:gdLst>
                  <a:gd name="T0" fmla="*/ 106 w 106"/>
                  <a:gd name="T1" fmla="*/ 0 h 46"/>
                  <a:gd name="T2" fmla="*/ 0 w 106"/>
                  <a:gd name="T3" fmla="*/ 0 h 46"/>
                  <a:gd name="T4" fmla="*/ 0 w 106"/>
                  <a:gd name="T5" fmla="*/ 0 h 46"/>
                  <a:gd name="T6" fmla="*/ 0 w 106"/>
                  <a:gd name="T7" fmla="*/ 46 h 46"/>
                  <a:gd name="T8" fmla="*/ 0 w 106"/>
                  <a:gd name="T9" fmla="*/ 46 h 46"/>
                  <a:gd name="T10" fmla="*/ 106 w 106"/>
                  <a:gd name="T11" fmla="*/ 46 h 46"/>
                  <a:gd name="T12" fmla="*/ 106 w 106"/>
                  <a:gd name="T13" fmla="*/ 46 h 46"/>
                  <a:gd name="T14" fmla="*/ 106 w 106"/>
                  <a:gd name="T15" fmla="*/ 0 h 46"/>
                  <a:gd name="T16" fmla="*/ 106 w 10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46">
                    <a:moveTo>
                      <a:pt x="106" y="0"/>
                    </a:moveTo>
                    <a:lnTo>
                      <a:pt x="0" y="0"/>
                    </a:lnTo>
                    <a:lnTo>
                      <a:pt x="0" y="46"/>
                    </a:lnTo>
                    <a:lnTo>
                      <a:pt x="106" y="46"/>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0" name="Freeform 24"/>
              <p:cNvSpPr>
                <a:spLocks/>
              </p:cNvSpPr>
              <p:nvPr/>
            </p:nvSpPr>
            <p:spPr bwMode="auto">
              <a:xfrm>
                <a:off x="1527" y="2364"/>
                <a:ext cx="122" cy="46"/>
              </a:xfrm>
              <a:custGeom>
                <a:avLst/>
                <a:gdLst>
                  <a:gd name="T0" fmla="*/ 107 w 122"/>
                  <a:gd name="T1" fmla="*/ 0 h 46"/>
                  <a:gd name="T2" fmla="*/ 15 w 122"/>
                  <a:gd name="T3" fmla="*/ 0 h 46"/>
                  <a:gd name="T4" fmla="*/ 0 w 122"/>
                  <a:gd name="T5" fmla="*/ 0 h 46"/>
                  <a:gd name="T6" fmla="*/ 0 w 122"/>
                  <a:gd name="T7" fmla="*/ 46 h 46"/>
                  <a:gd name="T8" fmla="*/ 15 w 122"/>
                  <a:gd name="T9" fmla="*/ 46 h 46"/>
                  <a:gd name="T10" fmla="*/ 107 w 122"/>
                  <a:gd name="T11" fmla="*/ 46 h 46"/>
                  <a:gd name="T12" fmla="*/ 122 w 122"/>
                  <a:gd name="T13" fmla="*/ 46 h 46"/>
                  <a:gd name="T14" fmla="*/ 122 w 122"/>
                  <a:gd name="T15" fmla="*/ 0 h 46"/>
                  <a:gd name="T16" fmla="*/ 107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7" y="0"/>
                    </a:moveTo>
                    <a:lnTo>
                      <a:pt x="15" y="0"/>
                    </a:lnTo>
                    <a:lnTo>
                      <a:pt x="0" y="0"/>
                    </a:lnTo>
                    <a:lnTo>
                      <a:pt x="0" y="46"/>
                    </a:lnTo>
                    <a:lnTo>
                      <a:pt x="15" y="46"/>
                    </a:lnTo>
                    <a:lnTo>
                      <a:pt x="107" y="46"/>
                    </a:lnTo>
                    <a:lnTo>
                      <a:pt x="122" y="46"/>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1" name="Freeform 25"/>
              <p:cNvSpPr>
                <a:spLocks/>
              </p:cNvSpPr>
              <p:nvPr/>
            </p:nvSpPr>
            <p:spPr bwMode="auto">
              <a:xfrm>
                <a:off x="1527" y="2364"/>
                <a:ext cx="122" cy="46"/>
              </a:xfrm>
              <a:custGeom>
                <a:avLst/>
                <a:gdLst>
                  <a:gd name="T0" fmla="*/ 107 w 122"/>
                  <a:gd name="T1" fmla="*/ 0 h 46"/>
                  <a:gd name="T2" fmla="*/ 15 w 122"/>
                  <a:gd name="T3" fmla="*/ 0 h 46"/>
                  <a:gd name="T4" fmla="*/ 0 w 122"/>
                  <a:gd name="T5" fmla="*/ 0 h 46"/>
                  <a:gd name="T6" fmla="*/ 0 w 122"/>
                  <a:gd name="T7" fmla="*/ 46 h 46"/>
                  <a:gd name="T8" fmla="*/ 15 w 122"/>
                  <a:gd name="T9" fmla="*/ 46 h 46"/>
                  <a:gd name="T10" fmla="*/ 107 w 122"/>
                  <a:gd name="T11" fmla="*/ 46 h 46"/>
                  <a:gd name="T12" fmla="*/ 122 w 122"/>
                  <a:gd name="T13" fmla="*/ 46 h 46"/>
                  <a:gd name="T14" fmla="*/ 122 w 122"/>
                  <a:gd name="T15" fmla="*/ 0 h 46"/>
                  <a:gd name="T16" fmla="*/ 107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7" y="0"/>
                    </a:moveTo>
                    <a:lnTo>
                      <a:pt x="15" y="0"/>
                    </a:lnTo>
                    <a:lnTo>
                      <a:pt x="0" y="0"/>
                    </a:lnTo>
                    <a:lnTo>
                      <a:pt x="0" y="46"/>
                    </a:lnTo>
                    <a:lnTo>
                      <a:pt x="15" y="46"/>
                    </a:lnTo>
                    <a:lnTo>
                      <a:pt x="107" y="46"/>
                    </a:lnTo>
                    <a:lnTo>
                      <a:pt x="122" y="46"/>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2" name="Freeform 26"/>
              <p:cNvSpPr>
                <a:spLocks/>
              </p:cNvSpPr>
              <p:nvPr/>
            </p:nvSpPr>
            <p:spPr bwMode="auto">
              <a:xfrm>
                <a:off x="1679" y="2364"/>
                <a:ext cx="107" cy="46"/>
              </a:xfrm>
              <a:custGeom>
                <a:avLst/>
                <a:gdLst>
                  <a:gd name="T0" fmla="*/ 107 w 107"/>
                  <a:gd name="T1" fmla="*/ 0 h 46"/>
                  <a:gd name="T2" fmla="*/ 0 w 107"/>
                  <a:gd name="T3" fmla="*/ 0 h 46"/>
                  <a:gd name="T4" fmla="*/ 0 w 107"/>
                  <a:gd name="T5" fmla="*/ 0 h 46"/>
                  <a:gd name="T6" fmla="*/ 0 w 107"/>
                  <a:gd name="T7" fmla="*/ 46 h 46"/>
                  <a:gd name="T8" fmla="*/ 0 w 107"/>
                  <a:gd name="T9" fmla="*/ 46 h 46"/>
                  <a:gd name="T10" fmla="*/ 107 w 107"/>
                  <a:gd name="T11" fmla="*/ 46 h 46"/>
                  <a:gd name="T12" fmla="*/ 107 w 107"/>
                  <a:gd name="T13" fmla="*/ 46 h 46"/>
                  <a:gd name="T14" fmla="*/ 107 w 107"/>
                  <a:gd name="T15" fmla="*/ 0 h 46"/>
                  <a:gd name="T16" fmla="*/ 107 w 10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46">
                    <a:moveTo>
                      <a:pt x="107" y="0"/>
                    </a:moveTo>
                    <a:lnTo>
                      <a:pt x="0" y="0"/>
                    </a:lnTo>
                    <a:lnTo>
                      <a:pt x="0" y="46"/>
                    </a:lnTo>
                    <a:lnTo>
                      <a:pt x="107" y="46"/>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3" name="Freeform 27"/>
              <p:cNvSpPr>
                <a:spLocks/>
              </p:cNvSpPr>
              <p:nvPr/>
            </p:nvSpPr>
            <p:spPr bwMode="auto">
              <a:xfrm>
                <a:off x="1679" y="2364"/>
                <a:ext cx="107" cy="46"/>
              </a:xfrm>
              <a:custGeom>
                <a:avLst/>
                <a:gdLst>
                  <a:gd name="T0" fmla="*/ 107 w 107"/>
                  <a:gd name="T1" fmla="*/ 0 h 46"/>
                  <a:gd name="T2" fmla="*/ 0 w 107"/>
                  <a:gd name="T3" fmla="*/ 0 h 46"/>
                  <a:gd name="T4" fmla="*/ 0 w 107"/>
                  <a:gd name="T5" fmla="*/ 0 h 46"/>
                  <a:gd name="T6" fmla="*/ 0 w 107"/>
                  <a:gd name="T7" fmla="*/ 46 h 46"/>
                  <a:gd name="T8" fmla="*/ 0 w 107"/>
                  <a:gd name="T9" fmla="*/ 46 h 46"/>
                  <a:gd name="T10" fmla="*/ 107 w 107"/>
                  <a:gd name="T11" fmla="*/ 46 h 46"/>
                  <a:gd name="T12" fmla="*/ 107 w 107"/>
                  <a:gd name="T13" fmla="*/ 46 h 46"/>
                  <a:gd name="T14" fmla="*/ 107 w 107"/>
                  <a:gd name="T15" fmla="*/ 0 h 46"/>
                  <a:gd name="T16" fmla="*/ 107 w 10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46">
                    <a:moveTo>
                      <a:pt x="107" y="0"/>
                    </a:moveTo>
                    <a:lnTo>
                      <a:pt x="0" y="0"/>
                    </a:lnTo>
                    <a:lnTo>
                      <a:pt x="0" y="46"/>
                    </a:lnTo>
                    <a:lnTo>
                      <a:pt x="107" y="46"/>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4" name="Freeform 28"/>
              <p:cNvSpPr>
                <a:spLocks/>
              </p:cNvSpPr>
              <p:nvPr/>
            </p:nvSpPr>
            <p:spPr bwMode="auto">
              <a:xfrm>
                <a:off x="1817" y="2364"/>
                <a:ext cx="122" cy="46"/>
              </a:xfrm>
              <a:custGeom>
                <a:avLst/>
                <a:gdLst>
                  <a:gd name="T0" fmla="*/ 106 w 122"/>
                  <a:gd name="T1" fmla="*/ 0 h 46"/>
                  <a:gd name="T2" fmla="*/ 15 w 122"/>
                  <a:gd name="T3" fmla="*/ 0 h 46"/>
                  <a:gd name="T4" fmla="*/ 0 w 122"/>
                  <a:gd name="T5" fmla="*/ 0 h 46"/>
                  <a:gd name="T6" fmla="*/ 0 w 122"/>
                  <a:gd name="T7" fmla="*/ 46 h 46"/>
                  <a:gd name="T8" fmla="*/ 15 w 122"/>
                  <a:gd name="T9" fmla="*/ 46 h 46"/>
                  <a:gd name="T10" fmla="*/ 106 w 122"/>
                  <a:gd name="T11" fmla="*/ 46 h 46"/>
                  <a:gd name="T12" fmla="*/ 122 w 122"/>
                  <a:gd name="T13" fmla="*/ 46 h 46"/>
                  <a:gd name="T14" fmla="*/ 122 w 122"/>
                  <a:gd name="T15" fmla="*/ 0 h 46"/>
                  <a:gd name="T16" fmla="*/ 106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6" y="0"/>
                    </a:moveTo>
                    <a:lnTo>
                      <a:pt x="15" y="0"/>
                    </a:lnTo>
                    <a:lnTo>
                      <a:pt x="0" y="0"/>
                    </a:lnTo>
                    <a:lnTo>
                      <a:pt x="0" y="46"/>
                    </a:lnTo>
                    <a:lnTo>
                      <a:pt x="15" y="46"/>
                    </a:lnTo>
                    <a:lnTo>
                      <a:pt x="106" y="46"/>
                    </a:lnTo>
                    <a:lnTo>
                      <a:pt x="122" y="46"/>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5" name="Freeform 29"/>
              <p:cNvSpPr>
                <a:spLocks/>
              </p:cNvSpPr>
              <p:nvPr/>
            </p:nvSpPr>
            <p:spPr bwMode="auto">
              <a:xfrm>
                <a:off x="1817" y="2364"/>
                <a:ext cx="122" cy="46"/>
              </a:xfrm>
              <a:custGeom>
                <a:avLst/>
                <a:gdLst>
                  <a:gd name="T0" fmla="*/ 106 w 122"/>
                  <a:gd name="T1" fmla="*/ 0 h 46"/>
                  <a:gd name="T2" fmla="*/ 15 w 122"/>
                  <a:gd name="T3" fmla="*/ 0 h 46"/>
                  <a:gd name="T4" fmla="*/ 0 w 122"/>
                  <a:gd name="T5" fmla="*/ 0 h 46"/>
                  <a:gd name="T6" fmla="*/ 0 w 122"/>
                  <a:gd name="T7" fmla="*/ 46 h 46"/>
                  <a:gd name="T8" fmla="*/ 15 w 122"/>
                  <a:gd name="T9" fmla="*/ 46 h 46"/>
                  <a:gd name="T10" fmla="*/ 106 w 122"/>
                  <a:gd name="T11" fmla="*/ 46 h 46"/>
                  <a:gd name="T12" fmla="*/ 122 w 122"/>
                  <a:gd name="T13" fmla="*/ 46 h 46"/>
                  <a:gd name="T14" fmla="*/ 122 w 122"/>
                  <a:gd name="T15" fmla="*/ 0 h 46"/>
                  <a:gd name="T16" fmla="*/ 106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6" y="0"/>
                    </a:moveTo>
                    <a:lnTo>
                      <a:pt x="15" y="0"/>
                    </a:lnTo>
                    <a:lnTo>
                      <a:pt x="0" y="0"/>
                    </a:lnTo>
                    <a:lnTo>
                      <a:pt x="0" y="46"/>
                    </a:lnTo>
                    <a:lnTo>
                      <a:pt x="15" y="46"/>
                    </a:lnTo>
                    <a:lnTo>
                      <a:pt x="106" y="46"/>
                    </a:lnTo>
                    <a:lnTo>
                      <a:pt x="122" y="46"/>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6" name="Freeform 30"/>
              <p:cNvSpPr>
                <a:spLocks/>
              </p:cNvSpPr>
              <p:nvPr/>
            </p:nvSpPr>
            <p:spPr bwMode="auto">
              <a:xfrm>
                <a:off x="1969" y="2364"/>
                <a:ext cx="107" cy="46"/>
              </a:xfrm>
              <a:custGeom>
                <a:avLst/>
                <a:gdLst>
                  <a:gd name="T0" fmla="*/ 107 w 107"/>
                  <a:gd name="T1" fmla="*/ 0 h 46"/>
                  <a:gd name="T2" fmla="*/ 15 w 107"/>
                  <a:gd name="T3" fmla="*/ 0 h 46"/>
                  <a:gd name="T4" fmla="*/ 0 w 107"/>
                  <a:gd name="T5" fmla="*/ 0 h 46"/>
                  <a:gd name="T6" fmla="*/ 0 w 107"/>
                  <a:gd name="T7" fmla="*/ 46 h 46"/>
                  <a:gd name="T8" fmla="*/ 15 w 107"/>
                  <a:gd name="T9" fmla="*/ 46 h 46"/>
                  <a:gd name="T10" fmla="*/ 107 w 107"/>
                  <a:gd name="T11" fmla="*/ 46 h 46"/>
                  <a:gd name="T12" fmla="*/ 107 w 107"/>
                  <a:gd name="T13" fmla="*/ 46 h 46"/>
                  <a:gd name="T14" fmla="*/ 107 w 107"/>
                  <a:gd name="T15" fmla="*/ 0 h 46"/>
                  <a:gd name="T16" fmla="*/ 107 w 10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46">
                    <a:moveTo>
                      <a:pt x="107" y="0"/>
                    </a:moveTo>
                    <a:lnTo>
                      <a:pt x="15" y="0"/>
                    </a:lnTo>
                    <a:lnTo>
                      <a:pt x="0" y="0"/>
                    </a:lnTo>
                    <a:lnTo>
                      <a:pt x="0" y="46"/>
                    </a:lnTo>
                    <a:lnTo>
                      <a:pt x="15" y="46"/>
                    </a:lnTo>
                    <a:lnTo>
                      <a:pt x="107" y="46"/>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7" name="Freeform 31"/>
              <p:cNvSpPr>
                <a:spLocks/>
              </p:cNvSpPr>
              <p:nvPr/>
            </p:nvSpPr>
            <p:spPr bwMode="auto">
              <a:xfrm>
                <a:off x="1969" y="2364"/>
                <a:ext cx="107" cy="46"/>
              </a:xfrm>
              <a:custGeom>
                <a:avLst/>
                <a:gdLst>
                  <a:gd name="T0" fmla="*/ 107 w 107"/>
                  <a:gd name="T1" fmla="*/ 0 h 46"/>
                  <a:gd name="T2" fmla="*/ 15 w 107"/>
                  <a:gd name="T3" fmla="*/ 0 h 46"/>
                  <a:gd name="T4" fmla="*/ 0 w 107"/>
                  <a:gd name="T5" fmla="*/ 0 h 46"/>
                  <a:gd name="T6" fmla="*/ 0 w 107"/>
                  <a:gd name="T7" fmla="*/ 46 h 46"/>
                  <a:gd name="T8" fmla="*/ 15 w 107"/>
                  <a:gd name="T9" fmla="*/ 46 h 46"/>
                  <a:gd name="T10" fmla="*/ 107 w 107"/>
                  <a:gd name="T11" fmla="*/ 46 h 46"/>
                  <a:gd name="T12" fmla="*/ 107 w 107"/>
                  <a:gd name="T13" fmla="*/ 46 h 46"/>
                  <a:gd name="T14" fmla="*/ 107 w 107"/>
                  <a:gd name="T15" fmla="*/ 0 h 46"/>
                  <a:gd name="T16" fmla="*/ 107 w 10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46">
                    <a:moveTo>
                      <a:pt x="107" y="0"/>
                    </a:moveTo>
                    <a:lnTo>
                      <a:pt x="15" y="0"/>
                    </a:lnTo>
                    <a:lnTo>
                      <a:pt x="0" y="0"/>
                    </a:lnTo>
                    <a:lnTo>
                      <a:pt x="0" y="46"/>
                    </a:lnTo>
                    <a:lnTo>
                      <a:pt x="15" y="46"/>
                    </a:lnTo>
                    <a:lnTo>
                      <a:pt x="107" y="46"/>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8" name="Freeform 32"/>
              <p:cNvSpPr>
                <a:spLocks/>
              </p:cNvSpPr>
              <p:nvPr/>
            </p:nvSpPr>
            <p:spPr bwMode="auto">
              <a:xfrm>
                <a:off x="2122" y="2364"/>
                <a:ext cx="106" cy="46"/>
              </a:xfrm>
              <a:custGeom>
                <a:avLst/>
                <a:gdLst>
                  <a:gd name="T0" fmla="*/ 106 w 106"/>
                  <a:gd name="T1" fmla="*/ 0 h 46"/>
                  <a:gd name="T2" fmla="*/ 0 w 106"/>
                  <a:gd name="T3" fmla="*/ 0 h 46"/>
                  <a:gd name="T4" fmla="*/ 0 w 106"/>
                  <a:gd name="T5" fmla="*/ 0 h 46"/>
                  <a:gd name="T6" fmla="*/ 0 w 106"/>
                  <a:gd name="T7" fmla="*/ 46 h 46"/>
                  <a:gd name="T8" fmla="*/ 0 w 106"/>
                  <a:gd name="T9" fmla="*/ 46 h 46"/>
                  <a:gd name="T10" fmla="*/ 106 w 106"/>
                  <a:gd name="T11" fmla="*/ 46 h 46"/>
                  <a:gd name="T12" fmla="*/ 106 w 106"/>
                  <a:gd name="T13" fmla="*/ 46 h 46"/>
                  <a:gd name="T14" fmla="*/ 106 w 106"/>
                  <a:gd name="T15" fmla="*/ 0 h 46"/>
                  <a:gd name="T16" fmla="*/ 106 w 10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46">
                    <a:moveTo>
                      <a:pt x="106" y="0"/>
                    </a:moveTo>
                    <a:lnTo>
                      <a:pt x="0" y="0"/>
                    </a:lnTo>
                    <a:lnTo>
                      <a:pt x="0" y="46"/>
                    </a:lnTo>
                    <a:lnTo>
                      <a:pt x="106" y="46"/>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99" name="Freeform 33"/>
              <p:cNvSpPr>
                <a:spLocks/>
              </p:cNvSpPr>
              <p:nvPr/>
            </p:nvSpPr>
            <p:spPr bwMode="auto">
              <a:xfrm>
                <a:off x="2122" y="2364"/>
                <a:ext cx="106" cy="46"/>
              </a:xfrm>
              <a:custGeom>
                <a:avLst/>
                <a:gdLst>
                  <a:gd name="T0" fmla="*/ 106 w 106"/>
                  <a:gd name="T1" fmla="*/ 0 h 46"/>
                  <a:gd name="T2" fmla="*/ 0 w 106"/>
                  <a:gd name="T3" fmla="*/ 0 h 46"/>
                  <a:gd name="T4" fmla="*/ 0 w 106"/>
                  <a:gd name="T5" fmla="*/ 0 h 46"/>
                  <a:gd name="T6" fmla="*/ 0 w 106"/>
                  <a:gd name="T7" fmla="*/ 46 h 46"/>
                  <a:gd name="T8" fmla="*/ 0 w 106"/>
                  <a:gd name="T9" fmla="*/ 46 h 46"/>
                  <a:gd name="T10" fmla="*/ 106 w 106"/>
                  <a:gd name="T11" fmla="*/ 46 h 46"/>
                  <a:gd name="T12" fmla="*/ 106 w 106"/>
                  <a:gd name="T13" fmla="*/ 46 h 46"/>
                  <a:gd name="T14" fmla="*/ 106 w 106"/>
                  <a:gd name="T15" fmla="*/ 0 h 46"/>
                  <a:gd name="T16" fmla="*/ 106 w 10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46">
                    <a:moveTo>
                      <a:pt x="106" y="0"/>
                    </a:moveTo>
                    <a:lnTo>
                      <a:pt x="0" y="0"/>
                    </a:lnTo>
                    <a:lnTo>
                      <a:pt x="0" y="46"/>
                    </a:lnTo>
                    <a:lnTo>
                      <a:pt x="106" y="46"/>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0" name="Freeform 34"/>
              <p:cNvSpPr>
                <a:spLocks/>
              </p:cNvSpPr>
              <p:nvPr/>
            </p:nvSpPr>
            <p:spPr bwMode="auto">
              <a:xfrm>
                <a:off x="2259" y="2364"/>
                <a:ext cx="122" cy="46"/>
              </a:xfrm>
              <a:custGeom>
                <a:avLst/>
                <a:gdLst>
                  <a:gd name="T0" fmla="*/ 107 w 122"/>
                  <a:gd name="T1" fmla="*/ 0 h 46"/>
                  <a:gd name="T2" fmla="*/ 15 w 122"/>
                  <a:gd name="T3" fmla="*/ 0 h 46"/>
                  <a:gd name="T4" fmla="*/ 0 w 122"/>
                  <a:gd name="T5" fmla="*/ 0 h 46"/>
                  <a:gd name="T6" fmla="*/ 0 w 122"/>
                  <a:gd name="T7" fmla="*/ 46 h 46"/>
                  <a:gd name="T8" fmla="*/ 15 w 122"/>
                  <a:gd name="T9" fmla="*/ 46 h 46"/>
                  <a:gd name="T10" fmla="*/ 107 w 122"/>
                  <a:gd name="T11" fmla="*/ 46 h 46"/>
                  <a:gd name="T12" fmla="*/ 122 w 122"/>
                  <a:gd name="T13" fmla="*/ 46 h 46"/>
                  <a:gd name="T14" fmla="*/ 122 w 122"/>
                  <a:gd name="T15" fmla="*/ 0 h 46"/>
                  <a:gd name="T16" fmla="*/ 107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7" y="0"/>
                    </a:moveTo>
                    <a:lnTo>
                      <a:pt x="15" y="0"/>
                    </a:lnTo>
                    <a:lnTo>
                      <a:pt x="0" y="0"/>
                    </a:lnTo>
                    <a:lnTo>
                      <a:pt x="0" y="46"/>
                    </a:lnTo>
                    <a:lnTo>
                      <a:pt x="15" y="46"/>
                    </a:lnTo>
                    <a:lnTo>
                      <a:pt x="107" y="46"/>
                    </a:lnTo>
                    <a:lnTo>
                      <a:pt x="122" y="46"/>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1" name="Freeform 35"/>
              <p:cNvSpPr>
                <a:spLocks/>
              </p:cNvSpPr>
              <p:nvPr/>
            </p:nvSpPr>
            <p:spPr bwMode="auto">
              <a:xfrm>
                <a:off x="2259" y="2364"/>
                <a:ext cx="122" cy="46"/>
              </a:xfrm>
              <a:custGeom>
                <a:avLst/>
                <a:gdLst>
                  <a:gd name="T0" fmla="*/ 107 w 122"/>
                  <a:gd name="T1" fmla="*/ 0 h 46"/>
                  <a:gd name="T2" fmla="*/ 15 w 122"/>
                  <a:gd name="T3" fmla="*/ 0 h 46"/>
                  <a:gd name="T4" fmla="*/ 0 w 122"/>
                  <a:gd name="T5" fmla="*/ 0 h 46"/>
                  <a:gd name="T6" fmla="*/ 0 w 122"/>
                  <a:gd name="T7" fmla="*/ 46 h 46"/>
                  <a:gd name="T8" fmla="*/ 15 w 122"/>
                  <a:gd name="T9" fmla="*/ 46 h 46"/>
                  <a:gd name="T10" fmla="*/ 107 w 122"/>
                  <a:gd name="T11" fmla="*/ 46 h 46"/>
                  <a:gd name="T12" fmla="*/ 122 w 122"/>
                  <a:gd name="T13" fmla="*/ 46 h 46"/>
                  <a:gd name="T14" fmla="*/ 122 w 122"/>
                  <a:gd name="T15" fmla="*/ 0 h 46"/>
                  <a:gd name="T16" fmla="*/ 107 w 122"/>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6">
                    <a:moveTo>
                      <a:pt x="107" y="0"/>
                    </a:moveTo>
                    <a:lnTo>
                      <a:pt x="15" y="0"/>
                    </a:lnTo>
                    <a:lnTo>
                      <a:pt x="0" y="0"/>
                    </a:lnTo>
                    <a:lnTo>
                      <a:pt x="0" y="46"/>
                    </a:lnTo>
                    <a:lnTo>
                      <a:pt x="15" y="46"/>
                    </a:lnTo>
                    <a:lnTo>
                      <a:pt x="107" y="46"/>
                    </a:lnTo>
                    <a:lnTo>
                      <a:pt x="122" y="46"/>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2" name="Freeform 36"/>
              <p:cNvSpPr>
                <a:spLocks/>
              </p:cNvSpPr>
              <p:nvPr/>
            </p:nvSpPr>
            <p:spPr bwMode="auto">
              <a:xfrm>
                <a:off x="657" y="2563"/>
                <a:ext cx="183" cy="92"/>
              </a:xfrm>
              <a:custGeom>
                <a:avLst/>
                <a:gdLst>
                  <a:gd name="T0" fmla="*/ 168 w 12"/>
                  <a:gd name="T1" fmla="*/ 0 h 6"/>
                  <a:gd name="T2" fmla="*/ 15 w 12"/>
                  <a:gd name="T3" fmla="*/ 0 h 6"/>
                  <a:gd name="T4" fmla="*/ 0 w 12"/>
                  <a:gd name="T5" fmla="*/ 0 h 6"/>
                  <a:gd name="T6" fmla="*/ 0 w 12"/>
                  <a:gd name="T7" fmla="*/ 92 h 6"/>
                  <a:gd name="T8" fmla="*/ 15 w 12"/>
                  <a:gd name="T9" fmla="*/ 92 h 6"/>
                  <a:gd name="T10" fmla="*/ 168 w 12"/>
                  <a:gd name="T11" fmla="*/ 92 h 6"/>
                  <a:gd name="T12" fmla="*/ 183 w 12"/>
                  <a:gd name="T13" fmla="*/ 92 h 6"/>
                  <a:gd name="T14" fmla="*/ 183 w 12"/>
                  <a:gd name="T15" fmla="*/ 0 h 6"/>
                  <a:gd name="T16" fmla="*/ 168 w 1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6">
                    <a:moveTo>
                      <a:pt x="11" y="0"/>
                    </a:moveTo>
                    <a:cubicBezTo>
                      <a:pt x="1" y="0"/>
                      <a:pt x="1" y="0"/>
                      <a:pt x="1" y="0"/>
                    </a:cubicBezTo>
                    <a:cubicBezTo>
                      <a:pt x="0" y="0"/>
                      <a:pt x="0" y="0"/>
                      <a:pt x="0" y="0"/>
                    </a:cubicBezTo>
                    <a:cubicBezTo>
                      <a:pt x="0" y="6"/>
                      <a:pt x="0" y="6"/>
                      <a:pt x="0" y="6"/>
                    </a:cubicBezTo>
                    <a:cubicBezTo>
                      <a:pt x="0" y="6"/>
                      <a:pt x="0" y="6"/>
                      <a:pt x="1" y="6"/>
                    </a:cubicBezTo>
                    <a:cubicBezTo>
                      <a:pt x="11" y="6"/>
                      <a:pt x="11" y="6"/>
                      <a:pt x="11" y="6"/>
                    </a:cubicBezTo>
                    <a:cubicBezTo>
                      <a:pt x="12" y="6"/>
                      <a:pt x="12" y="6"/>
                      <a:pt x="12" y="6"/>
                    </a:cubicBezTo>
                    <a:cubicBezTo>
                      <a:pt x="12" y="0"/>
                      <a:pt x="12" y="0"/>
                      <a:pt x="12" y="0"/>
                    </a:cubicBezTo>
                    <a:cubicBezTo>
                      <a:pt x="12" y="0"/>
                      <a:pt x="12" y="0"/>
                      <a:pt x="11"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3" name="Freeform 37"/>
              <p:cNvSpPr>
                <a:spLocks/>
              </p:cNvSpPr>
              <p:nvPr/>
            </p:nvSpPr>
            <p:spPr bwMode="auto">
              <a:xfrm>
                <a:off x="657" y="2686"/>
                <a:ext cx="260" cy="91"/>
              </a:xfrm>
              <a:custGeom>
                <a:avLst/>
                <a:gdLst>
                  <a:gd name="T0" fmla="*/ 229 w 17"/>
                  <a:gd name="T1" fmla="*/ 0 h 6"/>
                  <a:gd name="T2" fmla="*/ 15 w 17"/>
                  <a:gd name="T3" fmla="*/ 0 h 6"/>
                  <a:gd name="T4" fmla="*/ 0 w 17"/>
                  <a:gd name="T5" fmla="*/ 15 h 6"/>
                  <a:gd name="T6" fmla="*/ 0 w 17"/>
                  <a:gd name="T7" fmla="*/ 91 h 6"/>
                  <a:gd name="T8" fmla="*/ 15 w 17"/>
                  <a:gd name="T9" fmla="*/ 91 h 6"/>
                  <a:gd name="T10" fmla="*/ 229 w 17"/>
                  <a:gd name="T11" fmla="*/ 91 h 6"/>
                  <a:gd name="T12" fmla="*/ 260 w 17"/>
                  <a:gd name="T13" fmla="*/ 91 h 6"/>
                  <a:gd name="T14" fmla="*/ 260 w 17"/>
                  <a:gd name="T15" fmla="*/ 15 h 6"/>
                  <a:gd name="T16" fmla="*/ 229 w 1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6">
                    <a:moveTo>
                      <a:pt x="15" y="0"/>
                    </a:moveTo>
                    <a:cubicBezTo>
                      <a:pt x="1" y="0"/>
                      <a:pt x="1" y="0"/>
                      <a:pt x="1" y="0"/>
                    </a:cubicBezTo>
                    <a:cubicBezTo>
                      <a:pt x="0" y="0"/>
                      <a:pt x="0" y="0"/>
                      <a:pt x="0" y="1"/>
                    </a:cubicBezTo>
                    <a:cubicBezTo>
                      <a:pt x="0" y="6"/>
                      <a:pt x="0" y="6"/>
                      <a:pt x="0" y="6"/>
                    </a:cubicBezTo>
                    <a:cubicBezTo>
                      <a:pt x="0" y="6"/>
                      <a:pt x="0" y="6"/>
                      <a:pt x="1" y="6"/>
                    </a:cubicBezTo>
                    <a:cubicBezTo>
                      <a:pt x="15" y="6"/>
                      <a:pt x="15" y="6"/>
                      <a:pt x="15" y="6"/>
                    </a:cubicBezTo>
                    <a:cubicBezTo>
                      <a:pt x="16" y="6"/>
                      <a:pt x="17" y="6"/>
                      <a:pt x="17" y="6"/>
                    </a:cubicBezTo>
                    <a:cubicBezTo>
                      <a:pt x="17" y="1"/>
                      <a:pt x="17" y="1"/>
                      <a:pt x="17" y="1"/>
                    </a:cubicBezTo>
                    <a:cubicBezTo>
                      <a:pt x="17" y="0"/>
                      <a:pt x="16" y="0"/>
                      <a:pt x="15"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4" name="Freeform 38"/>
              <p:cNvSpPr>
                <a:spLocks/>
              </p:cNvSpPr>
              <p:nvPr/>
            </p:nvSpPr>
            <p:spPr bwMode="auto">
              <a:xfrm>
                <a:off x="657" y="2808"/>
                <a:ext cx="260" cy="92"/>
              </a:xfrm>
              <a:custGeom>
                <a:avLst/>
                <a:gdLst>
                  <a:gd name="T0" fmla="*/ 229 w 17"/>
                  <a:gd name="T1" fmla="*/ 0 h 6"/>
                  <a:gd name="T2" fmla="*/ 15 w 17"/>
                  <a:gd name="T3" fmla="*/ 0 h 6"/>
                  <a:gd name="T4" fmla="*/ 0 w 17"/>
                  <a:gd name="T5" fmla="*/ 15 h 6"/>
                  <a:gd name="T6" fmla="*/ 0 w 17"/>
                  <a:gd name="T7" fmla="*/ 92 h 6"/>
                  <a:gd name="T8" fmla="*/ 15 w 17"/>
                  <a:gd name="T9" fmla="*/ 92 h 6"/>
                  <a:gd name="T10" fmla="*/ 229 w 17"/>
                  <a:gd name="T11" fmla="*/ 92 h 6"/>
                  <a:gd name="T12" fmla="*/ 260 w 17"/>
                  <a:gd name="T13" fmla="*/ 92 h 6"/>
                  <a:gd name="T14" fmla="*/ 260 w 17"/>
                  <a:gd name="T15" fmla="*/ 15 h 6"/>
                  <a:gd name="T16" fmla="*/ 229 w 1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6">
                    <a:moveTo>
                      <a:pt x="15" y="0"/>
                    </a:moveTo>
                    <a:cubicBezTo>
                      <a:pt x="1" y="0"/>
                      <a:pt x="1" y="0"/>
                      <a:pt x="1" y="0"/>
                    </a:cubicBezTo>
                    <a:cubicBezTo>
                      <a:pt x="0" y="0"/>
                      <a:pt x="0" y="0"/>
                      <a:pt x="0" y="1"/>
                    </a:cubicBezTo>
                    <a:cubicBezTo>
                      <a:pt x="0" y="6"/>
                      <a:pt x="0" y="6"/>
                      <a:pt x="0" y="6"/>
                    </a:cubicBezTo>
                    <a:cubicBezTo>
                      <a:pt x="0" y="6"/>
                      <a:pt x="0" y="6"/>
                      <a:pt x="1" y="6"/>
                    </a:cubicBezTo>
                    <a:cubicBezTo>
                      <a:pt x="15" y="6"/>
                      <a:pt x="15" y="6"/>
                      <a:pt x="15" y="6"/>
                    </a:cubicBezTo>
                    <a:cubicBezTo>
                      <a:pt x="16" y="6"/>
                      <a:pt x="17" y="6"/>
                      <a:pt x="17" y="6"/>
                    </a:cubicBezTo>
                    <a:cubicBezTo>
                      <a:pt x="17" y="1"/>
                      <a:pt x="17" y="1"/>
                      <a:pt x="17" y="1"/>
                    </a:cubicBezTo>
                    <a:cubicBezTo>
                      <a:pt x="17" y="0"/>
                      <a:pt x="16" y="0"/>
                      <a:pt x="15"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5" name="Freeform 39"/>
              <p:cNvSpPr>
                <a:spLocks/>
              </p:cNvSpPr>
              <p:nvPr/>
            </p:nvSpPr>
            <p:spPr bwMode="auto">
              <a:xfrm>
                <a:off x="657" y="3068"/>
                <a:ext cx="107" cy="92"/>
              </a:xfrm>
              <a:custGeom>
                <a:avLst/>
                <a:gdLst>
                  <a:gd name="T0" fmla="*/ 107 w 107"/>
                  <a:gd name="T1" fmla="*/ 0 h 92"/>
                  <a:gd name="T2" fmla="*/ 0 w 107"/>
                  <a:gd name="T3" fmla="*/ 0 h 92"/>
                  <a:gd name="T4" fmla="*/ 0 w 107"/>
                  <a:gd name="T5" fmla="*/ 0 h 92"/>
                  <a:gd name="T6" fmla="*/ 0 w 107"/>
                  <a:gd name="T7" fmla="*/ 77 h 92"/>
                  <a:gd name="T8" fmla="*/ 0 w 107"/>
                  <a:gd name="T9" fmla="*/ 92 h 92"/>
                  <a:gd name="T10" fmla="*/ 107 w 107"/>
                  <a:gd name="T11" fmla="*/ 92 h 92"/>
                  <a:gd name="T12" fmla="*/ 107 w 107"/>
                  <a:gd name="T13" fmla="*/ 77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77"/>
                    </a:lnTo>
                    <a:lnTo>
                      <a:pt x="0" y="92"/>
                    </a:lnTo>
                    <a:lnTo>
                      <a:pt x="107" y="92"/>
                    </a:lnTo>
                    <a:lnTo>
                      <a:pt x="107" y="77"/>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6" name="Freeform 40"/>
              <p:cNvSpPr>
                <a:spLocks/>
              </p:cNvSpPr>
              <p:nvPr/>
            </p:nvSpPr>
            <p:spPr bwMode="auto">
              <a:xfrm>
                <a:off x="657" y="3068"/>
                <a:ext cx="107" cy="92"/>
              </a:xfrm>
              <a:custGeom>
                <a:avLst/>
                <a:gdLst>
                  <a:gd name="T0" fmla="*/ 107 w 107"/>
                  <a:gd name="T1" fmla="*/ 0 h 92"/>
                  <a:gd name="T2" fmla="*/ 0 w 107"/>
                  <a:gd name="T3" fmla="*/ 0 h 92"/>
                  <a:gd name="T4" fmla="*/ 0 w 107"/>
                  <a:gd name="T5" fmla="*/ 0 h 92"/>
                  <a:gd name="T6" fmla="*/ 0 w 107"/>
                  <a:gd name="T7" fmla="*/ 77 h 92"/>
                  <a:gd name="T8" fmla="*/ 0 w 107"/>
                  <a:gd name="T9" fmla="*/ 92 h 92"/>
                  <a:gd name="T10" fmla="*/ 107 w 107"/>
                  <a:gd name="T11" fmla="*/ 92 h 92"/>
                  <a:gd name="T12" fmla="*/ 107 w 107"/>
                  <a:gd name="T13" fmla="*/ 77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77"/>
                    </a:lnTo>
                    <a:lnTo>
                      <a:pt x="0" y="92"/>
                    </a:lnTo>
                    <a:lnTo>
                      <a:pt x="107" y="92"/>
                    </a:lnTo>
                    <a:lnTo>
                      <a:pt x="107" y="77"/>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7" name="Freeform 41"/>
              <p:cNvSpPr>
                <a:spLocks/>
              </p:cNvSpPr>
              <p:nvPr/>
            </p:nvSpPr>
            <p:spPr bwMode="auto">
              <a:xfrm>
                <a:off x="795" y="2441"/>
                <a:ext cx="122" cy="91"/>
              </a:xfrm>
              <a:custGeom>
                <a:avLst/>
                <a:gdLst>
                  <a:gd name="T0" fmla="*/ 106 w 122"/>
                  <a:gd name="T1" fmla="*/ 0 h 91"/>
                  <a:gd name="T2" fmla="*/ 15 w 122"/>
                  <a:gd name="T3" fmla="*/ 0 h 91"/>
                  <a:gd name="T4" fmla="*/ 0 w 122"/>
                  <a:gd name="T5" fmla="*/ 0 h 91"/>
                  <a:gd name="T6" fmla="*/ 0 w 122"/>
                  <a:gd name="T7" fmla="*/ 76 h 91"/>
                  <a:gd name="T8" fmla="*/ 15 w 122"/>
                  <a:gd name="T9" fmla="*/ 91 h 91"/>
                  <a:gd name="T10" fmla="*/ 106 w 122"/>
                  <a:gd name="T11" fmla="*/ 91 h 91"/>
                  <a:gd name="T12" fmla="*/ 122 w 122"/>
                  <a:gd name="T13" fmla="*/ 76 h 91"/>
                  <a:gd name="T14" fmla="*/ 122 w 122"/>
                  <a:gd name="T15" fmla="*/ 0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0"/>
                    </a:lnTo>
                    <a:lnTo>
                      <a:pt x="0" y="76"/>
                    </a:lnTo>
                    <a:lnTo>
                      <a:pt x="15" y="91"/>
                    </a:lnTo>
                    <a:lnTo>
                      <a:pt x="106" y="91"/>
                    </a:lnTo>
                    <a:lnTo>
                      <a:pt x="122" y="76"/>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8" name="Freeform 42"/>
              <p:cNvSpPr>
                <a:spLocks/>
              </p:cNvSpPr>
              <p:nvPr/>
            </p:nvSpPr>
            <p:spPr bwMode="auto">
              <a:xfrm>
                <a:off x="795" y="2441"/>
                <a:ext cx="122" cy="91"/>
              </a:xfrm>
              <a:custGeom>
                <a:avLst/>
                <a:gdLst>
                  <a:gd name="T0" fmla="*/ 106 w 122"/>
                  <a:gd name="T1" fmla="*/ 0 h 91"/>
                  <a:gd name="T2" fmla="*/ 15 w 122"/>
                  <a:gd name="T3" fmla="*/ 0 h 91"/>
                  <a:gd name="T4" fmla="*/ 0 w 122"/>
                  <a:gd name="T5" fmla="*/ 0 h 91"/>
                  <a:gd name="T6" fmla="*/ 0 w 122"/>
                  <a:gd name="T7" fmla="*/ 76 h 91"/>
                  <a:gd name="T8" fmla="*/ 15 w 122"/>
                  <a:gd name="T9" fmla="*/ 91 h 91"/>
                  <a:gd name="T10" fmla="*/ 106 w 122"/>
                  <a:gd name="T11" fmla="*/ 91 h 91"/>
                  <a:gd name="T12" fmla="*/ 122 w 122"/>
                  <a:gd name="T13" fmla="*/ 76 h 91"/>
                  <a:gd name="T14" fmla="*/ 122 w 122"/>
                  <a:gd name="T15" fmla="*/ 0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0"/>
                    </a:lnTo>
                    <a:lnTo>
                      <a:pt x="0" y="76"/>
                    </a:lnTo>
                    <a:lnTo>
                      <a:pt x="15" y="91"/>
                    </a:lnTo>
                    <a:lnTo>
                      <a:pt x="106" y="91"/>
                    </a:lnTo>
                    <a:lnTo>
                      <a:pt x="122" y="76"/>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09" name="Freeform 43"/>
              <p:cNvSpPr>
                <a:spLocks/>
              </p:cNvSpPr>
              <p:nvPr/>
            </p:nvSpPr>
            <p:spPr bwMode="auto">
              <a:xfrm>
                <a:off x="871" y="2563"/>
                <a:ext cx="122" cy="92"/>
              </a:xfrm>
              <a:custGeom>
                <a:avLst/>
                <a:gdLst>
                  <a:gd name="T0" fmla="*/ 107 w 122"/>
                  <a:gd name="T1" fmla="*/ 0 h 92"/>
                  <a:gd name="T2" fmla="*/ 15 w 122"/>
                  <a:gd name="T3" fmla="*/ 0 h 92"/>
                  <a:gd name="T4" fmla="*/ 0 w 122"/>
                  <a:gd name="T5" fmla="*/ 0 h 92"/>
                  <a:gd name="T6" fmla="*/ 0 w 122"/>
                  <a:gd name="T7" fmla="*/ 92 h 92"/>
                  <a:gd name="T8" fmla="*/ 15 w 122"/>
                  <a:gd name="T9" fmla="*/ 92 h 92"/>
                  <a:gd name="T10" fmla="*/ 107 w 122"/>
                  <a:gd name="T11" fmla="*/ 92 h 92"/>
                  <a:gd name="T12" fmla="*/ 122 w 122"/>
                  <a:gd name="T13" fmla="*/ 92 h 92"/>
                  <a:gd name="T14" fmla="*/ 122 w 122"/>
                  <a:gd name="T15" fmla="*/ 0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5" y="0"/>
                    </a:lnTo>
                    <a:lnTo>
                      <a:pt x="0" y="0"/>
                    </a:lnTo>
                    <a:lnTo>
                      <a:pt x="0" y="92"/>
                    </a:lnTo>
                    <a:lnTo>
                      <a:pt x="15" y="92"/>
                    </a:lnTo>
                    <a:lnTo>
                      <a:pt x="107" y="92"/>
                    </a:lnTo>
                    <a:lnTo>
                      <a:pt x="122" y="92"/>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0" name="Freeform 44"/>
              <p:cNvSpPr>
                <a:spLocks/>
              </p:cNvSpPr>
              <p:nvPr/>
            </p:nvSpPr>
            <p:spPr bwMode="auto">
              <a:xfrm>
                <a:off x="871" y="2563"/>
                <a:ext cx="122" cy="92"/>
              </a:xfrm>
              <a:custGeom>
                <a:avLst/>
                <a:gdLst>
                  <a:gd name="T0" fmla="*/ 107 w 122"/>
                  <a:gd name="T1" fmla="*/ 0 h 92"/>
                  <a:gd name="T2" fmla="*/ 15 w 122"/>
                  <a:gd name="T3" fmla="*/ 0 h 92"/>
                  <a:gd name="T4" fmla="*/ 0 w 122"/>
                  <a:gd name="T5" fmla="*/ 0 h 92"/>
                  <a:gd name="T6" fmla="*/ 0 w 122"/>
                  <a:gd name="T7" fmla="*/ 92 h 92"/>
                  <a:gd name="T8" fmla="*/ 15 w 122"/>
                  <a:gd name="T9" fmla="*/ 92 h 92"/>
                  <a:gd name="T10" fmla="*/ 107 w 122"/>
                  <a:gd name="T11" fmla="*/ 92 h 92"/>
                  <a:gd name="T12" fmla="*/ 122 w 122"/>
                  <a:gd name="T13" fmla="*/ 92 h 92"/>
                  <a:gd name="T14" fmla="*/ 122 w 122"/>
                  <a:gd name="T15" fmla="*/ 0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5" y="0"/>
                    </a:lnTo>
                    <a:lnTo>
                      <a:pt x="0" y="0"/>
                    </a:lnTo>
                    <a:lnTo>
                      <a:pt x="0" y="92"/>
                    </a:lnTo>
                    <a:lnTo>
                      <a:pt x="15" y="92"/>
                    </a:lnTo>
                    <a:lnTo>
                      <a:pt x="107" y="92"/>
                    </a:lnTo>
                    <a:lnTo>
                      <a:pt x="122" y="92"/>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1" name="Freeform 45"/>
              <p:cNvSpPr>
                <a:spLocks/>
              </p:cNvSpPr>
              <p:nvPr/>
            </p:nvSpPr>
            <p:spPr bwMode="auto">
              <a:xfrm>
                <a:off x="795" y="3068"/>
                <a:ext cx="122" cy="92"/>
              </a:xfrm>
              <a:custGeom>
                <a:avLst/>
                <a:gdLst>
                  <a:gd name="T0" fmla="*/ 106 w 122"/>
                  <a:gd name="T1" fmla="*/ 0 h 92"/>
                  <a:gd name="T2" fmla="*/ 15 w 122"/>
                  <a:gd name="T3" fmla="*/ 0 h 92"/>
                  <a:gd name="T4" fmla="*/ 0 w 122"/>
                  <a:gd name="T5" fmla="*/ 0 h 92"/>
                  <a:gd name="T6" fmla="*/ 0 w 122"/>
                  <a:gd name="T7" fmla="*/ 77 h 92"/>
                  <a:gd name="T8" fmla="*/ 15 w 122"/>
                  <a:gd name="T9" fmla="*/ 92 h 92"/>
                  <a:gd name="T10" fmla="*/ 106 w 122"/>
                  <a:gd name="T11" fmla="*/ 92 h 92"/>
                  <a:gd name="T12" fmla="*/ 122 w 122"/>
                  <a:gd name="T13" fmla="*/ 77 h 92"/>
                  <a:gd name="T14" fmla="*/ 122 w 122"/>
                  <a:gd name="T15" fmla="*/ 0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0"/>
                    </a:lnTo>
                    <a:lnTo>
                      <a:pt x="0" y="77"/>
                    </a:lnTo>
                    <a:lnTo>
                      <a:pt x="15" y="92"/>
                    </a:lnTo>
                    <a:lnTo>
                      <a:pt x="106" y="92"/>
                    </a:lnTo>
                    <a:lnTo>
                      <a:pt x="122" y="77"/>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2" name="Freeform 46"/>
              <p:cNvSpPr>
                <a:spLocks/>
              </p:cNvSpPr>
              <p:nvPr/>
            </p:nvSpPr>
            <p:spPr bwMode="auto">
              <a:xfrm>
                <a:off x="795" y="3068"/>
                <a:ext cx="122" cy="92"/>
              </a:xfrm>
              <a:custGeom>
                <a:avLst/>
                <a:gdLst>
                  <a:gd name="T0" fmla="*/ 106 w 122"/>
                  <a:gd name="T1" fmla="*/ 0 h 92"/>
                  <a:gd name="T2" fmla="*/ 15 w 122"/>
                  <a:gd name="T3" fmla="*/ 0 h 92"/>
                  <a:gd name="T4" fmla="*/ 0 w 122"/>
                  <a:gd name="T5" fmla="*/ 0 h 92"/>
                  <a:gd name="T6" fmla="*/ 0 w 122"/>
                  <a:gd name="T7" fmla="*/ 77 h 92"/>
                  <a:gd name="T8" fmla="*/ 15 w 122"/>
                  <a:gd name="T9" fmla="*/ 92 h 92"/>
                  <a:gd name="T10" fmla="*/ 106 w 122"/>
                  <a:gd name="T11" fmla="*/ 92 h 92"/>
                  <a:gd name="T12" fmla="*/ 122 w 122"/>
                  <a:gd name="T13" fmla="*/ 77 h 92"/>
                  <a:gd name="T14" fmla="*/ 122 w 122"/>
                  <a:gd name="T15" fmla="*/ 0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0"/>
                    </a:lnTo>
                    <a:lnTo>
                      <a:pt x="0" y="77"/>
                    </a:lnTo>
                    <a:lnTo>
                      <a:pt x="15" y="92"/>
                    </a:lnTo>
                    <a:lnTo>
                      <a:pt x="106" y="92"/>
                    </a:lnTo>
                    <a:lnTo>
                      <a:pt x="122" y="77"/>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3" name="Freeform 47"/>
              <p:cNvSpPr>
                <a:spLocks/>
              </p:cNvSpPr>
              <p:nvPr/>
            </p:nvSpPr>
            <p:spPr bwMode="auto">
              <a:xfrm>
                <a:off x="947" y="2441"/>
                <a:ext cx="107" cy="91"/>
              </a:xfrm>
              <a:custGeom>
                <a:avLst/>
                <a:gdLst>
                  <a:gd name="T0" fmla="*/ 107 w 107"/>
                  <a:gd name="T1" fmla="*/ 0 h 91"/>
                  <a:gd name="T2" fmla="*/ 0 w 107"/>
                  <a:gd name="T3" fmla="*/ 0 h 91"/>
                  <a:gd name="T4" fmla="*/ 0 w 107"/>
                  <a:gd name="T5" fmla="*/ 0 h 91"/>
                  <a:gd name="T6" fmla="*/ 0 w 107"/>
                  <a:gd name="T7" fmla="*/ 76 h 91"/>
                  <a:gd name="T8" fmla="*/ 0 w 107"/>
                  <a:gd name="T9" fmla="*/ 91 h 91"/>
                  <a:gd name="T10" fmla="*/ 107 w 107"/>
                  <a:gd name="T11" fmla="*/ 91 h 91"/>
                  <a:gd name="T12" fmla="*/ 107 w 107"/>
                  <a:gd name="T13" fmla="*/ 76 h 91"/>
                  <a:gd name="T14" fmla="*/ 107 w 107"/>
                  <a:gd name="T15" fmla="*/ 0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76"/>
                    </a:lnTo>
                    <a:lnTo>
                      <a:pt x="0" y="91"/>
                    </a:lnTo>
                    <a:lnTo>
                      <a:pt x="107" y="91"/>
                    </a:lnTo>
                    <a:lnTo>
                      <a:pt x="107" y="76"/>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4" name="Freeform 48"/>
              <p:cNvSpPr>
                <a:spLocks/>
              </p:cNvSpPr>
              <p:nvPr/>
            </p:nvSpPr>
            <p:spPr bwMode="auto">
              <a:xfrm>
                <a:off x="947" y="2441"/>
                <a:ext cx="107" cy="91"/>
              </a:xfrm>
              <a:custGeom>
                <a:avLst/>
                <a:gdLst>
                  <a:gd name="T0" fmla="*/ 107 w 107"/>
                  <a:gd name="T1" fmla="*/ 0 h 91"/>
                  <a:gd name="T2" fmla="*/ 0 w 107"/>
                  <a:gd name="T3" fmla="*/ 0 h 91"/>
                  <a:gd name="T4" fmla="*/ 0 w 107"/>
                  <a:gd name="T5" fmla="*/ 0 h 91"/>
                  <a:gd name="T6" fmla="*/ 0 w 107"/>
                  <a:gd name="T7" fmla="*/ 76 h 91"/>
                  <a:gd name="T8" fmla="*/ 0 w 107"/>
                  <a:gd name="T9" fmla="*/ 91 h 91"/>
                  <a:gd name="T10" fmla="*/ 107 w 107"/>
                  <a:gd name="T11" fmla="*/ 91 h 91"/>
                  <a:gd name="T12" fmla="*/ 107 w 107"/>
                  <a:gd name="T13" fmla="*/ 76 h 91"/>
                  <a:gd name="T14" fmla="*/ 107 w 107"/>
                  <a:gd name="T15" fmla="*/ 0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76"/>
                    </a:lnTo>
                    <a:lnTo>
                      <a:pt x="0" y="91"/>
                    </a:lnTo>
                    <a:lnTo>
                      <a:pt x="107" y="91"/>
                    </a:lnTo>
                    <a:lnTo>
                      <a:pt x="107" y="76"/>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5" name="Freeform 49"/>
              <p:cNvSpPr>
                <a:spLocks/>
              </p:cNvSpPr>
              <p:nvPr/>
            </p:nvSpPr>
            <p:spPr bwMode="auto">
              <a:xfrm>
                <a:off x="1024" y="2563"/>
                <a:ext cx="106" cy="92"/>
              </a:xfrm>
              <a:custGeom>
                <a:avLst/>
                <a:gdLst>
                  <a:gd name="T0" fmla="*/ 106 w 106"/>
                  <a:gd name="T1" fmla="*/ 0 h 92"/>
                  <a:gd name="T2" fmla="*/ 0 w 106"/>
                  <a:gd name="T3" fmla="*/ 0 h 92"/>
                  <a:gd name="T4" fmla="*/ 0 w 106"/>
                  <a:gd name="T5" fmla="*/ 0 h 92"/>
                  <a:gd name="T6" fmla="*/ 0 w 106"/>
                  <a:gd name="T7" fmla="*/ 92 h 92"/>
                  <a:gd name="T8" fmla="*/ 0 w 106"/>
                  <a:gd name="T9" fmla="*/ 92 h 92"/>
                  <a:gd name="T10" fmla="*/ 106 w 106"/>
                  <a:gd name="T11" fmla="*/ 92 h 92"/>
                  <a:gd name="T12" fmla="*/ 106 w 106"/>
                  <a:gd name="T13" fmla="*/ 92 h 92"/>
                  <a:gd name="T14" fmla="*/ 106 w 106"/>
                  <a:gd name="T15" fmla="*/ 0 h 92"/>
                  <a:gd name="T16" fmla="*/ 106 w 10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2">
                    <a:moveTo>
                      <a:pt x="106" y="0"/>
                    </a:moveTo>
                    <a:lnTo>
                      <a:pt x="0" y="0"/>
                    </a:lnTo>
                    <a:lnTo>
                      <a:pt x="0" y="92"/>
                    </a:lnTo>
                    <a:lnTo>
                      <a:pt x="106" y="92"/>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6" name="Freeform 50"/>
              <p:cNvSpPr>
                <a:spLocks/>
              </p:cNvSpPr>
              <p:nvPr/>
            </p:nvSpPr>
            <p:spPr bwMode="auto">
              <a:xfrm>
                <a:off x="1024" y="2563"/>
                <a:ext cx="106" cy="92"/>
              </a:xfrm>
              <a:custGeom>
                <a:avLst/>
                <a:gdLst>
                  <a:gd name="T0" fmla="*/ 106 w 106"/>
                  <a:gd name="T1" fmla="*/ 0 h 92"/>
                  <a:gd name="T2" fmla="*/ 0 w 106"/>
                  <a:gd name="T3" fmla="*/ 0 h 92"/>
                  <a:gd name="T4" fmla="*/ 0 w 106"/>
                  <a:gd name="T5" fmla="*/ 0 h 92"/>
                  <a:gd name="T6" fmla="*/ 0 w 106"/>
                  <a:gd name="T7" fmla="*/ 92 h 92"/>
                  <a:gd name="T8" fmla="*/ 0 w 106"/>
                  <a:gd name="T9" fmla="*/ 92 h 92"/>
                  <a:gd name="T10" fmla="*/ 106 w 106"/>
                  <a:gd name="T11" fmla="*/ 92 h 92"/>
                  <a:gd name="T12" fmla="*/ 106 w 106"/>
                  <a:gd name="T13" fmla="*/ 92 h 92"/>
                  <a:gd name="T14" fmla="*/ 106 w 106"/>
                  <a:gd name="T15" fmla="*/ 0 h 92"/>
                  <a:gd name="T16" fmla="*/ 106 w 10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2">
                    <a:moveTo>
                      <a:pt x="106" y="0"/>
                    </a:moveTo>
                    <a:lnTo>
                      <a:pt x="0" y="0"/>
                    </a:lnTo>
                    <a:lnTo>
                      <a:pt x="0" y="92"/>
                    </a:lnTo>
                    <a:lnTo>
                      <a:pt x="106" y="92"/>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7" name="Freeform 51"/>
              <p:cNvSpPr>
                <a:spLocks/>
              </p:cNvSpPr>
              <p:nvPr/>
            </p:nvSpPr>
            <p:spPr bwMode="auto">
              <a:xfrm>
                <a:off x="947" y="2686"/>
                <a:ext cx="107" cy="91"/>
              </a:xfrm>
              <a:custGeom>
                <a:avLst/>
                <a:gdLst>
                  <a:gd name="T0" fmla="*/ 107 w 107"/>
                  <a:gd name="T1" fmla="*/ 0 h 91"/>
                  <a:gd name="T2" fmla="*/ 0 w 107"/>
                  <a:gd name="T3" fmla="*/ 0 h 91"/>
                  <a:gd name="T4" fmla="*/ 0 w 107"/>
                  <a:gd name="T5" fmla="*/ 15 h 91"/>
                  <a:gd name="T6" fmla="*/ 0 w 107"/>
                  <a:gd name="T7" fmla="*/ 91 h 91"/>
                  <a:gd name="T8" fmla="*/ 0 w 107"/>
                  <a:gd name="T9" fmla="*/ 91 h 91"/>
                  <a:gd name="T10" fmla="*/ 107 w 107"/>
                  <a:gd name="T11" fmla="*/ 91 h 91"/>
                  <a:gd name="T12" fmla="*/ 107 w 107"/>
                  <a:gd name="T13" fmla="*/ 91 h 91"/>
                  <a:gd name="T14" fmla="*/ 107 w 107"/>
                  <a:gd name="T15" fmla="*/ 15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15"/>
                    </a:lnTo>
                    <a:lnTo>
                      <a:pt x="0" y="91"/>
                    </a:lnTo>
                    <a:lnTo>
                      <a:pt x="107" y="91"/>
                    </a:lnTo>
                    <a:lnTo>
                      <a:pt x="107"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8" name="Freeform 52"/>
              <p:cNvSpPr>
                <a:spLocks/>
              </p:cNvSpPr>
              <p:nvPr/>
            </p:nvSpPr>
            <p:spPr bwMode="auto">
              <a:xfrm>
                <a:off x="947" y="2686"/>
                <a:ext cx="107" cy="91"/>
              </a:xfrm>
              <a:custGeom>
                <a:avLst/>
                <a:gdLst>
                  <a:gd name="T0" fmla="*/ 107 w 107"/>
                  <a:gd name="T1" fmla="*/ 0 h 91"/>
                  <a:gd name="T2" fmla="*/ 0 w 107"/>
                  <a:gd name="T3" fmla="*/ 0 h 91"/>
                  <a:gd name="T4" fmla="*/ 0 w 107"/>
                  <a:gd name="T5" fmla="*/ 15 h 91"/>
                  <a:gd name="T6" fmla="*/ 0 w 107"/>
                  <a:gd name="T7" fmla="*/ 91 h 91"/>
                  <a:gd name="T8" fmla="*/ 0 w 107"/>
                  <a:gd name="T9" fmla="*/ 91 h 91"/>
                  <a:gd name="T10" fmla="*/ 107 w 107"/>
                  <a:gd name="T11" fmla="*/ 91 h 91"/>
                  <a:gd name="T12" fmla="*/ 107 w 107"/>
                  <a:gd name="T13" fmla="*/ 91 h 91"/>
                  <a:gd name="T14" fmla="*/ 107 w 107"/>
                  <a:gd name="T15" fmla="*/ 15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15"/>
                    </a:lnTo>
                    <a:lnTo>
                      <a:pt x="0" y="91"/>
                    </a:lnTo>
                    <a:lnTo>
                      <a:pt x="107" y="91"/>
                    </a:lnTo>
                    <a:lnTo>
                      <a:pt x="107"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19" name="Freeform 53"/>
              <p:cNvSpPr>
                <a:spLocks/>
              </p:cNvSpPr>
              <p:nvPr/>
            </p:nvSpPr>
            <p:spPr bwMode="auto">
              <a:xfrm>
                <a:off x="1008" y="2808"/>
                <a:ext cx="107" cy="92"/>
              </a:xfrm>
              <a:custGeom>
                <a:avLst/>
                <a:gdLst>
                  <a:gd name="T0" fmla="*/ 107 w 107"/>
                  <a:gd name="T1" fmla="*/ 0 h 92"/>
                  <a:gd name="T2" fmla="*/ 0 w 107"/>
                  <a:gd name="T3" fmla="*/ 0 h 92"/>
                  <a:gd name="T4" fmla="*/ 0 w 107"/>
                  <a:gd name="T5" fmla="*/ 15 h 92"/>
                  <a:gd name="T6" fmla="*/ 0 w 107"/>
                  <a:gd name="T7" fmla="*/ 92 h 92"/>
                  <a:gd name="T8" fmla="*/ 0 w 107"/>
                  <a:gd name="T9" fmla="*/ 92 h 92"/>
                  <a:gd name="T10" fmla="*/ 107 w 107"/>
                  <a:gd name="T11" fmla="*/ 92 h 92"/>
                  <a:gd name="T12" fmla="*/ 107 w 107"/>
                  <a:gd name="T13" fmla="*/ 92 h 92"/>
                  <a:gd name="T14" fmla="*/ 107 w 107"/>
                  <a:gd name="T15" fmla="*/ 15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15"/>
                    </a:lnTo>
                    <a:lnTo>
                      <a:pt x="0" y="92"/>
                    </a:lnTo>
                    <a:lnTo>
                      <a:pt x="107" y="92"/>
                    </a:lnTo>
                    <a:lnTo>
                      <a:pt x="107"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0" name="Freeform 54"/>
              <p:cNvSpPr>
                <a:spLocks/>
              </p:cNvSpPr>
              <p:nvPr/>
            </p:nvSpPr>
            <p:spPr bwMode="auto">
              <a:xfrm>
                <a:off x="1008" y="2808"/>
                <a:ext cx="107" cy="92"/>
              </a:xfrm>
              <a:custGeom>
                <a:avLst/>
                <a:gdLst>
                  <a:gd name="T0" fmla="*/ 107 w 107"/>
                  <a:gd name="T1" fmla="*/ 0 h 92"/>
                  <a:gd name="T2" fmla="*/ 0 w 107"/>
                  <a:gd name="T3" fmla="*/ 0 h 92"/>
                  <a:gd name="T4" fmla="*/ 0 w 107"/>
                  <a:gd name="T5" fmla="*/ 15 h 92"/>
                  <a:gd name="T6" fmla="*/ 0 w 107"/>
                  <a:gd name="T7" fmla="*/ 92 h 92"/>
                  <a:gd name="T8" fmla="*/ 0 w 107"/>
                  <a:gd name="T9" fmla="*/ 92 h 92"/>
                  <a:gd name="T10" fmla="*/ 107 w 107"/>
                  <a:gd name="T11" fmla="*/ 92 h 92"/>
                  <a:gd name="T12" fmla="*/ 107 w 107"/>
                  <a:gd name="T13" fmla="*/ 92 h 92"/>
                  <a:gd name="T14" fmla="*/ 107 w 107"/>
                  <a:gd name="T15" fmla="*/ 15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15"/>
                    </a:lnTo>
                    <a:lnTo>
                      <a:pt x="0" y="92"/>
                    </a:lnTo>
                    <a:lnTo>
                      <a:pt x="107" y="92"/>
                    </a:lnTo>
                    <a:lnTo>
                      <a:pt x="107"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1" name="Freeform 55"/>
              <p:cNvSpPr>
                <a:spLocks/>
              </p:cNvSpPr>
              <p:nvPr/>
            </p:nvSpPr>
            <p:spPr bwMode="auto">
              <a:xfrm>
                <a:off x="947" y="3068"/>
                <a:ext cx="107" cy="92"/>
              </a:xfrm>
              <a:custGeom>
                <a:avLst/>
                <a:gdLst>
                  <a:gd name="T0" fmla="*/ 107 w 107"/>
                  <a:gd name="T1" fmla="*/ 0 h 92"/>
                  <a:gd name="T2" fmla="*/ 0 w 107"/>
                  <a:gd name="T3" fmla="*/ 0 h 92"/>
                  <a:gd name="T4" fmla="*/ 0 w 107"/>
                  <a:gd name="T5" fmla="*/ 0 h 92"/>
                  <a:gd name="T6" fmla="*/ 0 w 107"/>
                  <a:gd name="T7" fmla="*/ 77 h 92"/>
                  <a:gd name="T8" fmla="*/ 0 w 107"/>
                  <a:gd name="T9" fmla="*/ 92 h 92"/>
                  <a:gd name="T10" fmla="*/ 107 w 107"/>
                  <a:gd name="T11" fmla="*/ 92 h 92"/>
                  <a:gd name="T12" fmla="*/ 107 w 107"/>
                  <a:gd name="T13" fmla="*/ 77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77"/>
                    </a:lnTo>
                    <a:lnTo>
                      <a:pt x="0" y="92"/>
                    </a:lnTo>
                    <a:lnTo>
                      <a:pt x="107" y="92"/>
                    </a:lnTo>
                    <a:lnTo>
                      <a:pt x="107" y="77"/>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2" name="Freeform 56"/>
              <p:cNvSpPr>
                <a:spLocks/>
              </p:cNvSpPr>
              <p:nvPr/>
            </p:nvSpPr>
            <p:spPr bwMode="auto">
              <a:xfrm>
                <a:off x="947" y="3068"/>
                <a:ext cx="107" cy="92"/>
              </a:xfrm>
              <a:custGeom>
                <a:avLst/>
                <a:gdLst>
                  <a:gd name="T0" fmla="*/ 107 w 107"/>
                  <a:gd name="T1" fmla="*/ 0 h 92"/>
                  <a:gd name="T2" fmla="*/ 0 w 107"/>
                  <a:gd name="T3" fmla="*/ 0 h 92"/>
                  <a:gd name="T4" fmla="*/ 0 w 107"/>
                  <a:gd name="T5" fmla="*/ 0 h 92"/>
                  <a:gd name="T6" fmla="*/ 0 w 107"/>
                  <a:gd name="T7" fmla="*/ 77 h 92"/>
                  <a:gd name="T8" fmla="*/ 0 w 107"/>
                  <a:gd name="T9" fmla="*/ 92 h 92"/>
                  <a:gd name="T10" fmla="*/ 107 w 107"/>
                  <a:gd name="T11" fmla="*/ 92 h 92"/>
                  <a:gd name="T12" fmla="*/ 107 w 107"/>
                  <a:gd name="T13" fmla="*/ 77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77"/>
                    </a:lnTo>
                    <a:lnTo>
                      <a:pt x="0" y="92"/>
                    </a:lnTo>
                    <a:lnTo>
                      <a:pt x="107" y="92"/>
                    </a:lnTo>
                    <a:lnTo>
                      <a:pt x="107" y="77"/>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3" name="Freeform 57"/>
              <p:cNvSpPr>
                <a:spLocks/>
              </p:cNvSpPr>
              <p:nvPr/>
            </p:nvSpPr>
            <p:spPr bwMode="auto">
              <a:xfrm>
                <a:off x="1085" y="2441"/>
                <a:ext cx="122" cy="91"/>
              </a:xfrm>
              <a:custGeom>
                <a:avLst/>
                <a:gdLst>
                  <a:gd name="T0" fmla="*/ 106 w 122"/>
                  <a:gd name="T1" fmla="*/ 0 h 91"/>
                  <a:gd name="T2" fmla="*/ 15 w 122"/>
                  <a:gd name="T3" fmla="*/ 0 h 91"/>
                  <a:gd name="T4" fmla="*/ 0 w 122"/>
                  <a:gd name="T5" fmla="*/ 0 h 91"/>
                  <a:gd name="T6" fmla="*/ 0 w 122"/>
                  <a:gd name="T7" fmla="*/ 76 h 91"/>
                  <a:gd name="T8" fmla="*/ 15 w 122"/>
                  <a:gd name="T9" fmla="*/ 91 h 91"/>
                  <a:gd name="T10" fmla="*/ 106 w 122"/>
                  <a:gd name="T11" fmla="*/ 91 h 91"/>
                  <a:gd name="T12" fmla="*/ 122 w 122"/>
                  <a:gd name="T13" fmla="*/ 76 h 91"/>
                  <a:gd name="T14" fmla="*/ 122 w 122"/>
                  <a:gd name="T15" fmla="*/ 0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0"/>
                    </a:lnTo>
                    <a:lnTo>
                      <a:pt x="0" y="76"/>
                    </a:lnTo>
                    <a:lnTo>
                      <a:pt x="15" y="91"/>
                    </a:lnTo>
                    <a:lnTo>
                      <a:pt x="106" y="91"/>
                    </a:lnTo>
                    <a:lnTo>
                      <a:pt x="122" y="76"/>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4" name="Freeform 58"/>
              <p:cNvSpPr>
                <a:spLocks/>
              </p:cNvSpPr>
              <p:nvPr/>
            </p:nvSpPr>
            <p:spPr bwMode="auto">
              <a:xfrm>
                <a:off x="1085" y="2441"/>
                <a:ext cx="122" cy="91"/>
              </a:xfrm>
              <a:custGeom>
                <a:avLst/>
                <a:gdLst>
                  <a:gd name="T0" fmla="*/ 106 w 122"/>
                  <a:gd name="T1" fmla="*/ 0 h 91"/>
                  <a:gd name="T2" fmla="*/ 15 w 122"/>
                  <a:gd name="T3" fmla="*/ 0 h 91"/>
                  <a:gd name="T4" fmla="*/ 0 w 122"/>
                  <a:gd name="T5" fmla="*/ 0 h 91"/>
                  <a:gd name="T6" fmla="*/ 0 w 122"/>
                  <a:gd name="T7" fmla="*/ 76 h 91"/>
                  <a:gd name="T8" fmla="*/ 15 w 122"/>
                  <a:gd name="T9" fmla="*/ 91 h 91"/>
                  <a:gd name="T10" fmla="*/ 106 w 122"/>
                  <a:gd name="T11" fmla="*/ 91 h 91"/>
                  <a:gd name="T12" fmla="*/ 122 w 122"/>
                  <a:gd name="T13" fmla="*/ 76 h 91"/>
                  <a:gd name="T14" fmla="*/ 122 w 122"/>
                  <a:gd name="T15" fmla="*/ 0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0"/>
                    </a:lnTo>
                    <a:lnTo>
                      <a:pt x="0" y="76"/>
                    </a:lnTo>
                    <a:lnTo>
                      <a:pt x="15" y="91"/>
                    </a:lnTo>
                    <a:lnTo>
                      <a:pt x="106" y="91"/>
                    </a:lnTo>
                    <a:lnTo>
                      <a:pt x="122" y="76"/>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5" name="Freeform 59"/>
              <p:cNvSpPr>
                <a:spLocks/>
              </p:cNvSpPr>
              <p:nvPr/>
            </p:nvSpPr>
            <p:spPr bwMode="auto">
              <a:xfrm>
                <a:off x="1161" y="2563"/>
                <a:ext cx="122" cy="92"/>
              </a:xfrm>
              <a:custGeom>
                <a:avLst/>
                <a:gdLst>
                  <a:gd name="T0" fmla="*/ 107 w 122"/>
                  <a:gd name="T1" fmla="*/ 0 h 92"/>
                  <a:gd name="T2" fmla="*/ 15 w 122"/>
                  <a:gd name="T3" fmla="*/ 0 h 92"/>
                  <a:gd name="T4" fmla="*/ 0 w 122"/>
                  <a:gd name="T5" fmla="*/ 0 h 92"/>
                  <a:gd name="T6" fmla="*/ 0 w 122"/>
                  <a:gd name="T7" fmla="*/ 92 h 92"/>
                  <a:gd name="T8" fmla="*/ 15 w 122"/>
                  <a:gd name="T9" fmla="*/ 92 h 92"/>
                  <a:gd name="T10" fmla="*/ 107 w 122"/>
                  <a:gd name="T11" fmla="*/ 92 h 92"/>
                  <a:gd name="T12" fmla="*/ 122 w 122"/>
                  <a:gd name="T13" fmla="*/ 92 h 92"/>
                  <a:gd name="T14" fmla="*/ 122 w 122"/>
                  <a:gd name="T15" fmla="*/ 0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5" y="0"/>
                    </a:lnTo>
                    <a:lnTo>
                      <a:pt x="0" y="0"/>
                    </a:lnTo>
                    <a:lnTo>
                      <a:pt x="0" y="92"/>
                    </a:lnTo>
                    <a:lnTo>
                      <a:pt x="15" y="92"/>
                    </a:lnTo>
                    <a:lnTo>
                      <a:pt x="107" y="92"/>
                    </a:lnTo>
                    <a:lnTo>
                      <a:pt x="122" y="92"/>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6" name="Freeform 60"/>
              <p:cNvSpPr>
                <a:spLocks/>
              </p:cNvSpPr>
              <p:nvPr/>
            </p:nvSpPr>
            <p:spPr bwMode="auto">
              <a:xfrm>
                <a:off x="1161" y="2563"/>
                <a:ext cx="122" cy="92"/>
              </a:xfrm>
              <a:custGeom>
                <a:avLst/>
                <a:gdLst>
                  <a:gd name="T0" fmla="*/ 107 w 122"/>
                  <a:gd name="T1" fmla="*/ 0 h 92"/>
                  <a:gd name="T2" fmla="*/ 15 w 122"/>
                  <a:gd name="T3" fmla="*/ 0 h 92"/>
                  <a:gd name="T4" fmla="*/ 0 w 122"/>
                  <a:gd name="T5" fmla="*/ 0 h 92"/>
                  <a:gd name="T6" fmla="*/ 0 w 122"/>
                  <a:gd name="T7" fmla="*/ 92 h 92"/>
                  <a:gd name="T8" fmla="*/ 15 w 122"/>
                  <a:gd name="T9" fmla="*/ 92 h 92"/>
                  <a:gd name="T10" fmla="*/ 107 w 122"/>
                  <a:gd name="T11" fmla="*/ 92 h 92"/>
                  <a:gd name="T12" fmla="*/ 122 w 122"/>
                  <a:gd name="T13" fmla="*/ 92 h 92"/>
                  <a:gd name="T14" fmla="*/ 122 w 122"/>
                  <a:gd name="T15" fmla="*/ 0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5" y="0"/>
                    </a:lnTo>
                    <a:lnTo>
                      <a:pt x="0" y="0"/>
                    </a:lnTo>
                    <a:lnTo>
                      <a:pt x="0" y="92"/>
                    </a:lnTo>
                    <a:lnTo>
                      <a:pt x="15" y="92"/>
                    </a:lnTo>
                    <a:lnTo>
                      <a:pt x="107" y="92"/>
                    </a:lnTo>
                    <a:lnTo>
                      <a:pt x="122" y="92"/>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7" name="Freeform 61"/>
              <p:cNvSpPr>
                <a:spLocks/>
              </p:cNvSpPr>
              <p:nvPr/>
            </p:nvSpPr>
            <p:spPr bwMode="auto">
              <a:xfrm>
                <a:off x="1085" y="2686"/>
                <a:ext cx="122" cy="91"/>
              </a:xfrm>
              <a:custGeom>
                <a:avLst/>
                <a:gdLst>
                  <a:gd name="T0" fmla="*/ 106 w 122"/>
                  <a:gd name="T1" fmla="*/ 0 h 91"/>
                  <a:gd name="T2" fmla="*/ 15 w 122"/>
                  <a:gd name="T3" fmla="*/ 0 h 91"/>
                  <a:gd name="T4" fmla="*/ 0 w 122"/>
                  <a:gd name="T5" fmla="*/ 15 h 91"/>
                  <a:gd name="T6" fmla="*/ 0 w 122"/>
                  <a:gd name="T7" fmla="*/ 91 h 91"/>
                  <a:gd name="T8" fmla="*/ 15 w 122"/>
                  <a:gd name="T9" fmla="*/ 91 h 91"/>
                  <a:gd name="T10" fmla="*/ 106 w 122"/>
                  <a:gd name="T11" fmla="*/ 91 h 91"/>
                  <a:gd name="T12" fmla="*/ 122 w 122"/>
                  <a:gd name="T13" fmla="*/ 91 h 91"/>
                  <a:gd name="T14" fmla="*/ 122 w 122"/>
                  <a:gd name="T15" fmla="*/ 15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15"/>
                    </a:lnTo>
                    <a:lnTo>
                      <a:pt x="0" y="91"/>
                    </a:lnTo>
                    <a:lnTo>
                      <a:pt x="15" y="91"/>
                    </a:lnTo>
                    <a:lnTo>
                      <a:pt x="106" y="91"/>
                    </a:lnTo>
                    <a:lnTo>
                      <a:pt x="122" y="91"/>
                    </a:lnTo>
                    <a:lnTo>
                      <a:pt x="122"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8" name="Freeform 62"/>
              <p:cNvSpPr>
                <a:spLocks/>
              </p:cNvSpPr>
              <p:nvPr/>
            </p:nvSpPr>
            <p:spPr bwMode="auto">
              <a:xfrm>
                <a:off x="1085" y="2686"/>
                <a:ext cx="122" cy="91"/>
              </a:xfrm>
              <a:custGeom>
                <a:avLst/>
                <a:gdLst>
                  <a:gd name="T0" fmla="*/ 106 w 122"/>
                  <a:gd name="T1" fmla="*/ 0 h 91"/>
                  <a:gd name="T2" fmla="*/ 15 w 122"/>
                  <a:gd name="T3" fmla="*/ 0 h 91"/>
                  <a:gd name="T4" fmla="*/ 0 w 122"/>
                  <a:gd name="T5" fmla="*/ 15 h 91"/>
                  <a:gd name="T6" fmla="*/ 0 w 122"/>
                  <a:gd name="T7" fmla="*/ 91 h 91"/>
                  <a:gd name="T8" fmla="*/ 15 w 122"/>
                  <a:gd name="T9" fmla="*/ 91 h 91"/>
                  <a:gd name="T10" fmla="*/ 106 w 122"/>
                  <a:gd name="T11" fmla="*/ 91 h 91"/>
                  <a:gd name="T12" fmla="*/ 122 w 122"/>
                  <a:gd name="T13" fmla="*/ 91 h 91"/>
                  <a:gd name="T14" fmla="*/ 122 w 122"/>
                  <a:gd name="T15" fmla="*/ 15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15"/>
                    </a:lnTo>
                    <a:lnTo>
                      <a:pt x="0" y="91"/>
                    </a:lnTo>
                    <a:lnTo>
                      <a:pt x="15" y="91"/>
                    </a:lnTo>
                    <a:lnTo>
                      <a:pt x="106" y="91"/>
                    </a:lnTo>
                    <a:lnTo>
                      <a:pt x="122" y="91"/>
                    </a:lnTo>
                    <a:lnTo>
                      <a:pt x="122"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29" name="Freeform 63"/>
              <p:cNvSpPr>
                <a:spLocks/>
              </p:cNvSpPr>
              <p:nvPr/>
            </p:nvSpPr>
            <p:spPr bwMode="auto">
              <a:xfrm>
                <a:off x="1146" y="2808"/>
                <a:ext cx="122" cy="92"/>
              </a:xfrm>
              <a:custGeom>
                <a:avLst/>
                <a:gdLst>
                  <a:gd name="T0" fmla="*/ 106 w 122"/>
                  <a:gd name="T1" fmla="*/ 0 h 92"/>
                  <a:gd name="T2" fmla="*/ 15 w 122"/>
                  <a:gd name="T3" fmla="*/ 0 h 92"/>
                  <a:gd name="T4" fmla="*/ 0 w 122"/>
                  <a:gd name="T5" fmla="*/ 15 h 92"/>
                  <a:gd name="T6" fmla="*/ 0 w 122"/>
                  <a:gd name="T7" fmla="*/ 92 h 92"/>
                  <a:gd name="T8" fmla="*/ 15 w 122"/>
                  <a:gd name="T9" fmla="*/ 92 h 92"/>
                  <a:gd name="T10" fmla="*/ 106 w 122"/>
                  <a:gd name="T11" fmla="*/ 92 h 92"/>
                  <a:gd name="T12" fmla="*/ 122 w 122"/>
                  <a:gd name="T13" fmla="*/ 92 h 92"/>
                  <a:gd name="T14" fmla="*/ 122 w 122"/>
                  <a:gd name="T15" fmla="*/ 15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15"/>
                    </a:lnTo>
                    <a:lnTo>
                      <a:pt x="0" y="92"/>
                    </a:lnTo>
                    <a:lnTo>
                      <a:pt x="15" y="92"/>
                    </a:lnTo>
                    <a:lnTo>
                      <a:pt x="106" y="92"/>
                    </a:lnTo>
                    <a:lnTo>
                      <a:pt x="122" y="92"/>
                    </a:lnTo>
                    <a:lnTo>
                      <a:pt x="122"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0" name="Freeform 64"/>
              <p:cNvSpPr>
                <a:spLocks/>
              </p:cNvSpPr>
              <p:nvPr/>
            </p:nvSpPr>
            <p:spPr bwMode="auto">
              <a:xfrm>
                <a:off x="1146" y="2808"/>
                <a:ext cx="122" cy="92"/>
              </a:xfrm>
              <a:custGeom>
                <a:avLst/>
                <a:gdLst>
                  <a:gd name="T0" fmla="*/ 106 w 122"/>
                  <a:gd name="T1" fmla="*/ 0 h 92"/>
                  <a:gd name="T2" fmla="*/ 15 w 122"/>
                  <a:gd name="T3" fmla="*/ 0 h 92"/>
                  <a:gd name="T4" fmla="*/ 0 w 122"/>
                  <a:gd name="T5" fmla="*/ 15 h 92"/>
                  <a:gd name="T6" fmla="*/ 0 w 122"/>
                  <a:gd name="T7" fmla="*/ 92 h 92"/>
                  <a:gd name="T8" fmla="*/ 15 w 122"/>
                  <a:gd name="T9" fmla="*/ 92 h 92"/>
                  <a:gd name="T10" fmla="*/ 106 w 122"/>
                  <a:gd name="T11" fmla="*/ 92 h 92"/>
                  <a:gd name="T12" fmla="*/ 122 w 122"/>
                  <a:gd name="T13" fmla="*/ 92 h 92"/>
                  <a:gd name="T14" fmla="*/ 122 w 122"/>
                  <a:gd name="T15" fmla="*/ 15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15"/>
                    </a:lnTo>
                    <a:lnTo>
                      <a:pt x="0" y="92"/>
                    </a:lnTo>
                    <a:lnTo>
                      <a:pt x="15" y="92"/>
                    </a:lnTo>
                    <a:lnTo>
                      <a:pt x="106" y="92"/>
                    </a:lnTo>
                    <a:lnTo>
                      <a:pt x="122" y="92"/>
                    </a:lnTo>
                    <a:lnTo>
                      <a:pt x="122"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1" name="Freeform 65"/>
              <p:cNvSpPr>
                <a:spLocks/>
              </p:cNvSpPr>
              <p:nvPr/>
            </p:nvSpPr>
            <p:spPr bwMode="auto">
              <a:xfrm>
                <a:off x="1085" y="2931"/>
                <a:ext cx="122" cy="107"/>
              </a:xfrm>
              <a:custGeom>
                <a:avLst/>
                <a:gdLst>
                  <a:gd name="T0" fmla="*/ 106 w 122"/>
                  <a:gd name="T1" fmla="*/ 0 h 107"/>
                  <a:gd name="T2" fmla="*/ 15 w 122"/>
                  <a:gd name="T3" fmla="*/ 0 h 107"/>
                  <a:gd name="T4" fmla="*/ 0 w 122"/>
                  <a:gd name="T5" fmla="*/ 15 h 107"/>
                  <a:gd name="T6" fmla="*/ 0 w 122"/>
                  <a:gd name="T7" fmla="*/ 91 h 107"/>
                  <a:gd name="T8" fmla="*/ 15 w 122"/>
                  <a:gd name="T9" fmla="*/ 107 h 107"/>
                  <a:gd name="T10" fmla="*/ 106 w 122"/>
                  <a:gd name="T11" fmla="*/ 107 h 107"/>
                  <a:gd name="T12" fmla="*/ 122 w 122"/>
                  <a:gd name="T13" fmla="*/ 91 h 107"/>
                  <a:gd name="T14" fmla="*/ 122 w 122"/>
                  <a:gd name="T15" fmla="*/ 15 h 107"/>
                  <a:gd name="T16" fmla="*/ 106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06" y="0"/>
                    </a:moveTo>
                    <a:lnTo>
                      <a:pt x="15" y="0"/>
                    </a:lnTo>
                    <a:lnTo>
                      <a:pt x="0" y="15"/>
                    </a:lnTo>
                    <a:lnTo>
                      <a:pt x="0" y="91"/>
                    </a:lnTo>
                    <a:lnTo>
                      <a:pt x="15" y="107"/>
                    </a:lnTo>
                    <a:lnTo>
                      <a:pt x="106" y="107"/>
                    </a:lnTo>
                    <a:lnTo>
                      <a:pt x="122" y="91"/>
                    </a:lnTo>
                    <a:lnTo>
                      <a:pt x="122"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2" name="Freeform 66"/>
              <p:cNvSpPr>
                <a:spLocks/>
              </p:cNvSpPr>
              <p:nvPr/>
            </p:nvSpPr>
            <p:spPr bwMode="auto">
              <a:xfrm>
                <a:off x="1085" y="2931"/>
                <a:ext cx="122" cy="107"/>
              </a:xfrm>
              <a:custGeom>
                <a:avLst/>
                <a:gdLst>
                  <a:gd name="T0" fmla="*/ 106 w 122"/>
                  <a:gd name="T1" fmla="*/ 0 h 107"/>
                  <a:gd name="T2" fmla="*/ 15 w 122"/>
                  <a:gd name="T3" fmla="*/ 0 h 107"/>
                  <a:gd name="T4" fmla="*/ 0 w 122"/>
                  <a:gd name="T5" fmla="*/ 15 h 107"/>
                  <a:gd name="T6" fmla="*/ 0 w 122"/>
                  <a:gd name="T7" fmla="*/ 91 h 107"/>
                  <a:gd name="T8" fmla="*/ 15 w 122"/>
                  <a:gd name="T9" fmla="*/ 107 h 107"/>
                  <a:gd name="T10" fmla="*/ 106 w 122"/>
                  <a:gd name="T11" fmla="*/ 107 h 107"/>
                  <a:gd name="T12" fmla="*/ 122 w 122"/>
                  <a:gd name="T13" fmla="*/ 91 h 107"/>
                  <a:gd name="T14" fmla="*/ 122 w 122"/>
                  <a:gd name="T15" fmla="*/ 15 h 107"/>
                  <a:gd name="T16" fmla="*/ 106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06" y="0"/>
                    </a:moveTo>
                    <a:lnTo>
                      <a:pt x="15" y="0"/>
                    </a:lnTo>
                    <a:lnTo>
                      <a:pt x="0" y="15"/>
                    </a:lnTo>
                    <a:lnTo>
                      <a:pt x="0" y="91"/>
                    </a:lnTo>
                    <a:lnTo>
                      <a:pt x="15" y="107"/>
                    </a:lnTo>
                    <a:lnTo>
                      <a:pt x="106" y="107"/>
                    </a:lnTo>
                    <a:lnTo>
                      <a:pt x="122" y="91"/>
                    </a:lnTo>
                    <a:lnTo>
                      <a:pt x="122"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3" name="Freeform 67"/>
              <p:cNvSpPr>
                <a:spLocks/>
              </p:cNvSpPr>
              <p:nvPr/>
            </p:nvSpPr>
            <p:spPr bwMode="auto">
              <a:xfrm>
                <a:off x="1085" y="3068"/>
                <a:ext cx="122" cy="92"/>
              </a:xfrm>
              <a:custGeom>
                <a:avLst/>
                <a:gdLst>
                  <a:gd name="T0" fmla="*/ 106 w 122"/>
                  <a:gd name="T1" fmla="*/ 0 h 92"/>
                  <a:gd name="T2" fmla="*/ 15 w 122"/>
                  <a:gd name="T3" fmla="*/ 0 h 92"/>
                  <a:gd name="T4" fmla="*/ 0 w 122"/>
                  <a:gd name="T5" fmla="*/ 0 h 92"/>
                  <a:gd name="T6" fmla="*/ 0 w 122"/>
                  <a:gd name="T7" fmla="*/ 77 h 92"/>
                  <a:gd name="T8" fmla="*/ 15 w 122"/>
                  <a:gd name="T9" fmla="*/ 92 h 92"/>
                  <a:gd name="T10" fmla="*/ 106 w 122"/>
                  <a:gd name="T11" fmla="*/ 92 h 92"/>
                  <a:gd name="T12" fmla="*/ 122 w 122"/>
                  <a:gd name="T13" fmla="*/ 77 h 92"/>
                  <a:gd name="T14" fmla="*/ 122 w 122"/>
                  <a:gd name="T15" fmla="*/ 0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0"/>
                    </a:lnTo>
                    <a:lnTo>
                      <a:pt x="0" y="77"/>
                    </a:lnTo>
                    <a:lnTo>
                      <a:pt x="15" y="92"/>
                    </a:lnTo>
                    <a:lnTo>
                      <a:pt x="106" y="92"/>
                    </a:lnTo>
                    <a:lnTo>
                      <a:pt x="122" y="77"/>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4" name="Freeform 68"/>
              <p:cNvSpPr>
                <a:spLocks/>
              </p:cNvSpPr>
              <p:nvPr/>
            </p:nvSpPr>
            <p:spPr bwMode="auto">
              <a:xfrm>
                <a:off x="1085" y="3068"/>
                <a:ext cx="122" cy="92"/>
              </a:xfrm>
              <a:custGeom>
                <a:avLst/>
                <a:gdLst>
                  <a:gd name="T0" fmla="*/ 106 w 122"/>
                  <a:gd name="T1" fmla="*/ 0 h 92"/>
                  <a:gd name="T2" fmla="*/ 15 w 122"/>
                  <a:gd name="T3" fmla="*/ 0 h 92"/>
                  <a:gd name="T4" fmla="*/ 0 w 122"/>
                  <a:gd name="T5" fmla="*/ 0 h 92"/>
                  <a:gd name="T6" fmla="*/ 0 w 122"/>
                  <a:gd name="T7" fmla="*/ 77 h 92"/>
                  <a:gd name="T8" fmla="*/ 15 w 122"/>
                  <a:gd name="T9" fmla="*/ 92 h 92"/>
                  <a:gd name="T10" fmla="*/ 106 w 122"/>
                  <a:gd name="T11" fmla="*/ 92 h 92"/>
                  <a:gd name="T12" fmla="*/ 122 w 122"/>
                  <a:gd name="T13" fmla="*/ 77 h 92"/>
                  <a:gd name="T14" fmla="*/ 122 w 122"/>
                  <a:gd name="T15" fmla="*/ 0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0"/>
                    </a:lnTo>
                    <a:lnTo>
                      <a:pt x="0" y="77"/>
                    </a:lnTo>
                    <a:lnTo>
                      <a:pt x="15" y="92"/>
                    </a:lnTo>
                    <a:lnTo>
                      <a:pt x="106" y="92"/>
                    </a:lnTo>
                    <a:lnTo>
                      <a:pt x="122" y="77"/>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5" name="Freeform 69"/>
              <p:cNvSpPr>
                <a:spLocks/>
              </p:cNvSpPr>
              <p:nvPr/>
            </p:nvSpPr>
            <p:spPr bwMode="auto">
              <a:xfrm>
                <a:off x="1237" y="2441"/>
                <a:ext cx="122" cy="91"/>
              </a:xfrm>
              <a:custGeom>
                <a:avLst/>
                <a:gdLst>
                  <a:gd name="T0" fmla="*/ 107 w 122"/>
                  <a:gd name="T1" fmla="*/ 0 h 91"/>
                  <a:gd name="T2" fmla="*/ 15 w 122"/>
                  <a:gd name="T3" fmla="*/ 0 h 91"/>
                  <a:gd name="T4" fmla="*/ 0 w 122"/>
                  <a:gd name="T5" fmla="*/ 0 h 91"/>
                  <a:gd name="T6" fmla="*/ 0 w 122"/>
                  <a:gd name="T7" fmla="*/ 76 h 91"/>
                  <a:gd name="T8" fmla="*/ 15 w 122"/>
                  <a:gd name="T9" fmla="*/ 91 h 91"/>
                  <a:gd name="T10" fmla="*/ 107 w 122"/>
                  <a:gd name="T11" fmla="*/ 91 h 91"/>
                  <a:gd name="T12" fmla="*/ 122 w 122"/>
                  <a:gd name="T13" fmla="*/ 76 h 91"/>
                  <a:gd name="T14" fmla="*/ 122 w 122"/>
                  <a:gd name="T15" fmla="*/ 0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0"/>
                    </a:lnTo>
                    <a:lnTo>
                      <a:pt x="0" y="76"/>
                    </a:lnTo>
                    <a:lnTo>
                      <a:pt x="15" y="91"/>
                    </a:lnTo>
                    <a:lnTo>
                      <a:pt x="107" y="91"/>
                    </a:lnTo>
                    <a:lnTo>
                      <a:pt x="122" y="76"/>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6" name="Freeform 70"/>
              <p:cNvSpPr>
                <a:spLocks/>
              </p:cNvSpPr>
              <p:nvPr/>
            </p:nvSpPr>
            <p:spPr bwMode="auto">
              <a:xfrm>
                <a:off x="1237" y="2441"/>
                <a:ext cx="122" cy="91"/>
              </a:xfrm>
              <a:custGeom>
                <a:avLst/>
                <a:gdLst>
                  <a:gd name="T0" fmla="*/ 107 w 122"/>
                  <a:gd name="T1" fmla="*/ 0 h 91"/>
                  <a:gd name="T2" fmla="*/ 15 w 122"/>
                  <a:gd name="T3" fmla="*/ 0 h 91"/>
                  <a:gd name="T4" fmla="*/ 0 w 122"/>
                  <a:gd name="T5" fmla="*/ 0 h 91"/>
                  <a:gd name="T6" fmla="*/ 0 w 122"/>
                  <a:gd name="T7" fmla="*/ 76 h 91"/>
                  <a:gd name="T8" fmla="*/ 15 w 122"/>
                  <a:gd name="T9" fmla="*/ 91 h 91"/>
                  <a:gd name="T10" fmla="*/ 107 w 122"/>
                  <a:gd name="T11" fmla="*/ 91 h 91"/>
                  <a:gd name="T12" fmla="*/ 122 w 122"/>
                  <a:gd name="T13" fmla="*/ 76 h 91"/>
                  <a:gd name="T14" fmla="*/ 122 w 122"/>
                  <a:gd name="T15" fmla="*/ 0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0"/>
                    </a:lnTo>
                    <a:lnTo>
                      <a:pt x="0" y="76"/>
                    </a:lnTo>
                    <a:lnTo>
                      <a:pt x="15" y="91"/>
                    </a:lnTo>
                    <a:lnTo>
                      <a:pt x="107" y="91"/>
                    </a:lnTo>
                    <a:lnTo>
                      <a:pt x="122" y="76"/>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7" name="Freeform 71"/>
              <p:cNvSpPr>
                <a:spLocks/>
              </p:cNvSpPr>
              <p:nvPr/>
            </p:nvSpPr>
            <p:spPr bwMode="auto">
              <a:xfrm>
                <a:off x="1313" y="2563"/>
                <a:ext cx="107" cy="92"/>
              </a:xfrm>
              <a:custGeom>
                <a:avLst/>
                <a:gdLst>
                  <a:gd name="T0" fmla="*/ 107 w 107"/>
                  <a:gd name="T1" fmla="*/ 0 h 92"/>
                  <a:gd name="T2" fmla="*/ 0 w 107"/>
                  <a:gd name="T3" fmla="*/ 0 h 92"/>
                  <a:gd name="T4" fmla="*/ 0 w 107"/>
                  <a:gd name="T5" fmla="*/ 0 h 92"/>
                  <a:gd name="T6" fmla="*/ 0 w 107"/>
                  <a:gd name="T7" fmla="*/ 92 h 92"/>
                  <a:gd name="T8" fmla="*/ 0 w 107"/>
                  <a:gd name="T9" fmla="*/ 92 h 92"/>
                  <a:gd name="T10" fmla="*/ 107 w 107"/>
                  <a:gd name="T11" fmla="*/ 92 h 92"/>
                  <a:gd name="T12" fmla="*/ 107 w 107"/>
                  <a:gd name="T13" fmla="*/ 92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92"/>
                    </a:lnTo>
                    <a:lnTo>
                      <a:pt x="107" y="92"/>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8" name="Freeform 72"/>
              <p:cNvSpPr>
                <a:spLocks/>
              </p:cNvSpPr>
              <p:nvPr/>
            </p:nvSpPr>
            <p:spPr bwMode="auto">
              <a:xfrm>
                <a:off x="1313" y="2563"/>
                <a:ext cx="107" cy="92"/>
              </a:xfrm>
              <a:custGeom>
                <a:avLst/>
                <a:gdLst>
                  <a:gd name="T0" fmla="*/ 107 w 107"/>
                  <a:gd name="T1" fmla="*/ 0 h 92"/>
                  <a:gd name="T2" fmla="*/ 0 w 107"/>
                  <a:gd name="T3" fmla="*/ 0 h 92"/>
                  <a:gd name="T4" fmla="*/ 0 w 107"/>
                  <a:gd name="T5" fmla="*/ 0 h 92"/>
                  <a:gd name="T6" fmla="*/ 0 w 107"/>
                  <a:gd name="T7" fmla="*/ 92 h 92"/>
                  <a:gd name="T8" fmla="*/ 0 w 107"/>
                  <a:gd name="T9" fmla="*/ 92 h 92"/>
                  <a:gd name="T10" fmla="*/ 107 w 107"/>
                  <a:gd name="T11" fmla="*/ 92 h 92"/>
                  <a:gd name="T12" fmla="*/ 107 w 107"/>
                  <a:gd name="T13" fmla="*/ 92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92"/>
                    </a:lnTo>
                    <a:lnTo>
                      <a:pt x="107" y="92"/>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39" name="Freeform 73"/>
              <p:cNvSpPr>
                <a:spLocks/>
              </p:cNvSpPr>
              <p:nvPr/>
            </p:nvSpPr>
            <p:spPr bwMode="auto">
              <a:xfrm>
                <a:off x="1237" y="2686"/>
                <a:ext cx="122" cy="91"/>
              </a:xfrm>
              <a:custGeom>
                <a:avLst/>
                <a:gdLst>
                  <a:gd name="T0" fmla="*/ 107 w 122"/>
                  <a:gd name="T1" fmla="*/ 0 h 91"/>
                  <a:gd name="T2" fmla="*/ 15 w 122"/>
                  <a:gd name="T3" fmla="*/ 0 h 91"/>
                  <a:gd name="T4" fmla="*/ 0 w 122"/>
                  <a:gd name="T5" fmla="*/ 15 h 91"/>
                  <a:gd name="T6" fmla="*/ 0 w 122"/>
                  <a:gd name="T7" fmla="*/ 91 h 91"/>
                  <a:gd name="T8" fmla="*/ 15 w 122"/>
                  <a:gd name="T9" fmla="*/ 91 h 91"/>
                  <a:gd name="T10" fmla="*/ 107 w 122"/>
                  <a:gd name="T11" fmla="*/ 91 h 91"/>
                  <a:gd name="T12" fmla="*/ 122 w 122"/>
                  <a:gd name="T13" fmla="*/ 91 h 91"/>
                  <a:gd name="T14" fmla="*/ 122 w 122"/>
                  <a:gd name="T15" fmla="*/ 15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15"/>
                    </a:lnTo>
                    <a:lnTo>
                      <a:pt x="0" y="91"/>
                    </a:lnTo>
                    <a:lnTo>
                      <a:pt x="15" y="91"/>
                    </a:lnTo>
                    <a:lnTo>
                      <a:pt x="107" y="91"/>
                    </a:lnTo>
                    <a:lnTo>
                      <a:pt x="122" y="91"/>
                    </a:lnTo>
                    <a:lnTo>
                      <a:pt x="122"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0" name="Freeform 74"/>
              <p:cNvSpPr>
                <a:spLocks/>
              </p:cNvSpPr>
              <p:nvPr/>
            </p:nvSpPr>
            <p:spPr bwMode="auto">
              <a:xfrm>
                <a:off x="1237" y="2686"/>
                <a:ext cx="122" cy="91"/>
              </a:xfrm>
              <a:custGeom>
                <a:avLst/>
                <a:gdLst>
                  <a:gd name="T0" fmla="*/ 107 w 122"/>
                  <a:gd name="T1" fmla="*/ 0 h 91"/>
                  <a:gd name="T2" fmla="*/ 15 w 122"/>
                  <a:gd name="T3" fmla="*/ 0 h 91"/>
                  <a:gd name="T4" fmla="*/ 0 w 122"/>
                  <a:gd name="T5" fmla="*/ 15 h 91"/>
                  <a:gd name="T6" fmla="*/ 0 w 122"/>
                  <a:gd name="T7" fmla="*/ 91 h 91"/>
                  <a:gd name="T8" fmla="*/ 15 w 122"/>
                  <a:gd name="T9" fmla="*/ 91 h 91"/>
                  <a:gd name="T10" fmla="*/ 107 w 122"/>
                  <a:gd name="T11" fmla="*/ 91 h 91"/>
                  <a:gd name="T12" fmla="*/ 122 w 122"/>
                  <a:gd name="T13" fmla="*/ 91 h 91"/>
                  <a:gd name="T14" fmla="*/ 122 w 122"/>
                  <a:gd name="T15" fmla="*/ 15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15"/>
                    </a:lnTo>
                    <a:lnTo>
                      <a:pt x="0" y="91"/>
                    </a:lnTo>
                    <a:lnTo>
                      <a:pt x="15" y="91"/>
                    </a:lnTo>
                    <a:lnTo>
                      <a:pt x="107" y="91"/>
                    </a:lnTo>
                    <a:lnTo>
                      <a:pt x="122" y="91"/>
                    </a:lnTo>
                    <a:lnTo>
                      <a:pt x="122"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1" name="Freeform 75"/>
              <p:cNvSpPr>
                <a:spLocks/>
              </p:cNvSpPr>
              <p:nvPr/>
            </p:nvSpPr>
            <p:spPr bwMode="auto">
              <a:xfrm>
                <a:off x="1298" y="2808"/>
                <a:ext cx="107" cy="92"/>
              </a:xfrm>
              <a:custGeom>
                <a:avLst/>
                <a:gdLst>
                  <a:gd name="T0" fmla="*/ 107 w 107"/>
                  <a:gd name="T1" fmla="*/ 0 h 92"/>
                  <a:gd name="T2" fmla="*/ 0 w 107"/>
                  <a:gd name="T3" fmla="*/ 0 h 92"/>
                  <a:gd name="T4" fmla="*/ 0 w 107"/>
                  <a:gd name="T5" fmla="*/ 15 h 92"/>
                  <a:gd name="T6" fmla="*/ 0 w 107"/>
                  <a:gd name="T7" fmla="*/ 92 h 92"/>
                  <a:gd name="T8" fmla="*/ 0 w 107"/>
                  <a:gd name="T9" fmla="*/ 92 h 92"/>
                  <a:gd name="T10" fmla="*/ 107 w 107"/>
                  <a:gd name="T11" fmla="*/ 92 h 92"/>
                  <a:gd name="T12" fmla="*/ 107 w 107"/>
                  <a:gd name="T13" fmla="*/ 92 h 92"/>
                  <a:gd name="T14" fmla="*/ 107 w 107"/>
                  <a:gd name="T15" fmla="*/ 15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15"/>
                    </a:lnTo>
                    <a:lnTo>
                      <a:pt x="0" y="92"/>
                    </a:lnTo>
                    <a:lnTo>
                      <a:pt x="107" y="92"/>
                    </a:lnTo>
                    <a:lnTo>
                      <a:pt x="107"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2" name="Freeform 76"/>
              <p:cNvSpPr>
                <a:spLocks/>
              </p:cNvSpPr>
              <p:nvPr/>
            </p:nvSpPr>
            <p:spPr bwMode="auto">
              <a:xfrm>
                <a:off x="1298" y="2808"/>
                <a:ext cx="107" cy="92"/>
              </a:xfrm>
              <a:custGeom>
                <a:avLst/>
                <a:gdLst>
                  <a:gd name="T0" fmla="*/ 107 w 107"/>
                  <a:gd name="T1" fmla="*/ 0 h 92"/>
                  <a:gd name="T2" fmla="*/ 0 w 107"/>
                  <a:gd name="T3" fmla="*/ 0 h 92"/>
                  <a:gd name="T4" fmla="*/ 0 w 107"/>
                  <a:gd name="T5" fmla="*/ 15 h 92"/>
                  <a:gd name="T6" fmla="*/ 0 w 107"/>
                  <a:gd name="T7" fmla="*/ 92 h 92"/>
                  <a:gd name="T8" fmla="*/ 0 w 107"/>
                  <a:gd name="T9" fmla="*/ 92 h 92"/>
                  <a:gd name="T10" fmla="*/ 107 w 107"/>
                  <a:gd name="T11" fmla="*/ 92 h 92"/>
                  <a:gd name="T12" fmla="*/ 107 w 107"/>
                  <a:gd name="T13" fmla="*/ 92 h 92"/>
                  <a:gd name="T14" fmla="*/ 107 w 107"/>
                  <a:gd name="T15" fmla="*/ 15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15"/>
                    </a:lnTo>
                    <a:lnTo>
                      <a:pt x="0" y="92"/>
                    </a:lnTo>
                    <a:lnTo>
                      <a:pt x="107" y="92"/>
                    </a:lnTo>
                    <a:lnTo>
                      <a:pt x="107"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3" name="Freeform 77"/>
              <p:cNvSpPr>
                <a:spLocks/>
              </p:cNvSpPr>
              <p:nvPr/>
            </p:nvSpPr>
            <p:spPr bwMode="auto">
              <a:xfrm>
                <a:off x="1237" y="2931"/>
                <a:ext cx="122" cy="107"/>
              </a:xfrm>
              <a:custGeom>
                <a:avLst/>
                <a:gdLst>
                  <a:gd name="T0" fmla="*/ 107 w 122"/>
                  <a:gd name="T1" fmla="*/ 0 h 107"/>
                  <a:gd name="T2" fmla="*/ 15 w 122"/>
                  <a:gd name="T3" fmla="*/ 0 h 107"/>
                  <a:gd name="T4" fmla="*/ 0 w 122"/>
                  <a:gd name="T5" fmla="*/ 15 h 107"/>
                  <a:gd name="T6" fmla="*/ 0 w 122"/>
                  <a:gd name="T7" fmla="*/ 91 h 107"/>
                  <a:gd name="T8" fmla="*/ 15 w 122"/>
                  <a:gd name="T9" fmla="*/ 107 h 107"/>
                  <a:gd name="T10" fmla="*/ 107 w 122"/>
                  <a:gd name="T11" fmla="*/ 107 h 107"/>
                  <a:gd name="T12" fmla="*/ 122 w 122"/>
                  <a:gd name="T13" fmla="*/ 91 h 107"/>
                  <a:gd name="T14" fmla="*/ 122 w 122"/>
                  <a:gd name="T15" fmla="*/ 15 h 107"/>
                  <a:gd name="T16" fmla="*/ 107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07" y="0"/>
                    </a:moveTo>
                    <a:lnTo>
                      <a:pt x="15" y="0"/>
                    </a:lnTo>
                    <a:lnTo>
                      <a:pt x="0" y="15"/>
                    </a:lnTo>
                    <a:lnTo>
                      <a:pt x="0" y="91"/>
                    </a:lnTo>
                    <a:lnTo>
                      <a:pt x="15" y="107"/>
                    </a:lnTo>
                    <a:lnTo>
                      <a:pt x="107" y="107"/>
                    </a:lnTo>
                    <a:lnTo>
                      <a:pt x="122" y="91"/>
                    </a:lnTo>
                    <a:lnTo>
                      <a:pt x="122"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4" name="Freeform 78"/>
              <p:cNvSpPr>
                <a:spLocks/>
              </p:cNvSpPr>
              <p:nvPr/>
            </p:nvSpPr>
            <p:spPr bwMode="auto">
              <a:xfrm>
                <a:off x="1237" y="2931"/>
                <a:ext cx="122" cy="107"/>
              </a:xfrm>
              <a:custGeom>
                <a:avLst/>
                <a:gdLst>
                  <a:gd name="T0" fmla="*/ 107 w 122"/>
                  <a:gd name="T1" fmla="*/ 0 h 107"/>
                  <a:gd name="T2" fmla="*/ 15 w 122"/>
                  <a:gd name="T3" fmla="*/ 0 h 107"/>
                  <a:gd name="T4" fmla="*/ 0 w 122"/>
                  <a:gd name="T5" fmla="*/ 15 h 107"/>
                  <a:gd name="T6" fmla="*/ 0 w 122"/>
                  <a:gd name="T7" fmla="*/ 91 h 107"/>
                  <a:gd name="T8" fmla="*/ 15 w 122"/>
                  <a:gd name="T9" fmla="*/ 107 h 107"/>
                  <a:gd name="T10" fmla="*/ 107 w 122"/>
                  <a:gd name="T11" fmla="*/ 107 h 107"/>
                  <a:gd name="T12" fmla="*/ 122 w 122"/>
                  <a:gd name="T13" fmla="*/ 91 h 107"/>
                  <a:gd name="T14" fmla="*/ 122 w 122"/>
                  <a:gd name="T15" fmla="*/ 15 h 107"/>
                  <a:gd name="T16" fmla="*/ 107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07" y="0"/>
                    </a:moveTo>
                    <a:lnTo>
                      <a:pt x="15" y="0"/>
                    </a:lnTo>
                    <a:lnTo>
                      <a:pt x="0" y="15"/>
                    </a:lnTo>
                    <a:lnTo>
                      <a:pt x="0" y="91"/>
                    </a:lnTo>
                    <a:lnTo>
                      <a:pt x="15" y="107"/>
                    </a:lnTo>
                    <a:lnTo>
                      <a:pt x="107" y="107"/>
                    </a:lnTo>
                    <a:lnTo>
                      <a:pt x="122" y="91"/>
                    </a:lnTo>
                    <a:lnTo>
                      <a:pt x="122"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5" name="Freeform 79"/>
              <p:cNvSpPr>
                <a:spLocks/>
              </p:cNvSpPr>
              <p:nvPr/>
            </p:nvSpPr>
            <p:spPr bwMode="auto">
              <a:xfrm>
                <a:off x="1390" y="2441"/>
                <a:ext cx="106" cy="91"/>
              </a:xfrm>
              <a:custGeom>
                <a:avLst/>
                <a:gdLst>
                  <a:gd name="T0" fmla="*/ 106 w 106"/>
                  <a:gd name="T1" fmla="*/ 0 h 91"/>
                  <a:gd name="T2" fmla="*/ 0 w 106"/>
                  <a:gd name="T3" fmla="*/ 0 h 91"/>
                  <a:gd name="T4" fmla="*/ 0 w 106"/>
                  <a:gd name="T5" fmla="*/ 0 h 91"/>
                  <a:gd name="T6" fmla="*/ 0 w 106"/>
                  <a:gd name="T7" fmla="*/ 76 h 91"/>
                  <a:gd name="T8" fmla="*/ 0 w 106"/>
                  <a:gd name="T9" fmla="*/ 91 h 91"/>
                  <a:gd name="T10" fmla="*/ 106 w 106"/>
                  <a:gd name="T11" fmla="*/ 91 h 91"/>
                  <a:gd name="T12" fmla="*/ 106 w 106"/>
                  <a:gd name="T13" fmla="*/ 76 h 91"/>
                  <a:gd name="T14" fmla="*/ 106 w 106"/>
                  <a:gd name="T15" fmla="*/ 0 h 91"/>
                  <a:gd name="T16" fmla="*/ 106 w 10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1">
                    <a:moveTo>
                      <a:pt x="106" y="0"/>
                    </a:moveTo>
                    <a:lnTo>
                      <a:pt x="0" y="0"/>
                    </a:lnTo>
                    <a:lnTo>
                      <a:pt x="0" y="76"/>
                    </a:lnTo>
                    <a:lnTo>
                      <a:pt x="0" y="91"/>
                    </a:lnTo>
                    <a:lnTo>
                      <a:pt x="106" y="91"/>
                    </a:lnTo>
                    <a:lnTo>
                      <a:pt x="106" y="76"/>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6" name="Freeform 80"/>
              <p:cNvSpPr>
                <a:spLocks/>
              </p:cNvSpPr>
              <p:nvPr/>
            </p:nvSpPr>
            <p:spPr bwMode="auto">
              <a:xfrm>
                <a:off x="1390" y="2441"/>
                <a:ext cx="106" cy="91"/>
              </a:xfrm>
              <a:custGeom>
                <a:avLst/>
                <a:gdLst>
                  <a:gd name="T0" fmla="*/ 106 w 106"/>
                  <a:gd name="T1" fmla="*/ 0 h 91"/>
                  <a:gd name="T2" fmla="*/ 0 w 106"/>
                  <a:gd name="T3" fmla="*/ 0 h 91"/>
                  <a:gd name="T4" fmla="*/ 0 w 106"/>
                  <a:gd name="T5" fmla="*/ 0 h 91"/>
                  <a:gd name="T6" fmla="*/ 0 w 106"/>
                  <a:gd name="T7" fmla="*/ 76 h 91"/>
                  <a:gd name="T8" fmla="*/ 0 w 106"/>
                  <a:gd name="T9" fmla="*/ 91 h 91"/>
                  <a:gd name="T10" fmla="*/ 106 w 106"/>
                  <a:gd name="T11" fmla="*/ 91 h 91"/>
                  <a:gd name="T12" fmla="*/ 106 w 106"/>
                  <a:gd name="T13" fmla="*/ 76 h 91"/>
                  <a:gd name="T14" fmla="*/ 106 w 106"/>
                  <a:gd name="T15" fmla="*/ 0 h 91"/>
                  <a:gd name="T16" fmla="*/ 106 w 10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1">
                    <a:moveTo>
                      <a:pt x="106" y="0"/>
                    </a:moveTo>
                    <a:lnTo>
                      <a:pt x="0" y="0"/>
                    </a:lnTo>
                    <a:lnTo>
                      <a:pt x="0" y="76"/>
                    </a:lnTo>
                    <a:lnTo>
                      <a:pt x="0" y="91"/>
                    </a:lnTo>
                    <a:lnTo>
                      <a:pt x="106" y="91"/>
                    </a:lnTo>
                    <a:lnTo>
                      <a:pt x="106" y="76"/>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7" name="Freeform 81"/>
              <p:cNvSpPr>
                <a:spLocks/>
              </p:cNvSpPr>
              <p:nvPr/>
            </p:nvSpPr>
            <p:spPr bwMode="auto">
              <a:xfrm>
                <a:off x="1451" y="2563"/>
                <a:ext cx="122" cy="92"/>
              </a:xfrm>
              <a:custGeom>
                <a:avLst/>
                <a:gdLst>
                  <a:gd name="T0" fmla="*/ 106 w 122"/>
                  <a:gd name="T1" fmla="*/ 0 h 92"/>
                  <a:gd name="T2" fmla="*/ 15 w 122"/>
                  <a:gd name="T3" fmla="*/ 0 h 92"/>
                  <a:gd name="T4" fmla="*/ 0 w 122"/>
                  <a:gd name="T5" fmla="*/ 0 h 92"/>
                  <a:gd name="T6" fmla="*/ 0 w 122"/>
                  <a:gd name="T7" fmla="*/ 92 h 92"/>
                  <a:gd name="T8" fmla="*/ 15 w 122"/>
                  <a:gd name="T9" fmla="*/ 92 h 92"/>
                  <a:gd name="T10" fmla="*/ 106 w 122"/>
                  <a:gd name="T11" fmla="*/ 92 h 92"/>
                  <a:gd name="T12" fmla="*/ 122 w 122"/>
                  <a:gd name="T13" fmla="*/ 92 h 92"/>
                  <a:gd name="T14" fmla="*/ 122 w 122"/>
                  <a:gd name="T15" fmla="*/ 0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0"/>
                    </a:lnTo>
                    <a:lnTo>
                      <a:pt x="0" y="92"/>
                    </a:lnTo>
                    <a:lnTo>
                      <a:pt x="15" y="92"/>
                    </a:lnTo>
                    <a:lnTo>
                      <a:pt x="106" y="92"/>
                    </a:lnTo>
                    <a:lnTo>
                      <a:pt x="122" y="92"/>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8" name="Freeform 82"/>
              <p:cNvSpPr>
                <a:spLocks/>
              </p:cNvSpPr>
              <p:nvPr/>
            </p:nvSpPr>
            <p:spPr bwMode="auto">
              <a:xfrm>
                <a:off x="1451" y="2563"/>
                <a:ext cx="122" cy="92"/>
              </a:xfrm>
              <a:custGeom>
                <a:avLst/>
                <a:gdLst>
                  <a:gd name="T0" fmla="*/ 106 w 122"/>
                  <a:gd name="T1" fmla="*/ 0 h 92"/>
                  <a:gd name="T2" fmla="*/ 15 w 122"/>
                  <a:gd name="T3" fmla="*/ 0 h 92"/>
                  <a:gd name="T4" fmla="*/ 0 w 122"/>
                  <a:gd name="T5" fmla="*/ 0 h 92"/>
                  <a:gd name="T6" fmla="*/ 0 w 122"/>
                  <a:gd name="T7" fmla="*/ 92 h 92"/>
                  <a:gd name="T8" fmla="*/ 15 w 122"/>
                  <a:gd name="T9" fmla="*/ 92 h 92"/>
                  <a:gd name="T10" fmla="*/ 106 w 122"/>
                  <a:gd name="T11" fmla="*/ 92 h 92"/>
                  <a:gd name="T12" fmla="*/ 122 w 122"/>
                  <a:gd name="T13" fmla="*/ 92 h 92"/>
                  <a:gd name="T14" fmla="*/ 122 w 122"/>
                  <a:gd name="T15" fmla="*/ 0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0"/>
                    </a:lnTo>
                    <a:lnTo>
                      <a:pt x="0" y="92"/>
                    </a:lnTo>
                    <a:lnTo>
                      <a:pt x="15" y="92"/>
                    </a:lnTo>
                    <a:lnTo>
                      <a:pt x="106" y="92"/>
                    </a:lnTo>
                    <a:lnTo>
                      <a:pt x="122" y="92"/>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49" name="Freeform 83"/>
              <p:cNvSpPr>
                <a:spLocks/>
              </p:cNvSpPr>
              <p:nvPr/>
            </p:nvSpPr>
            <p:spPr bwMode="auto">
              <a:xfrm>
                <a:off x="1390" y="2686"/>
                <a:ext cx="106" cy="91"/>
              </a:xfrm>
              <a:custGeom>
                <a:avLst/>
                <a:gdLst>
                  <a:gd name="T0" fmla="*/ 106 w 106"/>
                  <a:gd name="T1" fmla="*/ 0 h 91"/>
                  <a:gd name="T2" fmla="*/ 0 w 106"/>
                  <a:gd name="T3" fmla="*/ 0 h 91"/>
                  <a:gd name="T4" fmla="*/ 0 w 106"/>
                  <a:gd name="T5" fmla="*/ 15 h 91"/>
                  <a:gd name="T6" fmla="*/ 0 w 106"/>
                  <a:gd name="T7" fmla="*/ 91 h 91"/>
                  <a:gd name="T8" fmla="*/ 0 w 106"/>
                  <a:gd name="T9" fmla="*/ 91 h 91"/>
                  <a:gd name="T10" fmla="*/ 106 w 106"/>
                  <a:gd name="T11" fmla="*/ 91 h 91"/>
                  <a:gd name="T12" fmla="*/ 106 w 106"/>
                  <a:gd name="T13" fmla="*/ 91 h 91"/>
                  <a:gd name="T14" fmla="*/ 106 w 106"/>
                  <a:gd name="T15" fmla="*/ 15 h 91"/>
                  <a:gd name="T16" fmla="*/ 106 w 10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1">
                    <a:moveTo>
                      <a:pt x="106" y="0"/>
                    </a:moveTo>
                    <a:lnTo>
                      <a:pt x="0" y="0"/>
                    </a:lnTo>
                    <a:lnTo>
                      <a:pt x="0" y="15"/>
                    </a:lnTo>
                    <a:lnTo>
                      <a:pt x="0" y="91"/>
                    </a:lnTo>
                    <a:lnTo>
                      <a:pt x="106" y="91"/>
                    </a:lnTo>
                    <a:lnTo>
                      <a:pt x="106"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0" name="Freeform 84"/>
              <p:cNvSpPr>
                <a:spLocks/>
              </p:cNvSpPr>
              <p:nvPr/>
            </p:nvSpPr>
            <p:spPr bwMode="auto">
              <a:xfrm>
                <a:off x="1390" y="2686"/>
                <a:ext cx="106" cy="91"/>
              </a:xfrm>
              <a:custGeom>
                <a:avLst/>
                <a:gdLst>
                  <a:gd name="T0" fmla="*/ 106 w 106"/>
                  <a:gd name="T1" fmla="*/ 0 h 91"/>
                  <a:gd name="T2" fmla="*/ 0 w 106"/>
                  <a:gd name="T3" fmla="*/ 0 h 91"/>
                  <a:gd name="T4" fmla="*/ 0 w 106"/>
                  <a:gd name="T5" fmla="*/ 15 h 91"/>
                  <a:gd name="T6" fmla="*/ 0 w 106"/>
                  <a:gd name="T7" fmla="*/ 91 h 91"/>
                  <a:gd name="T8" fmla="*/ 0 w 106"/>
                  <a:gd name="T9" fmla="*/ 91 h 91"/>
                  <a:gd name="T10" fmla="*/ 106 w 106"/>
                  <a:gd name="T11" fmla="*/ 91 h 91"/>
                  <a:gd name="T12" fmla="*/ 106 w 106"/>
                  <a:gd name="T13" fmla="*/ 91 h 91"/>
                  <a:gd name="T14" fmla="*/ 106 w 106"/>
                  <a:gd name="T15" fmla="*/ 15 h 91"/>
                  <a:gd name="T16" fmla="*/ 106 w 10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1">
                    <a:moveTo>
                      <a:pt x="106" y="0"/>
                    </a:moveTo>
                    <a:lnTo>
                      <a:pt x="0" y="0"/>
                    </a:lnTo>
                    <a:lnTo>
                      <a:pt x="0" y="15"/>
                    </a:lnTo>
                    <a:lnTo>
                      <a:pt x="0" y="91"/>
                    </a:lnTo>
                    <a:lnTo>
                      <a:pt x="106" y="91"/>
                    </a:lnTo>
                    <a:lnTo>
                      <a:pt x="106"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1" name="Freeform 85"/>
              <p:cNvSpPr>
                <a:spLocks/>
              </p:cNvSpPr>
              <p:nvPr/>
            </p:nvSpPr>
            <p:spPr bwMode="auto">
              <a:xfrm>
                <a:off x="1435" y="2808"/>
                <a:ext cx="122" cy="92"/>
              </a:xfrm>
              <a:custGeom>
                <a:avLst/>
                <a:gdLst>
                  <a:gd name="T0" fmla="*/ 107 w 122"/>
                  <a:gd name="T1" fmla="*/ 0 h 92"/>
                  <a:gd name="T2" fmla="*/ 16 w 122"/>
                  <a:gd name="T3" fmla="*/ 0 h 92"/>
                  <a:gd name="T4" fmla="*/ 0 w 122"/>
                  <a:gd name="T5" fmla="*/ 15 h 92"/>
                  <a:gd name="T6" fmla="*/ 0 w 122"/>
                  <a:gd name="T7" fmla="*/ 92 h 92"/>
                  <a:gd name="T8" fmla="*/ 16 w 122"/>
                  <a:gd name="T9" fmla="*/ 92 h 92"/>
                  <a:gd name="T10" fmla="*/ 107 w 122"/>
                  <a:gd name="T11" fmla="*/ 92 h 92"/>
                  <a:gd name="T12" fmla="*/ 122 w 122"/>
                  <a:gd name="T13" fmla="*/ 92 h 92"/>
                  <a:gd name="T14" fmla="*/ 122 w 122"/>
                  <a:gd name="T15" fmla="*/ 15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6" y="0"/>
                    </a:lnTo>
                    <a:lnTo>
                      <a:pt x="0" y="15"/>
                    </a:lnTo>
                    <a:lnTo>
                      <a:pt x="0" y="92"/>
                    </a:lnTo>
                    <a:lnTo>
                      <a:pt x="16" y="92"/>
                    </a:lnTo>
                    <a:lnTo>
                      <a:pt x="107" y="92"/>
                    </a:lnTo>
                    <a:lnTo>
                      <a:pt x="122" y="92"/>
                    </a:lnTo>
                    <a:lnTo>
                      <a:pt x="122"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2" name="Freeform 86"/>
              <p:cNvSpPr>
                <a:spLocks/>
              </p:cNvSpPr>
              <p:nvPr/>
            </p:nvSpPr>
            <p:spPr bwMode="auto">
              <a:xfrm>
                <a:off x="1435" y="2808"/>
                <a:ext cx="122" cy="92"/>
              </a:xfrm>
              <a:custGeom>
                <a:avLst/>
                <a:gdLst>
                  <a:gd name="T0" fmla="*/ 107 w 122"/>
                  <a:gd name="T1" fmla="*/ 0 h 92"/>
                  <a:gd name="T2" fmla="*/ 16 w 122"/>
                  <a:gd name="T3" fmla="*/ 0 h 92"/>
                  <a:gd name="T4" fmla="*/ 0 w 122"/>
                  <a:gd name="T5" fmla="*/ 15 h 92"/>
                  <a:gd name="T6" fmla="*/ 0 w 122"/>
                  <a:gd name="T7" fmla="*/ 92 h 92"/>
                  <a:gd name="T8" fmla="*/ 16 w 122"/>
                  <a:gd name="T9" fmla="*/ 92 h 92"/>
                  <a:gd name="T10" fmla="*/ 107 w 122"/>
                  <a:gd name="T11" fmla="*/ 92 h 92"/>
                  <a:gd name="T12" fmla="*/ 122 w 122"/>
                  <a:gd name="T13" fmla="*/ 92 h 92"/>
                  <a:gd name="T14" fmla="*/ 122 w 122"/>
                  <a:gd name="T15" fmla="*/ 15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6" y="0"/>
                    </a:lnTo>
                    <a:lnTo>
                      <a:pt x="0" y="15"/>
                    </a:lnTo>
                    <a:lnTo>
                      <a:pt x="0" y="92"/>
                    </a:lnTo>
                    <a:lnTo>
                      <a:pt x="16" y="92"/>
                    </a:lnTo>
                    <a:lnTo>
                      <a:pt x="107" y="92"/>
                    </a:lnTo>
                    <a:lnTo>
                      <a:pt x="122" y="92"/>
                    </a:lnTo>
                    <a:lnTo>
                      <a:pt x="122"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3" name="Freeform 87"/>
              <p:cNvSpPr>
                <a:spLocks/>
              </p:cNvSpPr>
              <p:nvPr/>
            </p:nvSpPr>
            <p:spPr bwMode="auto">
              <a:xfrm>
                <a:off x="1390" y="2931"/>
                <a:ext cx="106" cy="107"/>
              </a:xfrm>
              <a:custGeom>
                <a:avLst/>
                <a:gdLst>
                  <a:gd name="T0" fmla="*/ 106 w 106"/>
                  <a:gd name="T1" fmla="*/ 0 h 107"/>
                  <a:gd name="T2" fmla="*/ 0 w 106"/>
                  <a:gd name="T3" fmla="*/ 0 h 107"/>
                  <a:gd name="T4" fmla="*/ 0 w 106"/>
                  <a:gd name="T5" fmla="*/ 15 h 107"/>
                  <a:gd name="T6" fmla="*/ 0 w 106"/>
                  <a:gd name="T7" fmla="*/ 91 h 107"/>
                  <a:gd name="T8" fmla="*/ 0 w 106"/>
                  <a:gd name="T9" fmla="*/ 107 h 107"/>
                  <a:gd name="T10" fmla="*/ 106 w 106"/>
                  <a:gd name="T11" fmla="*/ 107 h 107"/>
                  <a:gd name="T12" fmla="*/ 106 w 106"/>
                  <a:gd name="T13" fmla="*/ 91 h 107"/>
                  <a:gd name="T14" fmla="*/ 106 w 106"/>
                  <a:gd name="T15" fmla="*/ 15 h 107"/>
                  <a:gd name="T16" fmla="*/ 106 w 106"/>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6" y="0"/>
                    </a:moveTo>
                    <a:lnTo>
                      <a:pt x="0" y="0"/>
                    </a:lnTo>
                    <a:lnTo>
                      <a:pt x="0" y="15"/>
                    </a:lnTo>
                    <a:lnTo>
                      <a:pt x="0" y="91"/>
                    </a:lnTo>
                    <a:lnTo>
                      <a:pt x="0" y="107"/>
                    </a:lnTo>
                    <a:lnTo>
                      <a:pt x="106" y="107"/>
                    </a:lnTo>
                    <a:lnTo>
                      <a:pt x="106" y="91"/>
                    </a:lnTo>
                    <a:lnTo>
                      <a:pt x="106"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4" name="Freeform 88"/>
              <p:cNvSpPr>
                <a:spLocks/>
              </p:cNvSpPr>
              <p:nvPr/>
            </p:nvSpPr>
            <p:spPr bwMode="auto">
              <a:xfrm>
                <a:off x="1390" y="2931"/>
                <a:ext cx="106" cy="107"/>
              </a:xfrm>
              <a:custGeom>
                <a:avLst/>
                <a:gdLst>
                  <a:gd name="T0" fmla="*/ 106 w 106"/>
                  <a:gd name="T1" fmla="*/ 0 h 107"/>
                  <a:gd name="T2" fmla="*/ 0 w 106"/>
                  <a:gd name="T3" fmla="*/ 0 h 107"/>
                  <a:gd name="T4" fmla="*/ 0 w 106"/>
                  <a:gd name="T5" fmla="*/ 15 h 107"/>
                  <a:gd name="T6" fmla="*/ 0 w 106"/>
                  <a:gd name="T7" fmla="*/ 91 h 107"/>
                  <a:gd name="T8" fmla="*/ 0 w 106"/>
                  <a:gd name="T9" fmla="*/ 107 h 107"/>
                  <a:gd name="T10" fmla="*/ 106 w 106"/>
                  <a:gd name="T11" fmla="*/ 107 h 107"/>
                  <a:gd name="T12" fmla="*/ 106 w 106"/>
                  <a:gd name="T13" fmla="*/ 91 h 107"/>
                  <a:gd name="T14" fmla="*/ 106 w 106"/>
                  <a:gd name="T15" fmla="*/ 15 h 107"/>
                  <a:gd name="T16" fmla="*/ 106 w 106"/>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6" y="0"/>
                    </a:moveTo>
                    <a:lnTo>
                      <a:pt x="0" y="0"/>
                    </a:lnTo>
                    <a:lnTo>
                      <a:pt x="0" y="15"/>
                    </a:lnTo>
                    <a:lnTo>
                      <a:pt x="0" y="91"/>
                    </a:lnTo>
                    <a:lnTo>
                      <a:pt x="0" y="107"/>
                    </a:lnTo>
                    <a:lnTo>
                      <a:pt x="106" y="107"/>
                    </a:lnTo>
                    <a:lnTo>
                      <a:pt x="106" y="91"/>
                    </a:lnTo>
                    <a:lnTo>
                      <a:pt x="106"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5" name="Freeform 89"/>
              <p:cNvSpPr>
                <a:spLocks/>
              </p:cNvSpPr>
              <p:nvPr/>
            </p:nvSpPr>
            <p:spPr bwMode="auto">
              <a:xfrm>
                <a:off x="1527" y="2441"/>
                <a:ext cx="122" cy="91"/>
              </a:xfrm>
              <a:custGeom>
                <a:avLst/>
                <a:gdLst>
                  <a:gd name="T0" fmla="*/ 107 w 122"/>
                  <a:gd name="T1" fmla="*/ 0 h 91"/>
                  <a:gd name="T2" fmla="*/ 15 w 122"/>
                  <a:gd name="T3" fmla="*/ 0 h 91"/>
                  <a:gd name="T4" fmla="*/ 0 w 122"/>
                  <a:gd name="T5" fmla="*/ 0 h 91"/>
                  <a:gd name="T6" fmla="*/ 0 w 122"/>
                  <a:gd name="T7" fmla="*/ 76 h 91"/>
                  <a:gd name="T8" fmla="*/ 15 w 122"/>
                  <a:gd name="T9" fmla="*/ 91 h 91"/>
                  <a:gd name="T10" fmla="*/ 107 w 122"/>
                  <a:gd name="T11" fmla="*/ 91 h 91"/>
                  <a:gd name="T12" fmla="*/ 122 w 122"/>
                  <a:gd name="T13" fmla="*/ 76 h 91"/>
                  <a:gd name="T14" fmla="*/ 122 w 122"/>
                  <a:gd name="T15" fmla="*/ 0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0"/>
                    </a:lnTo>
                    <a:lnTo>
                      <a:pt x="0" y="76"/>
                    </a:lnTo>
                    <a:lnTo>
                      <a:pt x="15" y="91"/>
                    </a:lnTo>
                    <a:lnTo>
                      <a:pt x="107" y="91"/>
                    </a:lnTo>
                    <a:lnTo>
                      <a:pt x="122" y="76"/>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6" name="Freeform 90"/>
              <p:cNvSpPr>
                <a:spLocks/>
              </p:cNvSpPr>
              <p:nvPr/>
            </p:nvSpPr>
            <p:spPr bwMode="auto">
              <a:xfrm>
                <a:off x="1527" y="2441"/>
                <a:ext cx="122" cy="91"/>
              </a:xfrm>
              <a:custGeom>
                <a:avLst/>
                <a:gdLst>
                  <a:gd name="T0" fmla="*/ 107 w 122"/>
                  <a:gd name="T1" fmla="*/ 0 h 91"/>
                  <a:gd name="T2" fmla="*/ 15 w 122"/>
                  <a:gd name="T3" fmla="*/ 0 h 91"/>
                  <a:gd name="T4" fmla="*/ 0 w 122"/>
                  <a:gd name="T5" fmla="*/ 0 h 91"/>
                  <a:gd name="T6" fmla="*/ 0 w 122"/>
                  <a:gd name="T7" fmla="*/ 76 h 91"/>
                  <a:gd name="T8" fmla="*/ 15 w 122"/>
                  <a:gd name="T9" fmla="*/ 91 h 91"/>
                  <a:gd name="T10" fmla="*/ 107 w 122"/>
                  <a:gd name="T11" fmla="*/ 91 h 91"/>
                  <a:gd name="T12" fmla="*/ 122 w 122"/>
                  <a:gd name="T13" fmla="*/ 76 h 91"/>
                  <a:gd name="T14" fmla="*/ 122 w 122"/>
                  <a:gd name="T15" fmla="*/ 0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0"/>
                    </a:lnTo>
                    <a:lnTo>
                      <a:pt x="0" y="76"/>
                    </a:lnTo>
                    <a:lnTo>
                      <a:pt x="15" y="91"/>
                    </a:lnTo>
                    <a:lnTo>
                      <a:pt x="107" y="91"/>
                    </a:lnTo>
                    <a:lnTo>
                      <a:pt x="122" y="76"/>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7" name="Freeform 91"/>
              <p:cNvSpPr>
                <a:spLocks/>
              </p:cNvSpPr>
              <p:nvPr/>
            </p:nvSpPr>
            <p:spPr bwMode="auto">
              <a:xfrm>
                <a:off x="1603" y="2563"/>
                <a:ext cx="107" cy="92"/>
              </a:xfrm>
              <a:custGeom>
                <a:avLst/>
                <a:gdLst>
                  <a:gd name="T0" fmla="*/ 107 w 107"/>
                  <a:gd name="T1" fmla="*/ 0 h 92"/>
                  <a:gd name="T2" fmla="*/ 15 w 107"/>
                  <a:gd name="T3" fmla="*/ 0 h 92"/>
                  <a:gd name="T4" fmla="*/ 0 w 107"/>
                  <a:gd name="T5" fmla="*/ 0 h 92"/>
                  <a:gd name="T6" fmla="*/ 0 w 107"/>
                  <a:gd name="T7" fmla="*/ 92 h 92"/>
                  <a:gd name="T8" fmla="*/ 15 w 107"/>
                  <a:gd name="T9" fmla="*/ 92 h 92"/>
                  <a:gd name="T10" fmla="*/ 107 w 107"/>
                  <a:gd name="T11" fmla="*/ 92 h 92"/>
                  <a:gd name="T12" fmla="*/ 107 w 107"/>
                  <a:gd name="T13" fmla="*/ 92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15" y="0"/>
                    </a:lnTo>
                    <a:lnTo>
                      <a:pt x="0" y="0"/>
                    </a:lnTo>
                    <a:lnTo>
                      <a:pt x="0" y="92"/>
                    </a:lnTo>
                    <a:lnTo>
                      <a:pt x="15" y="92"/>
                    </a:lnTo>
                    <a:lnTo>
                      <a:pt x="107" y="92"/>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8" name="Freeform 92"/>
              <p:cNvSpPr>
                <a:spLocks/>
              </p:cNvSpPr>
              <p:nvPr/>
            </p:nvSpPr>
            <p:spPr bwMode="auto">
              <a:xfrm>
                <a:off x="1603" y="2563"/>
                <a:ext cx="107" cy="92"/>
              </a:xfrm>
              <a:custGeom>
                <a:avLst/>
                <a:gdLst>
                  <a:gd name="T0" fmla="*/ 107 w 107"/>
                  <a:gd name="T1" fmla="*/ 0 h 92"/>
                  <a:gd name="T2" fmla="*/ 15 w 107"/>
                  <a:gd name="T3" fmla="*/ 0 h 92"/>
                  <a:gd name="T4" fmla="*/ 0 w 107"/>
                  <a:gd name="T5" fmla="*/ 0 h 92"/>
                  <a:gd name="T6" fmla="*/ 0 w 107"/>
                  <a:gd name="T7" fmla="*/ 92 h 92"/>
                  <a:gd name="T8" fmla="*/ 15 w 107"/>
                  <a:gd name="T9" fmla="*/ 92 h 92"/>
                  <a:gd name="T10" fmla="*/ 107 w 107"/>
                  <a:gd name="T11" fmla="*/ 92 h 92"/>
                  <a:gd name="T12" fmla="*/ 107 w 107"/>
                  <a:gd name="T13" fmla="*/ 92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15" y="0"/>
                    </a:lnTo>
                    <a:lnTo>
                      <a:pt x="0" y="0"/>
                    </a:lnTo>
                    <a:lnTo>
                      <a:pt x="0" y="92"/>
                    </a:lnTo>
                    <a:lnTo>
                      <a:pt x="15" y="92"/>
                    </a:lnTo>
                    <a:lnTo>
                      <a:pt x="107" y="92"/>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59" name="Freeform 93"/>
              <p:cNvSpPr>
                <a:spLocks/>
              </p:cNvSpPr>
              <p:nvPr/>
            </p:nvSpPr>
            <p:spPr bwMode="auto">
              <a:xfrm>
                <a:off x="1527" y="2686"/>
                <a:ext cx="122" cy="91"/>
              </a:xfrm>
              <a:custGeom>
                <a:avLst/>
                <a:gdLst>
                  <a:gd name="T0" fmla="*/ 107 w 122"/>
                  <a:gd name="T1" fmla="*/ 0 h 91"/>
                  <a:gd name="T2" fmla="*/ 15 w 122"/>
                  <a:gd name="T3" fmla="*/ 0 h 91"/>
                  <a:gd name="T4" fmla="*/ 0 w 122"/>
                  <a:gd name="T5" fmla="*/ 15 h 91"/>
                  <a:gd name="T6" fmla="*/ 0 w 122"/>
                  <a:gd name="T7" fmla="*/ 91 h 91"/>
                  <a:gd name="T8" fmla="*/ 15 w 122"/>
                  <a:gd name="T9" fmla="*/ 91 h 91"/>
                  <a:gd name="T10" fmla="*/ 107 w 122"/>
                  <a:gd name="T11" fmla="*/ 91 h 91"/>
                  <a:gd name="T12" fmla="*/ 122 w 122"/>
                  <a:gd name="T13" fmla="*/ 91 h 91"/>
                  <a:gd name="T14" fmla="*/ 122 w 122"/>
                  <a:gd name="T15" fmla="*/ 15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15"/>
                    </a:lnTo>
                    <a:lnTo>
                      <a:pt x="0" y="91"/>
                    </a:lnTo>
                    <a:lnTo>
                      <a:pt x="15" y="91"/>
                    </a:lnTo>
                    <a:lnTo>
                      <a:pt x="107" y="91"/>
                    </a:lnTo>
                    <a:lnTo>
                      <a:pt x="122" y="91"/>
                    </a:lnTo>
                    <a:lnTo>
                      <a:pt x="122"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0" name="Freeform 94"/>
              <p:cNvSpPr>
                <a:spLocks/>
              </p:cNvSpPr>
              <p:nvPr/>
            </p:nvSpPr>
            <p:spPr bwMode="auto">
              <a:xfrm>
                <a:off x="1527" y="2686"/>
                <a:ext cx="122" cy="91"/>
              </a:xfrm>
              <a:custGeom>
                <a:avLst/>
                <a:gdLst>
                  <a:gd name="T0" fmla="*/ 107 w 122"/>
                  <a:gd name="T1" fmla="*/ 0 h 91"/>
                  <a:gd name="T2" fmla="*/ 15 w 122"/>
                  <a:gd name="T3" fmla="*/ 0 h 91"/>
                  <a:gd name="T4" fmla="*/ 0 w 122"/>
                  <a:gd name="T5" fmla="*/ 15 h 91"/>
                  <a:gd name="T6" fmla="*/ 0 w 122"/>
                  <a:gd name="T7" fmla="*/ 91 h 91"/>
                  <a:gd name="T8" fmla="*/ 15 w 122"/>
                  <a:gd name="T9" fmla="*/ 91 h 91"/>
                  <a:gd name="T10" fmla="*/ 107 w 122"/>
                  <a:gd name="T11" fmla="*/ 91 h 91"/>
                  <a:gd name="T12" fmla="*/ 122 w 122"/>
                  <a:gd name="T13" fmla="*/ 91 h 91"/>
                  <a:gd name="T14" fmla="*/ 122 w 122"/>
                  <a:gd name="T15" fmla="*/ 15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15"/>
                    </a:lnTo>
                    <a:lnTo>
                      <a:pt x="0" y="91"/>
                    </a:lnTo>
                    <a:lnTo>
                      <a:pt x="15" y="91"/>
                    </a:lnTo>
                    <a:lnTo>
                      <a:pt x="107" y="91"/>
                    </a:lnTo>
                    <a:lnTo>
                      <a:pt x="122" y="91"/>
                    </a:lnTo>
                    <a:lnTo>
                      <a:pt x="122"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1" name="Freeform 95"/>
              <p:cNvSpPr>
                <a:spLocks/>
              </p:cNvSpPr>
              <p:nvPr/>
            </p:nvSpPr>
            <p:spPr bwMode="auto">
              <a:xfrm>
                <a:off x="1588" y="2808"/>
                <a:ext cx="107" cy="92"/>
              </a:xfrm>
              <a:custGeom>
                <a:avLst/>
                <a:gdLst>
                  <a:gd name="T0" fmla="*/ 107 w 107"/>
                  <a:gd name="T1" fmla="*/ 0 h 92"/>
                  <a:gd name="T2" fmla="*/ 15 w 107"/>
                  <a:gd name="T3" fmla="*/ 0 h 92"/>
                  <a:gd name="T4" fmla="*/ 0 w 107"/>
                  <a:gd name="T5" fmla="*/ 15 h 92"/>
                  <a:gd name="T6" fmla="*/ 0 w 107"/>
                  <a:gd name="T7" fmla="*/ 92 h 92"/>
                  <a:gd name="T8" fmla="*/ 15 w 107"/>
                  <a:gd name="T9" fmla="*/ 92 h 92"/>
                  <a:gd name="T10" fmla="*/ 107 w 107"/>
                  <a:gd name="T11" fmla="*/ 92 h 92"/>
                  <a:gd name="T12" fmla="*/ 107 w 107"/>
                  <a:gd name="T13" fmla="*/ 92 h 92"/>
                  <a:gd name="T14" fmla="*/ 107 w 107"/>
                  <a:gd name="T15" fmla="*/ 15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15" y="0"/>
                    </a:lnTo>
                    <a:lnTo>
                      <a:pt x="0" y="15"/>
                    </a:lnTo>
                    <a:lnTo>
                      <a:pt x="0" y="92"/>
                    </a:lnTo>
                    <a:lnTo>
                      <a:pt x="15" y="92"/>
                    </a:lnTo>
                    <a:lnTo>
                      <a:pt x="107" y="92"/>
                    </a:lnTo>
                    <a:lnTo>
                      <a:pt x="107"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2" name="Freeform 96"/>
              <p:cNvSpPr>
                <a:spLocks/>
              </p:cNvSpPr>
              <p:nvPr/>
            </p:nvSpPr>
            <p:spPr bwMode="auto">
              <a:xfrm>
                <a:off x="1588" y="2808"/>
                <a:ext cx="107" cy="92"/>
              </a:xfrm>
              <a:custGeom>
                <a:avLst/>
                <a:gdLst>
                  <a:gd name="T0" fmla="*/ 107 w 107"/>
                  <a:gd name="T1" fmla="*/ 0 h 92"/>
                  <a:gd name="T2" fmla="*/ 15 w 107"/>
                  <a:gd name="T3" fmla="*/ 0 h 92"/>
                  <a:gd name="T4" fmla="*/ 0 w 107"/>
                  <a:gd name="T5" fmla="*/ 15 h 92"/>
                  <a:gd name="T6" fmla="*/ 0 w 107"/>
                  <a:gd name="T7" fmla="*/ 92 h 92"/>
                  <a:gd name="T8" fmla="*/ 15 w 107"/>
                  <a:gd name="T9" fmla="*/ 92 h 92"/>
                  <a:gd name="T10" fmla="*/ 107 w 107"/>
                  <a:gd name="T11" fmla="*/ 92 h 92"/>
                  <a:gd name="T12" fmla="*/ 107 w 107"/>
                  <a:gd name="T13" fmla="*/ 92 h 92"/>
                  <a:gd name="T14" fmla="*/ 107 w 107"/>
                  <a:gd name="T15" fmla="*/ 15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15" y="0"/>
                    </a:lnTo>
                    <a:lnTo>
                      <a:pt x="0" y="15"/>
                    </a:lnTo>
                    <a:lnTo>
                      <a:pt x="0" y="92"/>
                    </a:lnTo>
                    <a:lnTo>
                      <a:pt x="15" y="92"/>
                    </a:lnTo>
                    <a:lnTo>
                      <a:pt x="107" y="92"/>
                    </a:lnTo>
                    <a:lnTo>
                      <a:pt x="107"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3" name="Freeform 97"/>
              <p:cNvSpPr>
                <a:spLocks/>
              </p:cNvSpPr>
              <p:nvPr/>
            </p:nvSpPr>
            <p:spPr bwMode="auto">
              <a:xfrm>
                <a:off x="1527" y="2931"/>
                <a:ext cx="122" cy="107"/>
              </a:xfrm>
              <a:custGeom>
                <a:avLst/>
                <a:gdLst>
                  <a:gd name="T0" fmla="*/ 107 w 122"/>
                  <a:gd name="T1" fmla="*/ 0 h 107"/>
                  <a:gd name="T2" fmla="*/ 15 w 122"/>
                  <a:gd name="T3" fmla="*/ 0 h 107"/>
                  <a:gd name="T4" fmla="*/ 0 w 122"/>
                  <a:gd name="T5" fmla="*/ 15 h 107"/>
                  <a:gd name="T6" fmla="*/ 0 w 122"/>
                  <a:gd name="T7" fmla="*/ 91 h 107"/>
                  <a:gd name="T8" fmla="*/ 15 w 122"/>
                  <a:gd name="T9" fmla="*/ 107 h 107"/>
                  <a:gd name="T10" fmla="*/ 107 w 122"/>
                  <a:gd name="T11" fmla="*/ 107 h 107"/>
                  <a:gd name="T12" fmla="*/ 122 w 122"/>
                  <a:gd name="T13" fmla="*/ 91 h 107"/>
                  <a:gd name="T14" fmla="*/ 122 w 122"/>
                  <a:gd name="T15" fmla="*/ 15 h 107"/>
                  <a:gd name="T16" fmla="*/ 107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07" y="0"/>
                    </a:moveTo>
                    <a:lnTo>
                      <a:pt x="15" y="0"/>
                    </a:lnTo>
                    <a:lnTo>
                      <a:pt x="0" y="15"/>
                    </a:lnTo>
                    <a:lnTo>
                      <a:pt x="0" y="91"/>
                    </a:lnTo>
                    <a:lnTo>
                      <a:pt x="15" y="107"/>
                    </a:lnTo>
                    <a:lnTo>
                      <a:pt x="107" y="107"/>
                    </a:lnTo>
                    <a:lnTo>
                      <a:pt x="122" y="91"/>
                    </a:lnTo>
                    <a:lnTo>
                      <a:pt x="122"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4" name="Freeform 98"/>
              <p:cNvSpPr>
                <a:spLocks/>
              </p:cNvSpPr>
              <p:nvPr/>
            </p:nvSpPr>
            <p:spPr bwMode="auto">
              <a:xfrm>
                <a:off x="1527" y="2931"/>
                <a:ext cx="122" cy="107"/>
              </a:xfrm>
              <a:custGeom>
                <a:avLst/>
                <a:gdLst>
                  <a:gd name="T0" fmla="*/ 107 w 122"/>
                  <a:gd name="T1" fmla="*/ 0 h 107"/>
                  <a:gd name="T2" fmla="*/ 15 w 122"/>
                  <a:gd name="T3" fmla="*/ 0 h 107"/>
                  <a:gd name="T4" fmla="*/ 0 w 122"/>
                  <a:gd name="T5" fmla="*/ 15 h 107"/>
                  <a:gd name="T6" fmla="*/ 0 w 122"/>
                  <a:gd name="T7" fmla="*/ 91 h 107"/>
                  <a:gd name="T8" fmla="*/ 15 w 122"/>
                  <a:gd name="T9" fmla="*/ 107 h 107"/>
                  <a:gd name="T10" fmla="*/ 107 w 122"/>
                  <a:gd name="T11" fmla="*/ 107 h 107"/>
                  <a:gd name="T12" fmla="*/ 122 w 122"/>
                  <a:gd name="T13" fmla="*/ 91 h 107"/>
                  <a:gd name="T14" fmla="*/ 122 w 122"/>
                  <a:gd name="T15" fmla="*/ 15 h 107"/>
                  <a:gd name="T16" fmla="*/ 107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07" y="0"/>
                    </a:moveTo>
                    <a:lnTo>
                      <a:pt x="15" y="0"/>
                    </a:lnTo>
                    <a:lnTo>
                      <a:pt x="0" y="15"/>
                    </a:lnTo>
                    <a:lnTo>
                      <a:pt x="0" y="91"/>
                    </a:lnTo>
                    <a:lnTo>
                      <a:pt x="15" y="107"/>
                    </a:lnTo>
                    <a:lnTo>
                      <a:pt x="107" y="107"/>
                    </a:lnTo>
                    <a:lnTo>
                      <a:pt x="122" y="91"/>
                    </a:lnTo>
                    <a:lnTo>
                      <a:pt x="122"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5" name="Freeform 99"/>
              <p:cNvSpPr>
                <a:spLocks/>
              </p:cNvSpPr>
              <p:nvPr/>
            </p:nvSpPr>
            <p:spPr bwMode="auto">
              <a:xfrm>
                <a:off x="1679" y="2441"/>
                <a:ext cx="107" cy="91"/>
              </a:xfrm>
              <a:custGeom>
                <a:avLst/>
                <a:gdLst>
                  <a:gd name="T0" fmla="*/ 107 w 107"/>
                  <a:gd name="T1" fmla="*/ 0 h 91"/>
                  <a:gd name="T2" fmla="*/ 0 w 107"/>
                  <a:gd name="T3" fmla="*/ 0 h 91"/>
                  <a:gd name="T4" fmla="*/ 0 w 107"/>
                  <a:gd name="T5" fmla="*/ 0 h 91"/>
                  <a:gd name="T6" fmla="*/ 0 w 107"/>
                  <a:gd name="T7" fmla="*/ 76 h 91"/>
                  <a:gd name="T8" fmla="*/ 0 w 107"/>
                  <a:gd name="T9" fmla="*/ 91 h 91"/>
                  <a:gd name="T10" fmla="*/ 107 w 107"/>
                  <a:gd name="T11" fmla="*/ 91 h 91"/>
                  <a:gd name="T12" fmla="*/ 107 w 107"/>
                  <a:gd name="T13" fmla="*/ 76 h 91"/>
                  <a:gd name="T14" fmla="*/ 107 w 107"/>
                  <a:gd name="T15" fmla="*/ 0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76"/>
                    </a:lnTo>
                    <a:lnTo>
                      <a:pt x="0" y="91"/>
                    </a:lnTo>
                    <a:lnTo>
                      <a:pt x="107" y="91"/>
                    </a:lnTo>
                    <a:lnTo>
                      <a:pt x="107" y="76"/>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6" name="Freeform 100"/>
              <p:cNvSpPr>
                <a:spLocks/>
              </p:cNvSpPr>
              <p:nvPr/>
            </p:nvSpPr>
            <p:spPr bwMode="auto">
              <a:xfrm>
                <a:off x="1679" y="2441"/>
                <a:ext cx="107" cy="91"/>
              </a:xfrm>
              <a:custGeom>
                <a:avLst/>
                <a:gdLst>
                  <a:gd name="T0" fmla="*/ 107 w 107"/>
                  <a:gd name="T1" fmla="*/ 0 h 91"/>
                  <a:gd name="T2" fmla="*/ 0 w 107"/>
                  <a:gd name="T3" fmla="*/ 0 h 91"/>
                  <a:gd name="T4" fmla="*/ 0 w 107"/>
                  <a:gd name="T5" fmla="*/ 0 h 91"/>
                  <a:gd name="T6" fmla="*/ 0 w 107"/>
                  <a:gd name="T7" fmla="*/ 76 h 91"/>
                  <a:gd name="T8" fmla="*/ 0 w 107"/>
                  <a:gd name="T9" fmla="*/ 91 h 91"/>
                  <a:gd name="T10" fmla="*/ 107 w 107"/>
                  <a:gd name="T11" fmla="*/ 91 h 91"/>
                  <a:gd name="T12" fmla="*/ 107 w 107"/>
                  <a:gd name="T13" fmla="*/ 76 h 91"/>
                  <a:gd name="T14" fmla="*/ 107 w 107"/>
                  <a:gd name="T15" fmla="*/ 0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76"/>
                    </a:lnTo>
                    <a:lnTo>
                      <a:pt x="0" y="91"/>
                    </a:lnTo>
                    <a:lnTo>
                      <a:pt x="107" y="91"/>
                    </a:lnTo>
                    <a:lnTo>
                      <a:pt x="107" y="76"/>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7" name="Freeform 101"/>
              <p:cNvSpPr>
                <a:spLocks/>
              </p:cNvSpPr>
              <p:nvPr/>
            </p:nvSpPr>
            <p:spPr bwMode="auto">
              <a:xfrm>
                <a:off x="1756" y="2563"/>
                <a:ext cx="106" cy="92"/>
              </a:xfrm>
              <a:custGeom>
                <a:avLst/>
                <a:gdLst>
                  <a:gd name="T0" fmla="*/ 106 w 106"/>
                  <a:gd name="T1" fmla="*/ 0 h 92"/>
                  <a:gd name="T2" fmla="*/ 0 w 106"/>
                  <a:gd name="T3" fmla="*/ 0 h 92"/>
                  <a:gd name="T4" fmla="*/ 0 w 106"/>
                  <a:gd name="T5" fmla="*/ 0 h 92"/>
                  <a:gd name="T6" fmla="*/ 0 w 106"/>
                  <a:gd name="T7" fmla="*/ 92 h 92"/>
                  <a:gd name="T8" fmla="*/ 0 w 106"/>
                  <a:gd name="T9" fmla="*/ 92 h 92"/>
                  <a:gd name="T10" fmla="*/ 106 w 106"/>
                  <a:gd name="T11" fmla="*/ 92 h 92"/>
                  <a:gd name="T12" fmla="*/ 106 w 106"/>
                  <a:gd name="T13" fmla="*/ 92 h 92"/>
                  <a:gd name="T14" fmla="*/ 106 w 106"/>
                  <a:gd name="T15" fmla="*/ 0 h 92"/>
                  <a:gd name="T16" fmla="*/ 106 w 10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2">
                    <a:moveTo>
                      <a:pt x="106" y="0"/>
                    </a:moveTo>
                    <a:lnTo>
                      <a:pt x="0" y="0"/>
                    </a:lnTo>
                    <a:lnTo>
                      <a:pt x="0" y="92"/>
                    </a:lnTo>
                    <a:lnTo>
                      <a:pt x="106" y="92"/>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8" name="Freeform 102"/>
              <p:cNvSpPr>
                <a:spLocks/>
              </p:cNvSpPr>
              <p:nvPr/>
            </p:nvSpPr>
            <p:spPr bwMode="auto">
              <a:xfrm>
                <a:off x="1756" y="2563"/>
                <a:ext cx="106" cy="92"/>
              </a:xfrm>
              <a:custGeom>
                <a:avLst/>
                <a:gdLst>
                  <a:gd name="T0" fmla="*/ 106 w 106"/>
                  <a:gd name="T1" fmla="*/ 0 h 92"/>
                  <a:gd name="T2" fmla="*/ 0 w 106"/>
                  <a:gd name="T3" fmla="*/ 0 h 92"/>
                  <a:gd name="T4" fmla="*/ 0 w 106"/>
                  <a:gd name="T5" fmla="*/ 0 h 92"/>
                  <a:gd name="T6" fmla="*/ 0 w 106"/>
                  <a:gd name="T7" fmla="*/ 92 h 92"/>
                  <a:gd name="T8" fmla="*/ 0 w 106"/>
                  <a:gd name="T9" fmla="*/ 92 h 92"/>
                  <a:gd name="T10" fmla="*/ 106 w 106"/>
                  <a:gd name="T11" fmla="*/ 92 h 92"/>
                  <a:gd name="T12" fmla="*/ 106 w 106"/>
                  <a:gd name="T13" fmla="*/ 92 h 92"/>
                  <a:gd name="T14" fmla="*/ 106 w 106"/>
                  <a:gd name="T15" fmla="*/ 0 h 92"/>
                  <a:gd name="T16" fmla="*/ 106 w 10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2">
                    <a:moveTo>
                      <a:pt x="106" y="0"/>
                    </a:moveTo>
                    <a:lnTo>
                      <a:pt x="0" y="0"/>
                    </a:lnTo>
                    <a:lnTo>
                      <a:pt x="0" y="92"/>
                    </a:lnTo>
                    <a:lnTo>
                      <a:pt x="106" y="92"/>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69" name="Freeform 103"/>
              <p:cNvSpPr>
                <a:spLocks/>
              </p:cNvSpPr>
              <p:nvPr/>
            </p:nvSpPr>
            <p:spPr bwMode="auto">
              <a:xfrm>
                <a:off x="1679" y="2686"/>
                <a:ext cx="107" cy="91"/>
              </a:xfrm>
              <a:custGeom>
                <a:avLst/>
                <a:gdLst>
                  <a:gd name="T0" fmla="*/ 107 w 107"/>
                  <a:gd name="T1" fmla="*/ 0 h 91"/>
                  <a:gd name="T2" fmla="*/ 0 w 107"/>
                  <a:gd name="T3" fmla="*/ 0 h 91"/>
                  <a:gd name="T4" fmla="*/ 0 w 107"/>
                  <a:gd name="T5" fmla="*/ 15 h 91"/>
                  <a:gd name="T6" fmla="*/ 0 w 107"/>
                  <a:gd name="T7" fmla="*/ 91 h 91"/>
                  <a:gd name="T8" fmla="*/ 0 w 107"/>
                  <a:gd name="T9" fmla="*/ 91 h 91"/>
                  <a:gd name="T10" fmla="*/ 107 w 107"/>
                  <a:gd name="T11" fmla="*/ 91 h 91"/>
                  <a:gd name="T12" fmla="*/ 107 w 107"/>
                  <a:gd name="T13" fmla="*/ 91 h 91"/>
                  <a:gd name="T14" fmla="*/ 107 w 107"/>
                  <a:gd name="T15" fmla="*/ 15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15"/>
                    </a:lnTo>
                    <a:lnTo>
                      <a:pt x="0" y="91"/>
                    </a:lnTo>
                    <a:lnTo>
                      <a:pt x="107" y="91"/>
                    </a:lnTo>
                    <a:lnTo>
                      <a:pt x="107"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0" name="Freeform 104"/>
              <p:cNvSpPr>
                <a:spLocks/>
              </p:cNvSpPr>
              <p:nvPr/>
            </p:nvSpPr>
            <p:spPr bwMode="auto">
              <a:xfrm>
                <a:off x="1679" y="2686"/>
                <a:ext cx="107" cy="91"/>
              </a:xfrm>
              <a:custGeom>
                <a:avLst/>
                <a:gdLst>
                  <a:gd name="T0" fmla="*/ 107 w 107"/>
                  <a:gd name="T1" fmla="*/ 0 h 91"/>
                  <a:gd name="T2" fmla="*/ 0 w 107"/>
                  <a:gd name="T3" fmla="*/ 0 h 91"/>
                  <a:gd name="T4" fmla="*/ 0 w 107"/>
                  <a:gd name="T5" fmla="*/ 15 h 91"/>
                  <a:gd name="T6" fmla="*/ 0 w 107"/>
                  <a:gd name="T7" fmla="*/ 91 h 91"/>
                  <a:gd name="T8" fmla="*/ 0 w 107"/>
                  <a:gd name="T9" fmla="*/ 91 h 91"/>
                  <a:gd name="T10" fmla="*/ 107 w 107"/>
                  <a:gd name="T11" fmla="*/ 91 h 91"/>
                  <a:gd name="T12" fmla="*/ 107 w 107"/>
                  <a:gd name="T13" fmla="*/ 91 h 91"/>
                  <a:gd name="T14" fmla="*/ 107 w 107"/>
                  <a:gd name="T15" fmla="*/ 15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0" y="0"/>
                    </a:lnTo>
                    <a:lnTo>
                      <a:pt x="0" y="15"/>
                    </a:lnTo>
                    <a:lnTo>
                      <a:pt x="0" y="91"/>
                    </a:lnTo>
                    <a:lnTo>
                      <a:pt x="107" y="91"/>
                    </a:lnTo>
                    <a:lnTo>
                      <a:pt x="107"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1" name="Freeform 105"/>
              <p:cNvSpPr>
                <a:spLocks/>
              </p:cNvSpPr>
              <p:nvPr/>
            </p:nvSpPr>
            <p:spPr bwMode="auto">
              <a:xfrm>
                <a:off x="1740" y="2808"/>
                <a:ext cx="107" cy="92"/>
              </a:xfrm>
              <a:custGeom>
                <a:avLst/>
                <a:gdLst>
                  <a:gd name="T0" fmla="*/ 92 w 107"/>
                  <a:gd name="T1" fmla="*/ 0 h 92"/>
                  <a:gd name="T2" fmla="*/ 0 w 107"/>
                  <a:gd name="T3" fmla="*/ 0 h 92"/>
                  <a:gd name="T4" fmla="*/ 0 w 107"/>
                  <a:gd name="T5" fmla="*/ 15 h 92"/>
                  <a:gd name="T6" fmla="*/ 0 w 107"/>
                  <a:gd name="T7" fmla="*/ 92 h 92"/>
                  <a:gd name="T8" fmla="*/ 0 w 107"/>
                  <a:gd name="T9" fmla="*/ 92 h 92"/>
                  <a:gd name="T10" fmla="*/ 92 w 107"/>
                  <a:gd name="T11" fmla="*/ 92 h 92"/>
                  <a:gd name="T12" fmla="*/ 107 w 107"/>
                  <a:gd name="T13" fmla="*/ 92 h 92"/>
                  <a:gd name="T14" fmla="*/ 107 w 107"/>
                  <a:gd name="T15" fmla="*/ 15 h 92"/>
                  <a:gd name="T16" fmla="*/ 92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92" y="0"/>
                    </a:moveTo>
                    <a:lnTo>
                      <a:pt x="0" y="0"/>
                    </a:lnTo>
                    <a:lnTo>
                      <a:pt x="0" y="15"/>
                    </a:lnTo>
                    <a:lnTo>
                      <a:pt x="0" y="92"/>
                    </a:lnTo>
                    <a:lnTo>
                      <a:pt x="92" y="92"/>
                    </a:lnTo>
                    <a:lnTo>
                      <a:pt x="107" y="92"/>
                    </a:lnTo>
                    <a:lnTo>
                      <a:pt x="107" y="15"/>
                    </a:lnTo>
                    <a:lnTo>
                      <a:pt x="92"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2" name="Freeform 106"/>
              <p:cNvSpPr>
                <a:spLocks/>
              </p:cNvSpPr>
              <p:nvPr/>
            </p:nvSpPr>
            <p:spPr bwMode="auto">
              <a:xfrm>
                <a:off x="1740" y="2808"/>
                <a:ext cx="107" cy="92"/>
              </a:xfrm>
              <a:custGeom>
                <a:avLst/>
                <a:gdLst>
                  <a:gd name="T0" fmla="*/ 92 w 107"/>
                  <a:gd name="T1" fmla="*/ 0 h 92"/>
                  <a:gd name="T2" fmla="*/ 0 w 107"/>
                  <a:gd name="T3" fmla="*/ 0 h 92"/>
                  <a:gd name="T4" fmla="*/ 0 w 107"/>
                  <a:gd name="T5" fmla="*/ 15 h 92"/>
                  <a:gd name="T6" fmla="*/ 0 w 107"/>
                  <a:gd name="T7" fmla="*/ 92 h 92"/>
                  <a:gd name="T8" fmla="*/ 0 w 107"/>
                  <a:gd name="T9" fmla="*/ 92 h 92"/>
                  <a:gd name="T10" fmla="*/ 92 w 107"/>
                  <a:gd name="T11" fmla="*/ 92 h 92"/>
                  <a:gd name="T12" fmla="*/ 107 w 107"/>
                  <a:gd name="T13" fmla="*/ 92 h 92"/>
                  <a:gd name="T14" fmla="*/ 107 w 107"/>
                  <a:gd name="T15" fmla="*/ 15 h 92"/>
                  <a:gd name="T16" fmla="*/ 92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92" y="0"/>
                    </a:moveTo>
                    <a:lnTo>
                      <a:pt x="0" y="0"/>
                    </a:lnTo>
                    <a:lnTo>
                      <a:pt x="0" y="15"/>
                    </a:lnTo>
                    <a:lnTo>
                      <a:pt x="0" y="92"/>
                    </a:lnTo>
                    <a:lnTo>
                      <a:pt x="92" y="92"/>
                    </a:lnTo>
                    <a:lnTo>
                      <a:pt x="107" y="92"/>
                    </a:lnTo>
                    <a:lnTo>
                      <a:pt x="107" y="15"/>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3" name="Freeform 107"/>
              <p:cNvSpPr>
                <a:spLocks/>
              </p:cNvSpPr>
              <p:nvPr/>
            </p:nvSpPr>
            <p:spPr bwMode="auto">
              <a:xfrm>
                <a:off x="1679" y="2931"/>
                <a:ext cx="107" cy="107"/>
              </a:xfrm>
              <a:custGeom>
                <a:avLst/>
                <a:gdLst>
                  <a:gd name="T0" fmla="*/ 107 w 107"/>
                  <a:gd name="T1" fmla="*/ 0 h 107"/>
                  <a:gd name="T2" fmla="*/ 0 w 107"/>
                  <a:gd name="T3" fmla="*/ 0 h 107"/>
                  <a:gd name="T4" fmla="*/ 0 w 107"/>
                  <a:gd name="T5" fmla="*/ 15 h 107"/>
                  <a:gd name="T6" fmla="*/ 0 w 107"/>
                  <a:gd name="T7" fmla="*/ 91 h 107"/>
                  <a:gd name="T8" fmla="*/ 0 w 107"/>
                  <a:gd name="T9" fmla="*/ 107 h 107"/>
                  <a:gd name="T10" fmla="*/ 107 w 107"/>
                  <a:gd name="T11" fmla="*/ 107 h 107"/>
                  <a:gd name="T12" fmla="*/ 107 w 107"/>
                  <a:gd name="T13" fmla="*/ 91 h 107"/>
                  <a:gd name="T14" fmla="*/ 107 w 107"/>
                  <a:gd name="T15" fmla="*/ 15 h 107"/>
                  <a:gd name="T16" fmla="*/ 107 w 107"/>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0"/>
                    </a:moveTo>
                    <a:lnTo>
                      <a:pt x="0" y="0"/>
                    </a:lnTo>
                    <a:lnTo>
                      <a:pt x="0" y="15"/>
                    </a:lnTo>
                    <a:lnTo>
                      <a:pt x="0" y="91"/>
                    </a:lnTo>
                    <a:lnTo>
                      <a:pt x="0" y="107"/>
                    </a:lnTo>
                    <a:lnTo>
                      <a:pt x="107" y="107"/>
                    </a:lnTo>
                    <a:lnTo>
                      <a:pt x="107" y="91"/>
                    </a:lnTo>
                    <a:lnTo>
                      <a:pt x="107"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4" name="Freeform 108"/>
              <p:cNvSpPr>
                <a:spLocks/>
              </p:cNvSpPr>
              <p:nvPr/>
            </p:nvSpPr>
            <p:spPr bwMode="auto">
              <a:xfrm>
                <a:off x="1679" y="2931"/>
                <a:ext cx="107" cy="107"/>
              </a:xfrm>
              <a:custGeom>
                <a:avLst/>
                <a:gdLst>
                  <a:gd name="T0" fmla="*/ 107 w 107"/>
                  <a:gd name="T1" fmla="*/ 0 h 107"/>
                  <a:gd name="T2" fmla="*/ 0 w 107"/>
                  <a:gd name="T3" fmla="*/ 0 h 107"/>
                  <a:gd name="T4" fmla="*/ 0 w 107"/>
                  <a:gd name="T5" fmla="*/ 15 h 107"/>
                  <a:gd name="T6" fmla="*/ 0 w 107"/>
                  <a:gd name="T7" fmla="*/ 91 h 107"/>
                  <a:gd name="T8" fmla="*/ 0 w 107"/>
                  <a:gd name="T9" fmla="*/ 107 h 107"/>
                  <a:gd name="T10" fmla="*/ 107 w 107"/>
                  <a:gd name="T11" fmla="*/ 107 h 107"/>
                  <a:gd name="T12" fmla="*/ 107 w 107"/>
                  <a:gd name="T13" fmla="*/ 91 h 107"/>
                  <a:gd name="T14" fmla="*/ 107 w 107"/>
                  <a:gd name="T15" fmla="*/ 15 h 107"/>
                  <a:gd name="T16" fmla="*/ 107 w 107"/>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0"/>
                    </a:moveTo>
                    <a:lnTo>
                      <a:pt x="0" y="0"/>
                    </a:lnTo>
                    <a:lnTo>
                      <a:pt x="0" y="15"/>
                    </a:lnTo>
                    <a:lnTo>
                      <a:pt x="0" y="91"/>
                    </a:lnTo>
                    <a:lnTo>
                      <a:pt x="0" y="107"/>
                    </a:lnTo>
                    <a:lnTo>
                      <a:pt x="107" y="107"/>
                    </a:lnTo>
                    <a:lnTo>
                      <a:pt x="107" y="91"/>
                    </a:lnTo>
                    <a:lnTo>
                      <a:pt x="107"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5" name="Freeform 109"/>
              <p:cNvSpPr>
                <a:spLocks/>
              </p:cNvSpPr>
              <p:nvPr/>
            </p:nvSpPr>
            <p:spPr bwMode="auto">
              <a:xfrm>
                <a:off x="1817" y="2441"/>
                <a:ext cx="122" cy="91"/>
              </a:xfrm>
              <a:custGeom>
                <a:avLst/>
                <a:gdLst>
                  <a:gd name="T0" fmla="*/ 106 w 122"/>
                  <a:gd name="T1" fmla="*/ 0 h 91"/>
                  <a:gd name="T2" fmla="*/ 15 w 122"/>
                  <a:gd name="T3" fmla="*/ 0 h 91"/>
                  <a:gd name="T4" fmla="*/ 0 w 122"/>
                  <a:gd name="T5" fmla="*/ 0 h 91"/>
                  <a:gd name="T6" fmla="*/ 0 w 122"/>
                  <a:gd name="T7" fmla="*/ 76 h 91"/>
                  <a:gd name="T8" fmla="*/ 15 w 122"/>
                  <a:gd name="T9" fmla="*/ 91 h 91"/>
                  <a:gd name="T10" fmla="*/ 106 w 122"/>
                  <a:gd name="T11" fmla="*/ 91 h 91"/>
                  <a:gd name="T12" fmla="*/ 122 w 122"/>
                  <a:gd name="T13" fmla="*/ 76 h 91"/>
                  <a:gd name="T14" fmla="*/ 122 w 122"/>
                  <a:gd name="T15" fmla="*/ 0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0"/>
                    </a:lnTo>
                    <a:lnTo>
                      <a:pt x="0" y="76"/>
                    </a:lnTo>
                    <a:lnTo>
                      <a:pt x="15" y="91"/>
                    </a:lnTo>
                    <a:lnTo>
                      <a:pt x="106" y="91"/>
                    </a:lnTo>
                    <a:lnTo>
                      <a:pt x="122" y="76"/>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6" name="Freeform 110"/>
              <p:cNvSpPr>
                <a:spLocks/>
              </p:cNvSpPr>
              <p:nvPr/>
            </p:nvSpPr>
            <p:spPr bwMode="auto">
              <a:xfrm>
                <a:off x="1817" y="2441"/>
                <a:ext cx="122" cy="91"/>
              </a:xfrm>
              <a:custGeom>
                <a:avLst/>
                <a:gdLst>
                  <a:gd name="T0" fmla="*/ 106 w 122"/>
                  <a:gd name="T1" fmla="*/ 0 h 91"/>
                  <a:gd name="T2" fmla="*/ 15 w 122"/>
                  <a:gd name="T3" fmla="*/ 0 h 91"/>
                  <a:gd name="T4" fmla="*/ 0 w 122"/>
                  <a:gd name="T5" fmla="*/ 0 h 91"/>
                  <a:gd name="T6" fmla="*/ 0 w 122"/>
                  <a:gd name="T7" fmla="*/ 76 h 91"/>
                  <a:gd name="T8" fmla="*/ 15 w 122"/>
                  <a:gd name="T9" fmla="*/ 91 h 91"/>
                  <a:gd name="T10" fmla="*/ 106 w 122"/>
                  <a:gd name="T11" fmla="*/ 91 h 91"/>
                  <a:gd name="T12" fmla="*/ 122 w 122"/>
                  <a:gd name="T13" fmla="*/ 76 h 91"/>
                  <a:gd name="T14" fmla="*/ 122 w 122"/>
                  <a:gd name="T15" fmla="*/ 0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0"/>
                    </a:lnTo>
                    <a:lnTo>
                      <a:pt x="0" y="76"/>
                    </a:lnTo>
                    <a:lnTo>
                      <a:pt x="15" y="91"/>
                    </a:lnTo>
                    <a:lnTo>
                      <a:pt x="106" y="91"/>
                    </a:lnTo>
                    <a:lnTo>
                      <a:pt x="122" y="76"/>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7" name="Freeform 111"/>
              <p:cNvSpPr>
                <a:spLocks/>
              </p:cNvSpPr>
              <p:nvPr/>
            </p:nvSpPr>
            <p:spPr bwMode="auto">
              <a:xfrm>
                <a:off x="1893" y="2563"/>
                <a:ext cx="122" cy="92"/>
              </a:xfrm>
              <a:custGeom>
                <a:avLst/>
                <a:gdLst>
                  <a:gd name="T0" fmla="*/ 107 w 122"/>
                  <a:gd name="T1" fmla="*/ 0 h 92"/>
                  <a:gd name="T2" fmla="*/ 15 w 122"/>
                  <a:gd name="T3" fmla="*/ 0 h 92"/>
                  <a:gd name="T4" fmla="*/ 0 w 122"/>
                  <a:gd name="T5" fmla="*/ 0 h 92"/>
                  <a:gd name="T6" fmla="*/ 0 w 122"/>
                  <a:gd name="T7" fmla="*/ 92 h 92"/>
                  <a:gd name="T8" fmla="*/ 15 w 122"/>
                  <a:gd name="T9" fmla="*/ 92 h 92"/>
                  <a:gd name="T10" fmla="*/ 107 w 122"/>
                  <a:gd name="T11" fmla="*/ 92 h 92"/>
                  <a:gd name="T12" fmla="*/ 122 w 122"/>
                  <a:gd name="T13" fmla="*/ 92 h 92"/>
                  <a:gd name="T14" fmla="*/ 122 w 122"/>
                  <a:gd name="T15" fmla="*/ 0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5" y="0"/>
                    </a:lnTo>
                    <a:lnTo>
                      <a:pt x="0" y="0"/>
                    </a:lnTo>
                    <a:lnTo>
                      <a:pt x="0" y="92"/>
                    </a:lnTo>
                    <a:lnTo>
                      <a:pt x="15" y="92"/>
                    </a:lnTo>
                    <a:lnTo>
                      <a:pt x="107" y="92"/>
                    </a:lnTo>
                    <a:lnTo>
                      <a:pt x="122" y="92"/>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8" name="Freeform 112"/>
              <p:cNvSpPr>
                <a:spLocks/>
              </p:cNvSpPr>
              <p:nvPr/>
            </p:nvSpPr>
            <p:spPr bwMode="auto">
              <a:xfrm>
                <a:off x="1893" y="2563"/>
                <a:ext cx="122" cy="92"/>
              </a:xfrm>
              <a:custGeom>
                <a:avLst/>
                <a:gdLst>
                  <a:gd name="T0" fmla="*/ 107 w 122"/>
                  <a:gd name="T1" fmla="*/ 0 h 92"/>
                  <a:gd name="T2" fmla="*/ 15 w 122"/>
                  <a:gd name="T3" fmla="*/ 0 h 92"/>
                  <a:gd name="T4" fmla="*/ 0 w 122"/>
                  <a:gd name="T5" fmla="*/ 0 h 92"/>
                  <a:gd name="T6" fmla="*/ 0 w 122"/>
                  <a:gd name="T7" fmla="*/ 92 h 92"/>
                  <a:gd name="T8" fmla="*/ 15 w 122"/>
                  <a:gd name="T9" fmla="*/ 92 h 92"/>
                  <a:gd name="T10" fmla="*/ 107 w 122"/>
                  <a:gd name="T11" fmla="*/ 92 h 92"/>
                  <a:gd name="T12" fmla="*/ 122 w 122"/>
                  <a:gd name="T13" fmla="*/ 92 h 92"/>
                  <a:gd name="T14" fmla="*/ 122 w 122"/>
                  <a:gd name="T15" fmla="*/ 0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5" y="0"/>
                    </a:lnTo>
                    <a:lnTo>
                      <a:pt x="0" y="0"/>
                    </a:lnTo>
                    <a:lnTo>
                      <a:pt x="0" y="92"/>
                    </a:lnTo>
                    <a:lnTo>
                      <a:pt x="15" y="92"/>
                    </a:lnTo>
                    <a:lnTo>
                      <a:pt x="107" y="92"/>
                    </a:lnTo>
                    <a:lnTo>
                      <a:pt x="122" y="92"/>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79" name="Freeform 113"/>
              <p:cNvSpPr>
                <a:spLocks/>
              </p:cNvSpPr>
              <p:nvPr/>
            </p:nvSpPr>
            <p:spPr bwMode="auto">
              <a:xfrm>
                <a:off x="1817" y="2686"/>
                <a:ext cx="122" cy="91"/>
              </a:xfrm>
              <a:custGeom>
                <a:avLst/>
                <a:gdLst>
                  <a:gd name="T0" fmla="*/ 106 w 122"/>
                  <a:gd name="T1" fmla="*/ 0 h 91"/>
                  <a:gd name="T2" fmla="*/ 15 w 122"/>
                  <a:gd name="T3" fmla="*/ 0 h 91"/>
                  <a:gd name="T4" fmla="*/ 0 w 122"/>
                  <a:gd name="T5" fmla="*/ 15 h 91"/>
                  <a:gd name="T6" fmla="*/ 0 w 122"/>
                  <a:gd name="T7" fmla="*/ 91 h 91"/>
                  <a:gd name="T8" fmla="*/ 15 w 122"/>
                  <a:gd name="T9" fmla="*/ 91 h 91"/>
                  <a:gd name="T10" fmla="*/ 106 w 122"/>
                  <a:gd name="T11" fmla="*/ 91 h 91"/>
                  <a:gd name="T12" fmla="*/ 122 w 122"/>
                  <a:gd name="T13" fmla="*/ 91 h 91"/>
                  <a:gd name="T14" fmla="*/ 122 w 122"/>
                  <a:gd name="T15" fmla="*/ 15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15"/>
                    </a:lnTo>
                    <a:lnTo>
                      <a:pt x="0" y="91"/>
                    </a:lnTo>
                    <a:lnTo>
                      <a:pt x="15" y="91"/>
                    </a:lnTo>
                    <a:lnTo>
                      <a:pt x="106" y="91"/>
                    </a:lnTo>
                    <a:lnTo>
                      <a:pt x="122" y="91"/>
                    </a:lnTo>
                    <a:lnTo>
                      <a:pt x="122"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0" name="Freeform 114"/>
              <p:cNvSpPr>
                <a:spLocks/>
              </p:cNvSpPr>
              <p:nvPr/>
            </p:nvSpPr>
            <p:spPr bwMode="auto">
              <a:xfrm>
                <a:off x="1817" y="2686"/>
                <a:ext cx="122" cy="91"/>
              </a:xfrm>
              <a:custGeom>
                <a:avLst/>
                <a:gdLst>
                  <a:gd name="T0" fmla="*/ 106 w 122"/>
                  <a:gd name="T1" fmla="*/ 0 h 91"/>
                  <a:gd name="T2" fmla="*/ 15 w 122"/>
                  <a:gd name="T3" fmla="*/ 0 h 91"/>
                  <a:gd name="T4" fmla="*/ 0 w 122"/>
                  <a:gd name="T5" fmla="*/ 15 h 91"/>
                  <a:gd name="T6" fmla="*/ 0 w 122"/>
                  <a:gd name="T7" fmla="*/ 91 h 91"/>
                  <a:gd name="T8" fmla="*/ 15 w 122"/>
                  <a:gd name="T9" fmla="*/ 91 h 91"/>
                  <a:gd name="T10" fmla="*/ 106 w 122"/>
                  <a:gd name="T11" fmla="*/ 91 h 91"/>
                  <a:gd name="T12" fmla="*/ 122 w 122"/>
                  <a:gd name="T13" fmla="*/ 91 h 91"/>
                  <a:gd name="T14" fmla="*/ 122 w 122"/>
                  <a:gd name="T15" fmla="*/ 15 h 91"/>
                  <a:gd name="T16" fmla="*/ 106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6" y="0"/>
                    </a:moveTo>
                    <a:lnTo>
                      <a:pt x="15" y="0"/>
                    </a:lnTo>
                    <a:lnTo>
                      <a:pt x="0" y="15"/>
                    </a:lnTo>
                    <a:lnTo>
                      <a:pt x="0" y="91"/>
                    </a:lnTo>
                    <a:lnTo>
                      <a:pt x="15" y="91"/>
                    </a:lnTo>
                    <a:lnTo>
                      <a:pt x="106" y="91"/>
                    </a:lnTo>
                    <a:lnTo>
                      <a:pt x="122" y="91"/>
                    </a:lnTo>
                    <a:lnTo>
                      <a:pt x="122"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1" name="Freeform 115"/>
              <p:cNvSpPr>
                <a:spLocks/>
              </p:cNvSpPr>
              <p:nvPr/>
            </p:nvSpPr>
            <p:spPr bwMode="auto">
              <a:xfrm>
                <a:off x="1878" y="2808"/>
                <a:ext cx="122" cy="92"/>
              </a:xfrm>
              <a:custGeom>
                <a:avLst/>
                <a:gdLst>
                  <a:gd name="T0" fmla="*/ 106 w 122"/>
                  <a:gd name="T1" fmla="*/ 0 h 92"/>
                  <a:gd name="T2" fmla="*/ 15 w 122"/>
                  <a:gd name="T3" fmla="*/ 0 h 92"/>
                  <a:gd name="T4" fmla="*/ 0 w 122"/>
                  <a:gd name="T5" fmla="*/ 15 h 92"/>
                  <a:gd name="T6" fmla="*/ 0 w 122"/>
                  <a:gd name="T7" fmla="*/ 92 h 92"/>
                  <a:gd name="T8" fmla="*/ 15 w 122"/>
                  <a:gd name="T9" fmla="*/ 92 h 92"/>
                  <a:gd name="T10" fmla="*/ 106 w 122"/>
                  <a:gd name="T11" fmla="*/ 92 h 92"/>
                  <a:gd name="T12" fmla="*/ 122 w 122"/>
                  <a:gd name="T13" fmla="*/ 92 h 92"/>
                  <a:gd name="T14" fmla="*/ 122 w 122"/>
                  <a:gd name="T15" fmla="*/ 15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15"/>
                    </a:lnTo>
                    <a:lnTo>
                      <a:pt x="0" y="92"/>
                    </a:lnTo>
                    <a:lnTo>
                      <a:pt x="15" y="92"/>
                    </a:lnTo>
                    <a:lnTo>
                      <a:pt x="106" y="92"/>
                    </a:lnTo>
                    <a:lnTo>
                      <a:pt x="122" y="92"/>
                    </a:lnTo>
                    <a:lnTo>
                      <a:pt x="122"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2" name="Freeform 116"/>
              <p:cNvSpPr>
                <a:spLocks/>
              </p:cNvSpPr>
              <p:nvPr/>
            </p:nvSpPr>
            <p:spPr bwMode="auto">
              <a:xfrm>
                <a:off x="1878" y="2808"/>
                <a:ext cx="122" cy="92"/>
              </a:xfrm>
              <a:custGeom>
                <a:avLst/>
                <a:gdLst>
                  <a:gd name="T0" fmla="*/ 106 w 122"/>
                  <a:gd name="T1" fmla="*/ 0 h 92"/>
                  <a:gd name="T2" fmla="*/ 15 w 122"/>
                  <a:gd name="T3" fmla="*/ 0 h 92"/>
                  <a:gd name="T4" fmla="*/ 0 w 122"/>
                  <a:gd name="T5" fmla="*/ 15 h 92"/>
                  <a:gd name="T6" fmla="*/ 0 w 122"/>
                  <a:gd name="T7" fmla="*/ 92 h 92"/>
                  <a:gd name="T8" fmla="*/ 15 w 122"/>
                  <a:gd name="T9" fmla="*/ 92 h 92"/>
                  <a:gd name="T10" fmla="*/ 106 w 122"/>
                  <a:gd name="T11" fmla="*/ 92 h 92"/>
                  <a:gd name="T12" fmla="*/ 122 w 122"/>
                  <a:gd name="T13" fmla="*/ 92 h 92"/>
                  <a:gd name="T14" fmla="*/ 122 w 122"/>
                  <a:gd name="T15" fmla="*/ 15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15"/>
                    </a:lnTo>
                    <a:lnTo>
                      <a:pt x="0" y="92"/>
                    </a:lnTo>
                    <a:lnTo>
                      <a:pt x="15" y="92"/>
                    </a:lnTo>
                    <a:lnTo>
                      <a:pt x="106" y="92"/>
                    </a:lnTo>
                    <a:lnTo>
                      <a:pt x="122" y="92"/>
                    </a:lnTo>
                    <a:lnTo>
                      <a:pt x="122"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3" name="Freeform 117"/>
              <p:cNvSpPr>
                <a:spLocks/>
              </p:cNvSpPr>
              <p:nvPr/>
            </p:nvSpPr>
            <p:spPr bwMode="auto">
              <a:xfrm>
                <a:off x="1817" y="2931"/>
                <a:ext cx="122" cy="107"/>
              </a:xfrm>
              <a:custGeom>
                <a:avLst/>
                <a:gdLst>
                  <a:gd name="T0" fmla="*/ 106 w 122"/>
                  <a:gd name="T1" fmla="*/ 0 h 107"/>
                  <a:gd name="T2" fmla="*/ 15 w 122"/>
                  <a:gd name="T3" fmla="*/ 0 h 107"/>
                  <a:gd name="T4" fmla="*/ 0 w 122"/>
                  <a:gd name="T5" fmla="*/ 15 h 107"/>
                  <a:gd name="T6" fmla="*/ 0 w 122"/>
                  <a:gd name="T7" fmla="*/ 91 h 107"/>
                  <a:gd name="T8" fmla="*/ 15 w 122"/>
                  <a:gd name="T9" fmla="*/ 107 h 107"/>
                  <a:gd name="T10" fmla="*/ 106 w 122"/>
                  <a:gd name="T11" fmla="*/ 107 h 107"/>
                  <a:gd name="T12" fmla="*/ 122 w 122"/>
                  <a:gd name="T13" fmla="*/ 91 h 107"/>
                  <a:gd name="T14" fmla="*/ 122 w 122"/>
                  <a:gd name="T15" fmla="*/ 15 h 107"/>
                  <a:gd name="T16" fmla="*/ 106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06" y="0"/>
                    </a:moveTo>
                    <a:lnTo>
                      <a:pt x="15" y="0"/>
                    </a:lnTo>
                    <a:lnTo>
                      <a:pt x="0" y="15"/>
                    </a:lnTo>
                    <a:lnTo>
                      <a:pt x="0" y="91"/>
                    </a:lnTo>
                    <a:lnTo>
                      <a:pt x="15" y="107"/>
                    </a:lnTo>
                    <a:lnTo>
                      <a:pt x="106" y="107"/>
                    </a:lnTo>
                    <a:lnTo>
                      <a:pt x="122" y="91"/>
                    </a:lnTo>
                    <a:lnTo>
                      <a:pt x="122"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4" name="Freeform 118"/>
              <p:cNvSpPr>
                <a:spLocks/>
              </p:cNvSpPr>
              <p:nvPr/>
            </p:nvSpPr>
            <p:spPr bwMode="auto">
              <a:xfrm>
                <a:off x="1817" y="2931"/>
                <a:ext cx="122" cy="107"/>
              </a:xfrm>
              <a:custGeom>
                <a:avLst/>
                <a:gdLst>
                  <a:gd name="T0" fmla="*/ 106 w 122"/>
                  <a:gd name="T1" fmla="*/ 0 h 107"/>
                  <a:gd name="T2" fmla="*/ 15 w 122"/>
                  <a:gd name="T3" fmla="*/ 0 h 107"/>
                  <a:gd name="T4" fmla="*/ 0 w 122"/>
                  <a:gd name="T5" fmla="*/ 15 h 107"/>
                  <a:gd name="T6" fmla="*/ 0 w 122"/>
                  <a:gd name="T7" fmla="*/ 91 h 107"/>
                  <a:gd name="T8" fmla="*/ 15 w 122"/>
                  <a:gd name="T9" fmla="*/ 107 h 107"/>
                  <a:gd name="T10" fmla="*/ 106 w 122"/>
                  <a:gd name="T11" fmla="*/ 107 h 107"/>
                  <a:gd name="T12" fmla="*/ 122 w 122"/>
                  <a:gd name="T13" fmla="*/ 91 h 107"/>
                  <a:gd name="T14" fmla="*/ 122 w 122"/>
                  <a:gd name="T15" fmla="*/ 15 h 107"/>
                  <a:gd name="T16" fmla="*/ 106 w 12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06" y="0"/>
                    </a:moveTo>
                    <a:lnTo>
                      <a:pt x="15" y="0"/>
                    </a:lnTo>
                    <a:lnTo>
                      <a:pt x="0" y="15"/>
                    </a:lnTo>
                    <a:lnTo>
                      <a:pt x="0" y="91"/>
                    </a:lnTo>
                    <a:lnTo>
                      <a:pt x="15" y="107"/>
                    </a:lnTo>
                    <a:lnTo>
                      <a:pt x="106" y="107"/>
                    </a:lnTo>
                    <a:lnTo>
                      <a:pt x="122" y="91"/>
                    </a:lnTo>
                    <a:lnTo>
                      <a:pt x="122"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5" name="Freeform 119"/>
              <p:cNvSpPr>
                <a:spLocks/>
              </p:cNvSpPr>
              <p:nvPr/>
            </p:nvSpPr>
            <p:spPr bwMode="auto">
              <a:xfrm>
                <a:off x="1817" y="3068"/>
                <a:ext cx="122" cy="92"/>
              </a:xfrm>
              <a:custGeom>
                <a:avLst/>
                <a:gdLst>
                  <a:gd name="T0" fmla="*/ 106 w 122"/>
                  <a:gd name="T1" fmla="*/ 0 h 92"/>
                  <a:gd name="T2" fmla="*/ 15 w 122"/>
                  <a:gd name="T3" fmla="*/ 0 h 92"/>
                  <a:gd name="T4" fmla="*/ 0 w 122"/>
                  <a:gd name="T5" fmla="*/ 0 h 92"/>
                  <a:gd name="T6" fmla="*/ 0 w 122"/>
                  <a:gd name="T7" fmla="*/ 77 h 92"/>
                  <a:gd name="T8" fmla="*/ 15 w 122"/>
                  <a:gd name="T9" fmla="*/ 92 h 92"/>
                  <a:gd name="T10" fmla="*/ 106 w 122"/>
                  <a:gd name="T11" fmla="*/ 92 h 92"/>
                  <a:gd name="T12" fmla="*/ 122 w 122"/>
                  <a:gd name="T13" fmla="*/ 77 h 92"/>
                  <a:gd name="T14" fmla="*/ 122 w 122"/>
                  <a:gd name="T15" fmla="*/ 0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0"/>
                    </a:lnTo>
                    <a:lnTo>
                      <a:pt x="0" y="77"/>
                    </a:lnTo>
                    <a:lnTo>
                      <a:pt x="15" y="92"/>
                    </a:lnTo>
                    <a:lnTo>
                      <a:pt x="106" y="92"/>
                    </a:lnTo>
                    <a:lnTo>
                      <a:pt x="122" y="77"/>
                    </a:lnTo>
                    <a:lnTo>
                      <a:pt x="122" y="0"/>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6" name="Freeform 120"/>
              <p:cNvSpPr>
                <a:spLocks/>
              </p:cNvSpPr>
              <p:nvPr/>
            </p:nvSpPr>
            <p:spPr bwMode="auto">
              <a:xfrm>
                <a:off x="1817" y="3068"/>
                <a:ext cx="122" cy="92"/>
              </a:xfrm>
              <a:custGeom>
                <a:avLst/>
                <a:gdLst>
                  <a:gd name="T0" fmla="*/ 106 w 122"/>
                  <a:gd name="T1" fmla="*/ 0 h 92"/>
                  <a:gd name="T2" fmla="*/ 15 w 122"/>
                  <a:gd name="T3" fmla="*/ 0 h 92"/>
                  <a:gd name="T4" fmla="*/ 0 w 122"/>
                  <a:gd name="T5" fmla="*/ 0 h 92"/>
                  <a:gd name="T6" fmla="*/ 0 w 122"/>
                  <a:gd name="T7" fmla="*/ 77 h 92"/>
                  <a:gd name="T8" fmla="*/ 15 w 122"/>
                  <a:gd name="T9" fmla="*/ 92 h 92"/>
                  <a:gd name="T10" fmla="*/ 106 w 122"/>
                  <a:gd name="T11" fmla="*/ 92 h 92"/>
                  <a:gd name="T12" fmla="*/ 122 w 122"/>
                  <a:gd name="T13" fmla="*/ 77 h 92"/>
                  <a:gd name="T14" fmla="*/ 122 w 122"/>
                  <a:gd name="T15" fmla="*/ 0 h 92"/>
                  <a:gd name="T16" fmla="*/ 106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6" y="0"/>
                    </a:moveTo>
                    <a:lnTo>
                      <a:pt x="15" y="0"/>
                    </a:lnTo>
                    <a:lnTo>
                      <a:pt x="0" y="0"/>
                    </a:lnTo>
                    <a:lnTo>
                      <a:pt x="0" y="77"/>
                    </a:lnTo>
                    <a:lnTo>
                      <a:pt x="15" y="92"/>
                    </a:lnTo>
                    <a:lnTo>
                      <a:pt x="106" y="92"/>
                    </a:lnTo>
                    <a:lnTo>
                      <a:pt x="122" y="77"/>
                    </a:lnTo>
                    <a:lnTo>
                      <a:pt x="122" y="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7" name="Freeform 121"/>
              <p:cNvSpPr>
                <a:spLocks/>
              </p:cNvSpPr>
              <p:nvPr/>
            </p:nvSpPr>
            <p:spPr bwMode="auto">
              <a:xfrm>
                <a:off x="1969" y="2441"/>
                <a:ext cx="107" cy="91"/>
              </a:xfrm>
              <a:custGeom>
                <a:avLst/>
                <a:gdLst>
                  <a:gd name="T0" fmla="*/ 107 w 107"/>
                  <a:gd name="T1" fmla="*/ 0 h 91"/>
                  <a:gd name="T2" fmla="*/ 15 w 107"/>
                  <a:gd name="T3" fmla="*/ 0 h 91"/>
                  <a:gd name="T4" fmla="*/ 0 w 107"/>
                  <a:gd name="T5" fmla="*/ 0 h 91"/>
                  <a:gd name="T6" fmla="*/ 0 w 107"/>
                  <a:gd name="T7" fmla="*/ 76 h 91"/>
                  <a:gd name="T8" fmla="*/ 15 w 107"/>
                  <a:gd name="T9" fmla="*/ 91 h 91"/>
                  <a:gd name="T10" fmla="*/ 107 w 107"/>
                  <a:gd name="T11" fmla="*/ 91 h 91"/>
                  <a:gd name="T12" fmla="*/ 107 w 107"/>
                  <a:gd name="T13" fmla="*/ 76 h 91"/>
                  <a:gd name="T14" fmla="*/ 107 w 107"/>
                  <a:gd name="T15" fmla="*/ 0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15" y="0"/>
                    </a:lnTo>
                    <a:lnTo>
                      <a:pt x="0" y="0"/>
                    </a:lnTo>
                    <a:lnTo>
                      <a:pt x="0" y="76"/>
                    </a:lnTo>
                    <a:lnTo>
                      <a:pt x="15" y="91"/>
                    </a:lnTo>
                    <a:lnTo>
                      <a:pt x="107" y="91"/>
                    </a:lnTo>
                    <a:lnTo>
                      <a:pt x="107" y="76"/>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8" name="Freeform 122"/>
              <p:cNvSpPr>
                <a:spLocks/>
              </p:cNvSpPr>
              <p:nvPr/>
            </p:nvSpPr>
            <p:spPr bwMode="auto">
              <a:xfrm>
                <a:off x="1969" y="2441"/>
                <a:ext cx="107" cy="91"/>
              </a:xfrm>
              <a:custGeom>
                <a:avLst/>
                <a:gdLst>
                  <a:gd name="T0" fmla="*/ 107 w 107"/>
                  <a:gd name="T1" fmla="*/ 0 h 91"/>
                  <a:gd name="T2" fmla="*/ 15 w 107"/>
                  <a:gd name="T3" fmla="*/ 0 h 91"/>
                  <a:gd name="T4" fmla="*/ 0 w 107"/>
                  <a:gd name="T5" fmla="*/ 0 h 91"/>
                  <a:gd name="T6" fmla="*/ 0 w 107"/>
                  <a:gd name="T7" fmla="*/ 76 h 91"/>
                  <a:gd name="T8" fmla="*/ 15 w 107"/>
                  <a:gd name="T9" fmla="*/ 91 h 91"/>
                  <a:gd name="T10" fmla="*/ 107 w 107"/>
                  <a:gd name="T11" fmla="*/ 91 h 91"/>
                  <a:gd name="T12" fmla="*/ 107 w 107"/>
                  <a:gd name="T13" fmla="*/ 76 h 91"/>
                  <a:gd name="T14" fmla="*/ 107 w 107"/>
                  <a:gd name="T15" fmla="*/ 0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15" y="0"/>
                    </a:lnTo>
                    <a:lnTo>
                      <a:pt x="0" y="0"/>
                    </a:lnTo>
                    <a:lnTo>
                      <a:pt x="0" y="76"/>
                    </a:lnTo>
                    <a:lnTo>
                      <a:pt x="15" y="91"/>
                    </a:lnTo>
                    <a:lnTo>
                      <a:pt x="107" y="91"/>
                    </a:lnTo>
                    <a:lnTo>
                      <a:pt x="107" y="76"/>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89" name="Freeform 123"/>
              <p:cNvSpPr>
                <a:spLocks/>
              </p:cNvSpPr>
              <p:nvPr/>
            </p:nvSpPr>
            <p:spPr bwMode="auto">
              <a:xfrm>
                <a:off x="2045" y="2563"/>
                <a:ext cx="107" cy="92"/>
              </a:xfrm>
              <a:custGeom>
                <a:avLst/>
                <a:gdLst>
                  <a:gd name="T0" fmla="*/ 107 w 107"/>
                  <a:gd name="T1" fmla="*/ 0 h 92"/>
                  <a:gd name="T2" fmla="*/ 0 w 107"/>
                  <a:gd name="T3" fmla="*/ 0 h 92"/>
                  <a:gd name="T4" fmla="*/ 0 w 107"/>
                  <a:gd name="T5" fmla="*/ 0 h 92"/>
                  <a:gd name="T6" fmla="*/ 0 w 107"/>
                  <a:gd name="T7" fmla="*/ 92 h 92"/>
                  <a:gd name="T8" fmla="*/ 0 w 107"/>
                  <a:gd name="T9" fmla="*/ 92 h 92"/>
                  <a:gd name="T10" fmla="*/ 107 w 107"/>
                  <a:gd name="T11" fmla="*/ 92 h 92"/>
                  <a:gd name="T12" fmla="*/ 107 w 107"/>
                  <a:gd name="T13" fmla="*/ 92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92"/>
                    </a:lnTo>
                    <a:lnTo>
                      <a:pt x="107" y="92"/>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0" name="Freeform 124"/>
              <p:cNvSpPr>
                <a:spLocks/>
              </p:cNvSpPr>
              <p:nvPr/>
            </p:nvSpPr>
            <p:spPr bwMode="auto">
              <a:xfrm>
                <a:off x="2045" y="2563"/>
                <a:ext cx="107" cy="92"/>
              </a:xfrm>
              <a:custGeom>
                <a:avLst/>
                <a:gdLst>
                  <a:gd name="T0" fmla="*/ 107 w 107"/>
                  <a:gd name="T1" fmla="*/ 0 h 92"/>
                  <a:gd name="T2" fmla="*/ 0 w 107"/>
                  <a:gd name="T3" fmla="*/ 0 h 92"/>
                  <a:gd name="T4" fmla="*/ 0 w 107"/>
                  <a:gd name="T5" fmla="*/ 0 h 92"/>
                  <a:gd name="T6" fmla="*/ 0 w 107"/>
                  <a:gd name="T7" fmla="*/ 92 h 92"/>
                  <a:gd name="T8" fmla="*/ 0 w 107"/>
                  <a:gd name="T9" fmla="*/ 92 h 92"/>
                  <a:gd name="T10" fmla="*/ 107 w 107"/>
                  <a:gd name="T11" fmla="*/ 92 h 92"/>
                  <a:gd name="T12" fmla="*/ 107 w 107"/>
                  <a:gd name="T13" fmla="*/ 92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92"/>
                    </a:lnTo>
                    <a:lnTo>
                      <a:pt x="107" y="92"/>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1" name="Freeform 125"/>
              <p:cNvSpPr>
                <a:spLocks/>
              </p:cNvSpPr>
              <p:nvPr/>
            </p:nvSpPr>
            <p:spPr bwMode="auto">
              <a:xfrm>
                <a:off x="1969" y="2686"/>
                <a:ext cx="107" cy="91"/>
              </a:xfrm>
              <a:custGeom>
                <a:avLst/>
                <a:gdLst>
                  <a:gd name="T0" fmla="*/ 107 w 107"/>
                  <a:gd name="T1" fmla="*/ 0 h 91"/>
                  <a:gd name="T2" fmla="*/ 15 w 107"/>
                  <a:gd name="T3" fmla="*/ 0 h 91"/>
                  <a:gd name="T4" fmla="*/ 0 w 107"/>
                  <a:gd name="T5" fmla="*/ 15 h 91"/>
                  <a:gd name="T6" fmla="*/ 0 w 107"/>
                  <a:gd name="T7" fmla="*/ 91 h 91"/>
                  <a:gd name="T8" fmla="*/ 15 w 107"/>
                  <a:gd name="T9" fmla="*/ 91 h 91"/>
                  <a:gd name="T10" fmla="*/ 107 w 107"/>
                  <a:gd name="T11" fmla="*/ 91 h 91"/>
                  <a:gd name="T12" fmla="*/ 107 w 107"/>
                  <a:gd name="T13" fmla="*/ 91 h 91"/>
                  <a:gd name="T14" fmla="*/ 107 w 107"/>
                  <a:gd name="T15" fmla="*/ 15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15" y="0"/>
                    </a:lnTo>
                    <a:lnTo>
                      <a:pt x="0" y="15"/>
                    </a:lnTo>
                    <a:lnTo>
                      <a:pt x="0" y="91"/>
                    </a:lnTo>
                    <a:lnTo>
                      <a:pt x="15" y="91"/>
                    </a:lnTo>
                    <a:lnTo>
                      <a:pt x="107" y="91"/>
                    </a:lnTo>
                    <a:lnTo>
                      <a:pt x="107"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2" name="Freeform 126"/>
              <p:cNvSpPr>
                <a:spLocks/>
              </p:cNvSpPr>
              <p:nvPr/>
            </p:nvSpPr>
            <p:spPr bwMode="auto">
              <a:xfrm>
                <a:off x="1969" y="2686"/>
                <a:ext cx="107" cy="91"/>
              </a:xfrm>
              <a:custGeom>
                <a:avLst/>
                <a:gdLst>
                  <a:gd name="T0" fmla="*/ 107 w 107"/>
                  <a:gd name="T1" fmla="*/ 0 h 91"/>
                  <a:gd name="T2" fmla="*/ 15 w 107"/>
                  <a:gd name="T3" fmla="*/ 0 h 91"/>
                  <a:gd name="T4" fmla="*/ 0 w 107"/>
                  <a:gd name="T5" fmla="*/ 15 h 91"/>
                  <a:gd name="T6" fmla="*/ 0 w 107"/>
                  <a:gd name="T7" fmla="*/ 91 h 91"/>
                  <a:gd name="T8" fmla="*/ 15 w 107"/>
                  <a:gd name="T9" fmla="*/ 91 h 91"/>
                  <a:gd name="T10" fmla="*/ 107 w 107"/>
                  <a:gd name="T11" fmla="*/ 91 h 91"/>
                  <a:gd name="T12" fmla="*/ 107 w 107"/>
                  <a:gd name="T13" fmla="*/ 91 h 91"/>
                  <a:gd name="T14" fmla="*/ 107 w 107"/>
                  <a:gd name="T15" fmla="*/ 15 h 91"/>
                  <a:gd name="T16" fmla="*/ 107 w 10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0"/>
                    </a:moveTo>
                    <a:lnTo>
                      <a:pt x="15" y="0"/>
                    </a:lnTo>
                    <a:lnTo>
                      <a:pt x="0" y="15"/>
                    </a:lnTo>
                    <a:lnTo>
                      <a:pt x="0" y="91"/>
                    </a:lnTo>
                    <a:lnTo>
                      <a:pt x="15" y="91"/>
                    </a:lnTo>
                    <a:lnTo>
                      <a:pt x="107" y="91"/>
                    </a:lnTo>
                    <a:lnTo>
                      <a:pt x="107"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3" name="Freeform 127"/>
              <p:cNvSpPr>
                <a:spLocks/>
              </p:cNvSpPr>
              <p:nvPr/>
            </p:nvSpPr>
            <p:spPr bwMode="auto">
              <a:xfrm>
                <a:off x="2030" y="2808"/>
                <a:ext cx="107" cy="92"/>
              </a:xfrm>
              <a:custGeom>
                <a:avLst/>
                <a:gdLst>
                  <a:gd name="T0" fmla="*/ 107 w 107"/>
                  <a:gd name="T1" fmla="*/ 0 h 92"/>
                  <a:gd name="T2" fmla="*/ 0 w 107"/>
                  <a:gd name="T3" fmla="*/ 0 h 92"/>
                  <a:gd name="T4" fmla="*/ 0 w 107"/>
                  <a:gd name="T5" fmla="*/ 15 h 92"/>
                  <a:gd name="T6" fmla="*/ 0 w 107"/>
                  <a:gd name="T7" fmla="*/ 92 h 92"/>
                  <a:gd name="T8" fmla="*/ 0 w 107"/>
                  <a:gd name="T9" fmla="*/ 92 h 92"/>
                  <a:gd name="T10" fmla="*/ 107 w 107"/>
                  <a:gd name="T11" fmla="*/ 92 h 92"/>
                  <a:gd name="T12" fmla="*/ 107 w 107"/>
                  <a:gd name="T13" fmla="*/ 92 h 92"/>
                  <a:gd name="T14" fmla="*/ 107 w 107"/>
                  <a:gd name="T15" fmla="*/ 15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15"/>
                    </a:lnTo>
                    <a:lnTo>
                      <a:pt x="0" y="92"/>
                    </a:lnTo>
                    <a:lnTo>
                      <a:pt x="107" y="92"/>
                    </a:lnTo>
                    <a:lnTo>
                      <a:pt x="107"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4" name="Freeform 128"/>
              <p:cNvSpPr>
                <a:spLocks/>
              </p:cNvSpPr>
              <p:nvPr/>
            </p:nvSpPr>
            <p:spPr bwMode="auto">
              <a:xfrm>
                <a:off x="2030" y="2808"/>
                <a:ext cx="107" cy="92"/>
              </a:xfrm>
              <a:custGeom>
                <a:avLst/>
                <a:gdLst>
                  <a:gd name="T0" fmla="*/ 107 w 107"/>
                  <a:gd name="T1" fmla="*/ 0 h 92"/>
                  <a:gd name="T2" fmla="*/ 0 w 107"/>
                  <a:gd name="T3" fmla="*/ 0 h 92"/>
                  <a:gd name="T4" fmla="*/ 0 w 107"/>
                  <a:gd name="T5" fmla="*/ 15 h 92"/>
                  <a:gd name="T6" fmla="*/ 0 w 107"/>
                  <a:gd name="T7" fmla="*/ 92 h 92"/>
                  <a:gd name="T8" fmla="*/ 0 w 107"/>
                  <a:gd name="T9" fmla="*/ 92 h 92"/>
                  <a:gd name="T10" fmla="*/ 107 w 107"/>
                  <a:gd name="T11" fmla="*/ 92 h 92"/>
                  <a:gd name="T12" fmla="*/ 107 w 107"/>
                  <a:gd name="T13" fmla="*/ 92 h 92"/>
                  <a:gd name="T14" fmla="*/ 107 w 107"/>
                  <a:gd name="T15" fmla="*/ 15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0" y="0"/>
                    </a:lnTo>
                    <a:lnTo>
                      <a:pt x="0" y="15"/>
                    </a:lnTo>
                    <a:lnTo>
                      <a:pt x="0" y="92"/>
                    </a:lnTo>
                    <a:lnTo>
                      <a:pt x="107" y="92"/>
                    </a:lnTo>
                    <a:lnTo>
                      <a:pt x="107"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5" name="Freeform 129"/>
              <p:cNvSpPr>
                <a:spLocks/>
              </p:cNvSpPr>
              <p:nvPr/>
            </p:nvSpPr>
            <p:spPr bwMode="auto">
              <a:xfrm>
                <a:off x="1969" y="3068"/>
                <a:ext cx="107" cy="92"/>
              </a:xfrm>
              <a:custGeom>
                <a:avLst/>
                <a:gdLst>
                  <a:gd name="T0" fmla="*/ 107 w 107"/>
                  <a:gd name="T1" fmla="*/ 0 h 92"/>
                  <a:gd name="T2" fmla="*/ 15 w 107"/>
                  <a:gd name="T3" fmla="*/ 0 h 92"/>
                  <a:gd name="T4" fmla="*/ 0 w 107"/>
                  <a:gd name="T5" fmla="*/ 0 h 92"/>
                  <a:gd name="T6" fmla="*/ 0 w 107"/>
                  <a:gd name="T7" fmla="*/ 77 h 92"/>
                  <a:gd name="T8" fmla="*/ 15 w 107"/>
                  <a:gd name="T9" fmla="*/ 92 h 92"/>
                  <a:gd name="T10" fmla="*/ 107 w 107"/>
                  <a:gd name="T11" fmla="*/ 92 h 92"/>
                  <a:gd name="T12" fmla="*/ 107 w 107"/>
                  <a:gd name="T13" fmla="*/ 77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15" y="0"/>
                    </a:lnTo>
                    <a:lnTo>
                      <a:pt x="0" y="0"/>
                    </a:lnTo>
                    <a:lnTo>
                      <a:pt x="0" y="77"/>
                    </a:lnTo>
                    <a:lnTo>
                      <a:pt x="15" y="92"/>
                    </a:lnTo>
                    <a:lnTo>
                      <a:pt x="107" y="92"/>
                    </a:lnTo>
                    <a:lnTo>
                      <a:pt x="107" y="77"/>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6" name="Freeform 130"/>
              <p:cNvSpPr>
                <a:spLocks/>
              </p:cNvSpPr>
              <p:nvPr/>
            </p:nvSpPr>
            <p:spPr bwMode="auto">
              <a:xfrm>
                <a:off x="1969" y="3068"/>
                <a:ext cx="107" cy="92"/>
              </a:xfrm>
              <a:custGeom>
                <a:avLst/>
                <a:gdLst>
                  <a:gd name="T0" fmla="*/ 107 w 107"/>
                  <a:gd name="T1" fmla="*/ 0 h 92"/>
                  <a:gd name="T2" fmla="*/ 15 w 107"/>
                  <a:gd name="T3" fmla="*/ 0 h 92"/>
                  <a:gd name="T4" fmla="*/ 0 w 107"/>
                  <a:gd name="T5" fmla="*/ 0 h 92"/>
                  <a:gd name="T6" fmla="*/ 0 w 107"/>
                  <a:gd name="T7" fmla="*/ 77 h 92"/>
                  <a:gd name="T8" fmla="*/ 15 w 107"/>
                  <a:gd name="T9" fmla="*/ 92 h 92"/>
                  <a:gd name="T10" fmla="*/ 107 w 107"/>
                  <a:gd name="T11" fmla="*/ 92 h 92"/>
                  <a:gd name="T12" fmla="*/ 107 w 107"/>
                  <a:gd name="T13" fmla="*/ 77 h 92"/>
                  <a:gd name="T14" fmla="*/ 107 w 107"/>
                  <a:gd name="T15" fmla="*/ 0 h 92"/>
                  <a:gd name="T16" fmla="*/ 107 w 10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0"/>
                    </a:moveTo>
                    <a:lnTo>
                      <a:pt x="15" y="0"/>
                    </a:lnTo>
                    <a:lnTo>
                      <a:pt x="0" y="0"/>
                    </a:lnTo>
                    <a:lnTo>
                      <a:pt x="0" y="77"/>
                    </a:lnTo>
                    <a:lnTo>
                      <a:pt x="15" y="92"/>
                    </a:lnTo>
                    <a:lnTo>
                      <a:pt x="107" y="92"/>
                    </a:lnTo>
                    <a:lnTo>
                      <a:pt x="107" y="77"/>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7" name="Freeform 131"/>
              <p:cNvSpPr>
                <a:spLocks/>
              </p:cNvSpPr>
              <p:nvPr/>
            </p:nvSpPr>
            <p:spPr bwMode="auto">
              <a:xfrm>
                <a:off x="2183" y="2563"/>
                <a:ext cx="198" cy="92"/>
              </a:xfrm>
              <a:custGeom>
                <a:avLst/>
                <a:gdLst>
                  <a:gd name="T0" fmla="*/ 183 w 13"/>
                  <a:gd name="T1" fmla="*/ 0 h 6"/>
                  <a:gd name="T2" fmla="*/ 15 w 13"/>
                  <a:gd name="T3" fmla="*/ 0 h 6"/>
                  <a:gd name="T4" fmla="*/ 0 w 13"/>
                  <a:gd name="T5" fmla="*/ 0 h 6"/>
                  <a:gd name="T6" fmla="*/ 0 w 13"/>
                  <a:gd name="T7" fmla="*/ 92 h 6"/>
                  <a:gd name="T8" fmla="*/ 15 w 13"/>
                  <a:gd name="T9" fmla="*/ 92 h 6"/>
                  <a:gd name="T10" fmla="*/ 183 w 13"/>
                  <a:gd name="T11" fmla="*/ 92 h 6"/>
                  <a:gd name="T12" fmla="*/ 198 w 13"/>
                  <a:gd name="T13" fmla="*/ 92 h 6"/>
                  <a:gd name="T14" fmla="*/ 198 w 13"/>
                  <a:gd name="T15" fmla="*/ 0 h 6"/>
                  <a:gd name="T16" fmla="*/ 183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
                    <a:moveTo>
                      <a:pt x="12" y="0"/>
                    </a:moveTo>
                    <a:cubicBezTo>
                      <a:pt x="1" y="0"/>
                      <a:pt x="1" y="0"/>
                      <a:pt x="1" y="0"/>
                    </a:cubicBezTo>
                    <a:cubicBezTo>
                      <a:pt x="1" y="0"/>
                      <a:pt x="0" y="0"/>
                      <a:pt x="0" y="0"/>
                    </a:cubicBezTo>
                    <a:cubicBezTo>
                      <a:pt x="0" y="6"/>
                      <a:pt x="0" y="6"/>
                      <a:pt x="0" y="6"/>
                    </a:cubicBezTo>
                    <a:cubicBezTo>
                      <a:pt x="0" y="6"/>
                      <a:pt x="1" y="6"/>
                      <a:pt x="1" y="6"/>
                    </a:cubicBezTo>
                    <a:cubicBezTo>
                      <a:pt x="12" y="6"/>
                      <a:pt x="12" y="6"/>
                      <a:pt x="12" y="6"/>
                    </a:cubicBezTo>
                    <a:cubicBezTo>
                      <a:pt x="12" y="6"/>
                      <a:pt x="13" y="6"/>
                      <a:pt x="13" y="6"/>
                    </a:cubicBezTo>
                    <a:cubicBezTo>
                      <a:pt x="13" y="0"/>
                      <a:pt x="13" y="0"/>
                      <a:pt x="13" y="0"/>
                    </a:cubicBezTo>
                    <a:cubicBezTo>
                      <a:pt x="13" y="0"/>
                      <a:pt x="12" y="0"/>
                      <a:pt x="12"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8" name="Freeform 132"/>
              <p:cNvSpPr>
                <a:spLocks/>
              </p:cNvSpPr>
              <p:nvPr/>
            </p:nvSpPr>
            <p:spPr bwMode="auto">
              <a:xfrm>
                <a:off x="2122" y="2686"/>
                <a:ext cx="106" cy="91"/>
              </a:xfrm>
              <a:custGeom>
                <a:avLst/>
                <a:gdLst>
                  <a:gd name="T0" fmla="*/ 106 w 106"/>
                  <a:gd name="T1" fmla="*/ 0 h 91"/>
                  <a:gd name="T2" fmla="*/ 0 w 106"/>
                  <a:gd name="T3" fmla="*/ 0 h 91"/>
                  <a:gd name="T4" fmla="*/ 0 w 106"/>
                  <a:gd name="T5" fmla="*/ 15 h 91"/>
                  <a:gd name="T6" fmla="*/ 0 w 106"/>
                  <a:gd name="T7" fmla="*/ 91 h 91"/>
                  <a:gd name="T8" fmla="*/ 0 w 106"/>
                  <a:gd name="T9" fmla="*/ 91 h 91"/>
                  <a:gd name="T10" fmla="*/ 106 w 106"/>
                  <a:gd name="T11" fmla="*/ 91 h 91"/>
                  <a:gd name="T12" fmla="*/ 106 w 106"/>
                  <a:gd name="T13" fmla="*/ 91 h 91"/>
                  <a:gd name="T14" fmla="*/ 106 w 106"/>
                  <a:gd name="T15" fmla="*/ 15 h 91"/>
                  <a:gd name="T16" fmla="*/ 106 w 10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1">
                    <a:moveTo>
                      <a:pt x="106" y="0"/>
                    </a:moveTo>
                    <a:lnTo>
                      <a:pt x="0" y="0"/>
                    </a:lnTo>
                    <a:lnTo>
                      <a:pt x="0" y="15"/>
                    </a:lnTo>
                    <a:lnTo>
                      <a:pt x="0" y="91"/>
                    </a:lnTo>
                    <a:lnTo>
                      <a:pt x="106" y="91"/>
                    </a:lnTo>
                    <a:lnTo>
                      <a:pt x="106" y="15"/>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599" name="Freeform 133"/>
              <p:cNvSpPr>
                <a:spLocks/>
              </p:cNvSpPr>
              <p:nvPr/>
            </p:nvSpPr>
            <p:spPr bwMode="auto">
              <a:xfrm>
                <a:off x="2122" y="2686"/>
                <a:ext cx="106" cy="91"/>
              </a:xfrm>
              <a:custGeom>
                <a:avLst/>
                <a:gdLst>
                  <a:gd name="T0" fmla="*/ 106 w 106"/>
                  <a:gd name="T1" fmla="*/ 0 h 91"/>
                  <a:gd name="T2" fmla="*/ 0 w 106"/>
                  <a:gd name="T3" fmla="*/ 0 h 91"/>
                  <a:gd name="T4" fmla="*/ 0 w 106"/>
                  <a:gd name="T5" fmla="*/ 15 h 91"/>
                  <a:gd name="T6" fmla="*/ 0 w 106"/>
                  <a:gd name="T7" fmla="*/ 91 h 91"/>
                  <a:gd name="T8" fmla="*/ 0 w 106"/>
                  <a:gd name="T9" fmla="*/ 91 h 91"/>
                  <a:gd name="T10" fmla="*/ 106 w 106"/>
                  <a:gd name="T11" fmla="*/ 91 h 91"/>
                  <a:gd name="T12" fmla="*/ 106 w 106"/>
                  <a:gd name="T13" fmla="*/ 91 h 91"/>
                  <a:gd name="T14" fmla="*/ 106 w 106"/>
                  <a:gd name="T15" fmla="*/ 15 h 91"/>
                  <a:gd name="T16" fmla="*/ 106 w 10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1">
                    <a:moveTo>
                      <a:pt x="106" y="0"/>
                    </a:moveTo>
                    <a:lnTo>
                      <a:pt x="0" y="0"/>
                    </a:lnTo>
                    <a:lnTo>
                      <a:pt x="0" y="15"/>
                    </a:lnTo>
                    <a:lnTo>
                      <a:pt x="0" y="91"/>
                    </a:lnTo>
                    <a:lnTo>
                      <a:pt x="106" y="91"/>
                    </a:lnTo>
                    <a:lnTo>
                      <a:pt x="106" y="15"/>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0" name="Freeform 134"/>
              <p:cNvSpPr>
                <a:spLocks/>
              </p:cNvSpPr>
              <p:nvPr/>
            </p:nvSpPr>
            <p:spPr bwMode="auto">
              <a:xfrm>
                <a:off x="2122" y="3068"/>
                <a:ext cx="106" cy="92"/>
              </a:xfrm>
              <a:custGeom>
                <a:avLst/>
                <a:gdLst>
                  <a:gd name="T0" fmla="*/ 106 w 106"/>
                  <a:gd name="T1" fmla="*/ 0 h 92"/>
                  <a:gd name="T2" fmla="*/ 0 w 106"/>
                  <a:gd name="T3" fmla="*/ 0 h 92"/>
                  <a:gd name="T4" fmla="*/ 0 w 106"/>
                  <a:gd name="T5" fmla="*/ 0 h 92"/>
                  <a:gd name="T6" fmla="*/ 0 w 106"/>
                  <a:gd name="T7" fmla="*/ 77 h 92"/>
                  <a:gd name="T8" fmla="*/ 0 w 106"/>
                  <a:gd name="T9" fmla="*/ 92 h 92"/>
                  <a:gd name="T10" fmla="*/ 106 w 106"/>
                  <a:gd name="T11" fmla="*/ 92 h 92"/>
                  <a:gd name="T12" fmla="*/ 106 w 106"/>
                  <a:gd name="T13" fmla="*/ 77 h 92"/>
                  <a:gd name="T14" fmla="*/ 106 w 106"/>
                  <a:gd name="T15" fmla="*/ 0 h 92"/>
                  <a:gd name="T16" fmla="*/ 106 w 10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2">
                    <a:moveTo>
                      <a:pt x="106" y="0"/>
                    </a:moveTo>
                    <a:lnTo>
                      <a:pt x="0" y="0"/>
                    </a:lnTo>
                    <a:lnTo>
                      <a:pt x="0" y="77"/>
                    </a:lnTo>
                    <a:lnTo>
                      <a:pt x="0" y="92"/>
                    </a:lnTo>
                    <a:lnTo>
                      <a:pt x="106" y="92"/>
                    </a:lnTo>
                    <a:lnTo>
                      <a:pt x="106" y="77"/>
                    </a:lnTo>
                    <a:lnTo>
                      <a:pt x="106"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1" name="Freeform 135"/>
              <p:cNvSpPr>
                <a:spLocks/>
              </p:cNvSpPr>
              <p:nvPr/>
            </p:nvSpPr>
            <p:spPr bwMode="auto">
              <a:xfrm>
                <a:off x="2122" y="3068"/>
                <a:ext cx="106" cy="92"/>
              </a:xfrm>
              <a:custGeom>
                <a:avLst/>
                <a:gdLst>
                  <a:gd name="T0" fmla="*/ 106 w 106"/>
                  <a:gd name="T1" fmla="*/ 0 h 92"/>
                  <a:gd name="T2" fmla="*/ 0 w 106"/>
                  <a:gd name="T3" fmla="*/ 0 h 92"/>
                  <a:gd name="T4" fmla="*/ 0 w 106"/>
                  <a:gd name="T5" fmla="*/ 0 h 92"/>
                  <a:gd name="T6" fmla="*/ 0 w 106"/>
                  <a:gd name="T7" fmla="*/ 77 h 92"/>
                  <a:gd name="T8" fmla="*/ 0 w 106"/>
                  <a:gd name="T9" fmla="*/ 92 h 92"/>
                  <a:gd name="T10" fmla="*/ 106 w 106"/>
                  <a:gd name="T11" fmla="*/ 92 h 92"/>
                  <a:gd name="T12" fmla="*/ 106 w 106"/>
                  <a:gd name="T13" fmla="*/ 77 h 92"/>
                  <a:gd name="T14" fmla="*/ 106 w 106"/>
                  <a:gd name="T15" fmla="*/ 0 h 92"/>
                  <a:gd name="T16" fmla="*/ 106 w 106"/>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2">
                    <a:moveTo>
                      <a:pt x="106" y="0"/>
                    </a:moveTo>
                    <a:lnTo>
                      <a:pt x="0" y="0"/>
                    </a:lnTo>
                    <a:lnTo>
                      <a:pt x="0" y="77"/>
                    </a:lnTo>
                    <a:lnTo>
                      <a:pt x="0" y="92"/>
                    </a:lnTo>
                    <a:lnTo>
                      <a:pt x="106" y="92"/>
                    </a:lnTo>
                    <a:lnTo>
                      <a:pt x="106" y="77"/>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2" name="Freeform 136"/>
              <p:cNvSpPr>
                <a:spLocks/>
              </p:cNvSpPr>
              <p:nvPr/>
            </p:nvSpPr>
            <p:spPr bwMode="auto">
              <a:xfrm>
                <a:off x="2122" y="2441"/>
                <a:ext cx="259" cy="91"/>
              </a:xfrm>
              <a:custGeom>
                <a:avLst/>
                <a:gdLst>
                  <a:gd name="T0" fmla="*/ 229 w 17"/>
                  <a:gd name="T1" fmla="*/ 0 h 6"/>
                  <a:gd name="T2" fmla="*/ 15 w 17"/>
                  <a:gd name="T3" fmla="*/ 0 h 6"/>
                  <a:gd name="T4" fmla="*/ 0 w 17"/>
                  <a:gd name="T5" fmla="*/ 0 h 6"/>
                  <a:gd name="T6" fmla="*/ 0 w 17"/>
                  <a:gd name="T7" fmla="*/ 76 h 6"/>
                  <a:gd name="T8" fmla="*/ 15 w 17"/>
                  <a:gd name="T9" fmla="*/ 91 h 6"/>
                  <a:gd name="T10" fmla="*/ 229 w 17"/>
                  <a:gd name="T11" fmla="*/ 91 h 6"/>
                  <a:gd name="T12" fmla="*/ 259 w 17"/>
                  <a:gd name="T13" fmla="*/ 76 h 6"/>
                  <a:gd name="T14" fmla="*/ 259 w 17"/>
                  <a:gd name="T15" fmla="*/ 0 h 6"/>
                  <a:gd name="T16" fmla="*/ 229 w 1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6">
                    <a:moveTo>
                      <a:pt x="15" y="0"/>
                    </a:moveTo>
                    <a:cubicBezTo>
                      <a:pt x="1" y="0"/>
                      <a:pt x="1" y="0"/>
                      <a:pt x="1" y="0"/>
                    </a:cubicBezTo>
                    <a:cubicBezTo>
                      <a:pt x="0" y="0"/>
                      <a:pt x="0" y="0"/>
                      <a:pt x="0" y="0"/>
                    </a:cubicBezTo>
                    <a:cubicBezTo>
                      <a:pt x="0" y="5"/>
                      <a:pt x="0" y="5"/>
                      <a:pt x="0" y="5"/>
                    </a:cubicBezTo>
                    <a:cubicBezTo>
                      <a:pt x="0" y="6"/>
                      <a:pt x="0" y="6"/>
                      <a:pt x="1" y="6"/>
                    </a:cubicBezTo>
                    <a:cubicBezTo>
                      <a:pt x="15" y="6"/>
                      <a:pt x="15" y="6"/>
                      <a:pt x="15" y="6"/>
                    </a:cubicBezTo>
                    <a:cubicBezTo>
                      <a:pt x="16" y="6"/>
                      <a:pt x="17" y="6"/>
                      <a:pt x="17" y="5"/>
                    </a:cubicBezTo>
                    <a:cubicBezTo>
                      <a:pt x="17" y="0"/>
                      <a:pt x="17" y="0"/>
                      <a:pt x="17" y="0"/>
                    </a:cubicBezTo>
                    <a:cubicBezTo>
                      <a:pt x="17" y="0"/>
                      <a:pt x="16" y="0"/>
                      <a:pt x="15"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3" name="Freeform 137"/>
              <p:cNvSpPr>
                <a:spLocks/>
              </p:cNvSpPr>
              <p:nvPr/>
            </p:nvSpPr>
            <p:spPr bwMode="auto">
              <a:xfrm>
                <a:off x="2259" y="2686"/>
                <a:ext cx="122" cy="91"/>
              </a:xfrm>
              <a:custGeom>
                <a:avLst/>
                <a:gdLst>
                  <a:gd name="T0" fmla="*/ 107 w 122"/>
                  <a:gd name="T1" fmla="*/ 0 h 91"/>
                  <a:gd name="T2" fmla="*/ 15 w 122"/>
                  <a:gd name="T3" fmla="*/ 0 h 91"/>
                  <a:gd name="T4" fmla="*/ 0 w 122"/>
                  <a:gd name="T5" fmla="*/ 15 h 91"/>
                  <a:gd name="T6" fmla="*/ 0 w 122"/>
                  <a:gd name="T7" fmla="*/ 91 h 91"/>
                  <a:gd name="T8" fmla="*/ 15 w 122"/>
                  <a:gd name="T9" fmla="*/ 91 h 91"/>
                  <a:gd name="T10" fmla="*/ 107 w 122"/>
                  <a:gd name="T11" fmla="*/ 91 h 91"/>
                  <a:gd name="T12" fmla="*/ 122 w 122"/>
                  <a:gd name="T13" fmla="*/ 91 h 91"/>
                  <a:gd name="T14" fmla="*/ 122 w 122"/>
                  <a:gd name="T15" fmla="*/ 15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15"/>
                    </a:lnTo>
                    <a:lnTo>
                      <a:pt x="0" y="91"/>
                    </a:lnTo>
                    <a:lnTo>
                      <a:pt x="15" y="91"/>
                    </a:lnTo>
                    <a:lnTo>
                      <a:pt x="107" y="91"/>
                    </a:lnTo>
                    <a:lnTo>
                      <a:pt x="122" y="91"/>
                    </a:lnTo>
                    <a:lnTo>
                      <a:pt x="122" y="15"/>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4" name="Freeform 138"/>
              <p:cNvSpPr>
                <a:spLocks/>
              </p:cNvSpPr>
              <p:nvPr/>
            </p:nvSpPr>
            <p:spPr bwMode="auto">
              <a:xfrm>
                <a:off x="2259" y="2686"/>
                <a:ext cx="122" cy="91"/>
              </a:xfrm>
              <a:custGeom>
                <a:avLst/>
                <a:gdLst>
                  <a:gd name="T0" fmla="*/ 107 w 122"/>
                  <a:gd name="T1" fmla="*/ 0 h 91"/>
                  <a:gd name="T2" fmla="*/ 15 w 122"/>
                  <a:gd name="T3" fmla="*/ 0 h 91"/>
                  <a:gd name="T4" fmla="*/ 0 w 122"/>
                  <a:gd name="T5" fmla="*/ 15 h 91"/>
                  <a:gd name="T6" fmla="*/ 0 w 122"/>
                  <a:gd name="T7" fmla="*/ 91 h 91"/>
                  <a:gd name="T8" fmla="*/ 15 w 122"/>
                  <a:gd name="T9" fmla="*/ 91 h 91"/>
                  <a:gd name="T10" fmla="*/ 107 w 122"/>
                  <a:gd name="T11" fmla="*/ 91 h 91"/>
                  <a:gd name="T12" fmla="*/ 122 w 122"/>
                  <a:gd name="T13" fmla="*/ 91 h 91"/>
                  <a:gd name="T14" fmla="*/ 122 w 122"/>
                  <a:gd name="T15" fmla="*/ 15 h 91"/>
                  <a:gd name="T16" fmla="*/ 107 w 122"/>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07" y="0"/>
                    </a:moveTo>
                    <a:lnTo>
                      <a:pt x="15" y="0"/>
                    </a:lnTo>
                    <a:lnTo>
                      <a:pt x="0" y="15"/>
                    </a:lnTo>
                    <a:lnTo>
                      <a:pt x="0" y="91"/>
                    </a:lnTo>
                    <a:lnTo>
                      <a:pt x="15" y="91"/>
                    </a:lnTo>
                    <a:lnTo>
                      <a:pt x="107" y="91"/>
                    </a:lnTo>
                    <a:lnTo>
                      <a:pt x="122" y="91"/>
                    </a:lnTo>
                    <a:lnTo>
                      <a:pt x="122" y="15"/>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5" name="Freeform 139"/>
              <p:cNvSpPr>
                <a:spLocks/>
              </p:cNvSpPr>
              <p:nvPr/>
            </p:nvSpPr>
            <p:spPr bwMode="auto">
              <a:xfrm>
                <a:off x="2167" y="2808"/>
                <a:ext cx="214" cy="92"/>
              </a:xfrm>
              <a:custGeom>
                <a:avLst/>
                <a:gdLst>
                  <a:gd name="T0" fmla="*/ 199 w 14"/>
                  <a:gd name="T1" fmla="*/ 0 h 6"/>
                  <a:gd name="T2" fmla="*/ 15 w 14"/>
                  <a:gd name="T3" fmla="*/ 0 h 6"/>
                  <a:gd name="T4" fmla="*/ 0 w 14"/>
                  <a:gd name="T5" fmla="*/ 15 h 6"/>
                  <a:gd name="T6" fmla="*/ 0 w 14"/>
                  <a:gd name="T7" fmla="*/ 92 h 6"/>
                  <a:gd name="T8" fmla="*/ 15 w 14"/>
                  <a:gd name="T9" fmla="*/ 92 h 6"/>
                  <a:gd name="T10" fmla="*/ 199 w 14"/>
                  <a:gd name="T11" fmla="*/ 92 h 6"/>
                  <a:gd name="T12" fmla="*/ 214 w 14"/>
                  <a:gd name="T13" fmla="*/ 92 h 6"/>
                  <a:gd name="T14" fmla="*/ 214 w 14"/>
                  <a:gd name="T15" fmla="*/ 15 h 6"/>
                  <a:gd name="T16" fmla="*/ 199 w 1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
                    <a:moveTo>
                      <a:pt x="13" y="0"/>
                    </a:moveTo>
                    <a:cubicBezTo>
                      <a:pt x="1" y="0"/>
                      <a:pt x="1" y="0"/>
                      <a:pt x="1" y="0"/>
                    </a:cubicBezTo>
                    <a:cubicBezTo>
                      <a:pt x="0" y="0"/>
                      <a:pt x="0" y="0"/>
                      <a:pt x="0" y="1"/>
                    </a:cubicBezTo>
                    <a:cubicBezTo>
                      <a:pt x="0" y="6"/>
                      <a:pt x="0" y="6"/>
                      <a:pt x="0" y="6"/>
                    </a:cubicBezTo>
                    <a:cubicBezTo>
                      <a:pt x="0" y="6"/>
                      <a:pt x="0" y="6"/>
                      <a:pt x="1" y="6"/>
                    </a:cubicBezTo>
                    <a:cubicBezTo>
                      <a:pt x="13" y="6"/>
                      <a:pt x="13" y="6"/>
                      <a:pt x="13" y="6"/>
                    </a:cubicBezTo>
                    <a:cubicBezTo>
                      <a:pt x="13" y="6"/>
                      <a:pt x="14" y="6"/>
                      <a:pt x="14" y="6"/>
                    </a:cubicBezTo>
                    <a:cubicBezTo>
                      <a:pt x="14" y="1"/>
                      <a:pt x="14" y="1"/>
                      <a:pt x="14" y="1"/>
                    </a:cubicBezTo>
                    <a:cubicBezTo>
                      <a:pt x="14" y="0"/>
                      <a:pt x="13" y="0"/>
                      <a:pt x="13"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6" name="Freeform 140"/>
              <p:cNvSpPr>
                <a:spLocks/>
              </p:cNvSpPr>
              <p:nvPr/>
            </p:nvSpPr>
            <p:spPr bwMode="auto">
              <a:xfrm>
                <a:off x="2259" y="3068"/>
                <a:ext cx="122" cy="92"/>
              </a:xfrm>
              <a:custGeom>
                <a:avLst/>
                <a:gdLst>
                  <a:gd name="T0" fmla="*/ 107 w 122"/>
                  <a:gd name="T1" fmla="*/ 0 h 92"/>
                  <a:gd name="T2" fmla="*/ 15 w 122"/>
                  <a:gd name="T3" fmla="*/ 0 h 92"/>
                  <a:gd name="T4" fmla="*/ 0 w 122"/>
                  <a:gd name="T5" fmla="*/ 0 h 92"/>
                  <a:gd name="T6" fmla="*/ 0 w 122"/>
                  <a:gd name="T7" fmla="*/ 77 h 92"/>
                  <a:gd name="T8" fmla="*/ 15 w 122"/>
                  <a:gd name="T9" fmla="*/ 92 h 92"/>
                  <a:gd name="T10" fmla="*/ 107 w 122"/>
                  <a:gd name="T11" fmla="*/ 92 h 92"/>
                  <a:gd name="T12" fmla="*/ 122 w 122"/>
                  <a:gd name="T13" fmla="*/ 77 h 92"/>
                  <a:gd name="T14" fmla="*/ 122 w 122"/>
                  <a:gd name="T15" fmla="*/ 0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5" y="0"/>
                    </a:lnTo>
                    <a:lnTo>
                      <a:pt x="0" y="0"/>
                    </a:lnTo>
                    <a:lnTo>
                      <a:pt x="0" y="77"/>
                    </a:lnTo>
                    <a:lnTo>
                      <a:pt x="15" y="92"/>
                    </a:lnTo>
                    <a:lnTo>
                      <a:pt x="107" y="92"/>
                    </a:lnTo>
                    <a:lnTo>
                      <a:pt x="122" y="77"/>
                    </a:lnTo>
                    <a:lnTo>
                      <a:pt x="122" y="0"/>
                    </a:lnTo>
                    <a:lnTo>
                      <a:pt x="107" y="0"/>
                    </a:lnTo>
                    <a:close/>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7" name="Freeform 141"/>
              <p:cNvSpPr>
                <a:spLocks/>
              </p:cNvSpPr>
              <p:nvPr/>
            </p:nvSpPr>
            <p:spPr bwMode="auto">
              <a:xfrm>
                <a:off x="2259" y="3068"/>
                <a:ext cx="122" cy="92"/>
              </a:xfrm>
              <a:custGeom>
                <a:avLst/>
                <a:gdLst>
                  <a:gd name="T0" fmla="*/ 107 w 122"/>
                  <a:gd name="T1" fmla="*/ 0 h 92"/>
                  <a:gd name="T2" fmla="*/ 15 w 122"/>
                  <a:gd name="T3" fmla="*/ 0 h 92"/>
                  <a:gd name="T4" fmla="*/ 0 w 122"/>
                  <a:gd name="T5" fmla="*/ 0 h 92"/>
                  <a:gd name="T6" fmla="*/ 0 w 122"/>
                  <a:gd name="T7" fmla="*/ 77 h 92"/>
                  <a:gd name="T8" fmla="*/ 15 w 122"/>
                  <a:gd name="T9" fmla="*/ 92 h 92"/>
                  <a:gd name="T10" fmla="*/ 107 w 122"/>
                  <a:gd name="T11" fmla="*/ 92 h 92"/>
                  <a:gd name="T12" fmla="*/ 122 w 122"/>
                  <a:gd name="T13" fmla="*/ 77 h 92"/>
                  <a:gd name="T14" fmla="*/ 122 w 122"/>
                  <a:gd name="T15" fmla="*/ 0 h 92"/>
                  <a:gd name="T16" fmla="*/ 107 w 122"/>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07" y="0"/>
                    </a:moveTo>
                    <a:lnTo>
                      <a:pt x="15" y="0"/>
                    </a:lnTo>
                    <a:lnTo>
                      <a:pt x="0" y="0"/>
                    </a:lnTo>
                    <a:lnTo>
                      <a:pt x="0" y="77"/>
                    </a:lnTo>
                    <a:lnTo>
                      <a:pt x="15" y="92"/>
                    </a:lnTo>
                    <a:lnTo>
                      <a:pt x="107" y="92"/>
                    </a:lnTo>
                    <a:lnTo>
                      <a:pt x="122" y="77"/>
                    </a:lnTo>
                    <a:lnTo>
                      <a:pt x="122" y="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8" name="Freeform 142"/>
              <p:cNvSpPr>
                <a:spLocks/>
              </p:cNvSpPr>
              <p:nvPr/>
            </p:nvSpPr>
            <p:spPr bwMode="auto">
              <a:xfrm>
                <a:off x="1237" y="3068"/>
                <a:ext cx="549" cy="92"/>
              </a:xfrm>
              <a:custGeom>
                <a:avLst/>
                <a:gdLst>
                  <a:gd name="T0" fmla="*/ 519 w 36"/>
                  <a:gd name="T1" fmla="*/ 0 h 6"/>
                  <a:gd name="T2" fmla="*/ 31 w 36"/>
                  <a:gd name="T3" fmla="*/ 0 h 6"/>
                  <a:gd name="T4" fmla="*/ 0 w 36"/>
                  <a:gd name="T5" fmla="*/ 31 h 6"/>
                  <a:gd name="T6" fmla="*/ 0 w 36"/>
                  <a:gd name="T7" fmla="*/ 61 h 6"/>
                  <a:gd name="T8" fmla="*/ 31 w 36"/>
                  <a:gd name="T9" fmla="*/ 92 h 6"/>
                  <a:gd name="T10" fmla="*/ 519 w 36"/>
                  <a:gd name="T11" fmla="*/ 92 h 6"/>
                  <a:gd name="T12" fmla="*/ 549 w 36"/>
                  <a:gd name="T13" fmla="*/ 61 h 6"/>
                  <a:gd name="T14" fmla="*/ 549 w 36"/>
                  <a:gd name="T15" fmla="*/ 31 h 6"/>
                  <a:gd name="T16" fmla="*/ 519 w 3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
                    <a:moveTo>
                      <a:pt x="34" y="0"/>
                    </a:moveTo>
                    <a:cubicBezTo>
                      <a:pt x="2" y="0"/>
                      <a:pt x="2" y="0"/>
                      <a:pt x="2" y="0"/>
                    </a:cubicBezTo>
                    <a:cubicBezTo>
                      <a:pt x="1" y="0"/>
                      <a:pt x="0" y="1"/>
                      <a:pt x="0" y="2"/>
                    </a:cubicBezTo>
                    <a:cubicBezTo>
                      <a:pt x="0" y="4"/>
                      <a:pt x="0" y="4"/>
                      <a:pt x="0" y="4"/>
                    </a:cubicBezTo>
                    <a:cubicBezTo>
                      <a:pt x="0" y="5"/>
                      <a:pt x="1" y="6"/>
                      <a:pt x="2" y="6"/>
                    </a:cubicBezTo>
                    <a:cubicBezTo>
                      <a:pt x="34" y="6"/>
                      <a:pt x="34" y="6"/>
                      <a:pt x="34" y="6"/>
                    </a:cubicBezTo>
                    <a:cubicBezTo>
                      <a:pt x="35" y="6"/>
                      <a:pt x="36" y="5"/>
                      <a:pt x="36" y="4"/>
                    </a:cubicBezTo>
                    <a:cubicBezTo>
                      <a:pt x="36" y="2"/>
                      <a:pt x="36" y="2"/>
                      <a:pt x="36" y="2"/>
                    </a:cubicBezTo>
                    <a:cubicBezTo>
                      <a:pt x="36" y="1"/>
                      <a:pt x="35" y="0"/>
                      <a:pt x="34"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09" name="Freeform 143"/>
              <p:cNvSpPr>
                <a:spLocks/>
              </p:cNvSpPr>
              <p:nvPr/>
            </p:nvSpPr>
            <p:spPr bwMode="auto">
              <a:xfrm>
                <a:off x="657" y="2931"/>
                <a:ext cx="397" cy="107"/>
              </a:xfrm>
              <a:custGeom>
                <a:avLst/>
                <a:gdLst>
                  <a:gd name="T0" fmla="*/ 366 w 26"/>
                  <a:gd name="T1" fmla="*/ 0 h 7"/>
                  <a:gd name="T2" fmla="*/ 31 w 26"/>
                  <a:gd name="T3" fmla="*/ 0 h 7"/>
                  <a:gd name="T4" fmla="*/ 0 w 26"/>
                  <a:gd name="T5" fmla="*/ 31 h 7"/>
                  <a:gd name="T6" fmla="*/ 0 w 26"/>
                  <a:gd name="T7" fmla="*/ 76 h 7"/>
                  <a:gd name="T8" fmla="*/ 31 w 26"/>
                  <a:gd name="T9" fmla="*/ 107 h 7"/>
                  <a:gd name="T10" fmla="*/ 366 w 26"/>
                  <a:gd name="T11" fmla="*/ 107 h 7"/>
                  <a:gd name="T12" fmla="*/ 397 w 26"/>
                  <a:gd name="T13" fmla="*/ 76 h 7"/>
                  <a:gd name="T14" fmla="*/ 397 w 26"/>
                  <a:gd name="T15" fmla="*/ 31 h 7"/>
                  <a:gd name="T16" fmla="*/ 366 w 2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7">
                    <a:moveTo>
                      <a:pt x="24" y="0"/>
                    </a:moveTo>
                    <a:cubicBezTo>
                      <a:pt x="2" y="0"/>
                      <a:pt x="2" y="0"/>
                      <a:pt x="2" y="0"/>
                    </a:cubicBezTo>
                    <a:cubicBezTo>
                      <a:pt x="0" y="0"/>
                      <a:pt x="0" y="1"/>
                      <a:pt x="0" y="2"/>
                    </a:cubicBezTo>
                    <a:cubicBezTo>
                      <a:pt x="0" y="5"/>
                      <a:pt x="0" y="5"/>
                      <a:pt x="0" y="5"/>
                    </a:cubicBezTo>
                    <a:cubicBezTo>
                      <a:pt x="0" y="6"/>
                      <a:pt x="0" y="7"/>
                      <a:pt x="2" y="7"/>
                    </a:cubicBezTo>
                    <a:cubicBezTo>
                      <a:pt x="24" y="7"/>
                      <a:pt x="24" y="7"/>
                      <a:pt x="24" y="7"/>
                    </a:cubicBezTo>
                    <a:cubicBezTo>
                      <a:pt x="25" y="7"/>
                      <a:pt x="26" y="6"/>
                      <a:pt x="26" y="5"/>
                    </a:cubicBezTo>
                    <a:cubicBezTo>
                      <a:pt x="26" y="2"/>
                      <a:pt x="26" y="2"/>
                      <a:pt x="26" y="2"/>
                    </a:cubicBezTo>
                    <a:cubicBezTo>
                      <a:pt x="26" y="1"/>
                      <a:pt x="25" y="0"/>
                      <a:pt x="24"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0" name="Freeform 144"/>
              <p:cNvSpPr>
                <a:spLocks/>
              </p:cNvSpPr>
              <p:nvPr/>
            </p:nvSpPr>
            <p:spPr bwMode="auto">
              <a:xfrm>
                <a:off x="1969" y="2931"/>
                <a:ext cx="412" cy="107"/>
              </a:xfrm>
              <a:custGeom>
                <a:avLst/>
                <a:gdLst>
                  <a:gd name="T0" fmla="*/ 381 w 27"/>
                  <a:gd name="T1" fmla="*/ 0 h 7"/>
                  <a:gd name="T2" fmla="*/ 31 w 27"/>
                  <a:gd name="T3" fmla="*/ 0 h 7"/>
                  <a:gd name="T4" fmla="*/ 0 w 27"/>
                  <a:gd name="T5" fmla="*/ 31 h 7"/>
                  <a:gd name="T6" fmla="*/ 0 w 27"/>
                  <a:gd name="T7" fmla="*/ 76 h 7"/>
                  <a:gd name="T8" fmla="*/ 31 w 27"/>
                  <a:gd name="T9" fmla="*/ 107 h 7"/>
                  <a:gd name="T10" fmla="*/ 381 w 27"/>
                  <a:gd name="T11" fmla="*/ 107 h 7"/>
                  <a:gd name="T12" fmla="*/ 412 w 27"/>
                  <a:gd name="T13" fmla="*/ 76 h 7"/>
                  <a:gd name="T14" fmla="*/ 412 w 27"/>
                  <a:gd name="T15" fmla="*/ 31 h 7"/>
                  <a:gd name="T16" fmla="*/ 381 w 2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7">
                    <a:moveTo>
                      <a:pt x="25" y="0"/>
                    </a:moveTo>
                    <a:cubicBezTo>
                      <a:pt x="2" y="0"/>
                      <a:pt x="2" y="0"/>
                      <a:pt x="2" y="0"/>
                    </a:cubicBezTo>
                    <a:cubicBezTo>
                      <a:pt x="1" y="0"/>
                      <a:pt x="0" y="1"/>
                      <a:pt x="0" y="2"/>
                    </a:cubicBezTo>
                    <a:cubicBezTo>
                      <a:pt x="0" y="5"/>
                      <a:pt x="0" y="5"/>
                      <a:pt x="0" y="5"/>
                    </a:cubicBezTo>
                    <a:cubicBezTo>
                      <a:pt x="0" y="6"/>
                      <a:pt x="1" y="7"/>
                      <a:pt x="2" y="7"/>
                    </a:cubicBezTo>
                    <a:cubicBezTo>
                      <a:pt x="25" y="7"/>
                      <a:pt x="25" y="7"/>
                      <a:pt x="25" y="7"/>
                    </a:cubicBezTo>
                    <a:cubicBezTo>
                      <a:pt x="26" y="7"/>
                      <a:pt x="27" y="6"/>
                      <a:pt x="27" y="5"/>
                    </a:cubicBezTo>
                    <a:cubicBezTo>
                      <a:pt x="27" y="2"/>
                      <a:pt x="27" y="2"/>
                      <a:pt x="27" y="2"/>
                    </a:cubicBezTo>
                    <a:cubicBezTo>
                      <a:pt x="27" y="1"/>
                      <a:pt x="26" y="0"/>
                      <a:pt x="25" y="0"/>
                    </a:cubicBezTo>
                  </a:path>
                </a:pathLst>
              </a:custGeom>
              <a:solidFill>
                <a:srgbClr val="979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1" name="Freeform 145"/>
              <p:cNvSpPr>
                <a:spLocks/>
              </p:cNvSpPr>
              <p:nvPr/>
            </p:nvSpPr>
            <p:spPr bwMode="auto">
              <a:xfrm>
                <a:off x="642" y="2425"/>
                <a:ext cx="122" cy="107"/>
              </a:xfrm>
              <a:custGeom>
                <a:avLst/>
                <a:gdLst>
                  <a:gd name="T0" fmla="*/ 122 w 122"/>
                  <a:gd name="T1" fmla="*/ 92 h 107"/>
                  <a:gd name="T2" fmla="*/ 107 w 122"/>
                  <a:gd name="T3" fmla="*/ 107 h 107"/>
                  <a:gd name="T4" fmla="*/ 15 w 122"/>
                  <a:gd name="T5" fmla="*/ 107 h 107"/>
                  <a:gd name="T6" fmla="*/ 0 w 122"/>
                  <a:gd name="T7" fmla="*/ 92 h 107"/>
                  <a:gd name="T8" fmla="*/ 0 w 122"/>
                  <a:gd name="T9" fmla="*/ 16 h 107"/>
                  <a:gd name="T10" fmla="*/ 15 w 122"/>
                  <a:gd name="T11" fmla="*/ 0 h 107"/>
                  <a:gd name="T12" fmla="*/ 107 w 122"/>
                  <a:gd name="T13" fmla="*/ 0 h 107"/>
                  <a:gd name="T14" fmla="*/ 122 w 122"/>
                  <a:gd name="T15" fmla="*/ 16 h 107"/>
                  <a:gd name="T16" fmla="*/ 122 w 122"/>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22" y="92"/>
                    </a:moveTo>
                    <a:lnTo>
                      <a:pt x="107" y="107"/>
                    </a:lnTo>
                    <a:lnTo>
                      <a:pt x="15" y="107"/>
                    </a:lnTo>
                    <a:lnTo>
                      <a:pt x="0" y="92"/>
                    </a:lnTo>
                    <a:lnTo>
                      <a:pt x="0" y="16"/>
                    </a:lnTo>
                    <a:lnTo>
                      <a:pt x="15" y="0"/>
                    </a:lnTo>
                    <a:lnTo>
                      <a:pt x="107" y="0"/>
                    </a:lnTo>
                    <a:lnTo>
                      <a:pt x="122" y="16"/>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2" name="Freeform 146"/>
              <p:cNvSpPr>
                <a:spLocks/>
              </p:cNvSpPr>
              <p:nvPr/>
            </p:nvSpPr>
            <p:spPr bwMode="auto">
              <a:xfrm>
                <a:off x="642" y="2349"/>
                <a:ext cx="122" cy="61"/>
              </a:xfrm>
              <a:custGeom>
                <a:avLst/>
                <a:gdLst>
                  <a:gd name="T0" fmla="*/ 122 w 122"/>
                  <a:gd name="T1" fmla="*/ 46 h 61"/>
                  <a:gd name="T2" fmla="*/ 107 w 122"/>
                  <a:gd name="T3" fmla="*/ 61 h 61"/>
                  <a:gd name="T4" fmla="*/ 15 w 122"/>
                  <a:gd name="T5" fmla="*/ 61 h 61"/>
                  <a:gd name="T6" fmla="*/ 0 w 122"/>
                  <a:gd name="T7" fmla="*/ 46 h 61"/>
                  <a:gd name="T8" fmla="*/ 0 w 122"/>
                  <a:gd name="T9" fmla="*/ 15 h 61"/>
                  <a:gd name="T10" fmla="*/ 15 w 122"/>
                  <a:gd name="T11" fmla="*/ 0 h 61"/>
                  <a:gd name="T12" fmla="*/ 107 w 122"/>
                  <a:gd name="T13" fmla="*/ 0 h 61"/>
                  <a:gd name="T14" fmla="*/ 122 w 122"/>
                  <a:gd name="T15" fmla="*/ 15 h 61"/>
                  <a:gd name="T16" fmla="*/ 122 w 122"/>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61">
                    <a:moveTo>
                      <a:pt x="122" y="46"/>
                    </a:moveTo>
                    <a:lnTo>
                      <a:pt x="107" y="61"/>
                    </a:lnTo>
                    <a:lnTo>
                      <a:pt x="15" y="61"/>
                    </a:lnTo>
                    <a:lnTo>
                      <a:pt x="0" y="46"/>
                    </a:lnTo>
                    <a:lnTo>
                      <a:pt x="0" y="15"/>
                    </a:lnTo>
                    <a:lnTo>
                      <a:pt x="15" y="0"/>
                    </a:lnTo>
                    <a:lnTo>
                      <a:pt x="107" y="0"/>
                    </a:lnTo>
                    <a:lnTo>
                      <a:pt x="122" y="15"/>
                    </a:lnTo>
                    <a:lnTo>
                      <a:pt x="122"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3" name="Freeform 147"/>
              <p:cNvSpPr>
                <a:spLocks/>
              </p:cNvSpPr>
              <p:nvPr/>
            </p:nvSpPr>
            <p:spPr bwMode="auto">
              <a:xfrm>
                <a:off x="795" y="2349"/>
                <a:ext cx="106" cy="61"/>
              </a:xfrm>
              <a:custGeom>
                <a:avLst/>
                <a:gdLst>
                  <a:gd name="T0" fmla="*/ 106 w 106"/>
                  <a:gd name="T1" fmla="*/ 46 h 61"/>
                  <a:gd name="T2" fmla="*/ 106 w 106"/>
                  <a:gd name="T3" fmla="*/ 61 h 61"/>
                  <a:gd name="T4" fmla="*/ 15 w 106"/>
                  <a:gd name="T5" fmla="*/ 61 h 61"/>
                  <a:gd name="T6" fmla="*/ 0 w 106"/>
                  <a:gd name="T7" fmla="*/ 46 h 61"/>
                  <a:gd name="T8" fmla="*/ 0 w 106"/>
                  <a:gd name="T9" fmla="*/ 15 h 61"/>
                  <a:gd name="T10" fmla="*/ 15 w 106"/>
                  <a:gd name="T11" fmla="*/ 0 h 61"/>
                  <a:gd name="T12" fmla="*/ 106 w 106"/>
                  <a:gd name="T13" fmla="*/ 0 h 61"/>
                  <a:gd name="T14" fmla="*/ 106 w 106"/>
                  <a:gd name="T15" fmla="*/ 15 h 61"/>
                  <a:gd name="T16" fmla="*/ 106 w 106"/>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1">
                    <a:moveTo>
                      <a:pt x="106" y="46"/>
                    </a:moveTo>
                    <a:lnTo>
                      <a:pt x="106" y="61"/>
                    </a:lnTo>
                    <a:lnTo>
                      <a:pt x="15" y="61"/>
                    </a:lnTo>
                    <a:lnTo>
                      <a:pt x="0" y="46"/>
                    </a:lnTo>
                    <a:lnTo>
                      <a:pt x="0" y="15"/>
                    </a:lnTo>
                    <a:lnTo>
                      <a:pt x="15" y="0"/>
                    </a:lnTo>
                    <a:lnTo>
                      <a:pt x="106" y="0"/>
                    </a:lnTo>
                    <a:lnTo>
                      <a:pt x="106" y="15"/>
                    </a:lnTo>
                    <a:lnTo>
                      <a:pt x="106"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4" name="Freeform 148"/>
              <p:cNvSpPr>
                <a:spLocks/>
              </p:cNvSpPr>
              <p:nvPr/>
            </p:nvSpPr>
            <p:spPr bwMode="auto">
              <a:xfrm>
                <a:off x="947" y="2349"/>
                <a:ext cx="107" cy="61"/>
              </a:xfrm>
              <a:custGeom>
                <a:avLst/>
                <a:gdLst>
                  <a:gd name="T0" fmla="*/ 107 w 107"/>
                  <a:gd name="T1" fmla="*/ 46 h 61"/>
                  <a:gd name="T2" fmla="*/ 107 w 107"/>
                  <a:gd name="T3" fmla="*/ 61 h 61"/>
                  <a:gd name="T4" fmla="*/ 0 w 107"/>
                  <a:gd name="T5" fmla="*/ 61 h 61"/>
                  <a:gd name="T6" fmla="*/ 0 w 107"/>
                  <a:gd name="T7" fmla="*/ 46 h 61"/>
                  <a:gd name="T8" fmla="*/ 0 w 107"/>
                  <a:gd name="T9" fmla="*/ 15 h 61"/>
                  <a:gd name="T10" fmla="*/ 0 w 107"/>
                  <a:gd name="T11" fmla="*/ 0 h 61"/>
                  <a:gd name="T12" fmla="*/ 107 w 107"/>
                  <a:gd name="T13" fmla="*/ 0 h 61"/>
                  <a:gd name="T14" fmla="*/ 107 w 107"/>
                  <a:gd name="T15" fmla="*/ 15 h 61"/>
                  <a:gd name="T16" fmla="*/ 107 w 107"/>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1">
                    <a:moveTo>
                      <a:pt x="107" y="46"/>
                    </a:moveTo>
                    <a:lnTo>
                      <a:pt x="107" y="61"/>
                    </a:lnTo>
                    <a:lnTo>
                      <a:pt x="0" y="61"/>
                    </a:lnTo>
                    <a:lnTo>
                      <a:pt x="0" y="46"/>
                    </a:lnTo>
                    <a:lnTo>
                      <a:pt x="0" y="15"/>
                    </a:lnTo>
                    <a:lnTo>
                      <a:pt x="0" y="0"/>
                    </a:lnTo>
                    <a:lnTo>
                      <a:pt x="107" y="0"/>
                    </a:lnTo>
                    <a:lnTo>
                      <a:pt x="107" y="15"/>
                    </a:lnTo>
                    <a:lnTo>
                      <a:pt x="107"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5" name="Freeform 149"/>
              <p:cNvSpPr>
                <a:spLocks/>
              </p:cNvSpPr>
              <p:nvPr/>
            </p:nvSpPr>
            <p:spPr bwMode="auto">
              <a:xfrm>
                <a:off x="1085" y="2349"/>
                <a:ext cx="122" cy="61"/>
              </a:xfrm>
              <a:custGeom>
                <a:avLst/>
                <a:gdLst>
                  <a:gd name="T0" fmla="*/ 122 w 122"/>
                  <a:gd name="T1" fmla="*/ 46 h 61"/>
                  <a:gd name="T2" fmla="*/ 106 w 122"/>
                  <a:gd name="T3" fmla="*/ 61 h 61"/>
                  <a:gd name="T4" fmla="*/ 15 w 122"/>
                  <a:gd name="T5" fmla="*/ 61 h 61"/>
                  <a:gd name="T6" fmla="*/ 0 w 122"/>
                  <a:gd name="T7" fmla="*/ 46 h 61"/>
                  <a:gd name="T8" fmla="*/ 0 w 122"/>
                  <a:gd name="T9" fmla="*/ 15 h 61"/>
                  <a:gd name="T10" fmla="*/ 15 w 122"/>
                  <a:gd name="T11" fmla="*/ 0 h 61"/>
                  <a:gd name="T12" fmla="*/ 106 w 122"/>
                  <a:gd name="T13" fmla="*/ 0 h 61"/>
                  <a:gd name="T14" fmla="*/ 122 w 122"/>
                  <a:gd name="T15" fmla="*/ 15 h 61"/>
                  <a:gd name="T16" fmla="*/ 122 w 122"/>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61">
                    <a:moveTo>
                      <a:pt x="122" y="46"/>
                    </a:moveTo>
                    <a:lnTo>
                      <a:pt x="106" y="61"/>
                    </a:lnTo>
                    <a:lnTo>
                      <a:pt x="15" y="61"/>
                    </a:lnTo>
                    <a:lnTo>
                      <a:pt x="0" y="46"/>
                    </a:lnTo>
                    <a:lnTo>
                      <a:pt x="0" y="15"/>
                    </a:lnTo>
                    <a:lnTo>
                      <a:pt x="15" y="0"/>
                    </a:lnTo>
                    <a:lnTo>
                      <a:pt x="106" y="0"/>
                    </a:lnTo>
                    <a:lnTo>
                      <a:pt x="122" y="15"/>
                    </a:lnTo>
                    <a:lnTo>
                      <a:pt x="122"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6" name="Freeform 150"/>
              <p:cNvSpPr>
                <a:spLocks/>
              </p:cNvSpPr>
              <p:nvPr/>
            </p:nvSpPr>
            <p:spPr bwMode="auto">
              <a:xfrm>
                <a:off x="1237" y="2349"/>
                <a:ext cx="107" cy="61"/>
              </a:xfrm>
              <a:custGeom>
                <a:avLst/>
                <a:gdLst>
                  <a:gd name="T0" fmla="*/ 107 w 107"/>
                  <a:gd name="T1" fmla="*/ 46 h 61"/>
                  <a:gd name="T2" fmla="*/ 107 w 107"/>
                  <a:gd name="T3" fmla="*/ 61 h 61"/>
                  <a:gd name="T4" fmla="*/ 0 w 107"/>
                  <a:gd name="T5" fmla="*/ 61 h 61"/>
                  <a:gd name="T6" fmla="*/ 0 w 107"/>
                  <a:gd name="T7" fmla="*/ 46 h 61"/>
                  <a:gd name="T8" fmla="*/ 0 w 107"/>
                  <a:gd name="T9" fmla="*/ 15 h 61"/>
                  <a:gd name="T10" fmla="*/ 0 w 107"/>
                  <a:gd name="T11" fmla="*/ 0 h 61"/>
                  <a:gd name="T12" fmla="*/ 107 w 107"/>
                  <a:gd name="T13" fmla="*/ 0 h 61"/>
                  <a:gd name="T14" fmla="*/ 107 w 107"/>
                  <a:gd name="T15" fmla="*/ 15 h 61"/>
                  <a:gd name="T16" fmla="*/ 107 w 107"/>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1">
                    <a:moveTo>
                      <a:pt x="107" y="46"/>
                    </a:moveTo>
                    <a:lnTo>
                      <a:pt x="107" y="61"/>
                    </a:lnTo>
                    <a:lnTo>
                      <a:pt x="0" y="61"/>
                    </a:lnTo>
                    <a:lnTo>
                      <a:pt x="0" y="46"/>
                    </a:lnTo>
                    <a:lnTo>
                      <a:pt x="0" y="15"/>
                    </a:lnTo>
                    <a:lnTo>
                      <a:pt x="0" y="0"/>
                    </a:lnTo>
                    <a:lnTo>
                      <a:pt x="107" y="0"/>
                    </a:lnTo>
                    <a:lnTo>
                      <a:pt x="107" y="15"/>
                    </a:lnTo>
                    <a:lnTo>
                      <a:pt x="107"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7" name="Freeform 151"/>
              <p:cNvSpPr>
                <a:spLocks/>
              </p:cNvSpPr>
              <p:nvPr/>
            </p:nvSpPr>
            <p:spPr bwMode="auto">
              <a:xfrm>
                <a:off x="1374" y="2349"/>
                <a:ext cx="122" cy="61"/>
              </a:xfrm>
              <a:custGeom>
                <a:avLst/>
                <a:gdLst>
                  <a:gd name="T0" fmla="*/ 122 w 122"/>
                  <a:gd name="T1" fmla="*/ 46 h 61"/>
                  <a:gd name="T2" fmla="*/ 107 w 122"/>
                  <a:gd name="T3" fmla="*/ 61 h 61"/>
                  <a:gd name="T4" fmla="*/ 16 w 122"/>
                  <a:gd name="T5" fmla="*/ 61 h 61"/>
                  <a:gd name="T6" fmla="*/ 0 w 122"/>
                  <a:gd name="T7" fmla="*/ 46 h 61"/>
                  <a:gd name="T8" fmla="*/ 0 w 122"/>
                  <a:gd name="T9" fmla="*/ 15 h 61"/>
                  <a:gd name="T10" fmla="*/ 16 w 122"/>
                  <a:gd name="T11" fmla="*/ 0 h 61"/>
                  <a:gd name="T12" fmla="*/ 107 w 122"/>
                  <a:gd name="T13" fmla="*/ 0 h 61"/>
                  <a:gd name="T14" fmla="*/ 122 w 122"/>
                  <a:gd name="T15" fmla="*/ 15 h 61"/>
                  <a:gd name="T16" fmla="*/ 122 w 122"/>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61">
                    <a:moveTo>
                      <a:pt x="122" y="46"/>
                    </a:moveTo>
                    <a:lnTo>
                      <a:pt x="107" y="61"/>
                    </a:lnTo>
                    <a:lnTo>
                      <a:pt x="16" y="61"/>
                    </a:lnTo>
                    <a:lnTo>
                      <a:pt x="0" y="46"/>
                    </a:lnTo>
                    <a:lnTo>
                      <a:pt x="0" y="15"/>
                    </a:lnTo>
                    <a:lnTo>
                      <a:pt x="16" y="0"/>
                    </a:lnTo>
                    <a:lnTo>
                      <a:pt x="107" y="0"/>
                    </a:lnTo>
                    <a:lnTo>
                      <a:pt x="122" y="15"/>
                    </a:lnTo>
                    <a:lnTo>
                      <a:pt x="122"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8" name="Freeform 152"/>
              <p:cNvSpPr>
                <a:spLocks/>
              </p:cNvSpPr>
              <p:nvPr/>
            </p:nvSpPr>
            <p:spPr bwMode="auto">
              <a:xfrm>
                <a:off x="1527" y="2349"/>
                <a:ext cx="107" cy="61"/>
              </a:xfrm>
              <a:custGeom>
                <a:avLst/>
                <a:gdLst>
                  <a:gd name="T0" fmla="*/ 107 w 107"/>
                  <a:gd name="T1" fmla="*/ 46 h 61"/>
                  <a:gd name="T2" fmla="*/ 107 w 107"/>
                  <a:gd name="T3" fmla="*/ 61 h 61"/>
                  <a:gd name="T4" fmla="*/ 15 w 107"/>
                  <a:gd name="T5" fmla="*/ 61 h 61"/>
                  <a:gd name="T6" fmla="*/ 0 w 107"/>
                  <a:gd name="T7" fmla="*/ 46 h 61"/>
                  <a:gd name="T8" fmla="*/ 0 w 107"/>
                  <a:gd name="T9" fmla="*/ 15 h 61"/>
                  <a:gd name="T10" fmla="*/ 15 w 107"/>
                  <a:gd name="T11" fmla="*/ 0 h 61"/>
                  <a:gd name="T12" fmla="*/ 107 w 107"/>
                  <a:gd name="T13" fmla="*/ 0 h 61"/>
                  <a:gd name="T14" fmla="*/ 107 w 107"/>
                  <a:gd name="T15" fmla="*/ 15 h 61"/>
                  <a:gd name="T16" fmla="*/ 107 w 107"/>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1">
                    <a:moveTo>
                      <a:pt x="107" y="46"/>
                    </a:moveTo>
                    <a:lnTo>
                      <a:pt x="107" y="61"/>
                    </a:lnTo>
                    <a:lnTo>
                      <a:pt x="15" y="61"/>
                    </a:lnTo>
                    <a:lnTo>
                      <a:pt x="0" y="46"/>
                    </a:lnTo>
                    <a:lnTo>
                      <a:pt x="0" y="15"/>
                    </a:lnTo>
                    <a:lnTo>
                      <a:pt x="15" y="0"/>
                    </a:lnTo>
                    <a:lnTo>
                      <a:pt x="107" y="0"/>
                    </a:lnTo>
                    <a:lnTo>
                      <a:pt x="107" y="15"/>
                    </a:lnTo>
                    <a:lnTo>
                      <a:pt x="107"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19" name="Freeform 153"/>
              <p:cNvSpPr>
                <a:spLocks/>
              </p:cNvSpPr>
              <p:nvPr/>
            </p:nvSpPr>
            <p:spPr bwMode="auto">
              <a:xfrm>
                <a:off x="1679" y="2349"/>
                <a:ext cx="107" cy="61"/>
              </a:xfrm>
              <a:custGeom>
                <a:avLst/>
                <a:gdLst>
                  <a:gd name="T0" fmla="*/ 107 w 107"/>
                  <a:gd name="T1" fmla="*/ 46 h 61"/>
                  <a:gd name="T2" fmla="*/ 107 w 107"/>
                  <a:gd name="T3" fmla="*/ 61 h 61"/>
                  <a:gd name="T4" fmla="*/ 0 w 107"/>
                  <a:gd name="T5" fmla="*/ 61 h 61"/>
                  <a:gd name="T6" fmla="*/ 0 w 107"/>
                  <a:gd name="T7" fmla="*/ 46 h 61"/>
                  <a:gd name="T8" fmla="*/ 0 w 107"/>
                  <a:gd name="T9" fmla="*/ 15 h 61"/>
                  <a:gd name="T10" fmla="*/ 0 w 107"/>
                  <a:gd name="T11" fmla="*/ 0 h 61"/>
                  <a:gd name="T12" fmla="*/ 107 w 107"/>
                  <a:gd name="T13" fmla="*/ 0 h 61"/>
                  <a:gd name="T14" fmla="*/ 107 w 107"/>
                  <a:gd name="T15" fmla="*/ 15 h 61"/>
                  <a:gd name="T16" fmla="*/ 107 w 107"/>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1">
                    <a:moveTo>
                      <a:pt x="107" y="46"/>
                    </a:moveTo>
                    <a:lnTo>
                      <a:pt x="107" y="61"/>
                    </a:lnTo>
                    <a:lnTo>
                      <a:pt x="0" y="61"/>
                    </a:lnTo>
                    <a:lnTo>
                      <a:pt x="0" y="46"/>
                    </a:lnTo>
                    <a:lnTo>
                      <a:pt x="0" y="15"/>
                    </a:lnTo>
                    <a:lnTo>
                      <a:pt x="0" y="0"/>
                    </a:lnTo>
                    <a:lnTo>
                      <a:pt x="107" y="0"/>
                    </a:lnTo>
                    <a:lnTo>
                      <a:pt x="107" y="15"/>
                    </a:lnTo>
                    <a:lnTo>
                      <a:pt x="107"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0" name="Freeform 154"/>
              <p:cNvSpPr>
                <a:spLocks/>
              </p:cNvSpPr>
              <p:nvPr/>
            </p:nvSpPr>
            <p:spPr bwMode="auto">
              <a:xfrm>
                <a:off x="1817" y="2349"/>
                <a:ext cx="122" cy="61"/>
              </a:xfrm>
              <a:custGeom>
                <a:avLst/>
                <a:gdLst>
                  <a:gd name="T0" fmla="*/ 122 w 122"/>
                  <a:gd name="T1" fmla="*/ 46 h 61"/>
                  <a:gd name="T2" fmla="*/ 106 w 122"/>
                  <a:gd name="T3" fmla="*/ 61 h 61"/>
                  <a:gd name="T4" fmla="*/ 15 w 122"/>
                  <a:gd name="T5" fmla="*/ 61 h 61"/>
                  <a:gd name="T6" fmla="*/ 0 w 122"/>
                  <a:gd name="T7" fmla="*/ 46 h 61"/>
                  <a:gd name="T8" fmla="*/ 0 w 122"/>
                  <a:gd name="T9" fmla="*/ 15 h 61"/>
                  <a:gd name="T10" fmla="*/ 15 w 122"/>
                  <a:gd name="T11" fmla="*/ 0 h 61"/>
                  <a:gd name="T12" fmla="*/ 106 w 122"/>
                  <a:gd name="T13" fmla="*/ 0 h 61"/>
                  <a:gd name="T14" fmla="*/ 122 w 122"/>
                  <a:gd name="T15" fmla="*/ 15 h 61"/>
                  <a:gd name="T16" fmla="*/ 122 w 122"/>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61">
                    <a:moveTo>
                      <a:pt x="122" y="46"/>
                    </a:moveTo>
                    <a:lnTo>
                      <a:pt x="106" y="61"/>
                    </a:lnTo>
                    <a:lnTo>
                      <a:pt x="15" y="61"/>
                    </a:lnTo>
                    <a:lnTo>
                      <a:pt x="0" y="46"/>
                    </a:lnTo>
                    <a:lnTo>
                      <a:pt x="0" y="15"/>
                    </a:lnTo>
                    <a:lnTo>
                      <a:pt x="15" y="0"/>
                    </a:lnTo>
                    <a:lnTo>
                      <a:pt x="106" y="0"/>
                    </a:lnTo>
                    <a:lnTo>
                      <a:pt x="122" y="15"/>
                    </a:lnTo>
                    <a:lnTo>
                      <a:pt x="122"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1" name="Freeform 155"/>
              <p:cNvSpPr>
                <a:spLocks/>
              </p:cNvSpPr>
              <p:nvPr/>
            </p:nvSpPr>
            <p:spPr bwMode="auto">
              <a:xfrm>
                <a:off x="1969" y="2349"/>
                <a:ext cx="107" cy="61"/>
              </a:xfrm>
              <a:custGeom>
                <a:avLst/>
                <a:gdLst>
                  <a:gd name="T0" fmla="*/ 107 w 107"/>
                  <a:gd name="T1" fmla="*/ 46 h 61"/>
                  <a:gd name="T2" fmla="*/ 107 w 107"/>
                  <a:gd name="T3" fmla="*/ 61 h 61"/>
                  <a:gd name="T4" fmla="*/ 0 w 107"/>
                  <a:gd name="T5" fmla="*/ 61 h 61"/>
                  <a:gd name="T6" fmla="*/ 0 w 107"/>
                  <a:gd name="T7" fmla="*/ 46 h 61"/>
                  <a:gd name="T8" fmla="*/ 0 w 107"/>
                  <a:gd name="T9" fmla="*/ 15 h 61"/>
                  <a:gd name="T10" fmla="*/ 0 w 107"/>
                  <a:gd name="T11" fmla="*/ 0 h 61"/>
                  <a:gd name="T12" fmla="*/ 107 w 107"/>
                  <a:gd name="T13" fmla="*/ 0 h 61"/>
                  <a:gd name="T14" fmla="*/ 107 w 107"/>
                  <a:gd name="T15" fmla="*/ 15 h 61"/>
                  <a:gd name="T16" fmla="*/ 107 w 107"/>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1">
                    <a:moveTo>
                      <a:pt x="107" y="46"/>
                    </a:moveTo>
                    <a:lnTo>
                      <a:pt x="107" y="61"/>
                    </a:lnTo>
                    <a:lnTo>
                      <a:pt x="0" y="61"/>
                    </a:lnTo>
                    <a:lnTo>
                      <a:pt x="0" y="46"/>
                    </a:lnTo>
                    <a:lnTo>
                      <a:pt x="0" y="15"/>
                    </a:lnTo>
                    <a:lnTo>
                      <a:pt x="0" y="0"/>
                    </a:lnTo>
                    <a:lnTo>
                      <a:pt x="107" y="0"/>
                    </a:lnTo>
                    <a:lnTo>
                      <a:pt x="107" y="15"/>
                    </a:lnTo>
                    <a:lnTo>
                      <a:pt x="107"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2" name="Freeform 156"/>
              <p:cNvSpPr>
                <a:spLocks/>
              </p:cNvSpPr>
              <p:nvPr/>
            </p:nvSpPr>
            <p:spPr bwMode="auto">
              <a:xfrm>
                <a:off x="2106" y="2349"/>
                <a:ext cx="122" cy="61"/>
              </a:xfrm>
              <a:custGeom>
                <a:avLst/>
                <a:gdLst>
                  <a:gd name="T0" fmla="*/ 122 w 122"/>
                  <a:gd name="T1" fmla="*/ 46 h 61"/>
                  <a:gd name="T2" fmla="*/ 107 w 122"/>
                  <a:gd name="T3" fmla="*/ 61 h 61"/>
                  <a:gd name="T4" fmla="*/ 16 w 122"/>
                  <a:gd name="T5" fmla="*/ 61 h 61"/>
                  <a:gd name="T6" fmla="*/ 0 w 122"/>
                  <a:gd name="T7" fmla="*/ 46 h 61"/>
                  <a:gd name="T8" fmla="*/ 0 w 122"/>
                  <a:gd name="T9" fmla="*/ 15 h 61"/>
                  <a:gd name="T10" fmla="*/ 16 w 122"/>
                  <a:gd name="T11" fmla="*/ 0 h 61"/>
                  <a:gd name="T12" fmla="*/ 107 w 122"/>
                  <a:gd name="T13" fmla="*/ 0 h 61"/>
                  <a:gd name="T14" fmla="*/ 122 w 122"/>
                  <a:gd name="T15" fmla="*/ 15 h 61"/>
                  <a:gd name="T16" fmla="*/ 122 w 122"/>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61">
                    <a:moveTo>
                      <a:pt x="122" y="46"/>
                    </a:moveTo>
                    <a:lnTo>
                      <a:pt x="107" y="61"/>
                    </a:lnTo>
                    <a:lnTo>
                      <a:pt x="16" y="61"/>
                    </a:lnTo>
                    <a:lnTo>
                      <a:pt x="0" y="46"/>
                    </a:lnTo>
                    <a:lnTo>
                      <a:pt x="0" y="15"/>
                    </a:lnTo>
                    <a:lnTo>
                      <a:pt x="16" y="0"/>
                    </a:lnTo>
                    <a:lnTo>
                      <a:pt x="107" y="0"/>
                    </a:lnTo>
                    <a:lnTo>
                      <a:pt x="122" y="15"/>
                    </a:lnTo>
                    <a:lnTo>
                      <a:pt x="122"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3" name="Freeform 157"/>
              <p:cNvSpPr>
                <a:spLocks/>
              </p:cNvSpPr>
              <p:nvPr/>
            </p:nvSpPr>
            <p:spPr bwMode="auto">
              <a:xfrm>
                <a:off x="2259" y="2349"/>
                <a:ext cx="107" cy="61"/>
              </a:xfrm>
              <a:custGeom>
                <a:avLst/>
                <a:gdLst>
                  <a:gd name="T0" fmla="*/ 107 w 107"/>
                  <a:gd name="T1" fmla="*/ 46 h 61"/>
                  <a:gd name="T2" fmla="*/ 107 w 107"/>
                  <a:gd name="T3" fmla="*/ 61 h 61"/>
                  <a:gd name="T4" fmla="*/ 0 w 107"/>
                  <a:gd name="T5" fmla="*/ 61 h 61"/>
                  <a:gd name="T6" fmla="*/ 0 w 107"/>
                  <a:gd name="T7" fmla="*/ 46 h 61"/>
                  <a:gd name="T8" fmla="*/ 0 w 107"/>
                  <a:gd name="T9" fmla="*/ 15 h 61"/>
                  <a:gd name="T10" fmla="*/ 0 w 107"/>
                  <a:gd name="T11" fmla="*/ 0 h 61"/>
                  <a:gd name="T12" fmla="*/ 107 w 107"/>
                  <a:gd name="T13" fmla="*/ 0 h 61"/>
                  <a:gd name="T14" fmla="*/ 107 w 107"/>
                  <a:gd name="T15" fmla="*/ 15 h 61"/>
                  <a:gd name="T16" fmla="*/ 107 w 107"/>
                  <a:gd name="T17" fmla="*/ 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1">
                    <a:moveTo>
                      <a:pt x="107" y="46"/>
                    </a:moveTo>
                    <a:lnTo>
                      <a:pt x="107" y="61"/>
                    </a:lnTo>
                    <a:lnTo>
                      <a:pt x="0" y="61"/>
                    </a:lnTo>
                    <a:lnTo>
                      <a:pt x="0" y="46"/>
                    </a:lnTo>
                    <a:lnTo>
                      <a:pt x="0" y="15"/>
                    </a:lnTo>
                    <a:lnTo>
                      <a:pt x="0" y="0"/>
                    </a:lnTo>
                    <a:lnTo>
                      <a:pt x="107" y="0"/>
                    </a:lnTo>
                    <a:lnTo>
                      <a:pt x="107" y="15"/>
                    </a:lnTo>
                    <a:lnTo>
                      <a:pt x="107" y="4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4" name="Freeform 158"/>
              <p:cNvSpPr>
                <a:spLocks/>
              </p:cNvSpPr>
              <p:nvPr/>
            </p:nvSpPr>
            <p:spPr bwMode="auto">
              <a:xfrm>
                <a:off x="642" y="2563"/>
                <a:ext cx="198" cy="92"/>
              </a:xfrm>
              <a:custGeom>
                <a:avLst/>
                <a:gdLst>
                  <a:gd name="T0" fmla="*/ 198 w 13"/>
                  <a:gd name="T1" fmla="*/ 77 h 6"/>
                  <a:gd name="T2" fmla="*/ 183 w 13"/>
                  <a:gd name="T3" fmla="*/ 92 h 6"/>
                  <a:gd name="T4" fmla="*/ 15 w 13"/>
                  <a:gd name="T5" fmla="*/ 92 h 6"/>
                  <a:gd name="T6" fmla="*/ 0 w 13"/>
                  <a:gd name="T7" fmla="*/ 77 h 6"/>
                  <a:gd name="T8" fmla="*/ 0 w 13"/>
                  <a:gd name="T9" fmla="*/ 0 h 6"/>
                  <a:gd name="T10" fmla="*/ 15 w 13"/>
                  <a:gd name="T11" fmla="*/ 0 h 6"/>
                  <a:gd name="T12" fmla="*/ 183 w 13"/>
                  <a:gd name="T13" fmla="*/ 0 h 6"/>
                  <a:gd name="T14" fmla="*/ 198 w 13"/>
                  <a:gd name="T15" fmla="*/ 0 h 6"/>
                  <a:gd name="T16" fmla="*/ 198 w 13"/>
                  <a:gd name="T17" fmla="*/ 7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
                    <a:moveTo>
                      <a:pt x="13" y="5"/>
                    </a:moveTo>
                    <a:cubicBezTo>
                      <a:pt x="13" y="6"/>
                      <a:pt x="12" y="6"/>
                      <a:pt x="12" y="6"/>
                    </a:cubicBezTo>
                    <a:cubicBezTo>
                      <a:pt x="1" y="6"/>
                      <a:pt x="1" y="6"/>
                      <a:pt x="1" y="6"/>
                    </a:cubicBezTo>
                    <a:cubicBezTo>
                      <a:pt x="1" y="6"/>
                      <a:pt x="0" y="6"/>
                      <a:pt x="0" y="5"/>
                    </a:cubicBezTo>
                    <a:cubicBezTo>
                      <a:pt x="0" y="0"/>
                      <a:pt x="0" y="0"/>
                      <a:pt x="0" y="0"/>
                    </a:cubicBezTo>
                    <a:cubicBezTo>
                      <a:pt x="0" y="0"/>
                      <a:pt x="1" y="0"/>
                      <a:pt x="1" y="0"/>
                    </a:cubicBezTo>
                    <a:cubicBezTo>
                      <a:pt x="12" y="0"/>
                      <a:pt x="12" y="0"/>
                      <a:pt x="12" y="0"/>
                    </a:cubicBezTo>
                    <a:cubicBezTo>
                      <a:pt x="12" y="0"/>
                      <a:pt x="13" y="0"/>
                      <a:pt x="13" y="0"/>
                    </a:cubicBezTo>
                    <a:lnTo>
                      <a:pt x="13" y="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5" name="Freeform 159"/>
              <p:cNvSpPr>
                <a:spLocks/>
              </p:cNvSpPr>
              <p:nvPr/>
            </p:nvSpPr>
            <p:spPr bwMode="auto">
              <a:xfrm>
                <a:off x="642" y="2686"/>
                <a:ext cx="259" cy="91"/>
              </a:xfrm>
              <a:custGeom>
                <a:avLst/>
                <a:gdLst>
                  <a:gd name="T0" fmla="*/ 259 w 17"/>
                  <a:gd name="T1" fmla="*/ 76 h 6"/>
                  <a:gd name="T2" fmla="*/ 244 w 17"/>
                  <a:gd name="T3" fmla="*/ 91 h 6"/>
                  <a:gd name="T4" fmla="*/ 30 w 17"/>
                  <a:gd name="T5" fmla="*/ 91 h 6"/>
                  <a:gd name="T6" fmla="*/ 0 w 17"/>
                  <a:gd name="T7" fmla="*/ 76 h 6"/>
                  <a:gd name="T8" fmla="*/ 0 w 17"/>
                  <a:gd name="T9" fmla="*/ 0 h 6"/>
                  <a:gd name="T10" fmla="*/ 30 w 17"/>
                  <a:gd name="T11" fmla="*/ 0 h 6"/>
                  <a:gd name="T12" fmla="*/ 244 w 17"/>
                  <a:gd name="T13" fmla="*/ 0 h 6"/>
                  <a:gd name="T14" fmla="*/ 259 w 17"/>
                  <a:gd name="T15" fmla="*/ 0 h 6"/>
                  <a:gd name="T16" fmla="*/ 259 w 17"/>
                  <a:gd name="T17" fmla="*/ 7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6">
                    <a:moveTo>
                      <a:pt x="17" y="5"/>
                    </a:moveTo>
                    <a:cubicBezTo>
                      <a:pt x="17" y="6"/>
                      <a:pt x="17" y="6"/>
                      <a:pt x="16" y="6"/>
                    </a:cubicBezTo>
                    <a:cubicBezTo>
                      <a:pt x="2" y="6"/>
                      <a:pt x="2" y="6"/>
                      <a:pt x="2" y="6"/>
                    </a:cubicBezTo>
                    <a:cubicBezTo>
                      <a:pt x="1" y="6"/>
                      <a:pt x="0" y="6"/>
                      <a:pt x="0" y="5"/>
                    </a:cubicBezTo>
                    <a:cubicBezTo>
                      <a:pt x="0" y="0"/>
                      <a:pt x="0" y="0"/>
                      <a:pt x="0" y="0"/>
                    </a:cubicBezTo>
                    <a:cubicBezTo>
                      <a:pt x="0" y="0"/>
                      <a:pt x="1" y="0"/>
                      <a:pt x="2" y="0"/>
                    </a:cubicBezTo>
                    <a:cubicBezTo>
                      <a:pt x="16" y="0"/>
                      <a:pt x="16" y="0"/>
                      <a:pt x="16" y="0"/>
                    </a:cubicBezTo>
                    <a:cubicBezTo>
                      <a:pt x="17" y="0"/>
                      <a:pt x="17" y="0"/>
                      <a:pt x="17" y="0"/>
                    </a:cubicBezTo>
                    <a:lnTo>
                      <a:pt x="17" y="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6" name="Freeform 160"/>
              <p:cNvSpPr>
                <a:spLocks/>
              </p:cNvSpPr>
              <p:nvPr/>
            </p:nvSpPr>
            <p:spPr bwMode="auto">
              <a:xfrm>
                <a:off x="642" y="2808"/>
                <a:ext cx="259" cy="92"/>
              </a:xfrm>
              <a:custGeom>
                <a:avLst/>
                <a:gdLst>
                  <a:gd name="T0" fmla="*/ 259 w 17"/>
                  <a:gd name="T1" fmla="*/ 92 h 6"/>
                  <a:gd name="T2" fmla="*/ 244 w 17"/>
                  <a:gd name="T3" fmla="*/ 92 h 6"/>
                  <a:gd name="T4" fmla="*/ 30 w 17"/>
                  <a:gd name="T5" fmla="*/ 92 h 6"/>
                  <a:gd name="T6" fmla="*/ 0 w 17"/>
                  <a:gd name="T7" fmla="*/ 92 h 6"/>
                  <a:gd name="T8" fmla="*/ 0 w 17"/>
                  <a:gd name="T9" fmla="*/ 15 h 6"/>
                  <a:gd name="T10" fmla="*/ 30 w 17"/>
                  <a:gd name="T11" fmla="*/ 0 h 6"/>
                  <a:gd name="T12" fmla="*/ 244 w 17"/>
                  <a:gd name="T13" fmla="*/ 0 h 6"/>
                  <a:gd name="T14" fmla="*/ 259 w 17"/>
                  <a:gd name="T15" fmla="*/ 15 h 6"/>
                  <a:gd name="T16" fmla="*/ 259 w 17"/>
                  <a:gd name="T17" fmla="*/ 9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6">
                    <a:moveTo>
                      <a:pt x="17" y="6"/>
                    </a:moveTo>
                    <a:cubicBezTo>
                      <a:pt x="17" y="6"/>
                      <a:pt x="17" y="6"/>
                      <a:pt x="16" y="6"/>
                    </a:cubicBezTo>
                    <a:cubicBezTo>
                      <a:pt x="2" y="6"/>
                      <a:pt x="2" y="6"/>
                      <a:pt x="2" y="6"/>
                    </a:cubicBezTo>
                    <a:cubicBezTo>
                      <a:pt x="1" y="6"/>
                      <a:pt x="0" y="6"/>
                      <a:pt x="0" y="6"/>
                    </a:cubicBezTo>
                    <a:cubicBezTo>
                      <a:pt x="0" y="1"/>
                      <a:pt x="0" y="1"/>
                      <a:pt x="0" y="1"/>
                    </a:cubicBezTo>
                    <a:cubicBezTo>
                      <a:pt x="0" y="0"/>
                      <a:pt x="1" y="0"/>
                      <a:pt x="2" y="0"/>
                    </a:cubicBezTo>
                    <a:cubicBezTo>
                      <a:pt x="16" y="0"/>
                      <a:pt x="16" y="0"/>
                      <a:pt x="16" y="0"/>
                    </a:cubicBezTo>
                    <a:cubicBezTo>
                      <a:pt x="17" y="0"/>
                      <a:pt x="17" y="0"/>
                      <a:pt x="17" y="1"/>
                    </a:cubicBezTo>
                    <a:lnTo>
                      <a:pt x="17"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7" name="Freeform 161"/>
              <p:cNvSpPr>
                <a:spLocks/>
              </p:cNvSpPr>
              <p:nvPr/>
            </p:nvSpPr>
            <p:spPr bwMode="auto">
              <a:xfrm>
                <a:off x="642" y="3053"/>
                <a:ext cx="122" cy="107"/>
              </a:xfrm>
              <a:custGeom>
                <a:avLst/>
                <a:gdLst>
                  <a:gd name="T0" fmla="*/ 122 w 122"/>
                  <a:gd name="T1" fmla="*/ 92 h 107"/>
                  <a:gd name="T2" fmla="*/ 107 w 122"/>
                  <a:gd name="T3" fmla="*/ 107 h 107"/>
                  <a:gd name="T4" fmla="*/ 15 w 122"/>
                  <a:gd name="T5" fmla="*/ 107 h 107"/>
                  <a:gd name="T6" fmla="*/ 0 w 122"/>
                  <a:gd name="T7" fmla="*/ 92 h 107"/>
                  <a:gd name="T8" fmla="*/ 0 w 122"/>
                  <a:gd name="T9" fmla="*/ 15 h 107"/>
                  <a:gd name="T10" fmla="*/ 15 w 122"/>
                  <a:gd name="T11" fmla="*/ 0 h 107"/>
                  <a:gd name="T12" fmla="*/ 107 w 122"/>
                  <a:gd name="T13" fmla="*/ 0 h 107"/>
                  <a:gd name="T14" fmla="*/ 122 w 122"/>
                  <a:gd name="T15" fmla="*/ 15 h 107"/>
                  <a:gd name="T16" fmla="*/ 122 w 122"/>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22" y="92"/>
                    </a:moveTo>
                    <a:lnTo>
                      <a:pt x="107" y="107"/>
                    </a:lnTo>
                    <a:lnTo>
                      <a:pt x="15" y="107"/>
                    </a:lnTo>
                    <a:lnTo>
                      <a:pt x="0" y="92"/>
                    </a:lnTo>
                    <a:lnTo>
                      <a:pt x="0" y="15"/>
                    </a:lnTo>
                    <a:lnTo>
                      <a:pt x="15" y="0"/>
                    </a:lnTo>
                    <a:lnTo>
                      <a:pt x="107" y="0"/>
                    </a:lnTo>
                    <a:lnTo>
                      <a:pt x="122" y="15"/>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8" name="Freeform 162"/>
              <p:cNvSpPr>
                <a:spLocks/>
              </p:cNvSpPr>
              <p:nvPr/>
            </p:nvSpPr>
            <p:spPr bwMode="auto">
              <a:xfrm>
                <a:off x="795" y="2425"/>
                <a:ext cx="106" cy="107"/>
              </a:xfrm>
              <a:custGeom>
                <a:avLst/>
                <a:gdLst>
                  <a:gd name="T0" fmla="*/ 106 w 106"/>
                  <a:gd name="T1" fmla="*/ 92 h 107"/>
                  <a:gd name="T2" fmla="*/ 106 w 106"/>
                  <a:gd name="T3" fmla="*/ 107 h 107"/>
                  <a:gd name="T4" fmla="*/ 15 w 106"/>
                  <a:gd name="T5" fmla="*/ 107 h 107"/>
                  <a:gd name="T6" fmla="*/ 0 w 106"/>
                  <a:gd name="T7" fmla="*/ 92 h 107"/>
                  <a:gd name="T8" fmla="*/ 0 w 106"/>
                  <a:gd name="T9" fmla="*/ 16 h 107"/>
                  <a:gd name="T10" fmla="*/ 15 w 106"/>
                  <a:gd name="T11" fmla="*/ 0 h 107"/>
                  <a:gd name="T12" fmla="*/ 106 w 106"/>
                  <a:gd name="T13" fmla="*/ 0 h 107"/>
                  <a:gd name="T14" fmla="*/ 106 w 106"/>
                  <a:gd name="T15" fmla="*/ 16 h 107"/>
                  <a:gd name="T16" fmla="*/ 106 w 106"/>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6" y="92"/>
                    </a:moveTo>
                    <a:lnTo>
                      <a:pt x="106" y="107"/>
                    </a:lnTo>
                    <a:lnTo>
                      <a:pt x="15" y="107"/>
                    </a:lnTo>
                    <a:lnTo>
                      <a:pt x="0" y="92"/>
                    </a:lnTo>
                    <a:lnTo>
                      <a:pt x="0" y="16"/>
                    </a:lnTo>
                    <a:lnTo>
                      <a:pt x="15" y="0"/>
                    </a:lnTo>
                    <a:lnTo>
                      <a:pt x="106" y="0"/>
                    </a:lnTo>
                    <a:lnTo>
                      <a:pt x="106" y="16"/>
                    </a:lnTo>
                    <a:lnTo>
                      <a:pt x="106"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29" name="Freeform 163"/>
              <p:cNvSpPr>
                <a:spLocks/>
              </p:cNvSpPr>
              <p:nvPr/>
            </p:nvSpPr>
            <p:spPr bwMode="auto">
              <a:xfrm>
                <a:off x="871" y="2563"/>
                <a:ext cx="107" cy="92"/>
              </a:xfrm>
              <a:custGeom>
                <a:avLst/>
                <a:gdLst>
                  <a:gd name="T0" fmla="*/ 107 w 107"/>
                  <a:gd name="T1" fmla="*/ 77 h 92"/>
                  <a:gd name="T2" fmla="*/ 107 w 107"/>
                  <a:gd name="T3" fmla="*/ 92 h 92"/>
                  <a:gd name="T4" fmla="*/ 0 w 107"/>
                  <a:gd name="T5" fmla="*/ 92 h 92"/>
                  <a:gd name="T6" fmla="*/ 0 w 107"/>
                  <a:gd name="T7" fmla="*/ 77 h 92"/>
                  <a:gd name="T8" fmla="*/ 0 w 107"/>
                  <a:gd name="T9" fmla="*/ 0 h 92"/>
                  <a:gd name="T10" fmla="*/ 0 w 107"/>
                  <a:gd name="T11" fmla="*/ 0 h 92"/>
                  <a:gd name="T12" fmla="*/ 107 w 107"/>
                  <a:gd name="T13" fmla="*/ 0 h 92"/>
                  <a:gd name="T14" fmla="*/ 107 w 107"/>
                  <a:gd name="T15" fmla="*/ 0 h 92"/>
                  <a:gd name="T16" fmla="*/ 107 w 107"/>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77"/>
                    </a:moveTo>
                    <a:lnTo>
                      <a:pt x="107" y="92"/>
                    </a:lnTo>
                    <a:lnTo>
                      <a:pt x="0" y="92"/>
                    </a:lnTo>
                    <a:lnTo>
                      <a:pt x="0" y="77"/>
                    </a:lnTo>
                    <a:lnTo>
                      <a:pt x="0" y="0"/>
                    </a:lnTo>
                    <a:lnTo>
                      <a:pt x="107" y="0"/>
                    </a:lnTo>
                    <a:lnTo>
                      <a:pt x="107"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0" name="Freeform 164"/>
              <p:cNvSpPr>
                <a:spLocks/>
              </p:cNvSpPr>
              <p:nvPr/>
            </p:nvSpPr>
            <p:spPr bwMode="auto">
              <a:xfrm>
                <a:off x="795" y="3053"/>
                <a:ext cx="106" cy="107"/>
              </a:xfrm>
              <a:custGeom>
                <a:avLst/>
                <a:gdLst>
                  <a:gd name="T0" fmla="*/ 106 w 106"/>
                  <a:gd name="T1" fmla="*/ 92 h 107"/>
                  <a:gd name="T2" fmla="*/ 106 w 106"/>
                  <a:gd name="T3" fmla="*/ 107 h 107"/>
                  <a:gd name="T4" fmla="*/ 15 w 106"/>
                  <a:gd name="T5" fmla="*/ 107 h 107"/>
                  <a:gd name="T6" fmla="*/ 0 w 106"/>
                  <a:gd name="T7" fmla="*/ 92 h 107"/>
                  <a:gd name="T8" fmla="*/ 0 w 106"/>
                  <a:gd name="T9" fmla="*/ 15 h 107"/>
                  <a:gd name="T10" fmla="*/ 15 w 106"/>
                  <a:gd name="T11" fmla="*/ 0 h 107"/>
                  <a:gd name="T12" fmla="*/ 106 w 106"/>
                  <a:gd name="T13" fmla="*/ 0 h 107"/>
                  <a:gd name="T14" fmla="*/ 106 w 106"/>
                  <a:gd name="T15" fmla="*/ 15 h 107"/>
                  <a:gd name="T16" fmla="*/ 106 w 106"/>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07">
                    <a:moveTo>
                      <a:pt x="106" y="92"/>
                    </a:moveTo>
                    <a:lnTo>
                      <a:pt x="106" y="107"/>
                    </a:lnTo>
                    <a:lnTo>
                      <a:pt x="15" y="107"/>
                    </a:lnTo>
                    <a:lnTo>
                      <a:pt x="0" y="92"/>
                    </a:lnTo>
                    <a:lnTo>
                      <a:pt x="0" y="15"/>
                    </a:lnTo>
                    <a:lnTo>
                      <a:pt x="15" y="0"/>
                    </a:lnTo>
                    <a:lnTo>
                      <a:pt x="106" y="0"/>
                    </a:lnTo>
                    <a:lnTo>
                      <a:pt x="106" y="15"/>
                    </a:lnTo>
                    <a:lnTo>
                      <a:pt x="106"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1" name="Freeform 165"/>
              <p:cNvSpPr>
                <a:spLocks/>
              </p:cNvSpPr>
              <p:nvPr/>
            </p:nvSpPr>
            <p:spPr bwMode="auto">
              <a:xfrm>
                <a:off x="947" y="2425"/>
                <a:ext cx="107" cy="107"/>
              </a:xfrm>
              <a:custGeom>
                <a:avLst/>
                <a:gdLst>
                  <a:gd name="T0" fmla="*/ 107 w 107"/>
                  <a:gd name="T1" fmla="*/ 92 h 107"/>
                  <a:gd name="T2" fmla="*/ 107 w 107"/>
                  <a:gd name="T3" fmla="*/ 107 h 107"/>
                  <a:gd name="T4" fmla="*/ 0 w 107"/>
                  <a:gd name="T5" fmla="*/ 107 h 107"/>
                  <a:gd name="T6" fmla="*/ 0 w 107"/>
                  <a:gd name="T7" fmla="*/ 92 h 107"/>
                  <a:gd name="T8" fmla="*/ 0 w 107"/>
                  <a:gd name="T9" fmla="*/ 16 h 107"/>
                  <a:gd name="T10" fmla="*/ 0 w 107"/>
                  <a:gd name="T11" fmla="*/ 0 h 107"/>
                  <a:gd name="T12" fmla="*/ 107 w 107"/>
                  <a:gd name="T13" fmla="*/ 0 h 107"/>
                  <a:gd name="T14" fmla="*/ 107 w 107"/>
                  <a:gd name="T15" fmla="*/ 16 h 107"/>
                  <a:gd name="T16" fmla="*/ 107 w 107"/>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92"/>
                    </a:moveTo>
                    <a:lnTo>
                      <a:pt x="107" y="107"/>
                    </a:lnTo>
                    <a:lnTo>
                      <a:pt x="0" y="107"/>
                    </a:lnTo>
                    <a:lnTo>
                      <a:pt x="0" y="92"/>
                    </a:lnTo>
                    <a:lnTo>
                      <a:pt x="0" y="16"/>
                    </a:lnTo>
                    <a:lnTo>
                      <a:pt x="0" y="0"/>
                    </a:lnTo>
                    <a:lnTo>
                      <a:pt x="107" y="0"/>
                    </a:lnTo>
                    <a:lnTo>
                      <a:pt x="107" y="16"/>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2" name="Freeform 166"/>
              <p:cNvSpPr>
                <a:spLocks/>
              </p:cNvSpPr>
              <p:nvPr/>
            </p:nvSpPr>
            <p:spPr bwMode="auto">
              <a:xfrm>
                <a:off x="1008" y="2563"/>
                <a:ext cx="122" cy="92"/>
              </a:xfrm>
              <a:custGeom>
                <a:avLst/>
                <a:gdLst>
                  <a:gd name="T0" fmla="*/ 122 w 122"/>
                  <a:gd name="T1" fmla="*/ 77 h 92"/>
                  <a:gd name="T2" fmla="*/ 107 w 122"/>
                  <a:gd name="T3" fmla="*/ 92 h 92"/>
                  <a:gd name="T4" fmla="*/ 16 w 122"/>
                  <a:gd name="T5" fmla="*/ 92 h 92"/>
                  <a:gd name="T6" fmla="*/ 0 w 122"/>
                  <a:gd name="T7" fmla="*/ 77 h 92"/>
                  <a:gd name="T8" fmla="*/ 0 w 122"/>
                  <a:gd name="T9" fmla="*/ 0 h 92"/>
                  <a:gd name="T10" fmla="*/ 16 w 122"/>
                  <a:gd name="T11" fmla="*/ 0 h 92"/>
                  <a:gd name="T12" fmla="*/ 107 w 122"/>
                  <a:gd name="T13" fmla="*/ 0 h 92"/>
                  <a:gd name="T14" fmla="*/ 122 w 122"/>
                  <a:gd name="T15" fmla="*/ 0 h 92"/>
                  <a:gd name="T16" fmla="*/ 122 w 122"/>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22" y="77"/>
                    </a:moveTo>
                    <a:lnTo>
                      <a:pt x="107" y="92"/>
                    </a:lnTo>
                    <a:lnTo>
                      <a:pt x="16" y="92"/>
                    </a:lnTo>
                    <a:lnTo>
                      <a:pt x="0" y="77"/>
                    </a:lnTo>
                    <a:lnTo>
                      <a:pt x="0" y="0"/>
                    </a:lnTo>
                    <a:lnTo>
                      <a:pt x="16" y="0"/>
                    </a:lnTo>
                    <a:lnTo>
                      <a:pt x="107" y="0"/>
                    </a:lnTo>
                    <a:lnTo>
                      <a:pt x="122" y="0"/>
                    </a:lnTo>
                    <a:lnTo>
                      <a:pt x="122"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3" name="Freeform 167"/>
              <p:cNvSpPr>
                <a:spLocks/>
              </p:cNvSpPr>
              <p:nvPr/>
            </p:nvSpPr>
            <p:spPr bwMode="auto">
              <a:xfrm>
                <a:off x="947" y="2686"/>
                <a:ext cx="107" cy="91"/>
              </a:xfrm>
              <a:custGeom>
                <a:avLst/>
                <a:gdLst>
                  <a:gd name="T0" fmla="*/ 107 w 107"/>
                  <a:gd name="T1" fmla="*/ 76 h 91"/>
                  <a:gd name="T2" fmla="*/ 107 w 107"/>
                  <a:gd name="T3" fmla="*/ 91 h 91"/>
                  <a:gd name="T4" fmla="*/ 0 w 107"/>
                  <a:gd name="T5" fmla="*/ 91 h 91"/>
                  <a:gd name="T6" fmla="*/ 0 w 107"/>
                  <a:gd name="T7" fmla="*/ 76 h 91"/>
                  <a:gd name="T8" fmla="*/ 0 w 107"/>
                  <a:gd name="T9" fmla="*/ 0 h 91"/>
                  <a:gd name="T10" fmla="*/ 0 w 107"/>
                  <a:gd name="T11" fmla="*/ 0 h 91"/>
                  <a:gd name="T12" fmla="*/ 107 w 107"/>
                  <a:gd name="T13" fmla="*/ 0 h 91"/>
                  <a:gd name="T14" fmla="*/ 107 w 107"/>
                  <a:gd name="T15" fmla="*/ 0 h 91"/>
                  <a:gd name="T16" fmla="*/ 107 w 107"/>
                  <a:gd name="T17" fmla="*/ 7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76"/>
                    </a:moveTo>
                    <a:lnTo>
                      <a:pt x="107" y="91"/>
                    </a:lnTo>
                    <a:lnTo>
                      <a:pt x="0" y="91"/>
                    </a:lnTo>
                    <a:lnTo>
                      <a:pt x="0" y="76"/>
                    </a:lnTo>
                    <a:lnTo>
                      <a:pt x="0" y="0"/>
                    </a:lnTo>
                    <a:lnTo>
                      <a:pt x="107" y="0"/>
                    </a:lnTo>
                    <a:lnTo>
                      <a:pt x="107"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4" name="Freeform 168"/>
              <p:cNvSpPr>
                <a:spLocks/>
              </p:cNvSpPr>
              <p:nvPr/>
            </p:nvSpPr>
            <p:spPr bwMode="auto">
              <a:xfrm>
                <a:off x="993" y="2808"/>
                <a:ext cx="122" cy="92"/>
              </a:xfrm>
              <a:custGeom>
                <a:avLst/>
                <a:gdLst>
                  <a:gd name="T0" fmla="*/ 122 w 122"/>
                  <a:gd name="T1" fmla="*/ 92 h 92"/>
                  <a:gd name="T2" fmla="*/ 107 w 122"/>
                  <a:gd name="T3" fmla="*/ 92 h 92"/>
                  <a:gd name="T4" fmla="*/ 15 w 122"/>
                  <a:gd name="T5" fmla="*/ 92 h 92"/>
                  <a:gd name="T6" fmla="*/ 0 w 122"/>
                  <a:gd name="T7" fmla="*/ 92 h 92"/>
                  <a:gd name="T8" fmla="*/ 0 w 122"/>
                  <a:gd name="T9" fmla="*/ 15 h 92"/>
                  <a:gd name="T10" fmla="*/ 15 w 122"/>
                  <a:gd name="T11" fmla="*/ 0 h 92"/>
                  <a:gd name="T12" fmla="*/ 107 w 122"/>
                  <a:gd name="T13" fmla="*/ 0 h 92"/>
                  <a:gd name="T14" fmla="*/ 122 w 122"/>
                  <a:gd name="T15" fmla="*/ 15 h 92"/>
                  <a:gd name="T16" fmla="*/ 122 w 122"/>
                  <a:gd name="T17" fmla="*/ 92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22" y="92"/>
                    </a:moveTo>
                    <a:lnTo>
                      <a:pt x="107" y="92"/>
                    </a:lnTo>
                    <a:lnTo>
                      <a:pt x="15" y="92"/>
                    </a:lnTo>
                    <a:lnTo>
                      <a:pt x="0" y="92"/>
                    </a:lnTo>
                    <a:lnTo>
                      <a:pt x="0" y="15"/>
                    </a:lnTo>
                    <a:lnTo>
                      <a:pt x="15" y="0"/>
                    </a:lnTo>
                    <a:lnTo>
                      <a:pt x="107" y="0"/>
                    </a:lnTo>
                    <a:lnTo>
                      <a:pt x="122" y="15"/>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5" name="Freeform 169"/>
              <p:cNvSpPr>
                <a:spLocks/>
              </p:cNvSpPr>
              <p:nvPr/>
            </p:nvSpPr>
            <p:spPr bwMode="auto">
              <a:xfrm>
                <a:off x="947" y="3053"/>
                <a:ext cx="107" cy="107"/>
              </a:xfrm>
              <a:custGeom>
                <a:avLst/>
                <a:gdLst>
                  <a:gd name="T0" fmla="*/ 107 w 107"/>
                  <a:gd name="T1" fmla="*/ 92 h 107"/>
                  <a:gd name="T2" fmla="*/ 107 w 107"/>
                  <a:gd name="T3" fmla="*/ 107 h 107"/>
                  <a:gd name="T4" fmla="*/ 0 w 107"/>
                  <a:gd name="T5" fmla="*/ 107 h 107"/>
                  <a:gd name="T6" fmla="*/ 0 w 107"/>
                  <a:gd name="T7" fmla="*/ 92 h 107"/>
                  <a:gd name="T8" fmla="*/ 0 w 107"/>
                  <a:gd name="T9" fmla="*/ 15 h 107"/>
                  <a:gd name="T10" fmla="*/ 0 w 107"/>
                  <a:gd name="T11" fmla="*/ 0 h 107"/>
                  <a:gd name="T12" fmla="*/ 107 w 107"/>
                  <a:gd name="T13" fmla="*/ 0 h 107"/>
                  <a:gd name="T14" fmla="*/ 107 w 107"/>
                  <a:gd name="T15" fmla="*/ 15 h 107"/>
                  <a:gd name="T16" fmla="*/ 107 w 107"/>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92"/>
                    </a:moveTo>
                    <a:lnTo>
                      <a:pt x="107" y="107"/>
                    </a:lnTo>
                    <a:lnTo>
                      <a:pt x="0" y="107"/>
                    </a:lnTo>
                    <a:lnTo>
                      <a:pt x="0" y="92"/>
                    </a:lnTo>
                    <a:lnTo>
                      <a:pt x="0" y="15"/>
                    </a:lnTo>
                    <a:lnTo>
                      <a:pt x="0" y="0"/>
                    </a:lnTo>
                    <a:lnTo>
                      <a:pt x="107" y="0"/>
                    </a:lnTo>
                    <a:lnTo>
                      <a:pt x="107" y="15"/>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6" name="Freeform 170"/>
              <p:cNvSpPr>
                <a:spLocks/>
              </p:cNvSpPr>
              <p:nvPr/>
            </p:nvSpPr>
            <p:spPr bwMode="auto">
              <a:xfrm>
                <a:off x="1085" y="2425"/>
                <a:ext cx="122" cy="107"/>
              </a:xfrm>
              <a:custGeom>
                <a:avLst/>
                <a:gdLst>
                  <a:gd name="T0" fmla="*/ 122 w 122"/>
                  <a:gd name="T1" fmla="*/ 92 h 107"/>
                  <a:gd name="T2" fmla="*/ 106 w 122"/>
                  <a:gd name="T3" fmla="*/ 107 h 107"/>
                  <a:gd name="T4" fmla="*/ 15 w 122"/>
                  <a:gd name="T5" fmla="*/ 107 h 107"/>
                  <a:gd name="T6" fmla="*/ 0 w 122"/>
                  <a:gd name="T7" fmla="*/ 92 h 107"/>
                  <a:gd name="T8" fmla="*/ 0 w 122"/>
                  <a:gd name="T9" fmla="*/ 16 h 107"/>
                  <a:gd name="T10" fmla="*/ 15 w 122"/>
                  <a:gd name="T11" fmla="*/ 0 h 107"/>
                  <a:gd name="T12" fmla="*/ 106 w 122"/>
                  <a:gd name="T13" fmla="*/ 0 h 107"/>
                  <a:gd name="T14" fmla="*/ 122 w 122"/>
                  <a:gd name="T15" fmla="*/ 16 h 107"/>
                  <a:gd name="T16" fmla="*/ 122 w 122"/>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22" y="92"/>
                    </a:moveTo>
                    <a:lnTo>
                      <a:pt x="106" y="107"/>
                    </a:lnTo>
                    <a:lnTo>
                      <a:pt x="15" y="107"/>
                    </a:lnTo>
                    <a:lnTo>
                      <a:pt x="0" y="92"/>
                    </a:lnTo>
                    <a:lnTo>
                      <a:pt x="0" y="16"/>
                    </a:lnTo>
                    <a:lnTo>
                      <a:pt x="15" y="0"/>
                    </a:lnTo>
                    <a:lnTo>
                      <a:pt x="106" y="0"/>
                    </a:lnTo>
                    <a:lnTo>
                      <a:pt x="122" y="16"/>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7" name="Freeform 171"/>
              <p:cNvSpPr>
                <a:spLocks/>
              </p:cNvSpPr>
              <p:nvPr/>
            </p:nvSpPr>
            <p:spPr bwMode="auto">
              <a:xfrm>
                <a:off x="1161" y="2563"/>
                <a:ext cx="107" cy="92"/>
              </a:xfrm>
              <a:custGeom>
                <a:avLst/>
                <a:gdLst>
                  <a:gd name="T0" fmla="*/ 107 w 107"/>
                  <a:gd name="T1" fmla="*/ 77 h 92"/>
                  <a:gd name="T2" fmla="*/ 107 w 107"/>
                  <a:gd name="T3" fmla="*/ 92 h 92"/>
                  <a:gd name="T4" fmla="*/ 15 w 107"/>
                  <a:gd name="T5" fmla="*/ 92 h 92"/>
                  <a:gd name="T6" fmla="*/ 0 w 107"/>
                  <a:gd name="T7" fmla="*/ 77 h 92"/>
                  <a:gd name="T8" fmla="*/ 0 w 107"/>
                  <a:gd name="T9" fmla="*/ 0 h 92"/>
                  <a:gd name="T10" fmla="*/ 15 w 107"/>
                  <a:gd name="T11" fmla="*/ 0 h 92"/>
                  <a:gd name="T12" fmla="*/ 107 w 107"/>
                  <a:gd name="T13" fmla="*/ 0 h 92"/>
                  <a:gd name="T14" fmla="*/ 107 w 107"/>
                  <a:gd name="T15" fmla="*/ 0 h 92"/>
                  <a:gd name="T16" fmla="*/ 107 w 107"/>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77"/>
                    </a:moveTo>
                    <a:lnTo>
                      <a:pt x="107" y="92"/>
                    </a:lnTo>
                    <a:lnTo>
                      <a:pt x="15" y="92"/>
                    </a:lnTo>
                    <a:lnTo>
                      <a:pt x="0" y="77"/>
                    </a:lnTo>
                    <a:lnTo>
                      <a:pt x="0" y="0"/>
                    </a:lnTo>
                    <a:lnTo>
                      <a:pt x="15" y="0"/>
                    </a:lnTo>
                    <a:lnTo>
                      <a:pt x="107" y="0"/>
                    </a:lnTo>
                    <a:lnTo>
                      <a:pt x="107"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8" name="Freeform 172"/>
              <p:cNvSpPr>
                <a:spLocks/>
              </p:cNvSpPr>
              <p:nvPr/>
            </p:nvSpPr>
            <p:spPr bwMode="auto">
              <a:xfrm>
                <a:off x="1085" y="2686"/>
                <a:ext cx="122" cy="91"/>
              </a:xfrm>
              <a:custGeom>
                <a:avLst/>
                <a:gdLst>
                  <a:gd name="T0" fmla="*/ 122 w 122"/>
                  <a:gd name="T1" fmla="*/ 76 h 91"/>
                  <a:gd name="T2" fmla="*/ 106 w 122"/>
                  <a:gd name="T3" fmla="*/ 91 h 91"/>
                  <a:gd name="T4" fmla="*/ 15 w 122"/>
                  <a:gd name="T5" fmla="*/ 91 h 91"/>
                  <a:gd name="T6" fmla="*/ 0 w 122"/>
                  <a:gd name="T7" fmla="*/ 76 h 91"/>
                  <a:gd name="T8" fmla="*/ 0 w 122"/>
                  <a:gd name="T9" fmla="*/ 0 h 91"/>
                  <a:gd name="T10" fmla="*/ 15 w 122"/>
                  <a:gd name="T11" fmla="*/ 0 h 91"/>
                  <a:gd name="T12" fmla="*/ 106 w 122"/>
                  <a:gd name="T13" fmla="*/ 0 h 91"/>
                  <a:gd name="T14" fmla="*/ 122 w 122"/>
                  <a:gd name="T15" fmla="*/ 0 h 91"/>
                  <a:gd name="T16" fmla="*/ 122 w 122"/>
                  <a:gd name="T17" fmla="*/ 7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22" y="76"/>
                    </a:moveTo>
                    <a:lnTo>
                      <a:pt x="106" y="91"/>
                    </a:lnTo>
                    <a:lnTo>
                      <a:pt x="15" y="91"/>
                    </a:lnTo>
                    <a:lnTo>
                      <a:pt x="0" y="76"/>
                    </a:lnTo>
                    <a:lnTo>
                      <a:pt x="0" y="0"/>
                    </a:lnTo>
                    <a:lnTo>
                      <a:pt x="15" y="0"/>
                    </a:lnTo>
                    <a:lnTo>
                      <a:pt x="106" y="0"/>
                    </a:lnTo>
                    <a:lnTo>
                      <a:pt x="122" y="0"/>
                    </a:lnTo>
                    <a:lnTo>
                      <a:pt x="12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39" name="Freeform 173"/>
              <p:cNvSpPr>
                <a:spLocks/>
              </p:cNvSpPr>
              <p:nvPr/>
            </p:nvSpPr>
            <p:spPr bwMode="auto">
              <a:xfrm>
                <a:off x="1146" y="2808"/>
                <a:ext cx="106" cy="92"/>
              </a:xfrm>
              <a:custGeom>
                <a:avLst/>
                <a:gdLst>
                  <a:gd name="T0" fmla="*/ 106 w 106"/>
                  <a:gd name="T1" fmla="*/ 92 h 92"/>
                  <a:gd name="T2" fmla="*/ 106 w 106"/>
                  <a:gd name="T3" fmla="*/ 92 h 92"/>
                  <a:gd name="T4" fmla="*/ 0 w 106"/>
                  <a:gd name="T5" fmla="*/ 92 h 92"/>
                  <a:gd name="T6" fmla="*/ 0 w 106"/>
                  <a:gd name="T7" fmla="*/ 92 h 92"/>
                  <a:gd name="T8" fmla="*/ 0 w 106"/>
                  <a:gd name="T9" fmla="*/ 15 h 92"/>
                  <a:gd name="T10" fmla="*/ 0 w 106"/>
                  <a:gd name="T11" fmla="*/ 0 h 92"/>
                  <a:gd name="T12" fmla="*/ 106 w 106"/>
                  <a:gd name="T13" fmla="*/ 0 h 92"/>
                  <a:gd name="T14" fmla="*/ 106 w 106"/>
                  <a:gd name="T15" fmla="*/ 15 h 92"/>
                  <a:gd name="T16" fmla="*/ 106 w 106"/>
                  <a:gd name="T17" fmla="*/ 92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2">
                    <a:moveTo>
                      <a:pt x="106" y="92"/>
                    </a:moveTo>
                    <a:lnTo>
                      <a:pt x="106" y="92"/>
                    </a:lnTo>
                    <a:lnTo>
                      <a:pt x="0" y="92"/>
                    </a:lnTo>
                    <a:lnTo>
                      <a:pt x="0" y="15"/>
                    </a:lnTo>
                    <a:lnTo>
                      <a:pt x="0" y="0"/>
                    </a:lnTo>
                    <a:lnTo>
                      <a:pt x="106" y="0"/>
                    </a:lnTo>
                    <a:lnTo>
                      <a:pt x="106" y="15"/>
                    </a:lnTo>
                    <a:lnTo>
                      <a:pt x="106"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0" name="Freeform 174"/>
              <p:cNvSpPr>
                <a:spLocks/>
              </p:cNvSpPr>
              <p:nvPr/>
            </p:nvSpPr>
            <p:spPr bwMode="auto">
              <a:xfrm>
                <a:off x="1085" y="2931"/>
                <a:ext cx="122" cy="91"/>
              </a:xfrm>
              <a:custGeom>
                <a:avLst/>
                <a:gdLst>
                  <a:gd name="T0" fmla="*/ 122 w 122"/>
                  <a:gd name="T1" fmla="*/ 91 h 91"/>
                  <a:gd name="T2" fmla="*/ 106 w 122"/>
                  <a:gd name="T3" fmla="*/ 91 h 91"/>
                  <a:gd name="T4" fmla="*/ 15 w 122"/>
                  <a:gd name="T5" fmla="*/ 91 h 91"/>
                  <a:gd name="T6" fmla="*/ 0 w 122"/>
                  <a:gd name="T7" fmla="*/ 91 h 91"/>
                  <a:gd name="T8" fmla="*/ 0 w 122"/>
                  <a:gd name="T9" fmla="*/ 15 h 91"/>
                  <a:gd name="T10" fmla="*/ 15 w 122"/>
                  <a:gd name="T11" fmla="*/ 0 h 91"/>
                  <a:gd name="T12" fmla="*/ 106 w 122"/>
                  <a:gd name="T13" fmla="*/ 0 h 91"/>
                  <a:gd name="T14" fmla="*/ 122 w 122"/>
                  <a:gd name="T15" fmla="*/ 15 h 91"/>
                  <a:gd name="T16" fmla="*/ 122 w 122"/>
                  <a:gd name="T17" fmla="*/ 9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22" y="91"/>
                    </a:moveTo>
                    <a:lnTo>
                      <a:pt x="106" y="91"/>
                    </a:lnTo>
                    <a:lnTo>
                      <a:pt x="15" y="91"/>
                    </a:lnTo>
                    <a:lnTo>
                      <a:pt x="0" y="91"/>
                    </a:lnTo>
                    <a:lnTo>
                      <a:pt x="0" y="15"/>
                    </a:lnTo>
                    <a:lnTo>
                      <a:pt x="15" y="0"/>
                    </a:lnTo>
                    <a:lnTo>
                      <a:pt x="106" y="0"/>
                    </a:lnTo>
                    <a:lnTo>
                      <a:pt x="122" y="15"/>
                    </a:lnTo>
                    <a:lnTo>
                      <a:pt x="122" y="9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1" name="Freeform 175"/>
              <p:cNvSpPr>
                <a:spLocks/>
              </p:cNvSpPr>
              <p:nvPr/>
            </p:nvSpPr>
            <p:spPr bwMode="auto">
              <a:xfrm>
                <a:off x="1085" y="3053"/>
                <a:ext cx="122" cy="107"/>
              </a:xfrm>
              <a:custGeom>
                <a:avLst/>
                <a:gdLst>
                  <a:gd name="T0" fmla="*/ 122 w 122"/>
                  <a:gd name="T1" fmla="*/ 92 h 107"/>
                  <a:gd name="T2" fmla="*/ 106 w 122"/>
                  <a:gd name="T3" fmla="*/ 107 h 107"/>
                  <a:gd name="T4" fmla="*/ 15 w 122"/>
                  <a:gd name="T5" fmla="*/ 107 h 107"/>
                  <a:gd name="T6" fmla="*/ 0 w 122"/>
                  <a:gd name="T7" fmla="*/ 92 h 107"/>
                  <a:gd name="T8" fmla="*/ 0 w 122"/>
                  <a:gd name="T9" fmla="*/ 15 h 107"/>
                  <a:gd name="T10" fmla="*/ 15 w 122"/>
                  <a:gd name="T11" fmla="*/ 0 h 107"/>
                  <a:gd name="T12" fmla="*/ 106 w 122"/>
                  <a:gd name="T13" fmla="*/ 0 h 107"/>
                  <a:gd name="T14" fmla="*/ 122 w 122"/>
                  <a:gd name="T15" fmla="*/ 15 h 107"/>
                  <a:gd name="T16" fmla="*/ 122 w 122"/>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22" y="92"/>
                    </a:moveTo>
                    <a:lnTo>
                      <a:pt x="106" y="107"/>
                    </a:lnTo>
                    <a:lnTo>
                      <a:pt x="15" y="107"/>
                    </a:lnTo>
                    <a:lnTo>
                      <a:pt x="0" y="92"/>
                    </a:lnTo>
                    <a:lnTo>
                      <a:pt x="0" y="15"/>
                    </a:lnTo>
                    <a:lnTo>
                      <a:pt x="15" y="0"/>
                    </a:lnTo>
                    <a:lnTo>
                      <a:pt x="106" y="0"/>
                    </a:lnTo>
                    <a:lnTo>
                      <a:pt x="122" y="15"/>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2" name="Freeform 176"/>
              <p:cNvSpPr>
                <a:spLocks/>
              </p:cNvSpPr>
              <p:nvPr/>
            </p:nvSpPr>
            <p:spPr bwMode="auto">
              <a:xfrm>
                <a:off x="1237" y="2425"/>
                <a:ext cx="107" cy="107"/>
              </a:xfrm>
              <a:custGeom>
                <a:avLst/>
                <a:gdLst>
                  <a:gd name="T0" fmla="*/ 107 w 107"/>
                  <a:gd name="T1" fmla="*/ 92 h 107"/>
                  <a:gd name="T2" fmla="*/ 107 w 107"/>
                  <a:gd name="T3" fmla="*/ 107 h 107"/>
                  <a:gd name="T4" fmla="*/ 0 w 107"/>
                  <a:gd name="T5" fmla="*/ 107 h 107"/>
                  <a:gd name="T6" fmla="*/ 0 w 107"/>
                  <a:gd name="T7" fmla="*/ 92 h 107"/>
                  <a:gd name="T8" fmla="*/ 0 w 107"/>
                  <a:gd name="T9" fmla="*/ 16 h 107"/>
                  <a:gd name="T10" fmla="*/ 0 w 107"/>
                  <a:gd name="T11" fmla="*/ 0 h 107"/>
                  <a:gd name="T12" fmla="*/ 107 w 107"/>
                  <a:gd name="T13" fmla="*/ 0 h 107"/>
                  <a:gd name="T14" fmla="*/ 107 w 107"/>
                  <a:gd name="T15" fmla="*/ 16 h 107"/>
                  <a:gd name="T16" fmla="*/ 107 w 107"/>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92"/>
                    </a:moveTo>
                    <a:lnTo>
                      <a:pt x="107" y="107"/>
                    </a:lnTo>
                    <a:lnTo>
                      <a:pt x="0" y="107"/>
                    </a:lnTo>
                    <a:lnTo>
                      <a:pt x="0" y="92"/>
                    </a:lnTo>
                    <a:lnTo>
                      <a:pt x="0" y="16"/>
                    </a:lnTo>
                    <a:lnTo>
                      <a:pt x="0" y="0"/>
                    </a:lnTo>
                    <a:lnTo>
                      <a:pt x="107" y="0"/>
                    </a:lnTo>
                    <a:lnTo>
                      <a:pt x="107" y="16"/>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3" name="Freeform 177"/>
              <p:cNvSpPr>
                <a:spLocks/>
              </p:cNvSpPr>
              <p:nvPr/>
            </p:nvSpPr>
            <p:spPr bwMode="auto">
              <a:xfrm>
                <a:off x="1313" y="2563"/>
                <a:ext cx="107" cy="92"/>
              </a:xfrm>
              <a:custGeom>
                <a:avLst/>
                <a:gdLst>
                  <a:gd name="T0" fmla="*/ 107 w 107"/>
                  <a:gd name="T1" fmla="*/ 77 h 92"/>
                  <a:gd name="T2" fmla="*/ 107 w 107"/>
                  <a:gd name="T3" fmla="*/ 92 h 92"/>
                  <a:gd name="T4" fmla="*/ 0 w 107"/>
                  <a:gd name="T5" fmla="*/ 92 h 92"/>
                  <a:gd name="T6" fmla="*/ 0 w 107"/>
                  <a:gd name="T7" fmla="*/ 77 h 92"/>
                  <a:gd name="T8" fmla="*/ 0 w 107"/>
                  <a:gd name="T9" fmla="*/ 0 h 92"/>
                  <a:gd name="T10" fmla="*/ 0 w 107"/>
                  <a:gd name="T11" fmla="*/ 0 h 92"/>
                  <a:gd name="T12" fmla="*/ 107 w 107"/>
                  <a:gd name="T13" fmla="*/ 0 h 92"/>
                  <a:gd name="T14" fmla="*/ 107 w 107"/>
                  <a:gd name="T15" fmla="*/ 0 h 92"/>
                  <a:gd name="T16" fmla="*/ 107 w 107"/>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77"/>
                    </a:moveTo>
                    <a:lnTo>
                      <a:pt x="107" y="92"/>
                    </a:lnTo>
                    <a:lnTo>
                      <a:pt x="0" y="92"/>
                    </a:lnTo>
                    <a:lnTo>
                      <a:pt x="0" y="77"/>
                    </a:lnTo>
                    <a:lnTo>
                      <a:pt x="0" y="0"/>
                    </a:lnTo>
                    <a:lnTo>
                      <a:pt x="107" y="0"/>
                    </a:lnTo>
                    <a:lnTo>
                      <a:pt x="107"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4" name="Freeform 178"/>
              <p:cNvSpPr>
                <a:spLocks/>
              </p:cNvSpPr>
              <p:nvPr/>
            </p:nvSpPr>
            <p:spPr bwMode="auto">
              <a:xfrm>
                <a:off x="1237" y="2686"/>
                <a:ext cx="107" cy="91"/>
              </a:xfrm>
              <a:custGeom>
                <a:avLst/>
                <a:gdLst>
                  <a:gd name="T0" fmla="*/ 107 w 107"/>
                  <a:gd name="T1" fmla="*/ 76 h 91"/>
                  <a:gd name="T2" fmla="*/ 107 w 107"/>
                  <a:gd name="T3" fmla="*/ 91 h 91"/>
                  <a:gd name="T4" fmla="*/ 0 w 107"/>
                  <a:gd name="T5" fmla="*/ 91 h 91"/>
                  <a:gd name="T6" fmla="*/ 0 w 107"/>
                  <a:gd name="T7" fmla="*/ 76 h 91"/>
                  <a:gd name="T8" fmla="*/ 0 w 107"/>
                  <a:gd name="T9" fmla="*/ 0 h 91"/>
                  <a:gd name="T10" fmla="*/ 0 w 107"/>
                  <a:gd name="T11" fmla="*/ 0 h 91"/>
                  <a:gd name="T12" fmla="*/ 107 w 107"/>
                  <a:gd name="T13" fmla="*/ 0 h 91"/>
                  <a:gd name="T14" fmla="*/ 107 w 107"/>
                  <a:gd name="T15" fmla="*/ 0 h 91"/>
                  <a:gd name="T16" fmla="*/ 107 w 107"/>
                  <a:gd name="T17" fmla="*/ 7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76"/>
                    </a:moveTo>
                    <a:lnTo>
                      <a:pt x="107" y="91"/>
                    </a:lnTo>
                    <a:lnTo>
                      <a:pt x="0" y="91"/>
                    </a:lnTo>
                    <a:lnTo>
                      <a:pt x="0" y="76"/>
                    </a:lnTo>
                    <a:lnTo>
                      <a:pt x="0" y="0"/>
                    </a:lnTo>
                    <a:lnTo>
                      <a:pt x="107" y="0"/>
                    </a:lnTo>
                    <a:lnTo>
                      <a:pt x="107"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5" name="Freeform 179"/>
              <p:cNvSpPr>
                <a:spLocks/>
              </p:cNvSpPr>
              <p:nvPr/>
            </p:nvSpPr>
            <p:spPr bwMode="auto">
              <a:xfrm>
                <a:off x="1298" y="2808"/>
                <a:ext cx="107" cy="92"/>
              </a:xfrm>
              <a:custGeom>
                <a:avLst/>
                <a:gdLst>
                  <a:gd name="T0" fmla="*/ 107 w 107"/>
                  <a:gd name="T1" fmla="*/ 92 h 92"/>
                  <a:gd name="T2" fmla="*/ 92 w 107"/>
                  <a:gd name="T3" fmla="*/ 92 h 92"/>
                  <a:gd name="T4" fmla="*/ 0 w 107"/>
                  <a:gd name="T5" fmla="*/ 92 h 92"/>
                  <a:gd name="T6" fmla="*/ 0 w 107"/>
                  <a:gd name="T7" fmla="*/ 92 h 92"/>
                  <a:gd name="T8" fmla="*/ 0 w 107"/>
                  <a:gd name="T9" fmla="*/ 15 h 92"/>
                  <a:gd name="T10" fmla="*/ 0 w 107"/>
                  <a:gd name="T11" fmla="*/ 0 h 92"/>
                  <a:gd name="T12" fmla="*/ 92 w 107"/>
                  <a:gd name="T13" fmla="*/ 0 h 92"/>
                  <a:gd name="T14" fmla="*/ 107 w 107"/>
                  <a:gd name="T15" fmla="*/ 15 h 92"/>
                  <a:gd name="T16" fmla="*/ 107 w 107"/>
                  <a:gd name="T17" fmla="*/ 92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92"/>
                    </a:moveTo>
                    <a:lnTo>
                      <a:pt x="92" y="92"/>
                    </a:lnTo>
                    <a:lnTo>
                      <a:pt x="0" y="92"/>
                    </a:lnTo>
                    <a:lnTo>
                      <a:pt x="0" y="15"/>
                    </a:lnTo>
                    <a:lnTo>
                      <a:pt x="0" y="0"/>
                    </a:lnTo>
                    <a:lnTo>
                      <a:pt x="92" y="0"/>
                    </a:lnTo>
                    <a:lnTo>
                      <a:pt x="107" y="15"/>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6" name="Freeform 180"/>
              <p:cNvSpPr>
                <a:spLocks/>
              </p:cNvSpPr>
              <p:nvPr/>
            </p:nvSpPr>
            <p:spPr bwMode="auto">
              <a:xfrm>
                <a:off x="1237" y="2931"/>
                <a:ext cx="107" cy="91"/>
              </a:xfrm>
              <a:custGeom>
                <a:avLst/>
                <a:gdLst>
                  <a:gd name="T0" fmla="*/ 107 w 107"/>
                  <a:gd name="T1" fmla="*/ 91 h 91"/>
                  <a:gd name="T2" fmla="*/ 107 w 107"/>
                  <a:gd name="T3" fmla="*/ 91 h 91"/>
                  <a:gd name="T4" fmla="*/ 0 w 107"/>
                  <a:gd name="T5" fmla="*/ 91 h 91"/>
                  <a:gd name="T6" fmla="*/ 0 w 107"/>
                  <a:gd name="T7" fmla="*/ 91 h 91"/>
                  <a:gd name="T8" fmla="*/ 0 w 107"/>
                  <a:gd name="T9" fmla="*/ 15 h 91"/>
                  <a:gd name="T10" fmla="*/ 0 w 107"/>
                  <a:gd name="T11" fmla="*/ 0 h 91"/>
                  <a:gd name="T12" fmla="*/ 107 w 107"/>
                  <a:gd name="T13" fmla="*/ 0 h 91"/>
                  <a:gd name="T14" fmla="*/ 107 w 107"/>
                  <a:gd name="T15" fmla="*/ 15 h 91"/>
                  <a:gd name="T16" fmla="*/ 107 w 107"/>
                  <a:gd name="T17" fmla="*/ 9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91"/>
                    </a:moveTo>
                    <a:lnTo>
                      <a:pt x="107" y="91"/>
                    </a:lnTo>
                    <a:lnTo>
                      <a:pt x="0" y="91"/>
                    </a:lnTo>
                    <a:lnTo>
                      <a:pt x="0" y="15"/>
                    </a:lnTo>
                    <a:lnTo>
                      <a:pt x="0" y="0"/>
                    </a:lnTo>
                    <a:lnTo>
                      <a:pt x="107" y="0"/>
                    </a:lnTo>
                    <a:lnTo>
                      <a:pt x="107" y="15"/>
                    </a:lnTo>
                    <a:lnTo>
                      <a:pt x="107" y="9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7" name="Freeform 181"/>
              <p:cNvSpPr>
                <a:spLocks/>
              </p:cNvSpPr>
              <p:nvPr/>
            </p:nvSpPr>
            <p:spPr bwMode="auto">
              <a:xfrm>
                <a:off x="1374" y="2425"/>
                <a:ext cx="122" cy="107"/>
              </a:xfrm>
              <a:custGeom>
                <a:avLst/>
                <a:gdLst>
                  <a:gd name="T0" fmla="*/ 122 w 122"/>
                  <a:gd name="T1" fmla="*/ 92 h 107"/>
                  <a:gd name="T2" fmla="*/ 107 w 122"/>
                  <a:gd name="T3" fmla="*/ 107 h 107"/>
                  <a:gd name="T4" fmla="*/ 16 w 122"/>
                  <a:gd name="T5" fmla="*/ 107 h 107"/>
                  <a:gd name="T6" fmla="*/ 0 w 122"/>
                  <a:gd name="T7" fmla="*/ 92 h 107"/>
                  <a:gd name="T8" fmla="*/ 0 w 122"/>
                  <a:gd name="T9" fmla="*/ 16 h 107"/>
                  <a:gd name="T10" fmla="*/ 16 w 122"/>
                  <a:gd name="T11" fmla="*/ 0 h 107"/>
                  <a:gd name="T12" fmla="*/ 107 w 122"/>
                  <a:gd name="T13" fmla="*/ 0 h 107"/>
                  <a:gd name="T14" fmla="*/ 122 w 122"/>
                  <a:gd name="T15" fmla="*/ 16 h 107"/>
                  <a:gd name="T16" fmla="*/ 122 w 122"/>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22" y="92"/>
                    </a:moveTo>
                    <a:lnTo>
                      <a:pt x="107" y="107"/>
                    </a:lnTo>
                    <a:lnTo>
                      <a:pt x="16" y="107"/>
                    </a:lnTo>
                    <a:lnTo>
                      <a:pt x="0" y="92"/>
                    </a:lnTo>
                    <a:lnTo>
                      <a:pt x="0" y="16"/>
                    </a:lnTo>
                    <a:lnTo>
                      <a:pt x="16" y="0"/>
                    </a:lnTo>
                    <a:lnTo>
                      <a:pt x="107" y="0"/>
                    </a:lnTo>
                    <a:lnTo>
                      <a:pt x="122" y="16"/>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8" name="Freeform 182"/>
              <p:cNvSpPr>
                <a:spLocks/>
              </p:cNvSpPr>
              <p:nvPr/>
            </p:nvSpPr>
            <p:spPr bwMode="auto">
              <a:xfrm>
                <a:off x="1451" y="2563"/>
                <a:ext cx="122" cy="92"/>
              </a:xfrm>
              <a:custGeom>
                <a:avLst/>
                <a:gdLst>
                  <a:gd name="T0" fmla="*/ 122 w 122"/>
                  <a:gd name="T1" fmla="*/ 77 h 92"/>
                  <a:gd name="T2" fmla="*/ 106 w 122"/>
                  <a:gd name="T3" fmla="*/ 92 h 92"/>
                  <a:gd name="T4" fmla="*/ 15 w 122"/>
                  <a:gd name="T5" fmla="*/ 92 h 92"/>
                  <a:gd name="T6" fmla="*/ 0 w 122"/>
                  <a:gd name="T7" fmla="*/ 77 h 92"/>
                  <a:gd name="T8" fmla="*/ 0 w 122"/>
                  <a:gd name="T9" fmla="*/ 0 h 92"/>
                  <a:gd name="T10" fmla="*/ 15 w 122"/>
                  <a:gd name="T11" fmla="*/ 0 h 92"/>
                  <a:gd name="T12" fmla="*/ 106 w 122"/>
                  <a:gd name="T13" fmla="*/ 0 h 92"/>
                  <a:gd name="T14" fmla="*/ 122 w 122"/>
                  <a:gd name="T15" fmla="*/ 0 h 92"/>
                  <a:gd name="T16" fmla="*/ 122 w 122"/>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22" y="77"/>
                    </a:moveTo>
                    <a:lnTo>
                      <a:pt x="106" y="92"/>
                    </a:lnTo>
                    <a:lnTo>
                      <a:pt x="15" y="92"/>
                    </a:lnTo>
                    <a:lnTo>
                      <a:pt x="0" y="77"/>
                    </a:lnTo>
                    <a:lnTo>
                      <a:pt x="0" y="0"/>
                    </a:lnTo>
                    <a:lnTo>
                      <a:pt x="15" y="0"/>
                    </a:lnTo>
                    <a:lnTo>
                      <a:pt x="106" y="0"/>
                    </a:lnTo>
                    <a:lnTo>
                      <a:pt x="122" y="0"/>
                    </a:lnTo>
                    <a:lnTo>
                      <a:pt x="122"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49" name="Freeform 183"/>
              <p:cNvSpPr>
                <a:spLocks/>
              </p:cNvSpPr>
              <p:nvPr/>
            </p:nvSpPr>
            <p:spPr bwMode="auto">
              <a:xfrm>
                <a:off x="1374" y="2686"/>
                <a:ext cx="122" cy="91"/>
              </a:xfrm>
              <a:custGeom>
                <a:avLst/>
                <a:gdLst>
                  <a:gd name="T0" fmla="*/ 122 w 122"/>
                  <a:gd name="T1" fmla="*/ 76 h 91"/>
                  <a:gd name="T2" fmla="*/ 107 w 122"/>
                  <a:gd name="T3" fmla="*/ 91 h 91"/>
                  <a:gd name="T4" fmla="*/ 16 w 122"/>
                  <a:gd name="T5" fmla="*/ 91 h 91"/>
                  <a:gd name="T6" fmla="*/ 0 w 122"/>
                  <a:gd name="T7" fmla="*/ 76 h 91"/>
                  <a:gd name="T8" fmla="*/ 0 w 122"/>
                  <a:gd name="T9" fmla="*/ 0 h 91"/>
                  <a:gd name="T10" fmla="*/ 16 w 122"/>
                  <a:gd name="T11" fmla="*/ 0 h 91"/>
                  <a:gd name="T12" fmla="*/ 107 w 122"/>
                  <a:gd name="T13" fmla="*/ 0 h 91"/>
                  <a:gd name="T14" fmla="*/ 122 w 122"/>
                  <a:gd name="T15" fmla="*/ 0 h 91"/>
                  <a:gd name="T16" fmla="*/ 122 w 122"/>
                  <a:gd name="T17" fmla="*/ 7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22" y="76"/>
                    </a:moveTo>
                    <a:lnTo>
                      <a:pt x="107" y="91"/>
                    </a:lnTo>
                    <a:lnTo>
                      <a:pt x="16" y="91"/>
                    </a:lnTo>
                    <a:lnTo>
                      <a:pt x="0" y="76"/>
                    </a:lnTo>
                    <a:lnTo>
                      <a:pt x="0" y="0"/>
                    </a:lnTo>
                    <a:lnTo>
                      <a:pt x="16" y="0"/>
                    </a:lnTo>
                    <a:lnTo>
                      <a:pt x="107" y="0"/>
                    </a:lnTo>
                    <a:lnTo>
                      <a:pt x="122" y="0"/>
                    </a:lnTo>
                    <a:lnTo>
                      <a:pt x="12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0" name="Freeform 184"/>
              <p:cNvSpPr>
                <a:spLocks/>
              </p:cNvSpPr>
              <p:nvPr/>
            </p:nvSpPr>
            <p:spPr bwMode="auto">
              <a:xfrm>
                <a:off x="1435" y="2808"/>
                <a:ext cx="122" cy="92"/>
              </a:xfrm>
              <a:custGeom>
                <a:avLst/>
                <a:gdLst>
                  <a:gd name="T0" fmla="*/ 122 w 122"/>
                  <a:gd name="T1" fmla="*/ 92 h 92"/>
                  <a:gd name="T2" fmla="*/ 107 w 122"/>
                  <a:gd name="T3" fmla="*/ 92 h 92"/>
                  <a:gd name="T4" fmla="*/ 16 w 122"/>
                  <a:gd name="T5" fmla="*/ 92 h 92"/>
                  <a:gd name="T6" fmla="*/ 0 w 122"/>
                  <a:gd name="T7" fmla="*/ 92 h 92"/>
                  <a:gd name="T8" fmla="*/ 0 w 122"/>
                  <a:gd name="T9" fmla="*/ 15 h 92"/>
                  <a:gd name="T10" fmla="*/ 16 w 122"/>
                  <a:gd name="T11" fmla="*/ 0 h 92"/>
                  <a:gd name="T12" fmla="*/ 107 w 122"/>
                  <a:gd name="T13" fmla="*/ 0 h 92"/>
                  <a:gd name="T14" fmla="*/ 122 w 122"/>
                  <a:gd name="T15" fmla="*/ 15 h 92"/>
                  <a:gd name="T16" fmla="*/ 122 w 122"/>
                  <a:gd name="T17" fmla="*/ 92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22" y="92"/>
                    </a:moveTo>
                    <a:lnTo>
                      <a:pt x="107" y="92"/>
                    </a:lnTo>
                    <a:lnTo>
                      <a:pt x="16" y="92"/>
                    </a:lnTo>
                    <a:lnTo>
                      <a:pt x="0" y="92"/>
                    </a:lnTo>
                    <a:lnTo>
                      <a:pt x="0" y="15"/>
                    </a:lnTo>
                    <a:lnTo>
                      <a:pt x="16" y="0"/>
                    </a:lnTo>
                    <a:lnTo>
                      <a:pt x="107" y="0"/>
                    </a:lnTo>
                    <a:lnTo>
                      <a:pt x="122" y="15"/>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1" name="Freeform 185"/>
              <p:cNvSpPr>
                <a:spLocks/>
              </p:cNvSpPr>
              <p:nvPr/>
            </p:nvSpPr>
            <p:spPr bwMode="auto">
              <a:xfrm>
                <a:off x="1374" y="2931"/>
                <a:ext cx="122" cy="91"/>
              </a:xfrm>
              <a:custGeom>
                <a:avLst/>
                <a:gdLst>
                  <a:gd name="T0" fmla="*/ 122 w 122"/>
                  <a:gd name="T1" fmla="*/ 91 h 91"/>
                  <a:gd name="T2" fmla="*/ 107 w 122"/>
                  <a:gd name="T3" fmla="*/ 91 h 91"/>
                  <a:gd name="T4" fmla="*/ 16 w 122"/>
                  <a:gd name="T5" fmla="*/ 91 h 91"/>
                  <a:gd name="T6" fmla="*/ 0 w 122"/>
                  <a:gd name="T7" fmla="*/ 91 h 91"/>
                  <a:gd name="T8" fmla="*/ 0 w 122"/>
                  <a:gd name="T9" fmla="*/ 15 h 91"/>
                  <a:gd name="T10" fmla="*/ 16 w 122"/>
                  <a:gd name="T11" fmla="*/ 0 h 91"/>
                  <a:gd name="T12" fmla="*/ 107 w 122"/>
                  <a:gd name="T13" fmla="*/ 0 h 91"/>
                  <a:gd name="T14" fmla="*/ 122 w 122"/>
                  <a:gd name="T15" fmla="*/ 15 h 91"/>
                  <a:gd name="T16" fmla="*/ 122 w 122"/>
                  <a:gd name="T17" fmla="*/ 9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22" y="91"/>
                    </a:moveTo>
                    <a:lnTo>
                      <a:pt x="107" y="91"/>
                    </a:lnTo>
                    <a:lnTo>
                      <a:pt x="16" y="91"/>
                    </a:lnTo>
                    <a:lnTo>
                      <a:pt x="0" y="91"/>
                    </a:lnTo>
                    <a:lnTo>
                      <a:pt x="0" y="15"/>
                    </a:lnTo>
                    <a:lnTo>
                      <a:pt x="16" y="0"/>
                    </a:lnTo>
                    <a:lnTo>
                      <a:pt x="107" y="0"/>
                    </a:lnTo>
                    <a:lnTo>
                      <a:pt x="122" y="15"/>
                    </a:lnTo>
                    <a:lnTo>
                      <a:pt x="122" y="9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2" name="Freeform 186"/>
              <p:cNvSpPr>
                <a:spLocks/>
              </p:cNvSpPr>
              <p:nvPr/>
            </p:nvSpPr>
            <p:spPr bwMode="auto">
              <a:xfrm>
                <a:off x="1527" y="2425"/>
                <a:ext cx="107" cy="107"/>
              </a:xfrm>
              <a:custGeom>
                <a:avLst/>
                <a:gdLst>
                  <a:gd name="T0" fmla="*/ 107 w 107"/>
                  <a:gd name="T1" fmla="*/ 92 h 107"/>
                  <a:gd name="T2" fmla="*/ 107 w 107"/>
                  <a:gd name="T3" fmla="*/ 107 h 107"/>
                  <a:gd name="T4" fmla="*/ 15 w 107"/>
                  <a:gd name="T5" fmla="*/ 107 h 107"/>
                  <a:gd name="T6" fmla="*/ 0 w 107"/>
                  <a:gd name="T7" fmla="*/ 92 h 107"/>
                  <a:gd name="T8" fmla="*/ 0 w 107"/>
                  <a:gd name="T9" fmla="*/ 16 h 107"/>
                  <a:gd name="T10" fmla="*/ 15 w 107"/>
                  <a:gd name="T11" fmla="*/ 0 h 107"/>
                  <a:gd name="T12" fmla="*/ 107 w 107"/>
                  <a:gd name="T13" fmla="*/ 0 h 107"/>
                  <a:gd name="T14" fmla="*/ 107 w 107"/>
                  <a:gd name="T15" fmla="*/ 16 h 107"/>
                  <a:gd name="T16" fmla="*/ 107 w 107"/>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92"/>
                    </a:moveTo>
                    <a:lnTo>
                      <a:pt x="107" y="107"/>
                    </a:lnTo>
                    <a:lnTo>
                      <a:pt x="15" y="107"/>
                    </a:lnTo>
                    <a:lnTo>
                      <a:pt x="0" y="92"/>
                    </a:lnTo>
                    <a:lnTo>
                      <a:pt x="0" y="16"/>
                    </a:lnTo>
                    <a:lnTo>
                      <a:pt x="15" y="0"/>
                    </a:lnTo>
                    <a:lnTo>
                      <a:pt x="107" y="0"/>
                    </a:lnTo>
                    <a:lnTo>
                      <a:pt x="107" y="16"/>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3" name="Freeform 187"/>
              <p:cNvSpPr>
                <a:spLocks/>
              </p:cNvSpPr>
              <p:nvPr/>
            </p:nvSpPr>
            <p:spPr bwMode="auto">
              <a:xfrm>
                <a:off x="1603" y="2563"/>
                <a:ext cx="107" cy="92"/>
              </a:xfrm>
              <a:custGeom>
                <a:avLst/>
                <a:gdLst>
                  <a:gd name="T0" fmla="*/ 107 w 107"/>
                  <a:gd name="T1" fmla="*/ 77 h 92"/>
                  <a:gd name="T2" fmla="*/ 107 w 107"/>
                  <a:gd name="T3" fmla="*/ 92 h 92"/>
                  <a:gd name="T4" fmla="*/ 0 w 107"/>
                  <a:gd name="T5" fmla="*/ 92 h 92"/>
                  <a:gd name="T6" fmla="*/ 0 w 107"/>
                  <a:gd name="T7" fmla="*/ 77 h 92"/>
                  <a:gd name="T8" fmla="*/ 0 w 107"/>
                  <a:gd name="T9" fmla="*/ 0 h 92"/>
                  <a:gd name="T10" fmla="*/ 0 w 107"/>
                  <a:gd name="T11" fmla="*/ 0 h 92"/>
                  <a:gd name="T12" fmla="*/ 107 w 107"/>
                  <a:gd name="T13" fmla="*/ 0 h 92"/>
                  <a:gd name="T14" fmla="*/ 107 w 107"/>
                  <a:gd name="T15" fmla="*/ 0 h 92"/>
                  <a:gd name="T16" fmla="*/ 107 w 107"/>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77"/>
                    </a:moveTo>
                    <a:lnTo>
                      <a:pt x="107" y="92"/>
                    </a:lnTo>
                    <a:lnTo>
                      <a:pt x="0" y="92"/>
                    </a:lnTo>
                    <a:lnTo>
                      <a:pt x="0" y="77"/>
                    </a:lnTo>
                    <a:lnTo>
                      <a:pt x="0" y="0"/>
                    </a:lnTo>
                    <a:lnTo>
                      <a:pt x="107" y="0"/>
                    </a:lnTo>
                    <a:lnTo>
                      <a:pt x="107"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4" name="Freeform 188"/>
              <p:cNvSpPr>
                <a:spLocks/>
              </p:cNvSpPr>
              <p:nvPr/>
            </p:nvSpPr>
            <p:spPr bwMode="auto">
              <a:xfrm>
                <a:off x="1527" y="2686"/>
                <a:ext cx="107" cy="91"/>
              </a:xfrm>
              <a:custGeom>
                <a:avLst/>
                <a:gdLst>
                  <a:gd name="T0" fmla="*/ 107 w 107"/>
                  <a:gd name="T1" fmla="*/ 76 h 91"/>
                  <a:gd name="T2" fmla="*/ 107 w 107"/>
                  <a:gd name="T3" fmla="*/ 91 h 91"/>
                  <a:gd name="T4" fmla="*/ 15 w 107"/>
                  <a:gd name="T5" fmla="*/ 91 h 91"/>
                  <a:gd name="T6" fmla="*/ 0 w 107"/>
                  <a:gd name="T7" fmla="*/ 76 h 91"/>
                  <a:gd name="T8" fmla="*/ 0 w 107"/>
                  <a:gd name="T9" fmla="*/ 0 h 91"/>
                  <a:gd name="T10" fmla="*/ 15 w 107"/>
                  <a:gd name="T11" fmla="*/ 0 h 91"/>
                  <a:gd name="T12" fmla="*/ 107 w 107"/>
                  <a:gd name="T13" fmla="*/ 0 h 91"/>
                  <a:gd name="T14" fmla="*/ 107 w 107"/>
                  <a:gd name="T15" fmla="*/ 0 h 91"/>
                  <a:gd name="T16" fmla="*/ 107 w 107"/>
                  <a:gd name="T17" fmla="*/ 7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76"/>
                    </a:moveTo>
                    <a:lnTo>
                      <a:pt x="107" y="91"/>
                    </a:lnTo>
                    <a:lnTo>
                      <a:pt x="15" y="91"/>
                    </a:lnTo>
                    <a:lnTo>
                      <a:pt x="0" y="76"/>
                    </a:lnTo>
                    <a:lnTo>
                      <a:pt x="0" y="0"/>
                    </a:lnTo>
                    <a:lnTo>
                      <a:pt x="15" y="0"/>
                    </a:lnTo>
                    <a:lnTo>
                      <a:pt x="107" y="0"/>
                    </a:lnTo>
                    <a:lnTo>
                      <a:pt x="107"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5" name="Freeform 189"/>
              <p:cNvSpPr>
                <a:spLocks/>
              </p:cNvSpPr>
              <p:nvPr/>
            </p:nvSpPr>
            <p:spPr bwMode="auto">
              <a:xfrm>
                <a:off x="1588" y="2808"/>
                <a:ext cx="107" cy="92"/>
              </a:xfrm>
              <a:custGeom>
                <a:avLst/>
                <a:gdLst>
                  <a:gd name="T0" fmla="*/ 107 w 107"/>
                  <a:gd name="T1" fmla="*/ 92 h 92"/>
                  <a:gd name="T2" fmla="*/ 107 w 107"/>
                  <a:gd name="T3" fmla="*/ 92 h 92"/>
                  <a:gd name="T4" fmla="*/ 0 w 107"/>
                  <a:gd name="T5" fmla="*/ 92 h 92"/>
                  <a:gd name="T6" fmla="*/ 0 w 107"/>
                  <a:gd name="T7" fmla="*/ 92 h 92"/>
                  <a:gd name="T8" fmla="*/ 0 w 107"/>
                  <a:gd name="T9" fmla="*/ 15 h 92"/>
                  <a:gd name="T10" fmla="*/ 0 w 107"/>
                  <a:gd name="T11" fmla="*/ 0 h 92"/>
                  <a:gd name="T12" fmla="*/ 107 w 107"/>
                  <a:gd name="T13" fmla="*/ 0 h 92"/>
                  <a:gd name="T14" fmla="*/ 107 w 107"/>
                  <a:gd name="T15" fmla="*/ 15 h 92"/>
                  <a:gd name="T16" fmla="*/ 107 w 107"/>
                  <a:gd name="T17" fmla="*/ 92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92"/>
                    </a:moveTo>
                    <a:lnTo>
                      <a:pt x="107" y="92"/>
                    </a:lnTo>
                    <a:lnTo>
                      <a:pt x="0" y="92"/>
                    </a:lnTo>
                    <a:lnTo>
                      <a:pt x="0" y="15"/>
                    </a:lnTo>
                    <a:lnTo>
                      <a:pt x="0" y="0"/>
                    </a:lnTo>
                    <a:lnTo>
                      <a:pt x="107" y="0"/>
                    </a:lnTo>
                    <a:lnTo>
                      <a:pt x="107" y="15"/>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6" name="Freeform 190"/>
              <p:cNvSpPr>
                <a:spLocks/>
              </p:cNvSpPr>
              <p:nvPr/>
            </p:nvSpPr>
            <p:spPr bwMode="auto">
              <a:xfrm>
                <a:off x="1527" y="2931"/>
                <a:ext cx="107" cy="91"/>
              </a:xfrm>
              <a:custGeom>
                <a:avLst/>
                <a:gdLst>
                  <a:gd name="T0" fmla="*/ 107 w 107"/>
                  <a:gd name="T1" fmla="*/ 91 h 91"/>
                  <a:gd name="T2" fmla="*/ 107 w 107"/>
                  <a:gd name="T3" fmla="*/ 91 h 91"/>
                  <a:gd name="T4" fmla="*/ 15 w 107"/>
                  <a:gd name="T5" fmla="*/ 91 h 91"/>
                  <a:gd name="T6" fmla="*/ 0 w 107"/>
                  <a:gd name="T7" fmla="*/ 91 h 91"/>
                  <a:gd name="T8" fmla="*/ 0 w 107"/>
                  <a:gd name="T9" fmla="*/ 15 h 91"/>
                  <a:gd name="T10" fmla="*/ 15 w 107"/>
                  <a:gd name="T11" fmla="*/ 0 h 91"/>
                  <a:gd name="T12" fmla="*/ 107 w 107"/>
                  <a:gd name="T13" fmla="*/ 0 h 91"/>
                  <a:gd name="T14" fmla="*/ 107 w 107"/>
                  <a:gd name="T15" fmla="*/ 15 h 91"/>
                  <a:gd name="T16" fmla="*/ 107 w 107"/>
                  <a:gd name="T17" fmla="*/ 9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91"/>
                    </a:moveTo>
                    <a:lnTo>
                      <a:pt x="107" y="91"/>
                    </a:lnTo>
                    <a:lnTo>
                      <a:pt x="15" y="91"/>
                    </a:lnTo>
                    <a:lnTo>
                      <a:pt x="0" y="91"/>
                    </a:lnTo>
                    <a:lnTo>
                      <a:pt x="0" y="15"/>
                    </a:lnTo>
                    <a:lnTo>
                      <a:pt x="15" y="0"/>
                    </a:lnTo>
                    <a:lnTo>
                      <a:pt x="107" y="0"/>
                    </a:lnTo>
                    <a:lnTo>
                      <a:pt x="107" y="15"/>
                    </a:lnTo>
                    <a:lnTo>
                      <a:pt x="107" y="9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7" name="Freeform 191"/>
              <p:cNvSpPr>
                <a:spLocks/>
              </p:cNvSpPr>
              <p:nvPr/>
            </p:nvSpPr>
            <p:spPr bwMode="auto">
              <a:xfrm>
                <a:off x="1679" y="2425"/>
                <a:ext cx="107" cy="107"/>
              </a:xfrm>
              <a:custGeom>
                <a:avLst/>
                <a:gdLst>
                  <a:gd name="T0" fmla="*/ 107 w 107"/>
                  <a:gd name="T1" fmla="*/ 92 h 107"/>
                  <a:gd name="T2" fmla="*/ 107 w 107"/>
                  <a:gd name="T3" fmla="*/ 107 h 107"/>
                  <a:gd name="T4" fmla="*/ 0 w 107"/>
                  <a:gd name="T5" fmla="*/ 107 h 107"/>
                  <a:gd name="T6" fmla="*/ 0 w 107"/>
                  <a:gd name="T7" fmla="*/ 92 h 107"/>
                  <a:gd name="T8" fmla="*/ 0 w 107"/>
                  <a:gd name="T9" fmla="*/ 16 h 107"/>
                  <a:gd name="T10" fmla="*/ 0 w 107"/>
                  <a:gd name="T11" fmla="*/ 0 h 107"/>
                  <a:gd name="T12" fmla="*/ 107 w 107"/>
                  <a:gd name="T13" fmla="*/ 0 h 107"/>
                  <a:gd name="T14" fmla="*/ 107 w 107"/>
                  <a:gd name="T15" fmla="*/ 16 h 107"/>
                  <a:gd name="T16" fmla="*/ 107 w 107"/>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92"/>
                    </a:moveTo>
                    <a:lnTo>
                      <a:pt x="107" y="107"/>
                    </a:lnTo>
                    <a:lnTo>
                      <a:pt x="0" y="107"/>
                    </a:lnTo>
                    <a:lnTo>
                      <a:pt x="0" y="92"/>
                    </a:lnTo>
                    <a:lnTo>
                      <a:pt x="0" y="16"/>
                    </a:lnTo>
                    <a:lnTo>
                      <a:pt x="0" y="0"/>
                    </a:lnTo>
                    <a:lnTo>
                      <a:pt x="107" y="0"/>
                    </a:lnTo>
                    <a:lnTo>
                      <a:pt x="107" y="16"/>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8" name="Freeform 192"/>
              <p:cNvSpPr>
                <a:spLocks/>
              </p:cNvSpPr>
              <p:nvPr/>
            </p:nvSpPr>
            <p:spPr bwMode="auto">
              <a:xfrm>
                <a:off x="1740" y="2563"/>
                <a:ext cx="122" cy="92"/>
              </a:xfrm>
              <a:custGeom>
                <a:avLst/>
                <a:gdLst>
                  <a:gd name="T0" fmla="*/ 122 w 122"/>
                  <a:gd name="T1" fmla="*/ 77 h 92"/>
                  <a:gd name="T2" fmla="*/ 107 w 122"/>
                  <a:gd name="T3" fmla="*/ 92 h 92"/>
                  <a:gd name="T4" fmla="*/ 16 w 122"/>
                  <a:gd name="T5" fmla="*/ 92 h 92"/>
                  <a:gd name="T6" fmla="*/ 0 w 122"/>
                  <a:gd name="T7" fmla="*/ 77 h 92"/>
                  <a:gd name="T8" fmla="*/ 0 w 122"/>
                  <a:gd name="T9" fmla="*/ 0 h 92"/>
                  <a:gd name="T10" fmla="*/ 16 w 122"/>
                  <a:gd name="T11" fmla="*/ 0 h 92"/>
                  <a:gd name="T12" fmla="*/ 107 w 122"/>
                  <a:gd name="T13" fmla="*/ 0 h 92"/>
                  <a:gd name="T14" fmla="*/ 122 w 122"/>
                  <a:gd name="T15" fmla="*/ 0 h 92"/>
                  <a:gd name="T16" fmla="*/ 122 w 122"/>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22" y="77"/>
                    </a:moveTo>
                    <a:lnTo>
                      <a:pt x="107" y="92"/>
                    </a:lnTo>
                    <a:lnTo>
                      <a:pt x="16" y="92"/>
                    </a:lnTo>
                    <a:lnTo>
                      <a:pt x="0" y="77"/>
                    </a:lnTo>
                    <a:lnTo>
                      <a:pt x="0" y="0"/>
                    </a:lnTo>
                    <a:lnTo>
                      <a:pt x="16" y="0"/>
                    </a:lnTo>
                    <a:lnTo>
                      <a:pt x="107" y="0"/>
                    </a:lnTo>
                    <a:lnTo>
                      <a:pt x="122" y="0"/>
                    </a:lnTo>
                    <a:lnTo>
                      <a:pt x="122"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59" name="Freeform 193"/>
              <p:cNvSpPr>
                <a:spLocks/>
              </p:cNvSpPr>
              <p:nvPr/>
            </p:nvSpPr>
            <p:spPr bwMode="auto">
              <a:xfrm>
                <a:off x="1679" y="2686"/>
                <a:ext cx="107" cy="91"/>
              </a:xfrm>
              <a:custGeom>
                <a:avLst/>
                <a:gdLst>
                  <a:gd name="T0" fmla="*/ 107 w 107"/>
                  <a:gd name="T1" fmla="*/ 76 h 91"/>
                  <a:gd name="T2" fmla="*/ 107 w 107"/>
                  <a:gd name="T3" fmla="*/ 91 h 91"/>
                  <a:gd name="T4" fmla="*/ 0 w 107"/>
                  <a:gd name="T5" fmla="*/ 91 h 91"/>
                  <a:gd name="T6" fmla="*/ 0 w 107"/>
                  <a:gd name="T7" fmla="*/ 76 h 91"/>
                  <a:gd name="T8" fmla="*/ 0 w 107"/>
                  <a:gd name="T9" fmla="*/ 0 h 91"/>
                  <a:gd name="T10" fmla="*/ 0 w 107"/>
                  <a:gd name="T11" fmla="*/ 0 h 91"/>
                  <a:gd name="T12" fmla="*/ 107 w 107"/>
                  <a:gd name="T13" fmla="*/ 0 h 91"/>
                  <a:gd name="T14" fmla="*/ 107 w 107"/>
                  <a:gd name="T15" fmla="*/ 0 h 91"/>
                  <a:gd name="T16" fmla="*/ 107 w 107"/>
                  <a:gd name="T17" fmla="*/ 7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76"/>
                    </a:moveTo>
                    <a:lnTo>
                      <a:pt x="107" y="91"/>
                    </a:lnTo>
                    <a:lnTo>
                      <a:pt x="0" y="91"/>
                    </a:lnTo>
                    <a:lnTo>
                      <a:pt x="0" y="76"/>
                    </a:lnTo>
                    <a:lnTo>
                      <a:pt x="0" y="0"/>
                    </a:lnTo>
                    <a:lnTo>
                      <a:pt x="107" y="0"/>
                    </a:lnTo>
                    <a:lnTo>
                      <a:pt x="107"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0" name="Freeform 194"/>
              <p:cNvSpPr>
                <a:spLocks/>
              </p:cNvSpPr>
              <p:nvPr/>
            </p:nvSpPr>
            <p:spPr bwMode="auto">
              <a:xfrm>
                <a:off x="1725" y="2808"/>
                <a:ext cx="122" cy="92"/>
              </a:xfrm>
              <a:custGeom>
                <a:avLst/>
                <a:gdLst>
                  <a:gd name="T0" fmla="*/ 122 w 122"/>
                  <a:gd name="T1" fmla="*/ 92 h 92"/>
                  <a:gd name="T2" fmla="*/ 107 w 122"/>
                  <a:gd name="T3" fmla="*/ 92 h 92"/>
                  <a:gd name="T4" fmla="*/ 15 w 122"/>
                  <a:gd name="T5" fmla="*/ 92 h 92"/>
                  <a:gd name="T6" fmla="*/ 0 w 122"/>
                  <a:gd name="T7" fmla="*/ 92 h 92"/>
                  <a:gd name="T8" fmla="*/ 0 w 122"/>
                  <a:gd name="T9" fmla="*/ 15 h 92"/>
                  <a:gd name="T10" fmla="*/ 15 w 122"/>
                  <a:gd name="T11" fmla="*/ 0 h 92"/>
                  <a:gd name="T12" fmla="*/ 107 w 122"/>
                  <a:gd name="T13" fmla="*/ 0 h 92"/>
                  <a:gd name="T14" fmla="*/ 122 w 122"/>
                  <a:gd name="T15" fmla="*/ 15 h 92"/>
                  <a:gd name="T16" fmla="*/ 122 w 122"/>
                  <a:gd name="T17" fmla="*/ 92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2">
                    <a:moveTo>
                      <a:pt x="122" y="92"/>
                    </a:moveTo>
                    <a:lnTo>
                      <a:pt x="107" y="92"/>
                    </a:lnTo>
                    <a:lnTo>
                      <a:pt x="15" y="92"/>
                    </a:lnTo>
                    <a:lnTo>
                      <a:pt x="0" y="92"/>
                    </a:lnTo>
                    <a:lnTo>
                      <a:pt x="0" y="15"/>
                    </a:lnTo>
                    <a:lnTo>
                      <a:pt x="15" y="0"/>
                    </a:lnTo>
                    <a:lnTo>
                      <a:pt x="107" y="0"/>
                    </a:lnTo>
                    <a:lnTo>
                      <a:pt x="122" y="15"/>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1" name="Freeform 195"/>
              <p:cNvSpPr>
                <a:spLocks/>
              </p:cNvSpPr>
              <p:nvPr/>
            </p:nvSpPr>
            <p:spPr bwMode="auto">
              <a:xfrm>
                <a:off x="1679" y="2931"/>
                <a:ext cx="107" cy="91"/>
              </a:xfrm>
              <a:custGeom>
                <a:avLst/>
                <a:gdLst>
                  <a:gd name="T0" fmla="*/ 107 w 107"/>
                  <a:gd name="T1" fmla="*/ 91 h 91"/>
                  <a:gd name="T2" fmla="*/ 107 w 107"/>
                  <a:gd name="T3" fmla="*/ 91 h 91"/>
                  <a:gd name="T4" fmla="*/ 0 w 107"/>
                  <a:gd name="T5" fmla="*/ 91 h 91"/>
                  <a:gd name="T6" fmla="*/ 0 w 107"/>
                  <a:gd name="T7" fmla="*/ 91 h 91"/>
                  <a:gd name="T8" fmla="*/ 0 w 107"/>
                  <a:gd name="T9" fmla="*/ 15 h 91"/>
                  <a:gd name="T10" fmla="*/ 0 w 107"/>
                  <a:gd name="T11" fmla="*/ 0 h 91"/>
                  <a:gd name="T12" fmla="*/ 107 w 107"/>
                  <a:gd name="T13" fmla="*/ 0 h 91"/>
                  <a:gd name="T14" fmla="*/ 107 w 107"/>
                  <a:gd name="T15" fmla="*/ 15 h 91"/>
                  <a:gd name="T16" fmla="*/ 107 w 107"/>
                  <a:gd name="T17" fmla="*/ 9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91"/>
                    </a:moveTo>
                    <a:lnTo>
                      <a:pt x="107" y="91"/>
                    </a:lnTo>
                    <a:lnTo>
                      <a:pt x="0" y="91"/>
                    </a:lnTo>
                    <a:lnTo>
                      <a:pt x="0" y="15"/>
                    </a:lnTo>
                    <a:lnTo>
                      <a:pt x="0" y="0"/>
                    </a:lnTo>
                    <a:lnTo>
                      <a:pt x="107" y="0"/>
                    </a:lnTo>
                    <a:lnTo>
                      <a:pt x="107" y="15"/>
                    </a:lnTo>
                    <a:lnTo>
                      <a:pt x="107" y="9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2" name="Freeform 196"/>
              <p:cNvSpPr>
                <a:spLocks/>
              </p:cNvSpPr>
              <p:nvPr/>
            </p:nvSpPr>
            <p:spPr bwMode="auto">
              <a:xfrm>
                <a:off x="1817" y="2425"/>
                <a:ext cx="122" cy="107"/>
              </a:xfrm>
              <a:custGeom>
                <a:avLst/>
                <a:gdLst>
                  <a:gd name="T0" fmla="*/ 122 w 122"/>
                  <a:gd name="T1" fmla="*/ 92 h 107"/>
                  <a:gd name="T2" fmla="*/ 106 w 122"/>
                  <a:gd name="T3" fmla="*/ 107 h 107"/>
                  <a:gd name="T4" fmla="*/ 15 w 122"/>
                  <a:gd name="T5" fmla="*/ 107 h 107"/>
                  <a:gd name="T6" fmla="*/ 0 w 122"/>
                  <a:gd name="T7" fmla="*/ 92 h 107"/>
                  <a:gd name="T8" fmla="*/ 0 w 122"/>
                  <a:gd name="T9" fmla="*/ 16 h 107"/>
                  <a:gd name="T10" fmla="*/ 15 w 122"/>
                  <a:gd name="T11" fmla="*/ 0 h 107"/>
                  <a:gd name="T12" fmla="*/ 106 w 122"/>
                  <a:gd name="T13" fmla="*/ 0 h 107"/>
                  <a:gd name="T14" fmla="*/ 122 w 122"/>
                  <a:gd name="T15" fmla="*/ 16 h 107"/>
                  <a:gd name="T16" fmla="*/ 122 w 122"/>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22" y="92"/>
                    </a:moveTo>
                    <a:lnTo>
                      <a:pt x="106" y="107"/>
                    </a:lnTo>
                    <a:lnTo>
                      <a:pt x="15" y="107"/>
                    </a:lnTo>
                    <a:lnTo>
                      <a:pt x="0" y="92"/>
                    </a:lnTo>
                    <a:lnTo>
                      <a:pt x="0" y="16"/>
                    </a:lnTo>
                    <a:lnTo>
                      <a:pt x="15" y="0"/>
                    </a:lnTo>
                    <a:lnTo>
                      <a:pt x="106" y="0"/>
                    </a:lnTo>
                    <a:lnTo>
                      <a:pt x="122" y="16"/>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3" name="Freeform 197"/>
              <p:cNvSpPr>
                <a:spLocks/>
              </p:cNvSpPr>
              <p:nvPr/>
            </p:nvSpPr>
            <p:spPr bwMode="auto">
              <a:xfrm>
                <a:off x="1893" y="2563"/>
                <a:ext cx="107" cy="92"/>
              </a:xfrm>
              <a:custGeom>
                <a:avLst/>
                <a:gdLst>
                  <a:gd name="T0" fmla="*/ 107 w 107"/>
                  <a:gd name="T1" fmla="*/ 77 h 92"/>
                  <a:gd name="T2" fmla="*/ 107 w 107"/>
                  <a:gd name="T3" fmla="*/ 92 h 92"/>
                  <a:gd name="T4" fmla="*/ 15 w 107"/>
                  <a:gd name="T5" fmla="*/ 92 h 92"/>
                  <a:gd name="T6" fmla="*/ 0 w 107"/>
                  <a:gd name="T7" fmla="*/ 77 h 92"/>
                  <a:gd name="T8" fmla="*/ 0 w 107"/>
                  <a:gd name="T9" fmla="*/ 0 h 92"/>
                  <a:gd name="T10" fmla="*/ 15 w 107"/>
                  <a:gd name="T11" fmla="*/ 0 h 92"/>
                  <a:gd name="T12" fmla="*/ 107 w 107"/>
                  <a:gd name="T13" fmla="*/ 0 h 92"/>
                  <a:gd name="T14" fmla="*/ 107 w 107"/>
                  <a:gd name="T15" fmla="*/ 0 h 92"/>
                  <a:gd name="T16" fmla="*/ 107 w 107"/>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77"/>
                    </a:moveTo>
                    <a:lnTo>
                      <a:pt x="107" y="92"/>
                    </a:lnTo>
                    <a:lnTo>
                      <a:pt x="15" y="92"/>
                    </a:lnTo>
                    <a:lnTo>
                      <a:pt x="0" y="77"/>
                    </a:lnTo>
                    <a:lnTo>
                      <a:pt x="0" y="0"/>
                    </a:lnTo>
                    <a:lnTo>
                      <a:pt x="15" y="0"/>
                    </a:lnTo>
                    <a:lnTo>
                      <a:pt x="107" y="0"/>
                    </a:lnTo>
                    <a:lnTo>
                      <a:pt x="107"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4" name="Freeform 198"/>
              <p:cNvSpPr>
                <a:spLocks/>
              </p:cNvSpPr>
              <p:nvPr/>
            </p:nvSpPr>
            <p:spPr bwMode="auto">
              <a:xfrm>
                <a:off x="1817" y="2686"/>
                <a:ext cx="122" cy="91"/>
              </a:xfrm>
              <a:custGeom>
                <a:avLst/>
                <a:gdLst>
                  <a:gd name="T0" fmla="*/ 122 w 122"/>
                  <a:gd name="T1" fmla="*/ 76 h 91"/>
                  <a:gd name="T2" fmla="*/ 106 w 122"/>
                  <a:gd name="T3" fmla="*/ 91 h 91"/>
                  <a:gd name="T4" fmla="*/ 15 w 122"/>
                  <a:gd name="T5" fmla="*/ 91 h 91"/>
                  <a:gd name="T6" fmla="*/ 0 w 122"/>
                  <a:gd name="T7" fmla="*/ 76 h 91"/>
                  <a:gd name="T8" fmla="*/ 0 w 122"/>
                  <a:gd name="T9" fmla="*/ 0 h 91"/>
                  <a:gd name="T10" fmla="*/ 15 w 122"/>
                  <a:gd name="T11" fmla="*/ 0 h 91"/>
                  <a:gd name="T12" fmla="*/ 106 w 122"/>
                  <a:gd name="T13" fmla="*/ 0 h 91"/>
                  <a:gd name="T14" fmla="*/ 122 w 122"/>
                  <a:gd name="T15" fmla="*/ 0 h 91"/>
                  <a:gd name="T16" fmla="*/ 122 w 122"/>
                  <a:gd name="T17" fmla="*/ 7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22" y="76"/>
                    </a:moveTo>
                    <a:lnTo>
                      <a:pt x="106" y="91"/>
                    </a:lnTo>
                    <a:lnTo>
                      <a:pt x="15" y="91"/>
                    </a:lnTo>
                    <a:lnTo>
                      <a:pt x="0" y="76"/>
                    </a:lnTo>
                    <a:lnTo>
                      <a:pt x="0" y="0"/>
                    </a:lnTo>
                    <a:lnTo>
                      <a:pt x="15" y="0"/>
                    </a:lnTo>
                    <a:lnTo>
                      <a:pt x="106" y="0"/>
                    </a:lnTo>
                    <a:lnTo>
                      <a:pt x="122" y="0"/>
                    </a:lnTo>
                    <a:lnTo>
                      <a:pt x="12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5" name="Freeform 199"/>
              <p:cNvSpPr>
                <a:spLocks/>
              </p:cNvSpPr>
              <p:nvPr/>
            </p:nvSpPr>
            <p:spPr bwMode="auto">
              <a:xfrm>
                <a:off x="1878" y="2808"/>
                <a:ext cx="106" cy="92"/>
              </a:xfrm>
              <a:custGeom>
                <a:avLst/>
                <a:gdLst>
                  <a:gd name="T0" fmla="*/ 106 w 106"/>
                  <a:gd name="T1" fmla="*/ 92 h 92"/>
                  <a:gd name="T2" fmla="*/ 106 w 106"/>
                  <a:gd name="T3" fmla="*/ 92 h 92"/>
                  <a:gd name="T4" fmla="*/ 0 w 106"/>
                  <a:gd name="T5" fmla="*/ 92 h 92"/>
                  <a:gd name="T6" fmla="*/ 0 w 106"/>
                  <a:gd name="T7" fmla="*/ 92 h 92"/>
                  <a:gd name="T8" fmla="*/ 0 w 106"/>
                  <a:gd name="T9" fmla="*/ 15 h 92"/>
                  <a:gd name="T10" fmla="*/ 0 w 106"/>
                  <a:gd name="T11" fmla="*/ 0 h 92"/>
                  <a:gd name="T12" fmla="*/ 106 w 106"/>
                  <a:gd name="T13" fmla="*/ 0 h 92"/>
                  <a:gd name="T14" fmla="*/ 106 w 106"/>
                  <a:gd name="T15" fmla="*/ 15 h 92"/>
                  <a:gd name="T16" fmla="*/ 106 w 106"/>
                  <a:gd name="T17" fmla="*/ 92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92">
                    <a:moveTo>
                      <a:pt x="106" y="92"/>
                    </a:moveTo>
                    <a:lnTo>
                      <a:pt x="106" y="92"/>
                    </a:lnTo>
                    <a:lnTo>
                      <a:pt x="0" y="92"/>
                    </a:lnTo>
                    <a:lnTo>
                      <a:pt x="0" y="15"/>
                    </a:lnTo>
                    <a:lnTo>
                      <a:pt x="0" y="0"/>
                    </a:lnTo>
                    <a:lnTo>
                      <a:pt x="106" y="0"/>
                    </a:lnTo>
                    <a:lnTo>
                      <a:pt x="106" y="15"/>
                    </a:lnTo>
                    <a:lnTo>
                      <a:pt x="106"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6" name="Freeform 200"/>
              <p:cNvSpPr>
                <a:spLocks/>
              </p:cNvSpPr>
              <p:nvPr/>
            </p:nvSpPr>
            <p:spPr bwMode="auto">
              <a:xfrm>
                <a:off x="1817" y="2931"/>
                <a:ext cx="122" cy="91"/>
              </a:xfrm>
              <a:custGeom>
                <a:avLst/>
                <a:gdLst>
                  <a:gd name="T0" fmla="*/ 122 w 122"/>
                  <a:gd name="T1" fmla="*/ 91 h 91"/>
                  <a:gd name="T2" fmla="*/ 106 w 122"/>
                  <a:gd name="T3" fmla="*/ 91 h 91"/>
                  <a:gd name="T4" fmla="*/ 15 w 122"/>
                  <a:gd name="T5" fmla="*/ 91 h 91"/>
                  <a:gd name="T6" fmla="*/ 0 w 122"/>
                  <a:gd name="T7" fmla="*/ 91 h 91"/>
                  <a:gd name="T8" fmla="*/ 0 w 122"/>
                  <a:gd name="T9" fmla="*/ 15 h 91"/>
                  <a:gd name="T10" fmla="*/ 15 w 122"/>
                  <a:gd name="T11" fmla="*/ 0 h 91"/>
                  <a:gd name="T12" fmla="*/ 106 w 122"/>
                  <a:gd name="T13" fmla="*/ 0 h 91"/>
                  <a:gd name="T14" fmla="*/ 122 w 122"/>
                  <a:gd name="T15" fmla="*/ 15 h 91"/>
                  <a:gd name="T16" fmla="*/ 122 w 122"/>
                  <a:gd name="T17" fmla="*/ 9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22" y="91"/>
                    </a:moveTo>
                    <a:lnTo>
                      <a:pt x="106" y="91"/>
                    </a:lnTo>
                    <a:lnTo>
                      <a:pt x="15" y="91"/>
                    </a:lnTo>
                    <a:lnTo>
                      <a:pt x="0" y="91"/>
                    </a:lnTo>
                    <a:lnTo>
                      <a:pt x="0" y="15"/>
                    </a:lnTo>
                    <a:lnTo>
                      <a:pt x="15" y="0"/>
                    </a:lnTo>
                    <a:lnTo>
                      <a:pt x="106" y="0"/>
                    </a:lnTo>
                    <a:lnTo>
                      <a:pt x="122" y="15"/>
                    </a:lnTo>
                    <a:lnTo>
                      <a:pt x="122" y="9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7" name="Freeform 201"/>
              <p:cNvSpPr>
                <a:spLocks/>
              </p:cNvSpPr>
              <p:nvPr/>
            </p:nvSpPr>
            <p:spPr bwMode="auto">
              <a:xfrm>
                <a:off x="1817" y="3053"/>
                <a:ext cx="122" cy="107"/>
              </a:xfrm>
              <a:custGeom>
                <a:avLst/>
                <a:gdLst>
                  <a:gd name="T0" fmla="*/ 122 w 122"/>
                  <a:gd name="T1" fmla="*/ 92 h 107"/>
                  <a:gd name="T2" fmla="*/ 106 w 122"/>
                  <a:gd name="T3" fmla="*/ 107 h 107"/>
                  <a:gd name="T4" fmla="*/ 15 w 122"/>
                  <a:gd name="T5" fmla="*/ 107 h 107"/>
                  <a:gd name="T6" fmla="*/ 0 w 122"/>
                  <a:gd name="T7" fmla="*/ 92 h 107"/>
                  <a:gd name="T8" fmla="*/ 0 w 122"/>
                  <a:gd name="T9" fmla="*/ 15 h 107"/>
                  <a:gd name="T10" fmla="*/ 15 w 122"/>
                  <a:gd name="T11" fmla="*/ 0 h 107"/>
                  <a:gd name="T12" fmla="*/ 106 w 122"/>
                  <a:gd name="T13" fmla="*/ 0 h 107"/>
                  <a:gd name="T14" fmla="*/ 122 w 122"/>
                  <a:gd name="T15" fmla="*/ 15 h 107"/>
                  <a:gd name="T16" fmla="*/ 122 w 122"/>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22" y="92"/>
                    </a:moveTo>
                    <a:lnTo>
                      <a:pt x="106" y="107"/>
                    </a:lnTo>
                    <a:lnTo>
                      <a:pt x="15" y="107"/>
                    </a:lnTo>
                    <a:lnTo>
                      <a:pt x="0" y="92"/>
                    </a:lnTo>
                    <a:lnTo>
                      <a:pt x="0" y="15"/>
                    </a:lnTo>
                    <a:lnTo>
                      <a:pt x="15" y="0"/>
                    </a:lnTo>
                    <a:lnTo>
                      <a:pt x="106" y="0"/>
                    </a:lnTo>
                    <a:lnTo>
                      <a:pt x="122" y="15"/>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8" name="Freeform 202"/>
              <p:cNvSpPr>
                <a:spLocks/>
              </p:cNvSpPr>
              <p:nvPr/>
            </p:nvSpPr>
            <p:spPr bwMode="auto">
              <a:xfrm>
                <a:off x="1969" y="2425"/>
                <a:ext cx="107" cy="107"/>
              </a:xfrm>
              <a:custGeom>
                <a:avLst/>
                <a:gdLst>
                  <a:gd name="T0" fmla="*/ 107 w 107"/>
                  <a:gd name="T1" fmla="*/ 92 h 107"/>
                  <a:gd name="T2" fmla="*/ 107 w 107"/>
                  <a:gd name="T3" fmla="*/ 107 h 107"/>
                  <a:gd name="T4" fmla="*/ 0 w 107"/>
                  <a:gd name="T5" fmla="*/ 107 h 107"/>
                  <a:gd name="T6" fmla="*/ 0 w 107"/>
                  <a:gd name="T7" fmla="*/ 92 h 107"/>
                  <a:gd name="T8" fmla="*/ 0 w 107"/>
                  <a:gd name="T9" fmla="*/ 16 h 107"/>
                  <a:gd name="T10" fmla="*/ 0 w 107"/>
                  <a:gd name="T11" fmla="*/ 0 h 107"/>
                  <a:gd name="T12" fmla="*/ 107 w 107"/>
                  <a:gd name="T13" fmla="*/ 0 h 107"/>
                  <a:gd name="T14" fmla="*/ 107 w 107"/>
                  <a:gd name="T15" fmla="*/ 16 h 107"/>
                  <a:gd name="T16" fmla="*/ 107 w 107"/>
                  <a:gd name="T17" fmla="*/ 9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92"/>
                    </a:moveTo>
                    <a:lnTo>
                      <a:pt x="107" y="107"/>
                    </a:lnTo>
                    <a:lnTo>
                      <a:pt x="0" y="107"/>
                    </a:lnTo>
                    <a:lnTo>
                      <a:pt x="0" y="92"/>
                    </a:lnTo>
                    <a:lnTo>
                      <a:pt x="0" y="16"/>
                    </a:lnTo>
                    <a:lnTo>
                      <a:pt x="0" y="0"/>
                    </a:lnTo>
                    <a:lnTo>
                      <a:pt x="107" y="0"/>
                    </a:lnTo>
                    <a:lnTo>
                      <a:pt x="107" y="16"/>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69" name="Freeform 203"/>
              <p:cNvSpPr>
                <a:spLocks/>
              </p:cNvSpPr>
              <p:nvPr/>
            </p:nvSpPr>
            <p:spPr bwMode="auto">
              <a:xfrm>
                <a:off x="2045" y="2563"/>
                <a:ext cx="107" cy="92"/>
              </a:xfrm>
              <a:custGeom>
                <a:avLst/>
                <a:gdLst>
                  <a:gd name="T0" fmla="*/ 107 w 107"/>
                  <a:gd name="T1" fmla="*/ 77 h 92"/>
                  <a:gd name="T2" fmla="*/ 92 w 107"/>
                  <a:gd name="T3" fmla="*/ 92 h 92"/>
                  <a:gd name="T4" fmla="*/ 0 w 107"/>
                  <a:gd name="T5" fmla="*/ 92 h 92"/>
                  <a:gd name="T6" fmla="*/ 0 w 107"/>
                  <a:gd name="T7" fmla="*/ 77 h 92"/>
                  <a:gd name="T8" fmla="*/ 0 w 107"/>
                  <a:gd name="T9" fmla="*/ 0 h 92"/>
                  <a:gd name="T10" fmla="*/ 0 w 107"/>
                  <a:gd name="T11" fmla="*/ 0 h 92"/>
                  <a:gd name="T12" fmla="*/ 92 w 107"/>
                  <a:gd name="T13" fmla="*/ 0 h 92"/>
                  <a:gd name="T14" fmla="*/ 107 w 107"/>
                  <a:gd name="T15" fmla="*/ 0 h 92"/>
                  <a:gd name="T16" fmla="*/ 107 w 107"/>
                  <a:gd name="T17" fmla="*/ 7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77"/>
                    </a:moveTo>
                    <a:lnTo>
                      <a:pt x="92" y="92"/>
                    </a:lnTo>
                    <a:lnTo>
                      <a:pt x="0" y="92"/>
                    </a:lnTo>
                    <a:lnTo>
                      <a:pt x="0" y="77"/>
                    </a:lnTo>
                    <a:lnTo>
                      <a:pt x="0" y="0"/>
                    </a:lnTo>
                    <a:lnTo>
                      <a:pt x="92" y="0"/>
                    </a:lnTo>
                    <a:lnTo>
                      <a:pt x="107" y="0"/>
                    </a:lnTo>
                    <a:lnTo>
                      <a:pt x="107" y="77"/>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670" name="Freeform 204"/>
              <p:cNvSpPr>
                <a:spLocks/>
              </p:cNvSpPr>
              <p:nvPr/>
            </p:nvSpPr>
            <p:spPr bwMode="auto">
              <a:xfrm>
                <a:off x="1969" y="2686"/>
                <a:ext cx="107" cy="91"/>
              </a:xfrm>
              <a:custGeom>
                <a:avLst/>
                <a:gdLst>
                  <a:gd name="T0" fmla="*/ 107 w 107"/>
                  <a:gd name="T1" fmla="*/ 76 h 91"/>
                  <a:gd name="T2" fmla="*/ 107 w 107"/>
                  <a:gd name="T3" fmla="*/ 91 h 91"/>
                  <a:gd name="T4" fmla="*/ 0 w 107"/>
                  <a:gd name="T5" fmla="*/ 91 h 91"/>
                  <a:gd name="T6" fmla="*/ 0 w 107"/>
                  <a:gd name="T7" fmla="*/ 76 h 91"/>
                  <a:gd name="T8" fmla="*/ 0 w 107"/>
                  <a:gd name="T9" fmla="*/ 0 h 91"/>
                  <a:gd name="T10" fmla="*/ 0 w 107"/>
                  <a:gd name="T11" fmla="*/ 0 h 91"/>
                  <a:gd name="T12" fmla="*/ 107 w 107"/>
                  <a:gd name="T13" fmla="*/ 0 h 91"/>
                  <a:gd name="T14" fmla="*/ 107 w 107"/>
                  <a:gd name="T15" fmla="*/ 0 h 91"/>
                  <a:gd name="T16" fmla="*/ 107 w 107"/>
                  <a:gd name="T17" fmla="*/ 7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76"/>
                    </a:moveTo>
                    <a:lnTo>
                      <a:pt x="107" y="91"/>
                    </a:lnTo>
                    <a:lnTo>
                      <a:pt x="0" y="91"/>
                    </a:lnTo>
                    <a:lnTo>
                      <a:pt x="0" y="76"/>
                    </a:lnTo>
                    <a:lnTo>
                      <a:pt x="0" y="0"/>
                    </a:lnTo>
                    <a:lnTo>
                      <a:pt x="107" y="0"/>
                    </a:lnTo>
                    <a:lnTo>
                      <a:pt x="107"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grpSp>
        <p:sp>
          <p:nvSpPr>
            <p:cNvPr id="18455" name="Freeform 206"/>
            <p:cNvSpPr>
              <a:spLocks/>
            </p:cNvSpPr>
            <p:nvPr/>
          </p:nvSpPr>
          <p:spPr bwMode="auto">
            <a:xfrm>
              <a:off x="3222626" y="4457700"/>
              <a:ext cx="169863" cy="146050"/>
            </a:xfrm>
            <a:custGeom>
              <a:avLst/>
              <a:gdLst>
                <a:gd name="T0" fmla="*/ 169863 w 107"/>
                <a:gd name="T1" fmla="*/ 146050 h 92"/>
                <a:gd name="T2" fmla="*/ 146050 w 107"/>
                <a:gd name="T3" fmla="*/ 146050 h 92"/>
                <a:gd name="T4" fmla="*/ 0 w 107"/>
                <a:gd name="T5" fmla="*/ 146050 h 92"/>
                <a:gd name="T6" fmla="*/ 0 w 107"/>
                <a:gd name="T7" fmla="*/ 146050 h 92"/>
                <a:gd name="T8" fmla="*/ 0 w 107"/>
                <a:gd name="T9" fmla="*/ 23813 h 92"/>
                <a:gd name="T10" fmla="*/ 0 w 107"/>
                <a:gd name="T11" fmla="*/ 0 h 92"/>
                <a:gd name="T12" fmla="*/ 146050 w 107"/>
                <a:gd name="T13" fmla="*/ 0 h 92"/>
                <a:gd name="T14" fmla="*/ 169863 w 107"/>
                <a:gd name="T15" fmla="*/ 23813 h 92"/>
                <a:gd name="T16" fmla="*/ 169863 w 107"/>
                <a:gd name="T17" fmla="*/ 14605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2">
                  <a:moveTo>
                    <a:pt x="107" y="92"/>
                  </a:moveTo>
                  <a:lnTo>
                    <a:pt x="92" y="92"/>
                  </a:lnTo>
                  <a:lnTo>
                    <a:pt x="0" y="92"/>
                  </a:lnTo>
                  <a:lnTo>
                    <a:pt x="0" y="15"/>
                  </a:lnTo>
                  <a:lnTo>
                    <a:pt x="0" y="0"/>
                  </a:lnTo>
                  <a:lnTo>
                    <a:pt x="92" y="0"/>
                  </a:lnTo>
                  <a:lnTo>
                    <a:pt x="107" y="15"/>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56" name="Freeform 207"/>
            <p:cNvSpPr>
              <a:spLocks/>
            </p:cNvSpPr>
            <p:nvPr/>
          </p:nvSpPr>
          <p:spPr bwMode="auto">
            <a:xfrm>
              <a:off x="3125788" y="4846638"/>
              <a:ext cx="169863" cy="169863"/>
            </a:xfrm>
            <a:custGeom>
              <a:avLst/>
              <a:gdLst>
                <a:gd name="T0" fmla="*/ 169863 w 107"/>
                <a:gd name="T1" fmla="*/ 146050 h 107"/>
                <a:gd name="T2" fmla="*/ 169863 w 107"/>
                <a:gd name="T3" fmla="*/ 169863 h 107"/>
                <a:gd name="T4" fmla="*/ 0 w 107"/>
                <a:gd name="T5" fmla="*/ 169863 h 107"/>
                <a:gd name="T6" fmla="*/ 0 w 107"/>
                <a:gd name="T7" fmla="*/ 146050 h 107"/>
                <a:gd name="T8" fmla="*/ 0 w 107"/>
                <a:gd name="T9" fmla="*/ 23813 h 107"/>
                <a:gd name="T10" fmla="*/ 0 w 107"/>
                <a:gd name="T11" fmla="*/ 0 h 107"/>
                <a:gd name="T12" fmla="*/ 169863 w 107"/>
                <a:gd name="T13" fmla="*/ 0 h 107"/>
                <a:gd name="T14" fmla="*/ 169863 w 107"/>
                <a:gd name="T15" fmla="*/ 23813 h 107"/>
                <a:gd name="T16" fmla="*/ 169863 w 107"/>
                <a:gd name="T17" fmla="*/ 14605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92"/>
                  </a:moveTo>
                  <a:lnTo>
                    <a:pt x="107" y="107"/>
                  </a:lnTo>
                  <a:lnTo>
                    <a:pt x="0" y="107"/>
                  </a:lnTo>
                  <a:lnTo>
                    <a:pt x="0" y="92"/>
                  </a:lnTo>
                  <a:lnTo>
                    <a:pt x="0" y="15"/>
                  </a:lnTo>
                  <a:lnTo>
                    <a:pt x="0" y="0"/>
                  </a:lnTo>
                  <a:lnTo>
                    <a:pt x="107" y="0"/>
                  </a:lnTo>
                  <a:lnTo>
                    <a:pt x="107" y="15"/>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57" name="Freeform 208"/>
            <p:cNvSpPr>
              <a:spLocks/>
            </p:cNvSpPr>
            <p:nvPr/>
          </p:nvSpPr>
          <p:spPr bwMode="auto">
            <a:xfrm>
              <a:off x="3465513" y="4068763"/>
              <a:ext cx="290513" cy="146050"/>
            </a:xfrm>
            <a:custGeom>
              <a:avLst/>
              <a:gdLst>
                <a:gd name="T0" fmla="*/ 290513 w 12"/>
                <a:gd name="T1" fmla="*/ 121708 h 6"/>
                <a:gd name="T2" fmla="*/ 290513 w 12"/>
                <a:gd name="T3" fmla="*/ 146050 h 6"/>
                <a:gd name="T4" fmla="*/ 24209 w 12"/>
                <a:gd name="T5" fmla="*/ 146050 h 6"/>
                <a:gd name="T6" fmla="*/ 0 w 12"/>
                <a:gd name="T7" fmla="*/ 121708 h 6"/>
                <a:gd name="T8" fmla="*/ 0 w 12"/>
                <a:gd name="T9" fmla="*/ 0 h 6"/>
                <a:gd name="T10" fmla="*/ 24209 w 12"/>
                <a:gd name="T11" fmla="*/ 0 h 6"/>
                <a:gd name="T12" fmla="*/ 290513 w 12"/>
                <a:gd name="T13" fmla="*/ 0 h 6"/>
                <a:gd name="T14" fmla="*/ 290513 w 12"/>
                <a:gd name="T15" fmla="*/ 0 h 6"/>
                <a:gd name="T16" fmla="*/ 290513 w 12"/>
                <a:gd name="T17" fmla="*/ 121708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6">
                  <a:moveTo>
                    <a:pt x="12" y="5"/>
                  </a:moveTo>
                  <a:cubicBezTo>
                    <a:pt x="12" y="6"/>
                    <a:pt x="12" y="6"/>
                    <a:pt x="12" y="6"/>
                  </a:cubicBezTo>
                  <a:cubicBezTo>
                    <a:pt x="1" y="6"/>
                    <a:pt x="1" y="6"/>
                    <a:pt x="1" y="6"/>
                  </a:cubicBezTo>
                  <a:cubicBezTo>
                    <a:pt x="1" y="6"/>
                    <a:pt x="0" y="6"/>
                    <a:pt x="0" y="5"/>
                  </a:cubicBezTo>
                  <a:cubicBezTo>
                    <a:pt x="0" y="0"/>
                    <a:pt x="0" y="0"/>
                    <a:pt x="0" y="0"/>
                  </a:cubicBezTo>
                  <a:cubicBezTo>
                    <a:pt x="0" y="0"/>
                    <a:pt x="1" y="0"/>
                    <a:pt x="1" y="0"/>
                  </a:cubicBezTo>
                  <a:cubicBezTo>
                    <a:pt x="12" y="0"/>
                    <a:pt x="12" y="0"/>
                    <a:pt x="12" y="0"/>
                  </a:cubicBezTo>
                  <a:cubicBezTo>
                    <a:pt x="12" y="0"/>
                    <a:pt x="12" y="0"/>
                    <a:pt x="12" y="0"/>
                  </a:cubicBezTo>
                  <a:lnTo>
                    <a:pt x="12" y="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58" name="Freeform 209"/>
            <p:cNvSpPr>
              <a:spLocks/>
            </p:cNvSpPr>
            <p:nvPr/>
          </p:nvSpPr>
          <p:spPr bwMode="auto">
            <a:xfrm>
              <a:off x="3343276" y="4264025"/>
              <a:ext cx="193675" cy="144463"/>
            </a:xfrm>
            <a:custGeom>
              <a:avLst/>
              <a:gdLst>
                <a:gd name="T0" fmla="*/ 193675 w 122"/>
                <a:gd name="T1" fmla="*/ 120650 h 91"/>
                <a:gd name="T2" fmla="*/ 169863 w 122"/>
                <a:gd name="T3" fmla="*/ 144463 h 91"/>
                <a:gd name="T4" fmla="*/ 25400 w 122"/>
                <a:gd name="T5" fmla="*/ 144463 h 91"/>
                <a:gd name="T6" fmla="*/ 0 w 122"/>
                <a:gd name="T7" fmla="*/ 120650 h 91"/>
                <a:gd name="T8" fmla="*/ 0 w 122"/>
                <a:gd name="T9" fmla="*/ 0 h 91"/>
                <a:gd name="T10" fmla="*/ 25400 w 122"/>
                <a:gd name="T11" fmla="*/ 0 h 91"/>
                <a:gd name="T12" fmla="*/ 169863 w 122"/>
                <a:gd name="T13" fmla="*/ 0 h 91"/>
                <a:gd name="T14" fmla="*/ 193675 w 122"/>
                <a:gd name="T15" fmla="*/ 0 h 91"/>
                <a:gd name="T16" fmla="*/ 193675 w 122"/>
                <a:gd name="T17" fmla="*/ 12065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91">
                  <a:moveTo>
                    <a:pt x="122" y="76"/>
                  </a:moveTo>
                  <a:lnTo>
                    <a:pt x="107" y="91"/>
                  </a:lnTo>
                  <a:lnTo>
                    <a:pt x="16" y="91"/>
                  </a:lnTo>
                  <a:lnTo>
                    <a:pt x="0" y="76"/>
                  </a:lnTo>
                  <a:lnTo>
                    <a:pt x="0" y="0"/>
                  </a:lnTo>
                  <a:lnTo>
                    <a:pt x="16" y="0"/>
                  </a:lnTo>
                  <a:lnTo>
                    <a:pt x="107" y="0"/>
                  </a:lnTo>
                  <a:lnTo>
                    <a:pt x="122" y="0"/>
                  </a:lnTo>
                  <a:lnTo>
                    <a:pt x="12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59" name="Freeform 210"/>
            <p:cNvSpPr>
              <a:spLocks/>
            </p:cNvSpPr>
            <p:nvPr/>
          </p:nvSpPr>
          <p:spPr bwMode="auto">
            <a:xfrm>
              <a:off x="3343276" y="4846638"/>
              <a:ext cx="193675" cy="169863"/>
            </a:xfrm>
            <a:custGeom>
              <a:avLst/>
              <a:gdLst>
                <a:gd name="T0" fmla="*/ 193675 w 122"/>
                <a:gd name="T1" fmla="*/ 146050 h 107"/>
                <a:gd name="T2" fmla="*/ 169863 w 122"/>
                <a:gd name="T3" fmla="*/ 169863 h 107"/>
                <a:gd name="T4" fmla="*/ 25400 w 122"/>
                <a:gd name="T5" fmla="*/ 169863 h 107"/>
                <a:gd name="T6" fmla="*/ 0 w 122"/>
                <a:gd name="T7" fmla="*/ 146050 h 107"/>
                <a:gd name="T8" fmla="*/ 0 w 122"/>
                <a:gd name="T9" fmla="*/ 23813 h 107"/>
                <a:gd name="T10" fmla="*/ 25400 w 122"/>
                <a:gd name="T11" fmla="*/ 0 h 107"/>
                <a:gd name="T12" fmla="*/ 169863 w 122"/>
                <a:gd name="T13" fmla="*/ 0 h 107"/>
                <a:gd name="T14" fmla="*/ 193675 w 122"/>
                <a:gd name="T15" fmla="*/ 23813 h 107"/>
                <a:gd name="T16" fmla="*/ 193675 w 122"/>
                <a:gd name="T17" fmla="*/ 14605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07">
                  <a:moveTo>
                    <a:pt x="122" y="92"/>
                  </a:moveTo>
                  <a:lnTo>
                    <a:pt x="107" y="107"/>
                  </a:lnTo>
                  <a:lnTo>
                    <a:pt x="16" y="107"/>
                  </a:lnTo>
                  <a:lnTo>
                    <a:pt x="0" y="92"/>
                  </a:lnTo>
                  <a:lnTo>
                    <a:pt x="0" y="15"/>
                  </a:lnTo>
                  <a:lnTo>
                    <a:pt x="16" y="0"/>
                  </a:lnTo>
                  <a:lnTo>
                    <a:pt x="107" y="0"/>
                  </a:lnTo>
                  <a:lnTo>
                    <a:pt x="122" y="15"/>
                  </a:lnTo>
                  <a:lnTo>
                    <a:pt x="122"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0" name="Freeform 211"/>
            <p:cNvSpPr>
              <a:spLocks/>
            </p:cNvSpPr>
            <p:nvPr/>
          </p:nvSpPr>
          <p:spPr bwMode="auto">
            <a:xfrm>
              <a:off x="3343276" y="3849688"/>
              <a:ext cx="412750" cy="169863"/>
            </a:xfrm>
            <a:custGeom>
              <a:avLst/>
              <a:gdLst>
                <a:gd name="T0" fmla="*/ 412750 w 17"/>
                <a:gd name="T1" fmla="*/ 145597 h 7"/>
                <a:gd name="T2" fmla="*/ 388471 w 17"/>
                <a:gd name="T3" fmla="*/ 169863 h 7"/>
                <a:gd name="T4" fmla="*/ 48559 w 17"/>
                <a:gd name="T5" fmla="*/ 169863 h 7"/>
                <a:gd name="T6" fmla="*/ 0 w 17"/>
                <a:gd name="T7" fmla="*/ 145597 h 7"/>
                <a:gd name="T8" fmla="*/ 0 w 17"/>
                <a:gd name="T9" fmla="*/ 24266 h 7"/>
                <a:gd name="T10" fmla="*/ 48559 w 17"/>
                <a:gd name="T11" fmla="*/ 0 h 7"/>
                <a:gd name="T12" fmla="*/ 388471 w 17"/>
                <a:gd name="T13" fmla="*/ 0 h 7"/>
                <a:gd name="T14" fmla="*/ 412750 w 17"/>
                <a:gd name="T15" fmla="*/ 24266 h 7"/>
                <a:gd name="T16" fmla="*/ 412750 w 17"/>
                <a:gd name="T17" fmla="*/ 14559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7">
                  <a:moveTo>
                    <a:pt x="17" y="6"/>
                  </a:moveTo>
                  <a:cubicBezTo>
                    <a:pt x="17" y="6"/>
                    <a:pt x="17" y="7"/>
                    <a:pt x="16" y="7"/>
                  </a:cubicBezTo>
                  <a:cubicBezTo>
                    <a:pt x="2" y="7"/>
                    <a:pt x="2" y="7"/>
                    <a:pt x="2" y="7"/>
                  </a:cubicBezTo>
                  <a:cubicBezTo>
                    <a:pt x="1" y="7"/>
                    <a:pt x="0" y="6"/>
                    <a:pt x="0" y="6"/>
                  </a:cubicBezTo>
                  <a:cubicBezTo>
                    <a:pt x="0" y="1"/>
                    <a:pt x="0" y="1"/>
                    <a:pt x="0" y="1"/>
                  </a:cubicBezTo>
                  <a:cubicBezTo>
                    <a:pt x="0" y="1"/>
                    <a:pt x="1" y="0"/>
                    <a:pt x="2" y="0"/>
                  </a:cubicBezTo>
                  <a:cubicBezTo>
                    <a:pt x="16" y="0"/>
                    <a:pt x="16" y="0"/>
                    <a:pt x="16" y="0"/>
                  </a:cubicBezTo>
                  <a:cubicBezTo>
                    <a:pt x="17" y="0"/>
                    <a:pt x="17" y="1"/>
                    <a:pt x="17" y="1"/>
                  </a:cubicBezTo>
                  <a:lnTo>
                    <a:pt x="17"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1" name="Freeform 212"/>
            <p:cNvSpPr>
              <a:spLocks/>
            </p:cNvSpPr>
            <p:nvPr/>
          </p:nvSpPr>
          <p:spPr bwMode="auto">
            <a:xfrm>
              <a:off x="3586163" y="4264025"/>
              <a:ext cx="169863" cy="144463"/>
            </a:xfrm>
            <a:custGeom>
              <a:avLst/>
              <a:gdLst>
                <a:gd name="T0" fmla="*/ 169863 w 107"/>
                <a:gd name="T1" fmla="*/ 120650 h 91"/>
                <a:gd name="T2" fmla="*/ 169863 w 107"/>
                <a:gd name="T3" fmla="*/ 144463 h 91"/>
                <a:gd name="T4" fmla="*/ 23813 w 107"/>
                <a:gd name="T5" fmla="*/ 144463 h 91"/>
                <a:gd name="T6" fmla="*/ 0 w 107"/>
                <a:gd name="T7" fmla="*/ 120650 h 91"/>
                <a:gd name="T8" fmla="*/ 0 w 107"/>
                <a:gd name="T9" fmla="*/ 0 h 91"/>
                <a:gd name="T10" fmla="*/ 23813 w 107"/>
                <a:gd name="T11" fmla="*/ 0 h 91"/>
                <a:gd name="T12" fmla="*/ 169863 w 107"/>
                <a:gd name="T13" fmla="*/ 0 h 91"/>
                <a:gd name="T14" fmla="*/ 169863 w 107"/>
                <a:gd name="T15" fmla="*/ 0 h 91"/>
                <a:gd name="T16" fmla="*/ 169863 w 107"/>
                <a:gd name="T17" fmla="*/ 12065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91">
                  <a:moveTo>
                    <a:pt x="107" y="76"/>
                  </a:moveTo>
                  <a:lnTo>
                    <a:pt x="107" y="91"/>
                  </a:lnTo>
                  <a:lnTo>
                    <a:pt x="15" y="91"/>
                  </a:lnTo>
                  <a:lnTo>
                    <a:pt x="0" y="76"/>
                  </a:lnTo>
                  <a:lnTo>
                    <a:pt x="0" y="0"/>
                  </a:lnTo>
                  <a:lnTo>
                    <a:pt x="15" y="0"/>
                  </a:lnTo>
                  <a:lnTo>
                    <a:pt x="107" y="0"/>
                  </a:lnTo>
                  <a:lnTo>
                    <a:pt x="107"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2" name="Freeform 213"/>
            <p:cNvSpPr>
              <a:spLocks/>
            </p:cNvSpPr>
            <p:nvPr/>
          </p:nvSpPr>
          <p:spPr bwMode="auto">
            <a:xfrm>
              <a:off x="3440113" y="4457700"/>
              <a:ext cx="315913" cy="146050"/>
            </a:xfrm>
            <a:custGeom>
              <a:avLst/>
              <a:gdLst>
                <a:gd name="T0" fmla="*/ 315913 w 13"/>
                <a:gd name="T1" fmla="*/ 146050 h 6"/>
                <a:gd name="T2" fmla="*/ 291612 w 13"/>
                <a:gd name="T3" fmla="*/ 146050 h 6"/>
                <a:gd name="T4" fmla="*/ 24301 w 13"/>
                <a:gd name="T5" fmla="*/ 146050 h 6"/>
                <a:gd name="T6" fmla="*/ 0 w 13"/>
                <a:gd name="T7" fmla="*/ 146050 h 6"/>
                <a:gd name="T8" fmla="*/ 0 w 13"/>
                <a:gd name="T9" fmla="*/ 24342 h 6"/>
                <a:gd name="T10" fmla="*/ 24301 w 13"/>
                <a:gd name="T11" fmla="*/ 0 h 6"/>
                <a:gd name="T12" fmla="*/ 291612 w 13"/>
                <a:gd name="T13" fmla="*/ 0 h 6"/>
                <a:gd name="T14" fmla="*/ 315913 w 13"/>
                <a:gd name="T15" fmla="*/ 24342 h 6"/>
                <a:gd name="T16" fmla="*/ 315913 w 13"/>
                <a:gd name="T17" fmla="*/ 14605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
                  <a:moveTo>
                    <a:pt x="13" y="6"/>
                  </a:moveTo>
                  <a:cubicBezTo>
                    <a:pt x="13" y="6"/>
                    <a:pt x="13" y="6"/>
                    <a:pt x="12" y="6"/>
                  </a:cubicBezTo>
                  <a:cubicBezTo>
                    <a:pt x="1" y="6"/>
                    <a:pt x="1" y="6"/>
                    <a:pt x="1" y="6"/>
                  </a:cubicBezTo>
                  <a:cubicBezTo>
                    <a:pt x="0" y="6"/>
                    <a:pt x="0" y="6"/>
                    <a:pt x="0" y="6"/>
                  </a:cubicBezTo>
                  <a:cubicBezTo>
                    <a:pt x="0" y="1"/>
                    <a:pt x="0" y="1"/>
                    <a:pt x="0" y="1"/>
                  </a:cubicBezTo>
                  <a:cubicBezTo>
                    <a:pt x="0" y="0"/>
                    <a:pt x="0" y="0"/>
                    <a:pt x="1" y="0"/>
                  </a:cubicBezTo>
                  <a:cubicBezTo>
                    <a:pt x="12" y="0"/>
                    <a:pt x="12" y="0"/>
                    <a:pt x="12" y="0"/>
                  </a:cubicBezTo>
                  <a:cubicBezTo>
                    <a:pt x="13" y="0"/>
                    <a:pt x="13" y="0"/>
                    <a:pt x="13" y="1"/>
                  </a:cubicBezTo>
                  <a:lnTo>
                    <a:pt x="13"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3" name="Freeform 214"/>
            <p:cNvSpPr>
              <a:spLocks/>
            </p:cNvSpPr>
            <p:nvPr/>
          </p:nvSpPr>
          <p:spPr bwMode="auto">
            <a:xfrm>
              <a:off x="3586163" y="4846638"/>
              <a:ext cx="169863" cy="169863"/>
            </a:xfrm>
            <a:custGeom>
              <a:avLst/>
              <a:gdLst>
                <a:gd name="T0" fmla="*/ 169863 w 107"/>
                <a:gd name="T1" fmla="*/ 146050 h 107"/>
                <a:gd name="T2" fmla="*/ 169863 w 107"/>
                <a:gd name="T3" fmla="*/ 169863 h 107"/>
                <a:gd name="T4" fmla="*/ 23813 w 107"/>
                <a:gd name="T5" fmla="*/ 169863 h 107"/>
                <a:gd name="T6" fmla="*/ 0 w 107"/>
                <a:gd name="T7" fmla="*/ 146050 h 107"/>
                <a:gd name="T8" fmla="*/ 0 w 107"/>
                <a:gd name="T9" fmla="*/ 23813 h 107"/>
                <a:gd name="T10" fmla="*/ 23813 w 107"/>
                <a:gd name="T11" fmla="*/ 0 h 107"/>
                <a:gd name="T12" fmla="*/ 169863 w 107"/>
                <a:gd name="T13" fmla="*/ 0 h 107"/>
                <a:gd name="T14" fmla="*/ 169863 w 107"/>
                <a:gd name="T15" fmla="*/ 23813 h 107"/>
                <a:gd name="T16" fmla="*/ 169863 w 107"/>
                <a:gd name="T17" fmla="*/ 14605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07">
                  <a:moveTo>
                    <a:pt x="107" y="92"/>
                  </a:moveTo>
                  <a:lnTo>
                    <a:pt x="107" y="107"/>
                  </a:lnTo>
                  <a:lnTo>
                    <a:pt x="15" y="107"/>
                  </a:lnTo>
                  <a:lnTo>
                    <a:pt x="0" y="92"/>
                  </a:lnTo>
                  <a:lnTo>
                    <a:pt x="0" y="15"/>
                  </a:lnTo>
                  <a:lnTo>
                    <a:pt x="15" y="0"/>
                  </a:lnTo>
                  <a:lnTo>
                    <a:pt x="107" y="0"/>
                  </a:lnTo>
                  <a:lnTo>
                    <a:pt x="107" y="15"/>
                  </a:lnTo>
                  <a:lnTo>
                    <a:pt x="107" y="9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4" name="Freeform 215"/>
            <p:cNvSpPr>
              <a:spLocks/>
            </p:cNvSpPr>
            <p:nvPr/>
          </p:nvSpPr>
          <p:spPr bwMode="auto">
            <a:xfrm>
              <a:off x="1963738" y="4870450"/>
              <a:ext cx="871538" cy="146050"/>
            </a:xfrm>
            <a:custGeom>
              <a:avLst/>
              <a:gdLst>
                <a:gd name="T0" fmla="*/ 871538 w 36"/>
                <a:gd name="T1" fmla="*/ 97367 h 6"/>
                <a:gd name="T2" fmla="*/ 823119 w 36"/>
                <a:gd name="T3" fmla="*/ 146050 h 6"/>
                <a:gd name="T4" fmla="*/ 48419 w 36"/>
                <a:gd name="T5" fmla="*/ 146050 h 6"/>
                <a:gd name="T6" fmla="*/ 0 w 36"/>
                <a:gd name="T7" fmla="*/ 97367 h 6"/>
                <a:gd name="T8" fmla="*/ 0 w 36"/>
                <a:gd name="T9" fmla="*/ 24342 h 6"/>
                <a:gd name="T10" fmla="*/ 48419 w 36"/>
                <a:gd name="T11" fmla="*/ 0 h 6"/>
                <a:gd name="T12" fmla="*/ 823119 w 36"/>
                <a:gd name="T13" fmla="*/ 0 h 6"/>
                <a:gd name="T14" fmla="*/ 871538 w 36"/>
                <a:gd name="T15" fmla="*/ 24342 h 6"/>
                <a:gd name="T16" fmla="*/ 871538 w 36"/>
                <a:gd name="T17" fmla="*/ 9736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
                  <a:moveTo>
                    <a:pt x="36" y="4"/>
                  </a:moveTo>
                  <a:cubicBezTo>
                    <a:pt x="36" y="5"/>
                    <a:pt x="35" y="6"/>
                    <a:pt x="34" y="6"/>
                  </a:cubicBezTo>
                  <a:cubicBezTo>
                    <a:pt x="2" y="6"/>
                    <a:pt x="2" y="6"/>
                    <a:pt x="2" y="6"/>
                  </a:cubicBezTo>
                  <a:cubicBezTo>
                    <a:pt x="1" y="6"/>
                    <a:pt x="0" y="5"/>
                    <a:pt x="0" y="4"/>
                  </a:cubicBezTo>
                  <a:cubicBezTo>
                    <a:pt x="0" y="1"/>
                    <a:pt x="0" y="1"/>
                    <a:pt x="0" y="1"/>
                  </a:cubicBezTo>
                  <a:cubicBezTo>
                    <a:pt x="0" y="0"/>
                    <a:pt x="1" y="0"/>
                    <a:pt x="2" y="0"/>
                  </a:cubicBezTo>
                  <a:cubicBezTo>
                    <a:pt x="34" y="0"/>
                    <a:pt x="34" y="0"/>
                    <a:pt x="34" y="0"/>
                  </a:cubicBezTo>
                  <a:cubicBezTo>
                    <a:pt x="35" y="0"/>
                    <a:pt x="36" y="0"/>
                    <a:pt x="36" y="1"/>
                  </a:cubicBezTo>
                  <a:lnTo>
                    <a:pt x="36" y="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5" name="Freeform 216"/>
            <p:cNvSpPr>
              <a:spLocks/>
            </p:cNvSpPr>
            <p:nvPr/>
          </p:nvSpPr>
          <p:spPr bwMode="auto">
            <a:xfrm>
              <a:off x="1019176" y="4652963"/>
              <a:ext cx="654050" cy="144463"/>
            </a:xfrm>
            <a:custGeom>
              <a:avLst/>
              <a:gdLst>
                <a:gd name="T0" fmla="*/ 654050 w 27"/>
                <a:gd name="T1" fmla="*/ 120386 h 6"/>
                <a:gd name="T2" fmla="*/ 605602 w 27"/>
                <a:gd name="T3" fmla="*/ 144463 h 6"/>
                <a:gd name="T4" fmla="*/ 48448 w 27"/>
                <a:gd name="T5" fmla="*/ 144463 h 6"/>
                <a:gd name="T6" fmla="*/ 0 w 27"/>
                <a:gd name="T7" fmla="*/ 120386 h 6"/>
                <a:gd name="T8" fmla="*/ 0 w 27"/>
                <a:gd name="T9" fmla="*/ 48154 h 6"/>
                <a:gd name="T10" fmla="*/ 48448 w 27"/>
                <a:gd name="T11" fmla="*/ 0 h 6"/>
                <a:gd name="T12" fmla="*/ 605602 w 27"/>
                <a:gd name="T13" fmla="*/ 0 h 6"/>
                <a:gd name="T14" fmla="*/ 654050 w 27"/>
                <a:gd name="T15" fmla="*/ 48154 h 6"/>
                <a:gd name="T16" fmla="*/ 654050 w 27"/>
                <a:gd name="T17" fmla="*/ 12038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6">
                  <a:moveTo>
                    <a:pt x="27" y="5"/>
                  </a:moveTo>
                  <a:cubicBezTo>
                    <a:pt x="27" y="6"/>
                    <a:pt x="26" y="6"/>
                    <a:pt x="25" y="6"/>
                  </a:cubicBezTo>
                  <a:cubicBezTo>
                    <a:pt x="2" y="6"/>
                    <a:pt x="2" y="6"/>
                    <a:pt x="2" y="6"/>
                  </a:cubicBezTo>
                  <a:cubicBezTo>
                    <a:pt x="1" y="6"/>
                    <a:pt x="0" y="6"/>
                    <a:pt x="0" y="5"/>
                  </a:cubicBezTo>
                  <a:cubicBezTo>
                    <a:pt x="0" y="2"/>
                    <a:pt x="0" y="2"/>
                    <a:pt x="0" y="2"/>
                  </a:cubicBezTo>
                  <a:cubicBezTo>
                    <a:pt x="0" y="1"/>
                    <a:pt x="1" y="0"/>
                    <a:pt x="2" y="0"/>
                  </a:cubicBezTo>
                  <a:cubicBezTo>
                    <a:pt x="25" y="0"/>
                    <a:pt x="25" y="0"/>
                    <a:pt x="25" y="0"/>
                  </a:cubicBezTo>
                  <a:cubicBezTo>
                    <a:pt x="26" y="0"/>
                    <a:pt x="27" y="1"/>
                    <a:pt x="27" y="2"/>
                  </a:cubicBezTo>
                  <a:lnTo>
                    <a:pt x="27" y="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6" name="Freeform 217"/>
            <p:cNvSpPr>
              <a:spLocks/>
            </p:cNvSpPr>
            <p:nvPr/>
          </p:nvSpPr>
          <p:spPr bwMode="auto">
            <a:xfrm>
              <a:off x="3125788" y="4652963"/>
              <a:ext cx="630238" cy="144463"/>
            </a:xfrm>
            <a:custGeom>
              <a:avLst/>
              <a:gdLst>
                <a:gd name="T0" fmla="*/ 630238 w 26"/>
                <a:gd name="T1" fmla="*/ 120386 h 6"/>
                <a:gd name="T2" fmla="*/ 605998 w 26"/>
                <a:gd name="T3" fmla="*/ 144463 h 6"/>
                <a:gd name="T4" fmla="*/ 48480 w 26"/>
                <a:gd name="T5" fmla="*/ 144463 h 6"/>
                <a:gd name="T6" fmla="*/ 0 w 26"/>
                <a:gd name="T7" fmla="*/ 120386 h 6"/>
                <a:gd name="T8" fmla="*/ 0 w 26"/>
                <a:gd name="T9" fmla="*/ 48154 h 6"/>
                <a:gd name="T10" fmla="*/ 48480 w 26"/>
                <a:gd name="T11" fmla="*/ 0 h 6"/>
                <a:gd name="T12" fmla="*/ 605998 w 26"/>
                <a:gd name="T13" fmla="*/ 0 h 6"/>
                <a:gd name="T14" fmla="*/ 630238 w 26"/>
                <a:gd name="T15" fmla="*/ 48154 h 6"/>
                <a:gd name="T16" fmla="*/ 630238 w 26"/>
                <a:gd name="T17" fmla="*/ 12038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6">
                  <a:moveTo>
                    <a:pt x="26" y="5"/>
                  </a:moveTo>
                  <a:cubicBezTo>
                    <a:pt x="26" y="6"/>
                    <a:pt x="26" y="6"/>
                    <a:pt x="25" y="6"/>
                  </a:cubicBezTo>
                  <a:cubicBezTo>
                    <a:pt x="2" y="6"/>
                    <a:pt x="2" y="6"/>
                    <a:pt x="2" y="6"/>
                  </a:cubicBezTo>
                  <a:cubicBezTo>
                    <a:pt x="1" y="6"/>
                    <a:pt x="0" y="6"/>
                    <a:pt x="0" y="5"/>
                  </a:cubicBezTo>
                  <a:cubicBezTo>
                    <a:pt x="0" y="2"/>
                    <a:pt x="0" y="2"/>
                    <a:pt x="0" y="2"/>
                  </a:cubicBezTo>
                  <a:cubicBezTo>
                    <a:pt x="0" y="1"/>
                    <a:pt x="1" y="0"/>
                    <a:pt x="2" y="0"/>
                  </a:cubicBezTo>
                  <a:cubicBezTo>
                    <a:pt x="25" y="0"/>
                    <a:pt x="25" y="0"/>
                    <a:pt x="25" y="0"/>
                  </a:cubicBezTo>
                  <a:cubicBezTo>
                    <a:pt x="26" y="0"/>
                    <a:pt x="26" y="1"/>
                    <a:pt x="26" y="2"/>
                  </a:cubicBezTo>
                  <a:lnTo>
                    <a:pt x="26" y="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7" name="Rectangle 218"/>
            <p:cNvSpPr>
              <a:spLocks noChangeArrowheads="1"/>
            </p:cNvSpPr>
            <p:nvPr/>
          </p:nvSpPr>
          <p:spPr bwMode="auto">
            <a:xfrm>
              <a:off x="681038" y="3413125"/>
              <a:ext cx="3462338" cy="238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endParaRPr lang="es-MX" altLang="es-MX" sz="1800"/>
            </a:p>
          </p:txBody>
        </p:sp>
        <p:sp>
          <p:nvSpPr>
            <p:cNvPr id="18468" name="Freeform 219"/>
            <p:cNvSpPr>
              <a:spLocks/>
            </p:cNvSpPr>
            <p:nvPr/>
          </p:nvSpPr>
          <p:spPr bwMode="auto">
            <a:xfrm>
              <a:off x="268288" y="2489200"/>
              <a:ext cx="4310063" cy="96838"/>
            </a:xfrm>
            <a:custGeom>
              <a:avLst/>
              <a:gdLst>
                <a:gd name="T0" fmla="*/ 4310063 w 178"/>
                <a:gd name="T1" fmla="*/ 72629 h 4"/>
                <a:gd name="T2" fmla="*/ 4237421 w 178"/>
                <a:gd name="T3" fmla="*/ 96838 h 4"/>
                <a:gd name="T4" fmla="*/ 48428 w 178"/>
                <a:gd name="T5" fmla="*/ 96838 h 4"/>
                <a:gd name="T6" fmla="*/ 0 w 178"/>
                <a:gd name="T7" fmla="*/ 72629 h 4"/>
                <a:gd name="T8" fmla="*/ 0 w 178"/>
                <a:gd name="T9" fmla="*/ 24210 h 4"/>
                <a:gd name="T10" fmla="*/ 72642 w 178"/>
                <a:gd name="T11" fmla="*/ 0 h 4"/>
                <a:gd name="T12" fmla="*/ 4213208 w 178"/>
                <a:gd name="T13" fmla="*/ 0 h 4"/>
                <a:gd name="T14" fmla="*/ 4285849 w 178"/>
                <a:gd name="T15" fmla="*/ 24210 h 4"/>
                <a:gd name="T16" fmla="*/ 4310063 w 178"/>
                <a:gd name="T17" fmla="*/ 72629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4">
                  <a:moveTo>
                    <a:pt x="178" y="3"/>
                  </a:moveTo>
                  <a:cubicBezTo>
                    <a:pt x="178" y="4"/>
                    <a:pt x="177" y="4"/>
                    <a:pt x="175" y="4"/>
                  </a:cubicBezTo>
                  <a:cubicBezTo>
                    <a:pt x="2" y="4"/>
                    <a:pt x="2" y="4"/>
                    <a:pt x="2" y="4"/>
                  </a:cubicBezTo>
                  <a:cubicBezTo>
                    <a:pt x="1" y="4"/>
                    <a:pt x="0" y="4"/>
                    <a:pt x="0" y="3"/>
                  </a:cubicBezTo>
                  <a:cubicBezTo>
                    <a:pt x="0" y="1"/>
                    <a:pt x="0" y="1"/>
                    <a:pt x="0" y="1"/>
                  </a:cubicBezTo>
                  <a:cubicBezTo>
                    <a:pt x="0" y="1"/>
                    <a:pt x="1" y="0"/>
                    <a:pt x="3" y="0"/>
                  </a:cubicBezTo>
                  <a:cubicBezTo>
                    <a:pt x="174" y="0"/>
                    <a:pt x="174" y="0"/>
                    <a:pt x="174" y="0"/>
                  </a:cubicBezTo>
                  <a:cubicBezTo>
                    <a:pt x="176" y="0"/>
                    <a:pt x="177" y="1"/>
                    <a:pt x="177" y="1"/>
                  </a:cubicBezTo>
                  <a:lnTo>
                    <a:pt x="178" y="3"/>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69" name="Freeform 220"/>
            <p:cNvSpPr>
              <a:spLocks/>
            </p:cNvSpPr>
            <p:nvPr/>
          </p:nvSpPr>
          <p:spPr bwMode="auto">
            <a:xfrm>
              <a:off x="268288" y="2536825"/>
              <a:ext cx="4310063" cy="973138"/>
            </a:xfrm>
            <a:custGeom>
              <a:avLst/>
              <a:gdLst>
                <a:gd name="T0" fmla="*/ 4261635 w 178"/>
                <a:gd name="T1" fmla="*/ 0 h 40"/>
                <a:gd name="T2" fmla="*/ 24214 w 178"/>
                <a:gd name="T3" fmla="*/ 0 h 40"/>
                <a:gd name="T4" fmla="*/ 0 w 178"/>
                <a:gd name="T5" fmla="*/ 48657 h 40"/>
                <a:gd name="T6" fmla="*/ 363208 w 178"/>
                <a:gd name="T7" fmla="*/ 827167 h 40"/>
                <a:gd name="T8" fmla="*/ 363208 w 178"/>
                <a:gd name="T9" fmla="*/ 827167 h 40"/>
                <a:gd name="T10" fmla="*/ 363208 w 178"/>
                <a:gd name="T11" fmla="*/ 827167 h 40"/>
                <a:gd name="T12" fmla="*/ 411635 w 178"/>
                <a:gd name="T13" fmla="*/ 948810 h 40"/>
                <a:gd name="T14" fmla="*/ 460063 w 178"/>
                <a:gd name="T15" fmla="*/ 973138 h 40"/>
                <a:gd name="T16" fmla="*/ 3874214 w 178"/>
                <a:gd name="T17" fmla="*/ 973138 h 40"/>
                <a:gd name="T18" fmla="*/ 3922642 w 178"/>
                <a:gd name="T19" fmla="*/ 948810 h 40"/>
                <a:gd name="T20" fmla="*/ 3971069 w 178"/>
                <a:gd name="T21" fmla="*/ 827167 h 40"/>
                <a:gd name="T22" fmla="*/ 3971069 w 178"/>
                <a:gd name="T23" fmla="*/ 827167 h 40"/>
                <a:gd name="T24" fmla="*/ 3971069 w 178"/>
                <a:gd name="T25" fmla="*/ 827167 h 40"/>
                <a:gd name="T26" fmla="*/ 4285849 w 178"/>
                <a:gd name="T27" fmla="*/ 48657 h 40"/>
                <a:gd name="T28" fmla="*/ 4261635 w 178"/>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40">
                  <a:moveTo>
                    <a:pt x="176" y="0"/>
                  </a:moveTo>
                  <a:cubicBezTo>
                    <a:pt x="1" y="0"/>
                    <a:pt x="1" y="0"/>
                    <a:pt x="1" y="0"/>
                  </a:cubicBezTo>
                  <a:cubicBezTo>
                    <a:pt x="0" y="0"/>
                    <a:pt x="0" y="1"/>
                    <a:pt x="0" y="2"/>
                  </a:cubicBezTo>
                  <a:cubicBezTo>
                    <a:pt x="15" y="34"/>
                    <a:pt x="15" y="34"/>
                    <a:pt x="15" y="34"/>
                  </a:cubicBezTo>
                  <a:cubicBezTo>
                    <a:pt x="15" y="34"/>
                    <a:pt x="15" y="34"/>
                    <a:pt x="15" y="34"/>
                  </a:cubicBezTo>
                  <a:cubicBezTo>
                    <a:pt x="15" y="34"/>
                    <a:pt x="15" y="34"/>
                    <a:pt x="15" y="34"/>
                  </a:cubicBezTo>
                  <a:cubicBezTo>
                    <a:pt x="17" y="39"/>
                    <a:pt x="17" y="39"/>
                    <a:pt x="17" y="39"/>
                  </a:cubicBezTo>
                  <a:cubicBezTo>
                    <a:pt x="17" y="39"/>
                    <a:pt x="18" y="40"/>
                    <a:pt x="19" y="40"/>
                  </a:cubicBezTo>
                  <a:cubicBezTo>
                    <a:pt x="160" y="40"/>
                    <a:pt x="160" y="40"/>
                    <a:pt x="160" y="40"/>
                  </a:cubicBezTo>
                  <a:cubicBezTo>
                    <a:pt x="161" y="40"/>
                    <a:pt x="162" y="39"/>
                    <a:pt x="162" y="39"/>
                  </a:cubicBezTo>
                  <a:cubicBezTo>
                    <a:pt x="164" y="34"/>
                    <a:pt x="164" y="34"/>
                    <a:pt x="164" y="34"/>
                  </a:cubicBezTo>
                  <a:cubicBezTo>
                    <a:pt x="164" y="34"/>
                    <a:pt x="164" y="34"/>
                    <a:pt x="164" y="34"/>
                  </a:cubicBezTo>
                  <a:cubicBezTo>
                    <a:pt x="164" y="34"/>
                    <a:pt x="164" y="34"/>
                    <a:pt x="164" y="34"/>
                  </a:cubicBezTo>
                  <a:cubicBezTo>
                    <a:pt x="177" y="2"/>
                    <a:pt x="177" y="2"/>
                    <a:pt x="177" y="2"/>
                  </a:cubicBezTo>
                  <a:cubicBezTo>
                    <a:pt x="178" y="1"/>
                    <a:pt x="177" y="0"/>
                    <a:pt x="17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sp>
          <p:nvSpPr>
            <p:cNvPr id="18470" name="Freeform 221"/>
            <p:cNvSpPr>
              <a:spLocks/>
            </p:cNvSpPr>
            <p:nvPr/>
          </p:nvSpPr>
          <p:spPr bwMode="auto">
            <a:xfrm>
              <a:off x="317501" y="2586038"/>
              <a:ext cx="4164013" cy="850900"/>
            </a:xfrm>
            <a:custGeom>
              <a:avLst/>
              <a:gdLst>
                <a:gd name="T0" fmla="*/ 0 w 2623"/>
                <a:gd name="T1" fmla="*/ 0 h 536"/>
                <a:gd name="T2" fmla="*/ 387350 w 2623"/>
                <a:gd name="T3" fmla="*/ 850900 h 536"/>
                <a:gd name="T4" fmla="*/ 3825875 w 2623"/>
                <a:gd name="T5" fmla="*/ 850900 h 536"/>
                <a:gd name="T6" fmla="*/ 4164013 w 2623"/>
                <a:gd name="T7" fmla="*/ 0 h 536"/>
                <a:gd name="T8" fmla="*/ 0 w 2623"/>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3" h="536">
                  <a:moveTo>
                    <a:pt x="0" y="0"/>
                  </a:moveTo>
                  <a:lnTo>
                    <a:pt x="244" y="536"/>
                  </a:lnTo>
                  <a:lnTo>
                    <a:pt x="2410" y="536"/>
                  </a:lnTo>
                  <a:lnTo>
                    <a:pt x="2623"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900"/>
            </a:p>
          </p:txBody>
        </p:sp>
      </p:grpSp>
      <p:sp>
        <p:nvSpPr>
          <p:cNvPr id="18437" name="TextBox 283"/>
          <p:cNvSpPr txBox="1">
            <a:spLocks noChangeArrowheads="1"/>
          </p:cNvSpPr>
          <p:nvPr/>
        </p:nvSpPr>
        <p:spPr bwMode="auto">
          <a:xfrm>
            <a:off x="5493544" y="3358064"/>
            <a:ext cx="6134100" cy="48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pt-BR" altLang="es-MX" sz="1200" b="1" dirty="0" err="1"/>
              <a:t>Lorem</a:t>
            </a:r>
            <a:r>
              <a:rPr lang="pt-BR" altLang="es-MX" sz="1200" b="1" dirty="0"/>
              <a:t> ipsum </a:t>
            </a:r>
            <a:r>
              <a:rPr lang="pt-BR" altLang="es-MX" sz="1200" b="1" dirty="0" err="1"/>
              <a:t>dolor</a:t>
            </a:r>
            <a:r>
              <a:rPr lang="pt-BR" altLang="es-MX" sz="1200" b="1" dirty="0"/>
              <a:t> </a:t>
            </a:r>
            <a:r>
              <a:rPr lang="pt-BR" altLang="es-MX" sz="1200" dirty="0" err="1">
                <a:cs typeface="Calibri Light" panose="020F0302020204030204" pitchFamily="34" charset="0"/>
              </a:rPr>
              <a:t>sit</a:t>
            </a:r>
            <a:r>
              <a:rPr lang="pt-BR" altLang="es-MX" sz="1200" dirty="0">
                <a:cs typeface="Calibri Light" panose="020F0302020204030204" pitchFamily="34" charset="0"/>
              </a:rPr>
              <a:t> </a:t>
            </a:r>
            <a:r>
              <a:rPr lang="pt-BR" altLang="es-MX" sz="1200" dirty="0" err="1">
                <a:cs typeface="Calibri Light" panose="020F0302020204030204" pitchFamily="34" charset="0"/>
              </a:rPr>
              <a:t>amet</a:t>
            </a:r>
            <a:r>
              <a:rPr lang="pt-BR" altLang="es-MX" sz="1200" dirty="0">
                <a:cs typeface="Calibri Light" panose="020F0302020204030204" pitchFamily="34" charset="0"/>
              </a:rPr>
              <a:t>, consectetur adipiscing </a:t>
            </a:r>
            <a:r>
              <a:rPr lang="pt-BR" altLang="es-MX" sz="1200" dirty="0" err="1">
                <a:cs typeface="Calibri Light" panose="020F0302020204030204" pitchFamily="34" charset="0"/>
              </a:rPr>
              <a:t>elit</a:t>
            </a:r>
            <a:r>
              <a:rPr lang="pt-BR" altLang="es-MX" sz="1200" dirty="0">
                <a:cs typeface="Calibri Light" panose="020F0302020204030204" pitchFamily="34" charset="0"/>
              </a:rPr>
              <a:t>. </a:t>
            </a:r>
            <a:r>
              <a:rPr lang="pt-BR" altLang="es-MX" sz="1200" dirty="0" err="1">
                <a:cs typeface="Calibri Light" panose="020F0302020204030204" pitchFamily="34" charset="0"/>
              </a:rPr>
              <a:t>Aliquam</a:t>
            </a:r>
            <a:r>
              <a:rPr lang="pt-BR" altLang="es-MX" sz="1200" dirty="0">
                <a:cs typeface="Calibri Light" panose="020F0302020204030204" pitchFamily="34" charset="0"/>
              </a:rPr>
              <a:t> </a:t>
            </a:r>
            <a:r>
              <a:rPr lang="pt-BR" altLang="es-MX" sz="1200" dirty="0" err="1">
                <a:cs typeface="Calibri Light" panose="020F0302020204030204" pitchFamily="34" charset="0"/>
              </a:rPr>
              <a:t>tincidunt</a:t>
            </a:r>
            <a:r>
              <a:rPr lang="pt-BR" altLang="es-MX" sz="1200" dirty="0">
                <a:cs typeface="Calibri Light" panose="020F0302020204030204" pitchFamily="34" charset="0"/>
              </a:rPr>
              <a:t> ante </a:t>
            </a:r>
            <a:r>
              <a:rPr lang="pt-BR" altLang="es-MX" sz="1200" dirty="0" err="1">
                <a:cs typeface="Calibri Light" panose="020F0302020204030204" pitchFamily="34" charset="0"/>
              </a:rPr>
              <a:t>nec</a:t>
            </a:r>
            <a:r>
              <a:rPr lang="pt-BR" altLang="es-MX" sz="1200" dirty="0">
                <a:cs typeface="Calibri Light" panose="020F0302020204030204" pitchFamily="34" charset="0"/>
              </a:rPr>
              <a:t> sem </a:t>
            </a:r>
            <a:r>
              <a:rPr lang="pt-BR" altLang="es-MX" sz="1200" dirty="0" err="1">
                <a:cs typeface="Calibri Light" panose="020F0302020204030204" pitchFamily="34" charset="0"/>
              </a:rPr>
              <a:t>congue</a:t>
            </a:r>
            <a:r>
              <a:rPr lang="pt-BR" altLang="es-MX" sz="1200" dirty="0">
                <a:cs typeface="Calibri Light" panose="020F0302020204030204" pitchFamily="34" charset="0"/>
              </a:rPr>
              <a:t> </a:t>
            </a:r>
            <a:r>
              <a:rPr lang="pt-BR" altLang="es-MX" sz="1200" dirty="0" err="1">
                <a:cs typeface="Calibri Light" panose="020F0302020204030204" pitchFamily="34" charset="0"/>
              </a:rPr>
              <a:t>convallis</a:t>
            </a:r>
            <a:r>
              <a:rPr lang="pt-BR" altLang="es-MX" sz="1200" dirty="0">
                <a:cs typeface="Calibri Light" panose="020F0302020204030204" pitchFamily="34" charset="0"/>
              </a:rPr>
              <a:t>. </a:t>
            </a:r>
            <a:r>
              <a:rPr lang="pt-BR" altLang="es-MX" sz="1200" dirty="0" err="1">
                <a:cs typeface="Calibri Light" panose="020F0302020204030204" pitchFamily="34" charset="0"/>
              </a:rPr>
              <a:t>Pellentesque</a:t>
            </a:r>
            <a:r>
              <a:rPr lang="pt-BR" altLang="es-MX" sz="1200" dirty="0">
                <a:cs typeface="Calibri Light" panose="020F0302020204030204" pitchFamily="34" charset="0"/>
              </a:rPr>
              <a:t> </a:t>
            </a:r>
            <a:r>
              <a:rPr lang="pt-BR" altLang="es-MX" sz="1200" dirty="0" err="1">
                <a:cs typeface="Calibri Light" panose="020F0302020204030204" pitchFamily="34" charset="0"/>
              </a:rPr>
              <a:t>vel</a:t>
            </a:r>
            <a:r>
              <a:rPr lang="pt-BR" altLang="es-MX" sz="1200" dirty="0">
                <a:cs typeface="Calibri Light" panose="020F0302020204030204" pitchFamily="34" charset="0"/>
              </a:rPr>
              <a:t> </a:t>
            </a:r>
            <a:r>
              <a:rPr lang="pt-BR" altLang="es-MX" sz="1200" dirty="0" err="1">
                <a:cs typeface="Calibri Light" panose="020F0302020204030204" pitchFamily="34" charset="0"/>
              </a:rPr>
              <a:t>mauris</a:t>
            </a:r>
            <a:r>
              <a:rPr lang="pt-BR" altLang="es-MX" sz="1200" dirty="0">
                <a:cs typeface="Calibri Light" panose="020F0302020204030204" pitchFamily="34" charset="0"/>
              </a:rPr>
              <a:t> quis </a:t>
            </a:r>
            <a:r>
              <a:rPr lang="pt-BR" altLang="es-MX" sz="1200" dirty="0" err="1">
                <a:cs typeface="Calibri Light" panose="020F0302020204030204" pitchFamily="34" charset="0"/>
              </a:rPr>
              <a:t>nisl</a:t>
            </a:r>
            <a:r>
              <a:rPr lang="pt-BR" altLang="es-MX" sz="1200" dirty="0">
                <a:cs typeface="Calibri Light" panose="020F0302020204030204" pitchFamily="34" charset="0"/>
              </a:rPr>
              <a:t> </a:t>
            </a:r>
            <a:r>
              <a:rPr lang="pt-BR" altLang="es-MX" sz="1200" dirty="0" err="1">
                <a:cs typeface="Calibri Light" panose="020F0302020204030204" pitchFamily="34" charset="0"/>
              </a:rPr>
              <a:t>ornare</a:t>
            </a:r>
            <a:r>
              <a:rPr lang="pt-BR" altLang="es-MX" sz="1200" dirty="0">
                <a:cs typeface="Calibri Light" panose="020F0302020204030204" pitchFamily="34" charset="0"/>
              </a:rPr>
              <a:t> rutrum in id </a:t>
            </a:r>
            <a:r>
              <a:rPr lang="pt-BR" altLang="es-MX" sz="1200" dirty="0" err="1">
                <a:cs typeface="Calibri Light" panose="020F0302020204030204" pitchFamily="34" charset="0"/>
              </a:rPr>
              <a:t>risus</a:t>
            </a:r>
            <a:r>
              <a:rPr lang="pt-BR" altLang="es-MX" sz="1200" dirty="0">
                <a:cs typeface="Calibri Light" panose="020F0302020204030204" pitchFamily="34" charset="0"/>
              </a:rPr>
              <a:t>. </a:t>
            </a:r>
            <a:endParaRPr lang="en-US" altLang="es-MX" sz="1200" dirty="0">
              <a:cs typeface="Calibri Light" panose="020F0302020204030204" pitchFamily="34" charset="0"/>
            </a:endParaRPr>
          </a:p>
        </p:txBody>
      </p:sp>
      <p:sp>
        <p:nvSpPr>
          <p:cNvPr id="18438" name="TextBox 284"/>
          <p:cNvSpPr txBox="1">
            <a:spLocks noChangeArrowheads="1"/>
          </p:cNvSpPr>
          <p:nvPr/>
        </p:nvSpPr>
        <p:spPr bwMode="auto">
          <a:xfrm>
            <a:off x="5488782" y="2093913"/>
            <a:ext cx="2139973"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spcBef>
                <a:spcPct val="20000"/>
              </a:spcBef>
            </a:pPr>
            <a:r>
              <a:rPr lang="id-ID" altLang="es-MX" sz="2000" dirty="0">
                <a:latin typeface="Lato Black" panose="020F0A02020204030203" pitchFamily="34" charset="0"/>
                <a:ea typeface="Segoe UI" panose="020B0502040204020203" pitchFamily="34" charset="0"/>
              </a:rPr>
              <a:t>Devices Analysis</a:t>
            </a:r>
          </a:p>
        </p:txBody>
      </p:sp>
      <p:sp>
        <p:nvSpPr>
          <p:cNvPr id="18439" name="TextBox 285"/>
          <p:cNvSpPr txBox="1">
            <a:spLocks noChangeArrowheads="1"/>
          </p:cNvSpPr>
          <p:nvPr/>
        </p:nvSpPr>
        <p:spPr bwMode="auto">
          <a:xfrm>
            <a:off x="7216775" y="2551907"/>
            <a:ext cx="4493419" cy="88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n-US" altLang="es-MX" sz="1200" dirty="0">
                <a:cs typeface="Calibri Light" panose="020F0302020204030204" pitchFamily="34" charset="0"/>
              </a:rPr>
              <a:t>Creativity is the key to success in the future, and primary education where our teachers can bring creativity in children at that level keep growing </a:t>
            </a:r>
            <a:r>
              <a:rPr lang="pt-BR" altLang="es-MX" sz="1200" dirty="0" err="1">
                <a:cs typeface="Calibri Light" panose="020F0302020204030204" pitchFamily="34" charset="0"/>
              </a:rPr>
              <a:t>Proin</a:t>
            </a:r>
            <a:r>
              <a:rPr lang="pt-BR" altLang="es-MX" sz="1200" dirty="0">
                <a:cs typeface="Calibri Light" panose="020F0302020204030204" pitchFamily="34" charset="0"/>
              </a:rPr>
              <a:t> </a:t>
            </a:r>
            <a:r>
              <a:rPr lang="pt-BR" altLang="es-MX" sz="1200" dirty="0" err="1">
                <a:cs typeface="Calibri Light" panose="020F0302020204030204" pitchFamily="34" charset="0"/>
              </a:rPr>
              <a:t>vehicula</a:t>
            </a:r>
            <a:r>
              <a:rPr lang="pt-BR" altLang="es-MX" sz="1200" dirty="0">
                <a:cs typeface="Calibri Light" panose="020F0302020204030204" pitchFamily="34" charset="0"/>
              </a:rPr>
              <a:t> ut sem et tempus. </a:t>
            </a:r>
            <a:r>
              <a:rPr lang="pt-BR" altLang="es-MX" sz="1200" dirty="0" err="1">
                <a:cs typeface="Calibri Light" panose="020F0302020204030204" pitchFamily="34" charset="0"/>
              </a:rPr>
              <a:t>Interdum</a:t>
            </a:r>
            <a:r>
              <a:rPr lang="pt-BR" altLang="es-MX" sz="1200" dirty="0">
                <a:cs typeface="Calibri Light" panose="020F0302020204030204" pitchFamily="34" charset="0"/>
              </a:rPr>
              <a:t> et </a:t>
            </a:r>
            <a:r>
              <a:rPr lang="pt-BR" altLang="es-MX" sz="1200" dirty="0" err="1">
                <a:cs typeface="Calibri Light" panose="020F0302020204030204" pitchFamily="34" charset="0"/>
              </a:rPr>
              <a:t>malesuada</a:t>
            </a:r>
            <a:endParaRPr lang="en-US" altLang="es-MX" sz="1200" dirty="0">
              <a:cs typeface="Calibri Light" panose="020F0302020204030204" pitchFamily="34" charset="0"/>
            </a:endParaRPr>
          </a:p>
        </p:txBody>
      </p:sp>
      <p:sp>
        <p:nvSpPr>
          <p:cNvPr id="18440" name="TextBox 286"/>
          <p:cNvSpPr txBox="1">
            <a:spLocks noChangeArrowheads="1"/>
          </p:cNvSpPr>
          <p:nvPr/>
        </p:nvSpPr>
        <p:spPr bwMode="auto">
          <a:xfrm>
            <a:off x="5308719" y="2323307"/>
            <a:ext cx="2010450" cy="108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90000"/>
              </a:lnSpc>
              <a:spcBef>
                <a:spcPct val="20000"/>
              </a:spcBef>
            </a:pPr>
            <a:r>
              <a:rPr lang="id-ID" altLang="es-MX" sz="7200" dirty="0">
                <a:ea typeface="Segoe UI" panose="020B0502040204020203" pitchFamily="34" charset="0"/>
              </a:rPr>
              <a:t>86%</a:t>
            </a:r>
          </a:p>
        </p:txBody>
      </p:sp>
      <p:sp>
        <p:nvSpPr>
          <p:cNvPr id="289" name="Rounded Rectangle 454"/>
          <p:cNvSpPr/>
          <p:nvPr/>
        </p:nvSpPr>
        <p:spPr>
          <a:xfrm>
            <a:off x="5586413" y="4179888"/>
            <a:ext cx="4587082" cy="17938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p>
        </p:txBody>
      </p:sp>
      <p:sp>
        <p:nvSpPr>
          <p:cNvPr id="290" name="Rounded Rectangle 455"/>
          <p:cNvSpPr/>
          <p:nvPr/>
        </p:nvSpPr>
        <p:spPr>
          <a:xfrm>
            <a:off x="5586413" y="4179888"/>
            <a:ext cx="3026569" cy="179388"/>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p>
        </p:txBody>
      </p:sp>
      <p:sp>
        <p:nvSpPr>
          <p:cNvPr id="18443" name="TextBox 290"/>
          <p:cNvSpPr txBox="1">
            <a:spLocks noChangeArrowheads="1"/>
          </p:cNvSpPr>
          <p:nvPr/>
        </p:nvSpPr>
        <p:spPr bwMode="auto">
          <a:xfrm>
            <a:off x="5493544" y="3854450"/>
            <a:ext cx="758505" cy="34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spcBef>
                <a:spcPct val="20000"/>
              </a:spcBef>
            </a:pPr>
            <a:r>
              <a:rPr lang="id-ID" altLang="es-MX" sz="1800" dirty="0">
                <a:ea typeface="Segoe UI" panose="020B0502040204020203" pitchFamily="34" charset="0"/>
              </a:rPr>
              <a:t>Video</a:t>
            </a:r>
            <a:endParaRPr lang="en-US" altLang="es-MX" sz="1800" dirty="0">
              <a:ea typeface="Segoe UI" panose="020B0502040204020203" pitchFamily="34" charset="0"/>
            </a:endParaRPr>
          </a:p>
        </p:txBody>
      </p:sp>
      <p:sp>
        <p:nvSpPr>
          <p:cNvPr id="18444" name="TextBox 291"/>
          <p:cNvSpPr txBox="1">
            <a:spLocks noChangeArrowheads="1"/>
          </p:cNvSpPr>
          <p:nvPr/>
        </p:nvSpPr>
        <p:spPr bwMode="auto">
          <a:xfrm>
            <a:off x="5493544" y="4475163"/>
            <a:ext cx="872318" cy="34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spcBef>
                <a:spcPct val="20000"/>
              </a:spcBef>
            </a:pPr>
            <a:r>
              <a:rPr lang="id-ID" altLang="es-MX" sz="1800">
                <a:ea typeface="Segoe UI" panose="020B0502040204020203" pitchFamily="34" charset="0"/>
              </a:rPr>
              <a:t>Games</a:t>
            </a:r>
            <a:endParaRPr lang="en-US" altLang="es-MX" sz="1800">
              <a:ea typeface="Segoe UI" panose="020B0502040204020203" pitchFamily="34" charset="0"/>
            </a:endParaRPr>
          </a:p>
        </p:txBody>
      </p:sp>
      <p:sp>
        <p:nvSpPr>
          <p:cNvPr id="18445" name="TextBox 292"/>
          <p:cNvSpPr txBox="1">
            <a:spLocks noChangeArrowheads="1"/>
          </p:cNvSpPr>
          <p:nvPr/>
        </p:nvSpPr>
        <p:spPr bwMode="auto">
          <a:xfrm>
            <a:off x="5493544" y="5085557"/>
            <a:ext cx="679958" cy="34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defTabSz="1217613">
              <a:defRPr sz="3600">
                <a:solidFill>
                  <a:schemeClr val="tx1"/>
                </a:solidFill>
                <a:latin typeface="Lato Light" panose="020F0302020204030203" pitchFamily="34" charset="0"/>
                <a:ea typeface="MS PGothic" panose="020B0600070205080204" pitchFamily="34" charset="-128"/>
              </a:defRPr>
            </a:lvl1pPr>
            <a:lvl2pPr marL="742950" indent="-285750" defTabSz="1217613">
              <a:defRPr sz="3600">
                <a:solidFill>
                  <a:schemeClr val="tx1"/>
                </a:solidFill>
                <a:latin typeface="Lato Light" panose="020F0302020204030203" pitchFamily="34" charset="0"/>
                <a:ea typeface="MS PGothic" panose="020B0600070205080204" pitchFamily="34" charset="-128"/>
              </a:defRPr>
            </a:lvl2pPr>
            <a:lvl3pPr marL="1143000" indent="-228600" defTabSz="1217613">
              <a:defRPr sz="3600">
                <a:solidFill>
                  <a:schemeClr val="tx1"/>
                </a:solidFill>
                <a:latin typeface="Lato Light" panose="020F0302020204030203" pitchFamily="34" charset="0"/>
                <a:ea typeface="MS PGothic" panose="020B0600070205080204" pitchFamily="34" charset="-128"/>
              </a:defRPr>
            </a:lvl3pPr>
            <a:lvl4pPr marL="1600200" indent="-228600" defTabSz="1217613">
              <a:defRPr sz="3600">
                <a:solidFill>
                  <a:schemeClr val="tx1"/>
                </a:solidFill>
                <a:latin typeface="Lato Light" panose="020F0302020204030203" pitchFamily="34" charset="0"/>
                <a:ea typeface="MS PGothic" panose="020B0600070205080204" pitchFamily="34" charset="-128"/>
              </a:defRPr>
            </a:lvl4pPr>
            <a:lvl5pPr marL="2057400" indent="-228600" defTabSz="1217613">
              <a:defRPr sz="3600">
                <a:solidFill>
                  <a:schemeClr val="tx1"/>
                </a:solidFill>
                <a:latin typeface="Lato Light" panose="020F0302020204030203" pitchFamily="34" charset="0"/>
                <a:ea typeface="MS PGothic" panose="020B0600070205080204" pitchFamily="34" charset="-128"/>
              </a:defRPr>
            </a:lvl5pPr>
            <a:lvl6pPr marL="25146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2176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spcBef>
                <a:spcPct val="20000"/>
              </a:spcBef>
            </a:pPr>
            <a:r>
              <a:rPr lang="id-ID" altLang="es-MX" sz="1800">
                <a:ea typeface="Segoe UI" panose="020B0502040204020203" pitchFamily="34" charset="0"/>
              </a:rPr>
              <a:t>Apps</a:t>
            </a:r>
            <a:endParaRPr lang="en-US" altLang="es-MX" sz="1800">
              <a:ea typeface="Segoe UI" panose="020B0502040204020203" pitchFamily="34" charset="0"/>
            </a:endParaRPr>
          </a:p>
        </p:txBody>
      </p:sp>
      <p:sp>
        <p:nvSpPr>
          <p:cNvPr id="294" name="Freeform 293"/>
          <p:cNvSpPr/>
          <p:nvPr/>
        </p:nvSpPr>
        <p:spPr>
          <a:xfrm>
            <a:off x="10559110" y="4073335"/>
            <a:ext cx="720225" cy="313914"/>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solidFill>
            <a:schemeClr val="accent3"/>
          </a:solidFill>
          <a:ln w="69850">
            <a:noFill/>
          </a:ln>
        </p:spPr>
        <p:style>
          <a:lnRef idx="2">
            <a:schemeClr val="accent1">
              <a:shade val="50000"/>
            </a:schemeClr>
          </a:lnRef>
          <a:fillRef idx="1">
            <a:schemeClr val="accent1"/>
          </a:fillRef>
          <a:effectRef idx="0">
            <a:schemeClr val="accent1"/>
          </a:effectRef>
          <a:fontRef idx="minor">
            <a:schemeClr val="lt1"/>
          </a:fontRef>
        </p:style>
        <p:txBody>
          <a:bodyPr wrap="none" lIns="251950" tIns="45711" rIns="91422" bIns="45711" anchor="ctr">
            <a:spAutoFit/>
          </a:bodyPr>
          <a:lstStyle/>
          <a:p>
            <a:pPr algn="ctr" defTabSz="609321">
              <a:lnSpc>
                <a:spcPct val="90000"/>
              </a:lnSpc>
              <a:spcBef>
                <a:spcPct val="20000"/>
              </a:spcBef>
              <a:defRPr/>
            </a:pPr>
            <a:r>
              <a:rPr lang="en-US" sz="1600" dirty="0">
                <a:solidFill>
                  <a:schemeClr val="bg1"/>
                </a:solidFill>
                <a:latin typeface="Source Sans Pro"/>
                <a:ea typeface="Segoe UI" panose="020B0502040204020203" pitchFamily="34" charset="0"/>
                <a:cs typeface="Source Sans Pro"/>
              </a:rPr>
              <a:t>67%</a:t>
            </a:r>
            <a:endParaRPr lang="id-ID" sz="1600" dirty="0">
              <a:solidFill>
                <a:schemeClr val="bg1"/>
              </a:solidFill>
              <a:latin typeface="Source Sans Pro"/>
              <a:ea typeface="Segoe UI" panose="020B0502040204020203" pitchFamily="34" charset="0"/>
              <a:cs typeface="Source Sans Pro"/>
            </a:endParaRPr>
          </a:p>
        </p:txBody>
      </p:sp>
      <p:sp>
        <p:nvSpPr>
          <p:cNvPr id="295" name="Freeform 294"/>
          <p:cNvSpPr/>
          <p:nvPr/>
        </p:nvSpPr>
        <p:spPr>
          <a:xfrm>
            <a:off x="10559110" y="4685713"/>
            <a:ext cx="720225" cy="313914"/>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solidFill>
            <a:schemeClr val="accent4"/>
          </a:solidFill>
          <a:ln w="69850">
            <a:noFill/>
          </a:ln>
        </p:spPr>
        <p:style>
          <a:lnRef idx="2">
            <a:schemeClr val="accent1">
              <a:shade val="50000"/>
            </a:schemeClr>
          </a:lnRef>
          <a:fillRef idx="1">
            <a:schemeClr val="accent1"/>
          </a:fillRef>
          <a:effectRef idx="0">
            <a:schemeClr val="accent1"/>
          </a:effectRef>
          <a:fontRef idx="minor">
            <a:schemeClr val="lt1"/>
          </a:fontRef>
        </p:style>
        <p:txBody>
          <a:bodyPr wrap="none" lIns="251950" tIns="45711" rIns="91422" bIns="45711" anchor="ctr">
            <a:spAutoFit/>
          </a:bodyPr>
          <a:lstStyle/>
          <a:p>
            <a:pPr algn="ctr" defTabSz="609321">
              <a:lnSpc>
                <a:spcPct val="90000"/>
              </a:lnSpc>
              <a:spcBef>
                <a:spcPct val="20000"/>
              </a:spcBef>
              <a:defRPr/>
            </a:pPr>
            <a:r>
              <a:rPr lang="en-US" sz="1600" dirty="0">
                <a:solidFill>
                  <a:schemeClr val="bg1"/>
                </a:solidFill>
                <a:latin typeface="Source Sans Pro"/>
                <a:ea typeface="Segoe UI" panose="020B0502040204020203" pitchFamily="34" charset="0"/>
                <a:cs typeface="Source Sans Pro"/>
              </a:rPr>
              <a:t>87%</a:t>
            </a:r>
            <a:endParaRPr lang="id-ID" sz="1600" dirty="0">
              <a:solidFill>
                <a:schemeClr val="bg1"/>
              </a:solidFill>
              <a:latin typeface="Source Sans Pro"/>
              <a:ea typeface="Segoe UI" panose="020B0502040204020203" pitchFamily="34" charset="0"/>
              <a:cs typeface="Source Sans Pro"/>
            </a:endParaRPr>
          </a:p>
        </p:txBody>
      </p:sp>
      <p:sp>
        <p:nvSpPr>
          <p:cNvPr id="296" name="Freeform 295"/>
          <p:cNvSpPr/>
          <p:nvPr/>
        </p:nvSpPr>
        <p:spPr>
          <a:xfrm>
            <a:off x="10559110" y="5285391"/>
            <a:ext cx="720225" cy="313914"/>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solidFill>
            <a:schemeClr val="accent5"/>
          </a:solidFill>
          <a:ln w="69850">
            <a:noFill/>
          </a:ln>
        </p:spPr>
        <p:style>
          <a:lnRef idx="2">
            <a:schemeClr val="accent1">
              <a:shade val="50000"/>
            </a:schemeClr>
          </a:lnRef>
          <a:fillRef idx="1">
            <a:schemeClr val="accent1"/>
          </a:fillRef>
          <a:effectRef idx="0">
            <a:schemeClr val="accent1"/>
          </a:effectRef>
          <a:fontRef idx="minor">
            <a:schemeClr val="lt1"/>
          </a:fontRef>
        </p:style>
        <p:txBody>
          <a:bodyPr wrap="none" lIns="251950" tIns="45711" rIns="91422" bIns="45711" anchor="ctr">
            <a:spAutoFit/>
          </a:bodyPr>
          <a:lstStyle/>
          <a:p>
            <a:pPr algn="ctr" defTabSz="609321">
              <a:lnSpc>
                <a:spcPct val="90000"/>
              </a:lnSpc>
              <a:spcBef>
                <a:spcPct val="20000"/>
              </a:spcBef>
              <a:defRPr/>
            </a:pPr>
            <a:r>
              <a:rPr lang="en-US" sz="1600" dirty="0">
                <a:solidFill>
                  <a:schemeClr val="bg1"/>
                </a:solidFill>
                <a:latin typeface="Source Sans Pro"/>
                <a:ea typeface="Segoe UI" panose="020B0502040204020203" pitchFamily="34" charset="0"/>
                <a:cs typeface="Source Sans Pro"/>
              </a:rPr>
              <a:t>46%</a:t>
            </a:r>
            <a:endParaRPr lang="id-ID" sz="1600" dirty="0">
              <a:solidFill>
                <a:schemeClr val="bg1"/>
              </a:solidFill>
              <a:latin typeface="Source Sans Pro"/>
              <a:ea typeface="Segoe UI" panose="020B0502040204020203" pitchFamily="34" charset="0"/>
              <a:cs typeface="Source Sans Pro"/>
            </a:endParaRPr>
          </a:p>
        </p:txBody>
      </p:sp>
      <p:sp>
        <p:nvSpPr>
          <p:cNvPr id="298" name="Rounded Rectangle 454"/>
          <p:cNvSpPr/>
          <p:nvPr/>
        </p:nvSpPr>
        <p:spPr>
          <a:xfrm>
            <a:off x="5586413" y="4814094"/>
            <a:ext cx="4587082" cy="17938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p>
        </p:txBody>
      </p:sp>
      <p:sp>
        <p:nvSpPr>
          <p:cNvPr id="299" name="Rounded Rectangle 455"/>
          <p:cNvSpPr/>
          <p:nvPr/>
        </p:nvSpPr>
        <p:spPr>
          <a:xfrm>
            <a:off x="5586413" y="4814094"/>
            <a:ext cx="4152107" cy="187325"/>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p>
        </p:txBody>
      </p:sp>
      <p:sp>
        <p:nvSpPr>
          <p:cNvPr id="301" name="Rounded Rectangle 454"/>
          <p:cNvSpPr/>
          <p:nvPr/>
        </p:nvSpPr>
        <p:spPr>
          <a:xfrm>
            <a:off x="5586413" y="5410994"/>
            <a:ext cx="4587082" cy="17938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p>
        </p:txBody>
      </p:sp>
      <p:sp>
        <p:nvSpPr>
          <p:cNvPr id="302" name="Rounded Rectangle 455"/>
          <p:cNvSpPr/>
          <p:nvPr/>
        </p:nvSpPr>
        <p:spPr>
          <a:xfrm>
            <a:off x="5586413" y="5410994"/>
            <a:ext cx="1990725" cy="17938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900" dirty="0"/>
          </a:p>
        </p:txBody>
      </p:sp>
      <p:grpSp>
        <p:nvGrpSpPr>
          <p:cNvPr id="245" name="Group 59">
            <a:extLst>
              <a:ext uri="{FF2B5EF4-FFF2-40B4-BE49-F238E27FC236}">
                <a16:creationId xmlns:a16="http://schemas.microsoft.com/office/drawing/2014/main" id="{13D428B3-7182-4038-8749-3FF8B2121F81}"/>
              </a:ext>
            </a:extLst>
          </p:cNvPr>
          <p:cNvGrpSpPr>
            <a:grpSpLocks/>
          </p:cNvGrpSpPr>
          <p:nvPr/>
        </p:nvGrpSpPr>
        <p:grpSpPr bwMode="auto">
          <a:xfrm>
            <a:off x="873919" y="1076325"/>
            <a:ext cx="738981" cy="129382"/>
            <a:chOff x="1703388" y="2006913"/>
            <a:chExt cx="1478230" cy="258682"/>
          </a:xfrm>
        </p:grpSpPr>
        <p:sp>
          <p:nvSpPr>
            <p:cNvPr id="246" name="Oval 245">
              <a:extLst>
                <a:ext uri="{FF2B5EF4-FFF2-40B4-BE49-F238E27FC236}">
                  <a16:creationId xmlns:a16="http://schemas.microsoft.com/office/drawing/2014/main" id="{BFC2D281-DB36-4AEE-8A19-0BC16E3C6BFC}"/>
                </a:ext>
              </a:extLst>
            </p:cNvPr>
            <p:cNvSpPr/>
            <p:nvPr/>
          </p:nvSpPr>
          <p:spPr>
            <a:xfrm>
              <a:off x="1703388" y="2006913"/>
              <a:ext cx="258809" cy="2586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7" name="Oval 246">
              <a:extLst>
                <a:ext uri="{FF2B5EF4-FFF2-40B4-BE49-F238E27FC236}">
                  <a16:creationId xmlns:a16="http://schemas.microsoft.com/office/drawing/2014/main" id="{181DD717-F108-449F-BB7A-85D5CDEB12A0}"/>
                </a:ext>
              </a:extLst>
            </p:cNvPr>
            <p:cNvSpPr/>
            <p:nvPr/>
          </p:nvSpPr>
          <p:spPr>
            <a:xfrm>
              <a:off x="2008243" y="2006913"/>
              <a:ext cx="258809" cy="25868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8" name="Oval 247">
              <a:extLst>
                <a:ext uri="{FF2B5EF4-FFF2-40B4-BE49-F238E27FC236}">
                  <a16:creationId xmlns:a16="http://schemas.microsoft.com/office/drawing/2014/main" id="{4228138C-0691-4CDE-AB75-11C0506CF992}"/>
                </a:ext>
              </a:extLst>
            </p:cNvPr>
            <p:cNvSpPr/>
            <p:nvPr/>
          </p:nvSpPr>
          <p:spPr>
            <a:xfrm>
              <a:off x="2313099" y="2006913"/>
              <a:ext cx="258809" cy="25868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49" name="Oval 248">
              <a:extLst>
                <a:ext uri="{FF2B5EF4-FFF2-40B4-BE49-F238E27FC236}">
                  <a16:creationId xmlns:a16="http://schemas.microsoft.com/office/drawing/2014/main" id="{57D79279-0AD6-4B9F-A301-2B90A365AECC}"/>
                </a:ext>
              </a:extLst>
            </p:cNvPr>
            <p:cNvSpPr/>
            <p:nvPr/>
          </p:nvSpPr>
          <p:spPr>
            <a:xfrm>
              <a:off x="2617954" y="2006913"/>
              <a:ext cx="258809" cy="25868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50" name="Oval 249">
              <a:extLst>
                <a:ext uri="{FF2B5EF4-FFF2-40B4-BE49-F238E27FC236}">
                  <a16:creationId xmlns:a16="http://schemas.microsoft.com/office/drawing/2014/main" id="{35B39B45-39EA-4274-8199-CD01571F74BA}"/>
                </a:ext>
              </a:extLst>
            </p:cNvPr>
            <p:cNvSpPr/>
            <p:nvPr/>
          </p:nvSpPr>
          <p:spPr>
            <a:xfrm>
              <a:off x="2922809" y="2006913"/>
              <a:ext cx="258809" cy="2586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grpSp>
      <p:sp>
        <p:nvSpPr>
          <p:cNvPr id="251" name="TextBox 32">
            <a:extLst>
              <a:ext uri="{FF2B5EF4-FFF2-40B4-BE49-F238E27FC236}">
                <a16:creationId xmlns:a16="http://schemas.microsoft.com/office/drawing/2014/main" id="{DFDE90BF-7F3A-48F6-A8A1-078F0C259170}"/>
              </a:ext>
            </a:extLst>
          </p:cNvPr>
          <p:cNvSpPr txBox="1">
            <a:spLocks noChangeArrowheads="1"/>
          </p:cNvSpPr>
          <p:nvPr/>
        </p:nvSpPr>
        <p:spPr bwMode="auto">
          <a:xfrm>
            <a:off x="716308" y="348704"/>
            <a:ext cx="283443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90000"/>
              </a:lnSpc>
            </a:pPr>
            <a:r>
              <a:rPr lang="en-US" altLang="es-MX" sz="1400" dirty="0"/>
              <a:t>Something About</a:t>
            </a:r>
          </a:p>
          <a:p>
            <a:pPr>
              <a:lnSpc>
                <a:spcPct val="90000"/>
              </a:lnSpc>
            </a:pPr>
            <a:r>
              <a:rPr lang="en-US" altLang="es-MX" sz="2400" dirty="0">
                <a:solidFill>
                  <a:schemeClr val="accent1"/>
                </a:solidFill>
              </a:rPr>
              <a:t>The Project Analysis</a:t>
            </a:r>
          </a:p>
        </p:txBody>
      </p:sp>
    </p:spTree>
  </p:cSld>
  <p:clrMapOvr>
    <a:masterClrMapping/>
  </p:clrMapOvr>
  <p:transition advClick="0"/>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5B9BD5"/>
      </a:dk2>
      <a:lt2>
        <a:srgbClr val="E7E6E6"/>
      </a:lt2>
      <a:accent1>
        <a:srgbClr val="F05F32"/>
      </a:accent1>
      <a:accent2>
        <a:srgbClr val="76C5A5"/>
      </a:accent2>
      <a:accent3>
        <a:srgbClr val="5D3A5A"/>
      </a:accent3>
      <a:accent4>
        <a:srgbClr val="EEC12A"/>
      </a:accent4>
      <a:accent5>
        <a:srgbClr val="FFE0E5"/>
      </a:accent5>
      <a:accent6>
        <a:srgbClr val="002060"/>
      </a:accent6>
      <a:hlink>
        <a:srgbClr val="FFFFFF"/>
      </a:hlink>
      <a:folHlink>
        <a:srgbClr val="201D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5244</TotalTime>
  <Words>940</Words>
  <Application>Microsoft Office PowerPoint</Application>
  <PresentationFormat>Widescreen</PresentationFormat>
  <Paragraphs>136</Paragraphs>
  <Slides>13</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6" baseType="lpstr">
      <vt:lpstr>Arial</vt:lpstr>
      <vt:lpstr>Arial Black</vt:lpstr>
      <vt:lpstr>Calibri</vt:lpstr>
      <vt:lpstr>Calibri Light</vt:lpstr>
      <vt:lpstr>Gill Sans</vt:lpstr>
      <vt:lpstr>Lato</vt:lpstr>
      <vt:lpstr>Lato Black</vt:lpstr>
      <vt:lpstr>Lato Light</vt:lpstr>
      <vt:lpstr>Open Sans Light</vt:lpstr>
      <vt:lpstr>Segoe UI</vt:lpstr>
      <vt:lpstr>Source Sans Pro</vt:lpstr>
      <vt:lpstr>Tema de Office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382</cp:revision>
  <dcterms:created xsi:type="dcterms:W3CDTF">2020-03-21T22:03:23Z</dcterms:created>
  <dcterms:modified xsi:type="dcterms:W3CDTF">2025-06-06T22:12:08Z</dcterms:modified>
</cp:coreProperties>
</file>